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C6B7FF"/>
    <a:srgbClr val="BDF0C2"/>
    <a:srgbClr val="FBBE9F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 varScale="1">
        <p:scale>
          <a:sx n="39" d="100"/>
          <a:sy n="39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Gallbladder" TargetMode="External"/><Relationship Id="rId117" Type="http://schemas.openxmlformats.org/officeDocument/2006/relationships/hyperlink" Target="https://www.ncbi.nlm.nih.gov/books/NBK549766/" TargetMode="External"/><Relationship Id="rId21" Type="http://schemas.openxmlformats.org/officeDocument/2006/relationships/hyperlink" Target="https://en.wikipedia.org/wiki/Major_duodenal_papilla#:~:text=The%20major%20duodenal%20papilla%20(papilla,Major%20duodenal%20papilla" TargetMode="External"/><Relationship Id="rId42" Type="http://schemas.openxmlformats.org/officeDocument/2006/relationships/hyperlink" Target="https://en.wikipedia.org/wiki/Urinary_bladder" TargetMode="External"/><Relationship Id="rId47" Type="http://schemas.openxmlformats.org/officeDocument/2006/relationships/hyperlink" Target="https://en.wikipedia.org/wiki/Chemoreceptor" TargetMode="External"/><Relationship Id="rId63" Type="http://schemas.openxmlformats.org/officeDocument/2006/relationships/hyperlink" Target="https://en.wikipedia.org/wiki/Bronchiole" TargetMode="External"/><Relationship Id="rId68" Type="http://schemas.openxmlformats.org/officeDocument/2006/relationships/hyperlink" Target="https://en.wikipedia.org/wiki/Interlobular_bile_ducts" TargetMode="External"/><Relationship Id="rId84" Type="http://schemas.openxmlformats.org/officeDocument/2006/relationships/hyperlink" Target="https://www.ncbi.nlm.nih.gov/books/NBK507782/" TargetMode="External"/><Relationship Id="rId89" Type="http://schemas.openxmlformats.org/officeDocument/2006/relationships/hyperlink" Target="https://en.wikipedia.org/wiki/Submandibular_gland" TargetMode="External"/><Relationship Id="rId112" Type="http://schemas.openxmlformats.org/officeDocument/2006/relationships/hyperlink" Target="https://en.wikipedia.org/wiki/Proximal_tubule" TargetMode="External"/><Relationship Id="rId16" Type="http://schemas.openxmlformats.org/officeDocument/2006/relationships/hyperlink" Target="https://en.wikipedia.org/wiki/Cervix" TargetMode="External"/><Relationship Id="rId107" Type="http://schemas.openxmlformats.org/officeDocument/2006/relationships/hyperlink" Target="https://www.ncbi.nlm.nih.gov/books/NBK556051/" TargetMode="External"/><Relationship Id="rId11" Type="http://schemas.openxmlformats.org/officeDocument/2006/relationships/hyperlink" Target="https://www.ncbi.nlm.nih.gov/books/NBK482236/" TargetMode="External"/><Relationship Id="rId32" Type="http://schemas.openxmlformats.org/officeDocument/2006/relationships/hyperlink" Target="https://en.wikipedia.org/wiki/Nasal_mucosa" TargetMode="External"/><Relationship Id="rId37" Type="http://schemas.openxmlformats.org/officeDocument/2006/relationships/hyperlink" Target="https://www.ncbi.nlm.nih.gov/books/NBK544271/" TargetMode="External"/><Relationship Id="rId53" Type="http://schemas.openxmlformats.org/officeDocument/2006/relationships/hyperlink" Target="https://en.wikipedia.org/wiki/Subglottis" TargetMode="External"/><Relationship Id="rId58" Type="http://schemas.openxmlformats.org/officeDocument/2006/relationships/hyperlink" Target="https://en.wikipedia.org/wiki/Aryepiglottic_fold" TargetMode="External"/><Relationship Id="rId74" Type="http://schemas.openxmlformats.org/officeDocument/2006/relationships/hyperlink" Target="https://www.ncbi.nlm.nih.gov/books/n/statpearls/article-32127/" TargetMode="External"/><Relationship Id="rId79" Type="http://schemas.openxmlformats.org/officeDocument/2006/relationships/hyperlink" Target="https://en.wikipedia.org/wiki/Rectum" TargetMode="External"/><Relationship Id="rId102" Type="http://schemas.openxmlformats.org/officeDocument/2006/relationships/hyperlink" Target="https://www.ncbi.nlm.nih.gov/books/NBK448117/" TargetMode="External"/><Relationship Id="rId5" Type="http://schemas.openxmlformats.org/officeDocument/2006/relationships/hyperlink" Target="https://en.wikipedia.org/wiki/Seminiferous_tubule" TargetMode="External"/><Relationship Id="rId90" Type="http://schemas.openxmlformats.org/officeDocument/2006/relationships/hyperlink" Target="https://www.ncbi.nlm.nih.gov/books/NBK535426/" TargetMode="External"/><Relationship Id="rId95" Type="http://schemas.openxmlformats.org/officeDocument/2006/relationships/hyperlink" Target="https://en.wikipedia.org/wiki/Stomach#Sections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www.ncbi.nlm.nih.gov/books/NBK459288/" TargetMode="External"/><Relationship Id="rId43" Type="http://schemas.openxmlformats.org/officeDocument/2006/relationships/hyperlink" Target="https://www.ncbi.nlm.nih.gov/books/NBK531465/" TargetMode="External"/><Relationship Id="rId48" Type="http://schemas.openxmlformats.org/officeDocument/2006/relationships/hyperlink" Target="https://www.ncbi.nlm.nih.gov/books/NBK499911/" TargetMode="External"/><Relationship Id="rId64" Type="http://schemas.openxmlformats.org/officeDocument/2006/relationships/hyperlink" Target="https://www.ncbi.nlm.nih.gov/books/n/statpearls/article-24487/" TargetMode="External"/><Relationship Id="rId69" Type="http://schemas.openxmlformats.org/officeDocument/2006/relationships/hyperlink" Target="https://en.wikipedia.org/wiki/Intrahepatic_bile_ducts" TargetMode="External"/><Relationship Id="rId113" Type="http://schemas.openxmlformats.org/officeDocument/2006/relationships/hyperlink" Target="https://en.wikipedia.org/wiki/Descending_limb_of_loop_of_Henle" TargetMode="External"/><Relationship Id="rId118" Type="http://schemas.openxmlformats.org/officeDocument/2006/relationships/hyperlink" Target="https://en.wikipedia.org/wiki/Renal_calyx" TargetMode="External"/><Relationship Id="rId80" Type="http://schemas.openxmlformats.org/officeDocument/2006/relationships/hyperlink" Target="https://www.ncbi.nlm.nih.gov/books/n/statpearls/article-29712/" TargetMode="External"/><Relationship Id="rId85" Type="http://schemas.openxmlformats.org/officeDocument/2006/relationships/hyperlink" Target="https://docs.google.com/document/d/1bt3uoxyvonV0OvVZRLyt6gyg55dMspO67V4OrfWCelg/edit" TargetMode="External"/><Relationship Id="rId12" Type="http://schemas.openxmlformats.org/officeDocument/2006/relationships/hyperlink" Target="https://en.wikipedia.org/wiki/Ampulla_of_vas_deferens" TargetMode="External"/><Relationship Id="rId17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44232/" TargetMode="External"/><Relationship Id="rId38" Type="http://schemas.openxmlformats.org/officeDocument/2006/relationships/hyperlink" Target="https://www.ncbi.nlm.nih.gov/books/n/statpearls/article-32281/" TargetMode="External"/><Relationship Id="rId59" Type="http://schemas.openxmlformats.org/officeDocument/2006/relationships/hyperlink" Target="https://en.wikipedia.org/wiki/Trachea" TargetMode="External"/><Relationship Id="rId103" Type="http://schemas.openxmlformats.org/officeDocument/2006/relationships/hyperlink" Target="https://en.wikipedia.org/wiki/Semicircular_canals" TargetMode="External"/><Relationship Id="rId108" Type="http://schemas.openxmlformats.org/officeDocument/2006/relationships/hyperlink" Target="https://en.wikipedia.org/wiki/Bowman%27s_capsule" TargetMode="External"/><Relationship Id="rId54" Type="http://schemas.openxmlformats.org/officeDocument/2006/relationships/hyperlink" Target="https://en.wikipedia.org/wiki/Thyroarytenoid_muscle" TargetMode="External"/><Relationship Id="rId70" Type="http://schemas.openxmlformats.org/officeDocument/2006/relationships/hyperlink" Target="https://en.wikipedia.org/wiki/Bile_duct" TargetMode="External"/><Relationship Id="rId75" Type="http://schemas.openxmlformats.org/officeDocument/2006/relationships/hyperlink" Target="https://en.wikipedia.org/wiki/Ileum" TargetMode="External"/><Relationship Id="rId91" Type="http://schemas.openxmlformats.org/officeDocument/2006/relationships/hyperlink" Target="https://en.wikipedia.org/wiki/Sublingual_gland" TargetMode="External"/><Relationship Id="rId96" Type="http://schemas.openxmlformats.org/officeDocument/2006/relationships/hyperlink" Target="https://www.ncbi.nlm.nih.gov/books/n/statpearls/article-1701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470201/" TargetMode="External"/><Relationship Id="rId23" Type="http://schemas.openxmlformats.org/officeDocument/2006/relationships/hyperlink" Target="https://docs.google.com/document/d/1ZLQXUAgG69kpJLtPxObQX-iWJbsSftvPo8ddY1uHVAM/edit" TargetMode="External"/><Relationship Id="rId28" Type="http://schemas.openxmlformats.org/officeDocument/2006/relationships/hyperlink" Target="https://en.wikipedia.org/wiki/Duodenum" TargetMode="External"/><Relationship Id="rId49" Type="http://schemas.openxmlformats.org/officeDocument/2006/relationships/hyperlink" Target="https://en.wikipedia.org/wiki/Baroreceptor" TargetMode="External"/><Relationship Id="rId114" Type="http://schemas.openxmlformats.org/officeDocument/2006/relationships/hyperlink" Target="https://en.wikipedia.org/wiki/Ascending_limb_of_loop_of_Henle" TargetMode="External"/><Relationship Id="rId119" Type="http://schemas.openxmlformats.org/officeDocument/2006/relationships/hyperlink" Target="https://en.wikipedia.org/wiki/Renal_pelvis" TargetMode="External"/><Relationship Id="rId44" Type="http://schemas.openxmlformats.org/officeDocument/2006/relationships/hyperlink" Target="https://www.ncbi.nlm.nih.gov/books/NBK482438/" TargetMode="External"/><Relationship Id="rId60" Type="http://schemas.openxmlformats.org/officeDocument/2006/relationships/hyperlink" Target="https://www.ncbi.nlm.nih.gov/books/NBK448070/" TargetMode="External"/><Relationship Id="rId65" Type="http://schemas.openxmlformats.org/officeDocument/2006/relationships/hyperlink" Target="https://en.wikipedia.org/wiki/Pulmonary_alveolus" TargetMode="External"/><Relationship Id="rId81" Type="http://schemas.openxmlformats.org/officeDocument/2006/relationships/hyperlink" Target="https://en.wikipedia.org/wiki/Anal_canal" TargetMode="External"/><Relationship Id="rId86" Type="http://schemas.openxmlformats.org/officeDocument/2006/relationships/hyperlink" Target="https://en.wikipedia.org/wiki/Epiglottis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en.wikipedia.org/wiki/Efferent_ducts" TargetMode="External"/><Relationship Id="rId13" Type="http://schemas.openxmlformats.org/officeDocument/2006/relationships/hyperlink" Target="https://en.wikipedia.org/wiki/Urethra" TargetMode="External"/><Relationship Id="rId18" Type="http://schemas.openxmlformats.org/officeDocument/2006/relationships/hyperlink" Target="https://www.ncbi.nlm.nih.gov/books/NBK554601/" TargetMode="External"/><Relationship Id="rId39" Type="http://schemas.openxmlformats.org/officeDocument/2006/relationships/hyperlink" Target="https://en.wikipedia.org/wiki/Ureter" TargetMode="External"/><Relationship Id="rId109" Type="http://schemas.openxmlformats.org/officeDocument/2006/relationships/hyperlink" Target="https://www.ncbi.nlm.nih.gov/books/n/statpearls/article-18488/" TargetMode="External"/><Relationship Id="rId34" Type="http://schemas.openxmlformats.org/officeDocument/2006/relationships/hyperlink" Target="https://docs.google.com/document/d/1h1IesehCPfL0BfxwtbKsH3fRFJWEMHKDUBQDCumCWDM/edit" TargetMode="External"/><Relationship Id="rId50" Type="http://schemas.openxmlformats.org/officeDocument/2006/relationships/hyperlink" Target="https://www.ncbi.nlm.nih.gov/books/NBK537223/" TargetMode="External"/><Relationship Id="rId55" Type="http://schemas.openxmlformats.org/officeDocument/2006/relationships/hyperlink" Target="https://www.ncbi.nlm.nih.gov/books/NBK545231/" TargetMode="External"/><Relationship Id="rId76" Type="http://schemas.openxmlformats.org/officeDocument/2006/relationships/hyperlink" Target="https://en.wikipedia.org/wiki/Cecum" TargetMode="External"/><Relationship Id="rId97" Type="http://schemas.openxmlformats.org/officeDocument/2006/relationships/hyperlink" Target="https://en.wikipedia.org/wiki/Fallopian_tube" TargetMode="External"/><Relationship Id="rId104" Type="http://schemas.openxmlformats.org/officeDocument/2006/relationships/hyperlink" Target="https://en.wikipedia.org/wiki/Utricle_(ear)" TargetMode="External"/><Relationship Id="rId120" Type="http://schemas.openxmlformats.org/officeDocument/2006/relationships/hyperlink" Target="https://en.wikipedia.org/wiki/Pancreatic_duct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Canals_of_Hering#:~:text=The%20canals%20of%20Hering%2C%20or,in%20the%20canals%20of%20Hering." TargetMode="External"/><Relationship Id="rId92" Type="http://schemas.openxmlformats.org/officeDocument/2006/relationships/hyperlink" Target="https://www.ncbi.nlm.nih.gov/books/n/statpearls/article-30245/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www.ncbi.nlm.nih.gov/books/NBK482390/" TargetMode="External"/><Relationship Id="rId24" Type="http://schemas.openxmlformats.org/officeDocument/2006/relationships/hyperlink" Target="https://en.wikipedia.org/wiki/Ampulla_of_Vater" TargetMode="External"/><Relationship Id="rId40" Type="http://schemas.openxmlformats.org/officeDocument/2006/relationships/hyperlink" Target="https://www.ncbi.nlm.nih.gov/books/NBK532980/" TargetMode="External"/><Relationship Id="rId45" Type="http://schemas.openxmlformats.org/officeDocument/2006/relationships/hyperlink" Target="https://en.wikipedia.org/wiki/Dermatome_(anatomy)" TargetMode="External"/><Relationship Id="rId66" Type="http://schemas.openxmlformats.org/officeDocument/2006/relationships/hyperlink" Target="https://en.wikipedia.org/wiki/Esophagus#:~:text=the%20esophageal%20mucosa.-,Nerve%20supply,nerve%20to%20supply%20the%20muscles." TargetMode="External"/><Relationship Id="rId87" Type="http://schemas.openxmlformats.org/officeDocument/2006/relationships/hyperlink" Target="https://en.wikipedia.org/wiki/Parotid_gland" TargetMode="External"/><Relationship Id="rId110" Type="http://schemas.openxmlformats.org/officeDocument/2006/relationships/hyperlink" Target="https://en.wikipedia.org/wiki/Nephron#Renal_tubule" TargetMode="External"/><Relationship Id="rId115" Type="http://schemas.openxmlformats.org/officeDocument/2006/relationships/hyperlink" Target="https://en.wikipedia.org/wiki/Distal_convoluted_tubule" TargetMode="External"/><Relationship Id="rId61" Type="http://schemas.openxmlformats.org/officeDocument/2006/relationships/hyperlink" Target="https://en.wikipedia.org/wiki/Bronchus" TargetMode="External"/><Relationship Id="rId82" Type="http://schemas.openxmlformats.org/officeDocument/2006/relationships/hyperlink" Target="https://www.ncbi.nlm.nih.gov/books/n/statpearls/article-26783/" TargetMode="External"/><Relationship Id="rId19" Type="http://schemas.openxmlformats.org/officeDocument/2006/relationships/hyperlink" Target="https://en.wikipedia.org/wiki/Breast" TargetMode="External"/><Relationship Id="rId14" Type="http://schemas.openxmlformats.org/officeDocument/2006/relationships/hyperlink" Target="https://en.wikipedia.org/wiki/Uterus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en.wikipedia.org/wiki/Pharynx" TargetMode="External"/><Relationship Id="rId56" Type="http://schemas.openxmlformats.org/officeDocument/2006/relationships/hyperlink" Target="https://en.wikipedia.org/wiki/Arytenoid_cartilage" TargetMode="External"/><Relationship Id="rId77" Type="http://schemas.openxmlformats.org/officeDocument/2006/relationships/hyperlink" Target="https://www.ncbi.nlm.nih.gov/books/n/statpearls/article-32116/" TargetMode="External"/><Relationship Id="rId100" Type="http://schemas.openxmlformats.org/officeDocument/2006/relationships/hyperlink" Target="https://www.ncbi.nlm.nih.gov/books/n/statpearls/article-20828/" TargetMode="External"/><Relationship Id="rId105" Type="http://schemas.openxmlformats.org/officeDocument/2006/relationships/hyperlink" Target="https://en.wikipedia.org/wiki/Saccule" TargetMode="External"/><Relationship Id="rId8" Type="http://schemas.openxmlformats.org/officeDocument/2006/relationships/hyperlink" Target="https://en.wikipedia.org/wiki/Rete_testis" TargetMode="External"/><Relationship Id="rId51" Type="http://schemas.openxmlformats.org/officeDocument/2006/relationships/hyperlink" Target="https://en.wikipedia.org/wiki/Larynx" TargetMode="External"/><Relationship Id="rId72" Type="http://schemas.openxmlformats.org/officeDocument/2006/relationships/hyperlink" Target="https://en.wikipedia.org/wiki/Bile_canaliculus" TargetMode="External"/><Relationship Id="rId93" Type="http://schemas.openxmlformats.org/officeDocument/2006/relationships/hyperlink" Target="https://en.wikipedia.org/wiki/Epiglottic_vallecula" TargetMode="External"/><Relationship Id="rId98" Type="http://schemas.openxmlformats.org/officeDocument/2006/relationships/hyperlink" Target="https://www.ncbi.nlm.nih.gov/books/n/statpearls/article-21596/" TargetMode="External"/><Relationship Id="rId121" Type="http://schemas.openxmlformats.org/officeDocument/2006/relationships/hyperlink" Target="https://www.ncbi.nlm.nih.gov/books/NBK532912/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www.ncbi.nlm.nih.gov/books/NBK459246/" TargetMode="External"/><Relationship Id="rId46" Type="http://schemas.openxmlformats.org/officeDocument/2006/relationships/hyperlink" Target="https://www.ncbi.nlm.nih.gov/books/n/statpearls/article-29335/" TargetMode="External"/><Relationship Id="rId67" Type="http://schemas.openxmlformats.org/officeDocument/2006/relationships/hyperlink" Target="https://www.ncbi.nlm.nih.gov/books/n/statpearls/article-33963/" TargetMode="External"/><Relationship Id="rId116" Type="http://schemas.openxmlformats.org/officeDocument/2006/relationships/hyperlink" Target="https://en.wikipedia.org/wiki/Collecting_duct_system" TargetMode="External"/><Relationship Id="rId20" Type="http://schemas.openxmlformats.org/officeDocument/2006/relationships/hyperlink" Target="https://www.ncbi.nlm.nih.gov/books/NBK519575/" TargetMode="External"/><Relationship Id="rId41" Type="http://schemas.openxmlformats.org/officeDocument/2006/relationships/hyperlink" Target="https://docs.google.com/document/d/1Xc7VOn5LLieA4SyRKLj9HVx2MGfF_DJKQr7ZGbXmJ9c/edit" TargetMode="External"/><Relationship Id="rId62" Type="http://schemas.openxmlformats.org/officeDocument/2006/relationships/hyperlink" Target="https://www.ncbi.nlm.nih.gov/books/NBK537353/" TargetMode="External"/><Relationship Id="rId83" Type="http://schemas.openxmlformats.org/officeDocument/2006/relationships/hyperlink" Target="https://en.wikipedia.org/wiki/Tongue" TargetMode="External"/><Relationship Id="rId88" Type="http://schemas.openxmlformats.org/officeDocument/2006/relationships/hyperlink" Target="https://www.ncbi.nlm.nih.gov/books/NBK534225/" TargetMode="External"/><Relationship Id="rId111" Type="http://schemas.openxmlformats.org/officeDocument/2006/relationships/hyperlink" Target="https://www.ncbi.nlm.nih.gov/books/NBK482385/" TargetMode="External"/><Relationship Id="rId15" Type="http://schemas.openxmlformats.org/officeDocument/2006/relationships/hyperlink" Target="https://www.ncbi.nlm.nih.gov/books/NBK470297/" TargetMode="External"/><Relationship Id="rId36" Type="http://schemas.openxmlformats.org/officeDocument/2006/relationships/hyperlink" Target="https://www.ncbi.nlm.nih.gov/books/n/statpearls/article-32282/" TargetMode="External"/><Relationship Id="rId57" Type="http://schemas.openxmlformats.org/officeDocument/2006/relationships/hyperlink" Target="https://www.ncbi.nlm.nih.gov/books/NBK513252/" TargetMode="External"/><Relationship Id="rId106" Type="http://schemas.openxmlformats.org/officeDocument/2006/relationships/hyperlink" Target="https://en.wikipedia.org/wiki/Olfactory_bulb" TargetMode="External"/><Relationship Id="rId10" Type="http://schemas.openxmlformats.org/officeDocument/2006/relationships/hyperlink" Target="https://en.wikipedia.org/wiki/Vas_deferens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www.ncbi.nlm.nih.gov/books/NBK538202/" TargetMode="External"/><Relationship Id="rId73" Type="http://schemas.openxmlformats.org/officeDocument/2006/relationships/hyperlink" Target="https://en.wikipedia.org/wiki/Jejunum" TargetMode="External"/><Relationship Id="rId78" Type="http://schemas.openxmlformats.org/officeDocument/2006/relationships/hyperlink" Target="https://en.wikipedia.org/wiki/Large_intestine#Structure" TargetMode="External"/><Relationship Id="rId94" Type="http://schemas.openxmlformats.org/officeDocument/2006/relationships/hyperlink" Target="https://www.ncbi.nlm.nih.gov/books/n/statpearls/article-21235/" TargetMode="External"/><Relationship Id="rId99" Type="http://schemas.openxmlformats.org/officeDocument/2006/relationships/hyperlink" Target="https://en.wikipedia.org/wiki/Ear_canal" TargetMode="External"/><Relationship Id="rId101" Type="http://schemas.openxmlformats.org/officeDocument/2006/relationships/hyperlink" Target="https://en.wikipedia.org/wiki/Eardrum" TargetMode="External"/><Relationship Id="rId122" Type="http://schemas.openxmlformats.org/officeDocument/2006/relationships/hyperlink" Target="https://en.wikipedia.org/wiki/Pancre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20DB48-A43F-A86B-5CE8-38A598752AF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7151258" y="4790458"/>
            <a:chExt cx="30558358" cy="19836000"/>
          </a:xfrm>
        </p:grpSpPr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7151258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2309616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grpSp>
        <p:nvGrpSpPr>
          <p:cNvPr id="14765" name="Group 14764">
            <a:extLst>
              <a:ext uri="{FF2B5EF4-FFF2-40B4-BE49-F238E27FC236}">
                <a16:creationId xmlns:a16="http://schemas.microsoft.com/office/drawing/2014/main" id="{FFFF8CA1-6CF2-2D08-8F72-D6ABD127D7AB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14766" name="Text Box 3034">
              <a:extLst>
                <a:ext uri="{FF2B5EF4-FFF2-40B4-BE49-F238E27FC236}">
                  <a16:creationId xmlns:a16="http://schemas.microsoft.com/office/drawing/2014/main" id="{28D8BA7F-A916-D110-0888-49F18990133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67" name="Text Box 3086">
              <a:extLst>
                <a:ext uri="{FF2B5EF4-FFF2-40B4-BE49-F238E27FC236}">
                  <a16:creationId xmlns:a16="http://schemas.microsoft.com/office/drawing/2014/main" id="{D6E7B04F-3CD1-33B4-C255-890594CA778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768" name="Group 14767">
            <a:extLst>
              <a:ext uri="{FF2B5EF4-FFF2-40B4-BE49-F238E27FC236}">
                <a16:creationId xmlns:a16="http://schemas.microsoft.com/office/drawing/2014/main" id="{E7B86C72-CA32-65A3-E556-314E3D4D1354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14769" name="Text Box 3035">
              <a:extLst>
                <a:ext uri="{FF2B5EF4-FFF2-40B4-BE49-F238E27FC236}">
                  <a16:creationId xmlns:a16="http://schemas.microsoft.com/office/drawing/2014/main" id="{9B5E23D2-BC77-BCA2-8A3D-78A884FC09D1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70" name="Text Box 3087">
              <a:extLst>
                <a:ext uri="{FF2B5EF4-FFF2-40B4-BE49-F238E27FC236}">
                  <a16:creationId xmlns:a16="http://schemas.microsoft.com/office/drawing/2014/main" id="{20ECB656-F03E-2441-C409-163456A66C90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5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6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8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6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9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6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0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1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2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1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1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14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15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16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15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7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8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7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8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2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2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2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2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2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2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2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37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38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organ group - ureter">
            <a:extLst>
              <a:ext uri="{FF2B5EF4-FFF2-40B4-BE49-F238E27FC236}">
                <a16:creationId xmlns:a16="http://schemas.microsoft.com/office/drawing/2014/main" id="{213CC144-42FF-4245-ACEA-F05A745FC450}"/>
              </a:ext>
            </a:extLst>
          </p:cNvPr>
          <p:cNvGrpSpPr/>
          <p:nvPr/>
        </p:nvGrpSpPr>
        <p:grpSpPr>
          <a:xfrm>
            <a:off x="30275250" y="17398894"/>
            <a:ext cx="1440944" cy="843102"/>
            <a:chOff x="30286626" y="17396622"/>
            <a:chExt cx="1440944" cy="843102"/>
          </a:xfrm>
        </p:grpSpPr>
        <p:sp>
          <p:nvSpPr>
            <p:cNvPr id="27" name="organ - ureter">
              <a:extLst>
                <a:ext uri="{FF2B5EF4-FFF2-40B4-BE49-F238E27FC236}">
                  <a16:creationId xmlns:a16="http://schemas.microsoft.com/office/drawing/2014/main" id="{EF8E790B-E5F2-368A-9422-CF112CB3525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FTU - proximal free ureter">
              <a:extLst>
                <a:ext uri="{FF2B5EF4-FFF2-40B4-BE49-F238E27FC236}">
                  <a16:creationId xmlns:a16="http://schemas.microsoft.com/office/drawing/2014/main" id="{CA41D9A8-BEAF-5BD1-94C3-4A0D44BC78F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76" name="FTU - proximal free ureter">
                <a:extLst>
                  <a:ext uri="{FF2B5EF4-FFF2-40B4-BE49-F238E27FC236}">
                    <a16:creationId xmlns:a16="http://schemas.microsoft.com/office/drawing/2014/main" id="{51784DF2-D401-A181-7713-AF273D4F0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2" name="dock">
                <a:extLst>
                  <a:ext uri="{FF2B5EF4-FFF2-40B4-BE49-F238E27FC236}">
                    <a16:creationId xmlns:a16="http://schemas.microsoft.com/office/drawing/2014/main" id="{625C9A29-E77D-08E2-6006-D3278EFA7C1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4007" name="Text Box 3086">
                  <a:extLst>
                    <a:ext uri="{FF2B5EF4-FFF2-40B4-BE49-F238E27FC236}">
                      <a16:creationId xmlns:a16="http://schemas.microsoft.com/office/drawing/2014/main" id="{308E5939-C6CE-2910-4E80-A47A06BC3D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8" name="Text Box 3086">
                  <a:extLst>
                    <a:ext uri="{FF2B5EF4-FFF2-40B4-BE49-F238E27FC236}">
                      <a16:creationId xmlns:a16="http://schemas.microsoft.com/office/drawing/2014/main" id="{D82C1C0B-DD77-5EE5-EB99-1796C795FD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9" name="Text Box 3086">
                  <a:extLst>
                    <a:ext uri="{FF2B5EF4-FFF2-40B4-BE49-F238E27FC236}">
                      <a16:creationId xmlns:a16="http://schemas.microsoft.com/office/drawing/2014/main" id="{955107B8-EEB4-7FC1-6193-320DC4AB58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link">
                <a:extLst>
                  <a:ext uri="{FF2B5EF4-FFF2-40B4-BE49-F238E27FC236}">
                    <a16:creationId xmlns:a16="http://schemas.microsoft.com/office/drawing/2014/main" id="{EEA483D8-FE8C-41A0-B016-4C35E85440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88" name="Star: 5 Points 589">
                  <a:hlinkClick r:id="rId39"/>
                  <a:extLst>
                    <a:ext uri="{FF2B5EF4-FFF2-40B4-BE49-F238E27FC236}">
                      <a16:creationId xmlns:a16="http://schemas.microsoft.com/office/drawing/2014/main" id="{38565588-CE9A-B839-2410-4781BA0C4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90">
                  <a:hlinkClick r:id="rId40"/>
                  <a:extLst>
                    <a:ext uri="{FF2B5EF4-FFF2-40B4-BE49-F238E27FC236}">
                      <a16:creationId xmlns:a16="http://schemas.microsoft.com/office/drawing/2014/main" id="{ED9BBE19-726C-14BC-1AA2-E25C459BE7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91">
                  <a:hlinkClick r:id="rId41"/>
                  <a:extLst>
                    <a:ext uri="{FF2B5EF4-FFF2-40B4-BE49-F238E27FC236}">
                      <a16:creationId xmlns:a16="http://schemas.microsoft.com/office/drawing/2014/main" id="{CB594D31-BCD2-F2F0-F93B-9A6E0D6BC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distal free ureter">
              <a:extLst>
                <a:ext uri="{FF2B5EF4-FFF2-40B4-BE49-F238E27FC236}">
                  <a16:creationId xmlns:a16="http://schemas.microsoft.com/office/drawing/2014/main" id="{5B27BB67-7115-3774-50FF-F970B55D01D7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14" name="FTU - distal free ureter">
                <a:extLst>
                  <a:ext uri="{FF2B5EF4-FFF2-40B4-BE49-F238E27FC236}">
                    <a16:creationId xmlns:a16="http://schemas.microsoft.com/office/drawing/2014/main" id="{2E122C63-67B7-8D77-1E69-8C61E099D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3" name="dock">
                <a:extLst>
                  <a:ext uri="{FF2B5EF4-FFF2-40B4-BE49-F238E27FC236}">
                    <a16:creationId xmlns:a16="http://schemas.microsoft.com/office/drawing/2014/main" id="{065178BF-E94C-8989-ED8C-36D02F27A99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627EA19-85F3-C607-F591-EC31843FCC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FEF0E95-7F40-5F5D-77C4-F5051EDEFD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683552F-4F30-59C9-96D0-F793241CA8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link">
                <a:extLst>
                  <a:ext uri="{FF2B5EF4-FFF2-40B4-BE49-F238E27FC236}">
                    <a16:creationId xmlns:a16="http://schemas.microsoft.com/office/drawing/2014/main" id="{FC562DA1-4DF5-8B4D-4668-7FE52DDF63E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49" name="Star: 5 Points 577">
                  <a:hlinkClick r:id="rId39"/>
                  <a:extLst>
                    <a:ext uri="{FF2B5EF4-FFF2-40B4-BE49-F238E27FC236}">
                      <a16:creationId xmlns:a16="http://schemas.microsoft.com/office/drawing/2014/main" id="{E20C309B-A048-F8AD-570D-8672E9BA9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Star: 5 Points 578">
                  <a:hlinkClick r:id="rId40"/>
                  <a:extLst>
                    <a:ext uri="{FF2B5EF4-FFF2-40B4-BE49-F238E27FC236}">
                      <a16:creationId xmlns:a16="http://schemas.microsoft.com/office/drawing/2014/main" id="{28EEC6D3-3152-DFB7-5CFB-8F3E94006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579">
                  <a:hlinkClick r:id="rId41"/>
                  <a:extLst>
                    <a:ext uri="{FF2B5EF4-FFF2-40B4-BE49-F238E27FC236}">
                      <a16:creationId xmlns:a16="http://schemas.microsoft.com/office/drawing/2014/main" id="{87DA9E2D-3BBA-AF9C-223B-6CCE35C542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vesical ureter">
              <a:extLst>
                <a:ext uri="{FF2B5EF4-FFF2-40B4-BE49-F238E27FC236}">
                  <a16:creationId xmlns:a16="http://schemas.microsoft.com/office/drawing/2014/main" id="{CDA7B619-E0B8-4802-2C16-5FFAE249C79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7" name="FTU - intravesical ureter">
                <a:extLst>
                  <a:ext uri="{FF2B5EF4-FFF2-40B4-BE49-F238E27FC236}">
                    <a16:creationId xmlns:a16="http://schemas.microsoft.com/office/drawing/2014/main" id="{ECE2F471-DB6B-D90C-5B70-EB7759CED5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dock">
                <a:extLst>
                  <a:ext uri="{FF2B5EF4-FFF2-40B4-BE49-F238E27FC236}">
                    <a16:creationId xmlns:a16="http://schemas.microsoft.com/office/drawing/2014/main" id="{BACF3D0F-738F-889B-425C-4DA0CBABA84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BB4B20DF-F652-C2D3-BC6C-98258960E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4D4369CB-6BD7-A08F-372F-893B42FEA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2DBC4650-B1D2-CCA8-BAF5-8A9D6EFCFE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link">
                <a:extLst>
                  <a:ext uri="{FF2B5EF4-FFF2-40B4-BE49-F238E27FC236}">
                    <a16:creationId xmlns:a16="http://schemas.microsoft.com/office/drawing/2014/main" id="{193B4592-EAA6-09EB-2F19-1651E5634A7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42" name="Star: 5 Points 565">
                  <a:hlinkClick r:id="rId39"/>
                  <a:extLst>
                    <a:ext uri="{FF2B5EF4-FFF2-40B4-BE49-F238E27FC236}">
                      <a16:creationId xmlns:a16="http://schemas.microsoft.com/office/drawing/2014/main" id="{8A3A8299-51E1-5258-069F-3CA5AA2097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66">
                  <a:hlinkClick r:id="rId40"/>
                  <a:extLst>
                    <a:ext uri="{FF2B5EF4-FFF2-40B4-BE49-F238E27FC236}">
                      <a16:creationId xmlns:a16="http://schemas.microsoft.com/office/drawing/2014/main" id="{B1DEB3F0-CF9F-EBA5-C046-B6DCF2A50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567">
                  <a:hlinkClick r:id="rId41"/>
                  <a:extLst>
                    <a:ext uri="{FF2B5EF4-FFF2-40B4-BE49-F238E27FC236}">
                      <a16:creationId xmlns:a16="http://schemas.microsoft.com/office/drawing/2014/main" id="{760D1095-9E29-A867-7A32-CBDE4F5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010" name="organ group - bladder">
            <a:extLst>
              <a:ext uri="{FF2B5EF4-FFF2-40B4-BE49-F238E27FC236}">
                <a16:creationId xmlns:a16="http://schemas.microsoft.com/office/drawing/2014/main" id="{9987340D-0EF6-250D-915E-512358E97130}"/>
              </a:ext>
            </a:extLst>
          </p:cNvPr>
          <p:cNvGrpSpPr/>
          <p:nvPr/>
        </p:nvGrpSpPr>
        <p:grpSpPr>
          <a:xfrm>
            <a:off x="30275250" y="18288839"/>
            <a:ext cx="1440944" cy="600624"/>
            <a:chOff x="30286626" y="18286567"/>
            <a:chExt cx="1440944" cy="600624"/>
          </a:xfrm>
        </p:grpSpPr>
        <p:sp>
          <p:nvSpPr>
            <p:cNvPr id="14011" name="organ - bladder">
              <a:extLst>
                <a:ext uri="{FF2B5EF4-FFF2-40B4-BE49-F238E27FC236}">
                  <a16:creationId xmlns:a16="http://schemas.microsoft.com/office/drawing/2014/main" id="{EFAE8458-9C64-6E27-5567-AB645A21A2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12" name="FTU - bladder dome/fundus">
              <a:extLst>
                <a:ext uri="{FF2B5EF4-FFF2-40B4-BE49-F238E27FC236}">
                  <a16:creationId xmlns:a16="http://schemas.microsoft.com/office/drawing/2014/main" id="{085CEBE8-2545-4459-4710-4B42DEC530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4" name="FTU - bladder dome/fundus">
                <a:extLst>
                  <a:ext uri="{FF2B5EF4-FFF2-40B4-BE49-F238E27FC236}">
                    <a16:creationId xmlns:a16="http://schemas.microsoft.com/office/drawing/2014/main" id="{8C09E92A-CC4D-8EDB-41EC-809E0DC3A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5" name="dock">
                <a:extLst>
                  <a:ext uri="{FF2B5EF4-FFF2-40B4-BE49-F238E27FC236}">
                    <a16:creationId xmlns:a16="http://schemas.microsoft.com/office/drawing/2014/main" id="{EB480AE0-D0CD-C138-AC7F-08B005E1DD3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48" name="Text Box 3086">
                  <a:extLst>
                    <a:ext uri="{FF2B5EF4-FFF2-40B4-BE49-F238E27FC236}">
                      <a16:creationId xmlns:a16="http://schemas.microsoft.com/office/drawing/2014/main" id="{DAA2AA6B-1445-3393-9E7B-9B7E3D950A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9" name="Text Box 3086">
                  <a:extLst>
                    <a:ext uri="{FF2B5EF4-FFF2-40B4-BE49-F238E27FC236}">
                      <a16:creationId xmlns:a16="http://schemas.microsoft.com/office/drawing/2014/main" id="{5004BAEA-9E43-004F-3539-4548B63685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50" name="Text Box 3086">
                  <a:extLst>
                    <a:ext uri="{FF2B5EF4-FFF2-40B4-BE49-F238E27FC236}">
                      <a16:creationId xmlns:a16="http://schemas.microsoft.com/office/drawing/2014/main" id="{C4DA00D2-1D60-A88B-FFC1-9771197E52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44" name="link">
                <a:extLst>
                  <a:ext uri="{FF2B5EF4-FFF2-40B4-BE49-F238E27FC236}">
                    <a16:creationId xmlns:a16="http://schemas.microsoft.com/office/drawing/2014/main" id="{A86E8EB9-214B-1321-1101-ABFB55C452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4145" name="Star: 5 Points 552">
                  <a:hlinkClick r:id="rId42"/>
                  <a:extLst>
                    <a:ext uri="{FF2B5EF4-FFF2-40B4-BE49-F238E27FC236}">
                      <a16:creationId xmlns:a16="http://schemas.microsoft.com/office/drawing/2014/main" id="{4427B3A3-B722-916D-9581-37E4641EC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6" name="Star: 5 Points 553">
                  <a:hlinkClick r:id="rId43"/>
                  <a:extLst>
                    <a:ext uri="{FF2B5EF4-FFF2-40B4-BE49-F238E27FC236}">
                      <a16:creationId xmlns:a16="http://schemas.microsoft.com/office/drawing/2014/main" id="{31C82362-F0A6-ED5D-B286-F625E6C5BF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7" name="Star: 5 Points 554">
                  <a:hlinkClick r:id="rId41"/>
                  <a:extLst>
                    <a:ext uri="{FF2B5EF4-FFF2-40B4-BE49-F238E27FC236}">
                      <a16:creationId xmlns:a16="http://schemas.microsoft.com/office/drawing/2014/main" id="{28736E89-C07B-E00B-836E-B86303AE1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13" name="FTU - bladder neck (trigone)">
              <a:extLst>
                <a:ext uri="{FF2B5EF4-FFF2-40B4-BE49-F238E27FC236}">
                  <a16:creationId xmlns:a16="http://schemas.microsoft.com/office/drawing/2014/main" id="{B8280EF5-C9D2-6AB3-8A38-CA04CF01C2F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4014" name="FTU - bladder neck (trigone)">
                <a:extLst>
                  <a:ext uri="{FF2B5EF4-FFF2-40B4-BE49-F238E27FC236}">
                    <a16:creationId xmlns:a16="http://schemas.microsoft.com/office/drawing/2014/main" id="{A8719AB0-7EE6-4E43-9156-BF6568B80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15" name="dock">
                <a:extLst>
                  <a:ext uri="{FF2B5EF4-FFF2-40B4-BE49-F238E27FC236}">
                    <a16:creationId xmlns:a16="http://schemas.microsoft.com/office/drawing/2014/main" id="{A2E4355E-526E-AB81-5D63-45AF1FAB58F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563E9574-3227-3133-2BA0-83D2357F86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Text Box 3086">
                  <a:extLst>
                    <a:ext uri="{FF2B5EF4-FFF2-40B4-BE49-F238E27FC236}">
                      <a16:creationId xmlns:a16="http://schemas.microsoft.com/office/drawing/2014/main" id="{238F9A7D-E09B-7D45-D8FF-46E8B8E17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D49B8627-6EFF-8BA3-E8D7-36177446C3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7" name="link">
                <a:extLst>
                  <a:ext uri="{FF2B5EF4-FFF2-40B4-BE49-F238E27FC236}">
                    <a16:creationId xmlns:a16="http://schemas.microsoft.com/office/drawing/2014/main" id="{1F747DCF-CA9D-2D6F-E5DE-91BB2B3936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88" name="Star: 5 Points 543">
                  <a:hlinkClick r:id="rId42"/>
                  <a:extLst>
                    <a:ext uri="{FF2B5EF4-FFF2-40B4-BE49-F238E27FC236}">
                      <a16:creationId xmlns:a16="http://schemas.microsoft.com/office/drawing/2014/main" id="{F79D93BD-6E4A-0F75-D7DF-4C767FD8E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Star: 5 Points 544">
                  <a:hlinkClick r:id="rId43"/>
                  <a:extLst>
                    <a:ext uri="{FF2B5EF4-FFF2-40B4-BE49-F238E27FC236}">
                      <a16:creationId xmlns:a16="http://schemas.microsoft.com/office/drawing/2014/main" id="{2C59E38D-4C52-8C00-046A-386546954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Star: 5 Points 545">
                  <a:hlinkClick r:id="rId41"/>
                  <a:extLst>
                    <a:ext uri="{FF2B5EF4-FFF2-40B4-BE49-F238E27FC236}">
                      <a16:creationId xmlns:a16="http://schemas.microsoft.com/office/drawing/2014/main" id="{C71746E5-200D-256B-476E-27C107509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151" name="organ group - urethra">
            <a:extLst>
              <a:ext uri="{FF2B5EF4-FFF2-40B4-BE49-F238E27FC236}">
                <a16:creationId xmlns:a16="http://schemas.microsoft.com/office/drawing/2014/main" id="{BB95E599-4CF9-3693-121C-58748984D5D0}"/>
              </a:ext>
            </a:extLst>
          </p:cNvPr>
          <p:cNvGrpSpPr/>
          <p:nvPr/>
        </p:nvGrpSpPr>
        <p:grpSpPr>
          <a:xfrm>
            <a:off x="30275252" y="18949079"/>
            <a:ext cx="1440944" cy="375754"/>
            <a:chOff x="30286628" y="18946807"/>
            <a:chExt cx="1440944" cy="375754"/>
          </a:xfrm>
        </p:grpSpPr>
        <p:sp>
          <p:nvSpPr>
            <p:cNvPr id="14152" name="organ - urethra">
              <a:extLst>
                <a:ext uri="{FF2B5EF4-FFF2-40B4-BE49-F238E27FC236}">
                  <a16:creationId xmlns:a16="http://schemas.microsoft.com/office/drawing/2014/main" id="{795449D4-3AF9-560F-FBF2-BAEAC8C745A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153" name="FTU - sphinctered urethra">
              <a:extLst>
                <a:ext uri="{FF2B5EF4-FFF2-40B4-BE49-F238E27FC236}">
                  <a16:creationId xmlns:a16="http://schemas.microsoft.com/office/drawing/2014/main" id="{78AF3673-1282-40C1-C205-7CE6828058CC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4154" name="FTU - sphinctered urethra">
                <a:extLst>
                  <a:ext uri="{FF2B5EF4-FFF2-40B4-BE49-F238E27FC236}">
                    <a16:creationId xmlns:a16="http://schemas.microsoft.com/office/drawing/2014/main" id="{70D7E600-3FEB-4617-9D43-729DD8390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55" name="dock">
                <a:extLst>
                  <a:ext uri="{FF2B5EF4-FFF2-40B4-BE49-F238E27FC236}">
                    <a16:creationId xmlns:a16="http://schemas.microsoft.com/office/drawing/2014/main" id="{4AB9108F-F77F-6EB4-0921-75FA71563B92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4160" name="Text Box 3086">
                  <a:extLst>
                    <a:ext uri="{FF2B5EF4-FFF2-40B4-BE49-F238E27FC236}">
                      <a16:creationId xmlns:a16="http://schemas.microsoft.com/office/drawing/2014/main" id="{7B44F84B-449A-5EC5-7CBB-BBC1A64350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1" name="Text Box 3086">
                  <a:extLst>
                    <a:ext uri="{FF2B5EF4-FFF2-40B4-BE49-F238E27FC236}">
                      <a16:creationId xmlns:a16="http://schemas.microsoft.com/office/drawing/2014/main" id="{D61F9ADE-6A69-F50D-BFE0-987CA4D1E0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2" name="Text Box 3086">
                  <a:extLst>
                    <a:ext uri="{FF2B5EF4-FFF2-40B4-BE49-F238E27FC236}">
                      <a16:creationId xmlns:a16="http://schemas.microsoft.com/office/drawing/2014/main" id="{C7D13CB8-5D5A-209A-54C1-033417CCD0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56" name="link">
                <a:extLst>
                  <a:ext uri="{FF2B5EF4-FFF2-40B4-BE49-F238E27FC236}">
                    <a16:creationId xmlns:a16="http://schemas.microsoft.com/office/drawing/2014/main" id="{CB5B339A-C9BE-65E7-7813-3E6141E8E5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4157" name="Star: 5 Points 530">
                  <a:hlinkClick r:id="rId13"/>
                  <a:extLst>
                    <a:ext uri="{FF2B5EF4-FFF2-40B4-BE49-F238E27FC236}">
                      <a16:creationId xmlns:a16="http://schemas.microsoft.com/office/drawing/2014/main" id="{AA02181F-E511-8BEA-219C-3F663DCD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8" name="Star: 5 Points 531">
                  <a:hlinkClick r:id="rId44"/>
                  <a:extLst>
                    <a:ext uri="{FF2B5EF4-FFF2-40B4-BE49-F238E27FC236}">
                      <a16:creationId xmlns:a16="http://schemas.microsoft.com/office/drawing/2014/main" id="{EE7FD474-2B10-A1E7-CEA9-EEC120E96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9" name="Star: 5 Points 532">
                  <a:hlinkClick r:id="rId41"/>
                  <a:extLst>
                    <a:ext uri="{FF2B5EF4-FFF2-40B4-BE49-F238E27FC236}">
                      <a16:creationId xmlns:a16="http://schemas.microsoft.com/office/drawing/2014/main" id="{C831B320-E8CF-831A-1A5F-C3815642F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384920EA-0A47-ECAD-6FB9-8DA176EDC5EE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36141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DBF78F-713A-2DCE-D4F0-3BC9D6FC91E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3" name="Rectangle 14162">
              <a:extLst>
                <a:ext uri="{FF2B5EF4-FFF2-40B4-BE49-F238E27FC236}">
                  <a16:creationId xmlns:a16="http://schemas.microsoft.com/office/drawing/2014/main" id="{6F43B86A-B4C3-EBD7-777B-2ECEF622F516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4" name="Rectangle 14163">
              <a:extLst>
                <a:ext uri="{FF2B5EF4-FFF2-40B4-BE49-F238E27FC236}">
                  <a16:creationId xmlns:a16="http://schemas.microsoft.com/office/drawing/2014/main" id="{634AF44A-2205-104A-D870-4B3AAB08FBEC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5" name="Rectangle 14164">
              <a:extLst>
                <a:ext uri="{FF2B5EF4-FFF2-40B4-BE49-F238E27FC236}">
                  <a16:creationId xmlns:a16="http://schemas.microsoft.com/office/drawing/2014/main" id="{3EE1C0D4-D00E-C0CA-2B20-14DD07C8D7C8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6" name="Rectangle 14165">
              <a:extLst>
                <a:ext uri="{FF2B5EF4-FFF2-40B4-BE49-F238E27FC236}">
                  <a16:creationId xmlns:a16="http://schemas.microsoft.com/office/drawing/2014/main" id="{74AFF715-4F89-AC95-2822-B7A5117A38C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963A396-D6D0-4FFB-2920-438C5D14EDC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CC32D23-291E-14B5-30EE-EE2414774FD5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4449D978-D613-D26E-4796-46D25D257C6E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14173" name="Google Shape;1770;p1">
            <a:extLst>
              <a:ext uri="{FF2B5EF4-FFF2-40B4-BE49-F238E27FC236}">
                <a16:creationId xmlns:a16="http://schemas.microsoft.com/office/drawing/2014/main" id="{A18EBA56-D7D6-5D98-5DC7-6272353B6974}"/>
              </a:ext>
            </a:extLst>
          </p:cNvPr>
          <p:cNvSpPr/>
          <p:nvPr/>
        </p:nvSpPr>
        <p:spPr>
          <a:xfrm>
            <a:off x="21866905" y="6837502"/>
            <a:ext cx="54925" cy="53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lang="en-NZ" sz="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11353" name="organ group - dermatomes">
            <a:extLst>
              <a:ext uri="{FF2B5EF4-FFF2-40B4-BE49-F238E27FC236}">
                <a16:creationId xmlns:a16="http://schemas.microsoft.com/office/drawing/2014/main" id="{AD164959-72CF-22AA-A268-5AA1F1DB203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1372" name="organ - dermatomes">
              <a:extLst>
                <a:ext uri="{FF2B5EF4-FFF2-40B4-BE49-F238E27FC236}">
                  <a16:creationId xmlns:a16="http://schemas.microsoft.com/office/drawing/2014/main" id="{C0410CBF-550A-7B8B-7D56-1C76E90DFDE3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373" name="FTU - dermatome for C2">
              <a:extLst>
                <a:ext uri="{FF2B5EF4-FFF2-40B4-BE49-F238E27FC236}">
                  <a16:creationId xmlns:a16="http://schemas.microsoft.com/office/drawing/2014/main" id="{BEF472D7-1D31-5D8E-3593-A7E1381E3690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1807" name="FTU - dermatome for C2">
                <a:extLst>
                  <a:ext uri="{FF2B5EF4-FFF2-40B4-BE49-F238E27FC236}">
                    <a16:creationId xmlns:a16="http://schemas.microsoft.com/office/drawing/2014/main" id="{B4D9771F-A6FB-D73D-044E-0700300E730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08" name="dock">
                <a:extLst>
                  <a:ext uri="{FF2B5EF4-FFF2-40B4-BE49-F238E27FC236}">
                    <a16:creationId xmlns:a16="http://schemas.microsoft.com/office/drawing/2014/main" id="{1998CF1C-8560-2964-8AB2-769DFC976188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813" name="Text Box 3086">
                  <a:extLst>
                    <a:ext uri="{FF2B5EF4-FFF2-40B4-BE49-F238E27FC236}">
                      <a16:creationId xmlns:a16="http://schemas.microsoft.com/office/drawing/2014/main" id="{682119B0-3787-0125-6C77-6FCAC5E966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4" name="Text Box 3086">
                  <a:extLst>
                    <a:ext uri="{FF2B5EF4-FFF2-40B4-BE49-F238E27FC236}">
                      <a16:creationId xmlns:a16="http://schemas.microsoft.com/office/drawing/2014/main" id="{798B7A40-5ED1-96DB-21DE-E7B43065D5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5" name="Text Box 3086">
                  <a:extLst>
                    <a:ext uri="{FF2B5EF4-FFF2-40B4-BE49-F238E27FC236}">
                      <a16:creationId xmlns:a16="http://schemas.microsoft.com/office/drawing/2014/main" id="{DBB2EA8F-CC5A-0C35-C049-9583F0109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9" name="link">
                <a:extLst>
                  <a:ext uri="{FF2B5EF4-FFF2-40B4-BE49-F238E27FC236}">
                    <a16:creationId xmlns:a16="http://schemas.microsoft.com/office/drawing/2014/main" id="{C373E64E-7483-2CE6-AD57-02CB72C20E5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1810" name="Star: 5 Points 4123">
                  <a:hlinkClick r:id="rId45"/>
                  <a:extLst>
                    <a:ext uri="{FF2B5EF4-FFF2-40B4-BE49-F238E27FC236}">
                      <a16:creationId xmlns:a16="http://schemas.microsoft.com/office/drawing/2014/main" id="{CDC3C5C0-E5A2-AB48-DD8F-6386B3CBDF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1" name="Star: 5 Points 4124">
                  <a:hlinkClick r:id="rId46"/>
                  <a:extLst>
                    <a:ext uri="{FF2B5EF4-FFF2-40B4-BE49-F238E27FC236}">
                      <a16:creationId xmlns:a16="http://schemas.microsoft.com/office/drawing/2014/main" id="{75957DE7-E263-A2F5-8CB8-5D38002D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2" name="Star: 5 Points 4125">
                  <a:extLst>
                    <a:ext uri="{FF2B5EF4-FFF2-40B4-BE49-F238E27FC236}">
                      <a16:creationId xmlns:a16="http://schemas.microsoft.com/office/drawing/2014/main" id="{714DC4DA-D24F-22A1-98FB-92368DEF2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4" name="FTU - dermatome for C3">
              <a:extLst>
                <a:ext uri="{FF2B5EF4-FFF2-40B4-BE49-F238E27FC236}">
                  <a16:creationId xmlns:a16="http://schemas.microsoft.com/office/drawing/2014/main" id="{5497A519-7F26-BF6B-E96E-EA2EFA5081D6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1798" name="FTU - dermatome for C3">
                <a:extLst>
                  <a:ext uri="{FF2B5EF4-FFF2-40B4-BE49-F238E27FC236}">
                    <a16:creationId xmlns:a16="http://schemas.microsoft.com/office/drawing/2014/main" id="{FC078507-8CDF-F0B3-F406-5388BF3DD07E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9" name="dock">
                <a:extLst>
                  <a:ext uri="{FF2B5EF4-FFF2-40B4-BE49-F238E27FC236}">
                    <a16:creationId xmlns:a16="http://schemas.microsoft.com/office/drawing/2014/main" id="{01F910D7-3F4A-45DB-C943-830BDED3E2FF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804" name="Text Box 3086">
                  <a:extLst>
                    <a:ext uri="{FF2B5EF4-FFF2-40B4-BE49-F238E27FC236}">
                      <a16:creationId xmlns:a16="http://schemas.microsoft.com/office/drawing/2014/main" id="{E2FFF7C6-216C-5926-C134-5517F6F32E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5" name="Text Box 3086">
                  <a:extLst>
                    <a:ext uri="{FF2B5EF4-FFF2-40B4-BE49-F238E27FC236}">
                      <a16:creationId xmlns:a16="http://schemas.microsoft.com/office/drawing/2014/main" id="{2C85F123-7816-9BCC-2B00-BABFD54F4D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6" name="Text Box 3086">
                  <a:extLst>
                    <a:ext uri="{FF2B5EF4-FFF2-40B4-BE49-F238E27FC236}">
                      <a16:creationId xmlns:a16="http://schemas.microsoft.com/office/drawing/2014/main" id="{0CF6677A-DA65-6F78-936A-F62BB7C129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0" name="link">
                <a:extLst>
                  <a:ext uri="{FF2B5EF4-FFF2-40B4-BE49-F238E27FC236}">
                    <a16:creationId xmlns:a16="http://schemas.microsoft.com/office/drawing/2014/main" id="{71D9B989-8E18-EAB7-9AD6-CC8C94DE50A6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1801" name="Star: 5 Points 4140">
                  <a:hlinkClick r:id="rId45"/>
                  <a:extLst>
                    <a:ext uri="{FF2B5EF4-FFF2-40B4-BE49-F238E27FC236}">
                      <a16:creationId xmlns:a16="http://schemas.microsoft.com/office/drawing/2014/main" id="{E7217D76-E419-A70A-53CF-4BFB917E5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11802" name="Star: 5 Points 4141">
                  <a:hlinkClick r:id="rId46"/>
                  <a:extLst>
                    <a:ext uri="{FF2B5EF4-FFF2-40B4-BE49-F238E27FC236}">
                      <a16:creationId xmlns:a16="http://schemas.microsoft.com/office/drawing/2014/main" id="{B112EA96-B1D9-331D-EEC4-E738E7787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03" name="Star: 5 Points 4142">
                  <a:extLst>
                    <a:ext uri="{FF2B5EF4-FFF2-40B4-BE49-F238E27FC236}">
                      <a16:creationId xmlns:a16="http://schemas.microsoft.com/office/drawing/2014/main" id="{0C9898B9-EB0F-0CD0-9D7F-B59A84C5C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5" name="FTU - dermatome for C4">
              <a:extLst>
                <a:ext uri="{FF2B5EF4-FFF2-40B4-BE49-F238E27FC236}">
                  <a16:creationId xmlns:a16="http://schemas.microsoft.com/office/drawing/2014/main" id="{81F9BD3B-5ABA-1AD5-542E-3C04B8CF967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11789" name="FTU - dermatome for C4">
                <a:extLst>
                  <a:ext uri="{FF2B5EF4-FFF2-40B4-BE49-F238E27FC236}">
                    <a16:creationId xmlns:a16="http://schemas.microsoft.com/office/drawing/2014/main" id="{CE0A7C57-CC4C-BEA6-FA58-C7C22BD5FC25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0" name="dock">
                <a:extLst>
                  <a:ext uri="{FF2B5EF4-FFF2-40B4-BE49-F238E27FC236}">
                    <a16:creationId xmlns:a16="http://schemas.microsoft.com/office/drawing/2014/main" id="{0205AF9D-43BF-F2FD-5E8C-0B72A440F7D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95" name="Text Box 3086">
                  <a:extLst>
                    <a:ext uri="{FF2B5EF4-FFF2-40B4-BE49-F238E27FC236}">
                      <a16:creationId xmlns:a16="http://schemas.microsoft.com/office/drawing/2014/main" id="{9CF0999E-4985-D9C3-3E56-72CC87A3DD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6" name="Text Box 3086">
                  <a:extLst>
                    <a:ext uri="{FF2B5EF4-FFF2-40B4-BE49-F238E27FC236}">
                      <a16:creationId xmlns:a16="http://schemas.microsoft.com/office/drawing/2014/main" id="{CAC17DBF-DB98-0D56-6596-A1C56F6A2C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7" name="Text Box 3086">
                  <a:extLst>
                    <a:ext uri="{FF2B5EF4-FFF2-40B4-BE49-F238E27FC236}">
                      <a16:creationId xmlns:a16="http://schemas.microsoft.com/office/drawing/2014/main" id="{4961B6D9-5F57-5B14-3163-F95F38B048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1" name="link">
                <a:extLst>
                  <a:ext uri="{FF2B5EF4-FFF2-40B4-BE49-F238E27FC236}">
                    <a16:creationId xmlns:a16="http://schemas.microsoft.com/office/drawing/2014/main" id="{FCA65D36-4596-7112-E704-D211CF090E43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11792" name="Star: 5 Points 4157">
                  <a:hlinkClick r:id="rId45"/>
                  <a:extLst>
                    <a:ext uri="{FF2B5EF4-FFF2-40B4-BE49-F238E27FC236}">
                      <a16:creationId xmlns:a16="http://schemas.microsoft.com/office/drawing/2014/main" id="{3F702D12-54D7-1AEB-9595-A12A241DF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3" name="Star: 5 Points 4158">
                  <a:hlinkClick r:id="rId46"/>
                  <a:extLst>
                    <a:ext uri="{FF2B5EF4-FFF2-40B4-BE49-F238E27FC236}">
                      <a16:creationId xmlns:a16="http://schemas.microsoft.com/office/drawing/2014/main" id="{653C5B55-21F9-9DDA-25B6-8A2C7A51E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4" name="Star: 5 Points 4159">
                  <a:extLst>
                    <a:ext uri="{FF2B5EF4-FFF2-40B4-BE49-F238E27FC236}">
                      <a16:creationId xmlns:a16="http://schemas.microsoft.com/office/drawing/2014/main" id="{5DB87713-3A39-6F32-8A10-A304F6099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6" name="FTU - dermatome for C5">
              <a:extLst>
                <a:ext uri="{FF2B5EF4-FFF2-40B4-BE49-F238E27FC236}">
                  <a16:creationId xmlns:a16="http://schemas.microsoft.com/office/drawing/2014/main" id="{1FF8EC49-69DA-FA5E-9B82-F871EE73F917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11780" name="FTU - dermatome for C5">
                <a:extLst>
                  <a:ext uri="{FF2B5EF4-FFF2-40B4-BE49-F238E27FC236}">
                    <a16:creationId xmlns:a16="http://schemas.microsoft.com/office/drawing/2014/main" id="{B173F1DE-3174-5DDC-63E8-22E858D45D88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1" name="dock">
                <a:extLst>
                  <a:ext uri="{FF2B5EF4-FFF2-40B4-BE49-F238E27FC236}">
                    <a16:creationId xmlns:a16="http://schemas.microsoft.com/office/drawing/2014/main" id="{0CA8C4EB-13BD-17D7-F41A-382CD9CBE63C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86" name="Text Box 3086">
                  <a:extLst>
                    <a:ext uri="{FF2B5EF4-FFF2-40B4-BE49-F238E27FC236}">
                      <a16:creationId xmlns:a16="http://schemas.microsoft.com/office/drawing/2014/main" id="{22CCB1D6-2A9B-07B7-5C6B-3F7DE38F03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7" name="Text Box 3086">
                  <a:extLst>
                    <a:ext uri="{FF2B5EF4-FFF2-40B4-BE49-F238E27FC236}">
                      <a16:creationId xmlns:a16="http://schemas.microsoft.com/office/drawing/2014/main" id="{9708ABE2-7864-FF0C-74A7-93E03918D4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8" name="Text Box 3086">
                  <a:extLst>
                    <a:ext uri="{FF2B5EF4-FFF2-40B4-BE49-F238E27FC236}">
                      <a16:creationId xmlns:a16="http://schemas.microsoft.com/office/drawing/2014/main" id="{869D7EA9-F161-B337-B41F-0A0D472F689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82" name="link">
                <a:extLst>
                  <a:ext uri="{FF2B5EF4-FFF2-40B4-BE49-F238E27FC236}">
                    <a16:creationId xmlns:a16="http://schemas.microsoft.com/office/drawing/2014/main" id="{A92E341E-551A-2794-B548-CD523C110F9D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11783" name="Star: 5 Points 4174">
                  <a:hlinkClick r:id="rId45"/>
                  <a:extLst>
                    <a:ext uri="{FF2B5EF4-FFF2-40B4-BE49-F238E27FC236}">
                      <a16:creationId xmlns:a16="http://schemas.microsoft.com/office/drawing/2014/main" id="{7B381931-6466-E9E4-7B68-081C55B7B7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4" name="Star: 5 Points 4175">
                  <a:hlinkClick r:id="rId46"/>
                  <a:extLst>
                    <a:ext uri="{FF2B5EF4-FFF2-40B4-BE49-F238E27FC236}">
                      <a16:creationId xmlns:a16="http://schemas.microsoft.com/office/drawing/2014/main" id="{352D6B2A-DF52-394C-61EB-212DEF0F3B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5" name="Star: 5 Points 4176">
                  <a:extLst>
                    <a:ext uri="{FF2B5EF4-FFF2-40B4-BE49-F238E27FC236}">
                      <a16:creationId xmlns:a16="http://schemas.microsoft.com/office/drawing/2014/main" id="{FECB6186-CDA1-28B0-B8E1-CB340490E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7" name="FTU - dermatome for C6">
              <a:extLst>
                <a:ext uri="{FF2B5EF4-FFF2-40B4-BE49-F238E27FC236}">
                  <a16:creationId xmlns:a16="http://schemas.microsoft.com/office/drawing/2014/main" id="{6171B4E8-8030-4E4A-1948-3DA998394AC8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11771" name="FTU - dermatome for C6">
                <a:extLst>
                  <a:ext uri="{FF2B5EF4-FFF2-40B4-BE49-F238E27FC236}">
                    <a16:creationId xmlns:a16="http://schemas.microsoft.com/office/drawing/2014/main" id="{67274831-971A-2055-E2CD-22ABB270E9A6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72" name="dock">
                <a:extLst>
                  <a:ext uri="{FF2B5EF4-FFF2-40B4-BE49-F238E27FC236}">
                    <a16:creationId xmlns:a16="http://schemas.microsoft.com/office/drawing/2014/main" id="{923AB5B2-3550-975D-086C-FB1719159B04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7" name="Text Box 3086">
                  <a:extLst>
                    <a:ext uri="{FF2B5EF4-FFF2-40B4-BE49-F238E27FC236}">
                      <a16:creationId xmlns:a16="http://schemas.microsoft.com/office/drawing/2014/main" id="{9CF9CE65-D046-8094-7631-B85CEEC2655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8" name="Text Box 3086">
                  <a:extLst>
                    <a:ext uri="{FF2B5EF4-FFF2-40B4-BE49-F238E27FC236}">
                      <a16:creationId xmlns:a16="http://schemas.microsoft.com/office/drawing/2014/main" id="{FB6A1BB6-A700-4C94-3F5A-F766577F382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9" name="Text Box 3086">
                  <a:extLst>
                    <a:ext uri="{FF2B5EF4-FFF2-40B4-BE49-F238E27FC236}">
                      <a16:creationId xmlns:a16="http://schemas.microsoft.com/office/drawing/2014/main" id="{C07BCF63-1DAF-0278-9D2C-7DB4829AD6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73" name="link">
                <a:extLst>
                  <a:ext uri="{FF2B5EF4-FFF2-40B4-BE49-F238E27FC236}">
                    <a16:creationId xmlns:a16="http://schemas.microsoft.com/office/drawing/2014/main" id="{90E8F717-E63F-1F6B-28D8-F35F32D9CE75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11774" name="Star: 5 Points 4191">
                  <a:hlinkClick r:id="rId45"/>
                  <a:extLst>
                    <a:ext uri="{FF2B5EF4-FFF2-40B4-BE49-F238E27FC236}">
                      <a16:creationId xmlns:a16="http://schemas.microsoft.com/office/drawing/2014/main" id="{C56B498F-E5C2-820C-0BD3-D1BD0C6A5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5" name="Star: 5 Points 4192">
                  <a:hlinkClick r:id="rId46"/>
                  <a:extLst>
                    <a:ext uri="{FF2B5EF4-FFF2-40B4-BE49-F238E27FC236}">
                      <a16:creationId xmlns:a16="http://schemas.microsoft.com/office/drawing/2014/main" id="{1C55FD1D-D5AA-93AA-D4B6-B7F4E64385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6" name="Star: 5 Points 4193">
                  <a:extLst>
                    <a:ext uri="{FF2B5EF4-FFF2-40B4-BE49-F238E27FC236}">
                      <a16:creationId xmlns:a16="http://schemas.microsoft.com/office/drawing/2014/main" id="{72DEFFE8-EC15-D68D-E5FF-1B18A89F6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8" name="FTU - dermatome for C7">
              <a:extLst>
                <a:ext uri="{FF2B5EF4-FFF2-40B4-BE49-F238E27FC236}">
                  <a16:creationId xmlns:a16="http://schemas.microsoft.com/office/drawing/2014/main" id="{A7A89734-9584-A396-35DC-185A28B17E66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1762" name="FTU - dermatome for C7">
                <a:extLst>
                  <a:ext uri="{FF2B5EF4-FFF2-40B4-BE49-F238E27FC236}">
                    <a16:creationId xmlns:a16="http://schemas.microsoft.com/office/drawing/2014/main" id="{5EEBF914-3B6A-3778-DA99-EAB25C38838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63" name="dock">
                <a:extLst>
                  <a:ext uri="{FF2B5EF4-FFF2-40B4-BE49-F238E27FC236}">
                    <a16:creationId xmlns:a16="http://schemas.microsoft.com/office/drawing/2014/main" id="{9F678A98-0877-82AE-24EE-E7858C614DC0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68" name="Text Box 3086">
                  <a:extLst>
                    <a:ext uri="{FF2B5EF4-FFF2-40B4-BE49-F238E27FC236}">
                      <a16:creationId xmlns:a16="http://schemas.microsoft.com/office/drawing/2014/main" id="{99FFE5D1-137A-9779-6615-DB685E75D3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9" name="Text Box 3086">
                  <a:extLst>
                    <a:ext uri="{FF2B5EF4-FFF2-40B4-BE49-F238E27FC236}">
                      <a16:creationId xmlns:a16="http://schemas.microsoft.com/office/drawing/2014/main" id="{B7164BF7-2B93-EDA4-37AA-007EB79E3F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0" name="Text Box 3086">
                  <a:extLst>
                    <a:ext uri="{FF2B5EF4-FFF2-40B4-BE49-F238E27FC236}">
                      <a16:creationId xmlns:a16="http://schemas.microsoft.com/office/drawing/2014/main" id="{206B4F3C-76E0-3B43-928E-E2397FC8DF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64" name="link">
                <a:extLst>
                  <a:ext uri="{FF2B5EF4-FFF2-40B4-BE49-F238E27FC236}">
                    <a16:creationId xmlns:a16="http://schemas.microsoft.com/office/drawing/2014/main" id="{26AD5F17-3130-EEC5-5B7D-6743C4E3DDF9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1765" name="Star: 5 Points 4208">
                  <a:hlinkClick r:id="rId45"/>
                  <a:extLst>
                    <a:ext uri="{FF2B5EF4-FFF2-40B4-BE49-F238E27FC236}">
                      <a16:creationId xmlns:a16="http://schemas.microsoft.com/office/drawing/2014/main" id="{2FD8D8C8-E44F-A4D2-3A69-1A4676A601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6" name="Star: 5 Points 4209">
                  <a:hlinkClick r:id="rId46"/>
                  <a:extLst>
                    <a:ext uri="{FF2B5EF4-FFF2-40B4-BE49-F238E27FC236}">
                      <a16:creationId xmlns:a16="http://schemas.microsoft.com/office/drawing/2014/main" id="{DF6FE4A2-527E-7B37-9415-6FC6CC849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7" name="Star: 5 Points 4210">
                  <a:extLst>
                    <a:ext uri="{FF2B5EF4-FFF2-40B4-BE49-F238E27FC236}">
                      <a16:creationId xmlns:a16="http://schemas.microsoft.com/office/drawing/2014/main" id="{28ACB88C-9EFF-3BD7-CB16-CB0D44BC90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9" name="FTU - dermatome for C8">
              <a:extLst>
                <a:ext uri="{FF2B5EF4-FFF2-40B4-BE49-F238E27FC236}">
                  <a16:creationId xmlns:a16="http://schemas.microsoft.com/office/drawing/2014/main" id="{030FC709-AD0A-57CF-9FAC-43FDD36A723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1753" name="FTU - dermatome for C8">
                <a:extLst>
                  <a:ext uri="{FF2B5EF4-FFF2-40B4-BE49-F238E27FC236}">
                    <a16:creationId xmlns:a16="http://schemas.microsoft.com/office/drawing/2014/main" id="{966F70B1-70E3-4819-2811-CAAC86DFB77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54" name="dock">
                <a:extLst>
                  <a:ext uri="{FF2B5EF4-FFF2-40B4-BE49-F238E27FC236}">
                    <a16:creationId xmlns:a16="http://schemas.microsoft.com/office/drawing/2014/main" id="{110E6CD0-BEB1-F317-C1DD-FB53FE009791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9" name="Text Box 3086">
                  <a:extLst>
                    <a:ext uri="{FF2B5EF4-FFF2-40B4-BE49-F238E27FC236}">
                      <a16:creationId xmlns:a16="http://schemas.microsoft.com/office/drawing/2014/main" id="{9AB69011-B07D-D390-853C-E733E2A890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0" name="Text Box 3086">
                  <a:extLst>
                    <a:ext uri="{FF2B5EF4-FFF2-40B4-BE49-F238E27FC236}">
                      <a16:creationId xmlns:a16="http://schemas.microsoft.com/office/drawing/2014/main" id="{07A591EB-119E-3E6E-8C91-DF8FC01ED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1" name="Text Box 3086">
                  <a:extLst>
                    <a:ext uri="{FF2B5EF4-FFF2-40B4-BE49-F238E27FC236}">
                      <a16:creationId xmlns:a16="http://schemas.microsoft.com/office/drawing/2014/main" id="{155517CF-C827-ED22-3711-D5DDF17A43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5" name="link">
                <a:extLst>
                  <a:ext uri="{FF2B5EF4-FFF2-40B4-BE49-F238E27FC236}">
                    <a16:creationId xmlns:a16="http://schemas.microsoft.com/office/drawing/2014/main" id="{F1160E40-B584-6015-6B04-546B2EFF1299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1756" name="Star: 5 Points 4225">
                  <a:hlinkClick r:id="rId45"/>
                  <a:extLst>
                    <a:ext uri="{FF2B5EF4-FFF2-40B4-BE49-F238E27FC236}">
                      <a16:creationId xmlns:a16="http://schemas.microsoft.com/office/drawing/2014/main" id="{BED21EDC-A099-228E-BC91-423B7EC305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7" name="Star: 5 Points 4226">
                  <a:hlinkClick r:id="rId46"/>
                  <a:extLst>
                    <a:ext uri="{FF2B5EF4-FFF2-40B4-BE49-F238E27FC236}">
                      <a16:creationId xmlns:a16="http://schemas.microsoft.com/office/drawing/2014/main" id="{64C3F870-1A1D-9094-EA92-33F4063F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8" name="Star: 5 Points 4227">
                  <a:extLst>
                    <a:ext uri="{FF2B5EF4-FFF2-40B4-BE49-F238E27FC236}">
                      <a16:creationId xmlns:a16="http://schemas.microsoft.com/office/drawing/2014/main" id="{2E42DF5B-AD27-530B-58EB-9D43ABCE1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5" name="FTU - dermatome for T1">
              <a:extLst>
                <a:ext uri="{FF2B5EF4-FFF2-40B4-BE49-F238E27FC236}">
                  <a16:creationId xmlns:a16="http://schemas.microsoft.com/office/drawing/2014/main" id="{1A022921-E79F-1645-20F5-74FE67AED6D6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744" name="FTU - dermatome for T1">
                <a:extLst>
                  <a:ext uri="{FF2B5EF4-FFF2-40B4-BE49-F238E27FC236}">
                    <a16:creationId xmlns:a16="http://schemas.microsoft.com/office/drawing/2014/main" id="{CC41682D-8B89-F419-7D4D-E994ABDEC4D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45" name="dock">
                <a:extLst>
                  <a:ext uri="{FF2B5EF4-FFF2-40B4-BE49-F238E27FC236}">
                    <a16:creationId xmlns:a16="http://schemas.microsoft.com/office/drawing/2014/main" id="{D62391CA-95DC-D07F-0E2B-478016FEEF0A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0" name="Text Box 3086">
                  <a:extLst>
                    <a:ext uri="{FF2B5EF4-FFF2-40B4-BE49-F238E27FC236}">
                      <a16:creationId xmlns:a16="http://schemas.microsoft.com/office/drawing/2014/main" id="{90E6CB6D-B521-BE69-FCB7-DBE8FF60F1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1" name="Text Box 3086">
                  <a:extLst>
                    <a:ext uri="{FF2B5EF4-FFF2-40B4-BE49-F238E27FC236}">
                      <a16:creationId xmlns:a16="http://schemas.microsoft.com/office/drawing/2014/main" id="{23CE2CEA-33CB-4F05-332B-F38966D1F1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2" name="Text Box 3086">
                  <a:extLst>
                    <a:ext uri="{FF2B5EF4-FFF2-40B4-BE49-F238E27FC236}">
                      <a16:creationId xmlns:a16="http://schemas.microsoft.com/office/drawing/2014/main" id="{4BD36C75-B49F-A8F3-8C1C-C1C78C25A3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46" name="link">
                <a:extLst>
                  <a:ext uri="{FF2B5EF4-FFF2-40B4-BE49-F238E27FC236}">
                    <a16:creationId xmlns:a16="http://schemas.microsoft.com/office/drawing/2014/main" id="{6CD966C4-32C3-D93B-1545-359D2812E237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747" name="Star: 5 Points 4345">
                  <a:hlinkClick r:id="rId45"/>
                  <a:extLst>
                    <a:ext uri="{FF2B5EF4-FFF2-40B4-BE49-F238E27FC236}">
                      <a16:creationId xmlns:a16="http://schemas.microsoft.com/office/drawing/2014/main" id="{4DAA1432-BCB3-B627-D051-6271487629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8" name="Star: 5 Points 4346">
                  <a:hlinkClick r:id="rId46"/>
                  <a:extLst>
                    <a:ext uri="{FF2B5EF4-FFF2-40B4-BE49-F238E27FC236}">
                      <a16:creationId xmlns:a16="http://schemas.microsoft.com/office/drawing/2014/main" id="{FF399D3D-4950-45D2-2E7D-03AEC7B3F6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9" name="Star: 5 Points 4347">
                  <a:extLst>
                    <a:ext uri="{FF2B5EF4-FFF2-40B4-BE49-F238E27FC236}">
                      <a16:creationId xmlns:a16="http://schemas.microsoft.com/office/drawing/2014/main" id="{B4581208-1A1D-82AD-D96B-17C74DE23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6" name="FTU - dermatome for T2">
              <a:extLst>
                <a:ext uri="{FF2B5EF4-FFF2-40B4-BE49-F238E27FC236}">
                  <a16:creationId xmlns:a16="http://schemas.microsoft.com/office/drawing/2014/main" id="{6AEC5D59-763D-2FAC-ECFE-8949C87F7F0D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3" name="FTU - dermatome for T2">
                <a:extLst>
                  <a:ext uri="{FF2B5EF4-FFF2-40B4-BE49-F238E27FC236}">
                    <a16:creationId xmlns:a16="http://schemas.microsoft.com/office/drawing/2014/main" id="{F13D83E5-5D1C-D0FD-AABA-BAA3C56B45E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34" name="dock">
                <a:extLst>
                  <a:ext uri="{FF2B5EF4-FFF2-40B4-BE49-F238E27FC236}">
                    <a16:creationId xmlns:a16="http://schemas.microsoft.com/office/drawing/2014/main" id="{C3AB7AAA-76F4-1FFC-3CE0-527A5D265DB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41" name="Text Box 3086">
                  <a:extLst>
                    <a:ext uri="{FF2B5EF4-FFF2-40B4-BE49-F238E27FC236}">
                      <a16:creationId xmlns:a16="http://schemas.microsoft.com/office/drawing/2014/main" id="{B52C36FA-6270-9D92-A5E5-F78F60B5AE9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2" name="Text Box 3086">
                  <a:extLst>
                    <a:ext uri="{FF2B5EF4-FFF2-40B4-BE49-F238E27FC236}">
                      <a16:creationId xmlns:a16="http://schemas.microsoft.com/office/drawing/2014/main" id="{7B769D13-0FEC-7408-07C6-702A311A7B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3" name="Text Box 3086">
                  <a:extLst>
                    <a:ext uri="{FF2B5EF4-FFF2-40B4-BE49-F238E27FC236}">
                      <a16:creationId xmlns:a16="http://schemas.microsoft.com/office/drawing/2014/main" id="{F17436A7-C4FE-A9F5-6CA9-59754D87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35" name="link">
                <a:extLst>
                  <a:ext uri="{FF2B5EF4-FFF2-40B4-BE49-F238E27FC236}">
                    <a16:creationId xmlns:a16="http://schemas.microsoft.com/office/drawing/2014/main" id="{4C635396-E1E1-D6B4-8DC9-49A82EBDEDC2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36" name="Star: 5 Points 4329">
                  <a:hlinkClick r:id="rId45"/>
                  <a:extLst>
                    <a:ext uri="{FF2B5EF4-FFF2-40B4-BE49-F238E27FC236}">
                      <a16:creationId xmlns:a16="http://schemas.microsoft.com/office/drawing/2014/main" id="{A38FCDA5-E714-363C-7133-B01D2F328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7" name="Star: 5 Points 4330">
                  <a:hlinkClick r:id="rId46"/>
                  <a:extLst>
                    <a:ext uri="{FF2B5EF4-FFF2-40B4-BE49-F238E27FC236}">
                      <a16:creationId xmlns:a16="http://schemas.microsoft.com/office/drawing/2014/main" id="{23EB0351-6BB7-7906-C026-92B15D8D12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8" name="Star: 5 Points 4331">
                  <a:extLst>
                    <a:ext uri="{FF2B5EF4-FFF2-40B4-BE49-F238E27FC236}">
                      <a16:creationId xmlns:a16="http://schemas.microsoft.com/office/drawing/2014/main" id="{FD9E01E4-E223-AC1D-B8EF-CF04499345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7" name="FTU - dermatome for T3">
              <a:extLst>
                <a:ext uri="{FF2B5EF4-FFF2-40B4-BE49-F238E27FC236}">
                  <a16:creationId xmlns:a16="http://schemas.microsoft.com/office/drawing/2014/main" id="{42BA25A8-6412-F0D9-59A7-E5C5B7579A4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724" name="FTU - dermatome for T3">
                <a:extLst>
                  <a:ext uri="{FF2B5EF4-FFF2-40B4-BE49-F238E27FC236}">
                    <a16:creationId xmlns:a16="http://schemas.microsoft.com/office/drawing/2014/main" id="{6496825C-2E06-C821-DC41-8990A3CE29CC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25" name="dock">
                <a:extLst>
                  <a:ext uri="{FF2B5EF4-FFF2-40B4-BE49-F238E27FC236}">
                    <a16:creationId xmlns:a16="http://schemas.microsoft.com/office/drawing/2014/main" id="{87541210-C0A8-FE6B-4D2B-A125AD9BC921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0" name="Text Box 3086">
                  <a:extLst>
                    <a:ext uri="{FF2B5EF4-FFF2-40B4-BE49-F238E27FC236}">
                      <a16:creationId xmlns:a16="http://schemas.microsoft.com/office/drawing/2014/main" id="{D9110A0D-207A-E0CC-81A2-A617CE8DB8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1" name="Text Box 3086">
                  <a:extLst>
                    <a:ext uri="{FF2B5EF4-FFF2-40B4-BE49-F238E27FC236}">
                      <a16:creationId xmlns:a16="http://schemas.microsoft.com/office/drawing/2014/main" id="{5EA4C896-F3A8-DC20-EDDF-F80FEF444F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2" name="Text Box 3086">
                  <a:extLst>
                    <a:ext uri="{FF2B5EF4-FFF2-40B4-BE49-F238E27FC236}">
                      <a16:creationId xmlns:a16="http://schemas.microsoft.com/office/drawing/2014/main" id="{52FB5770-E88E-5CF1-3D06-79B40EC5CD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26" name="link">
                <a:extLst>
                  <a:ext uri="{FF2B5EF4-FFF2-40B4-BE49-F238E27FC236}">
                    <a16:creationId xmlns:a16="http://schemas.microsoft.com/office/drawing/2014/main" id="{DD2D5B09-A33A-B1F6-D515-FEE419D4B8F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727" name="Star: 5 Points 4313">
                  <a:hlinkClick r:id="rId45"/>
                  <a:extLst>
                    <a:ext uri="{FF2B5EF4-FFF2-40B4-BE49-F238E27FC236}">
                      <a16:creationId xmlns:a16="http://schemas.microsoft.com/office/drawing/2014/main" id="{9CD0D2F7-94FF-EB30-173D-AF6214DE8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8" name="Star: 5 Points 4314">
                  <a:hlinkClick r:id="rId46"/>
                  <a:extLst>
                    <a:ext uri="{FF2B5EF4-FFF2-40B4-BE49-F238E27FC236}">
                      <a16:creationId xmlns:a16="http://schemas.microsoft.com/office/drawing/2014/main" id="{F9196395-FE11-AE57-1377-F0D0E038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9" name="Star: 5 Points 4315">
                  <a:extLst>
                    <a:ext uri="{FF2B5EF4-FFF2-40B4-BE49-F238E27FC236}">
                      <a16:creationId xmlns:a16="http://schemas.microsoft.com/office/drawing/2014/main" id="{84CA7BBA-29B6-3431-270C-28D8BCCF4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8" name="FTU - dermatome for T4">
              <a:extLst>
                <a:ext uri="{FF2B5EF4-FFF2-40B4-BE49-F238E27FC236}">
                  <a16:creationId xmlns:a16="http://schemas.microsoft.com/office/drawing/2014/main" id="{8FDBF39C-8278-AE56-83F6-40F5D8455CB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11715" name="FTU - dermatome for T4">
                <a:extLst>
                  <a:ext uri="{FF2B5EF4-FFF2-40B4-BE49-F238E27FC236}">
                    <a16:creationId xmlns:a16="http://schemas.microsoft.com/office/drawing/2014/main" id="{23ECA629-BD84-3976-3FD6-8EEE3D3CEA53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16" name="dock">
                <a:extLst>
                  <a:ext uri="{FF2B5EF4-FFF2-40B4-BE49-F238E27FC236}">
                    <a16:creationId xmlns:a16="http://schemas.microsoft.com/office/drawing/2014/main" id="{44C68F05-5F1C-45DC-3389-177DF076F81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21" name="Text Box 3086">
                  <a:extLst>
                    <a:ext uri="{FF2B5EF4-FFF2-40B4-BE49-F238E27FC236}">
                      <a16:creationId xmlns:a16="http://schemas.microsoft.com/office/drawing/2014/main" id="{495C64BF-5DC7-5E2F-33B5-064BE26707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2" name="Text Box 3086">
                  <a:extLst>
                    <a:ext uri="{FF2B5EF4-FFF2-40B4-BE49-F238E27FC236}">
                      <a16:creationId xmlns:a16="http://schemas.microsoft.com/office/drawing/2014/main" id="{2C96DDE3-39BF-876A-6F98-C2C4DC8801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3" name="Text Box 3086">
                  <a:extLst>
                    <a:ext uri="{FF2B5EF4-FFF2-40B4-BE49-F238E27FC236}">
                      <a16:creationId xmlns:a16="http://schemas.microsoft.com/office/drawing/2014/main" id="{5DC3DF41-6C53-5A65-FB60-325EBCF630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17" name="link">
                <a:extLst>
                  <a:ext uri="{FF2B5EF4-FFF2-40B4-BE49-F238E27FC236}">
                    <a16:creationId xmlns:a16="http://schemas.microsoft.com/office/drawing/2014/main" id="{1F2DC420-2884-0D49-92CE-5BDB63683DBC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11718" name="Star: 5 Points 4297">
                  <a:hlinkClick r:id="rId45"/>
                  <a:extLst>
                    <a:ext uri="{FF2B5EF4-FFF2-40B4-BE49-F238E27FC236}">
                      <a16:creationId xmlns:a16="http://schemas.microsoft.com/office/drawing/2014/main" id="{13AF6063-59C1-44E9-8637-FDA2C3096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9" name="Star: 5 Points 4298">
                  <a:hlinkClick r:id="rId46"/>
                  <a:extLst>
                    <a:ext uri="{FF2B5EF4-FFF2-40B4-BE49-F238E27FC236}">
                      <a16:creationId xmlns:a16="http://schemas.microsoft.com/office/drawing/2014/main" id="{5C3343E2-E2B5-A44B-4766-D0135CEC6D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0" name="Star: 5 Points 4299">
                  <a:extLst>
                    <a:ext uri="{FF2B5EF4-FFF2-40B4-BE49-F238E27FC236}">
                      <a16:creationId xmlns:a16="http://schemas.microsoft.com/office/drawing/2014/main" id="{3000710B-A0CA-DE7E-268D-58EEB883F6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9" name="FTU - dermatome for T5">
              <a:extLst>
                <a:ext uri="{FF2B5EF4-FFF2-40B4-BE49-F238E27FC236}">
                  <a16:creationId xmlns:a16="http://schemas.microsoft.com/office/drawing/2014/main" id="{D6564801-7163-B3A2-8CF6-6ECA01E77A38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11706" name="FTU - dermatome for T5">
                <a:extLst>
                  <a:ext uri="{FF2B5EF4-FFF2-40B4-BE49-F238E27FC236}">
                    <a16:creationId xmlns:a16="http://schemas.microsoft.com/office/drawing/2014/main" id="{EF794090-CCB6-8A05-1E28-0CE43DD2B44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07" name="dock">
                <a:extLst>
                  <a:ext uri="{FF2B5EF4-FFF2-40B4-BE49-F238E27FC236}">
                    <a16:creationId xmlns:a16="http://schemas.microsoft.com/office/drawing/2014/main" id="{A3FB9A2F-01DD-5D89-FCC4-45B528B0E8A3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12" name="Text Box 3086">
                  <a:extLst>
                    <a:ext uri="{FF2B5EF4-FFF2-40B4-BE49-F238E27FC236}">
                      <a16:creationId xmlns:a16="http://schemas.microsoft.com/office/drawing/2014/main" id="{AA233785-542B-F80E-AD36-D97FA1F7B3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3" name="Text Box 3086">
                  <a:extLst>
                    <a:ext uri="{FF2B5EF4-FFF2-40B4-BE49-F238E27FC236}">
                      <a16:creationId xmlns:a16="http://schemas.microsoft.com/office/drawing/2014/main" id="{EC108D37-831F-41B4-6155-87B6667FDE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4" name="Text Box 3086">
                  <a:extLst>
                    <a:ext uri="{FF2B5EF4-FFF2-40B4-BE49-F238E27FC236}">
                      <a16:creationId xmlns:a16="http://schemas.microsoft.com/office/drawing/2014/main" id="{DD076440-498D-576F-AC9D-933D8F5E3C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08" name="link">
                <a:extLst>
                  <a:ext uri="{FF2B5EF4-FFF2-40B4-BE49-F238E27FC236}">
                    <a16:creationId xmlns:a16="http://schemas.microsoft.com/office/drawing/2014/main" id="{44A343FE-8E6A-104B-43BD-FE30E5FB0960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11709" name="Star: 5 Points 4281">
                  <a:hlinkClick r:id="rId45"/>
                  <a:extLst>
                    <a:ext uri="{FF2B5EF4-FFF2-40B4-BE49-F238E27FC236}">
                      <a16:creationId xmlns:a16="http://schemas.microsoft.com/office/drawing/2014/main" id="{6315D4C4-C85A-3D8E-B995-6D3F8500F8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0" name="Star: 5 Points 4282">
                  <a:hlinkClick r:id="rId46"/>
                  <a:extLst>
                    <a:ext uri="{FF2B5EF4-FFF2-40B4-BE49-F238E27FC236}">
                      <a16:creationId xmlns:a16="http://schemas.microsoft.com/office/drawing/2014/main" id="{31E81DC0-CFBE-DEA5-C3E5-ADD56CEE54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1" name="Star: 5 Points 4283">
                  <a:extLst>
                    <a:ext uri="{FF2B5EF4-FFF2-40B4-BE49-F238E27FC236}">
                      <a16:creationId xmlns:a16="http://schemas.microsoft.com/office/drawing/2014/main" id="{117F21DD-B03A-1F26-B8D1-E8010A8892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0" name="FTU - dermatome for T6">
              <a:extLst>
                <a:ext uri="{FF2B5EF4-FFF2-40B4-BE49-F238E27FC236}">
                  <a16:creationId xmlns:a16="http://schemas.microsoft.com/office/drawing/2014/main" id="{D8FED533-2EB3-2CC6-3756-E90E1B66DD33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11695" name="FTU - dermatome for T6">
                <a:extLst>
                  <a:ext uri="{FF2B5EF4-FFF2-40B4-BE49-F238E27FC236}">
                    <a16:creationId xmlns:a16="http://schemas.microsoft.com/office/drawing/2014/main" id="{E6FA7468-F64D-A0D2-ED6A-FAAEACA3033E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97" name="dock">
                <a:extLst>
                  <a:ext uri="{FF2B5EF4-FFF2-40B4-BE49-F238E27FC236}">
                    <a16:creationId xmlns:a16="http://schemas.microsoft.com/office/drawing/2014/main" id="{4B4EFF0A-CD69-A828-01C2-14D64F833F6A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03" name="Text Box 3086">
                  <a:extLst>
                    <a:ext uri="{FF2B5EF4-FFF2-40B4-BE49-F238E27FC236}">
                      <a16:creationId xmlns:a16="http://schemas.microsoft.com/office/drawing/2014/main" id="{7DD74487-3546-B5B5-C9F3-18F79DFDE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4" name="Text Box 3086">
                  <a:extLst>
                    <a:ext uri="{FF2B5EF4-FFF2-40B4-BE49-F238E27FC236}">
                      <a16:creationId xmlns:a16="http://schemas.microsoft.com/office/drawing/2014/main" id="{AEDB4565-8E41-647B-4BCB-2C58870BC2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5" name="Text Box 3086">
                  <a:extLst>
                    <a:ext uri="{FF2B5EF4-FFF2-40B4-BE49-F238E27FC236}">
                      <a16:creationId xmlns:a16="http://schemas.microsoft.com/office/drawing/2014/main" id="{8BE291AA-4F42-A272-C68E-F5A100CDD1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98" name="link">
                <a:extLst>
                  <a:ext uri="{FF2B5EF4-FFF2-40B4-BE49-F238E27FC236}">
                    <a16:creationId xmlns:a16="http://schemas.microsoft.com/office/drawing/2014/main" id="{709ECCD5-0381-5AF7-B622-1E6816168F87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11700" name="Star: 5 Points 4265">
                  <a:hlinkClick r:id="rId45"/>
                  <a:extLst>
                    <a:ext uri="{FF2B5EF4-FFF2-40B4-BE49-F238E27FC236}">
                      <a16:creationId xmlns:a16="http://schemas.microsoft.com/office/drawing/2014/main" id="{4891E10E-6234-1D1E-92E0-052D78981D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1" name="Star: 5 Points 4266">
                  <a:hlinkClick r:id="rId46"/>
                  <a:extLst>
                    <a:ext uri="{FF2B5EF4-FFF2-40B4-BE49-F238E27FC236}">
                      <a16:creationId xmlns:a16="http://schemas.microsoft.com/office/drawing/2014/main" id="{78830D0B-78B4-2B4C-CCE1-F134FAB896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2" name="Star: 5 Points 4267">
                  <a:extLst>
                    <a:ext uri="{FF2B5EF4-FFF2-40B4-BE49-F238E27FC236}">
                      <a16:creationId xmlns:a16="http://schemas.microsoft.com/office/drawing/2014/main" id="{8A57017A-999C-6E1A-1025-BD1EC62D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1" name="FTU - dermatome for T7">
              <a:extLst>
                <a:ext uri="{FF2B5EF4-FFF2-40B4-BE49-F238E27FC236}">
                  <a16:creationId xmlns:a16="http://schemas.microsoft.com/office/drawing/2014/main" id="{4F7034F3-2E43-8759-D9B5-27D0A38BD58A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11683" name="FTU - dermatome for T7">
                <a:extLst>
                  <a:ext uri="{FF2B5EF4-FFF2-40B4-BE49-F238E27FC236}">
                    <a16:creationId xmlns:a16="http://schemas.microsoft.com/office/drawing/2014/main" id="{BC5E1936-F3C3-34D5-2F03-23A941F99796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84" name="dock">
                <a:extLst>
                  <a:ext uri="{FF2B5EF4-FFF2-40B4-BE49-F238E27FC236}">
                    <a16:creationId xmlns:a16="http://schemas.microsoft.com/office/drawing/2014/main" id="{055D19DB-C312-9E45-10FC-31E548C14DE4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11692" name="Text Box 3086">
                  <a:extLst>
                    <a:ext uri="{FF2B5EF4-FFF2-40B4-BE49-F238E27FC236}">
                      <a16:creationId xmlns:a16="http://schemas.microsoft.com/office/drawing/2014/main" id="{93AC7AF9-55CC-95C3-8489-4C756D74A0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3" name="Text Box 3086">
                  <a:extLst>
                    <a:ext uri="{FF2B5EF4-FFF2-40B4-BE49-F238E27FC236}">
                      <a16:creationId xmlns:a16="http://schemas.microsoft.com/office/drawing/2014/main" id="{04B2DA45-6A33-D0C7-4371-C144DA34BD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4" name="Text Box 3086">
                  <a:extLst>
                    <a:ext uri="{FF2B5EF4-FFF2-40B4-BE49-F238E27FC236}">
                      <a16:creationId xmlns:a16="http://schemas.microsoft.com/office/drawing/2014/main" id="{3DD2B87F-0F5F-64D4-D70B-7A62D684BF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8" name="link">
                <a:extLst>
                  <a:ext uri="{FF2B5EF4-FFF2-40B4-BE49-F238E27FC236}">
                    <a16:creationId xmlns:a16="http://schemas.microsoft.com/office/drawing/2014/main" id="{CA65ED0E-9654-1E6F-0817-4F4E1AF046D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11689" name="Star: 5 Points 4249">
                  <a:hlinkClick r:id="rId45"/>
                  <a:extLst>
                    <a:ext uri="{FF2B5EF4-FFF2-40B4-BE49-F238E27FC236}">
                      <a16:creationId xmlns:a16="http://schemas.microsoft.com/office/drawing/2014/main" id="{DCB0B126-D8DB-2BAB-C400-0C2CA8BB91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0" name="Star: 5 Points 4250">
                  <a:hlinkClick r:id="rId46"/>
                  <a:extLst>
                    <a:ext uri="{FF2B5EF4-FFF2-40B4-BE49-F238E27FC236}">
                      <a16:creationId xmlns:a16="http://schemas.microsoft.com/office/drawing/2014/main" id="{EEAB9A77-2407-A3E8-DE14-9551E7A63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1" name="Star: 5 Points 4251">
                  <a:extLst>
                    <a:ext uri="{FF2B5EF4-FFF2-40B4-BE49-F238E27FC236}">
                      <a16:creationId xmlns:a16="http://schemas.microsoft.com/office/drawing/2014/main" id="{23FD64EF-3EC1-AA8C-A0DB-B8590064EC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2" name="FTU - dermatome for T8">
              <a:extLst>
                <a:ext uri="{FF2B5EF4-FFF2-40B4-BE49-F238E27FC236}">
                  <a16:creationId xmlns:a16="http://schemas.microsoft.com/office/drawing/2014/main" id="{EE5C9B58-AA07-0599-3064-B485D5A2A688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11674" name="FTU - dermatome for T8">
                <a:extLst>
                  <a:ext uri="{FF2B5EF4-FFF2-40B4-BE49-F238E27FC236}">
                    <a16:creationId xmlns:a16="http://schemas.microsoft.com/office/drawing/2014/main" id="{0E45445B-6636-6BA6-BE43-D222FF1FE7C6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5" name="dock">
                <a:extLst>
                  <a:ext uri="{FF2B5EF4-FFF2-40B4-BE49-F238E27FC236}">
                    <a16:creationId xmlns:a16="http://schemas.microsoft.com/office/drawing/2014/main" id="{3400D6C6-F347-7A59-9C4B-9EA377BED6C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80" name="Text Box 3086">
                  <a:extLst>
                    <a:ext uri="{FF2B5EF4-FFF2-40B4-BE49-F238E27FC236}">
                      <a16:creationId xmlns:a16="http://schemas.microsoft.com/office/drawing/2014/main" id="{48F563E6-9165-30D6-6708-8886F318EE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1" name="Text Box 3086">
                  <a:extLst>
                    <a:ext uri="{FF2B5EF4-FFF2-40B4-BE49-F238E27FC236}">
                      <a16:creationId xmlns:a16="http://schemas.microsoft.com/office/drawing/2014/main" id="{BADECBDD-C63C-4EDB-9A56-07FCD6AF4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2" name="Text Box 3086">
                  <a:extLst>
                    <a:ext uri="{FF2B5EF4-FFF2-40B4-BE49-F238E27FC236}">
                      <a16:creationId xmlns:a16="http://schemas.microsoft.com/office/drawing/2014/main" id="{880BF203-9EE3-727C-43AF-F7385B6C59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76" name="link">
                <a:extLst>
                  <a:ext uri="{FF2B5EF4-FFF2-40B4-BE49-F238E27FC236}">
                    <a16:creationId xmlns:a16="http://schemas.microsoft.com/office/drawing/2014/main" id="{015DD417-C4C3-C772-8EC3-030700562102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7" name="Star: 5 Points 4465">
                  <a:hlinkClick r:id="rId45"/>
                  <a:extLst>
                    <a:ext uri="{FF2B5EF4-FFF2-40B4-BE49-F238E27FC236}">
                      <a16:creationId xmlns:a16="http://schemas.microsoft.com/office/drawing/2014/main" id="{5CA63FF5-5630-7935-AC92-236E520619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8" name="Star: 5 Points 4466">
                  <a:hlinkClick r:id="rId46"/>
                  <a:extLst>
                    <a:ext uri="{FF2B5EF4-FFF2-40B4-BE49-F238E27FC236}">
                      <a16:creationId xmlns:a16="http://schemas.microsoft.com/office/drawing/2014/main" id="{E6793655-A1D6-788E-EF94-FE10D8AC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9" name="Star: 5 Points 4467">
                  <a:extLst>
                    <a:ext uri="{FF2B5EF4-FFF2-40B4-BE49-F238E27FC236}">
                      <a16:creationId xmlns:a16="http://schemas.microsoft.com/office/drawing/2014/main" id="{E99D468A-FA69-C368-4280-5979E99519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3" name="FTU - dermatome for T9">
              <a:extLst>
                <a:ext uri="{FF2B5EF4-FFF2-40B4-BE49-F238E27FC236}">
                  <a16:creationId xmlns:a16="http://schemas.microsoft.com/office/drawing/2014/main" id="{200272B5-6990-D188-B0F6-03415DB0022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1665" name="FTU - dermatome for T9">
                <a:extLst>
                  <a:ext uri="{FF2B5EF4-FFF2-40B4-BE49-F238E27FC236}">
                    <a16:creationId xmlns:a16="http://schemas.microsoft.com/office/drawing/2014/main" id="{D9F897F0-69BA-8FDB-EAD1-F033E89FD052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66" name="dock">
                <a:extLst>
                  <a:ext uri="{FF2B5EF4-FFF2-40B4-BE49-F238E27FC236}">
                    <a16:creationId xmlns:a16="http://schemas.microsoft.com/office/drawing/2014/main" id="{A5D22D3D-17A9-EA2C-8222-070070E4C378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11671" name="Text Box 3086">
                  <a:extLst>
                    <a:ext uri="{FF2B5EF4-FFF2-40B4-BE49-F238E27FC236}">
                      <a16:creationId xmlns:a16="http://schemas.microsoft.com/office/drawing/2014/main" id="{F79A34AB-4CF4-EF4D-3FF6-F92E55C787C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2" name="Text Box 3086">
                  <a:extLst>
                    <a:ext uri="{FF2B5EF4-FFF2-40B4-BE49-F238E27FC236}">
                      <a16:creationId xmlns:a16="http://schemas.microsoft.com/office/drawing/2014/main" id="{F67C6A77-3DAF-9D5E-772F-3C0BC053A61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3" name="Text Box 3086">
                  <a:extLst>
                    <a:ext uri="{FF2B5EF4-FFF2-40B4-BE49-F238E27FC236}">
                      <a16:creationId xmlns:a16="http://schemas.microsoft.com/office/drawing/2014/main" id="{0BD45F88-FAE3-7672-0B35-D2ACC6AC95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7" name="link">
                <a:extLst>
                  <a:ext uri="{FF2B5EF4-FFF2-40B4-BE49-F238E27FC236}">
                    <a16:creationId xmlns:a16="http://schemas.microsoft.com/office/drawing/2014/main" id="{D8E8BECC-F648-567B-01F4-E2ABB172D401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1668" name="Star: 5 Points 4449">
                  <a:hlinkClick r:id="rId45"/>
                  <a:extLst>
                    <a:ext uri="{FF2B5EF4-FFF2-40B4-BE49-F238E27FC236}">
                      <a16:creationId xmlns:a16="http://schemas.microsoft.com/office/drawing/2014/main" id="{5FF71EFC-683A-B638-EB32-B38F0A8D6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9" name="Star: 5 Points 4450">
                  <a:hlinkClick r:id="rId46"/>
                  <a:extLst>
                    <a:ext uri="{FF2B5EF4-FFF2-40B4-BE49-F238E27FC236}">
                      <a16:creationId xmlns:a16="http://schemas.microsoft.com/office/drawing/2014/main" id="{272BD52F-0318-95B2-2648-4D0F8FBEAD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0" name="Star: 5 Points 4451">
                  <a:extLst>
                    <a:ext uri="{FF2B5EF4-FFF2-40B4-BE49-F238E27FC236}">
                      <a16:creationId xmlns:a16="http://schemas.microsoft.com/office/drawing/2014/main" id="{A0A43CF2-3D1C-E753-ABA7-1596B08DE6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4" name="FTU - dermatome for T10">
              <a:extLst>
                <a:ext uri="{FF2B5EF4-FFF2-40B4-BE49-F238E27FC236}">
                  <a16:creationId xmlns:a16="http://schemas.microsoft.com/office/drawing/2014/main" id="{3D43E6A3-D7E2-CE5D-2EDC-95DE1E07ACCA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1656" name="FTU - dermatome for T10">
                <a:extLst>
                  <a:ext uri="{FF2B5EF4-FFF2-40B4-BE49-F238E27FC236}">
                    <a16:creationId xmlns:a16="http://schemas.microsoft.com/office/drawing/2014/main" id="{724E68AF-2F79-24BD-9265-493B4FFBE2D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57" name="dock">
                <a:extLst>
                  <a:ext uri="{FF2B5EF4-FFF2-40B4-BE49-F238E27FC236}">
                    <a16:creationId xmlns:a16="http://schemas.microsoft.com/office/drawing/2014/main" id="{5E2FFEA5-999C-EE25-12A8-D425FE82208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2" name="Text Box 3086">
                  <a:extLst>
                    <a:ext uri="{FF2B5EF4-FFF2-40B4-BE49-F238E27FC236}">
                      <a16:creationId xmlns:a16="http://schemas.microsoft.com/office/drawing/2014/main" id="{61BBD8F0-3B29-2AF4-8404-08AF698DFB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3" name="Text Box 3086">
                  <a:extLst>
                    <a:ext uri="{FF2B5EF4-FFF2-40B4-BE49-F238E27FC236}">
                      <a16:creationId xmlns:a16="http://schemas.microsoft.com/office/drawing/2014/main" id="{AF90A271-FAD0-DFA0-AC66-11C0705314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4" name="Text Box 3086">
                  <a:extLst>
                    <a:ext uri="{FF2B5EF4-FFF2-40B4-BE49-F238E27FC236}">
                      <a16:creationId xmlns:a16="http://schemas.microsoft.com/office/drawing/2014/main" id="{2D2D6602-64BD-7D1D-F3F8-3D8751D03E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58" name="link">
                <a:extLst>
                  <a:ext uri="{FF2B5EF4-FFF2-40B4-BE49-F238E27FC236}">
                    <a16:creationId xmlns:a16="http://schemas.microsoft.com/office/drawing/2014/main" id="{52AB34F3-93AC-726A-DC50-303A2411835A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1659" name="Star: 5 Points 4433">
                  <a:hlinkClick r:id="rId45"/>
                  <a:extLst>
                    <a:ext uri="{FF2B5EF4-FFF2-40B4-BE49-F238E27FC236}">
                      <a16:creationId xmlns:a16="http://schemas.microsoft.com/office/drawing/2014/main" id="{4A964037-6435-9B0D-A091-403A82A61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0" name="Star: 5 Points 4434">
                  <a:hlinkClick r:id="rId46"/>
                  <a:extLst>
                    <a:ext uri="{FF2B5EF4-FFF2-40B4-BE49-F238E27FC236}">
                      <a16:creationId xmlns:a16="http://schemas.microsoft.com/office/drawing/2014/main" id="{FC11D1DA-9F9E-A7E1-7ECD-4F29E92CC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1" name="Star: 5 Points 4435">
                  <a:extLst>
                    <a:ext uri="{FF2B5EF4-FFF2-40B4-BE49-F238E27FC236}">
                      <a16:creationId xmlns:a16="http://schemas.microsoft.com/office/drawing/2014/main" id="{D00FD95F-87A3-55D1-6ABC-4481982559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5" name="FTU - dermatome for T11">
              <a:extLst>
                <a:ext uri="{FF2B5EF4-FFF2-40B4-BE49-F238E27FC236}">
                  <a16:creationId xmlns:a16="http://schemas.microsoft.com/office/drawing/2014/main" id="{AD8CE803-FC9B-9FE5-8E5A-EBCBDD1B1874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1519" name="FTU - dermatome for T11">
                <a:extLst>
                  <a:ext uri="{FF2B5EF4-FFF2-40B4-BE49-F238E27FC236}">
                    <a16:creationId xmlns:a16="http://schemas.microsoft.com/office/drawing/2014/main" id="{9765EEB0-5D83-E152-07CB-7E95CC594047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48" name="dock">
                <a:extLst>
                  <a:ext uri="{FF2B5EF4-FFF2-40B4-BE49-F238E27FC236}">
                    <a16:creationId xmlns:a16="http://schemas.microsoft.com/office/drawing/2014/main" id="{50AD4619-BD68-E9E8-DEC3-B678EDB21C2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1653" name="Text Box 3086">
                  <a:extLst>
                    <a:ext uri="{FF2B5EF4-FFF2-40B4-BE49-F238E27FC236}">
                      <a16:creationId xmlns:a16="http://schemas.microsoft.com/office/drawing/2014/main" id="{7A80E60B-51F5-3201-79EA-4B343B6E1A5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4" name="Text Box 3086">
                  <a:extLst>
                    <a:ext uri="{FF2B5EF4-FFF2-40B4-BE49-F238E27FC236}">
                      <a16:creationId xmlns:a16="http://schemas.microsoft.com/office/drawing/2014/main" id="{41DD81B1-C198-0DB1-3DA6-D4942C9F36C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5" name="Text Box 3086">
                  <a:extLst>
                    <a:ext uri="{FF2B5EF4-FFF2-40B4-BE49-F238E27FC236}">
                      <a16:creationId xmlns:a16="http://schemas.microsoft.com/office/drawing/2014/main" id="{5669E710-C1A0-72B5-9B21-1AA5E82C1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49" name="link">
                <a:extLst>
                  <a:ext uri="{FF2B5EF4-FFF2-40B4-BE49-F238E27FC236}">
                    <a16:creationId xmlns:a16="http://schemas.microsoft.com/office/drawing/2014/main" id="{9EFA9A9D-321F-AADA-2EFD-9724772A398C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1650" name="Star: 5 Points 4417">
                  <a:hlinkClick r:id="rId45"/>
                  <a:extLst>
                    <a:ext uri="{FF2B5EF4-FFF2-40B4-BE49-F238E27FC236}">
                      <a16:creationId xmlns:a16="http://schemas.microsoft.com/office/drawing/2014/main" id="{627848E1-8A06-E089-1528-A3977BF69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1" name="Star: 5 Points 4418">
                  <a:hlinkClick r:id="rId46"/>
                  <a:extLst>
                    <a:ext uri="{FF2B5EF4-FFF2-40B4-BE49-F238E27FC236}">
                      <a16:creationId xmlns:a16="http://schemas.microsoft.com/office/drawing/2014/main" id="{23634A49-7905-6370-3BB8-EB94562D7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2" name="Star: 5 Points 4419">
                  <a:extLst>
                    <a:ext uri="{FF2B5EF4-FFF2-40B4-BE49-F238E27FC236}">
                      <a16:creationId xmlns:a16="http://schemas.microsoft.com/office/drawing/2014/main" id="{31C5117F-135E-87F0-2BF7-66DD9422B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6" name="FTU - dermatome for T12">
              <a:extLst>
                <a:ext uri="{FF2B5EF4-FFF2-40B4-BE49-F238E27FC236}">
                  <a16:creationId xmlns:a16="http://schemas.microsoft.com/office/drawing/2014/main" id="{896F5F52-0717-CB60-8193-5E52F837E08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1510" name="FTU - dermatome for T12">
                <a:extLst>
                  <a:ext uri="{FF2B5EF4-FFF2-40B4-BE49-F238E27FC236}">
                    <a16:creationId xmlns:a16="http://schemas.microsoft.com/office/drawing/2014/main" id="{75331F7A-D842-9E50-881C-928D9408CDA8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11" name="dock">
                <a:extLst>
                  <a:ext uri="{FF2B5EF4-FFF2-40B4-BE49-F238E27FC236}">
                    <a16:creationId xmlns:a16="http://schemas.microsoft.com/office/drawing/2014/main" id="{E0019248-F75E-1DB8-CF8F-41AD325E5CF7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1516" name="Text Box 3086">
                  <a:extLst>
                    <a:ext uri="{FF2B5EF4-FFF2-40B4-BE49-F238E27FC236}">
                      <a16:creationId xmlns:a16="http://schemas.microsoft.com/office/drawing/2014/main" id="{4DFD74CE-F7C1-1D80-9B73-7AFA1B4FE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7" name="Text Box 3086">
                  <a:extLst>
                    <a:ext uri="{FF2B5EF4-FFF2-40B4-BE49-F238E27FC236}">
                      <a16:creationId xmlns:a16="http://schemas.microsoft.com/office/drawing/2014/main" id="{BAAF26B6-030C-31CB-CBF4-811E270100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8" name="Text Box 3086">
                  <a:extLst>
                    <a:ext uri="{FF2B5EF4-FFF2-40B4-BE49-F238E27FC236}">
                      <a16:creationId xmlns:a16="http://schemas.microsoft.com/office/drawing/2014/main" id="{9F817D25-2C24-9272-EB4D-00977118A1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12" name="link">
                <a:extLst>
                  <a:ext uri="{FF2B5EF4-FFF2-40B4-BE49-F238E27FC236}">
                    <a16:creationId xmlns:a16="http://schemas.microsoft.com/office/drawing/2014/main" id="{140C0A6D-0B5E-4A6A-0428-8C3791711728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1513" name="Star: 5 Points 4401">
                  <a:hlinkClick r:id="rId45"/>
                  <a:extLst>
                    <a:ext uri="{FF2B5EF4-FFF2-40B4-BE49-F238E27FC236}">
                      <a16:creationId xmlns:a16="http://schemas.microsoft.com/office/drawing/2014/main" id="{702C8555-704E-5C51-E9C5-3A354DE422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4" name="Star: 5 Points 4402">
                  <a:hlinkClick r:id="rId46"/>
                  <a:extLst>
                    <a:ext uri="{FF2B5EF4-FFF2-40B4-BE49-F238E27FC236}">
                      <a16:creationId xmlns:a16="http://schemas.microsoft.com/office/drawing/2014/main" id="{B8F88AA6-2EFA-6525-8990-30FA9C8537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5" name="Star: 5 Points 4403">
                  <a:extLst>
                    <a:ext uri="{FF2B5EF4-FFF2-40B4-BE49-F238E27FC236}">
                      <a16:creationId xmlns:a16="http://schemas.microsoft.com/office/drawing/2014/main" id="{2AC2E611-4BB3-E20B-8B09-6B0907242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7" name="FTU - dermatome for L1">
              <a:extLst>
                <a:ext uri="{FF2B5EF4-FFF2-40B4-BE49-F238E27FC236}">
                  <a16:creationId xmlns:a16="http://schemas.microsoft.com/office/drawing/2014/main" id="{5FE71E5D-E89D-0A34-D576-39BA6A401104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1501" name="FTU - dermatome for L1">
                <a:extLst>
                  <a:ext uri="{FF2B5EF4-FFF2-40B4-BE49-F238E27FC236}">
                    <a16:creationId xmlns:a16="http://schemas.microsoft.com/office/drawing/2014/main" id="{D72EBFCD-38BC-F85B-FDA1-834DA3888C6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02" name="dock">
                <a:extLst>
                  <a:ext uri="{FF2B5EF4-FFF2-40B4-BE49-F238E27FC236}">
                    <a16:creationId xmlns:a16="http://schemas.microsoft.com/office/drawing/2014/main" id="{BCC39121-FCCE-C602-73C8-0EA6A9D5BAA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1507" name="Text Box 3086">
                  <a:extLst>
                    <a:ext uri="{FF2B5EF4-FFF2-40B4-BE49-F238E27FC236}">
                      <a16:creationId xmlns:a16="http://schemas.microsoft.com/office/drawing/2014/main" id="{67C0A11D-21A5-2089-F07F-196FEEDDA3A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8" name="Text Box 3086">
                  <a:extLst>
                    <a:ext uri="{FF2B5EF4-FFF2-40B4-BE49-F238E27FC236}">
                      <a16:creationId xmlns:a16="http://schemas.microsoft.com/office/drawing/2014/main" id="{E602DA20-507E-9F0E-5F4C-30326080A5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9" name="Text Box 3086">
                  <a:extLst>
                    <a:ext uri="{FF2B5EF4-FFF2-40B4-BE49-F238E27FC236}">
                      <a16:creationId xmlns:a16="http://schemas.microsoft.com/office/drawing/2014/main" id="{894ACD04-3E99-8191-732E-91DA06AC90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03" name="link">
                <a:extLst>
                  <a:ext uri="{FF2B5EF4-FFF2-40B4-BE49-F238E27FC236}">
                    <a16:creationId xmlns:a16="http://schemas.microsoft.com/office/drawing/2014/main" id="{F2FE83F1-03D0-9638-D78E-A51106A8389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1504" name="Star: 5 Points 4385">
                  <a:hlinkClick r:id="rId45"/>
                  <a:extLst>
                    <a:ext uri="{FF2B5EF4-FFF2-40B4-BE49-F238E27FC236}">
                      <a16:creationId xmlns:a16="http://schemas.microsoft.com/office/drawing/2014/main" id="{71850C8D-ABAB-50A8-9CC2-6EEF0A2E8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5" name="Star: 5 Points 4386">
                  <a:hlinkClick r:id="rId46"/>
                  <a:extLst>
                    <a:ext uri="{FF2B5EF4-FFF2-40B4-BE49-F238E27FC236}">
                      <a16:creationId xmlns:a16="http://schemas.microsoft.com/office/drawing/2014/main" id="{995C956F-1DCA-B96D-5169-DE24445BE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6" name="Star: 5 Points 4387">
                  <a:extLst>
                    <a:ext uri="{FF2B5EF4-FFF2-40B4-BE49-F238E27FC236}">
                      <a16:creationId xmlns:a16="http://schemas.microsoft.com/office/drawing/2014/main" id="{EAB91050-E2E1-3E09-868B-F8E99CD4A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8" name="FTU - dermatome for L2">
              <a:extLst>
                <a:ext uri="{FF2B5EF4-FFF2-40B4-BE49-F238E27FC236}">
                  <a16:creationId xmlns:a16="http://schemas.microsoft.com/office/drawing/2014/main" id="{1A5EF2E8-CA80-AE42-4FE4-C303B307D508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1492" name="FTU - dermatome for L2">
                <a:extLst>
                  <a:ext uri="{FF2B5EF4-FFF2-40B4-BE49-F238E27FC236}">
                    <a16:creationId xmlns:a16="http://schemas.microsoft.com/office/drawing/2014/main" id="{5BC6D33B-2F43-4E29-9296-F4A9605E213A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93" name="dock">
                <a:extLst>
                  <a:ext uri="{FF2B5EF4-FFF2-40B4-BE49-F238E27FC236}">
                    <a16:creationId xmlns:a16="http://schemas.microsoft.com/office/drawing/2014/main" id="{5B934989-8155-396A-75FD-80D2832D825C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1498" name="Text Box 3086">
                  <a:extLst>
                    <a:ext uri="{FF2B5EF4-FFF2-40B4-BE49-F238E27FC236}">
                      <a16:creationId xmlns:a16="http://schemas.microsoft.com/office/drawing/2014/main" id="{7B3A7219-2AA2-8571-C11C-D95D99A28A8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9" name="Text Box 3086">
                  <a:extLst>
                    <a:ext uri="{FF2B5EF4-FFF2-40B4-BE49-F238E27FC236}">
                      <a16:creationId xmlns:a16="http://schemas.microsoft.com/office/drawing/2014/main" id="{95388524-5924-9EDF-4739-F99082D13B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0" name="Text Box 3086">
                  <a:extLst>
                    <a:ext uri="{FF2B5EF4-FFF2-40B4-BE49-F238E27FC236}">
                      <a16:creationId xmlns:a16="http://schemas.microsoft.com/office/drawing/2014/main" id="{B2F63DBF-C869-1B07-2386-20EF2BBB82A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94" name="link">
                <a:extLst>
                  <a:ext uri="{FF2B5EF4-FFF2-40B4-BE49-F238E27FC236}">
                    <a16:creationId xmlns:a16="http://schemas.microsoft.com/office/drawing/2014/main" id="{654FFE65-2F2E-AB55-C65D-2E4ED4651ABD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1495" name="Star: 5 Points 4369">
                  <a:hlinkClick r:id="rId45"/>
                  <a:extLst>
                    <a:ext uri="{FF2B5EF4-FFF2-40B4-BE49-F238E27FC236}">
                      <a16:creationId xmlns:a16="http://schemas.microsoft.com/office/drawing/2014/main" id="{6316A813-1E36-FB31-E65D-7C5D2361DC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6" name="Star: 5 Points 4370">
                  <a:hlinkClick r:id="rId46"/>
                  <a:extLst>
                    <a:ext uri="{FF2B5EF4-FFF2-40B4-BE49-F238E27FC236}">
                      <a16:creationId xmlns:a16="http://schemas.microsoft.com/office/drawing/2014/main" id="{E4AEC65B-D660-51BC-AE57-A505D7078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7" name="Star: 5 Points 4371">
                  <a:extLst>
                    <a:ext uri="{FF2B5EF4-FFF2-40B4-BE49-F238E27FC236}">
                      <a16:creationId xmlns:a16="http://schemas.microsoft.com/office/drawing/2014/main" id="{7D7C242B-E3DB-CEE5-F138-1127DDD002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9" name="FTU - dermatome for L3">
              <a:extLst>
                <a:ext uri="{FF2B5EF4-FFF2-40B4-BE49-F238E27FC236}">
                  <a16:creationId xmlns:a16="http://schemas.microsoft.com/office/drawing/2014/main" id="{A8F4FB29-36C7-9105-110D-2B04C76144B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1483" name="FTU - dermatome for L3">
                <a:extLst>
                  <a:ext uri="{FF2B5EF4-FFF2-40B4-BE49-F238E27FC236}">
                    <a16:creationId xmlns:a16="http://schemas.microsoft.com/office/drawing/2014/main" id="{B6C8BC59-F336-A96E-9DB7-0EC6DB7310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84" name="dock">
                <a:extLst>
                  <a:ext uri="{FF2B5EF4-FFF2-40B4-BE49-F238E27FC236}">
                    <a16:creationId xmlns:a16="http://schemas.microsoft.com/office/drawing/2014/main" id="{E309F274-F4B1-C69C-D2B4-9A0B7EB754EF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9" name="Text Box 3086">
                  <a:extLst>
                    <a:ext uri="{FF2B5EF4-FFF2-40B4-BE49-F238E27FC236}">
                      <a16:creationId xmlns:a16="http://schemas.microsoft.com/office/drawing/2014/main" id="{131925AA-3987-9922-953D-53B2F7E985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0" name="Text Box 3086">
                  <a:extLst>
                    <a:ext uri="{FF2B5EF4-FFF2-40B4-BE49-F238E27FC236}">
                      <a16:creationId xmlns:a16="http://schemas.microsoft.com/office/drawing/2014/main" id="{6BCB1C01-7D33-6681-854D-DB8C57FB8F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1" name="Text Box 3086">
                  <a:extLst>
                    <a:ext uri="{FF2B5EF4-FFF2-40B4-BE49-F238E27FC236}">
                      <a16:creationId xmlns:a16="http://schemas.microsoft.com/office/drawing/2014/main" id="{DB8BDE1D-1398-5267-35ED-3232AB5F9A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85" name="link">
                <a:extLst>
                  <a:ext uri="{FF2B5EF4-FFF2-40B4-BE49-F238E27FC236}">
                    <a16:creationId xmlns:a16="http://schemas.microsoft.com/office/drawing/2014/main" id="{53157B11-FA86-E892-FDC6-79E6827FF396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1486" name="Star: 5 Points 4586">
                  <a:hlinkClick r:id="rId45"/>
                  <a:extLst>
                    <a:ext uri="{FF2B5EF4-FFF2-40B4-BE49-F238E27FC236}">
                      <a16:creationId xmlns:a16="http://schemas.microsoft.com/office/drawing/2014/main" id="{E04F5D6D-4387-0BA0-2668-634133F25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7" name="Star: 5 Points 4587">
                  <a:hlinkClick r:id="rId46"/>
                  <a:extLst>
                    <a:ext uri="{FF2B5EF4-FFF2-40B4-BE49-F238E27FC236}">
                      <a16:creationId xmlns:a16="http://schemas.microsoft.com/office/drawing/2014/main" id="{BF75F583-8D63-DB53-9B2A-57A3683DF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8" name="Star: 5 Points 4588">
                  <a:extLst>
                    <a:ext uri="{FF2B5EF4-FFF2-40B4-BE49-F238E27FC236}">
                      <a16:creationId xmlns:a16="http://schemas.microsoft.com/office/drawing/2014/main" id="{62A5906C-4A6B-AE33-73F9-C47814B39B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2" name="FTU - dermatome for L4">
              <a:extLst>
                <a:ext uri="{FF2B5EF4-FFF2-40B4-BE49-F238E27FC236}">
                  <a16:creationId xmlns:a16="http://schemas.microsoft.com/office/drawing/2014/main" id="{ED234BB3-EA75-9E47-09BA-772BCFB0468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474" name="FTU - dermatome for L4">
                <a:extLst>
                  <a:ext uri="{FF2B5EF4-FFF2-40B4-BE49-F238E27FC236}">
                    <a16:creationId xmlns:a16="http://schemas.microsoft.com/office/drawing/2014/main" id="{DA477967-02F0-FC1A-F93E-B9A97BFB57F2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75" name="dock">
                <a:extLst>
                  <a:ext uri="{FF2B5EF4-FFF2-40B4-BE49-F238E27FC236}">
                    <a16:creationId xmlns:a16="http://schemas.microsoft.com/office/drawing/2014/main" id="{5B476058-FDAF-05D2-A115-FCC5548B288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0" name="Text Box 3086">
                  <a:extLst>
                    <a:ext uri="{FF2B5EF4-FFF2-40B4-BE49-F238E27FC236}">
                      <a16:creationId xmlns:a16="http://schemas.microsoft.com/office/drawing/2014/main" id="{31272F21-A7A4-16E2-C569-F078209680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1" name="Text Box 3086">
                  <a:extLst>
                    <a:ext uri="{FF2B5EF4-FFF2-40B4-BE49-F238E27FC236}">
                      <a16:creationId xmlns:a16="http://schemas.microsoft.com/office/drawing/2014/main" id="{C306D557-1571-0C20-8EAB-481CA57D3D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2" name="Text Box 3086">
                  <a:extLst>
                    <a:ext uri="{FF2B5EF4-FFF2-40B4-BE49-F238E27FC236}">
                      <a16:creationId xmlns:a16="http://schemas.microsoft.com/office/drawing/2014/main" id="{C239E84B-2F75-709A-A2D1-62A5F676096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76" name="link">
                <a:extLst>
                  <a:ext uri="{FF2B5EF4-FFF2-40B4-BE49-F238E27FC236}">
                    <a16:creationId xmlns:a16="http://schemas.microsoft.com/office/drawing/2014/main" id="{A1AE4F2A-B39D-368F-EE6B-30B29DA39C62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477" name="Star: 5 Points 4570">
                  <a:hlinkClick r:id="rId45"/>
                  <a:extLst>
                    <a:ext uri="{FF2B5EF4-FFF2-40B4-BE49-F238E27FC236}">
                      <a16:creationId xmlns:a16="http://schemas.microsoft.com/office/drawing/2014/main" id="{D2EC5251-B90F-9B4E-28C8-121FBD96F2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8" name="Star: 5 Points 4571">
                  <a:hlinkClick r:id="rId46"/>
                  <a:extLst>
                    <a:ext uri="{FF2B5EF4-FFF2-40B4-BE49-F238E27FC236}">
                      <a16:creationId xmlns:a16="http://schemas.microsoft.com/office/drawing/2014/main" id="{23926037-BB26-9F2E-DE2F-12C05CAA7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9" name="Star: 5 Points 4572">
                  <a:extLst>
                    <a:ext uri="{FF2B5EF4-FFF2-40B4-BE49-F238E27FC236}">
                      <a16:creationId xmlns:a16="http://schemas.microsoft.com/office/drawing/2014/main" id="{77CC687E-F56A-A3E2-441E-E6F7DBD11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3" name="FTU - dermatome for L6">
              <a:extLst>
                <a:ext uri="{FF2B5EF4-FFF2-40B4-BE49-F238E27FC236}">
                  <a16:creationId xmlns:a16="http://schemas.microsoft.com/office/drawing/2014/main" id="{0457BBD7-C9D4-945C-3CD8-9BC5B212B11A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464" name="FTU - dermatome for L5">
                <a:extLst>
                  <a:ext uri="{FF2B5EF4-FFF2-40B4-BE49-F238E27FC236}">
                    <a16:creationId xmlns:a16="http://schemas.microsoft.com/office/drawing/2014/main" id="{9C2E0D19-6B29-5D85-EB86-67428862EBC3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65" name="dock">
                <a:extLst>
                  <a:ext uri="{FF2B5EF4-FFF2-40B4-BE49-F238E27FC236}">
                    <a16:creationId xmlns:a16="http://schemas.microsoft.com/office/drawing/2014/main" id="{112635A6-11F4-9E3A-C392-D6A19E8B51F9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470" name="Text Box 3086">
                  <a:extLst>
                    <a:ext uri="{FF2B5EF4-FFF2-40B4-BE49-F238E27FC236}">
                      <a16:creationId xmlns:a16="http://schemas.microsoft.com/office/drawing/2014/main" id="{E2DF3323-4D24-3429-C1A1-1E45BFEDF0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1" name="Text Box 3086">
                  <a:extLst>
                    <a:ext uri="{FF2B5EF4-FFF2-40B4-BE49-F238E27FC236}">
                      <a16:creationId xmlns:a16="http://schemas.microsoft.com/office/drawing/2014/main" id="{8244E462-EE82-19D7-12FB-8952D1C725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2" name="Text Box 3086">
                  <a:extLst>
                    <a:ext uri="{FF2B5EF4-FFF2-40B4-BE49-F238E27FC236}">
                      <a16:creationId xmlns:a16="http://schemas.microsoft.com/office/drawing/2014/main" id="{78115DF6-04CF-F391-2879-68ADEB241B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66" name="link">
                <a:extLst>
                  <a:ext uri="{FF2B5EF4-FFF2-40B4-BE49-F238E27FC236}">
                    <a16:creationId xmlns:a16="http://schemas.microsoft.com/office/drawing/2014/main" id="{0C133708-FC4E-13CD-9E19-F8F46DEA955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467" name="Star: 5 Points 4554">
                  <a:hlinkClick r:id="rId45"/>
                  <a:extLst>
                    <a:ext uri="{FF2B5EF4-FFF2-40B4-BE49-F238E27FC236}">
                      <a16:creationId xmlns:a16="http://schemas.microsoft.com/office/drawing/2014/main" id="{180646F6-AA8D-18FA-9D25-528F24735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8" name="Star: 5 Points 4555">
                  <a:hlinkClick r:id="rId46"/>
                  <a:extLst>
                    <a:ext uri="{FF2B5EF4-FFF2-40B4-BE49-F238E27FC236}">
                      <a16:creationId xmlns:a16="http://schemas.microsoft.com/office/drawing/2014/main" id="{107C7FD8-9A53-0559-433C-AF1AA86CE6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9" name="Star: 5 Points 4556">
                  <a:extLst>
                    <a:ext uri="{FF2B5EF4-FFF2-40B4-BE49-F238E27FC236}">
                      <a16:creationId xmlns:a16="http://schemas.microsoft.com/office/drawing/2014/main" id="{CF29A7ED-8042-1E3D-412F-366CA777B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4" name="FTU - dermatome for S1">
              <a:extLst>
                <a:ext uri="{FF2B5EF4-FFF2-40B4-BE49-F238E27FC236}">
                  <a16:creationId xmlns:a16="http://schemas.microsoft.com/office/drawing/2014/main" id="{B7815DDC-1982-C72F-D972-425EF0A78F05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455" name="FTU - dermatome for S1">
                <a:extLst>
                  <a:ext uri="{FF2B5EF4-FFF2-40B4-BE49-F238E27FC236}">
                    <a16:creationId xmlns:a16="http://schemas.microsoft.com/office/drawing/2014/main" id="{291DB832-4094-2B3D-6256-E54067C1B41B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56" name="dock">
                <a:extLst>
                  <a:ext uri="{FF2B5EF4-FFF2-40B4-BE49-F238E27FC236}">
                    <a16:creationId xmlns:a16="http://schemas.microsoft.com/office/drawing/2014/main" id="{CD07A628-A00C-48E3-7137-E31054A3BA01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61" name="Text Box 3086">
                  <a:extLst>
                    <a:ext uri="{FF2B5EF4-FFF2-40B4-BE49-F238E27FC236}">
                      <a16:creationId xmlns:a16="http://schemas.microsoft.com/office/drawing/2014/main" id="{1EDF09EC-4BC8-7DDD-E212-7B22E7E504F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2" name="Text Box 3086">
                  <a:extLst>
                    <a:ext uri="{FF2B5EF4-FFF2-40B4-BE49-F238E27FC236}">
                      <a16:creationId xmlns:a16="http://schemas.microsoft.com/office/drawing/2014/main" id="{5E29CDA9-46A4-B15E-64E4-BA1CA5C935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3" name="Text Box 3086">
                  <a:extLst>
                    <a:ext uri="{FF2B5EF4-FFF2-40B4-BE49-F238E27FC236}">
                      <a16:creationId xmlns:a16="http://schemas.microsoft.com/office/drawing/2014/main" id="{8BD4B35C-8B2A-FAF2-9D3E-6649638F1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57" name="link">
                <a:extLst>
                  <a:ext uri="{FF2B5EF4-FFF2-40B4-BE49-F238E27FC236}">
                    <a16:creationId xmlns:a16="http://schemas.microsoft.com/office/drawing/2014/main" id="{C4F964B9-AF40-C714-6B73-6FF964A2EF4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458" name="Star: 5 Points 4538">
                  <a:hlinkClick r:id="rId45"/>
                  <a:extLst>
                    <a:ext uri="{FF2B5EF4-FFF2-40B4-BE49-F238E27FC236}">
                      <a16:creationId xmlns:a16="http://schemas.microsoft.com/office/drawing/2014/main" id="{421E911C-EE04-F71F-44A8-EC70FCD768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9" name="Star: 5 Points 4539">
                  <a:hlinkClick r:id="rId46"/>
                  <a:extLst>
                    <a:ext uri="{FF2B5EF4-FFF2-40B4-BE49-F238E27FC236}">
                      <a16:creationId xmlns:a16="http://schemas.microsoft.com/office/drawing/2014/main" id="{B1794E13-40C4-73C3-6787-D139F54670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0" name="Star: 5 Points 4540">
                  <a:extLst>
                    <a:ext uri="{FF2B5EF4-FFF2-40B4-BE49-F238E27FC236}">
                      <a16:creationId xmlns:a16="http://schemas.microsoft.com/office/drawing/2014/main" id="{B48B9279-2D53-C9A7-225E-49459EA4A2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5" name="FTU - dermatome for S2">
              <a:extLst>
                <a:ext uri="{FF2B5EF4-FFF2-40B4-BE49-F238E27FC236}">
                  <a16:creationId xmlns:a16="http://schemas.microsoft.com/office/drawing/2014/main" id="{14831A28-E734-4BD0-687B-A045151D709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1446" name="FTU - dermatome for S2">
                <a:extLst>
                  <a:ext uri="{FF2B5EF4-FFF2-40B4-BE49-F238E27FC236}">
                    <a16:creationId xmlns:a16="http://schemas.microsoft.com/office/drawing/2014/main" id="{5D773F8D-8997-846F-EEEE-D824CDBCC96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47" name="dock">
                <a:extLst>
                  <a:ext uri="{FF2B5EF4-FFF2-40B4-BE49-F238E27FC236}">
                    <a16:creationId xmlns:a16="http://schemas.microsoft.com/office/drawing/2014/main" id="{40EB3E02-6524-8BA4-6305-85AA59B656C4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52" name="Text Box 3086">
                  <a:extLst>
                    <a:ext uri="{FF2B5EF4-FFF2-40B4-BE49-F238E27FC236}">
                      <a16:creationId xmlns:a16="http://schemas.microsoft.com/office/drawing/2014/main" id="{F5E9A6BA-3EB5-60B3-9016-F03A8309CB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3" name="Text Box 3086">
                  <a:extLst>
                    <a:ext uri="{FF2B5EF4-FFF2-40B4-BE49-F238E27FC236}">
                      <a16:creationId xmlns:a16="http://schemas.microsoft.com/office/drawing/2014/main" id="{C5AFEA55-AC6F-0F5C-9E6B-634B9DD7F7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4" name="Text Box 3086">
                  <a:extLst>
                    <a:ext uri="{FF2B5EF4-FFF2-40B4-BE49-F238E27FC236}">
                      <a16:creationId xmlns:a16="http://schemas.microsoft.com/office/drawing/2014/main" id="{A1A996CF-2F4D-932C-9338-6CA315093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48" name="link">
                <a:extLst>
                  <a:ext uri="{FF2B5EF4-FFF2-40B4-BE49-F238E27FC236}">
                    <a16:creationId xmlns:a16="http://schemas.microsoft.com/office/drawing/2014/main" id="{E21EE2CB-8407-980F-AF6E-401FFB2E6A2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1449" name="Star: 5 Points 4522">
                  <a:hlinkClick r:id="rId45"/>
                  <a:extLst>
                    <a:ext uri="{FF2B5EF4-FFF2-40B4-BE49-F238E27FC236}">
                      <a16:creationId xmlns:a16="http://schemas.microsoft.com/office/drawing/2014/main" id="{5CC94EFC-335A-2321-DAF4-4BBAAA9DF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0" name="Star: 5 Points 4523">
                  <a:hlinkClick r:id="rId46"/>
                  <a:extLst>
                    <a:ext uri="{FF2B5EF4-FFF2-40B4-BE49-F238E27FC236}">
                      <a16:creationId xmlns:a16="http://schemas.microsoft.com/office/drawing/2014/main" id="{EFA4A261-64E6-6331-A1A0-0743238411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1" name="Star: 5 Points 4524">
                  <a:extLst>
                    <a:ext uri="{FF2B5EF4-FFF2-40B4-BE49-F238E27FC236}">
                      <a16:creationId xmlns:a16="http://schemas.microsoft.com/office/drawing/2014/main" id="{13ED92CA-7366-7A2E-F33E-C9B98CB5ED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6" name="FTU - dermatome for S3">
              <a:extLst>
                <a:ext uri="{FF2B5EF4-FFF2-40B4-BE49-F238E27FC236}">
                  <a16:creationId xmlns:a16="http://schemas.microsoft.com/office/drawing/2014/main" id="{33A1AA60-D3C4-8CBE-52D4-9DC1D1739E8B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1434" name="FTU - dermatome for S3">
                <a:extLst>
                  <a:ext uri="{FF2B5EF4-FFF2-40B4-BE49-F238E27FC236}">
                    <a16:creationId xmlns:a16="http://schemas.microsoft.com/office/drawing/2014/main" id="{BFB15590-A25F-40D5-0414-F281AA74AA7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35" name="dock">
                <a:extLst>
                  <a:ext uri="{FF2B5EF4-FFF2-40B4-BE49-F238E27FC236}">
                    <a16:creationId xmlns:a16="http://schemas.microsoft.com/office/drawing/2014/main" id="{EFF6DECB-DC9B-9CFB-9ABE-8627678EB464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43" name="Text Box 3086">
                  <a:extLst>
                    <a:ext uri="{FF2B5EF4-FFF2-40B4-BE49-F238E27FC236}">
                      <a16:creationId xmlns:a16="http://schemas.microsoft.com/office/drawing/2014/main" id="{E40B401C-1A23-A7AA-F84C-5C04E0E6C1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4" name="Text Box 3086">
                  <a:extLst>
                    <a:ext uri="{FF2B5EF4-FFF2-40B4-BE49-F238E27FC236}">
                      <a16:creationId xmlns:a16="http://schemas.microsoft.com/office/drawing/2014/main" id="{29E255A5-D319-6F7E-8EBE-8496C454A6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5" name="Text Box 3086">
                  <a:extLst>
                    <a:ext uri="{FF2B5EF4-FFF2-40B4-BE49-F238E27FC236}">
                      <a16:creationId xmlns:a16="http://schemas.microsoft.com/office/drawing/2014/main" id="{14A2BEA7-F6E7-6C04-E4B6-AECAE7052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37" name="link">
                <a:extLst>
                  <a:ext uri="{FF2B5EF4-FFF2-40B4-BE49-F238E27FC236}">
                    <a16:creationId xmlns:a16="http://schemas.microsoft.com/office/drawing/2014/main" id="{4241A49C-8001-51F3-0CE1-1C6F8C1688B6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1439" name="Star: 5 Points 4506">
                  <a:hlinkClick r:id="rId45"/>
                  <a:extLst>
                    <a:ext uri="{FF2B5EF4-FFF2-40B4-BE49-F238E27FC236}">
                      <a16:creationId xmlns:a16="http://schemas.microsoft.com/office/drawing/2014/main" id="{9DFE3C87-EB3C-9F49-047E-E8575596AB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0" name="Star: 5 Points 4507">
                  <a:hlinkClick r:id="rId46"/>
                  <a:extLst>
                    <a:ext uri="{FF2B5EF4-FFF2-40B4-BE49-F238E27FC236}">
                      <a16:creationId xmlns:a16="http://schemas.microsoft.com/office/drawing/2014/main" id="{B2F526D5-0C06-DE2F-7BCA-932FDC5C38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2" name="Star: 5 Points 4508">
                  <a:extLst>
                    <a:ext uri="{FF2B5EF4-FFF2-40B4-BE49-F238E27FC236}">
                      <a16:creationId xmlns:a16="http://schemas.microsoft.com/office/drawing/2014/main" id="{7CA1CFCB-7641-6EF9-E49E-93FE17AEFB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7" name="FTU - dermatome for S4">
              <a:extLst>
                <a:ext uri="{FF2B5EF4-FFF2-40B4-BE49-F238E27FC236}">
                  <a16:creationId xmlns:a16="http://schemas.microsoft.com/office/drawing/2014/main" id="{DB59ACB3-003E-1D61-18E4-DD26DB9B8DE9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1425" name="FTU - dermatome for S4">
                <a:extLst>
                  <a:ext uri="{FF2B5EF4-FFF2-40B4-BE49-F238E27FC236}">
                    <a16:creationId xmlns:a16="http://schemas.microsoft.com/office/drawing/2014/main" id="{194E54C4-5349-7028-B005-9AE4C0966D03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26" name="dock">
                <a:extLst>
                  <a:ext uri="{FF2B5EF4-FFF2-40B4-BE49-F238E27FC236}">
                    <a16:creationId xmlns:a16="http://schemas.microsoft.com/office/drawing/2014/main" id="{21109CB2-CC18-36D1-D968-68F7749E266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31" name="Text Box 3086">
                  <a:extLst>
                    <a:ext uri="{FF2B5EF4-FFF2-40B4-BE49-F238E27FC236}">
                      <a16:creationId xmlns:a16="http://schemas.microsoft.com/office/drawing/2014/main" id="{152B8C9D-79D3-E183-B26E-0B8819D7DE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2" name="Text Box 3086">
                  <a:extLst>
                    <a:ext uri="{FF2B5EF4-FFF2-40B4-BE49-F238E27FC236}">
                      <a16:creationId xmlns:a16="http://schemas.microsoft.com/office/drawing/2014/main" id="{ACAC14B4-DC15-6CFB-7E06-7E6AE69F45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3" name="Text Box 3086">
                  <a:extLst>
                    <a:ext uri="{FF2B5EF4-FFF2-40B4-BE49-F238E27FC236}">
                      <a16:creationId xmlns:a16="http://schemas.microsoft.com/office/drawing/2014/main" id="{6A32CD9E-A891-CC39-FD4B-E153F475D7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27" name="link">
                <a:extLst>
                  <a:ext uri="{FF2B5EF4-FFF2-40B4-BE49-F238E27FC236}">
                    <a16:creationId xmlns:a16="http://schemas.microsoft.com/office/drawing/2014/main" id="{F4C965FA-62CE-8438-A46B-F157DC234C89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11428" name="Star: 5 Points 4490">
                  <a:hlinkClick r:id="rId45"/>
                  <a:extLst>
                    <a:ext uri="{FF2B5EF4-FFF2-40B4-BE49-F238E27FC236}">
                      <a16:creationId xmlns:a16="http://schemas.microsoft.com/office/drawing/2014/main" id="{537DA3CF-7AE4-2FFE-EB2A-373ECC843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9" name="Star: 5 Points 4491">
                  <a:hlinkClick r:id="rId46"/>
                  <a:extLst>
                    <a:ext uri="{FF2B5EF4-FFF2-40B4-BE49-F238E27FC236}">
                      <a16:creationId xmlns:a16="http://schemas.microsoft.com/office/drawing/2014/main" id="{9522AAF5-BCC4-644E-6A5E-90E5A4045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30" name="Star: 5 Points 4492">
                  <a:extLst>
                    <a:ext uri="{FF2B5EF4-FFF2-40B4-BE49-F238E27FC236}">
                      <a16:creationId xmlns:a16="http://schemas.microsoft.com/office/drawing/2014/main" id="{DBA79897-A6D7-EF4C-E5F3-E0B8976C88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8" name=" FTU - dermatome for S5">
              <a:extLst>
                <a:ext uri="{FF2B5EF4-FFF2-40B4-BE49-F238E27FC236}">
                  <a16:creationId xmlns:a16="http://schemas.microsoft.com/office/drawing/2014/main" id="{08EB37B1-5066-3ABF-5227-ACC1164DB22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11412" name="FTU - dermatome for S5">
                <a:extLst>
                  <a:ext uri="{FF2B5EF4-FFF2-40B4-BE49-F238E27FC236}">
                    <a16:creationId xmlns:a16="http://schemas.microsoft.com/office/drawing/2014/main" id="{00CA949B-DEF8-EEE3-0DAC-C0697DC74F1C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13" name="dock">
                <a:extLst>
                  <a:ext uri="{FF2B5EF4-FFF2-40B4-BE49-F238E27FC236}">
                    <a16:creationId xmlns:a16="http://schemas.microsoft.com/office/drawing/2014/main" id="{C2ADD8AD-7FA6-AD51-1695-5D400BCE1190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11422" name="Text Box 3086">
                  <a:extLst>
                    <a:ext uri="{FF2B5EF4-FFF2-40B4-BE49-F238E27FC236}">
                      <a16:creationId xmlns:a16="http://schemas.microsoft.com/office/drawing/2014/main" id="{29087C15-C960-D7D8-65B9-445F5910DD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3" name="Text Box 3086">
                  <a:extLst>
                    <a:ext uri="{FF2B5EF4-FFF2-40B4-BE49-F238E27FC236}">
                      <a16:creationId xmlns:a16="http://schemas.microsoft.com/office/drawing/2014/main" id="{9E574444-6446-5C17-83BC-291E31EF01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4" name="Text Box 3086">
                  <a:extLst>
                    <a:ext uri="{FF2B5EF4-FFF2-40B4-BE49-F238E27FC236}">
                      <a16:creationId xmlns:a16="http://schemas.microsoft.com/office/drawing/2014/main" id="{56CE9072-0BF7-170E-22E0-829C021F71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14" name="link">
                <a:extLst>
                  <a:ext uri="{FF2B5EF4-FFF2-40B4-BE49-F238E27FC236}">
                    <a16:creationId xmlns:a16="http://schemas.microsoft.com/office/drawing/2014/main" id="{2423ABBD-9143-A726-465D-3A4BBDE5DE29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11415" name="Star: 5 Points 4620">
                  <a:hlinkClick r:id="rId45"/>
                  <a:extLst>
                    <a:ext uri="{FF2B5EF4-FFF2-40B4-BE49-F238E27FC236}">
                      <a16:creationId xmlns:a16="http://schemas.microsoft.com/office/drawing/2014/main" id="{8D3CAF63-6CE9-1ACC-EBA6-7FD65D7339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16" name="Star: 5 Points 4621">
                  <a:hlinkClick r:id="rId46"/>
                  <a:extLst>
                    <a:ext uri="{FF2B5EF4-FFF2-40B4-BE49-F238E27FC236}">
                      <a16:creationId xmlns:a16="http://schemas.microsoft.com/office/drawing/2014/main" id="{259029CC-6197-7A01-7B20-68C8B690D4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0" name="Star: 5 Points 4622">
                  <a:extLst>
                    <a:ext uri="{FF2B5EF4-FFF2-40B4-BE49-F238E27FC236}">
                      <a16:creationId xmlns:a16="http://schemas.microsoft.com/office/drawing/2014/main" id="{6FD394CB-E1BE-CA2C-772F-ABB4CB402F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1816" name="FTU - aortic arch">
            <a:extLst>
              <a:ext uri="{FF2B5EF4-FFF2-40B4-BE49-F238E27FC236}">
                <a16:creationId xmlns:a16="http://schemas.microsoft.com/office/drawing/2014/main" id="{13BDFB6A-37DE-095F-F6FE-7B8561F25697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11817" name="FTU - aortic arch">
              <a:extLst>
                <a:ext uri="{FF2B5EF4-FFF2-40B4-BE49-F238E27FC236}">
                  <a16:creationId xmlns:a16="http://schemas.microsoft.com/office/drawing/2014/main" id="{A02B7AE3-3675-50B2-58BB-7D636EE72815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818" name="chemoreceptor">
              <a:extLst>
                <a:ext uri="{FF2B5EF4-FFF2-40B4-BE49-F238E27FC236}">
                  <a16:creationId xmlns:a16="http://schemas.microsoft.com/office/drawing/2014/main" id="{F7CCBF11-F827-D049-AFE0-CCF18EA1A8A1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1819" name="baroreceptor">
              <a:extLst>
                <a:ext uri="{FF2B5EF4-FFF2-40B4-BE49-F238E27FC236}">
                  <a16:creationId xmlns:a16="http://schemas.microsoft.com/office/drawing/2014/main" id="{A8952BAB-4A4E-3507-E736-29D671A72B1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1820" name="link">
              <a:extLst>
                <a:ext uri="{FF2B5EF4-FFF2-40B4-BE49-F238E27FC236}">
                  <a16:creationId xmlns:a16="http://schemas.microsoft.com/office/drawing/2014/main" id="{3BA749C0-F048-266C-13C2-83FCBCA63C1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1833" name="Star: 5 Points 2730">
                <a:hlinkClick r:id="rId47"/>
                <a:extLst>
                  <a:ext uri="{FF2B5EF4-FFF2-40B4-BE49-F238E27FC236}">
                    <a16:creationId xmlns:a16="http://schemas.microsoft.com/office/drawing/2014/main" id="{FB1B6AEC-299D-78FD-E5E7-A042963C8C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4" name="Star: 5 Points 2731">
                <a:hlinkClick r:id="rId48"/>
                <a:extLst>
                  <a:ext uri="{FF2B5EF4-FFF2-40B4-BE49-F238E27FC236}">
                    <a16:creationId xmlns:a16="http://schemas.microsoft.com/office/drawing/2014/main" id="{1A897865-3527-D6B5-33CC-A0CDB4E4C6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5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8FD9EB30-4D92-84E6-53A5-1951432E8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21" name="link">
              <a:extLst>
                <a:ext uri="{FF2B5EF4-FFF2-40B4-BE49-F238E27FC236}">
                  <a16:creationId xmlns:a16="http://schemas.microsoft.com/office/drawing/2014/main" id="{88E95799-0806-67DC-3E0C-86AAA1653DEA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1830" name="Star: 5 Points 2730">
                <a:hlinkClick r:id="rId49"/>
                <a:extLst>
                  <a:ext uri="{FF2B5EF4-FFF2-40B4-BE49-F238E27FC236}">
                    <a16:creationId xmlns:a16="http://schemas.microsoft.com/office/drawing/2014/main" id="{3A0A8059-410A-2BAF-E6F8-E9C8EEF1A2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1" name="Star: 5 Points 2731">
                <a:hlinkClick r:id="rId50"/>
                <a:extLst>
                  <a:ext uri="{FF2B5EF4-FFF2-40B4-BE49-F238E27FC236}">
                    <a16:creationId xmlns:a16="http://schemas.microsoft.com/office/drawing/2014/main" id="{9B665F3F-5C0F-E71B-F34B-237B383399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2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9C390514-397E-10EB-02F1-63BC7FC78D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22" name="dock">
              <a:extLst>
                <a:ext uri="{FF2B5EF4-FFF2-40B4-BE49-F238E27FC236}">
                  <a16:creationId xmlns:a16="http://schemas.microsoft.com/office/drawing/2014/main" id="{4B0E4B0F-88C9-2EEA-9A94-1487A7220C11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1827" name="Text Box 3086">
                <a:extLst>
                  <a:ext uri="{FF2B5EF4-FFF2-40B4-BE49-F238E27FC236}">
                    <a16:creationId xmlns:a16="http://schemas.microsoft.com/office/drawing/2014/main" id="{48191C68-C85E-DBEA-A08C-93B5A7328F84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8" name="Text Box 3086">
                <a:extLst>
                  <a:ext uri="{FF2B5EF4-FFF2-40B4-BE49-F238E27FC236}">
                    <a16:creationId xmlns:a16="http://schemas.microsoft.com/office/drawing/2014/main" id="{FE041CA7-94FE-35A6-D2C3-D766CC7EEB67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9" name="Text Box 3086">
                <a:extLst>
                  <a:ext uri="{FF2B5EF4-FFF2-40B4-BE49-F238E27FC236}">
                    <a16:creationId xmlns:a16="http://schemas.microsoft.com/office/drawing/2014/main" id="{0A904F8D-D7DC-9072-4069-20703BAC064D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23" name="dock">
              <a:extLst>
                <a:ext uri="{FF2B5EF4-FFF2-40B4-BE49-F238E27FC236}">
                  <a16:creationId xmlns:a16="http://schemas.microsoft.com/office/drawing/2014/main" id="{B4E90999-07C3-2FFB-C649-2C8DB4B5488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1824" name="Text Box 3086">
                <a:extLst>
                  <a:ext uri="{FF2B5EF4-FFF2-40B4-BE49-F238E27FC236}">
                    <a16:creationId xmlns:a16="http://schemas.microsoft.com/office/drawing/2014/main" id="{136B6D67-6C13-472D-D780-EF5961FB0FA3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5" name="Text Box 3086">
                <a:extLst>
                  <a:ext uri="{FF2B5EF4-FFF2-40B4-BE49-F238E27FC236}">
                    <a16:creationId xmlns:a16="http://schemas.microsoft.com/office/drawing/2014/main" id="{3DDE805E-75A1-4EB9-AFAA-6FD15EC3BD69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6" name="Text Box 3086">
                <a:extLst>
                  <a:ext uri="{FF2B5EF4-FFF2-40B4-BE49-F238E27FC236}">
                    <a16:creationId xmlns:a16="http://schemas.microsoft.com/office/drawing/2014/main" id="{EF5F2088-6E23-FEC8-D83D-8A9BE589203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36" name="Group 11835">
            <a:extLst>
              <a:ext uri="{FF2B5EF4-FFF2-40B4-BE49-F238E27FC236}">
                <a16:creationId xmlns:a16="http://schemas.microsoft.com/office/drawing/2014/main" id="{9600AA86-0F27-59A7-7D42-BE126643130B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1838" name="organ group - lower airways">
              <a:extLst>
                <a:ext uri="{FF2B5EF4-FFF2-40B4-BE49-F238E27FC236}">
                  <a16:creationId xmlns:a16="http://schemas.microsoft.com/office/drawing/2014/main" id="{2F524D9A-9966-E9C8-DD36-22AD9F2B8D40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1882" name="organ - lower airways">
                <a:extLst>
                  <a:ext uri="{FF2B5EF4-FFF2-40B4-BE49-F238E27FC236}">
                    <a16:creationId xmlns:a16="http://schemas.microsoft.com/office/drawing/2014/main" id="{A58375E8-FC1B-E4EC-C51C-8E59DE6A0CA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83" name="FTU - mucosa of larynx (supraglottis)">
                <a:extLst>
                  <a:ext uri="{FF2B5EF4-FFF2-40B4-BE49-F238E27FC236}">
                    <a16:creationId xmlns:a16="http://schemas.microsoft.com/office/drawing/2014/main" id="{E7CA1ECD-5C60-09BA-D9B8-034F65F087E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1899" name="FTU - mucosa of larynx (supraglottis)">
                  <a:extLst>
                    <a:ext uri="{FF2B5EF4-FFF2-40B4-BE49-F238E27FC236}">
                      <a16:creationId xmlns:a16="http://schemas.microsoft.com/office/drawing/2014/main" id="{2F421DC5-2C99-3111-45CC-8E69B6B0B83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00" name="dock">
                  <a:extLst>
                    <a:ext uri="{FF2B5EF4-FFF2-40B4-BE49-F238E27FC236}">
                      <a16:creationId xmlns:a16="http://schemas.microsoft.com/office/drawing/2014/main" id="{76A532CD-57D0-D745-4816-1615A109980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1905" name="Text Box 3086">
                    <a:extLst>
                      <a:ext uri="{FF2B5EF4-FFF2-40B4-BE49-F238E27FC236}">
                        <a16:creationId xmlns:a16="http://schemas.microsoft.com/office/drawing/2014/main" id="{BCF4795C-6343-BE57-DC6E-36D2C53C348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6" name="Text Box 3086">
                    <a:extLst>
                      <a:ext uri="{FF2B5EF4-FFF2-40B4-BE49-F238E27FC236}">
                        <a16:creationId xmlns:a16="http://schemas.microsoft.com/office/drawing/2014/main" id="{A1A53B23-EAFC-9DED-E373-59933942EC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7" name="Text Box 3086">
                    <a:extLst>
                      <a:ext uri="{FF2B5EF4-FFF2-40B4-BE49-F238E27FC236}">
                        <a16:creationId xmlns:a16="http://schemas.microsoft.com/office/drawing/2014/main" id="{A0B74436-FDCF-76D8-218F-068535C3EE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01" name="link">
                  <a:extLst>
                    <a:ext uri="{FF2B5EF4-FFF2-40B4-BE49-F238E27FC236}">
                      <a16:creationId xmlns:a16="http://schemas.microsoft.com/office/drawing/2014/main" id="{35A8E282-63C2-47FB-70BA-66B2B2B9E497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902" name="Star: 5 Points 2730">
                    <a:hlinkClick r:id="rId51"/>
                    <a:extLst>
                      <a:ext uri="{FF2B5EF4-FFF2-40B4-BE49-F238E27FC236}">
                        <a16:creationId xmlns:a16="http://schemas.microsoft.com/office/drawing/2014/main" id="{4E22BEE0-5533-57C4-69B0-21670DB0D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903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EB441F71-D765-B15D-695F-4805064187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04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0232F9F5-A247-2124-D737-FF1E78DD69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4" name="FTU - mucosa of larynx (subglottis)">
                <a:extLst>
                  <a:ext uri="{FF2B5EF4-FFF2-40B4-BE49-F238E27FC236}">
                    <a16:creationId xmlns:a16="http://schemas.microsoft.com/office/drawing/2014/main" id="{740BD96B-9F43-051F-DA75-9FA2311F71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1888" name="FTU - mucosa of larynx (subglottis)">
                  <a:extLst>
                    <a:ext uri="{FF2B5EF4-FFF2-40B4-BE49-F238E27FC236}">
                      <a16:creationId xmlns:a16="http://schemas.microsoft.com/office/drawing/2014/main" id="{C878C46B-D264-A159-EF83-E07191ED7156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1889" name="dock">
                  <a:extLst>
                    <a:ext uri="{FF2B5EF4-FFF2-40B4-BE49-F238E27FC236}">
                      <a16:creationId xmlns:a16="http://schemas.microsoft.com/office/drawing/2014/main" id="{AD6F8AD3-B038-A50C-023E-1C6AEA21DA1D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1896" name="Text Box 3086">
                    <a:extLst>
                      <a:ext uri="{FF2B5EF4-FFF2-40B4-BE49-F238E27FC236}">
                        <a16:creationId xmlns:a16="http://schemas.microsoft.com/office/drawing/2014/main" id="{76EA3035-AC81-93C3-9E34-5BC82FF1F3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7" name="Text Box 3086">
                    <a:extLst>
                      <a:ext uri="{FF2B5EF4-FFF2-40B4-BE49-F238E27FC236}">
                        <a16:creationId xmlns:a16="http://schemas.microsoft.com/office/drawing/2014/main" id="{0D19DF20-DC3E-87B3-E50C-B6D0808CB84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8" name="Text Box 3086">
                    <a:extLst>
                      <a:ext uri="{FF2B5EF4-FFF2-40B4-BE49-F238E27FC236}">
                        <a16:creationId xmlns:a16="http://schemas.microsoft.com/office/drawing/2014/main" id="{DF848F0E-400E-7EA7-5BE7-A2C97EB4090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92" name="link">
                  <a:extLst>
                    <a:ext uri="{FF2B5EF4-FFF2-40B4-BE49-F238E27FC236}">
                      <a16:creationId xmlns:a16="http://schemas.microsoft.com/office/drawing/2014/main" id="{F231154F-7EE2-D84A-EEEA-098AA7AF9405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893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0FF03A74-2595-4E7A-5AA1-4E1BC0DEB0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894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015045EB-13F9-BAE9-FFB5-BEFA804B4A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95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331DB475-5349-14F3-192E-7F2A0E07E6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5" name="dock - vascular">
                <a:extLst>
                  <a:ext uri="{FF2B5EF4-FFF2-40B4-BE49-F238E27FC236}">
                    <a16:creationId xmlns:a16="http://schemas.microsoft.com/office/drawing/2014/main" id="{4B6A7479-C191-765D-C7A8-AAC49E294F83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1886" name="Text Box 3070">
                  <a:extLst>
                    <a:ext uri="{FF2B5EF4-FFF2-40B4-BE49-F238E27FC236}">
                      <a16:creationId xmlns:a16="http://schemas.microsoft.com/office/drawing/2014/main" id="{99C76647-9B1B-762B-0483-A1BA52B456E9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87" name="Text Box 3036">
                  <a:extLst>
                    <a:ext uri="{FF2B5EF4-FFF2-40B4-BE49-F238E27FC236}">
                      <a16:creationId xmlns:a16="http://schemas.microsoft.com/office/drawing/2014/main" id="{970EAD2B-D2E8-DA87-61A2-88FADC1445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839" name="FTU - trachea">
              <a:extLst>
                <a:ext uri="{FF2B5EF4-FFF2-40B4-BE49-F238E27FC236}">
                  <a16:creationId xmlns:a16="http://schemas.microsoft.com/office/drawing/2014/main" id="{A83CC68A-7A4F-5D4D-86AF-6A523F9DCBDC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1840" name="Text Box 3086">
              <a:extLst>
                <a:ext uri="{FF2B5EF4-FFF2-40B4-BE49-F238E27FC236}">
                  <a16:creationId xmlns:a16="http://schemas.microsoft.com/office/drawing/2014/main" id="{A8B80A9D-CC6E-6F0A-E79A-A9577B13DE7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1" name="Text Box 3086">
              <a:extLst>
                <a:ext uri="{FF2B5EF4-FFF2-40B4-BE49-F238E27FC236}">
                  <a16:creationId xmlns:a16="http://schemas.microsoft.com/office/drawing/2014/main" id="{406941D6-447E-CA37-F9E7-B774D30B385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2" name="Text Box 3086">
              <a:extLst>
                <a:ext uri="{FF2B5EF4-FFF2-40B4-BE49-F238E27FC236}">
                  <a16:creationId xmlns:a16="http://schemas.microsoft.com/office/drawing/2014/main" id="{CDCB1619-7251-DCCF-A858-FF8D7951EE1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3" name="Star: 5 Points 2730">
              <a:hlinkClick r:id="rId51"/>
              <a:extLst>
                <a:ext uri="{FF2B5EF4-FFF2-40B4-BE49-F238E27FC236}">
                  <a16:creationId xmlns:a16="http://schemas.microsoft.com/office/drawing/2014/main" id="{059ECC69-1EEE-964A-0864-99EDBD0B2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8" name="Star: 5 Points 2731">
              <a:hlinkClick r:id="rId52"/>
              <a:extLst>
                <a:ext uri="{FF2B5EF4-FFF2-40B4-BE49-F238E27FC236}">
                  <a16:creationId xmlns:a16="http://schemas.microsoft.com/office/drawing/2014/main" id="{0F4A1F37-564C-CC29-50BC-B5AFCD7E2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9" name="Star: 5 Points 2732">
              <a:hlinkClick r:id="rId34"/>
              <a:extLst>
                <a:ext uri="{FF2B5EF4-FFF2-40B4-BE49-F238E27FC236}">
                  <a16:creationId xmlns:a16="http://schemas.microsoft.com/office/drawing/2014/main" id="{EA00190B-0A58-7C3C-B577-604BC374A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0" name="FTU - trachea">
              <a:extLst>
                <a:ext uri="{FF2B5EF4-FFF2-40B4-BE49-F238E27FC236}">
                  <a16:creationId xmlns:a16="http://schemas.microsoft.com/office/drawing/2014/main" id="{E06B17E8-1B8D-1CCC-1409-63ED3DAFA0A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1851" name="Text Box 3086">
              <a:extLst>
                <a:ext uri="{FF2B5EF4-FFF2-40B4-BE49-F238E27FC236}">
                  <a16:creationId xmlns:a16="http://schemas.microsoft.com/office/drawing/2014/main" id="{CDCA1D78-3AB6-AE08-BB4C-6993EB27D45A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2" name="Text Box 3086">
              <a:extLst>
                <a:ext uri="{FF2B5EF4-FFF2-40B4-BE49-F238E27FC236}">
                  <a16:creationId xmlns:a16="http://schemas.microsoft.com/office/drawing/2014/main" id="{489CB322-9A7A-0694-D7A2-B5FED5C08BC1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3" name="Text Box 3086">
              <a:extLst>
                <a:ext uri="{FF2B5EF4-FFF2-40B4-BE49-F238E27FC236}">
                  <a16:creationId xmlns:a16="http://schemas.microsoft.com/office/drawing/2014/main" id="{03B921C1-BAE6-BCF3-74AD-FB31F1A5B659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8" name="Star: 5 Points 2730">
              <a:hlinkClick r:id="rId54"/>
              <a:extLst>
                <a:ext uri="{FF2B5EF4-FFF2-40B4-BE49-F238E27FC236}">
                  <a16:creationId xmlns:a16="http://schemas.microsoft.com/office/drawing/2014/main" id="{7D0B7C14-77F5-D898-530B-5633A742B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9" name="Star: 5 Points 2731">
              <a:hlinkClick r:id="rId55"/>
              <a:extLst>
                <a:ext uri="{FF2B5EF4-FFF2-40B4-BE49-F238E27FC236}">
                  <a16:creationId xmlns:a16="http://schemas.microsoft.com/office/drawing/2014/main" id="{0FD466FD-04E8-248C-CCB4-EE181A822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0" name="Star: 5 Points 2732">
              <a:hlinkClick r:id="rId34"/>
              <a:extLst>
                <a:ext uri="{FF2B5EF4-FFF2-40B4-BE49-F238E27FC236}">
                  <a16:creationId xmlns:a16="http://schemas.microsoft.com/office/drawing/2014/main" id="{9807E79D-EF63-5216-1B78-74BA72FFA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1" name="FTU - trachea">
              <a:extLst>
                <a:ext uri="{FF2B5EF4-FFF2-40B4-BE49-F238E27FC236}">
                  <a16:creationId xmlns:a16="http://schemas.microsoft.com/office/drawing/2014/main" id="{85B9B02C-8F64-8E94-23DA-B50704903F2C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1862" name="Text Box 3086">
              <a:extLst>
                <a:ext uri="{FF2B5EF4-FFF2-40B4-BE49-F238E27FC236}">
                  <a16:creationId xmlns:a16="http://schemas.microsoft.com/office/drawing/2014/main" id="{EBBAF604-4014-A847-1770-ABDCFCEDEA3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3" name="Text Box 3086">
              <a:extLst>
                <a:ext uri="{FF2B5EF4-FFF2-40B4-BE49-F238E27FC236}">
                  <a16:creationId xmlns:a16="http://schemas.microsoft.com/office/drawing/2014/main" id="{9B0B13D8-735D-6A2F-5378-23CF084934FE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4" name="Text Box 3086">
              <a:extLst>
                <a:ext uri="{FF2B5EF4-FFF2-40B4-BE49-F238E27FC236}">
                  <a16:creationId xmlns:a16="http://schemas.microsoft.com/office/drawing/2014/main" id="{8ABA9179-0944-048B-197B-3EB144CB6C09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5" name="Star: 5 Points 2730">
              <a:hlinkClick r:id="rId56"/>
              <a:extLst>
                <a:ext uri="{FF2B5EF4-FFF2-40B4-BE49-F238E27FC236}">
                  <a16:creationId xmlns:a16="http://schemas.microsoft.com/office/drawing/2014/main" id="{C28478B2-0FB3-1626-438D-33BD6CC33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6" name="Star: 5 Points 2731">
              <a:hlinkClick r:id="rId57"/>
              <a:extLst>
                <a:ext uri="{FF2B5EF4-FFF2-40B4-BE49-F238E27FC236}">
                  <a16:creationId xmlns:a16="http://schemas.microsoft.com/office/drawing/2014/main" id="{27041771-2D9C-6948-FC29-D1401361B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7" name="Star: 5 Points 2732">
              <a:hlinkClick r:id="rId34"/>
              <a:extLst>
                <a:ext uri="{FF2B5EF4-FFF2-40B4-BE49-F238E27FC236}">
                  <a16:creationId xmlns:a16="http://schemas.microsoft.com/office/drawing/2014/main" id="{EBB309A0-B8E2-4EC5-0A5C-E2590C267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8" name="FTU - trachea">
              <a:extLst>
                <a:ext uri="{FF2B5EF4-FFF2-40B4-BE49-F238E27FC236}">
                  <a16:creationId xmlns:a16="http://schemas.microsoft.com/office/drawing/2014/main" id="{DBACE28A-3357-13A4-3685-74E95586C9A5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1869" name="Text Box 3086">
              <a:extLst>
                <a:ext uri="{FF2B5EF4-FFF2-40B4-BE49-F238E27FC236}">
                  <a16:creationId xmlns:a16="http://schemas.microsoft.com/office/drawing/2014/main" id="{4D137897-7D34-ABE7-D5A0-48CF6FBA033F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0" name="Text Box 3086">
              <a:extLst>
                <a:ext uri="{FF2B5EF4-FFF2-40B4-BE49-F238E27FC236}">
                  <a16:creationId xmlns:a16="http://schemas.microsoft.com/office/drawing/2014/main" id="{2E14AB99-0577-741A-03D5-D6ED1062975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1" name="Text Box 3086">
              <a:extLst>
                <a:ext uri="{FF2B5EF4-FFF2-40B4-BE49-F238E27FC236}">
                  <a16:creationId xmlns:a16="http://schemas.microsoft.com/office/drawing/2014/main" id="{D7D14424-E219-4EAF-B98C-F5B4E59C548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2" name="Star: 5 Points 2730">
              <a:hlinkClick r:id="rId58"/>
              <a:extLst>
                <a:ext uri="{FF2B5EF4-FFF2-40B4-BE49-F238E27FC236}">
                  <a16:creationId xmlns:a16="http://schemas.microsoft.com/office/drawing/2014/main" id="{DE83962B-9DAF-3E32-90A5-65315535A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3" name="Star: 5 Points 2731">
              <a:hlinkClick r:id="rId52"/>
              <a:extLst>
                <a:ext uri="{FF2B5EF4-FFF2-40B4-BE49-F238E27FC236}">
                  <a16:creationId xmlns:a16="http://schemas.microsoft.com/office/drawing/2014/main" id="{3829EB0D-3495-A158-80A3-ED06FAB23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4" name="Star: 5 Points 2732">
              <a:hlinkClick r:id="rId34"/>
              <a:extLst>
                <a:ext uri="{FF2B5EF4-FFF2-40B4-BE49-F238E27FC236}">
                  <a16:creationId xmlns:a16="http://schemas.microsoft.com/office/drawing/2014/main" id="{E6B1BBA1-45FF-6C2E-67FD-9257F82C9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5" name="FTU - trachea">
              <a:extLst>
                <a:ext uri="{FF2B5EF4-FFF2-40B4-BE49-F238E27FC236}">
                  <a16:creationId xmlns:a16="http://schemas.microsoft.com/office/drawing/2014/main" id="{28F8295A-87CB-EF4A-5864-8A1B0274095A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1876" name="Text Box 3086">
              <a:extLst>
                <a:ext uri="{FF2B5EF4-FFF2-40B4-BE49-F238E27FC236}">
                  <a16:creationId xmlns:a16="http://schemas.microsoft.com/office/drawing/2014/main" id="{525FE9BC-2638-51BB-C83D-F71B34A42FCC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7" name="Text Box 3086">
              <a:extLst>
                <a:ext uri="{FF2B5EF4-FFF2-40B4-BE49-F238E27FC236}">
                  <a16:creationId xmlns:a16="http://schemas.microsoft.com/office/drawing/2014/main" id="{6120D4FC-F6D4-07A7-B513-C3D0A992DA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8" name="Text Box 3086">
              <a:extLst>
                <a:ext uri="{FF2B5EF4-FFF2-40B4-BE49-F238E27FC236}">
                  <a16:creationId xmlns:a16="http://schemas.microsoft.com/office/drawing/2014/main" id="{090FECE6-F11B-5A42-0EAC-92977381D69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9" name="Star: 5 Points 2730">
              <a:hlinkClick r:id="rId59"/>
              <a:extLst>
                <a:ext uri="{FF2B5EF4-FFF2-40B4-BE49-F238E27FC236}">
                  <a16:creationId xmlns:a16="http://schemas.microsoft.com/office/drawing/2014/main" id="{30EA9DBB-15D2-E20D-CBBE-6E7DC12F0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0" name="Star: 5 Points 2731">
              <a:hlinkClick r:id="rId60"/>
              <a:extLst>
                <a:ext uri="{FF2B5EF4-FFF2-40B4-BE49-F238E27FC236}">
                  <a16:creationId xmlns:a16="http://schemas.microsoft.com/office/drawing/2014/main" id="{0BFFC51A-C658-79F5-18BB-53BBDB7B7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1" name="Star: 5 Points 2732">
              <a:hlinkClick r:id="rId34"/>
              <a:extLst>
                <a:ext uri="{FF2B5EF4-FFF2-40B4-BE49-F238E27FC236}">
                  <a16:creationId xmlns:a16="http://schemas.microsoft.com/office/drawing/2014/main" id="{4A44AB42-6CFC-FA98-7781-D5D20C9A1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08" name="organ group - lungs">
            <a:extLst>
              <a:ext uri="{FF2B5EF4-FFF2-40B4-BE49-F238E27FC236}">
                <a16:creationId xmlns:a16="http://schemas.microsoft.com/office/drawing/2014/main" id="{F5B025F7-1AA8-ED6A-5DD8-C97EDFDAFE69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1909" name="organ - lungs">
              <a:extLst>
                <a:ext uri="{FF2B5EF4-FFF2-40B4-BE49-F238E27FC236}">
                  <a16:creationId xmlns:a16="http://schemas.microsoft.com/office/drawing/2014/main" id="{EF40BA4C-105E-0491-85D8-DA2B0FD4D6C7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10" name="FTU - primary bronchus">
              <a:extLst>
                <a:ext uri="{FF2B5EF4-FFF2-40B4-BE49-F238E27FC236}">
                  <a16:creationId xmlns:a16="http://schemas.microsoft.com/office/drawing/2014/main" id="{C7D92110-38D7-77BA-7D37-851E89C38222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12051" name="FTU - primary bronchus">
                <a:extLst>
                  <a:ext uri="{FF2B5EF4-FFF2-40B4-BE49-F238E27FC236}">
                    <a16:creationId xmlns:a16="http://schemas.microsoft.com/office/drawing/2014/main" id="{E72A5560-FF97-D208-1732-158CDA6703AC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12053" name="dock">
                <a:extLst>
                  <a:ext uri="{FF2B5EF4-FFF2-40B4-BE49-F238E27FC236}">
                    <a16:creationId xmlns:a16="http://schemas.microsoft.com/office/drawing/2014/main" id="{68BBDE06-A1B6-D326-DCA9-1A5983762692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12067" name="Text Box 3086">
                  <a:extLst>
                    <a:ext uri="{FF2B5EF4-FFF2-40B4-BE49-F238E27FC236}">
                      <a16:creationId xmlns:a16="http://schemas.microsoft.com/office/drawing/2014/main" id="{9A0E634F-0A9A-1A1C-DDCA-492E59F0FFB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69" name="Text Box 3086">
                  <a:extLst>
                    <a:ext uri="{FF2B5EF4-FFF2-40B4-BE49-F238E27FC236}">
                      <a16:creationId xmlns:a16="http://schemas.microsoft.com/office/drawing/2014/main" id="{BE1490B8-A741-0BD5-8BE2-59B1270861F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70" name="Text Box 3086">
                  <a:extLst>
                    <a:ext uri="{FF2B5EF4-FFF2-40B4-BE49-F238E27FC236}">
                      <a16:creationId xmlns:a16="http://schemas.microsoft.com/office/drawing/2014/main" id="{5A955C1A-6A9E-11F4-A46B-072C314F093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54" name="link">
                <a:extLst>
                  <a:ext uri="{FF2B5EF4-FFF2-40B4-BE49-F238E27FC236}">
                    <a16:creationId xmlns:a16="http://schemas.microsoft.com/office/drawing/2014/main" id="{2B8E2B6A-DE37-4B28-9DC6-9225AACA27D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12059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D29D003F-66EF-A9D5-6BF8-F383B6608D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61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5234AE1A-BBE9-DC69-20A1-600F71C03B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6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8C5F3708-4AAE-2CBE-6934-82CABE8DC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1" name="FTU - lobar bronchus">
              <a:extLst>
                <a:ext uri="{FF2B5EF4-FFF2-40B4-BE49-F238E27FC236}">
                  <a16:creationId xmlns:a16="http://schemas.microsoft.com/office/drawing/2014/main" id="{8203CA80-948B-5344-33AB-0AB6981C079F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12027" name="FTU - lobar bronchus">
                <a:extLst>
                  <a:ext uri="{FF2B5EF4-FFF2-40B4-BE49-F238E27FC236}">
                    <a16:creationId xmlns:a16="http://schemas.microsoft.com/office/drawing/2014/main" id="{AAF6A27D-0D3F-20D0-D7A7-4F94B68DBAAB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2029" name="dock">
                <a:extLst>
                  <a:ext uri="{FF2B5EF4-FFF2-40B4-BE49-F238E27FC236}">
                    <a16:creationId xmlns:a16="http://schemas.microsoft.com/office/drawing/2014/main" id="{6401DB01-233B-0092-7CCC-27F6A83CAF1B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2043" name="Text Box 3086">
                  <a:extLst>
                    <a:ext uri="{FF2B5EF4-FFF2-40B4-BE49-F238E27FC236}">
                      <a16:creationId xmlns:a16="http://schemas.microsoft.com/office/drawing/2014/main" id="{79FD2F53-4CB2-6DCF-8438-5D3CC31847F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45" name="Text Box 3086">
                  <a:extLst>
                    <a:ext uri="{FF2B5EF4-FFF2-40B4-BE49-F238E27FC236}">
                      <a16:creationId xmlns:a16="http://schemas.microsoft.com/office/drawing/2014/main" id="{9465B9E4-335C-62E0-59E7-D645326CA28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46" name="Text Box 3086">
                  <a:extLst>
                    <a:ext uri="{FF2B5EF4-FFF2-40B4-BE49-F238E27FC236}">
                      <a16:creationId xmlns:a16="http://schemas.microsoft.com/office/drawing/2014/main" id="{17C35303-C4E7-6838-9779-3977F071045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30" name="link">
                <a:extLst>
                  <a:ext uri="{FF2B5EF4-FFF2-40B4-BE49-F238E27FC236}">
                    <a16:creationId xmlns:a16="http://schemas.microsoft.com/office/drawing/2014/main" id="{E8C7032F-CC78-1309-EF42-27A45197C017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2035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F1955C0A-792C-6338-9116-971B22CCB6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37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3BEB0D3C-668F-EBAD-0979-722CF8D669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3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87838FB-981F-2C8B-8565-991EB64C93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2" name="FTU - segmental bronchus">
              <a:extLst>
                <a:ext uri="{FF2B5EF4-FFF2-40B4-BE49-F238E27FC236}">
                  <a16:creationId xmlns:a16="http://schemas.microsoft.com/office/drawing/2014/main" id="{7F021FA7-BFDF-EE0D-19B3-7EBD8BF35675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11995" name="FTU - segmental bronchus">
                <a:extLst>
                  <a:ext uri="{FF2B5EF4-FFF2-40B4-BE49-F238E27FC236}">
                    <a16:creationId xmlns:a16="http://schemas.microsoft.com/office/drawing/2014/main" id="{E57DC3A3-4775-3458-5EC9-CD903838BE9A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1996" name="dock">
                <a:extLst>
                  <a:ext uri="{FF2B5EF4-FFF2-40B4-BE49-F238E27FC236}">
                    <a16:creationId xmlns:a16="http://schemas.microsoft.com/office/drawing/2014/main" id="{6CAA3DFD-FF3F-9449-2DA4-FD1E807D98AF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2019" name="Text Box 3086">
                  <a:extLst>
                    <a:ext uri="{FF2B5EF4-FFF2-40B4-BE49-F238E27FC236}">
                      <a16:creationId xmlns:a16="http://schemas.microsoft.com/office/drawing/2014/main" id="{56800170-63F6-D710-602D-158DE792961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21" name="Text Box 3086">
                  <a:extLst>
                    <a:ext uri="{FF2B5EF4-FFF2-40B4-BE49-F238E27FC236}">
                      <a16:creationId xmlns:a16="http://schemas.microsoft.com/office/drawing/2014/main" id="{4D3D4981-C64A-6223-3086-6A6F558790F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22" name="Text Box 3086">
                  <a:extLst>
                    <a:ext uri="{FF2B5EF4-FFF2-40B4-BE49-F238E27FC236}">
                      <a16:creationId xmlns:a16="http://schemas.microsoft.com/office/drawing/2014/main" id="{0008D755-A9B8-0739-4EB3-531313BFAC8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97" name="link">
                <a:extLst>
                  <a:ext uri="{FF2B5EF4-FFF2-40B4-BE49-F238E27FC236}">
                    <a16:creationId xmlns:a16="http://schemas.microsoft.com/office/drawing/2014/main" id="{C5C0A6D6-6C7C-E3E0-CBEA-360EE0BD7FED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201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C3FDF506-3C31-92C2-13CE-4C2167D6C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13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8CA1420F-9173-0D61-1D4C-D97B6EF92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1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6FC44791-C93F-34E6-A65B-93EB4C305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3" name="FTU - primary bronchiole">
              <a:extLst>
                <a:ext uri="{FF2B5EF4-FFF2-40B4-BE49-F238E27FC236}">
                  <a16:creationId xmlns:a16="http://schemas.microsoft.com/office/drawing/2014/main" id="{5E811F93-4C2D-DBBF-80AF-7BE0FF726815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1986" name="FTU - primary bronchiole">
                <a:extLst>
                  <a:ext uri="{FF2B5EF4-FFF2-40B4-BE49-F238E27FC236}">
                    <a16:creationId xmlns:a16="http://schemas.microsoft.com/office/drawing/2014/main" id="{694CD370-DBA2-1F05-9AA8-526BE59A6B5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1987" name="dock">
                <a:extLst>
                  <a:ext uri="{FF2B5EF4-FFF2-40B4-BE49-F238E27FC236}">
                    <a16:creationId xmlns:a16="http://schemas.microsoft.com/office/drawing/2014/main" id="{2D098880-3B35-2C3F-A50E-4C7DF14E5D46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1992" name="Text Box 3086">
                  <a:extLst>
                    <a:ext uri="{FF2B5EF4-FFF2-40B4-BE49-F238E27FC236}">
                      <a16:creationId xmlns:a16="http://schemas.microsoft.com/office/drawing/2014/main" id="{4421BFCB-76F4-7506-759C-7A4C1AA9674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3" name="Text Box 3086">
                  <a:extLst>
                    <a:ext uri="{FF2B5EF4-FFF2-40B4-BE49-F238E27FC236}">
                      <a16:creationId xmlns:a16="http://schemas.microsoft.com/office/drawing/2014/main" id="{3104B7C5-A7E2-D1EC-5364-05404B46E8F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4" name="Text Box 3086">
                  <a:extLst>
                    <a:ext uri="{FF2B5EF4-FFF2-40B4-BE49-F238E27FC236}">
                      <a16:creationId xmlns:a16="http://schemas.microsoft.com/office/drawing/2014/main" id="{ADECFA93-2BD2-F6F8-23DD-667F95F2439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8" name="link">
                <a:extLst>
                  <a:ext uri="{FF2B5EF4-FFF2-40B4-BE49-F238E27FC236}">
                    <a16:creationId xmlns:a16="http://schemas.microsoft.com/office/drawing/2014/main" id="{DEBC6C07-56F1-DBC5-07CE-791F889C069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1989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F07414A5-DE57-9A3E-C24B-EB111F5EED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90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CEDCCCC0-7EF7-0802-9159-9C05FC331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91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5FD0FF5-129C-BCE5-E7AA-2F9E3E203C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4" name="FTU - conducting bronchiole">
              <a:extLst>
                <a:ext uri="{FF2B5EF4-FFF2-40B4-BE49-F238E27FC236}">
                  <a16:creationId xmlns:a16="http://schemas.microsoft.com/office/drawing/2014/main" id="{D6405AC1-B146-A337-FD5F-964F0CDF3706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1959" name="FTU - conducting bronchiole">
                <a:extLst>
                  <a:ext uri="{FF2B5EF4-FFF2-40B4-BE49-F238E27FC236}">
                    <a16:creationId xmlns:a16="http://schemas.microsoft.com/office/drawing/2014/main" id="{80B96DB0-02F7-C571-8CF5-E33C32B94EB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1960" name="dock">
                <a:extLst>
                  <a:ext uri="{FF2B5EF4-FFF2-40B4-BE49-F238E27FC236}">
                    <a16:creationId xmlns:a16="http://schemas.microsoft.com/office/drawing/2014/main" id="{E1322795-E4F7-A09F-653E-066F3EE772B3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1983" name="Text Box 3086">
                  <a:extLst>
                    <a:ext uri="{FF2B5EF4-FFF2-40B4-BE49-F238E27FC236}">
                      <a16:creationId xmlns:a16="http://schemas.microsoft.com/office/drawing/2014/main" id="{09A9F8CF-D6A7-4542-8839-EB33DC505119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84" name="Text Box 3086">
                  <a:extLst>
                    <a:ext uri="{FF2B5EF4-FFF2-40B4-BE49-F238E27FC236}">
                      <a16:creationId xmlns:a16="http://schemas.microsoft.com/office/drawing/2014/main" id="{92179DDB-31DB-3CFE-ABA1-E2B099085A8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85" name="Text Box 3086">
                  <a:extLst>
                    <a:ext uri="{FF2B5EF4-FFF2-40B4-BE49-F238E27FC236}">
                      <a16:creationId xmlns:a16="http://schemas.microsoft.com/office/drawing/2014/main" id="{7C7EF29D-FEF9-B887-3DA3-3439F91DCAE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79" name="link">
                <a:extLst>
                  <a:ext uri="{FF2B5EF4-FFF2-40B4-BE49-F238E27FC236}">
                    <a16:creationId xmlns:a16="http://schemas.microsoft.com/office/drawing/2014/main" id="{48907DF4-57E3-59F6-F2D0-C5B15141FCB3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1980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DFA29165-990C-06E3-4343-F2A0B80187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1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65324A7E-E86E-3B6F-B0B9-1DD989061A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B8981569-44FD-C4DD-A82C-F7F32163D6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5" name="FTU - terminal bronchiole">
              <a:extLst>
                <a:ext uri="{FF2B5EF4-FFF2-40B4-BE49-F238E27FC236}">
                  <a16:creationId xmlns:a16="http://schemas.microsoft.com/office/drawing/2014/main" id="{EDB9BA69-3F11-0AC2-8AF4-6982CBA0E862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11950" name="FTU - terminal bronchiole">
                <a:extLst>
                  <a:ext uri="{FF2B5EF4-FFF2-40B4-BE49-F238E27FC236}">
                    <a16:creationId xmlns:a16="http://schemas.microsoft.com/office/drawing/2014/main" id="{49D14B36-98EE-8522-ADF4-F40AD25351B4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11951" name="dock">
                <a:extLst>
                  <a:ext uri="{FF2B5EF4-FFF2-40B4-BE49-F238E27FC236}">
                    <a16:creationId xmlns:a16="http://schemas.microsoft.com/office/drawing/2014/main" id="{2C82279B-04F6-115A-1446-A8A89225AF6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11956" name="Text Box 3086">
                  <a:extLst>
                    <a:ext uri="{FF2B5EF4-FFF2-40B4-BE49-F238E27FC236}">
                      <a16:creationId xmlns:a16="http://schemas.microsoft.com/office/drawing/2014/main" id="{B7F98436-0E15-3A48-1EA0-210A34DA1B3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7" name="Text Box 3086">
                  <a:extLst>
                    <a:ext uri="{FF2B5EF4-FFF2-40B4-BE49-F238E27FC236}">
                      <a16:creationId xmlns:a16="http://schemas.microsoft.com/office/drawing/2014/main" id="{740EB547-ADC9-F1A6-511C-C192D4A5481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8" name="Text Box 3086">
                  <a:extLst>
                    <a:ext uri="{FF2B5EF4-FFF2-40B4-BE49-F238E27FC236}">
                      <a16:creationId xmlns:a16="http://schemas.microsoft.com/office/drawing/2014/main" id="{4B6ABB0F-AFA2-7F2F-DE55-D11E08A138E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2" name="link">
                <a:extLst>
                  <a:ext uri="{FF2B5EF4-FFF2-40B4-BE49-F238E27FC236}">
                    <a16:creationId xmlns:a16="http://schemas.microsoft.com/office/drawing/2014/main" id="{4A82F86C-1A0C-5A20-595E-B208792D0520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11953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AFF016CB-CD6B-BE7A-B40D-71D0496AC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4" name="Star: 5 Points 2731">
                  <a:hlinkClick r:id="rId64"/>
                  <a:extLst>
                    <a:ext uri="{FF2B5EF4-FFF2-40B4-BE49-F238E27FC236}">
                      <a16:creationId xmlns:a16="http://schemas.microsoft.com/office/drawing/2014/main" id="{D68C708E-8FF8-A11C-9085-F4178B3174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5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A4122FF-95D0-85EA-6035-5112F8185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6" name="FTU - respiratory bronchiole">
              <a:extLst>
                <a:ext uri="{FF2B5EF4-FFF2-40B4-BE49-F238E27FC236}">
                  <a16:creationId xmlns:a16="http://schemas.microsoft.com/office/drawing/2014/main" id="{19D861CD-C4D9-E21A-6353-FD19F0ADD5F8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11941" name="FTU - respiratory bronchiole">
                <a:extLst>
                  <a:ext uri="{FF2B5EF4-FFF2-40B4-BE49-F238E27FC236}">
                    <a16:creationId xmlns:a16="http://schemas.microsoft.com/office/drawing/2014/main" id="{63D92CC6-4EC2-BABD-6991-6E30C602AD6F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1942" name="dock">
                <a:extLst>
                  <a:ext uri="{FF2B5EF4-FFF2-40B4-BE49-F238E27FC236}">
                    <a16:creationId xmlns:a16="http://schemas.microsoft.com/office/drawing/2014/main" id="{1D77CA11-F947-7870-5B10-19597DE1092F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11947" name="Text Box 3086">
                  <a:extLst>
                    <a:ext uri="{FF2B5EF4-FFF2-40B4-BE49-F238E27FC236}">
                      <a16:creationId xmlns:a16="http://schemas.microsoft.com/office/drawing/2014/main" id="{E83C366B-737B-8CF9-EAC3-F910BE7BCEA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8" name="Text Box 3086">
                  <a:extLst>
                    <a:ext uri="{FF2B5EF4-FFF2-40B4-BE49-F238E27FC236}">
                      <a16:creationId xmlns:a16="http://schemas.microsoft.com/office/drawing/2014/main" id="{1E3BE014-D951-0C29-4FCD-DC9F2248390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9" name="Text Box 3086">
                  <a:extLst>
                    <a:ext uri="{FF2B5EF4-FFF2-40B4-BE49-F238E27FC236}">
                      <a16:creationId xmlns:a16="http://schemas.microsoft.com/office/drawing/2014/main" id="{FCDB13B2-F259-42D8-ED8E-1AE8AD33AEE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43" name="link">
                <a:extLst>
                  <a:ext uri="{FF2B5EF4-FFF2-40B4-BE49-F238E27FC236}">
                    <a16:creationId xmlns:a16="http://schemas.microsoft.com/office/drawing/2014/main" id="{05F133C9-AB3E-71D4-9A9E-29488CADE14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1944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B225B233-E3A4-585A-57C4-1DFF5CBF3C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45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C8786105-A93E-1F04-463F-62B475645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46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A482A8E-7025-512D-0F7E-521FAF1D7E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7" name="FTU - alveolar duct">
              <a:extLst>
                <a:ext uri="{FF2B5EF4-FFF2-40B4-BE49-F238E27FC236}">
                  <a16:creationId xmlns:a16="http://schemas.microsoft.com/office/drawing/2014/main" id="{35AFA881-0B1E-420D-0884-85EDE15487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11932" name="FTU - alveolar duct">
                <a:extLst>
                  <a:ext uri="{FF2B5EF4-FFF2-40B4-BE49-F238E27FC236}">
                    <a16:creationId xmlns:a16="http://schemas.microsoft.com/office/drawing/2014/main" id="{C2A85466-7224-2311-9CBD-5C585A67F74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1933" name="dock">
                <a:extLst>
                  <a:ext uri="{FF2B5EF4-FFF2-40B4-BE49-F238E27FC236}">
                    <a16:creationId xmlns:a16="http://schemas.microsoft.com/office/drawing/2014/main" id="{406C1E66-F702-8D12-DBE9-EE1E1D6E129D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1938" name="Text Box 3086">
                  <a:extLst>
                    <a:ext uri="{FF2B5EF4-FFF2-40B4-BE49-F238E27FC236}">
                      <a16:creationId xmlns:a16="http://schemas.microsoft.com/office/drawing/2014/main" id="{F8C7CE69-2308-DBD1-64FB-811E8EFF005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9" name="Text Box 3086">
                  <a:extLst>
                    <a:ext uri="{FF2B5EF4-FFF2-40B4-BE49-F238E27FC236}">
                      <a16:creationId xmlns:a16="http://schemas.microsoft.com/office/drawing/2014/main" id="{D30A6753-3A89-7649-201F-B50C09A8D5B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0" name="Text Box 3086">
                  <a:extLst>
                    <a:ext uri="{FF2B5EF4-FFF2-40B4-BE49-F238E27FC236}">
                      <a16:creationId xmlns:a16="http://schemas.microsoft.com/office/drawing/2014/main" id="{768F67D0-3F37-19AA-A504-CCDCBA01D2B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34" name="link">
                <a:extLst>
                  <a:ext uri="{FF2B5EF4-FFF2-40B4-BE49-F238E27FC236}">
                    <a16:creationId xmlns:a16="http://schemas.microsoft.com/office/drawing/2014/main" id="{5617E249-29CA-21F7-0C16-A27F63643DBC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193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BCE960DD-B57D-C822-8181-8828960669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36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E649538D-5DD5-C6B1-042F-6F09A96BF5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3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D6B243CE-5B37-C656-F0C5-E2E2F97C44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8" name="FTU - alveolus">
              <a:extLst>
                <a:ext uri="{FF2B5EF4-FFF2-40B4-BE49-F238E27FC236}">
                  <a16:creationId xmlns:a16="http://schemas.microsoft.com/office/drawing/2014/main" id="{A655A0A9-8822-66E4-EF80-2395B5635987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11923" name="FTU - alveolus">
                <a:extLst>
                  <a:ext uri="{FF2B5EF4-FFF2-40B4-BE49-F238E27FC236}">
                    <a16:creationId xmlns:a16="http://schemas.microsoft.com/office/drawing/2014/main" id="{12289639-0BC9-AECB-70E3-B3570788FF51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11924" name="dock">
                <a:extLst>
                  <a:ext uri="{FF2B5EF4-FFF2-40B4-BE49-F238E27FC236}">
                    <a16:creationId xmlns:a16="http://schemas.microsoft.com/office/drawing/2014/main" id="{7925E959-A584-BC1B-40D3-FF4D8125FCB8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1929" name="Text Box 3086">
                  <a:extLst>
                    <a:ext uri="{FF2B5EF4-FFF2-40B4-BE49-F238E27FC236}">
                      <a16:creationId xmlns:a16="http://schemas.microsoft.com/office/drawing/2014/main" id="{5BB103EF-B0AF-6A7F-9098-B069041ECBD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0" name="Text Box 3086">
                  <a:extLst>
                    <a:ext uri="{FF2B5EF4-FFF2-40B4-BE49-F238E27FC236}">
                      <a16:creationId xmlns:a16="http://schemas.microsoft.com/office/drawing/2014/main" id="{7AE35554-BAE8-C612-8CF1-4102B2B5C33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1" name="Text Box 3086">
                  <a:extLst>
                    <a:ext uri="{FF2B5EF4-FFF2-40B4-BE49-F238E27FC236}">
                      <a16:creationId xmlns:a16="http://schemas.microsoft.com/office/drawing/2014/main" id="{196ED5E9-E5C1-5B76-A84C-563D2EDCC41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25" name="link">
                <a:extLst>
                  <a:ext uri="{FF2B5EF4-FFF2-40B4-BE49-F238E27FC236}">
                    <a16:creationId xmlns:a16="http://schemas.microsoft.com/office/drawing/2014/main" id="{2458469D-3955-6381-F285-573753EB753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1192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D08DB80A-1381-A425-17CD-A550E62C5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7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1CA0408B-9CC4-0758-8672-C305D4C0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BDD78F0-DA86-C0FA-DDE8-B54A80E8A0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9" name="dock - vascular">
              <a:extLst>
                <a:ext uri="{FF2B5EF4-FFF2-40B4-BE49-F238E27FC236}">
                  <a16:creationId xmlns:a16="http://schemas.microsoft.com/office/drawing/2014/main" id="{0967A053-A991-B36C-7364-3220FF694C6F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11920" name="Text Box 3070">
                <a:extLst>
                  <a:ext uri="{FF2B5EF4-FFF2-40B4-BE49-F238E27FC236}">
                    <a16:creationId xmlns:a16="http://schemas.microsoft.com/office/drawing/2014/main" id="{D2CB49E4-27DF-B231-9E73-365EEB1B3005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21" name="Text Box 3036">
                <a:extLst>
                  <a:ext uri="{FF2B5EF4-FFF2-40B4-BE49-F238E27FC236}">
                    <a16:creationId xmlns:a16="http://schemas.microsoft.com/office/drawing/2014/main" id="{8F609C92-17FB-511D-7382-0AA6246E58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22" name="Text Box 3036">
                <a:extLst>
                  <a:ext uri="{FF2B5EF4-FFF2-40B4-BE49-F238E27FC236}">
                    <a16:creationId xmlns:a16="http://schemas.microsoft.com/office/drawing/2014/main" id="{D8555D51-50DE-76CC-B8C4-B07CDDBF8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5" name="organ group - esophagus">
            <a:extLst>
              <a:ext uri="{FF2B5EF4-FFF2-40B4-BE49-F238E27FC236}">
                <a16:creationId xmlns:a16="http://schemas.microsoft.com/office/drawing/2014/main" id="{084DF6D2-EF3A-13BF-5091-98F075C17C8B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2077" name="organ - esophagus">
              <a:extLst>
                <a:ext uri="{FF2B5EF4-FFF2-40B4-BE49-F238E27FC236}">
                  <a16:creationId xmlns:a16="http://schemas.microsoft.com/office/drawing/2014/main" id="{F55662D9-982E-51FA-9C43-2847F380DAD3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078" name="FTU - upper esophageal sphincter">
              <a:extLst>
                <a:ext uri="{FF2B5EF4-FFF2-40B4-BE49-F238E27FC236}">
                  <a16:creationId xmlns:a16="http://schemas.microsoft.com/office/drawing/2014/main" id="{7658FADE-0A65-C30B-C5FD-019E177CDE33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12204" name="FTU - upper esophageal sphincter">
                <a:extLst>
                  <a:ext uri="{FF2B5EF4-FFF2-40B4-BE49-F238E27FC236}">
                    <a16:creationId xmlns:a16="http://schemas.microsoft.com/office/drawing/2014/main" id="{D087052D-2BDE-4A46-01A9-E8C6351F97A4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06" name="link">
                <a:extLst>
                  <a:ext uri="{FF2B5EF4-FFF2-40B4-BE49-F238E27FC236}">
                    <a16:creationId xmlns:a16="http://schemas.microsoft.com/office/drawing/2014/main" id="{066EE5BD-167F-FDF8-D41F-8DEEDD6A6390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12288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AC7AD353-5830-8D6E-A1A9-DE1AC90DD0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89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03853272-0141-2C39-9525-DA1907F77B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90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D0D574F7-8CBB-85AC-27F1-82598ABB34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210" name="dock">
                <a:extLst>
                  <a:ext uri="{FF2B5EF4-FFF2-40B4-BE49-F238E27FC236}">
                    <a16:creationId xmlns:a16="http://schemas.microsoft.com/office/drawing/2014/main" id="{C0B9EA06-C838-FE69-E26A-3AE6B4462F9F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12212" name="Text Box 3086">
                  <a:extLst>
                    <a:ext uri="{FF2B5EF4-FFF2-40B4-BE49-F238E27FC236}">
                      <a16:creationId xmlns:a16="http://schemas.microsoft.com/office/drawing/2014/main" id="{AE0B7782-7C4D-1A13-189F-52C317CF4EA8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4" name="Text Box 3086">
                  <a:extLst>
                    <a:ext uri="{FF2B5EF4-FFF2-40B4-BE49-F238E27FC236}">
                      <a16:creationId xmlns:a16="http://schemas.microsoft.com/office/drawing/2014/main" id="{D923BC14-5D79-A52E-A8CB-92AF28A115D2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23" name="Text Box 3086">
                  <a:extLst>
                    <a:ext uri="{FF2B5EF4-FFF2-40B4-BE49-F238E27FC236}">
                      <a16:creationId xmlns:a16="http://schemas.microsoft.com/office/drawing/2014/main" id="{C566C440-C859-E59D-FCA8-0665FA2DB8C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6" name="FTU - upper 1/3 of esophagus">
              <a:extLst>
                <a:ext uri="{FF2B5EF4-FFF2-40B4-BE49-F238E27FC236}">
                  <a16:creationId xmlns:a16="http://schemas.microsoft.com/office/drawing/2014/main" id="{EC7DDD4A-0270-A4D2-6A4B-7CBBE77478DD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12172" name="FTU - upper 1/3 of esophagus">
                <a:extLst>
                  <a:ext uri="{FF2B5EF4-FFF2-40B4-BE49-F238E27FC236}">
                    <a16:creationId xmlns:a16="http://schemas.microsoft.com/office/drawing/2014/main" id="{5E6EC5C1-1D4E-23D4-B1EB-AA809C4F21CB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82" name="link">
                <a:extLst>
                  <a:ext uri="{FF2B5EF4-FFF2-40B4-BE49-F238E27FC236}">
                    <a16:creationId xmlns:a16="http://schemas.microsoft.com/office/drawing/2014/main" id="{117ED92F-7E99-04AC-304D-CE134E93CF35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12198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1AAC6B34-8098-432B-6EF7-E0B7F5F07E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2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FBDAF8CC-543F-DBE4-D454-E7BF7FBDE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3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502EAF6-656E-117B-9479-1B776A6834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84" name="dock">
                <a:extLst>
                  <a:ext uri="{FF2B5EF4-FFF2-40B4-BE49-F238E27FC236}">
                    <a16:creationId xmlns:a16="http://schemas.microsoft.com/office/drawing/2014/main" id="{8A37032A-6B6F-08D9-7007-ECF7C9DC6574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12185" name="Text Box 3086">
                  <a:extLst>
                    <a:ext uri="{FF2B5EF4-FFF2-40B4-BE49-F238E27FC236}">
                      <a16:creationId xmlns:a16="http://schemas.microsoft.com/office/drawing/2014/main" id="{47B53547-67C0-E6DF-998B-D3C90672EAAB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5" name="Text Box 3086">
                  <a:extLst>
                    <a:ext uri="{FF2B5EF4-FFF2-40B4-BE49-F238E27FC236}">
                      <a16:creationId xmlns:a16="http://schemas.microsoft.com/office/drawing/2014/main" id="{F3993A43-B570-F8B6-2D70-98A0E0B2D622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7" name="Text Box 3086">
                  <a:extLst>
                    <a:ext uri="{FF2B5EF4-FFF2-40B4-BE49-F238E27FC236}">
                      <a16:creationId xmlns:a16="http://schemas.microsoft.com/office/drawing/2014/main" id="{B4A8F5E8-62EF-EB3A-4379-0BB132725F31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7" name="FTU - lower 2/3 of esophagus">
              <a:extLst>
                <a:ext uri="{FF2B5EF4-FFF2-40B4-BE49-F238E27FC236}">
                  <a16:creationId xmlns:a16="http://schemas.microsoft.com/office/drawing/2014/main" id="{6E7FA271-FE38-35F5-0E7C-C993B56EC83E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12133" name="FTU - lower 2/3 of esophagus">
                <a:extLst>
                  <a:ext uri="{FF2B5EF4-FFF2-40B4-BE49-F238E27FC236}">
                    <a16:creationId xmlns:a16="http://schemas.microsoft.com/office/drawing/2014/main" id="{0047A1CC-9F9C-76F9-2099-D3DD2CD5EE98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41" name="link">
                <a:extLst>
                  <a:ext uri="{FF2B5EF4-FFF2-40B4-BE49-F238E27FC236}">
                    <a16:creationId xmlns:a16="http://schemas.microsoft.com/office/drawing/2014/main" id="{9D180EDF-DC18-6C2F-1935-4E06FF97D1C6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12159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CDDD678F-F584-FB2C-5179-855EE18ECE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9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24F50D44-0AE7-10A6-1213-843D0D54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1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2F082AB-6161-250F-F659-346BD18ED5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45" name="dock">
                <a:extLst>
                  <a:ext uri="{FF2B5EF4-FFF2-40B4-BE49-F238E27FC236}">
                    <a16:creationId xmlns:a16="http://schemas.microsoft.com/office/drawing/2014/main" id="{8A5A1894-1177-24B8-8248-A8E7B7171AFC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12146" name="Text Box 3086">
                  <a:extLst>
                    <a:ext uri="{FF2B5EF4-FFF2-40B4-BE49-F238E27FC236}">
                      <a16:creationId xmlns:a16="http://schemas.microsoft.com/office/drawing/2014/main" id="{8EC03C66-0CE7-218F-44B6-B75060CDD92C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6" name="Text Box 3086">
                  <a:extLst>
                    <a:ext uri="{FF2B5EF4-FFF2-40B4-BE49-F238E27FC236}">
                      <a16:creationId xmlns:a16="http://schemas.microsoft.com/office/drawing/2014/main" id="{29154343-94DF-543B-005E-016614A9457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8" name="Text Box 3086">
                  <a:extLst>
                    <a:ext uri="{FF2B5EF4-FFF2-40B4-BE49-F238E27FC236}">
                      <a16:creationId xmlns:a16="http://schemas.microsoft.com/office/drawing/2014/main" id="{3E145690-DA04-D049-41D0-1038F6C1BA8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8" name="FTU - lower esophageal sphincter">
              <a:extLst>
                <a:ext uri="{FF2B5EF4-FFF2-40B4-BE49-F238E27FC236}">
                  <a16:creationId xmlns:a16="http://schemas.microsoft.com/office/drawing/2014/main" id="{71BD40A2-1F6B-5167-1415-C000B86C5FBF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12096" name="FTU - lower esophageal sphincter">
                <a:extLst>
                  <a:ext uri="{FF2B5EF4-FFF2-40B4-BE49-F238E27FC236}">
                    <a16:creationId xmlns:a16="http://schemas.microsoft.com/office/drawing/2014/main" id="{07ED6B90-76EE-389F-0C52-9397E29B9A43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02" name="link">
                <a:extLst>
                  <a:ext uri="{FF2B5EF4-FFF2-40B4-BE49-F238E27FC236}">
                    <a16:creationId xmlns:a16="http://schemas.microsoft.com/office/drawing/2014/main" id="{531C1C97-34C6-2419-FF56-DABAB96D42D7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12121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7C11E322-A740-28E7-BC52-EFF4757627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7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EAF97CE7-3966-40F1-A8BB-C9A847990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8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BDB4A94B-D9C2-0F6B-EF80-A670F38853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03" name="dock">
                <a:extLst>
                  <a:ext uri="{FF2B5EF4-FFF2-40B4-BE49-F238E27FC236}">
                    <a16:creationId xmlns:a16="http://schemas.microsoft.com/office/drawing/2014/main" id="{514F9266-C6B1-85D0-BF11-D49654D98AE7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12108" name="Text Box 3086">
                  <a:extLst>
                    <a:ext uri="{FF2B5EF4-FFF2-40B4-BE49-F238E27FC236}">
                      <a16:creationId xmlns:a16="http://schemas.microsoft.com/office/drawing/2014/main" id="{81F9926F-897C-11B9-A7AD-14BCB9698E66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4" name="Text Box 3086">
                  <a:extLst>
                    <a:ext uri="{FF2B5EF4-FFF2-40B4-BE49-F238E27FC236}">
                      <a16:creationId xmlns:a16="http://schemas.microsoft.com/office/drawing/2014/main" id="{F8CC4DD6-1AE4-9DA1-87BF-B940A8BD028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6" name="Text Box 3086">
                  <a:extLst>
                    <a:ext uri="{FF2B5EF4-FFF2-40B4-BE49-F238E27FC236}">
                      <a16:creationId xmlns:a16="http://schemas.microsoft.com/office/drawing/2014/main" id="{AC9EDC87-B2FF-F1C8-4954-3075C39D9AF1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9" name="dock - vascular">
              <a:extLst>
                <a:ext uri="{FF2B5EF4-FFF2-40B4-BE49-F238E27FC236}">
                  <a16:creationId xmlns:a16="http://schemas.microsoft.com/office/drawing/2014/main" id="{06BA5382-DC15-E886-EF1E-92DA450B1E3E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12090" name="Text Box 3070">
                <a:extLst>
                  <a:ext uri="{FF2B5EF4-FFF2-40B4-BE49-F238E27FC236}">
                    <a16:creationId xmlns:a16="http://schemas.microsoft.com/office/drawing/2014/main" id="{CE1EBC78-D33E-3DDA-6064-DE6BC1171EB3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1" name="Text Box 3036">
                <a:extLst>
                  <a:ext uri="{FF2B5EF4-FFF2-40B4-BE49-F238E27FC236}">
                    <a16:creationId xmlns:a16="http://schemas.microsoft.com/office/drawing/2014/main" id="{5F277F31-B438-A292-BF64-8D67AFCA8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1" name="organ group - liver">
            <a:extLst>
              <a:ext uri="{FF2B5EF4-FFF2-40B4-BE49-F238E27FC236}">
                <a16:creationId xmlns:a16="http://schemas.microsoft.com/office/drawing/2014/main" id="{00EB5683-AA62-D499-4E03-4F9B774CCB2A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12292" name="organ - liver">
              <a:extLst>
                <a:ext uri="{FF2B5EF4-FFF2-40B4-BE49-F238E27FC236}">
                  <a16:creationId xmlns:a16="http://schemas.microsoft.com/office/drawing/2014/main" id="{94D81BA9-7F3D-BD2B-74CB-74E661766765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2293" name="FTU - interlobular bile duct">
              <a:extLst>
                <a:ext uri="{FF2B5EF4-FFF2-40B4-BE49-F238E27FC236}">
                  <a16:creationId xmlns:a16="http://schemas.microsoft.com/office/drawing/2014/main" id="{FDD23136-FF1C-C950-2763-484321333FC8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12425" name="FTU - interlobular bile duct">
                <a:extLst>
                  <a:ext uri="{FF2B5EF4-FFF2-40B4-BE49-F238E27FC236}">
                    <a16:creationId xmlns:a16="http://schemas.microsoft.com/office/drawing/2014/main" id="{6FDBFB78-8660-7C79-A9E9-14935F7DCE8C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26" name="dock">
                <a:extLst>
                  <a:ext uri="{FF2B5EF4-FFF2-40B4-BE49-F238E27FC236}">
                    <a16:creationId xmlns:a16="http://schemas.microsoft.com/office/drawing/2014/main" id="{93304C38-1D1C-64ED-0474-D7ED55DA9919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2431" name="Text Box 3086">
                  <a:extLst>
                    <a:ext uri="{FF2B5EF4-FFF2-40B4-BE49-F238E27FC236}">
                      <a16:creationId xmlns:a16="http://schemas.microsoft.com/office/drawing/2014/main" id="{6EE25D8D-B45E-100C-DB15-DEC69049C7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2" name="Text Box 3086">
                  <a:extLst>
                    <a:ext uri="{FF2B5EF4-FFF2-40B4-BE49-F238E27FC236}">
                      <a16:creationId xmlns:a16="http://schemas.microsoft.com/office/drawing/2014/main" id="{CF02A464-3F73-0770-EF99-09066601DE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3" name="Text Box 3086">
                  <a:extLst>
                    <a:ext uri="{FF2B5EF4-FFF2-40B4-BE49-F238E27FC236}">
                      <a16:creationId xmlns:a16="http://schemas.microsoft.com/office/drawing/2014/main" id="{D40FE6D0-4ACD-5C39-11E0-D5EC88A6BF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27" name="link">
                <a:extLst>
                  <a:ext uri="{FF2B5EF4-FFF2-40B4-BE49-F238E27FC236}">
                    <a16:creationId xmlns:a16="http://schemas.microsoft.com/office/drawing/2014/main" id="{4122E2B1-25DF-85A9-0073-161BAD331DEE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2428" name="Star: 5 Points 1913">
                  <a:hlinkClick r:id="rId68"/>
                  <a:extLst>
                    <a:ext uri="{FF2B5EF4-FFF2-40B4-BE49-F238E27FC236}">
                      <a16:creationId xmlns:a16="http://schemas.microsoft.com/office/drawing/2014/main" id="{65270C12-9463-BC71-8254-3F3E397F36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9" name="Star: 5 Points 1914">
                  <a:hlinkClick r:id="rId25"/>
                  <a:extLst>
                    <a:ext uri="{FF2B5EF4-FFF2-40B4-BE49-F238E27FC236}">
                      <a16:creationId xmlns:a16="http://schemas.microsoft.com/office/drawing/2014/main" id="{87DEA719-1657-C9DF-8683-9D2AC065CB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30" name="Star: 5 Points 1915">
                  <a:hlinkClick r:id="rId23"/>
                  <a:extLst>
                    <a:ext uri="{FF2B5EF4-FFF2-40B4-BE49-F238E27FC236}">
                      <a16:creationId xmlns:a16="http://schemas.microsoft.com/office/drawing/2014/main" id="{FF81A234-C688-4B3C-3248-4E8B3121B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295" name="FTU - intrahepatic duct">
              <a:extLst>
                <a:ext uri="{FF2B5EF4-FFF2-40B4-BE49-F238E27FC236}">
                  <a16:creationId xmlns:a16="http://schemas.microsoft.com/office/drawing/2014/main" id="{6CACFFDB-EE2E-4DBA-8888-4A9C18F52226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12416" name="FTU - intrahepatic duct">
                <a:extLst>
                  <a:ext uri="{FF2B5EF4-FFF2-40B4-BE49-F238E27FC236}">
                    <a16:creationId xmlns:a16="http://schemas.microsoft.com/office/drawing/2014/main" id="{7CC9B3D8-92B2-558C-70A7-DBF88BE2B1D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17" name="dock">
                <a:extLst>
                  <a:ext uri="{FF2B5EF4-FFF2-40B4-BE49-F238E27FC236}">
                    <a16:creationId xmlns:a16="http://schemas.microsoft.com/office/drawing/2014/main" id="{6D12F213-F23C-40E8-A766-9E364B6B71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422" name="Text Box 3086">
                  <a:extLst>
                    <a:ext uri="{FF2B5EF4-FFF2-40B4-BE49-F238E27FC236}">
                      <a16:creationId xmlns:a16="http://schemas.microsoft.com/office/drawing/2014/main" id="{CCD4EB50-A75D-41B1-0021-21204055EE0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3" name="Text Box 3086">
                  <a:extLst>
                    <a:ext uri="{FF2B5EF4-FFF2-40B4-BE49-F238E27FC236}">
                      <a16:creationId xmlns:a16="http://schemas.microsoft.com/office/drawing/2014/main" id="{1854FE93-826E-F193-3D62-F22D101661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4" name="Text Box 3086">
                  <a:extLst>
                    <a:ext uri="{FF2B5EF4-FFF2-40B4-BE49-F238E27FC236}">
                      <a16:creationId xmlns:a16="http://schemas.microsoft.com/office/drawing/2014/main" id="{123BA902-181F-4D4F-DB34-0D2F091586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18" name="link">
                <a:extLst>
                  <a:ext uri="{FF2B5EF4-FFF2-40B4-BE49-F238E27FC236}">
                    <a16:creationId xmlns:a16="http://schemas.microsoft.com/office/drawing/2014/main" id="{27F0F24D-E43D-2881-97DC-2199A5AEB6BF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2419" name="Star: 5 Points 1926">
                  <a:hlinkClick r:id="rId69"/>
                  <a:extLst>
                    <a:ext uri="{FF2B5EF4-FFF2-40B4-BE49-F238E27FC236}">
                      <a16:creationId xmlns:a16="http://schemas.microsoft.com/office/drawing/2014/main" id="{D745EB05-4541-29E9-E18C-A83DBF03D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0" name="Star: 5 Points 1927">
                  <a:hlinkClick r:id="rId25"/>
                  <a:extLst>
                    <a:ext uri="{FF2B5EF4-FFF2-40B4-BE49-F238E27FC236}">
                      <a16:creationId xmlns:a16="http://schemas.microsoft.com/office/drawing/2014/main" id="{84B88A97-4D74-2396-86A2-187886CE8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1" name="Star: 5 Points 1928">
                  <a:hlinkClick r:id="rId23"/>
                  <a:extLst>
                    <a:ext uri="{FF2B5EF4-FFF2-40B4-BE49-F238E27FC236}">
                      <a16:creationId xmlns:a16="http://schemas.microsoft.com/office/drawing/2014/main" id="{9B26F493-8BE2-5FEC-E1E8-6162E250EC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0" name="FTU - perilobular bile duct">
              <a:extLst>
                <a:ext uri="{FF2B5EF4-FFF2-40B4-BE49-F238E27FC236}">
                  <a16:creationId xmlns:a16="http://schemas.microsoft.com/office/drawing/2014/main" id="{0D1718AB-3BF0-0D95-8762-25D5B1110AC1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12343" name="FTU - perilobular bile duct">
                <a:extLst>
                  <a:ext uri="{FF2B5EF4-FFF2-40B4-BE49-F238E27FC236}">
                    <a16:creationId xmlns:a16="http://schemas.microsoft.com/office/drawing/2014/main" id="{A664AE0A-12A4-9367-C115-D454032A758A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44" name="dock">
                <a:extLst>
                  <a:ext uri="{FF2B5EF4-FFF2-40B4-BE49-F238E27FC236}">
                    <a16:creationId xmlns:a16="http://schemas.microsoft.com/office/drawing/2014/main" id="{F195FDE3-BEB4-2671-C9EF-0C22B113FF5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9" name="Text Box 3086">
                  <a:extLst>
                    <a:ext uri="{FF2B5EF4-FFF2-40B4-BE49-F238E27FC236}">
                      <a16:creationId xmlns:a16="http://schemas.microsoft.com/office/drawing/2014/main" id="{39C8A635-8147-61D3-F38D-D66A937228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0" name="Text Box 3086">
                  <a:extLst>
                    <a:ext uri="{FF2B5EF4-FFF2-40B4-BE49-F238E27FC236}">
                      <a16:creationId xmlns:a16="http://schemas.microsoft.com/office/drawing/2014/main" id="{C2D7C16C-08D2-015D-5B3C-3D8183E4BA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1" name="Text Box 3086">
                  <a:extLst>
                    <a:ext uri="{FF2B5EF4-FFF2-40B4-BE49-F238E27FC236}">
                      <a16:creationId xmlns:a16="http://schemas.microsoft.com/office/drawing/2014/main" id="{51F738A8-DA44-B2B2-0FD9-B45B3ECD7F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45" name="link">
                <a:extLst>
                  <a:ext uri="{FF2B5EF4-FFF2-40B4-BE49-F238E27FC236}">
                    <a16:creationId xmlns:a16="http://schemas.microsoft.com/office/drawing/2014/main" id="{6D56EF0A-0CE2-C847-97E7-104FF05D660D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2346" name="Star: 5 Points 1939">
                  <a:hlinkClick r:id="rId70"/>
                  <a:extLst>
                    <a:ext uri="{FF2B5EF4-FFF2-40B4-BE49-F238E27FC236}">
                      <a16:creationId xmlns:a16="http://schemas.microsoft.com/office/drawing/2014/main" id="{D9DA0563-2FA8-022E-96A6-A87DA34E75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7" name="Star: 5 Points 1940">
                  <a:hlinkClick r:id="rId25"/>
                  <a:extLst>
                    <a:ext uri="{FF2B5EF4-FFF2-40B4-BE49-F238E27FC236}">
                      <a16:creationId xmlns:a16="http://schemas.microsoft.com/office/drawing/2014/main" id="{E6EC2B27-67BB-9DA9-9191-602083E97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8" name="Star: 5 Points 1941">
                  <a:hlinkClick r:id="rId23"/>
                  <a:extLst>
                    <a:ext uri="{FF2B5EF4-FFF2-40B4-BE49-F238E27FC236}">
                      <a16:creationId xmlns:a16="http://schemas.microsoft.com/office/drawing/2014/main" id="{222E930D-0C68-ED2A-F943-43DBC0A67B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1" name="FTU - terminal bile duct">
              <a:extLst>
                <a:ext uri="{FF2B5EF4-FFF2-40B4-BE49-F238E27FC236}">
                  <a16:creationId xmlns:a16="http://schemas.microsoft.com/office/drawing/2014/main" id="{1F8764AA-78AD-90F6-F97B-2BBC6BB73E5B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2334" name="FTU - terminal bile duct">
                <a:extLst>
                  <a:ext uri="{FF2B5EF4-FFF2-40B4-BE49-F238E27FC236}">
                    <a16:creationId xmlns:a16="http://schemas.microsoft.com/office/drawing/2014/main" id="{56379C29-593B-5595-1596-DDA38DB6F76C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35" name="dock">
                <a:extLst>
                  <a:ext uri="{FF2B5EF4-FFF2-40B4-BE49-F238E27FC236}">
                    <a16:creationId xmlns:a16="http://schemas.microsoft.com/office/drawing/2014/main" id="{316A02C6-9BA3-71ED-9F20-BF972B33F3C7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0" name="Text Box 3086">
                  <a:extLst>
                    <a:ext uri="{FF2B5EF4-FFF2-40B4-BE49-F238E27FC236}">
                      <a16:creationId xmlns:a16="http://schemas.microsoft.com/office/drawing/2014/main" id="{CB88C158-1B98-3A4C-7F77-3D8DCFD3B6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1" name="Text Box 3086">
                  <a:extLst>
                    <a:ext uri="{FF2B5EF4-FFF2-40B4-BE49-F238E27FC236}">
                      <a16:creationId xmlns:a16="http://schemas.microsoft.com/office/drawing/2014/main" id="{43C0276C-435E-5145-ED37-3720D73946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2" name="Text Box 3086">
                  <a:extLst>
                    <a:ext uri="{FF2B5EF4-FFF2-40B4-BE49-F238E27FC236}">
                      <a16:creationId xmlns:a16="http://schemas.microsoft.com/office/drawing/2014/main" id="{2C2B7083-63A0-1977-80A2-A99C11E933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36" name="link">
                <a:extLst>
                  <a:ext uri="{FF2B5EF4-FFF2-40B4-BE49-F238E27FC236}">
                    <a16:creationId xmlns:a16="http://schemas.microsoft.com/office/drawing/2014/main" id="{BCFA0691-1F78-A034-68B9-057F9939BFFD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2337" name="Star: 5 Points 1952">
                  <a:hlinkClick r:id="rId70"/>
                  <a:extLst>
                    <a:ext uri="{FF2B5EF4-FFF2-40B4-BE49-F238E27FC236}">
                      <a16:creationId xmlns:a16="http://schemas.microsoft.com/office/drawing/2014/main" id="{2690B3CF-842D-A3BD-8682-8695186A78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8" name="Star: 5 Points 1953">
                  <a:hlinkClick r:id="rId25"/>
                  <a:extLst>
                    <a:ext uri="{FF2B5EF4-FFF2-40B4-BE49-F238E27FC236}">
                      <a16:creationId xmlns:a16="http://schemas.microsoft.com/office/drawing/2014/main" id="{36D49F99-7897-EC70-4A8F-4181E05B82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9" name="Star: 5 Points 1954">
                  <a:hlinkClick r:id="rId23"/>
                  <a:extLst>
                    <a:ext uri="{FF2B5EF4-FFF2-40B4-BE49-F238E27FC236}">
                      <a16:creationId xmlns:a16="http://schemas.microsoft.com/office/drawing/2014/main" id="{5DDFE178-7F4A-182A-5C43-A90806235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4" name="FTU - canal of Hering">
              <a:extLst>
                <a:ext uri="{FF2B5EF4-FFF2-40B4-BE49-F238E27FC236}">
                  <a16:creationId xmlns:a16="http://schemas.microsoft.com/office/drawing/2014/main" id="{76BC5066-7D28-4E8D-6422-5272C8BB784E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2325" name="FTU - canal of Hering">
                <a:extLst>
                  <a:ext uri="{FF2B5EF4-FFF2-40B4-BE49-F238E27FC236}">
                    <a16:creationId xmlns:a16="http://schemas.microsoft.com/office/drawing/2014/main" id="{1508E3A2-60E1-8AE2-A0D1-CB3071DD8762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6" name="dock">
                <a:extLst>
                  <a:ext uri="{FF2B5EF4-FFF2-40B4-BE49-F238E27FC236}">
                    <a16:creationId xmlns:a16="http://schemas.microsoft.com/office/drawing/2014/main" id="{69728CFA-2111-4DE2-47D7-B8861F53E203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2331" name="Text Box 3086">
                  <a:extLst>
                    <a:ext uri="{FF2B5EF4-FFF2-40B4-BE49-F238E27FC236}">
                      <a16:creationId xmlns:a16="http://schemas.microsoft.com/office/drawing/2014/main" id="{DE1996C1-07DE-7510-33A7-AB4699FBA2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2" name="Text Box 3086">
                  <a:extLst>
                    <a:ext uri="{FF2B5EF4-FFF2-40B4-BE49-F238E27FC236}">
                      <a16:creationId xmlns:a16="http://schemas.microsoft.com/office/drawing/2014/main" id="{8DDD8633-2567-19E5-F600-8297EE55B7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3" name="Text Box 3086">
                  <a:extLst>
                    <a:ext uri="{FF2B5EF4-FFF2-40B4-BE49-F238E27FC236}">
                      <a16:creationId xmlns:a16="http://schemas.microsoft.com/office/drawing/2014/main" id="{BAF76F95-2D44-37E2-20C7-24047A46DE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7" name="link">
                <a:extLst>
                  <a:ext uri="{FF2B5EF4-FFF2-40B4-BE49-F238E27FC236}">
                    <a16:creationId xmlns:a16="http://schemas.microsoft.com/office/drawing/2014/main" id="{C8351327-E09C-6054-8544-5941B60B66DE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2328" name="Star: 5 Points 1965">
                  <a:hlinkClick r:id="rId71"/>
                  <a:extLst>
                    <a:ext uri="{FF2B5EF4-FFF2-40B4-BE49-F238E27FC236}">
                      <a16:creationId xmlns:a16="http://schemas.microsoft.com/office/drawing/2014/main" id="{4B8C74B9-F443-B43D-09E1-2D7FA79B1B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9" name="Star: 5 Points 1966">
                  <a:hlinkClick r:id="rId25"/>
                  <a:extLst>
                    <a:ext uri="{FF2B5EF4-FFF2-40B4-BE49-F238E27FC236}">
                      <a16:creationId xmlns:a16="http://schemas.microsoft.com/office/drawing/2014/main" id="{8E1C2C62-EE01-3390-9926-A4EF65614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0" name="Star: 5 Points 1967">
                  <a:hlinkClick r:id="rId23"/>
                  <a:extLst>
                    <a:ext uri="{FF2B5EF4-FFF2-40B4-BE49-F238E27FC236}">
                      <a16:creationId xmlns:a16="http://schemas.microsoft.com/office/drawing/2014/main" id="{C0A6546C-8605-D13A-9D77-202E8220B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6" name="FTU - biliary canaliculus ">
              <a:extLst>
                <a:ext uri="{FF2B5EF4-FFF2-40B4-BE49-F238E27FC236}">
                  <a16:creationId xmlns:a16="http://schemas.microsoft.com/office/drawing/2014/main" id="{D30213BD-FB4B-6021-9414-1CC693970EDC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2315" name="FTU - biliary canaliculus ">
                <a:extLst>
                  <a:ext uri="{FF2B5EF4-FFF2-40B4-BE49-F238E27FC236}">
                    <a16:creationId xmlns:a16="http://schemas.microsoft.com/office/drawing/2014/main" id="{2139C836-FBD4-30C7-EBD4-362F3119203B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17" name="dock">
                <a:extLst>
                  <a:ext uri="{FF2B5EF4-FFF2-40B4-BE49-F238E27FC236}">
                    <a16:creationId xmlns:a16="http://schemas.microsoft.com/office/drawing/2014/main" id="{B598F195-0A64-525E-B09C-03CD4D97903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2" name="Text Box 3086">
                  <a:extLst>
                    <a:ext uri="{FF2B5EF4-FFF2-40B4-BE49-F238E27FC236}">
                      <a16:creationId xmlns:a16="http://schemas.microsoft.com/office/drawing/2014/main" id="{14C20FCD-10A1-DED7-88DB-71A3593C2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3" name="Text Box 3086">
                  <a:extLst>
                    <a:ext uri="{FF2B5EF4-FFF2-40B4-BE49-F238E27FC236}">
                      <a16:creationId xmlns:a16="http://schemas.microsoft.com/office/drawing/2014/main" id="{839053A8-78DF-E6AE-2FFC-736AFC7264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4" name="Text Box 3086">
                  <a:extLst>
                    <a:ext uri="{FF2B5EF4-FFF2-40B4-BE49-F238E27FC236}">
                      <a16:creationId xmlns:a16="http://schemas.microsoft.com/office/drawing/2014/main" id="{C3835A43-6821-A133-6BCF-DBD694FCEFB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18" name="link">
                <a:extLst>
                  <a:ext uri="{FF2B5EF4-FFF2-40B4-BE49-F238E27FC236}">
                    <a16:creationId xmlns:a16="http://schemas.microsoft.com/office/drawing/2014/main" id="{B60A2414-F7C2-3FBB-E647-359A49F69B57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2319" name="Star: 5 Points 1978">
                  <a:hlinkClick r:id="rId72"/>
                  <a:extLst>
                    <a:ext uri="{FF2B5EF4-FFF2-40B4-BE49-F238E27FC236}">
                      <a16:creationId xmlns:a16="http://schemas.microsoft.com/office/drawing/2014/main" id="{136D7F86-6992-1E47-1A7F-CAC300E87A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0" name="Star: 5 Points 1979">
                  <a:hlinkClick r:id="rId25"/>
                  <a:extLst>
                    <a:ext uri="{FF2B5EF4-FFF2-40B4-BE49-F238E27FC236}">
                      <a16:creationId xmlns:a16="http://schemas.microsoft.com/office/drawing/2014/main" id="{433E75E0-57EB-5D0E-D81A-417FA8491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1" name="Star: 5 Points 1980">
                  <a:hlinkClick r:id="rId23"/>
                  <a:extLst>
                    <a:ext uri="{FF2B5EF4-FFF2-40B4-BE49-F238E27FC236}">
                      <a16:creationId xmlns:a16="http://schemas.microsoft.com/office/drawing/2014/main" id="{E7C47BF9-E9DB-22E6-29F0-01A90A49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7" name="dock - vascular">
              <a:extLst>
                <a:ext uri="{FF2B5EF4-FFF2-40B4-BE49-F238E27FC236}">
                  <a16:creationId xmlns:a16="http://schemas.microsoft.com/office/drawing/2014/main" id="{7B71B61D-91CE-29C1-C81C-6A9D73C5ED5B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12312" name="Text Box 3070">
                <a:extLst>
                  <a:ext uri="{FF2B5EF4-FFF2-40B4-BE49-F238E27FC236}">
                    <a16:creationId xmlns:a16="http://schemas.microsoft.com/office/drawing/2014/main" id="{A7A446B4-36D6-B7CE-7CA7-1AC4139B672E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4" name="Text Box 3036">
                <a:extLst>
                  <a:ext uri="{FF2B5EF4-FFF2-40B4-BE49-F238E27FC236}">
                    <a16:creationId xmlns:a16="http://schemas.microsoft.com/office/drawing/2014/main" id="{F9B19795-87E5-BCCE-315C-D3A0E6AFA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34" name="organ group - lower GI tract">
            <a:extLst>
              <a:ext uri="{FF2B5EF4-FFF2-40B4-BE49-F238E27FC236}">
                <a16:creationId xmlns:a16="http://schemas.microsoft.com/office/drawing/2014/main" id="{E8D3549D-4393-E109-BB55-49B8069CD1DD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12435" name="organ - lower GI tract">
              <a:extLst>
                <a:ext uri="{FF2B5EF4-FFF2-40B4-BE49-F238E27FC236}">
                  <a16:creationId xmlns:a16="http://schemas.microsoft.com/office/drawing/2014/main" id="{451CE087-6A74-FECA-7643-40636E091656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2436" name="FTU - post-ampullary duodenum">
              <a:extLst>
                <a:ext uri="{FF2B5EF4-FFF2-40B4-BE49-F238E27FC236}">
                  <a16:creationId xmlns:a16="http://schemas.microsoft.com/office/drawing/2014/main" id="{E49EC831-6EA6-B6E5-FC61-55A3E0AED44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12671" name="FTU - post-ampullary duodenum">
                <a:extLst>
                  <a:ext uri="{FF2B5EF4-FFF2-40B4-BE49-F238E27FC236}">
                    <a16:creationId xmlns:a16="http://schemas.microsoft.com/office/drawing/2014/main" id="{86BD39EB-EF14-EA04-1A39-6EDA86174EE2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72" name="dock">
                <a:extLst>
                  <a:ext uri="{FF2B5EF4-FFF2-40B4-BE49-F238E27FC236}">
                    <a16:creationId xmlns:a16="http://schemas.microsoft.com/office/drawing/2014/main" id="{B6598AC4-4255-B6F0-21E5-C79B3A938F8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12797" name="Text Box 3086">
                  <a:extLst>
                    <a:ext uri="{FF2B5EF4-FFF2-40B4-BE49-F238E27FC236}">
                      <a16:creationId xmlns:a16="http://schemas.microsoft.com/office/drawing/2014/main" id="{1DAFD75B-1F2E-3022-3CB6-CBDADCCD4A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8" name="Text Box 3086">
                  <a:extLst>
                    <a:ext uri="{FF2B5EF4-FFF2-40B4-BE49-F238E27FC236}">
                      <a16:creationId xmlns:a16="http://schemas.microsoft.com/office/drawing/2014/main" id="{9540FD53-2C66-09D9-7F3F-6DC5B461E6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9" name="Text Box 3086">
                  <a:extLst>
                    <a:ext uri="{FF2B5EF4-FFF2-40B4-BE49-F238E27FC236}">
                      <a16:creationId xmlns:a16="http://schemas.microsoft.com/office/drawing/2014/main" id="{661ABD44-060E-D15D-39DC-4066481785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73" name="link">
                <a:extLst>
                  <a:ext uri="{FF2B5EF4-FFF2-40B4-BE49-F238E27FC236}">
                    <a16:creationId xmlns:a16="http://schemas.microsoft.com/office/drawing/2014/main" id="{1D59C2DF-367A-B4CD-0B5F-6D1F937A35A1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12674" name="Star: 5 Points 1992">
                  <a:hlinkClick r:id="rId28"/>
                  <a:extLst>
                    <a:ext uri="{FF2B5EF4-FFF2-40B4-BE49-F238E27FC236}">
                      <a16:creationId xmlns:a16="http://schemas.microsoft.com/office/drawing/2014/main" id="{9CE7160C-C07E-174D-BAA4-E7E54FA22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5" name="Star: 5 Points 1993">
                  <a:hlinkClick r:id="rId29"/>
                  <a:extLst>
                    <a:ext uri="{FF2B5EF4-FFF2-40B4-BE49-F238E27FC236}">
                      <a16:creationId xmlns:a16="http://schemas.microsoft.com/office/drawing/2014/main" id="{DD884FB2-5736-FF18-0C17-DCF0D6BD5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6" name="Star: 5 Points 1994">
                  <a:hlinkClick r:id="rId23"/>
                  <a:extLst>
                    <a:ext uri="{FF2B5EF4-FFF2-40B4-BE49-F238E27FC236}">
                      <a16:creationId xmlns:a16="http://schemas.microsoft.com/office/drawing/2014/main" id="{846A12CC-16AC-8F97-8EED-1515D721A4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7" name="FTU - jejunum">
              <a:extLst>
                <a:ext uri="{FF2B5EF4-FFF2-40B4-BE49-F238E27FC236}">
                  <a16:creationId xmlns:a16="http://schemas.microsoft.com/office/drawing/2014/main" id="{7F4FA839-BCB2-B795-E70B-638BF522F72F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12662" name="FTU - jejunum">
                <a:extLst>
                  <a:ext uri="{FF2B5EF4-FFF2-40B4-BE49-F238E27FC236}">
                    <a16:creationId xmlns:a16="http://schemas.microsoft.com/office/drawing/2014/main" id="{C75B1E9E-2969-5CFB-A448-706DEF34FFD4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63" name="dock">
                <a:extLst>
                  <a:ext uri="{FF2B5EF4-FFF2-40B4-BE49-F238E27FC236}">
                    <a16:creationId xmlns:a16="http://schemas.microsoft.com/office/drawing/2014/main" id="{1688CC3C-8F91-6A83-2D76-4C4C969B9E4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68" name="Text Box 3086">
                  <a:extLst>
                    <a:ext uri="{FF2B5EF4-FFF2-40B4-BE49-F238E27FC236}">
                      <a16:creationId xmlns:a16="http://schemas.microsoft.com/office/drawing/2014/main" id="{7BFCC95D-C37F-3E17-5355-13CEA33F2A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9" name="Text Box 3086">
                  <a:extLst>
                    <a:ext uri="{FF2B5EF4-FFF2-40B4-BE49-F238E27FC236}">
                      <a16:creationId xmlns:a16="http://schemas.microsoft.com/office/drawing/2014/main" id="{B64D10F7-1925-96D6-05C6-A8DA663D7C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70" name="Text Box 3086">
                  <a:extLst>
                    <a:ext uri="{FF2B5EF4-FFF2-40B4-BE49-F238E27FC236}">
                      <a16:creationId xmlns:a16="http://schemas.microsoft.com/office/drawing/2014/main" id="{CCCC5BF6-861D-2C99-A42A-1BE1F1BAA4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64" name="link">
                <a:extLst>
                  <a:ext uri="{FF2B5EF4-FFF2-40B4-BE49-F238E27FC236}">
                    <a16:creationId xmlns:a16="http://schemas.microsoft.com/office/drawing/2014/main" id="{332C0D37-4E89-0D02-90B4-C3BA46DE39E8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12665" name="Star: 5 Points 2005">
                  <a:hlinkClick r:id="rId73"/>
                  <a:extLst>
                    <a:ext uri="{FF2B5EF4-FFF2-40B4-BE49-F238E27FC236}">
                      <a16:creationId xmlns:a16="http://schemas.microsoft.com/office/drawing/2014/main" id="{988F88DA-1BCF-65A3-C0D2-5B9D8232E5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6" name="Star: 5 Points 2006">
                  <a:hlinkClick r:id="rId74"/>
                  <a:extLst>
                    <a:ext uri="{FF2B5EF4-FFF2-40B4-BE49-F238E27FC236}">
                      <a16:creationId xmlns:a16="http://schemas.microsoft.com/office/drawing/2014/main" id="{DC117360-35B9-0E44-763F-2905EBD5F2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7" name="Star: 5 Points 2007">
                  <a:hlinkClick r:id="rId23"/>
                  <a:extLst>
                    <a:ext uri="{FF2B5EF4-FFF2-40B4-BE49-F238E27FC236}">
                      <a16:creationId xmlns:a16="http://schemas.microsoft.com/office/drawing/2014/main" id="{94C255B5-C9C2-DF66-64F6-75F1E84A7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8" name="FTU - proximal ileum">
              <a:extLst>
                <a:ext uri="{FF2B5EF4-FFF2-40B4-BE49-F238E27FC236}">
                  <a16:creationId xmlns:a16="http://schemas.microsoft.com/office/drawing/2014/main" id="{8DB397F8-5AEC-12F5-2B68-EB44E7D77DE2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12653" name="FTU - proximal ileum">
                <a:extLst>
                  <a:ext uri="{FF2B5EF4-FFF2-40B4-BE49-F238E27FC236}">
                    <a16:creationId xmlns:a16="http://schemas.microsoft.com/office/drawing/2014/main" id="{E960CD1D-3357-22AD-095B-A44936C3A638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54" name="block">
                <a:extLst>
                  <a:ext uri="{FF2B5EF4-FFF2-40B4-BE49-F238E27FC236}">
                    <a16:creationId xmlns:a16="http://schemas.microsoft.com/office/drawing/2014/main" id="{475B7BD1-C320-831F-1FBA-3450D393FDB9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9" name="Text Box 3086">
                  <a:extLst>
                    <a:ext uri="{FF2B5EF4-FFF2-40B4-BE49-F238E27FC236}">
                      <a16:creationId xmlns:a16="http://schemas.microsoft.com/office/drawing/2014/main" id="{9941AD85-5448-7DE1-D586-BF08E92D84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0" name="Text Box 3086">
                  <a:extLst>
                    <a:ext uri="{FF2B5EF4-FFF2-40B4-BE49-F238E27FC236}">
                      <a16:creationId xmlns:a16="http://schemas.microsoft.com/office/drawing/2014/main" id="{9F6312B0-E4FC-2EB9-5223-99AB4107BD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1" name="Text Box 3086">
                  <a:extLst>
                    <a:ext uri="{FF2B5EF4-FFF2-40B4-BE49-F238E27FC236}">
                      <a16:creationId xmlns:a16="http://schemas.microsoft.com/office/drawing/2014/main" id="{4996E07E-CEFB-69C5-232B-C6C6AD8CF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55" name="link">
                <a:extLst>
                  <a:ext uri="{FF2B5EF4-FFF2-40B4-BE49-F238E27FC236}">
                    <a16:creationId xmlns:a16="http://schemas.microsoft.com/office/drawing/2014/main" id="{3263944F-C92F-B69A-C622-821F5946DBAE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12656" name="Star: 5 Points 2018">
                  <a:hlinkClick r:id="rId75"/>
                  <a:extLst>
                    <a:ext uri="{FF2B5EF4-FFF2-40B4-BE49-F238E27FC236}">
                      <a16:creationId xmlns:a16="http://schemas.microsoft.com/office/drawing/2014/main" id="{0D4D8384-5A01-2A18-6B25-6DEF1E00D6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7" name="Star: 5 Points 2019">
                  <a:hlinkClick r:id="rId74"/>
                  <a:extLst>
                    <a:ext uri="{FF2B5EF4-FFF2-40B4-BE49-F238E27FC236}">
                      <a16:creationId xmlns:a16="http://schemas.microsoft.com/office/drawing/2014/main" id="{48D6D302-77C1-F67E-5756-9B0799B37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8" name="Star: 5 Points 2020">
                  <a:hlinkClick r:id="rId23"/>
                  <a:extLst>
                    <a:ext uri="{FF2B5EF4-FFF2-40B4-BE49-F238E27FC236}">
                      <a16:creationId xmlns:a16="http://schemas.microsoft.com/office/drawing/2014/main" id="{ABC6FEBE-FE08-C8B7-B56E-B97352F51D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9" name="FTU - terminal ileum">
              <a:extLst>
                <a:ext uri="{FF2B5EF4-FFF2-40B4-BE49-F238E27FC236}">
                  <a16:creationId xmlns:a16="http://schemas.microsoft.com/office/drawing/2014/main" id="{D7BE7E5C-BD75-C801-76EE-36BD0DAA9816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12644" name="FTU - terminal ileum">
                <a:extLst>
                  <a:ext uri="{FF2B5EF4-FFF2-40B4-BE49-F238E27FC236}">
                    <a16:creationId xmlns:a16="http://schemas.microsoft.com/office/drawing/2014/main" id="{0F239E35-086E-94B1-4B11-F456404A6D1C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45" name="dock">
                <a:extLst>
                  <a:ext uri="{FF2B5EF4-FFF2-40B4-BE49-F238E27FC236}">
                    <a16:creationId xmlns:a16="http://schemas.microsoft.com/office/drawing/2014/main" id="{4D880B67-97F6-5761-202D-BA75789EE69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0" name="Text Box 3086">
                  <a:extLst>
                    <a:ext uri="{FF2B5EF4-FFF2-40B4-BE49-F238E27FC236}">
                      <a16:creationId xmlns:a16="http://schemas.microsoft.com/office/drawing/2014/main" id="{E3819B9C-102A-9C0A-7966-10D3A42095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1" name="Text Box 3086">
                  <a:extLst>
                    <a:ext uri="{FF2B5EF4-FFF2-40B4-BE49-F238E27FC236}">
                      <a16:creationId xmlns:a16="http://schemas.microsoft.com/office/drawing/2014/main" id="{89C91828-C381-08C8-1811-5840AED295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2" name="Text Box 3086">
                  <a:extLst>
                    <a:ext uri="{FF2B5EF4-FFF2-40B4-BE49-F238E27FC236}">
                      <a16:creationId xmlns:a16="http://schemas.microsoft.com/office/drawing/2014/main" id="{BE9BE07F-F143-E923-A938-509D4C212E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46" name="link">
                <a:extLst>
                  <a:ext uri="{FF2B5EF4-FFF2-40B4-BE49-F238E27FC236}">
                    <a16:creationId xmlns:a16="http://schemas.microsoft.com/office/drawing/2014/main" id="{A512C466-7BE8-1F3A-3278-B215332653B0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12647" name="Star: 5 Points 2031">
                  <a:hlinkClick r:id="rId75"/>
                  <a:extLst>
                    <a:ext uri="{FF2B5EF4-FFF2-40B4-BE49-F238E27FC236}">
                      <a16:creationId xmlns:a16="http://schemas.microsoft.com/office/drawing/2014/main" id="{F481BB26-9BFF-4C87-26EB-61257C6F7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8" name="Star: 5 Points 2032">
                  <a:hlinkClick r:id="rId74"/>
                  <a:extLst>
                    <a:ext uri="{FF2B5EF4-FFF2-40B4-BE49-F238E27FC236}">
                      <a16:creationId xmlns:a16="http://schemas.microsoft.com/office/drawing/2014/main" id="{ED18E2E2-4E06-84A3-9D30-C37D788B4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9" name="Star: 5 Points 2033">
                  <a:hlinkClick r:id="rId23"/>
                  <a:extLst>
                    <a:ext uri="{FF2B5EF4-FFF2-40B4-BE49-F238E27FC236}">
                      <a16:creationId xmlns:a16="http://schemas.microsoft.com/office/drawing/2014/main" id="{6E828F41-C1D2-16F7-6BC2-377FD4255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0" name="FTU - caecum">
              <a:extLst>
                <a:ext uri="{FF2B5EF4-FFF2-40B4-BE49-F238E27FC236}">
                  <a16:creationId xmlns:a16="http://schemas.microsoft.com/office/drawing/2014/main" id="{52DB1EBF-8460-C28D-F709-3248896E0C4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12635" name="FTU - caecum">
                <a:extLst>
                  <a:ext uri="{FF2B5EF4-FFF2-40B4-BE49-F238E27FC236}">
                    <a16:creationId xmlns:a16="http://schemas.microsoft.com/office/drawing/2014/main" id="{F2736120-82D4-1E4A-34C4-161CC34FFB1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36" name="dock">
                <a:extLst>
                  <a:ext uri="{FF2B5EF4-FFF2-40B4-BE49-F238E27FC236}">
                    <a16:creationId xmlns:a16="http://schemas.microsoft.com/office/drawing/2014/main" id="{72F0B139-39E3-D6F2-01E5-62A628AE6EB8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1" name="Text Box 3086">
                  <a:extLst>
                    <a:ext uri="{FF2B5EF4-FFF2-40B4-BE49-F238E27FC236}">
                      <a16:creationId xmlns:a16="http://schemas.microsoft.com/office/drawing/2014/main" id="{7B6B630A-23D9-7547-6A9A-36BD689EE3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2" name="Text Box 3086">
                  <a:extLst>
                    <a:ext uri="{FF2B5EF4-FFF2-40B4-BE49-F238E27FC236}">
                      <a16:creationId xmlns:a16="http://schemas.microsoft.com/office/drawing/2014/main" id="{B98B07AE-5E0B-5393-5567-E3C5060CFD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3" name="Text Box 3086">
                  <a:extLst>
                    <a:ext uri="{FF2B5EF4-FFF2-40B4-BE49-F238E27FC236}">
                      <a16:creationId xmlns:a16="http://schemas.microsoft.com/office/drawing/2014/main" id="{3B5418CE-EC90-5EF6-1A09-5147B139BE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37" name="link">
                <a:extLst>
                  <a:ext uri="{FF2B5EF4-FFF2-40B4-BE49-F238E27FC236}">
                    <a16:creationId xmlns:a16="http://schemas.microsoft.com/office/drawing/2014/main" id="{B249737A-3F4E-F1D2-728B-A8D9D6A0C889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12638" name="Star: 5 Points 2044">
                  <a:hlinkClick r:id="rId76"/>
                  <a:extLst>
                    <a:ext uri="{FF2B5EF4-FFF2-40B4-BE49-F238E27FC236}">
                      <a16:creationId xmlns:a16="http://schemas.microsoft.com/office/drawing/2014/main" id="{8A5B23A5-9FCE-A47C-76BC-53622BD7F8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9" name="Star: 5 Points 2045">
                  <a:hlinkClick r:id="rId77"/>
                  <a:extLst>
                    <a:ext uri="{FF2B5EF4-FFF2-40B4-BE49-F238E27FC236}">
                      <a16:creationId xmlns:a16="http://schemas.microsoft.com/office/drawing/2014/main" id="{AB3815F7-AEE2-6F77-A019-7BD79A434E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0" name="Star: 5 Points 2046">
                  <a:hlinkClick r:id="rId23"/>
                  <a:extLst>
                    <a:ext uri="{FF2B5EF4-FFF2-40B4-BE49-F238E27FC236}">
                      <a16:creationId xmlns:a16="http://schemas.microsoft.com/office/drawing/2014/main" id="{4B1066C7-E8CB-CE0B-18AA-54DD21E76E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1" name="FTU - pre-splenic colon">
              <a:extLst>
                <a:ext uri="{FF2B5EF4-FFF2-40B4-BE49-F238E27FC236}">
                  <a16:creationId xmlns:a16="http://schemas.microsoft.com/office/drawing/2014/main" id="{02DD1189-ECD9-70D6-2D87-0A080A8808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12626" name="FTU - pre-splenic colon">
                <a:extLst>
                  <a:ext uri="{FF2B5EF4-FFF2-40B4-BE49-F238E27FC236}">
                    <a16:creationId xmlns:a16="http://schemas.microsoft.com/office/drawing/2014/main" id="{6C802261-FB92-B4F7-BEED-A21AE0ED3B33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27" name="dock">
                <a:extLst>
                  <a:ext uri="{FF2B5EF4-FFF2-40B4-BE49-F238E27FC236}">
                    <a16:creationId xmlns:a16="http://schemas.microsoft.com/office/drawing/2014/main" id="{D2A18AEA-A744-51FE-B98F-0ADF35E5887F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32" name="Text Box 3086">
                  <a:extLst>
                    <a:ext uri="{FF2B5EF4-FFF2-40B4-BE49-F238E27FC236}">
                      <a16:creationId xmlns:a16="http://schemas.microsoft.com/office/drawing/2014/main" id="{67EF91E4-953C-3525-A453-F011D8A0A21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3" name="Text Box 3086">
                  <a:extLst>
                    <a:ext uri="{FF2B5EF4-FFF2-40B4-BE49-F238E27FC236}">
                      <a16:creationId xmlns:a16="http://schemas.microsoft.com/office/drawing/2014/main" id="{A117CD24-45EB-6908-79EC-36A0C514D9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4" name="Text Box 3086">
                  <a:extLst>
                    <a:ext uri="{FF2B5EF4-FFF2-40B4-BE49-F238E27FC236}">
                      <a16:creationId xmlns:a16="http://schemas.microsoft.com/office/drawing/2014/main" id="{1BB7F15C-5F96-BFA1-7920-BA36518B2F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28" name="link">
                <a:extLst>
                  <a:ext uri="{FF2B5EF4-FFF2-40B4-BE49-F238E27FC236}">
                    <a16:creationId xmlns:a16="http://schemas.microsoft.com/office/drawing/2014/main" id="{B1FDF9F9-62F1-12CA-3E81-73E97C1B0CF2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12629" name="Star: 5 Points 2057">
                  <a:hlinkClick r:id="rId78"/>
                  <a:extLst>
                    <a:ext uri="{FF2B5EF4-FFF2-40B4-BE49-F238E27FC236}">
                      <a16:creationId xmlns:a16="http://schemas.microsoft.com/office/drawing/2014/main" id="{B860BD9E-DC18-A5AF-69B2-812A8564A0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0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33B896CA-601D-1E8D-0484-519BF08C2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1" name="Star: 5 Points 2059">
                  <a:hlinkClick r:id="rId23"/>
                  <a:extLst>
                    <a:ext uri="{FF2B5EF4-FFF2-40B4-BE49-F238E27FC236}">
                      <a16:creationId xmlns:a16="http://schemas.microsoft.com/office/drawing/2014/main" id="{260D12F3-293F-0FBF-DFB7-4E1BD6AA5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2" name="FTU - post-splenic pre-rectal colon">
              <a:extLst>
                <a:ext uri="{FF2B5EF4-FFF2-40B4-BE49-F238E27FC236}">
                  <a16:creationId xmlns:a16="http://schemas.microsoft.com/office/drawing/2014/main" id="{DECEF56C-6AA9-6C62-C492-692C9579A2DE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12466" name="FTU - post-splenic pre-rectal colon">
                <a:extLst>
                  <a:ext uri="{FF2B5EF4-FFF2-40B4-BE49-F238E27FC236}">
                    <a16:creationId xmlns:a16="http://schemas.microsoft.com/office/drawing/2014/main" id="{D4A2ADC3-D332-0C9F-7B74-DD2E0090F694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91" name="dock">
                <a:extLst>
                  <a:ext uri="{FF2B5EF4-FFF2-40B4-BE49-F238E27FC236}">
                    <a16:creationId xmlns:a16="http://schemas.microsoft.com/office/drawing/2014/main" id="{64AB9F52-7823-57CF-17F5-80EB46F38C40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3" name="Text Box 3086">
                  <a:extLst>
                    <a:ext uri="{FF2B5EF4-FFF2-40B4-BE49-F238E27FC236}">
                      <a16:creationId xmlns:a16="http://schemas.microsoft.com/office/drawing/2014/main" id="{5C52B711-FB25-7F58-1BFE-D2918BCDF7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4" name="Text Box 3086">
                  <a:extLst>
                    <a:ext uri="{FF2B5EF4-FFF2-40B4-BE49-F238E27FC236}">
                      <a16:creationId xmlns:a16="http://schemas.microsoft.com/office/drawing/2014/main" id="{2EC68D7E-1298-448E-E440-9000D61B6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5" name="Text Box 3086">
                  <a:extLst>
                    <a:ext uri="{FF2B5EF4-FFF2-40B4-BE49-F238E27FC236}">
                      <a16:creationId xmlns:a16="http://schemas.microsoft.com/office/drawing/2014/main" id="{FF681D2E-0A7B-2A45-05D2-5CB366288A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92" name="link">
                <a:extLst>
                  <a:ext uri="{FF2B5EF4-FFF2-40B4-BE49-F238E27FC236}">
                    <a16:creationId xmlns:a16="http://schemas.microsoft.com/office/drawing/2014/main" id="{8CF58979-48CD-3F13-8C01-B6DD286A648D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12493" name="Star: 5 Points 2070">
                  <a:hlinkClick r:id="rId78"/>
                  <a:extLst>
                    <a:ext uri="{FF2B5EF4-FFF2-40B4-BE49-F238E27FC236}">
                      <a16:creationId xmlns:a16="http://schemas.microsoft.com/office/drawing/2014/main" id="{81158667-F830-5098-94E4-690F1DE075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4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6FBD59DC-68E7-0EE5-A547-BCAAD71773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5" name="Star: 5 Points 2072">
                  <a:hlinkClick r:id="rId23"/>
                  <a:extLst>
                    <a:ext uri="{FF2B5EF4-FFF2-40B4-BE49-F238E27FC236}">
                      <a16:creationId xmlns:a16="http://schemas.microsoft.com/office/drawing/2014/main" id="{430251ED-FF69-E867-86EA-82C5589A13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3" name="FTU - rectum">
              <a:extLst>
                <a:ext uri="{FF2B5EF4-FFF2-40B4-BE49-F238E27FC236}">
                  <a16:creationId xmlns:a16="http://schemas.microsoft.com/office/drawing/2014/main" id="{2503ECA9-D5F1-582C-4A43-1BAC36C2DBB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2457" name="FTU - rectum">
                <a:extLst>
                  <a:ext uri="{FF2B5EF4-FFF2-40B4-BE49-F238E27FC236}">
                    <a16:creationId xmlns:a16="http://schemas.microsoft.com/office/drawing/2014/main" id="{72460393-9738-109F-E92C-8BBB60D343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58" name="dock">
                <a:extLst>
                  <a:ext uri="{FF2B5EF4-FFF2-40B4-BE49-F238E27FC236}">
                    <a16:creationId xmlns:a16="http://schemas.microsoft.com/office/drawing/2014/main" id="{E22235AC-77AB-0835-061F-F55B79C6C2E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12463" name="Text Box 3086">
                  <a:extLst>
                    <a:ext uri="{FF2B5EF4-FFF2-40B4-BE49-F238E27FC236}">
                      <a16:creationId xmlns:a16="http://schemas.microsoft.com/office/drawing/2014/main" id="{823FB0E6-E264-3D05-D491-48B01E094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4" name="Text Box 3086">
                  <a:extLst>
                    <a:ext uri="{FF2B5EF4-FFF2-40B4-BE49-F238E27FC236}">
                      <a16:creationId xmlns:a16="http://schemas.microsoft.com/office/drawing/2014/main" id="{1C7F4A53-9ABC-BCCE-A7B1-1D088419F51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5" name="Text Box 3086">
                  <a:extLst>
                    <a:ext uri="{FF2B5EF4-FFF2-40B4-BE49-F238E27FC236}">
                      <a16:creationId xmlns:a16="http://schemas.microsoft.com/office/drawing/2014/main" id="{14AB242F-719F-D526-3290-728E352291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9" name="link">
                <a:extLst>
                  <a:ext uri="{FF2B5EF4-FFF2-40B4-BE49-F238E27FC236}">
                    <a16:creationId xmlns:a16="http://schemas.microsoft.com/office/drawing/2014/main" id="{537DDF62-AD91-0022-F506-12AE8BCC41F8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2460" name="Star: 5 Points 2083">
                  <a:hlinkClick r:id="rId79"/>
                  <a:extLst>
                    <a:ext uri="{FF2B5EF4-FFF2-40B4-BE49-F238E27FC236}">
                      <a16:creationId xmlns:a16="http://schemas.microsoft.com/office/drawing/2014/main" id="{BC96952F-1546-FC28-66DC-E7E43D553A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1" name="Star: 5 Points 2084">
                  <a:hlinkClick r:id="rId80"/>
                  <a:extLst>
                    <a:ext uri="{FF2B5EF4-FFF2-40B4-BE49-F238E27FC236}">
                      <a16:creationId xmlns:a16="http://schemas.microsoft.com/office/drawing/2014/main" id="{8CB425DC-B12E-5CB3-2398-4F503472C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2" name="Star: 5 Points 2085">
                  <a:hlinkClick r:id="rId23"/>
                  <a:extLst>
                    <a:ext uri="{FF2B5EF4-FFF2-40B4-BE49-F238E27FC236}">
                      <a16:creationId xmlns:a16="http://schemas.microsoft.com/office/drawing/2014/main" id="{FF98F4D0-7847-76B8-05AF-26A1169CE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4" name="FTU - anal canal and sphincter">
              <a:extLst>
                <a:ext uri="{FF2B5EF4-FFF2-40B4-BE49-F238E27FC236}">
                  <a16:creationId xmlns:a16="http://schemas.microsoft.com/office/drawing/2014/main" id="{0999BADD-074D-EFBF-987A-780A5364292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2448" name="FTU - anal canal and sphincter">
                <a:extLst>
                  <a:ext uri="{FF2B5EF4-FFF2-40B4-BE49-F238E27FC236}">
                    <a16:creationId xmlns:a16="http://schemas.microsoft.com/office/drawing/2014/main" id="{A1AB3188-1BD0-4D42-C7C2-5A6D4B450ACB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49" name="dock">
                <a:extLst>
                  <a:ext uri="{FF2B5EF4-FFF2-40B4-BE49-F238E27FC236}">
                    <a16:creationId xmlns:a16="http://schemas.microsoft.com/office/drawing/2014/main" id="{172E600B-6931-8F0E-1397-E8DF66DAD27B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2454" name="Text Box 3086">
                  <a:extLst>
                    <a:ext uri="{FF2B5EF4-FFF2-40B4-BE49-F238E27FC236}">
                      <a16:creationId xmlns:a16="http://schemas.microsoft.com/office/drawing/2014/main" id="{1E2F567C-4950-78A1-6461-36E4687998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5" name="Text Box 3086">
                  <a:extLst>
                    <a:ext uri="{FF2B5EF4-FFF2-40B4-BE49-F238E27FC236}">
                      <a16:creationId xmlns:a16="http://schemas.microsoft.com/office/drawing/2014/main" id="{B02A402A-BF06-EF54-5708-0143C92CD0F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6" name="Text Box 3086">
                  <a:extLst>
                    <a:ext uri="{FF2B5EF4-FFF2-40B4-BE49-F238E27FC236}">
                      <a16:creationId xmlns:a16="http://schemas.microsoft.com/office/drawing/2014/main" id="{4C92FB59-6DE9-0690-71C7-2693C5E088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0" name="link">
                <a:extLst>
                  <a:ext uri="{FF2B5EF4-FFF2-40B4-BE49-F238E27FC236}">
                    <a16:creationId xmlns:a16="http://schemas.microsoft.com/office/drawing/2014/main" id="{2716B212-5900-9D79-571B-925EC1E2142D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2451" name="Star: 5 Points 2118">
                  <a:hlinkClick r:id="rId81"/>
                  <a:extLst>
                    <a:ext uri="{FF2B5EF4-FFF2-40B4-BE49-F238E27FC236}">
                      <a16:creationId xmlns:a16="http://schemas.microsoft.com/office/drawing/2014/main" id="{E1E833CA-2AEF-9253-A852-440E88D7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2" name="Star: 5 Points 2119">
                  <a:hlinkClick r:id="rId82"/>
                  <a:extLst>
                    <a:ext uri="{FF2B5EF4-FFF2-40B4-BE49-F238E27FC236}">
                      <a16:creationId xmlns:a16="http://schemas.microsoft.com/office/drawing/2014/main" id="{953161A0-A7E0-A077-C3BC-14141A4BB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3" name="Star: 5 Points 2120">
                  <a:hlinkClick r:id="rId23"/>
                  <a:extLst>
                    <a:ext uri="{FF2B5EF4-FFF2-40B4-BE49-F238E27FC236}">
                      <a16:creationId xmlns:a16="http://schemas.microsoft.com/office/drawing/2014/main" id="{6AE0C9DC-8AEE-53A9-43AE-94A6E8BD96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5" name="dock - vascular">
              <a:extLst>
                <a:ext uri="{FF2B5EF4-FFF2-40B4-BE49-F238E27FC236}">
                  <a16:creationId xmlns:a16="http://schemas.microsoft.com/office/drawing/2014/main" id="{D0ABAA8D-DC42-2D27-B39F-81F404A076F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2446" name="Text Box 3070">
                <a:extLst>
                  <a:ext uri="{FF2B5EF4-FFF2-40B4-BE49-F238E27FC236}">
                    <a16:creationId xmlns:a16="http://schemas.microsoft.com/office/drawing/2014/main" id="{9F13BF53-97DC-6360-9135-0C529CC74442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47" name="Text Box 3036">
                <a:extLst>
                  <a:ext uri="{FF2B5EF4-FFF2-40B4-BE49-F238E27FC236}">
                    <a16:creationId xmlns:a16="http://schemas.microsoft.com/office/drawing/2014/main" id="{B46977ED-FB23-598B-C1F1-79FF10D88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00" name="Group 12799">
            <a:extLst>
              <a:ext uri="{FF2B5EF4-FFF2-40B4-BE49-F238E27FC236}">
                <a16:creationId xmlns:a16="http://schemas.microsoft.com/office/drawing/2014/main" id="{F03355D3-BFD5-E229-8638-08982B6CADD5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12801" name="organ group - mouth &amp; throat">
              <a:extLst>
                <a:ext uri="{FF2B5EF4-FFF2-40B4-BE49-F238E27FC236}">
                  <a16:creationId xmlns:a16="http://schemas.microsoft.com/office/drawing/2014/main" id="{F20328B3-087C-2631-B25A-955A2D35D9F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13142" name="organ - mouth &amp; throat">
                <a:extLst>
                  <a:ext uri="{FF2B5EF4-FFF2-40B4-BE49-F238E27FC236}">
                    <a16:creationId xmlns:a16="http://schemas.microsoft.com/office/drawing/2014/main" id="{6198DF4B-DE2B-61C8-5541-CAB68F231992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43" name="FTU - tongue">
                <a:extLst>
                  <a:ext uri="{FF2B5EF4-FFF2-40B4-BE49-F238E27FC236}">
                    <a16:creationId xmlns:a16="http://schemas.microsoft.com/office/drawing/2014/main" id="{B8A7946F-6202-4F7A-50A5-E27C23182E95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3184" name="FTU - tongue">
                  <a:extLst>
                    <a:ext uri="{FF2B5EF4-FFF2-40B4-BE49-F238E27FC236}">
                      <a16:creationId xmlns:a16="http://schemas.microsoft.com/office/drawing/2014/main" id="{89341C23-D3F4-63CA-995F-8096771522EB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13185" name="dock">
                  <a:extLst>
                    <a:ext uri="{FF2B5EF4-FFF2-40B4-BE49-F238E27FC236}">
                      <a16:creationId xmlns:a16="http://schemas.microsoft.com/office/drawing/2014/main" id="{FC74AA67-6357-45CC-7772-906E1CC51091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425" name="Text Box 3086">
                    <a:extLst>
                      <a:ext uri="{FF2B5EF4-FFF2-40B4-BE49-F238E27FC236}">
                        <a16:creationId xmlns:a16="http://schemas.microsoft.com/office/drawing/2014/main" id="{B32E765C-B4B5-A8D0-ED66-F41E75652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6" name="Text Box 3086">
                    <a:extLst>
                      <a:ext uri="{FF2B5EF4-FFF2-40B4-BE49-F238E27FC236}">
                        <a16:creationId xmlns:a16="http://schemas.microsoft.com/office/drawing/2014/main" id="{4D86DAFC-4761-1011-8E32-6E2E9E743F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7" name="Text Box 3086">
                    <a:extLst>
                      <a:ext uri="{FF2B5EF4-FFF2-40B4-BE49-F238E27FC236}">
                        <a16:creationId xmlns:a16="http://schemas.microsoft.com/office/drawing/2014/main" id="{3B3BE7EC-F21A-789B-1319-571FCD18945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6" name="link">
                  <a:extLst>
                    <a:ext uri="{FF2B5EF4-FFF2-40B4-BE49-F238E27FC236}">
                      <a16:creationId xmlns:a16="http://schemas.microsoft.com/office/drawing/2014/main" id="{E39D43D4-E9A7-082B-FCC2-4735305C9DB0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3187" name="Star: 5 Points 2730">
                    <a:hlinkClick r:id="rId83"/>
                    <a:extLst>
                      <a:ext uri="{FF2B5EF4-FFF2-40B4-BE49-F238E27FC236}">
                        <a16:creationId xmlns:a16="http://schemas.microsoft.com/office/drawing/2014/main" id="{F698FEFF-8A62-7D6B-2551-E3662D9575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8" name="Star: 5 Points 2731">
                    <a:hlinkClick r:id="rId84"/>
                    <a:extLst>
                      <a:ext uri="{FF2B5EF4-FFF2-40B4-BE49-F238E27FC236}">
                        <a16:creationId xmlns:a16="http://schemas.microsoft.com/office/drawing/2014/main" id="{967A7BD4-1AE1-225F-1B65-8F84736B3C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24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E4F5C877-659D-85D1-5FE8-7A83268631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4" name="FTU - epiglottis">
                <a:extLst>
                  <a:ext uri="{FF2B5EF4-FFF2-40B4-BE49-F238E27FC236}">
                    <a16:creationId xmlns:a16="http://schemas.microsoft.com/office/drawing/2014/main" id="{381FF166-98FC-F653-E594-8A14C957D389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13175" name="FTU - epiglottis">
                  <a:extLst>
                    <a:ext uri="{FF2B5EF4-FFF2-40B4-BE49-F238E27FC236}">
                      <a16:creationId xmlns:a16="http://schemas.microsoft.com/office/drawing/2014/main" id="{B4669E68-4F41-298D-70A9-5D12ECD1D063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3176" name="dock">
                  <a:extLst>
                    <a:ext uri="{FF2B5EF4-FFF2-40B4-BE49-F238E27FC236}">
                      <a16:creationId xmlns:a16="http://schemas.microsoft.com/office/drawing/2014/main" id="{B8CA0B2A-AA95-B4AE-DE26-D3D0A1DB80C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13181" name="Text Box 3086">
                    <a:extLst>
                      <a:ext uri="{FF2B5EF4-FFF2-40B4-BE49-F238E27FC236}">
                        <a16:creationId xmlns:a16="http://schemas.microsoft.com/office/drawing/2014/main" id="{3F9FC7AB-9A5F-714F-7F26-2B4466EA077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2" name="Text Box 3086">
                    <a:extLst>
                      <a:ext uri="{FF2B5EF4-FFF2-40B4-BE49-F238E27FC236}">
                        <a16:creationId xmlns:a16="http://schemas.microsoft.com/office/drawing/2014/main" id="{EA942813-8A16-99C8-CAF8-A97641E4A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3" name="Text Box 3086">
                    <a:extLst>
                      <a:ext uri="{FF2B5EF4-FFF2-40B4-BE49-F238E27FC236}">
                        <a16:creationId xmlns:a16="http://schemas.microsoft.com/office/drawing/2014/main" id="{FC928CEA-2795-3930-AD6F-6AAF161067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77" name="link">
                  <a:extLst>
                    <a:ext uri="{FF2B5EF4-FFF2-40B4-BE49-F238E27FC236}">
                      <a16:creationId xmlns:a16="http://schemas.microsoft.com/office/drawing/2014/main" id="{D81F0471-3812-142D-BD3D-2FDA3C05111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13178" name="Star: 5 Points 2730">
                    <a:hlinkClick r:id="rId86"/>
                    <a:extLst>
                      <a:ext uri="{FF2B5EF4-FFF2-40B4-BE49-F238E27FC236}">
                        <a16:creationId xmlns:a16="http://schemas.microsoft.com/office/drawing/2014/main" id="{8F795762-A6A6-C3A2-128E-91508C6109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9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9C79AD0E-3A9C-8CAE-BBD4-D384A32727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0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85C301AC-FE03-407A-ED6F-40451FB53D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5" name="FTU - parotid glands">
                <a:extLst>
                  <a:ext uri="{FF2B5EF4-FFF2-40B4-BE49-F238E27FC236}">
                    <a16:creationId xmlns:a16="http://schemas.microsoft.com/office/drawing/2014/main" id="{CA24BD91-7D52-94FA-90B7-BA0BDC8AEB6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13166" name="FTU - parotid glands">
                  <a:extLst>
                    <a:ext uri="{FF2B5EF4-FFF2-40B4-BE49-F238E27FC236}">
                      <a16:creationId xmlns:a16="http://schemas.microsoft.com/office/drawing/2014/main" id="{9ADE42F6-163A-18A3-E388-A64949619B3A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3167" name="dock">
                  <a:extLst>
                    <a:ext uri="{FF2B5EF4-FFF2-40B4-BE49-F238E27FC236}">
                      <a16:creationId xmlns:a16="http://schemas.microsoft.com/office/drawing/2014/main" id="{A2CEAC93-690E-FDFB-B824-0B851E646BB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13172" name="Text Box 3086">
                    <a:extLst>
                      <a:ext uri="{FF2B5EF4-FFF2-40B4-BE49-F238E27FC236}">
                        <a16:creationId xmlns:a16="http://schemas.microsoft.com/office/drawing/2014/main" id="{FE4A596B-A7B4-B4C3-F7DD-B2260298084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3" name="Text Box 3086">
                    <a:extLst>
                      <a:ext uri="{FF2B5EF4-FFF2-40B4-BE49-F238E27FC236}">
                        <a16:creationId xmlns:a16="http://schemas.microsoft.com/office/drawing/2014/main" id="{7C85B984-ECC5-283B-A7D9-EE1004D32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4" name="Text Box 3086">
                    <a:extLst>
                      <a:ext uri="{FF2B5EF4-FFF2-40B4-BE49-F238E27FC236}">
                        <a16:creationId xmlns:a16="http://schemas.microsoft.com/office/drawing/2014/main" id="{A78B5329-A8BF-ED36-49DA-C770121021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68" name="link">
                  <a:extLst>
                    <a:ext uri="{FF2B5EF4-FFF2-40B4-BE49-F238E27FC236}">
                      <a16:creationId xmlns:a16="http://schemas.microsoft.com/office/drawing/2014/main" id="{FFAF15B5-1919-9905-8A0D-D02D5C617C67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13169" name="Star: 5 Points 2730">
                    <a:hlinkClick r:id="rId87"/>
                    <a:extLst>
                      <a:ext uri="{FF2B5EF4-FFF2-40B4-BE49-F238E27FC236}">
                        <a16:creationId xmlns:a16="http://schemas.microsoft.com/office/drawing/2014/main" id="{BAC57C71-A8DA-DC97-D6BF-607AD4FB4A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0" name="Star: 5 Points 2731">
                    <a:hlinkClick r:id="rId88"/>
                    <a:extLst>
                      <a:ext uri="{FF2B5EF4-FFF2-40B4-BE49-F238E27FC236}">
                        <a16:creationId xmlns:a16="http://schemas.microsoft.com/office/drawing/2014/main" id="{B83BE19B-3D45-947B-1845-8C9171EA57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1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0D3ED3FA-C7B7-4B08-0C0D-9640AC30DF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6" name="FTU - submaxilliary glands">
                <a:extLst>
                  <a:ext uri="{FF2B5EF4-FFF2-40B4-BE49-F238E27FC236}">
                    <a16:creationId xmlns:a16="http://schemas.microsoft.com/office/drawing/2014/main" id="{0E57F891-BC76-2757-5739-10358DAAF554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13157" name="FTU - submaxilliary glands">
                  <a:extLst>
                    <a:ext uri="{FF2B5EF4-FFF2-40B4-BE49-F238E27FC236}">
                      <a16:creationId xmlns:a16="http://schemas.microsoft.com/office/drawing/2014/main" id="{BE7A1147-DFA8-3887-AFDA-4F007297B8E7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3158" name="dock">
                  <a:extLst>
                    <a:ext uri="{FF2B5EF4-FFF2-40B4-BE49-F238E27FC236}">
                      <a16:creationId xmlns:a16="http://schemas.microsoft.com/office/drawing/2014/main" id="{7A2B3564-C898-625F-3CE1-1B6FEBDAA6E9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13163" name="Text Box 3086">
                    <a:extLst>
                      <a:ext uri="{FF2B5EF4-FFF2-40B4-BE49-F238E27FC236}">
                        <a16:creationId xmlns:a16="http://schemas.microsoft.com/office/drawing/2014/main" id="{771E5C8B-9D70-8FD1-87CE-8B3F1ABACA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4" name="Text Box 3086">
                    <a:extLst>
                      <a:ext uri="{FF2B5EF4-FFF2-40B4-BE49-F238E27FC236}">
                        <a16:creationId xmlns:a16="http://schemas.microsoft.com/office/drawing/2014/main" id="{E87FD846-CEB5-55C9-4AD8-DD95A12E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5" name="Text Box 3086">
                    <a:extLst>
                      <a:ext uri="{FF2B5EF4-FFF2-40B4-BE49-F238E27FC236}">
                        <a16:creationId xmlns:a16="http://schemas.microsoft.com/office/drawing/2014/main" id="{CBF84F25-DD0E-EF91-0B5A-7FB3984E2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9" name="link">
                  <a:extLst>
                    <a:ext uri="{FF2B5EF4-FFF2-40B4-BE49-F238E27FC236}">
                      <a16:creationId xmlns:a16="http://schemas.microsoft.com/office/drawing/2014/main" id="{F11866C9-821E-9838-B8FC-609BE8B00891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13160" name="Star: 5 Points 2730">
                    <a:hlinkClick r:id="rId89"/>
                    <a:extLst>
                      <a:ext uri="{FF2B5EF4-FFF2-40B4-BE49-F238E27FC236}">
                        <a16:creationId xmlns:a16="http://schemas.microsoft.com/office/drawing/2014/main" id="{C4FAFE0F-C2F7-2EC6-E9E2-44676FC49D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1" name="Star: 5 Points 2731">
                    <a:hlinkClick r:id="rId90"/>
                    <a:extLst>
                      <a:ext uri="{FF2B5EF4-FFF2-40B4-BE49-F238E27FC236}">
                        <a16:creationId xmlns:a16="http://schemas.microsoft.com/office/drawing/2014/main" id="{B38FC242-1AE4-A071-001E-56816EEC38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2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6E928F27-2F7D-8303-FE2F-BD9D0E4EE9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7" name="FTU - sublingual glands">
                <a:extLst>
                  <a:ext uri="{FF2B5EF4-FFF2-40B4-BE49-F238E27FC236}">
                    <a16:creationId xmlns:a16="http://schemas.microsoft.com/office/drawing/2014/main" id="{75D66EBA-3A1C-B5FC-713A-4D347081772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13148" name="FTU - sublingual glands">
                  <a:extLst>
                    <a:ext uri="{FF2B5EF4-FFF2-40B4-BE49-F238E27FC236}">
                      <a16:creationId xmlns:a16="http://schemas.microsoft.com/office/drawing/2014/main" id="{267EF184-B893-8061-6210-A9D4F7A1F618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3149" name="dock">
                  <a:extLst>
                    <a:ext uri="{FF2B5EF4-FFF2-40B4-BE49-F238E27FC236}">
                      <a16:creationId xmlns:a16="http://schemas.microsoft.com/office/drawing/2014/main" id="{9725A7FE-0EA0-EBBD-8B5E-C0370A819C0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13154" name="Text Box 3086">
                    <a:extLst>
                      <a:ext uri="{FF2B5EF4-FFF2-40B4-BE49-F238E27FC236}">
                        <a16:creationId xmlns:a16="http://schemas.microsoft.com/office/drawing/2014/main" id="{76FEF323-0958-F942-535F-8A9CB20DB8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5" name="Text Box 3086">
                    <a:extLst>
                      <a:ext uri="{FF2B5EF4-FFF2-40B4-BE49-F238E27FC236}">
                        <a16:creationId xmlns:a16="http://schemas.microsoft.com/office/drawing/2014/main" id="{911D7B77-1E78-2A24-B5E5-BF2BED43C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6" name="Text Box 3086">
                    <a:extLst>
                      <a:ext uri="{FF2B5EF4-FFF2-40B4-BE49-F238E27FC236}">
                        <a16:creationId xmlns:a16="http://schemas.microsoft.com/office/drawing/2014/main" id="{565FA6AC-C15A-9F0C-11FF-E6AEEF7B59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0" name="link">
                  <a:extLst>
                    <a:ext uri="{FF2B5EF4-FFF2-40B4-BE49-F238E27FC236}">
                      <a16:creationId xmlns:a16="http://schemas.microsoft.com/office/drawing/2014/main" id="{3A410805-6559-7EF3-88B8-FCDF421D7CE2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13151" name="Star: 5 Points 2730">
                    <a:hlinkClick r:id="rId91"/>
                    <a:extLst>
                      <a:ext uri="{FF2B5EF4-FFF2-40B4-BE49-F238E27FC236}">
                        <a16:creationId xmlns:a16="http://schemas.microsoft.com/office/drawing/2014/main" id="{C577A560-927E-1CD3-B1F9-BBC88EB3A0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2" name="Star: 5 Points 2731">
                    <a:hlinkClick r:id="rId90"/>
                    <a:extLst>
                      <a:ext uri="{FF2B5EF4-FFF2-40B4-BE49-F238E27FC236}">
                        <a16:creationId xmlns:a16="http://schemas.microsoft.com/office/drawing/2014/main" id="{CD64A4EA-9EE2-C007-6EFE-1CEA83CF6E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3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BCD3A3F9-4B99-1612-CFF7-7467858600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2802" name="FTU - sublingual glands">
              <a:extLst>
                <a:ext uri="{FF2B5EF4-FFF2-40B4-BE49-F238E27FC236}">
                  <a16:creationId xmlns:a16="http://schemas.microsoft.com/office/drawing/2014/main" id="{BDF187AD-8E08-8808-FB31-30DE7DBEFE2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09" name="Text Box 3086">
              <a:extLst>
                <a:ext uri="{FF2B5EF4-FFF2-40B4-BE49-F238E27FC236}">
                  <a16:creationId xmlns:a16="http://schemas.microsoft.com/office/drawing/2014/main" id="{AAFB70AA-9747-D6AF-B60C-1E780BBE7671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10" name="Text Box 3086">
              <a:extLst>
                <a:ext uri="{FF2B5EF4-FFF2-40B4-BE49-F238E27FC236}">
                  <a16:creationId xmlns:a16="http://schemas.microsoft.com/office/drawing/2014/main" id="{A933F4E1-50EC-6A4F-3BCF-CBAD7FAA4C7A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5" name="Text Box 3086">
              <a:extLst>
                <a:ext uri="{FF2B5EF4-FFF2-40B4-BE49-F238E27FC236}">
                  <a16:creationId xmlns:a16="http://schemas.microsoft.com/office/drawing/2014/main" id="{E7B74A2C-043F-FD58-1744-1D5C4E57C2B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6" name="Star: 5 Points 2730">
              <a:hlinkClick r:id="rId83"/>
              <a:extLst>
                <a:ext uri="{FF2B5EF4-FFF2-40B4-BE49-F238E27FC236}">
                  <a16:creationId xmlns:a16="http://schemas.microsoft.com/office/drawing/2014/main" id="{8CC78612-6183-4CF7-473F-6857CA90D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7" name="Star: 5 Points 2731">
              <a:hlinkClick r:id="rId92"/>
              <a:extLst>
                <a:ext uri="{FF2B5EF4-FFF2-40B4-BE49-F238E27FC236}">
                  <a16:creationId xmlns:a16="http://schemas.microsoft.com/office/drawing/2014/main" id="{B26CA5FF-C818-BB5B-89DF-3621C8611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8" name="Star: 5 Points 2732">
              <a:hlinkClick r:id="rId23"/>
              <a:extLst>
                <a:ext uri="{FF2B5EF4-FFF2-40B4-BE49-F238E27FC236}">
                  <a16:creationId xmlns:a16="http://schemas.microsoft.com/office/drawing/2014/main" id="{08F66FBE-7947-EDB7-42CA-30E33E96D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11" name="FTU - sublingual glands">
              <a:extLst>
                <a:ext uri="{FF2B5EF4-FFF2-40B4-BE49-F238E27FC236}">
                  <a16:creationId xmlns:a16="http://schemas.microsoft.com/office/drawing/2014/main" id="{FB62984C-4550-623A-E49A-9FBDB97B85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912" name="Text Box 3086">
              <a:extLst>
                <a:ext uri="{FF2B5EF4-FFF2-40B4-BE49-F238E27FC236}">
                  <a16:creationId xmlns:a16="http://schemas.microsoft.com/office/drawing/2014/main" id="{0D566A5D-01E2-9A0E-1AE1-1252688796B8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3" name="Text Box 3086">
              <a:extLst>
                <a:ext uri="{FF2B5EF4-FFF2-40B4-BE49-F238E27FC236}">
                  <a16:creationId xmlns:a16="http://schemas.microsoft.com/office/drawing/2014/main" id="{28F5C12F-917B-B25E-66AE-79AF76C58E1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4" name="Text Box 3086">
              <a:extLst>
                <a:ext uri="{FF2B5EF4-FFF2-40B4-BE49-F238E27FC236}">
                  <a16:creationId xmlns:a16="http://schemas.microsoft.com/office/drawing/2014/main" id="{5539FC67-410C-CD1A-9BFA-5BBAC91F2C4F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5" name="FTU - sublingual glands">
              <a:extLst>
                <a:ext uri="{FF2B5EF4-FFF2-40B4-BE49-F238E27FC236}">
                  <a16:creationId xmlns:a16="http://schemas.microsoft.com/office/drawing/2014/main" id="{4BACD3F8-CA8B-EEC6-3929-0838310225A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6" name="Text Box 3086">
              <a:extLst>
                <a:ext uri="{FF2B5EF4-FFF2-40B4-BE49-F238E27FC236}">
                  <a16:creationId xmlns:a16="http://schemas.microsoft.com/office/drawing/2014/main" id="{C36CF8BD-C059-A575-F348-82102DDE640D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7" name="Text Box 3086">
              <a:extLst>
                <a:ext uri="{FF2B5EF4-FFF2-40B4-BE49-F238E27FC236}">
                  <a16:creationId xmlns:a16="http://schemas.microsoft.com/office/drawing/2014/main" id="{F6A63306-0458-480E-2C0D-7FD030E9A3D0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8" name="Text Box 3086">
              <a:extLst>
                <a:ext uri="{FF2B5EF4-FFF2-40B4-BE49-F238E27FC236}">
                  <a16:creationId xmlns:a16="http://schemas.microsoft.com/office/drawing/2014/main" id="{50FFBDE8-2B7F-9D11-D7AE-FCACC14E7861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29" name="Star: 5 Points 2730">
              <a:hlinkClick r:id="rId83"/>
              <a:extLst>
                <a:ext uri="{FF2B5EF4-FFF2-40B4-BE49-F238E27FC236}">
                  <a16:creationId xmlns:a16="http://schemas.microsoft.com/office/drawing/2014/main" id="{EF751F83-6C72-E98F-E769-3E8809EDD6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0" name="Star: 5 Points 2731">
              <a:hlinkClick r:id="rId92"/>
              <a:extLst>
                <a:ext uri="{FF2B5EF4-FFF2-40B4-BE49-F238E27FC236}">
                  <a16:creationId xmlns:a16="http://schemas.microsoft.com/office/drawing/2014/main" id="{AF445CC2-AE62-9A79-C274-E71B32AD6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1" name="Star: 5 Points 2732">
              <a:hlinkClick r:id="rId23"/>
              <a:extLst>
                <a:ext uri="{FF2B5EF4-FFF2-40B4-BE49-F238E27FC236}">
                  <a16:creationId xmlns:a16="http://schemas.microsoft.com/office/drawing/2014/main" id="{2508AC13-AC22-47C6-025A-992DCF557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2" name="Star: 5 Points 2730">
              <a:hlinkClick r:id="rId83"/>
              <a:extLst>
                <a:ext uri="{FF2B5EF4-FFF2-40B4-BE49-F238E27FC236}">
                  <a16:creationId xmlns:a16="http://schemas.microsoft.com/office/drawing/2014/main" id="{AFCD4E24-921C-0C13-0E16-E8C042B40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3" name="Star: 5 Points 2731">
              <a:hlinkClick r:id="rId92"/>
              <a:extLst>
                <a:ext uri="{FF2B5EF4-FFF2-40B4-BE49-F238E27FC236}">
                  <a16:creationId xmlns:a16="http://schemas.microsoft.com/office/drawing/2014/main" id="{CFCF183F-B3A2-D04A-C828-E0E558D88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4" name="Star: 5 Points 2732">
              <a:hlinkClick r:id="rId23"/>
              <a:extLst>
                <a:ext uri="{FF2B5EF4-FFF2-40B4-BE49-F238E27FC236}">
                  <a16:creationId xmlns:a16="http://schemas.microsoft.com/office/drawing/2014/main" id="{40A07ABC-43D8-55CD-7864-41057B0F3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5" name="FTU - sublingual glands">
              <a:extLst>
                <a:ext uri="{FF2B5EF4-FFF2-40B4-BE49-F238E27FC236}">
                  <a16:creationId xmlns:a16="http://schemas.microsoft.com/office/drawing/2014/main" id="{82E34B3E-D22E-1626-479C-A4ED0F315B1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13136" name="Text Box 3086">
              <a:extLst>
                <a:ext uri="{FF2B5EF4-FFF2-40B4-BE49-F238E27FC236}">
                  <a16:creationId xmlns:a16="http://schemas.microsoft.com/office/drawing/2014/main" id="{B92CB7CE-E71F-751B-FB50-77D6772BFF9A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7" name="Text Box 3086">
              <a:extLst>
                <a:ext uri="{FF2B5EF4-FFF2-40B4-BE49-F238E27FC236}">
                  <a16:creationId xmlns:a16="http://schemas.microsoft.com/office/drawing/2014/main" id="{418708A6-8C4C-A313-A39D-EAC239F1452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8" name="Text Box 3086">
              <a:extLst>
                <a:ext uri="{FF2B5EF4-FFF2-40B4-BE49-F238E27FC236}">
                  <a16:creationId xmlns:a16="http://schemas.microsoft.com/office/drawing/2014/main" id="{587B7BBB-071D-97D9-05E0-6A4CB09A2CC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9" name="Star: 5 Points 2730">
              <a:hlinkClick r:id="rId93"/>
              <a:extLst>
                <a:ext uri="{FF2B5EF4-FFF2-40B4-BE49-F238E27FC236}">
                  <a16:creationId xmlns:a16="http://schemas.microsoft.com/office/drawing/2014/main" id="{7335C2D6-EE89-D6C7-D216-780FC2160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0" name="Star: 5 Points 2731">
              <a:hlinkClick r:id="rId94"/>
              <a:extLst>
                <a:ext uri="{FF2B5EF4-FFF2-40B4-BE49-F238E27FC236}">
                  <a16:creationId xmlns:a16="http://schemas.microsoft.com/office/drawing/2014/main" id="{786A7909-F248-C4BE-7475-4288A09CCF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1" name="Star: 5 Points 2732">
              <a:hlinkClick r:id="rId23"/>
              <a:extLst>
                <a:ext uri="{FF2B5EF4-FFF2-40B4-BE49-F238E27FC236}">
                  <a16:creationId xmlns:a16="http://schemas.microsoft.com/office/drawing/2014/main" id="{A714E5A5-A346-68C1-4F8B-8CA1F91AF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428" name="organ group - stomach">
            <a:extLst>
              <a:ext uri="{FF2B5EF4-FFF2-40B4-BE49-F238E27FC236}">
                <a16:creationId xmlns:a16="http://schemas.microsoft.com/office/drawing/2014/main" id="{1F17507A-BF38-FBE4-EC8D-3D3234FA90F0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15429" name="organ - stomach">
              <a:extLst>
                <a:ext uri="{FF2B5EF4-FFF2-40B4-BE49-F238E27FC236}">
                  <a16:creationId xmlns:a16="http://schemas.microsoft.com/office/drawing/2014/main" id="{03D99077-4AC4-8DB6-9F81-11BB68054331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30" name="FTU - gastric fundus">
              <a:extLst>
                <a:ext uri="{FF2B5EF4-FFF2-40B4-BE49-F238E27FC236}">
                  <a16:creationId xmlns:a16="http://schemas.microsoft.com/office/drawing/2014/main" id="{0ED1460A-32CD-92A7-8CE0-B67F8C72D703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15474" name="FTU - gastric fundus">
                <a:extLst>
                  <a:ext uri="{FF2B5EF4-FFF2-40B4-BE49-F238E27FC236}">
                    <a16:creationId xmlns:a16="http://schemas.microsoft.com/office/drawing/2014/main" id="{92F63852-FFBC-54B3-FE96-C6469E336128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75" name="dock">
                <a:extLst>
                  <a:ext uri="{FF2B5EF4-FFF2-40B4-BE49-F238E27FC236}">
                    <a16:creationId xmlns:a16="http://schemas.microsoft.com/office/drawing/2014/main" id="{27D87290-1121-3414-AD22-BE30AAAAAD89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15480" name="Text Box 3086">
                  <a:extLst>
                    <a:ext uri="{FF2B5EF4-FFF2-40B4-BE49-F238E27FC236}">
                      <a16:creationId xmlns:a16="http://schemas.microsoft.com/office/drawing/2014/main" id="{F07FB23F-159D-8EF8-A5A4-E9897FCD1BDB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1" name="Text Box 3086">
                  <a:extLst>
                    <a:ext uri="{FF2B5EF4-FFF2-40B4-BE49-F238E27FC236}">
                      <a16:creationId xmlns:a16="http://schemas.microsoft.com/office/drawing/2014/main" id="{59FB7229-D481-1837-1232-EFED7514E80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2" name="Text Box 3086">
                  <a:extLst>
                    <a:ext uri="{FF2B5EF4-FFF2-40B4-BE49-F238E27FC236}">
                      <a16:creationId xmlns:a16="http://schemas.microsoft.com/office/drawing/2014/main" id="{BD494588-B87F-9FBC-8D87-B00B4C6DBB8A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6" name="link">
                <a:extLst>
                  <a:ext uri="{FF2B5EF4-FFF2-40B4-BE49-F238E27FC236}">
                    <a16:creationId xmlns:a16="http://schemas.microsoft.com/office/drawing/2014/main" id="{60482213-0A8F-6D14-508C-D0E599D4B30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15477" name="Star: 5 Points 1808">
                  <a:hlinkClick r:id="rId95"/>
                  <a:extLst>
                    <a:ext uri="{FF2B5EF4-FFF2-40B4-BE49-F238E27FC236}">
                      <a16:creationId xmlns:a16="http://schemas.microsoft.com/office/drawing/2014/main" id="{142FDE39-279A-CFFB-3AF3-DD631F70D9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8" name="Star: 5 Points 1809">
                  <a:hlinkClick r:id="rId96"/>
                  <a:extLst>
                    <a:ext uri="{FF2B5EF4-FFF2-40B4-BE49-F238E27FC236}">
                      <a16:creationId xmlns:a16="http://schemas.microsoft.com/office/drawing/2014/main" id="{2DC7E051-4D41-8960-2768-18CA1C179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9" name="Star: 5 Points 1810">
                  <a:hlinkClick r:id="rId23"/>
                  <a:extLst>
                    <a:ext uri="{FF2B5EF4-FFF2-40B4-BE49-F238E27FC236}">
                      <a16:creationId xmlns:a16="http://schemas.microsoft.com/office/drawing/2014/main" id="{1BEF6C4D-B0AF-3806-CCE8-0FE4330364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1" name="FTU - gastric cardia">
              <a:extLst>
                <a:ext uri="{FF2B5EF4-FFF2-40B4-BE49-F238E27FC236}">
                  <a16:creationId xmlns:a16="http://schemas.microsoft.com/office/drawing/2014/main" id="{921ED3D6-85B7-5A48-354D-438C961DAEB9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15465" name="FTU - gastric cardia">
                <a:extLst>
                  <a:ext uri="{FF2B5EF4-FFF2-40B4-BE49-F238E27FC236}">
                    <a16:creationId xmlns:a16="http://schemas.microsoft.com/office/drawing/2014/main" id="{C54D8BF8-7B65-CE3E-17B3-74948BCA05F1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6" name="dock">
                <a:extLst>
                  <a:ext uri="{FF2B5EF4-FFF2-40B4-BE49-F238E27FC236}">
                    <a16:creationId xmlns:a16="http://schemas.microsoft.com/office/drawing/2014/main" id="{7E9B2DB4-DBF4-2F86-CE98-74DF51DCC362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15471" name="Text Box 3086">
                  <a:extLst>
                    <a:ext uri="{FF2B5EF4-FFF2-40B4-BE49-F238E27FC236}">
                      <a16:creationId xmlns:a16="http://schemas.microsoft.com/office/drawing/2014/main" id="{0AD74CEB-23C5-DBE1-9490-09F6CDE98C7A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2" name="Text Box 3086">
                  <a:extLst>
                    <a:ext uri="{FF2B5EF4-FFF2-40B4-BE49-F238E27FC236}">
                      <a16:creationId xmlns:a16="http://schemas.microsoft.com/office/drawing/2014/main" id="{14526667-2B23-DB48-7DE9-A8A4FE88F288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3" name="Text Box 3086">
                  <a:extLst>
                    <a:ext uri="{FF2B5EF4-FFF2-40B4-BE49-F238E27FC236}">
                      <a16:creationId xmlns:a16="http://schemas.microsoft.com/office/drawing/2014/main" id="{B5AF0544-4342-C42A-8A5A-700C4174099D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67" name="link">
                <a:extLst>
                  <a:ext uri="{FF2B5EF4-FFF2-40B4-BE49-F238E27FC236}">
                    <a16:creationId xmlns:a16="http://schemas.microsoft.com/office/drawing/2014/main" id="{1B17DF5F-AB72-93EF-50A8-33F2D500AAF5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15468" name="Star: 5 Points 1821">
                  <a:hlinkClick r:id="rId95"/>
                  <a:extLst>
                    <a:ext uri="{FF2B5EF4-FFF2-40B4-BE49-F238E27FC236}">
                      <a16:creationId xmlns:a16="http://schemas.microsoft.com/office/drawing/2014/main" id="{C67F6404-28E8-5549-82DF-7F0A25189B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9" name="Star: 5 Points 1822">
                  <a:hlinkClick r:id="rId96"/>
                  <a:extLst>
                    <a:ext uri="{FF2B5EF4-FFF2-40B4-BE49-F238E27FC236}">
                      <a16:creationId xmlns:a16="http://schemas.microsoft.com/office/drawing/2014/main" id="{E68C1731-7517-C48F-95E8-3CA61AC0B6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0" name="Star: 5 Points 1823">
                  <a:hlinkClick r:id="rId23"/>
                  <a:extLst>
                    <a:ext uri="{FF2B5EF4-FFF2-40B4-BE49-F238E27FC236}">
                      <a16:creationId xmlns:a16="http://schemas.microsoft.com/office/drawing/2014/main" id="{D583877D-416B-50DC-0816-F9A1D44EF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2" name="FTU - gastric body">
              <a:extLst>
                <a:ext uri="{FF2B5EF4-FFF2-40B4-BE49-F238E27FC236}">
                  <a16:creationId xmlns:a16="http://schemas.microsoft.com/office/drawing/2014/main" id="{5FDBED2A-84B8-06D8-B885-D6076C45C916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15456" name="FTU - gastric body">
                <a:extLst>
                  <a:ext uri="{FF2B5EF4-FFF2-40B4-BE49-F238E27FC236}">
                    <a16:creationId xmlns:a16="http://schemas.microsoft.com/office/drawing/2014/main" id="{18AC7CE1-159B-02B7-2901-90563843629D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57" name="dock">
                <a:extLst>
                  <a:ext uri="{FF2B5EF4-FFF2-40B4-BE49-F238E27FC236}">
                    <a16:creationId xmlns:a16="http://schemas.microsoft.com/office/drawing/2014/main" id="{94681A44-DAB6-4552-4A78-28D24FDF85D4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15462" name="Text Box 3086">
                  <a:extLst>
                    <a:ext uri="{FF2B5EF4-FFF2-40B4-BE49-F238E27FC236}">
                      <a16:creationId xmlns:a16="http://schemas.microsoft.com/office/drawing/2014/main" id="{88D5DA41-7356-F2F3-679F-2C6ADDCEAE7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3" name="Text Box 3086">
                  <a:extLst>
                    <a:ext uri="{FF2B5EF4-FFF2-40B4-BE49-F238E27FC236}">
                      <a16:creationId xmlns:a16="http://schemas.microsoft.com/office/drawing/2014/main" id="{88FE1113-6E0D-B93F-C617-C114534FB383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4" name="Text Box 3086">
                  <a:extLst>
                    <a:ext uri="{FF2B5EF4-FFF2-40B4-BE49-F238E27FC236}">
                      <a16:creationId xmlns:a16="http://schemas.microsoft.com/office/drawing/2014/main" id="{99C93FB6-EBD0-D435-9E06-01FE09123CD0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58" name="link">
                <a:extLst>
                  <a:ext uri="{FF2B5EF4-FFF2-40B4-BE49-F238E27FC236}">
                    <a16:creationId xmlns:a16="http://schemas.microsoft.com/office/drawing/2014/main" id="{436EB991-D1B3-42A9-E12B-93E2DAC973D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15459" name="Star: 5 Points 1834">
                  <a:hlinkClick r:id="rId95"/>
                  <a:extLst>
                    <a:ext uri="{FF2B5EF4-FFF2-40B4-BE49-F238E27FC236}">
                      <a16:creationId xmlns:a16="http://schemas.microsoft.com/office/drawing/2014/main" id="{AE37CE73-8752-8F53-AE60-402D95FAFD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0" name="Star: 5 Points 1835">
                  <a:hlinkClick r:id="rId96"/>
                  <a:extLst>
                    <a:ext uri="{FF2B5EF4-FFF2-40B4-BE49-F238E27FC236}">
                      <a16:creationId xmlns:a16="http://schemas.microsoft.com/office/drawing/2014/main" id="{5A86253D-764C-E0D0-83A4-CC766359D2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1" name="Star: 5 Points 1836">
                  <a:hlinkClick r:id="rId23"/>
                  <a:extLst>
                    <a:ext uri="{FF2B5EF4-FFF2-40B4-BE49-F238E27FC236}">
                      <a16:creationId xmlns:a16="http://schemas.microsoft.com/office/drawing/2014/main" id="{E123D9DA-9B50-C94D-90FE-F96921058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3" name="FTU - pyloric antrum">
              <a:extLst>
                <a:ext uri="{FF2B5EF4-FFF2-40B4-BE49-F238E27FC236}">
                  <a16:creationId xmlns:a16="http://schemas.microsoft.com/office/drawing/2014/main" id="{52038A7A-3DD0-08FB-A909-E0F807B35575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15447" name="FTU - pyloric antrum">
                <a:extLst>
                  <a:ext uri="{FF2B5EF4-FFF2-40B4-BE49-F238E27FC236}">
                    <a16:creationId xmlns:a16="http://schemas.microsoft.com/office/drawing/2014/main" id="{B411BB6B-4D70-7127-FA55-B8ED3CBF59C1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48" name="dock">
                <a:extLst>
                  <a:ext uri="{FF2B5EF4-FFF2-40B4-BE49-F238E27FC236}">
                    <a16:creationId xmlns:a16="http://schemas.microsoft.com/office/drawing/2014/main" id="{4EED5EF2-D832-717F-4A30-8661A464151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15453" name="Text Box 3086">
                  <a:extLst>
                    <a:ext uri="{FF2B5EF4-FFF2-40B4-BE49-F238E27FC236}">
                      <a16:creationId xmlns:a16="http://schemas.microsoft.com/office/drawing/2014/main" id="{2EDA5EF0-71E0-64FA-009A-1E6C26252EE0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4" name="Text Box 3086">
                  <a:extLst>
                    <a:ext uri="{FF2B5EF4-FFF2-40B4-BE49-F238E27FC236}">
                      <a16:creationId xmlns:a16="http://schemas.microsoft.com/office/drawing/2014/main" id="{FCE6D08A-9348-91DF-CF0B-B8BC179853D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5" name="Text Box 3086">
                  <a:extLst>
                    <a:ext uri="{FF2B5EF4-FFF2-40B4-BE49-F238E27FC236}">
                      <a16:creationId xmlns:a16="http://schemas.microsoft.com/office/drawing/2014/main" id="{ECEE8E55-EBC6-501D-63CF-9310D982061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9" name="link">
                <a:extLst>
                  <a:ext uri="{FF2B5EF4-FFF2-40B4-BE49-F238E27FC236}">
                    <a16:creationId xmlns:a16="http://schemas.microsoft.com/office/drawing/2014/main" id="{9D198C25-4129-4954-7A6E-A25E86D8C787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15450" name="Star: 5 Points 1847">
                  <a:hlinkClick r:id="rId95"/>
                  <a:extLst>
                    <a:ext uri="{FF2B5EF4-FFF2-40B4-BE49-F238E27FC236}">
                      <a16:creationId xmlns:a16="http://schemas.microsoft.com/office/drawing/2014/main" id="{0EFAA837-F33E-6132-6A13-5A1C79A9A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1" name="Star: 5 Points 1848">
                  <a:hlinkClick r:id="rId96"/>
                  <a:extLst>
                    <a:ext uri="{FF2B5EF4-FFF2-40B4-BE49-F238E27FC236}">
                      <a16:creationId xmlns:a16="http://schemas.microsoft.com/office/drawing/2014/main" id="{73B1B075-C07F-860C-07B3-DA8CC0437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2" name="Star: 5 Points 1849">
                  <a:hlinkClick r:id="rId23"/>
                  <a:extLst>
                    <a:ext uri="{FF2B5EF4-FFF2-40B4-BE49-F238E27FC236}">
                      <a16:creationId xmlns:a16="http://schemas.microsoft.com/office/drawing/2014/main" id="{B39474A0-D1D6-1C2D-6427-F071EA234A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4" name="FTU - pyloric canal">
              <a:extLst>
                <a:ext uri="{FF2B5EF4-FFF2-40B4-BE49-F238E27FC236}">
                  <a16:creationId xmlns:a16="http://schemas.microsoft.com/office/drawing/2014/main" id="{23202CC4-B45F-67B0-AC66-F8989211E09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15438" name="FTU - pyloric canal">
                <a:extLst>
                  <a:ext uri="{FF2B5EF4-FFF2-40B4-BE49-F238E27FC236}">
                    <a16:creationId xmlns:a16="http://schemas.microsoft.com/office/drawing/2014/main" id="{3CE73AC3-362D-E0F8-E7E4-BCD12D3726F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39" name="dock">
                <a:extLst>
                  <a:ext uri="{FF2B5EF4-FFF2-40B4-BE49-F238E27FC236}">
                    <a16:creationId xmlns:a16="http://schemas.microsoft.com/office/drawing/2014/main" id="{BD15A1B0-2FD4-5DB7-0970-49159E26E7E0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15444" name="Text Box 3086">
                  <a:extLst>
                    <a:ext uri="{FF2B5EF4-FFF2-40B4-BE49-F238E27FC236}">
                      <a16:creationId xmlns:a16="http://schemas.microsoft.com/office/drawing/2014/main" id="{4196314A-76E7-6E9A-FF71-8C017617D201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5" name="Text Box 3086">
                  <a:extLst>
                    <a:ext uri="{FF2B5EF4-FFF2-40B4-BE49-F238E27FC236}">
                      <a16:creationId xmlns:a16="http://schemas.microsoft.com/office/drawing/2014/main" id="{CDF63438-B271-96D7-DEE4-037EFF748A67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6" name="Text Box 3086">
                  <a:extLst>
                    <a:ext uri="{FF2B5EF4-FFF2-40B4-BE49-F238E27FC236}">
                      <a16:creationId xmlns:a16="http://schemas.microsoft.com/office/drawing/2014/main" id="{85CB0838-C2C9-7946-9394-CDB118A034A7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0" name="link">
                <a:extLst>
                  <a:ext uri="{FF2B5EF4-FFF2-40B4-BE49-F238E27FC236}">
                    <a16:creationId xmlns:a16="http://schemas.microsoft.com/office/drawing/2014/main" id="{A7DB7ABF-1BFE-E31C-09D5-2300EFCCC127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15441" name="Star: 5 Points 1860">
                  <a:hlinkClick r:id="rId95"/>
                  <a:extLst>
                    <a:ext uri="{FF2B5EF4-FFF2-40B4-BE49-F238E27FC236}">
                      <a16:creationId xmlns:a16="http://schemas.microsoft.com/office/drawing/2014/main" id="{E84391E8-4BD8-5704-2B0D-2CE680BED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2" name="Star: 5 Points 1861">
                  <a:hlinkClick r:id="rId96"/>
                  <a:extLst>
                    <a:ext uri="{FF2B5EF4-FFF2-40B4-BE49-F238E27FC236}">
                      <a16:creationId xmlns:a16="http://schemas.microsoft.com/office/drawing/2014/main" id="{2463C48F-6CA8-B583-7892-222A6415E5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3" name="Star: 5 Points 1862">
                  <a:hlinkClick r:id="rId23"/>
                  <a:extLst>
                    <a:ext uri="{FF2B5EF4-FFF2-40B4-BE49-F238E27FC236}">
                      <a16:creationId xmlns:a16="http://schemas.microsoft.com/office/drawing/2014/main" id="{4C1FBEA7-228D-6B1C-FAEC-9B86831FCA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5" name="dock - vascular">
              <a:extLst>
                <a:ext uri="{FF2B5EF4-FFF2-40B4-BE49-F238E27FC236}">
                  <a16:creationId xmlns:a16="http://schemas.microsoft.com/office/drawing/2014/main" id="{44FA1CDD-A2CE-F6DD-EE0E-956A802CAE1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15436" name="Text Box 3070">
                <a:extLst>
                  <a:ext uri="{FF2B5EF4-FFF2-40B4-BE49-F238E27FC236}">
                    <a16:creationId xmlns:a16="http://schemas.microsoft.com/office/drawing/2014/main" id="{56D84352-8D59-F7A2-7A53-442A4B2E883D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7" name="Text Box 3036">
                <a:extLst>
                  <a:ext uri="{FF2B5EF4-FFF2-40B4-BE49-F238E27FC236}">
                    <a16:creationId xmlns:a16="http://schemas.microsoft.com/office/drawing/2014/main" id="{DF9CAD18-4116-FE5B-3F10-8233D25FC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83" name="organ group - fallopian tube">
            <a:extLst>
              <a:ext uri="{FF2B5EF4-FFF2-40B4-BE49-F238E27FC236}">
                <a16:creationId xmlns:a16="http://schemas.microsoft.com/office/drawing/2014/main" id="{5B9E1B0B-28B4-146F-DC72-B62673F9DCEA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5484" name="organ - fallopian tube">
              <a:extLst>
                <a:ext uri="{FF2B5EF4-FFF2-40B4-BE49-F238E27FC236}">
                  <a16:creationId xmlns:a16="http://schemas.microsoft.com/office/drawing/2014/main" id="{961F9EF0-179D-0F5E-2E60-27CF07B3137B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85" name="FTU - fallopian tube">
              <a:extLst>
                <a:ext uri="{FF2B5EF4-FFF2-40B4-BE49-F238E27FC236}">
                  <a16:creationId xmlns:a16="http://schemas.microsoft.com/office/drawing/2014/main" id="{A1D466C1-2348-A55D-4C57-DE03617D234A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5486" name="FTU - fallopian tube">
                <a:extLst>
                  <a:ext uri="{FF2B5EF4-FFF2-40B4-BE49-F238E27FC236}">
                    <a16:creationId xmlns:a16="http://schemas.microsoft.com/office/drawing/2014/main" id="{C5AFBB15-179F-897E-BEAB-FC7D641DFE43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87" name="dock">
                <a:extLst>
                  <a:ext uri="{FF2B5EF4-FFF2-40B4-BE49-F238E27FC236}">
                    <a16:creationId xmlns:a16="http://schemas.microsoft.com/office/drawing/2014/main" id="{7F234F91-E359-1246-6971-D9BB8DB0BB40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5492" name="Text Box 3086">
                  <a:extLst>
                    <a:ext uri="{FF2B5EF4-FFF2-40B4-BE49-F238E27FC236}">
                      <a16:creationId xmlns:a16="http://schemas.microsoft.com/office/drawing/2014/main" id="{EF87CADB-25AF-7A78-750A-F14C75D64C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3" name="Text Box 3086">
                  <a:extLst>
                    <a:ext uri="{FF2B5EF4-FFF2-40B4-BE49-F238E27FC236}">
                      <a16:creationId xmlns:a16="http://schemas.microsoft.com/office/drawing/2014/main" id="{3E0E5DD4-C3D4-056D-944D-CF1D15E863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4" name="Text Box 3086">
                  <a:extLst>
                    <a:ext uri="{FF2B5EF4-FFF2-40B4-BE49-F238E27FC236}">
                      <a16:creationId xmlns:a16="http://schemas.microsoft.com/office/drawing/2014/main" id="{0FFD389D-8BE5-2C72-31B1-3745B1A201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8" name="link">
                <a:extLst>
                  <a:ext uri="{FF2B5EF4-FFF2-40B4-BE49-F238E27FC236}">
                    <a16:creationId xmlns:a16="http://schemas.microsoft.com/office/drawing/2014/main" id="{9070654C-281F-B3F3-8E59-2443CE61D0DC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5489" name="Star: 5 Points 4077">
                  <a:hlinkClick r:id="rId97"/>
                  <a:extLst>
                    <a:ext uri="{FF2B5EF4-FFF2-40B4-BE49-F238E27FC236}">
                      <a16:creationId xmlns:a16="http://schemas.microsoft.com/office/drawing/2014/main" id="{A53B64CC-E4B9-6A4E-0C7D-E72032DD3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0" name="Star: 5 Points 4078">
                  <a:hlinkClick r:id="rId98"/>
                  <a:extLst>
                    <a:ext uri="{FF2B5EF4-FFF2-40B4-BE49-F238E27FC236}">
                      <a16:creationId xmlns:a16="http://schemas.microsoft.com/office/drawing/2014/main" id="{179F133C-8114-9B64-3C62-3B468ACDC7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1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B43A75FC-196A-D4FC-0150-BB6011E5E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95" name="organ group - hearing">
            <a:extLst>
              <a:ext uri="{FF2B5EF4-FFF2-40B4-BE49-F238E27FC236}">
                <a16:creationId xmlns:a16="http://schemas.microsoft.com/office/drawing/2014/main" id="{7B10E650-6B61-453E-2DC1-1835ADB59C47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15496" name="organ - hearing">
              <a:extLst>
                <a:ext uri="{FF2B5EF4-FFF2-40B4-BE49-F238E27FC236}">
                  <a16:creationId xmlns:a16="http://schemas.microsoft.com/office/drawing/2014/main" id="{78C434BB-014B-2547-84E8-86A8F61FB2B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97" name="FTU - floor of external acoustic meatus">
              <a:extLst>
                <a:ext uri="{FF2B5EF4-FFF2-40B4-BE49-F238E27FC236}">
                  <a16:creationId xmlns:a16="http://schemas.microsoft.com/office/drawing/2014/main" id="{401C56AE-998A-76A8-92AA-07014E008A9E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15512" name="FTU - floor of external acoustic meatus">
                <a:extLst>
                  <a:ext uri="{FF2B5EF4-FFF2-40B4-BE49-F238E27FC236}">
                    <a16:creationId xmlns:a16="http://schemas.microsoft.com/office/drawing/2014/main" id="{61315A19-D13E-D4E6-BB39-4D4B36D64CE4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3" name="dock">
                <a:extLst>
                  <a:ext uri="{FF2B5EF4-FFF2-40B4-BE49-F238E27FC236}">
                    <a16:creationId xmlns:a16="http://schemas.microsoft.com/office/drawing/2014/main" id="{464835A6-7F1C-4AFC-0F09-AB793EFDDE2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14" name="link">
                <a:extLst>
                  <a:ext uri="{FF2B5EF4-FFF2-40B4-BE49-F238E27FC236}">
                    <a16:creationId xmlns:a16="http://schemas.microsoft.com/office/drawing/2014/main" id="{006E0C98-39C8-CF96-BEB3-C88A2A13D9D6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15515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3DC2FB5E-9E18-4377-87F5-45186301C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6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7BB10298-2B2F-B8B2-59D5-4F2A01B2AF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8ADE1C9-3AFA-8BEA-3E20-3C94254DD1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8" name="FTU - wall of external acoustic meatus">
              <a:extLst>
                <a:ext uri="{FF2B5EF4-FFF2-40B4-BE49-F238E27FC236}">
                  <a16:creationId xmlns:a16="http://schemas.microsoft.com/office/drawing/2014/main" id="{7DC5497D-11E7-D728-7008-FBADAAC6BFD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15506" name="FTU - wall of external acoustic meatus">
                <a:extLst>
                  <a:ext uri="{FF2B5EF4-FFF2-40B4-BE49-F238E27FC236}">
                    <a16:creationId xmlns:a16="http://schemas.microsoft.com/office/drawing/2014/main" id="{D0474CB0-9ADF-8E46-29AB-D7C622C16A9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7" name="dock">
                <a:extLst>
                  <a:ext uri="{FF2B5EF4-FFF2-40B4-BE49-F238E27FC236}">
                    <a16:creationId xmlns:a16="http://schemas.microsoft.com/office/drawing/2014/main" id="{678C2548-BB93-C64D-51E8-B836F7371C4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8" name="link">
                <a:extLst>
                  <a:ext uri="{FF2B5EF4-FFF2-40B4-BE49-F238E27FC236}">
                    <a16:creationId xmlns:a16="http://schemas.microsoft.com/office/drawing/2014/main" id="{5827E96B-6003-F4F4-EF9E-92AF8AFC9845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9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A13F6672-CE8C-87A2-EE2A-AFFA2D698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0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35E3BB99-AC66-3A1D-D36B-F4EEF089A4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F36D1BE-8CBF-AE00-7F3F-2E4FCFF7B4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9" name="FTU - tympanic membrane ">
              <a:extLst>
                <a:ext uri="{FF2B5EF4-FFF2-40B4-BE49-F238E27FC236}">
                  <a16:creationId xmlns:a16="http://schemas.microsoft.com/office/drawing/2014/main" id="{7B5F17CB-97E6-D00F-6089-6C289BEC1685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15500" name="FTU - tympanic membrane ">
                <a:extLst>
                  <a:ext uri="{FF2B5EF4-FFF2-40B4-BE49-F238E27FC236}">
                    <a16:creationId xmlns:a16="http://schemas.microsoft.com/office/drawing/2014/main" id="{0538C623-4149-197B-E42D-96D72D45D27A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5501" name="dock">
                <a:extLst>
                  <a:ext uri="{FF2B5EF4-FFF2-40B4-BE49-F238E27FC236}">
                    <a16:creationId xmlns:a16="http://schemas.microsoft.com/office/drawing/2014/main" id="{685F854B-44B2-061E-7609-76E56E461169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2" name="link">
                <a:extLst>
                  <a:ext uri="{FF2B5EF4-FFF2-40B4-BE49-F238E27FC236}">
                    <a16:creationId xmlns:a16="http://schemas.microsoft.com/office/drawing/2014/main" id="{926C0CA2-19C6-3C12-69C1-0C2F7010563B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15503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AE866C85-8B9E-58F1-63B0-CEC668CAC9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4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6DDCACD1-1DBA-A843-82CE-09C271E30B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888ECAC-CA8C-2644-DF5E-B9421A9E1F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18" name="organ group - balance">
            <a:extLst>
              <a:ext uri="{FF2B5EF4-FFF2-40B4-BE49-F238E27FC236}">
                <a16:creationId xmlns:a16="http://schemas.microsoft.com/office/drawing/2014/main" id="{765B5A0F-EA8F-7707-671C-3EDB5866A993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15519" name="organ - balance">
              <a:extLst>
                <a:ext uri="{FF2B5EF4-FFF2-40B4-BE49-F238E27FC236}">
                  <a16:creationId xmlns:a16="http://schemas.microsoft.com/office/drawing/2014/main" id="{86D68A1E-8FA6-E12C-AD59-1EAFD47F127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20" name="FTU - semicircular canals">
              <a:extLst>
                <a:ext uri="{FF2B5EF4-FFF2-40B4-BE49-F238E27FC236}">
                  <a16:creationId xmlns:a16="http://schemas.microsoft.com/office/drawing/2014/main" id="{15998977-7DEA-E6A5-825B-355C6CCBFF9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15535" name="FTU - semicircular canals">
                <a:extLst>
                  <a:ext uri="{FF2B5EF4-FFF2-40B4-BE49-F238E27FC236}">
                    <a16:creationId xmlns:a16="http://schemas.microsoft.com/office/drawing/2014/main" id="{60D9FECE-8423-18FB-F0D0-138B5A8205A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6" name="dock">
                <a:extLst>
                  <a:ext uri="{FF2B5EF4-FFF2-40B4-BE49-F238E27FC236}">
                    <a16:creationId xmlns:a16="http://schemas.microsoft.com/office/drawing/2014/main" id="{2B6516CF-3317-2FAF-73C9-1311681A0071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7" name="link">
                <a:extLst>
                  <a:ext uri="{FF2B5EF4-FFF2-40B4-BE49-F238E27FC236}">
                    <a16:creationId xmlns:a16="http://schemas.microsoft.com/office/drawing/2014/main" id="{C6FAD19A-9AF1-EAA4-485F-94D745FF9A0A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15538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E03CA9D7-F686-90E9-6A54-E2B5E6EC8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9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0CFA8FD2-6B5C-1A7C-913C-AFA94F236C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C870912-7644-37C3-68C0-B6164626B5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1" name="FTU - utricle">
              <a:extLst>
                <a:ext uri="{FF2B5EF4-FFF2-40B4-BE49-F238E27FC236}">
                  <a16:creationId xmlns:a16="http://schemas.microsoft.com/office/drawing/2014/main" id="{1404BC87-8DD8-C5D9-44C0-8D33DA7B6EE8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15529" name="FTU - utricle">
                <a:extLst>
                  <a:ext uri="{FF2B5EF4-FFF2-40B4-BE49-F238E27FC236}">
                    <a16:creationId xmlns:a16="http://schemas.microsoft.com/office/drawing/2014/main" id="{85DC9CF9-2E8F-9AF0-B82D-ED12686540A3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0" name="dock">
                <a:extLst>
                  <a:ext uri="{FF2B5EF4-FFF2-40B4-BE49-F238E27FC236}">
                    <a16:creationId xmlns:a16="http://schemas.microsoft.com/office/drawing/2014/main" id="{AAD01022-075E-84AF-4C9C-A1C79FBDBD54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1" name="link">
                <a:extLst>
                  <a:ext uri="{FF2B5EF4-FFF2-40B4-BE49-F238E27FC236}">
                    <a16:creationId xmlns:a16="http://schemas.microsoft.com/office/drawing/2014/main" id="{BC848BEB-F844-A98B-4EE1-47A73387F2D5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15532" name="Star: 5 Points 2730">
                  <a:hlinkClick r:id="rId104"/>
                  <a:extLst>
                    <a:ext uri="{FF2B5EF4-FFF2-40B4-BE49-F238E27FC236}">
                      <a16:creationId xmlns:a16="http://schemas.microsoft.com/office/drawing/2014/main" id="{F1E544C2-FC2E-2815-068F-004A49456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3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FA160955-187F-2282-3992-9016396E4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EC51E29-09B8-F257-11E6-182519508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2" name="FTU - saccule">
              <a:extLst>
                <a:ext uri="{FF2B5EF4-FFF2-40B4-BE49-F238E27FC236}">
                  <a16:creationId xmlns:a16="http://schemas.microsoft.com/office/drawing/2014/main" id="{F18FE79C-D506-B809-65F8-8FBE2FE0578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15523" name="FTU - saccule">
                <a:extLst>
                  <a:ext uri="{FF2B5EF4-FFF2-40B4-BE49-F238E27FC236}">
                    <a16:creationId xmlns:a16="http://schemas.microsoft.com/office/drawing/2014/main" id="{B7B763EF-29E2-22E8-7E16-5C1103D66CEB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4" name="dock">
                <a:extLst>
                  <a:ext uri="{FF2B5EF4-FFF2-40B4-BE49-F238E27FC236}">
                    <a16:creationId xmlns:a16="http://schemas.microsoft.com/office/drawing/2014/main" id="{2F231A17-E5DD-0C7D-3437-FE582B60B113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25" name="link">
                <a:extLst>
                  <a:ext uri="{FF2B5EF4-FFF2-40B4-BE49-F238E27FC236}">
                    <a16:creationId xmlns:a16="http://schemas.microsoft.com/office/drawing/2014/main" id="{7DEB5313-859A-25BA-E0B1-6B5169B893C5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526" name="Star: 5 Points 2730">
                  <a:hlinkClick r:id="rId105"/>
                  <a:extLst>
                    <a:ext uri="{FF2B5EF4-FFF2-40B4-BE49-F238E27FC236}">
                      <a16:creationId xmlns:a16="http://schemas.microsoft.com/office/drawing/2014/main" id="{3B7F8566-B1C4-5925-4440-C6236AC22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7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1BBB20C9-DD6C-3C85-A103-15ECB890C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9EE747D5-ADBD-A523-0D8A-8A86C4321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41" name="organ group - taste">
            <a:extLst>
              <a:ext uri="{FF2B5EF4-FFF2-40B4-BE49-F238E27FC236}">
                <a16:creationId xmlns:a16="http://schemas.microsoft.com/office/drawing/2014/main" id="{975DD955-737D-4857-D37A-59238037DF5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15542" name="organ - taste">
              <a:extLst>
                <a:ext uri="{FF2B5EF4-FFF2-40B4-BE49-F238E27FC236}">
                  <a16:creationId xmlns:a16="http://schemas.microsoft.com/office/drawing/2014/main" id="{B90E0BD0-9DDA-7195-B4FF-AEFC56079B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43" name="FTU - tongue back">
              <a:extLst>
                <a:ext uri="{FF2B5EF4-FFF2-40B4-BE49-F238E27FC236}">
                  <a16:creationId xmlns:a16="http://schemas.microsoft.com/office/drawing/2014/main" id="{08B92714-BF41-4551-3C00-B0CBB73C9ED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15558" name="FTU - tongue back">
                <a:extLst>
                  <a:ext uri="{FF2B5EF4-FFF2-40B4-BE49-F238E27FC236}">
                    <a16:creationId xmlns:a16="http://schemas.microsoft.com/office/drawing/2014/main" id="{7E553E90-BCF4-D6FE-0447-8BCAD81567BC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59" name="dock">
                <a:extLst>
                  <a:ext uri="{FF2B5EF4-FFF2-40B4-BE49-F238E27FC236}">
                    <a16:creationId xmlns:a16="http://schemas.microsoft.com/office/drawing/2014/main" id="{EB791F04-D4D1-4656-20E7-32385678C44D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0" name="link">
                <a:extLst>
                  <a:ext uri="{FF2B5EF4-FFF2-40B4-BE49-F238E27FC236}">
                    <a16:creationId xmlns:a16="http://schemas.microsoft.com/office/drawing/2014/main" id="{55060AE7-2D2E-355F-1E3B-708F06F66F3F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15561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2F5D9467-36EC-A6A4-A8A7-E42E50F678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2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1E404DD0-38CF-5B4E-82D9-54567A2D2D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494CF84-CE49-1470-5781-000224E14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44" name="FTU - posterior 1/3 of tongue ">
              <a:extLst>
                <a:ext uri="{FF2B5EF4-FFF2-40B4-BE49-F238E27FC236}">
                  <a16:creationId xmlns:a16="http://schemas.microsoft.com/office/drawing/2014/main" id="{90E07A24-EAAF-23F3-DA18-4FF577FE4F8F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15552" name="FTU - posterior 1/3 of tongue ">
                <a:extLst>
                  <a:ext uri="{FF2B5EF4-FFF2-40B4-BE49-F238E27FC236}">
                    <a16:creationId xmlns:a16="http://schemas.microsoft.com/office/drawing/2014/main" id="{E656F734-B858-E022-C53A-A7F9D6F8C78E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5553" name="link">
                <a:extLst>
                  <a:ext uri="{FF2B5EF4-FFF2-40B4-BE49-F238E27FC236}">
                    <a16:creationId xmlns:a16="http://schemas.microsoft.com/office/drawing/2014/main" id="{C73BFCE4-CCAE-3959-170C-1FE874003F6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15555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740B9EBF-3E5C-03F7-8199-88EFC5EA84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6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21912178-7339-5120-D1A0-E41840C87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0D7DA32-41EF-5276-D45D-2DC4446F4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54" name="dock">
                <a:extLst>
                  <a:ext uri="{FF2B5EF4-FFF2-40B4-BE49-F238E27FC236}">
                    <a16:creationId xmlns:a16="http://schemas.microsoft.com/office/drawing/2014/main" id="{06DD6821-8CC3-0646-E12B-7DB6B0B4D4CB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45" name="FTU - anterior 2/3 of tongue">
              <a:extLst>
                <a:ext uri="{FF2B5EF4-FFF2-40B4-BE49-F238E27FC236}">
                  <a16:creationId xmlns:a16="http://schemas.microsoft.com/office/drawing/2014/main" id="{DC80E88A-BC1A-E1D7-22B9-E916287120A0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15546" name="FTU - anterior 2/3 of tongue">
                <a:extLst>
                  <a:ext uri="{FF2B5EF4-FFF2-40B4-BE49-F238E27FC236}">
                    <a16:creationId xmlns:a16="http://schemas.microsoft.com/office/drawing/2014/main" id="{77759CE8-2958-B9CB-9307-F831CA679253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47" name="dock">
                <a:extLst>
                  <a:ext uri="{FF2B5EF4-FFF2-40B4-BE49-F238E27FC236}">
                    <a16:creationId xmlns:a16="http://schemas.microsoft.com/office/drawing/2014/main" id="{46715862-F4CD-3A07-389A-DF760E204353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48" name="link">
                <a:extLst>
                  <a:ext uri="{FF2B5EF4-FFF2-40B4-BE49-F238E27FC236}">
                    <a16:creationId xmlns:a16="http://schemas.microsoft.com/office/drawing/2014/main" id="{EAECED60-5E0F-3D4D-646C-B86AD21A810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15549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3AA08ECC-F1D0-6A8F-88F2-A25BA5D312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0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78BA2343-1F88-2A74-5731-1204DC8F0B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858201A-7D6B-6130-E130-A97874A1A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64" name="organ group - smell">
            <a:extLst>
              <a:ext uri="{FF2B5EF4-FFF2-40B4-BE49-F238E27FC236}">
                <a16:creationId xmlns:a16="http://schemas.microsoft.com/office/drawing/2014/main" id="{6950333B-FF79-E47E-3DB4-6C227072DDB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15565" name="organ - smell">
              <a:extLst>
                <a:ext uri="{FF2B5EF4-FFF2-40B4-BE49-F238E27FC236}">
                  <a16:creationId xmlns:a16="http://schemas.microsoft.com/office/drawing/2014/main" id="{3ED3B1CA-B605-40DC-A30A-2517981F8CAF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66" name="FTU - olfactory bulb">
              <a:extLst>
                <a:ext uri="{FF2B5EF4-FFF2-40B4-BE49-F238E27FC236}">
                  <a16:creationId xmlns:a16="http://schemas.microsoft.com/office/drawing/2014/main" id="{ED763E14-4564-F095-2DBB-34264A7412DF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15574" name="FTU - olfactory bulb">
                <a:extLst>
                  <a:ext uri="{FF2B5EF4-FFF2-40B4-BE49-F238E27FC236}">
                    <a16:creationId xmlns:a16="http://schemas.microsoft.com/office/drawing/2014/main" id="{F76FF5AA-68B2-F9FD-1B08-F1E1D0B57EA2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75" name="link">
                <a:extLst>
                  <a:ext uri="{FF2B5EF4-FFF2-40B4-BE49-F238E27FC236}">
                    <a16:creationId xmlns:a16="http://schemas.microsoft.com/office/drawing/2014/main" id="{084E366E-088C-9228-5EF4-CBFE1136F59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15577" name="Star: 5 Points 2730">
                  <a:hlinkClick r:id="rId106"/>
                  <a:extLst>
                    <a:ext uri="{FF2B5EF4-FFF2-40B4-BE49-F238E27FC236}">
                      <a16:creationId xmlns:a16="http://schemas.microsoft.com/office/drawing/2014/main" id="{D50BF518-D81F-81CA-55F3-5E4292526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8" name="Star: 5 Points 2731">
                  <a:hlinkClick r:id="rId107"/>
                  <a:extLst>
                    <a:ext uri="{FF2B5EF4-FFF2-40B4-BE49-F238E27FC236}">
                      <a16:creationId xmlns:a16="http://schemas.microsoft.com/office/drawing/2014/main" id="{496CC4BE-8314-C63E-5027-13B33A5CD9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CD19E3C-12D2-DA4B-E5DD-FAD87D7FFB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6" name="dock">
                <a:extLst>
                  <a:ext uri="{FF2B5EF4-FFF2-40B4-BE49-F238E27FC236}">
                    <a16:creationId xmlns:a16="http://schemas.microsoft.com/office/drawing/2014/main" id="{43813C32-9BDD-A3B4-1787-F4AC646B7C9C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67" name="FTU - accessory olfactory bulb">
              <a:extLst>
                <a:ext uri="{FF2B5EF4-FFF2-40B4-BE49-F238E27FC236}">
                  <a16:creationId xmlns:a16="http://schemas.microsoft.com/office/drawing/2014/main" id="{B299D54E-964F-A188-1ABC-964993D725A0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15568" name="FTU - accessory olfactory bulb">
                <a:extLst>
                  <a:ext uri="{FF2B5EF4-FFF2-40B4-BE49-F238E27FC236}">
                    <a16:creationId xmlns:a16="http://schemas.microsoft.com/office/drawing/2014/main" id="{3E6FC785-DFBF-0624-7183-7BD17F7B52D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9" name="link">
                <a:extLst>
                  <a:ext uri="{FF2B5EF4-FFF2-40B4-BE49-F238E27FC236}">
                    <a16:creationId xmlns:a16="http://schemas.microsoft.com/office/drawing/2014/main" id="{FDB5ADD6-2D94-4B61-4E3C-B837CD5BC54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15571" name="Star: 5 Points 2730">
                  <a:hlinkClick r:id="rId106"/>
                  <a:extLst>
                    <a:ext uri="{FF2B5EF4-FFF2-40B4-BE49-F238E27FC236}">
                      <a16:creationId xmlns:a16="http://schemas.microsoft.com/office/drawing/2014/main" id="{28425AB5-8E0D-793A-3C4D-D0211E3DB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2" name="Star: 5 Points 2731">
                  <a:hlinkClick r:id="rId107"/>
                  <a:extLst>
                    <a:ext uri="{FF2B5EF4-FFF2-40B4-BE49-F238E27FC236}">
                      <a16:creationId xmlns:a16="http://schemas.microsoft.com/office/drawing/2014/main" id="{1D087AD6-39C6-7E5B-FB69-534C7D794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3DDE2D5-77DF-513F-EF9A-EC387FF225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0" name="dock">
                <a:extLst>
                  <a:ext uri="{FF2B5EF4-FFF2-40B4-BE49-F238E27FC236}">
                    <a16:creationId xmlns:a16="http://schemas.microsoft.com/office/drawing/2014/main" id="{A6D79B14-EF1E-EA8E-DD1E-96E8CBBAB3FB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6" name="organ group - kidney">
            <a:extLst>
              <a:ext uri="{FF2B5EF4-FFF2-40B4-BE49-F238E27FC236}">
                <a16:creationId xmlns:a16="http://schemas.microsoft.com/office/drawing/2014/main" id="{2B79FB03-C3A7-F9AF-1FAD-6384415B7EA2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637" name="organ - kidney">
              <a:extLst>
                <a:ext uri="{FF2B5EF4-FFF2-40B4-BE49-F238E27FC236}">
                  <a16:creationId xmlns:a16="http://schemas.microsoft.com/office/drawing/2014/main" id="{2BA737CA-59C5-D943-54D9-12EF6C85E66E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8" name="FTU - visceral bowman capsule">
              <a:extLst>
                <a:ext uri="{FF2B5EF4-FFF2-40B4-BE49-F238E27FC236}">
                  <a16:creationId xmlns:a16="http://schemas.microsoft.com/office/drawing/2014/main" id="{04563E4E-3D95-3155-C3BB-2752BD0B7E6A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1453" name="FTU - visceral bowman capsule">
                <a:extLst>
                  <a:ext uri="{FF2B5EF4-FFF2-40B4-BE49-F238E27FC236}">
                    <a16:creationId xmlns:a16="http://schemas.microsoft.com/office/drawing/2014/main" id="{D10BFF7B-5B7A-4070-382E-1C671E54AA94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54" name="dock">
                <a:extLst>
                  <a:ext uri="{FF2B5EF4-FFF2-40B4-BE49-F238E27FC236}">
                    <a16:creationId xmlns:a16="http://schemas.microsoft.com/office/drawing/2014/main" id="{DB5789AA-1366-6FDA-AC3E-507699C6EEC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5409" name="Text Box 3086">
                  <a:extLst>
                    <a:ext uri="{FF2B5EF4-FFF2-40B4-BE49-F238E27FC236}">
                      <a16:creationId xmlns:a16="http://schemas.microsoft.com/office/drawing/2014/main" id="{FD309CAE-A79A-E288-7298-1BE0A2267E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0" name="Text Box 3086">
                  <a:extLst>
                    <a:ext uri="{FF2B5EF4-FFF2-40B4-BE49-F238E27FC236}">
                      <a16:creationId xmlns:a16="http://schemas.microsoft.com/office/drawing/2014/main" id="{8860D3C9-BFF6-6264-B81A-DBB32B9C3E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1" name="Text Box 3086">
                  <a:extLst>
                    <a:ext uri="{FF2B5EF4-FFF2-40B4-BE49-F238E27FC236}">
                      <a16:creationId xmlns:a16="http://schemas.microsoft.com/office/drawing/2014/main" id="{1C8453AD-E66F-089C-D83A-685CD941EF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5" name="link">
                <a:extLst>
                  <a:ext uri="{FF2B5EF4-FFF2-40B4-BE49-F238E27FC236}">
                    <a16:creationId xmlns:a16="http://schemas.microsoft.com/office/drawing/2014/main" id="{A83DCBAA-0F94-D53A-4441-36C1C4A9BA4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456" name="Star: 5 Points 801">
                  <a:hlinkClick r:id="rId108"/>
                  <a:extLst>
                    <a:ext uri="{FF2B5EF4-FFF2-40B4-BE49-F238E27FC236}">
                      <a16:creationId xmlns:a16="http://schemas.microsoft.com/office/drawing/2014/main" id="{85FC312D-80C9-B563-DFCE-EB3D279C7D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802">
                  <a:hlinkClick r:id="rId109"/>
                  <a:extLst>
                    <a:ext uri="{FF2B5EF4-FFF2-40B4-BE49-F238E27FC236}">
                      <a16:creationId xmlns:a16="http://schemas.microsoft.com/office/drawing/2014/main" id="{2E46736F-59F5-C756-9E31-82C0537E2C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6" name="Star: 5 Points 803">
                  <a:hlinkClick r:id="rId41"/>
                  <a:extLst>
                    <a:ext uri="{FF2B5EF4-FFF2-40B4-BE49-F238E27FC236}">
                      <a16:creationId xmlns:a16="http://schemas.microsoft.com/office/drawing/2014/main" id="{137570A3-AE5C-83C0-B8EE-EF36B5FB2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9" name="FTU - parietal Bowman capsule">
              <a:extLst>
                <a:ext uri="{FF2B5EF4-FFF2-40B4-BE49-F238E27FC236}">
                  <a16:creationId xmlns:a16="http://schemas.microsoft.com/office/drawing/2014/main" id="{741DC92E-13B3-6402-2A53-F7CF452A8B81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14405" name="FTU - parietal Bowman capsule">
                <a:extLst>
                  <a:ext uri="{FF2B5EF4-FFF2-40B4-BE49-F238E27FC236}">
                    <a16:creationId xmlns:a16="http://schemas.microsoft.com/office/drawing/2014/main" id="{8F8E1694-C9EA-80A7-ACB3-2910482F5318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6" name="dock">
                <a:extLst>
                  <a:ext uri="{FF2B5EF4-FFF2-40B4-BE49-F238E27FC236}">
                    <a16:creationId xmlns:a16="http://schemas.microsoft.com/office/drawing/2014/main" id="{B1F1D7A6-DF4C-0FC7-67C5-288FFF2064F7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1450" name="Text Box 3086">
                  <a:extLst>
                    <a:ext uri="{FF2B5EF4-FFF2-40B4-BE49-F238E27FC236}">
                      <a16:creationId xmlns:a16="http://schemas.microsoft.com/office/drawing/2014/main" id="{3F125010-38AB-1117-9C87-A93E8F4331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1" name="Text Box 3086">
                  <a:extLst>
                    <a:ext uri="{FF2B5EF4-FFF2-40B4-BE49-F238E27FC236}">
                      <a16:creationId xmlns:a16="http://schemas.microsoft.com/office/drawing/2014/main" id="{BE87AE02-15A5-CC93-6EC5-32A46E7135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F7130C85-B7C4-B365-F722-E0D9D0D9B5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07" name="link">
                <a:extLst>
                  <a:ext uri="{FF2B5EF4-FFF2-40B4-BE49-F238E27FC236}">
                    <a16:creationId xmlns:a16="http://schemas.microsoft.com/office/drawing/2014/main" id="{21B1F73A-844C-AE8C-64F6-FE93CAD38850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1446" name="Star: 5 Points 789">
                  <a:hlinkClick r:id="rId108"/>
                  <a:extLst>
                    <a:ext uri="{FF2B5EF4-FFF2-40B4-BE49-F238E27FC236}">
                      <a16:creationId xmlns:a16="http://schemas.microsoft.com/office/drawing/2014/main" id="{59803FC3-1738-6069-DDDB-28076B64A9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8" name="Star: 5 Points 790">
                  <a:hlinkClick r:id="rId109"/>
                  <a:extLst>
                    <a:ext uri="{FF2B5EF4-FFF2-40B4-BE49-F238E27FC236}">
                      <a16:creationId xmlns:a16="http://schemas.microsoft.com/office/drawing/2014/main" id="{7C53C41E-693D-D8F0-0CA9-E242FC00F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9" name="Star: 5 Points 791">
                  <a:hlinkClick r:id="rId41"/>
                  <a:extLst>
                    <a:ext uri="{FF2B5EF4-FFF2-40B4-BE49-F238E27FC236}">
                      <a16:creationId xmlns:a16="http://schemas.microsoft.com/office/drawing/2014/main" id="{85E490CC-697F-F3A9-BA9A-FA59B206EA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" name="FTU - proximal convoluted tubule">
              <a:extLst>
                <a:ext uri="{FF2B5EF4-FFF2-40B4-BE49-F238E27FC236}">
                  <a16:creationId xmlns:a16="http://schemas.microsoft.com/office/drawing/2014/main" id="{5EDDECF5-CB34-5DD7-9844-0ABADD10C1D2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763" name="FTU - proximal convoluted tubule">
                <a:extLst>
                  <a:ext uri="{FF2B5EF4-FFF2-40B4-BE49-F238E27FC236}">
                    <a16:creationId xmlns:a16="http://schemas.microsoft.com/office/drawing/2014/main" id="{22550734-DB2D-443E-57A3-951CE23BBF4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4" name="dock">
                <a:extLst>
                  <a:ext uri="{FF2B5EF4-FFF2-40B4-BE49-F238E27FC236}">
                    <a16:creationId xmlns:a16="http://schemas.microsoft.com/office/drawing/2014/main" id="{29BB466B-4EDE-550A-9B89-DCFB3F1BED04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14402" name="Text Box 3086">
                  <a:extLst>
                    <a:ext uri="{FF2B5EF4-FFF2-40B4-BE49-F238E27FC236}">
                      <a16:creationId xmlns:a16="http://schemas.microsoft.com/office/drawing/2014/main" id="{F9831411-8C72-6175-8552-77C08B2FAB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03" name="Text Box 3086">
                  <a:extLst>
                    <a:ext uri="{FF2B5EF4-FFF2-40B4-BE49-F238E27FC236}">
                      <a16:creationId xmlns:a16="http://schemas.microsoft.com/office/drawing/2014/main" id="{8E44FF84-3166-0534-3D35-B45B93DD8C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04" name="Text Box 3086">
                  <a:extLst>
                    <a:ext uri="{FF2B5EF4-FFF2-40B4-BE49-F238E27FC236}">
                      <a16:creationId xmlns:a16="http://schemas.microsoft.com/office/drawing/2014/main" id="{F51AFF66-142C-7E66-F4D8-6C80B5D7A1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5" name="link">
                <a:extLst>
                  <a:ext uri="{FF2B5EF4-FFF2-40B4-BE49-F238E27FC236}">
                    <a16:creationId xmlns:a16="http://schemas.microsoft.com/office/drawing/2014/main" id="{814621B8-E7EF-5559-AE91-2FEA29681E79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766" name="Star: 5 Points 777">
                  <a:hlinkClick r:id="rId110"/>
                  <a:extLst>
                    <a:ext uri="{FF2B5EF4-FFF2-40B4-BE49-F238E27FC236}">
                      <a16:creationId xmlns:a16="http://schemas.microsoft.com/office/drawing/2014/main" id="{A8B5AB9C-86B9-1210-194E-8BB2109BB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00" name="Star: 5 Points 778">
                  <a:hlinkClick r:id="rId111"/>
                  <a:extLst>
                    <a:ext uri="{FF2B5EF4-FFF2-40B4-BE49-F238E27FC236}">
                      <a16:creationId xmlns:a16="http://schemas.microsoft.com/office/drawing/2014/main" id="{B803B2BD-557C-BB2D-BAF1-413114AA3F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01" name="Star: 5 Points 779">
                  <a:hlinkClick r:id="rId41"/>
                  <a:extLst>
                    <a:ext uri="{FF2B5EF4-FFF2-40B4-BE49-F238E27FC236}">
                      <a16:creationId xmlns:a16="http://schemas.microsoft.com/office/drawing/2014/main" id="{DAFF5885-C4EB-A41A-A3D1-15EE3D0101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2" name="FTU - proximal straight tubule">
              <a:extLst>
                <a:ext uri="{FF2B5EF4-FFF2-40B4-BE49-F238E27FC236}">
                  <a16:creationId xmlns:a16="http://schemas.microsoft.com/office/drawing/2014/main" id="{7EC1A644-5899-61FF-5C75-878F0705C88F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754" name="FTU - proximal straight tubule">
                <a:extLst>
                  <a:ext uri="{FF2B5EF4-FFF2-40B4-BE49-F238E27FC236}">
                    <a16:creationId xmlns:a16="http://schemas.microsoft.com/office/drawing/2014/main" id="{ACCDC902-044F-27D2-B14B-7DD74791121D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5" name="dock">
                <a:extLst>
                  <a:ext uri="{FF2B5EF4-FFF2-40B4-BE49-F238E27FC236}">
                    <a16:creationId xmlns:a16="http://schemas.microsoft.com/office/drawing/2014/main" id="{AC3A4540-DF31-6033-6E9A-7E1C06FFBCC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760" name="Text Box 3086">
                  <a:extLst>
                    <a:ext uri="{FF2B5EF4-FFF2-40B4-BE49-F238E27FC236}">
                      <a16:creationId xmlns:a16="http://schemas.microsoft.com/office/drawing/2014/main" id="{A021F618-4CBE-FD5E-261D-F636A45CF9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1" name="Text Box 3086">
                  <a:extLst>
                    <a:ext uri="{FF2B5EF4-FFF2-40B4-BE49-F238E27FC236}">
                      <a16:creationId xmlns:a16="http://schemas.microsoft.com/office/drawing/2014/main" id="{5F4EF951-E05F-3436-9F13-784691EB38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2" name="Text Box 3086">
                  <a:extLst>
                    <a:ext uri="{FF2B5EF4-FFF2-40B4-BE49-F238E27FC236}">
                      <a16:creationId xmlns:a16="http://schemas.microsoft.com/office/drawing/2014/main" id="{408F8F0C-8DEC-6D7B-A3D9-522ECEA5D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6" name="link">
                <a:extLst>
                  <a:ext uri="{FF2B5EF4-FFF2-40B4-BE49-F238E27FC236}">
                    <a16:creationId xmlns:a16="http://schemas.microsoft.com/office/drawing/2014/main" id="{E77B092F-390A-F040-96F9-18583F286B5E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757" name="Star: 5 Points 765">
                  <a:hlinkClick r:id="rId112"/>
                  <a:extLst>
                    <a:ext uri="{FF2B5EF4-FFF2-40B4-BE49-F238E27FC236}">
                      <a16:creationId xmlns:a16="http://schemas.microsoft.com/office/drawing/2014/main" id="{DC43DC47-F292-FC65-10FE-3BB87FAB1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Star: 5 Points 766">
                  <a:hlinkClick r:id="rId111"/>
                  <a:extLst>
                    <a:ext uri="{FF2B5EF4-FFF2-40B4-BE49-F238E27FC236}">
                      <a16:creationId xmlns:a16="http://schemas.microsoft.com/office/drawing/2014/main" id="{93FDBDF8-C4AD-FA67-4434-BC537B6E63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Star: 5 Points 767">
                  <a:hlinkClick r:id="rId41"/>
                  <a:extLst>
                    <a:ext uri="{FF2B5EF4-FFF2-40B4-BE49-F238E27FC236}">
                      <a16:creationId xmlns:a16="http://schemas.microsoft.com/office/drawing/2014/main" id="{BF17DF60-251E-648E-A26D-D8E0EC6A8B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3" name="FTU - descending thin limb">
              <a:extLst>
                <a:ext uri="{FF2B5EF4-FFF2-40B4-BE49-F238E27FC236}">
                  <a16:creationId xmlns:a16="http://schemas.microsoft.com/office/drawing/2014/main" id="{CADB8AFE-1410-FD2C-022D-26778EB89F99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743" name="FTU - descending thin limb">
                <a:extLst>
                  <a:ext uri="{FF2B5EF4-FFF2-40B4-BE49-F238E27FC236}">
                    <a16:creationId xmlns:a16="http://schemas.microsoft.com/office/drawing/2014/main" id="{82CC78EA-2B44-F41B-A718-9569CC435C7F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4" name="dock">
                <a:extLst>
                  <a:ext uri="{FF2B5EF4-FFF2-40B4-BE49-F238E27FC236}">
                    <a16:creationId xmlns:a16="http://schemas.microsoft.com/office/drawing/2014/main" id="{4BCE2D54-DC04-F517-DF1A-413CB491EB99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2BAC324A-BE5D-B4AA-E988-AADC0DCF34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" name="Text Box 3086">
                  <a:extLst>
                    <a:ext uri="{FF2B5EF4-FFF2-40B4-BE49-F238E27FC236}">
                      <a16:creationId xmlns:a16="http://schemas.microsoft.com/office/drawing/2014/main" id="{D817DAE1-FCEE-D7C2-3730-B6E2682B88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" name="Text Box 3086">
                  <a:extLst>
                    <a:ext uri="{FF2B5EF4-FFF2-40B4-BE49-F238E27FC236}">
                      <a16:creationId xmlns:a16="http://schemas.microsoft.com/office/drawing/2014/main" id="{4BA41C61-52EF-1B5D-EB30-8D26936CD8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5" name="link">
                <a:extLst>
                  <a:ext uri="{FF2B5EF4-FFF2-40B4-BE49-F238E27FC236}">
                    <a16:creationId xmlns:a16="http://schemas.microsoft.com/office/drawing/2014/main" id="{EA7FCE6C-CE89-1595-1D0C-F717C0355C3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748" name="Star: 5 Points 753">
                  <a:hlinkClick r:id="rId113"/>
                  <a:extLst>
                    <a:ext uri="{FF2B5EF4-FFF2-40B4-BE49-F238E27FC236}">
                      <a16:creationId xmlns:a16="http://schemas.microsoft.com/office/drawing/2014/main" id="{DEBE3803-4462-9A0C-0B0F-33DED8DB6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Star: 5 Points 754">
                  <a:hlinkClick r:id="rId111"/>
                  <a:extLst>
                    <a:ext uri="{FF2B5EF4-FFF2-40B4-BE49-F238E27FC236}">
                      <a16:creationId xmlns:a16="http://schemas.microsoft.com/office/drawing/2014/main" id="{C399C1C8-A1FE-6727-008A-AE9803477B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Star: 5 Points 755">
                  <a:hlinkClick r:id="rId41"/>
                  <a:extLst>
                    <a:ext uri="{FF2B5EF4-FFF2-40B4-BE49-F238E27FC236}">
                      <a16:creationId xmlns:a16="http://schemas.microsoft.com/office/drawing/2014/main" id="{7985A612-C3A4-DA77-2506-EAB7D60807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4" name="FTU - ascending thin limb">
              <a:extLst>
                <a:ext uri="{FF2B5EF4-FFF2-40B4-BE49-F238E27FC236}">
                  <a16:creationId xmlns:a16="http://schemas.microsoft.com/office/drawing/2014/main" id="{13F3481D-CC3D-720E-DD1B-D5A452D271EA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733" name="FTU - ascending thin limb">
                <a:extLst>
                  <a:ext uri="{FF2B5EF4-FFF2-40B4-BE49-F238E27FC236}">
                    <a16:creationId xmlns:a16="http://schemas.microsoft.com/office/drawing/2014/main" id="{FDA5A47C-B893-28D3-3C50-7ED31E4AF56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4" name="dock">
                <a:extLst>
                  <a:ext uri="{FF2B5EF4-FFF2-40B4-BE49-F238E27FC236}">
                    <a16:creationId xmlns:a16="http://schemas.microsoft.com/office/drawing/2014/main" id="{D46987E7-85BE-FEB0-A97D-92BAE3A17BCD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ACA9565F-D1D6-EEEF-8558-D9F54B760A0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1" name="Text Box 3086">
                  <a:extLst>
                    <a:ext uri="{FF2B5EF4-FFF2-40B4-BE49-F238E27FC236}">
                      <a16:creationId xmlns:a16="http://schemas.microsoft.com/office/drawing/2014/main" id="{501011BA-2474-F707-669C-A4F87A3084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2" name="Text Box 3086">
                  <a:extLst>
                    <a:ext uri="{FF2B5EF4-FFF2-40B4-BE49-F238E27FC236}">
                      <a16:creationId xmlns:a16="http://schemas.microsoft.com/office/drawing/2014/main" id="{69989AFE-102F-3CED-CBC5-259922A53F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6" name="link">
                <a:extLst>
                  <a:ext uri="{FF2B5EF4-FFF2-40B4-BE49-F238E27FC236}">
                    <a16:creationId xmlns:a16="http://schemas.microsoft.com/office/drawing/2014/main" id="{EE3CB68F-5F97-E714-E286-1C7AF1E0D03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737" name="Star: 5 Points 739">
                  <a:hlinkClick r:id="rId114"/>
                  <a:extLst>
                    <a:ext uri="{FF2B5EF4-FFF2-40B4-BE49-F238E27FC236}">
                      <a16:creationId xmlns:a16="http://schemas.microsoft.com/office/drawing/2014/main" id="{A5B7DEA3-1301-B5A7-DCBF-9A55660A2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Star: 5 Points 740">
                  <a:hlinkClick r:id="rId111"/>
                  <a:extLst>
                    <a:ext uri="{FF2B5EF4-FFF2-40B4-BE49-F238E27FC236}">
                      <a16:creationId xmlns:a16="http://schemas.microsoft.com/office/drawing/2014/main" id="{0D7705D1-B9CE-A48D-88D9-F8F00529D4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Star: 5 Points 741">
                  <a:hlinkClick r:id="rId41"/>
                  <a:extLst>
                    <a:ext uri="{FF2B5EF4-FFF2-40B4-BE49-F238E27FC236}">
                      <a16:creationId xmlns:a16="http://schemas.microsoft.com/office/drawing/2014/main" id="{BB652F2D-90DF-B507-DD51-D3E90E816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5" name="FTU - distal straight tubule">
              <a:extLst>
                <a:ext uri="{FF2B5EF4-FFF2-40B4-BE49-F238E27FC236}">
                  <a16:creationId xmlns:a16="http://schemas.microsoft.com/office/drawing/2014/main" id="{07CFCC11-344D-49C0-6AEF-FBF82469E4BD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720" name="FTU - distal straight tubule">
                <a:extLst>
                  <a:ext uri="{FF2B5EF4-FFF2-40B4-BE49-F238E27FC236}">
                    <a16:creationId xmlns:a16="http://schemas.microsoft.com/office/drawing/2014/main" id="{96A0DCBF-A800-6DC5-FD2D-56A840874852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708C33FB-98AB-922A-B1CF-B15D633F3CBF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69779A04-6BC3-0AF4-F573-3D27DAA702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1" name="Text Box 3086">
                  <a:extLst>
                    <a:ext uri="{FF2B5EF4-FFF2-40B4-BE49-F238E27FC236}">
                      <a16:creationId xmlns:a16="http://schemas.microsoft.com/office/drawing/2014/main" id="{761218F4-9272-D75E-DCDE-23867E7D772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2" name="Text Box 3086">
                  <a:extLst>
                    <a:ext uri="{FF2B5EF4-FFF2-40B4-BE49-F238E27FC236}">
                      <a16:creationId xmlns:a16="http://schemas.microsoft.com/office/drawing/2014/main" id="{71ABDA4A-186A-0718-90A5-221E9F9D3D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A1672BF7-8BCE-789F-6198-56C6019FEB33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727" name="Star: 5 Points 727">
                  <a:hlinkClick r:id="rId114"/>
                  <a:extLst>
                    <a:ext uri="{FF2B5EF4-FFF2-40B4-BE49-F238E27FC236}">
                      <a16:creationId xmlns:a16="http://schemas.microsoft.com/office/drawing/2014/main" id="{25C42CFD-594B-9FE5-4F30-3665E60E2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Star: 5 Points 728">
                  <a:hlinkClick r:id="rId111"/>
                  <a:extLst>
                    <a:ext uri="{FF2B5EF4-FFF2-40B4-BE49-F238E27FC236}">
                      <a16:creationId xmlns:a16="http://schemas.microsoft.com/office/drawing/2014/main" id="{71BEED4C-7CE1-BE6A-A7A2-7D0BA14E30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Star: 5 Points 729">
                  <a:hlinkClick r:id="rId41"/>
                  <a:extLst>
                    <a:ext uri="{FF2B5EF4-FFF2-40B4-BE49-F238E27FC236}">
                      <a16:creationId xmlns:a16="http://schemas.microsoft.com/office/drawing/2014/main" id="{8F8C824E-3894-2A42-1C22-548F9EEBA9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6" name="FTU - final thick ascending limb">
              <a:extLst>
                <a:ext uri="{FF2B5EF4-FFF2-40B4-BE49-F238E27FC236}">
                  <a16:creationId xmlns:a16="http://schemas.microsoft.com/office/drawing/2014/main" id="{FDE986A4-56B0-DCE1-53B2-2A74A8A89E74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4394" name="FTU - final thick ascending limb">
                <a:extLst>
                  <a:ext uri="{FF2B5EF4-FFF2-40B4-BE49-F238E27FC236}">
                    <a16:creationId xmlns:a16="http://schemas.microsoft.com/office/drawing/2014/main" id="{EC4B1D9D-87BA-4799-654D-E17DA4007A86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95" name="dock">
                <a:extLst>
                  <a:ext uri="{FF2B5EF4-FFF2-40B4-BE49-F238E27FC236}">
                    <a16:creationId xmlns:a16="http://schemas.microsoft.com/office/drawing/2014/main" id="{41ABBE80-399D-2DB4-8BAD-06BDCE162D1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707" name="Text Box 3086">
                  <a:extLst>
                    <a:ext uri="{FF2B5EF4-FFF2-40B4-BE49-F238E27FC236}">
                      <a16:creationId xmlns:a16="http://schemas.microsoft.com/office/drawing/2014/main" id="{D57E142F-B6A8-920A-AED8-FD605A7FE2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8" name="Text Box 3086">
                  <a:extLst>
                    <a:ext uri="{FF2B5EF4-FFF2-40B4-BE49-F238E27FC236}">
                      <a16:creationId xmlns:a16="http://schemas.microsoft.com/office/drawing/2014/main" id="{9F8E9A03-92B4-17AC-BD84-581383361B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07A8FDD3-FAE1-4EF3-CE75-CE17593ADC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96" name="link">
                <a:extLst>
                  <a:ext uri="{FF2B5EF4-FFF2-40B4-BE49-F238E27FC236}">
                    <a16:creationId xmlns:a16="http://schemas.microsoft.com/office/drawing/2014/main" id="{34A3A93C-F073-6091-6A4B-2B38E8A95602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4397" name="Star: 5 Points 715">
                  <a:hlinkClick r:id="rId114"/>
                  <a:extLst>
                    <a:ext uri="{FF2B5EF4-FFF2-40B4-BE49-F238E27FC236}">
                      <a16:creationId xmlns:a16="http://schemas.microsoft.com/office/drawing/2014/main" id="{E21920C6-5B30-4AF9-A480-9A8D11780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8" name="Star: 5 Points 716">
                  <a:hlinkClick r:id="rId111"/>
                  <a:extLst>
                    <a:ext uri="{FF2B5EF4-FFF2-40B4-BE49-F238E27FC236}">
                      <a16:creationId xmlns:a16="http://schemas.microsoft.com/office/drawing/2014/main" id="{F2B6F0E8-2EF7-35C4-1104-7FDDAA635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9" name="Star: 5 Points 717">
                  <a:hlinkClick r:id="rId41"/>
                  <a:extLst>
                    <a:ext uri="{FF2B5EF4-FFF2-40B4-BE49-F238E27FC236}">
                      <a16:creationId xmlns:a16="http://schemas.microsoft.com/office/drawing/2014/main" id="{4118B269-D78C-3788-F510-EAFBE9A606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distal convoluted tubule">
              <a:extLst>
                <a:ext uri="{FF2B5EF4-FFF2-40B4-BE49-F238E27FC236}">
                  <a16:creationId xmlns:a16="http://schemas.microsoft.com/office/drawing/2014/main" id="{E16AD6F2-50E3-C9F3-B4A6-123ED6C51ECD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4385" name="FTU - distal convoluted tubule">
                <a:extLst>
                  <a:ext uri="{FF2B5EF4-FFF2-40B4-BE49-F238E27FC236}">
                    <a16:creationId xmlns:a16="http://schemas.microsoft.com/office/drawing/2014/main" id="{16F60888-E5B7-1D6E-30C6-A64FBD61E8B6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86" name="dock">
                <a:extLst>
                  <a:ext uri="{FF2B5EF4-FFF2-40B4-BE49-F238E27FC236}">
                    <a16:creationId xmlns:a16="http://schemas.microsoft.com/office/drawing/2014/main" id="{B0E981D5-71F1-8229-DD8E-EECE2BB81AFB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4391" name="Text Box 3086">
                  <a:extLst>
                    <a:ext uri="{FF2B5EF4-FFF2-40B4-BE49-F238E27FC236}">
                      <a16:creationId xmlns:a16="http://schemas.microsoft.com/office/drawing/2014/main" id="{2A8C17D5-89FC-5AA2-0872-7B48C15E0C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92" name="Text Box 3086">
                  <a:extLst>
                    <a:ext uri="{FF2B5EF4-FFF2-40B4-BE49-F238E27FC236}">
                      <a16:creationId xmlns:a16="http://schemas.microsoft.com/office/drawing/2014/main" id="{80924000-1FD2-1973-D921-EFEDDEC3ED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93" name="Text Box 3086">
                  <a:extLst>
                    <a:ext uri="{FF2B5EF4-FFF2-40B4-BE49-F238E27FC236}">
                      <a16:creationId xmlns:a16="http://schemas.microsoft.com/office/drawing/2014/main" id="{4CBA3EA0-BBF6-27E0-7610-272070795A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87" name="link">
                <a:extLst>
                  <a:ext uri="{FF2B5EF4-FFF2-40B4-BE49-F238E27FC236}">
                    <a16:creationId xmlns:a16="http://schemas.microsoft.com/office/drawing/2014/main" id="{C46D846A-33AD-38AF-1342-FFE49A5959DB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4388" name="Star: 5 Points 703">
                  <a:hlinkClick r:id="rId115"/>
                  <a:extLst>
                    <a:ext uri="{FF2B5EF4-FFF2-40B4-BE49-F238E27FC236}">
                      <a16:creationId xmlns:a16="http://schemas.microsoft.com/office/drawing/2014/main" id="{C1E5B8E6-E015-4001-62C6-322E0370D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9" name="Star: 5 Points 704">
                  <a:hlinkClick r:id="rId111"/>
                  <a:extLst>
                    <a:ext uri="{FF2B5EF4-FFF2-40B4-BE49-F238E27FC236}">
                      <a16:creationId xmlns:a16="http://schemas.microsoft.com/office/drawing/2014/main" id="{00F2EEB1-1892-8E37-D79A-9FD79FE5CC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0" name="Star: 5 Points 705">
                  <a:hlinkClick r:id="rId41"/>
                  <a:extLst>
                    <a:ext uri="{FF2B5EF4-FFF2-40B4-BE49-F238E27FC236}">
                      <a16:creationId xmlns:a16="http://schemas.microsoft.com/office/drawing/2014/main" id="{2FF55468-59D1-FA3C-0D6C-920BC1185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connecting tubule">
              <a:extLst>
                <a:ext uri="{FF2B5EF4-FFF2-40B4-BE49-F238E27FC236}">
                  <a16:creationId xmlns:a16="http://schemas.microsoft.com/office/drawing/2014/main" id="{17F0AEA5-B5C7-D7B8-80E8-B12C3D7AEF07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4376" name="FTU - connecting tubule">
                <a:extLst>
                  <a:ext uri="{FF2B5EF4-FFF2-40B4-BE49-F238E27FC236}">
                    <a16:creationId xmlns:a16="http://schemas.microsoft.com/office/drawing/2014/main" id="{CBB9D55A-8F54-3CD3-9E9B-A98695C3EE38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77" name="dock">
                <a:extLst>
                  <a:ext uri="{FF2B5EF4-FFF2-40B4-BE49-F238E27FC236}">
                    <a16:creationId xmlns:a16="http://schemas.microsoft.com/office/drawing/2014/main" id="{0963272F-6FE2-B959-3EDF-16ACED604160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4382" name="Text Box 3086">
                  <a:extLst>
                    <a:ext uri="{FF2B5EF4-FFF2-40B4-BE49-F238E27FC236}">
                      <a16:creationId xmlns:a16="http://schemas.microsoft.com/office/drawing/2014/main" id="{A0080E85-AB4E-4B97-FAB2-7F891ABEA6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3" name="Text Box 3086">
                  <a:extLst>
                    <a:ext uri="{FF2B5EF4-FFF2-40B4-BE49-F238E27FC236}">
                      <a16:creationId xmlns:a16="http://schemas.microsoft.com/office/drawing/2014/main" id="{9E1CFF60-E3A9-B28C-CAC3-FDE80143CD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4" name="Text Box 3086">
                  <a:extLst>
                    <a:ext uri="{FF2B5EF4-FFF2-40B4-BE49-F238E27FC236}">
                      <a16:creationId xmlns:a16="http://schemas.microsoft.com/office/drawing/2014/main" id="{56253404-E2C0-7F7F-EF95-B8522257D56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78" name="link">
                <a:extLst>
                  <a:ext uri="{FF2B5EF4-FFF2-40B4-BE49-F238E27FC236}">
                    <a16:creationId xmlns:a16="http://schemas.microsoft.com/office/drawing/2014/main" id="{358FEE9A-43F1-11C8-4D98-4FF8426A0F8F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4379" name="Star: 5 Points 691">
                  <a:hlinkClick r:id="rId116"/>
                  <a:extLst>
                    <a:ext uri="{FF2B5EF4-FFF2-40B4-BE49-F238E27FC236}">
                      <a16:creationId xmlns:a16="http://schemas.microsoft.com/office/drawing/2014/main" id="{51075C2A-9CCF-1F36-AA03-7AB01889C1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0" name="Star: 5 Points 692">
                  <a:hlinkClick r:id="rId117"/>
                  <a:extLst>
                    <a:ext uri="{FF2B5EF4-FFF2-40B4-BE49-F238E27FC236}">
                      <a16:creationId xmlns:a16="http://schemas.microsoft.com/office/drawing/2014/main" id="{6C528374-7EA1-8C09-516D-38B4FCBD2D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1" name="Star: 5 Points 693">
                  <a:hlinkClick r:id="rId41"/>
                  <a:extLst>
                    <a:ext uri="{FF2B5EF4-FFF2-40B4-BE49-F238E27FC236}">
                      <a16:creationId xmlns:a16="http://schemas.microsoft.com/office/drawing/2014/main" id="{B77F735E-1E8A-6431-FAD2-71CD8E8F1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cortical connecting tubule">
              <a:extLst>
                <a:ext uri="{FF2B5EF4-FFF2-40B4-BE49-F238E27FC236}">
                  <a16:creationId xmlns:a16="http://schemas.microsoft.com/office/drawing/2014/main" id="{C96C0F75-48B8-4460-ACA5-A126FC29F839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4367" name="FTU - cortical connecting tubule">
                <a:extLst>
                  <a:ext uri="{FF2B5EF4-FFF2-40B4-BE49-F238E27FC236}">
                    <a16:creationId xmlns:a16="http://schemas.microsoft.com/office/drawing/2014/main" id="{4C5AFC1A-D710-3658-1A53-42E058425E71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68" name="dock">
                <a:extLst>
                  <a:ext uri="{FF2B5EF4-FFF2-40B4-BE49-F238E27FC236}">
                    <a16:creationId xmlns:a16="http://schemas.microsoft.com/office/drawing/2014/main" id="{72989D79-AD2E-E787-ADDF-CBBD3E5CBE58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4373" name="Text Box 3086">
                  <a:extLst>
                    <a:ext uri="{FF2B5EF4-FFF2-40B4-BE49-F238E27FC236}">
                      <a16:creationId xmlns:a16="http://schemas.microsoft.com/office/drawing/2014/main" id="{62C7E4EF-B1FC-BDFF-4867-23FEA6A3B87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4" name="Text Box 3086">
                  <a:extLst>
                    <a:ext uri="{FF2B5EF4-FFF2-40B4-BE49-F238E27FC236}">
                      <a16:creationId xmlns:a16="http://schemas.microsoft.com/office/drawing/2014/main" id="{36487237-9235-559D-76D9-C53171280F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5" name="Text Box 3086">
                  <a:extLst>
                    <a:ext uri="{FF2B5EF4-FFF2-40B4-BE49-F238E27FC236}">
                      <a16:creationId xmlns:a16="http://schemas.microsoft.com/office/drawing/2014/main" id="{1AAB7D11-E1BB-98D9-3D36-421F9C3214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9" name="link">
                <a:extLst>
                  <a:ext uri="{FF2B5EF4-FFF2-40B4-BE49-F238E27FC236}">
                    <a16:creationId xmlns:a16="http://schemas.microsoft.com/office/drawing/2014/main" id="{26BEE38F-5984-E171-6A4A-2C314F66028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4370" name="Star: 5 Points 679">
                  <a:hlinkClick r:id="rId116"/>
                  <a:extLst>
                    <a:ext uri="{FF2B5EF4-FFF2-40B4-BE49-F238E27FC236}">
                      <a16:creationId xmlns:a16="http://schemas.microsoft.com/office/drawing/2014/main" id="{C2B88B17-BCDE-B2AE-32B1-5733BA85AD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71" name="Star: 5 Points 680">
                  <a:hlinkClick r:id="rId117"/>
                  <a:extLst>
                    <a:ext uri="{FF2B5EF4-FFF2-40B4-BE49-F238E27FC236}">
                      <a16:creationId xmlns:a16="http://schemas.microsoft.com/office/drawing/2014/main" id="{973BBA74-9135-E720-5098-96EED8294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72" name="Star: 5 Points 681">
                  <a:hlinkClick r:id="rId41"/>
                  <a:extLst>
                    <a:ext uri="{FF2B5EF4-FFF2-40B4-BE49-F238E27FC236}">
                      <a16:creationId xmlns:a16="http://schemas.microsoft.com/office/drawing/2014/main" id="{CA659560-7B62-662E-2F14-8BBB973858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outer medullary col. duct">
              <a:extLst>
                <a:ext uri="{FF2B5EF4-FFF2-40B4-BE49-F238E27FC236}">
                  <a16:creationId xmlns:a16="http://schemas.microsoft.com/office/drawing/2014/main" id="{FEDB1455-EE82-F1D8-FAC9-D2C396E5F0A3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358" name="FTU - outer medullary col. duct">
                <a:extLst>
                  <a:ext uri="{FF2B5EF4-FFF2-40B4-BE49-F238E27FC236}">
                    <a16:creationId xmlns:a16="http://schemas.microsoft.com/office/drawing/2014/main" id="{DC09703F-814E-59C9-74AE-1305DB8F9B12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59" name="dock">
                <a:extLst>
                  <a:ext uri="{FF2B5EF4-FFF2-40B4-BE49-F238E27FC236}">
                    <a16:creationId xmlns:a16="http://schemas.microsoft.com/office/drawing/2014/main" id="{B2A97C21-3354-219E-0C6D-ACF8DE0D35BA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364" name="Text Box 3086">
                  <a:extLst>
                    <a:ext uri="{FF2B5EF4-FFF2-40B4-BE49-F238E27FC236}">
                      <a16:creationId xmlns:a16="http://schemas.microsoft.com/office/drawing/2014/main" id="{EBCCF41E-AD74-4573-6F5A-3F1691AB04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5" name="Text Box 3086">
                  <a:extLst>
                    <a:ext uri="{FF2B5EF4-FFF2-40B4-BE49-F238E27FC236}">
                      <a16:creationId xmlns:a16="http://schemas.microsoft.com/office/drawing/2014/main" id="{CF7EF623-C3D8-F796-7E01-E048D49003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6" name="Text Box 3086">
                  <a:extLst>
                    <a:ext uri="{FF2B5EF4-FFF2-40B4-BE49-F238E27FC236}">
                      <a16:creationId xmlns:a16="http://schemas.microsoft.com/office/drawing/2014/main" id="{EBC9294D-5413-2A8F-D2C4-3DA27107F2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0" name="link">
                <a:extLst>
                  <a:ext uri="{FF2B5EF4-FFF2-40B4-BE49-F238E27FC236}">
                    <a16:creationId xmlns:a16="http://schemas.microsoft.com/office/drawing/2014/main" id="{97E5FF12-B246-6027-2F2C-056EE08A82C8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61" name="Star: 5 Points 667">
                  <a:hlinkClick r:id="rId116"/>
                  <a:extLst>
                    <a:ext uri="{FF2B5EF4-FFF2-40B4-BE49-F238E27FC236}">
                      <a16:creationId xmlns:a16="http://schemas.microsoft.com/office/drawing/2014/main" id="{E619750F-F345-A1F0-3766-93ED7B1169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62" name="Star: 5 Points 668">
                  <a:hlinkClick r:id="rId117"/>
                  <a:extLst>
                    <a:ext uri="{FF2B5EF4-FFF2-40B4-BE49-F238E27FC236}">
                      <a16:creationId xmlns:a16="http://schemas.microsoft.com/office/drawing/2014/main" id="{6646880A-BC9A-C2D3-57D0-CC7E812E1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63" name="Star: 5 Points 669">
                  <a:hlinkClick r:id="rId41"/>
                  <a:extLst>
                    <a:ext uri="{FF2B5EF4-FFF2-40B4-BE49-F238E27FC236}">
                      <a16:creationId xmlns:a16="http://schemas.microsoft.com/office/drawing/2014/main" id="{DA757121-6A35-45A7-71E4-F2F304F114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" name="FTU - inner medullary col. duct">
              <a:extLst>
                <a:ext uri="{FF2B5EF4-FFF2-40B4-BE49-F238E27FC236}">
                  <a16:creationId xmlns:a16="http://schemas.microsoft.com/office/drawing/2014/main" id="{C1B58DF5-1D59-C1D9-8F8F-D164253A67C8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4349" name="FTU - inner medullary col. duct">
                <a:extLst>
                  <a:ext uri="{FF2B5EF4-FFF2-40B4-BE49-F238E27FC236}">
                    <a16:creationId xmlns:a16="http://schemas.microsoft.com/office/drawing/2014/main" id="{1CCB3607-8A9B-03B9-127F-C9E5F016D88C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50" name="dock">
                <a:extLst>
                  <a:ext uri="{FF2B5EF4-FFF2-40B4-BE49-F238E27FC236}">
                    <a16:creationId xmlns:a16="http://schemas.microsoft.com/office/drawing/2014/main" id="{813BAC6E-82D0-E93C-629B-D5C01BC8E997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4355" name="Text Box 3086">
                  <a:extLst>
                    <a:ext uri="{FF2B5EF4-FFF2-40B4-BE49-F238E27FC236}">
                      <a16:creationId xmlns:a16="http://schemas.microsoft.com/office/drawing/2014/main" id="{7CBC532A-8FD7-3BDD-0445-D19E237D3F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56" name="Text Box 3086">
                  <a:extLst>
                    <a:ext uri="{FF2B5EF4-FFF2-40B4-BE49-F238E27FC236}">
                      <a16:creationId xmlns:a16="http://schemas.microsoft.com/office/drawing/2014/main" id="{CA1DB1F6-18B5-0E46-7914-A5D3BF6DAD6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57" name="Text Box 3086">
                  <a:extLst>
                    <a:ext uri="{FF2B5EF4-FFF2-40B4-BE49-F238E27FC236}">
                      <a16:creationId xmlns:a16="http://schemas.microsoft.com/office/drawing/2014/main" id="{E12C0BB1-B0CA-9D4A-2693-1ADC775BBF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51" name="link">
                <a:extLst>
                  <a:ext uri="{FF2B5EF4-FFF2-40B4-BE49-F238E27FC236}">
                    <a16:creationId xmlns:a16="http://schemas.microsoft.com/office/drawing/2014/main" id="{3A55B110-EA6E-4473-7274-3A48AC8FA098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4352" name="Star: 5 Points 655">
                  <a:hlinkClick r:id="rId116"/>
                  <a:extLst>
                    <a:ext uri="{FF2B5EF4-FFF2-40B4-BE49-F238E27FC236}">
                      <a16:creationId xmlns:a16="http://schemas.microsoft.com/office/drawing/2014/main" id="{78C4A912-D109-8C89-567A-EE7FECD690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53" name="Star: 5 Points 656">
                  <a:hlinkClick r:id="rId117"/>
                  <a:extLst>
                    <a:ext uri="{FF2B5EF4-FFF2-40B4-BE49-F238E27FC236}">
                      <a16:creationId xmlns:a16="http://schemas.microsoft.com/office/drawing/2014/main" id="{2ED5720A-CD02-8A7E-0728-0534474283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54" name="Star: 5 Points 657">
                  <a:hlinkClick r:id="rId41"/>
                  <a:extLst>
                    <a:ext uri="{FF2B5EF4-FFF2-40B4-BE49-F238E27FC236}">
                      <a16:creationId xmlns:a16="http://schemas.microsoft.com/office/drawing/2014/main" id="{12F08E5E-414A-A0EA-8E1D-1119949373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" name="FTU - minor calyx">
              <a:extLst>
                <a:ext uri="{FF2B5EF4-FFF2-40B4-BE49-F238E27FC236}">
                  <a16:creationId xmlns:a16="http://schemas.microsoft.com/office/drawing/2014/main" id="{A814F0E9-8814-CD23-D930-B0FA0A921623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81" name="FTU - minor calyx">
                <a:extLst>
                  <a:ext uri="{FF2B5EF4-FFF2-40B4-BE49-F238E27FC236}">
                    <a16:creationId xmlns:a16="http://schemas.microsoft.com/office/drawing/2014/main" id="{29435FEB-6034-8934-12E3-B914BE1E6691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2" name="dock">
                <a:extLst>
                  <a:ext uri="{FF2B5EF4-FFF2-40B4-BE49-F238E27FC236}">
                    <a16:creationId xmlns:a16="http://schemas.microsoft.com/office/drawing/2014/main" id="{AD09D6B4-E629-B888-5C1D-7239E652EF9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92" name="Text Box 3086">
                  <a:extLst>
                    <a:ext uri="{FF2B5EF4-FFF2-40B4-BE49-F238E27FC236}">
                      <a16:creationId xmlns:a16="http://schemas.microsoft.com/office/drawing/2014/main" id="{DB2F2F59-35BA-C922-37F6-AEF7A6E803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47" name="Text Box 3086">
                  <a:extLst>
                    <a:ext uri="{FF2B5EF4-FFF2-40B4-BE49-F238E27FC236}">
                      <a16:creationId xmlns:a16="http://schemas.microsoft.com/office/drawing/2014/main" id="{2D42918A-EE22-626A-D0AF-D97D87E4C0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48" name="Text Box 3086">
                  <a:extLst>
                    <a:ext uri="{FF2B5EF4-FFF2-40B4-BE49-F238E27FC236}">
                      <a16:creationId xmlns:a16="http://schemas.microsoft.com/office/drawing/2014/main" id="{D86C12D6-BF79-A392-250D-6460EED4A1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" name="link">
                <a:extLst>
                  <a:ext uri="{FF2B5EF4-FFF2-40B4-BE49-F238E27FC236}">
                    <a16:creationId xmlns:a16="http://schemas.microsoft.com/office/drawing/2014/main" id="{6B920728-3451-DD57-035F-C165FCCC175D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84" name="Star: 5 Points 643">
                  <a:hlinkClick r:id="rId118"/>
                  <a:extLst>
                    <a:ext uri="{FF2B5EF4-FFF2-40B4-BE49-F238E27FC236}">
                      <a16:creationId xmlns:a16="http://schemas.microsoft.com/office/drawing/2014/main" id="{80122852-662F-A088-20B2-E1A18FE63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644">
                  <a:hlinkClick r:id="rId111"/>
                  <a:extLst>
                    <a:ext uri="{FF2B5EF4-FFF2-40B4-BE49-F238E27FC236}">
                      <a16:creationId xmlns:a16="http://schemas.microsoft.com/office/drawing/2014/main" id="{47BDEF4D-5B6A-5ECA-8CA6-8E111501A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645">
                  <a:hlinkClick r:id="rId41"/>
                  <a:extLst>
                    <a:ext uri="{FF2B5EF4-FFF2-40B4-BE49-F238E27FC236}">
                      <a16:creationId xmlns:a16="http://schemas.microsoft.com/office/drawing/2014/main" id="{EC85152A-5EAA-A657-7722-9CDE88A230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" name="FTU - major calyx">
              <a:extLst>
                <a:ext uri="{FF2B5EF4-FFF2-40B4-BE49-F238E27FC236}">
                  <a16:creationId xmlns:a16="http://schemas.microsoft.com/office/drawing/2014/main" id="{0E1742F7-6971-9F48-20CC-31E2268F571D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72" name="FTU - major calyx">
                <a:extLst>
                  <a:ext uri="{FF2B5EF4-FFF2-40B4-BE49-F238E27FC236}">
                    <a16:creationId xmlns:a16="http://schemas.microsoft.com/office/drawing/2014/main" id="{24B1C36C-4855-7760-3B69-53BB1C7D8ED6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" name="dock">
                <a:extLst>
                  <a:ext uri="{FF2B5EF4-FFF2-40B4-BE49-F238E27FC236}">
                    <a16:creationId xmlns:a16="http://schemas.microsoft.com/office/drawing/2014/main" id="{E2AE24BF-B120-3E22-67B6-94A3B84D5D15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78" name="Text Box 3086">
                  <a:extLst>
                    <a:ext uri="{FF2B5EF4-FFF2-40B4-BE49-F238E27FC236}">
                      <a16:creationId xmlns:a16="http://schemas.microsoft.com/office/drawing/2014/main" id="{5AE442ED-94C4-7D97-8348-CBC368543A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" name="Text Box 3086">
                  <a:extLst>
                    <a:ext uri="{FF2B5EF4-FFF2-40B4-BE49-F238E27FC236}">
                      <a16:creationId xmlns:a16="http://schemas.microsoft.com/office/drawing/2014/main" id="{27CF3611-BC94-5ADC-ECCB-71D2BFD40C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" name="Text Box 3086">
                  <a:extLst>
                    <a:ext uri="{FF2B5EF4-FFF2-40B4-BE49-F238E27FC236}">
                      <a16:creationId xmlns:a16="http://schemas.microsoft.com/office/drawing/2014/main" id="{0B717B2E-F2FD-DCFA-CCDE-A864C57CFB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" name="link">
                <a:extLst>
                  <a:ext uri="{FF2B5EF4-FFF2-40B4-BE49-F238E27FC236}">
                    <a16:creationId xmlns:a16="http://schemas.microsoft.com/office/drawing/2014/main" id="{00342D88-8191-AF01-456A-3430D7F602B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75" name="Star: 5 Points 631">
                  <a:hlinkClick r:id="rId118"/>
                  <a:extLst>
                    <a:ext uri="{FF2B5EF4-FFF2-40B4-BE49-F238E27FC236}">
                      <a16:creationId xmlns:a16="http://schemas.microsoft.com/office/drawing/2014/main" id="{2D7E296D-8C00-11A4-6084-CBDC3B437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632">
                  <a:hlinkClick r:id="rId111"/>
                  <a:extLst>
                    <a:ext uri="{FF2B5EF4-FFF2-40B4-BE49-F238E27FC236}">
                      <a16:creationId xmlns:a16="http://schemas.microsoft.com/office/drawing/2014/main" id="{1913258C-61EF-7645-3DB9-0DFB165433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633">
                  <a:hlinkClick r:id="rId41"/>
                  <a:extLst>
                    <a:ext uri="{FF2B5EF4-FFF2-40B4-BE49-F238E27FC236}">
                      <a16:creationId xmlns:a16="http://schemas.microsoft.com/office/drawing/2014/main" id="{80EAFBA7-9C69-49D5-851F-D9AF034E5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" name="FTU - renal pelvis">
              <a:extLst>
                <a:ext uri="{FF2B5EF4-FFF2-40B4-BE49-F238E27FC236}">
                  <a16:creationId xmlns:a16="http://schemas.microsoft.com/office/drawing/2014/main" id="{810DCB63-94C8-D97B-4B5A-8C86CF55AE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57" name="FTU - renal pelvis">
                <a:extLst>
                  <a:ext uri="{FF2B5EF4-FFF2-40B4-BE49-F238E27FC236}">
                    <a16:creationId xmlns:a16="http://schemas.microsoft.com/office/drawing/2014/main" id="{70A21B80-C566-A4FD-D171-5C36E5BF99DF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dock">
                <a:extLst>
                  <a:ext uri="{FF2B5EF4-FFF2-40B4-BE49-F238E27FC236}">
                    <a16:creationId xmlns:a16="http://schemas.microsoft.com/office/drawing/2014/main" id="{82F3F759-E78B-4957-B3B7-05DA92704998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66" name="Text Box 3086">
                  <a:extLst>
                    <a:ext uri="{FF2B5EF4-FFF2-40B4-BE49-F238E27FC236}">
                      <a16:creationId xmlns:a16="http://schemas.microsoft.com/office/drawing/2014/main" id="{E1C3F888-8819-E857-C205-D1F28BCEE7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Text Box 3086">
                  <a:extLst>
                    <a:ext uri="{FF2B5EF4-FFF2-40B4-BE49-F238E27FC236}">
                      <a16:creationId xmlns:a16="http://schemas.microsoft.com/office/drawing/2014/main" id="{B73F03C4-3759-AA9F-47FB-41679BEDBD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Text Box 3086">
                  <a:extLst>
                    <a:ext uri="{FF2B5EF4-FFF2-40B4-BE49-F238E27FC236}">
                      <a16:creationId xmlns:a16="http://schemas.microsoft.com/office/drawing/2014/main" id="{38944229-C1AA-FE1E-8E3C-698A0CEA9D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2F6D1E2C-B45F-5AF4-5C93-CE0FFF386956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63" name="Star: 5 Points 619">
                  <a:hlinkClick r:id="rId119"/>
                  <a:extLst>
                    <a:ext uri="{FF2B5EF4-FFF2-40B4-BE49-F238E27FC236}">
                      <a16:creationId xmlns:a16="http://schemas.microsoft.com/office/drawing/2014/main" id="{A96F070D-6157-A839-89A3-65013A501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Star: 5 Points 620">
                  <a:hlinkClick r:id="rId111"/>
                  <a:extLst>
                    <a:ext uri="{FF2B5EF4-FFF2-40B4-BE49-F238E27FC236}">
                      <a16:creationId xmlns:a16="http://schemas.microsoft.com/office/drawing/2014/main" id="{AD8F4911-356C-9536-1124-86A9435604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Star: 5 Points 621">
                  <a:hlinkClick r:id="rId41"/>
                  <a:extLst>
                    <a:ext uri="{FF2B5EF4-FFF2-40B4-BE49-F238E27FC236}">
                      <a16:creationId xmlns:a16="http://schemas.microsoft.com/office/drawing/2014/main" id="{752C76E7-488B-67C7-6CE4-F216C1F5D1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12" name="Group 15411">
            <a:extLst>
              <a:ext uri="{FF2B5EF4-FFF2-40B4-BE49-F238E27FC236}">
                <a16:creationId xmlns:a16="http://schemas.microsoft.com/office/drawing/2014/main" id="{726B4833-CA32-5DB3-3917-7D720F28A8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15413" name="organ group - pancreas">
              <a:extLst>
                <a:ext uri="{FF2B5EF4-FFF2-40B4-BE49-F238E27FC236}">
                  <a16:creationId xmlns:a16="http://schemas.microsoft.com/office/drawing/2014/main" id="{F3AA38C3-CB19-BCCD-D6CD-8E8E03BCBF5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15421" name="organ - pancreas">
                <a:extLst>
                  <a:ext uri="{FF2B5EF4-FFF2-40B4-BE49-F238E27FC236}">
                    <a16:creationId xmlns:a16="http://schemas.microsoft.com/office/drawing/2014/main" id="{397B374E-6232-2204-BD1D-2C1C1AC6052B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15422" name="FTU - lobar pancreatic duct">
                <a:extLst>
                  <a:ext uri="{FF2B5EF4-FFF2-40B4-BE49-F238E27FC236}">
                    <a16:creationId xmlns:a16="http://schemas.microsoft.com/office/drawing/2014/main" id="{649EF952-7C7B-E9B2-3CEE-92E80B47856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46" name="FTU - lobar pancreatic duct">
                  <a:extLst>
                    <a:ext uri="{FF2B5EF4-FFF2-40B4-BE49-F238E27FC236}">
                      <a16:creationId xmlns:a16="http://schemas.microsoft.com/office/drawing/2014/main" id="{2A2B23EA-1DA1-4BEC-91B6-AB906FCD462B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47" name="dock">
                  <a:extLst>
                    <a:ext uri="{FF2B5EF4-FFF2-40B4-BE49-F238E27FC236}">
                      <a16:creationId xmlns:a16="http://schemas.microsoft.com/office/drawing/2014/main" id="{F75B7860-6E13-1B02-C154-6C435F23E764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7E3E8511-847D-20A5-0D8D-8EE548EB15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" name="Text Box 3086">
                    <a:extLst>
                      <a:ext uri="{FF2B5EF4-FFF2-40B4-BE49-F238E27FC236}">
                        <a16:creationId xmlns:a16="http://schemas.microsoft.com/office/drawing/2014/main" id="{42411DD8-8FCA-1DF5-8A0C-357B2311E4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7" name="Text Box 3086">
                    <a:extLst>
                      <a:ext uri="{FF2B5EF4-FFF2-40B4-BE49-F238E27FC236}">
                        <a16:creationId xmlns:a16="http://schemas.microsoft.com/office/drawing/2014/main" id="{4981277B-17C3-9670-2FF0-EC83B9CB6F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8" name="link">
                  <a:extLst>
                    <a:ext uri="{FF2B5EF4-FFF2-40B4-BE49-F238E27FC236}">
                      <a16:creationId xmlns:a16="http://schemas.microsoft.com/office/drawing/2014/main" id="{6C73E4CB-DF38-C655-E406-E14636D51969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50" name="Star: 5 Points 2177">
                    <a:hlinkClick r:id="rId120"/>
                    <a:extLst>
                      <a:ext uri="{FF2B5EF4-FFF2-40B4-BE49-F238E27FC236}">
                        <a16:creationId xmlns:a16="http://schemas.microsoft.com/office/drawing/2014/main" id="{ECEF2A99-2E80-6ED2-BCC9-33E997AE50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3" name="Star: 5 Points 2178">
                    <a:hlinkClick r:id="rId121"/>
                    <a:extLst>
                      <a:ext uri="{FF2B5EF4-FFF2-40B4-BE49-F238E27FC236}">
                        <a16:creationId xmlns:a16="http://schemas.microsoft.com/office/drawing/2014/main" id="{B02CE9C7-58D7-2DE7-6A79-1884236ED5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4" name="Star: 5 Points 2179">
                    <a:hlinkClick r:id="rId23"/>
                    <a:extLst>
                      <a:ext uri="{FF2B5EF4-FFF2-40B4-BE49-F238E27FC236}">
                        <a16:creationId xmlns:a16="http://schemas.microsoft.com/office/drawing/2014/main" id="{823AEB70-0F27-CAA2-B2C0-11D89EBCFD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423" name="FTU - main pancreatic duct">
                <a:extLst>
                  <a:ext uri="{FF2B5EF4-FFF2-40B4-BE49-F238E27FC236}">
                    <a16:creationId xmlns:a16="http://schemas.microsoft.com/office/drawing/2014/main" id="{1794351B-AA85-1509-E631-98E685F9E804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34" name="FTU - main pancreatic duct">
                  <a:extLst>
                    <a:ext uri="{FF2B5EF4-FFF2-40B4-BE49-F238E27FC236}">
                      <a16:creationId xmlns:a16="http://schemas.microsoft.com/office/drawing/2014/main" id="{284CE30E-183E-8044-6F0D-0297F9D3C80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5" name="dock">
                  <a:extLst>
                    <a:ext uri="{FF2B5EF4-FFF2-40B4-BE49-F238E27FC236}">
                      <a16:creationId xmlns:a16="http://schemas.microsoft.com/office/drawing/2014/main" id="{E1F7D310-AFA0-FA4C-1F78-B960DCE1C255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2D6AFF4A-0E87-7A8A-6AEE-46CC8C312E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4" name="Text Box 3086">
                    <a:extLst>
                      <a:ext uri="{FF2B5EF4-FFF2-40B4-BE49-F238E27FC236}">
                        <a16:creationId xmlns:a16="http://schemas.microsoft.com/office/drawing/2014/main" id="{B0E406C1-0017-9439-1E83-EF7A68DB7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5" name="Text Box 3086">
                    <a:extLst>
                      <a:ext uri="{FF2B5EF4-FFF2-40B4-BE49-F238E27FC236}">
                        <a16:creationId xmlns:a16="http://schemas.microsoft.com/office/drawing/2014/main" id="{C5E9F8DA-838C-69B1-4B5C-864047635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6" name="link">
                  <a:extLst>
                    <a:ext uri="{FF2B5EF4-FFF2-40B4-BE49-F238E27FC236}">
                      <a16:creationId xmlns:a16="http://schemas.microsoft.com/office/drawing/2014/main" id="{1E3D18C6-9350-5540-58E0-C5A031583AD7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38" name="Star: 5 Points 2187">
                    <a:hlinkClick r:id="rId120"/>
                    <a:extLst>
                      <a:ext uri="{FF2B5EF4-FFF2-40B4-BE49-F238E27FC236}">
                        <a16:creationId xmlns:a16="http://schemas.microsoft.com/office/drawing/2014/main" id="{4DC4A3B1-41EB-8918-4008-6517B19AC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" name="Star: 5 Points 2188">
                    <a:hlinkClick r:id="rId121"/>
                    <a:extLst>
                      <a:ext uri="{FF2B5EF4-FFF2-40B4-BE49-F238E27FC236}">
                        <a16:creationId xmlns:a16="http://schemas.microsoft.com/office/drawing/2014/main" id="{F39C2F97-3017-82A9-65E1-3C188FDBE7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" name="Star: 5 Points 2189">
                    <a:hlinkClick r:id="rId23"/>
                    <a:extLst>
                      <a:ext uri="{FF2B5EF4-FFF2-40B4-BE49-F238E27FC236}">
                        <a16:creationId xmlns:a16="http://schemas.microsoft.com/office/drawing/2014/main" id="{48B45EA6-2721-E175-E916-4310839DD9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0" name="FTU - interlobular pancreatic duct">
                <a:extLst>
                  <a:ext uri="{FF2B5EF4-FFF2-40B4-BE49-F238E27FC236}">
                    <a16:creationId xmlns:a16="http://schemas.microsoft.com/office/drawing/2014/main" id="{8F180304-C28E-E59F-245C-7D6675667D3B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122" name="FTU - interlobular pancreatic duct">
                  <a:extLst>
                    <a:ext uri="{FF2B5EF4-FFF2-40B4-BE49-F238E27FC236}">
                      <a16:creationId xmlns:a16="http://schemas.microsoft.com/office/drawing/2014/main" id="{5A9227C0-A665-C7C5-3BBD-31F6F076FB01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3" name="dock">
                  <a:extLst>
                    <a:ext uri="{FF2B5EF4-FFF2-40B4-BE49-F238E27FC236}">
                      <a16:creationId xmlns:a16="http://schemas.microsoft.com/office/drawing/2014/main" id="{5593F13F-2341-1A9D-C2B3-05E8918F662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C5D1DF7F-9A19-C6C1-5F9B-11DB4A66B3F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2" name="Text Box 3086">
                    <a:extLst>
                      <a:ext uri="{FF2B5EF4-FFF2-40B4-BE49-F238E27FC236}">
                        <a16:creationId xmlns:a16="http://schemas.microsoft.com/office/drawing/2014/main" id="{429D4F69-8790-3A75-B7C9-037BEE6A02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3" name="Text Box 3086">
                    <a:extLst>
                      <a:ext uri="{FF2B5EF4-FFF2-40B4-BE49-F238E27FC236}">
                        <a16:creationId xmlns:a16="http://schemas.microsoft.com/office/drawing/2014/main" id="{DF903033-0FF0-7CB0-A628-308B82D0C6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4" name="link">
                  <a:extLst>
                    <a:ext uri="{FF2B5EF4-FFF2-40B4-BE49-F238E27FC236}">
                      <a16:creationId xmlns:a16="http://schemas.microsoft.com/office/drawing/2014/main" id="{FDFA5BA4-79C2-6FA1-5BD7-1433CC50ED9C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26" name="Star: 5 Points 2197">
                    <a:hlinkClick r:id="rId120"/>
                    <a:extLst>
                      <a:ext uri="{FF2B5EF4-FFF2-40B4-BE49-F238E27FC236}">
                        <a16:creationId xmlns:a16="http://schemas.microsoft.com/office/drawing/2014/main" id="{24345829-B61C-A1CD-563E-0787FB791F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9" name="Star: 5 Points 2198">
                    <a:hlinkClick r:id="rId121"/>
                    <a:extLst>
                      <a:ext uri="{FF2B5EF4-FFF2-40B4-BE49-F238E27FC236}">
                        <a16:creationId xmlns:a16="http://schemas.microsoft.com/office/drawing/2014/main" id="{0AB530B7-39FE-A866-A52E-29DB74F533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0" name="Star: 5 Points 2199">
                    <a:hlinkClick r:id="rId23"/>
                    <a:extLst>
                      <a:ext uri="{FF2B5EF4-FFF2-40B4-BE49-F238E27FC236}">
                        <a16:creationId xmlns:a16="http://schemas.microsoft.com/office/drawing/2014/main" id="{B22029FA-ADB4-836A-15B0-FB1DFD5810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1" name="FTU - intralobular pancreatic duct">
                <a:extLst>
                  <a:ext uri="{FF2B5EF4-FFF2-40B4-BE49-F238E27FC236}">
                    <a16:creationId xmlns:a16="http://schemas.microsoft.com/office/drawing/2014/main" id="{A6EB45B8-F6AB-D185-0A57-08EF8DAA1E3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15615" name="FTU - intralobular pancreatic duct">
                  <a:extLst>
                    <a:ext uri="{FF2B5EF4-FFF2-40B4-BE49-F238E27FC236}">
                      <a16:creationId xmlns:a16="http://schemas.microsoft.com/office/drawing/2014/main" id="{0FBFFEED-61D8-9068-663A-8E1DF7BC52E7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1" name="dock">
                  <a:extLst>
                    <a:ext uri="{FF2B5EF4-FFF2-40B4-BE49-F238E27FC236}">
                      <a16:creationId xmlns:a16="http://schemas.microsoft.com/office/drawing/2014/main" id="{1DE2793C-0395-CA34-80AB-94DEECC199A2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582A87C8-1901-A13C-4B14-41600415B4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0" name="Text Box 3086">
                    <a:extLst>
                      <a:ext uri="{FF2B5EF4-FFF2-40B4-BE49-F238E27FC236}">
                        <a16:creationId xmlns:a16="http://schemas.microsoft.com/office/drawing/2014/main" id="{8FA2B77B-354A-DF10-3378-376EF416C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1" name="Text Box 3086">
                    <a:extLst>
                      <a:ext uri="{FF2B5EF4-FFF2-40B4-BE49-F238E27FC236}">
                        <a16:creationId xmlns:a16="http://schemas.microsoft.com/office/drawing/2014/main" id="{C326773B-5DD9-4E9A-A900-98BAE8DFE3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12" name="link">
                  <a:extLst>
                    <a:ext uri="{FF2B5EF4-FFF2-40B4-BE49-F238E27FC236}">
                      <a16:creationId xmlns:a16="http://schemas.microsoft.com/office/drawing/2014/main" id="{78BBDADC-3FF7-45BB-F787-F8AD9CB798C2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114" name="Star: 5 Points 2207">
                    <a:hlinkClick r:id="rId120"/>
                    <a:extLst>
                      <a:ext uri="{FF2B5EF4-FFF2-40B4-BE49-F238E27FC236}">
                        <a16:creationId xmlns:a16="http://schemas.microsoft.com/office/drawing/2014/main" id="{19CF39D1-3E49-9E05-9471-20F2124B87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7" name="Star: 5 Points 2208">
                    <a:hlinkClick r:id="rId121"/>
                    <a:extLst>
                      <a:ext uri="{FF2B5EF4-FFF2-40B4-BE49-F238E27FC236}">
                        <a16:creationId xmlns:a16="http://schemas.microsoft.com/office/drawing/2014/main" id="{10ADBA95-3BF8-50AF-D7EB-4F3CF75757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8" name="Star: 5 Points 2209">
                    <a:hlinkClick r:id="rId23"/>
                    <a:extLst>
                      <a:ext uri="{FF2B5EF4-FFF2-40B4-BE49-F238E27FC236}">
                        <a16:creationId xmlns:a16="http://schemas.microsoft.com/office/drawing/2014/main" id="{332BF91D-AB26-6209-03A9-736690C5B0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2" name="FTU - striated pancreatic duct">
                <a:extLst>
                  <a:ext uri="{FF2B5EF4-FFF2-40B4-BE49-F238E27FC236}">
                    <a16:creationId xmlns:a16="http://schemas.microsoft.com/office/drawing/2014/main" id="{8455BF40-7CE6-A60C-E699-ECD2DDEFBE95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15606" name="FTU - striated pancreatic duct">
                  <a:extLst>
                    <a:ext uri="{FF2B5EF4-FFF2-40B4-BE49-F238E27FC236}">
                      <a16:creationId xmlns:a16="http://schemas.microsoft.com/office/drawing/2014/main" id="{4B1EB22D-3682-74A4-90D6-B89882A65974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607" name="dock">
                  <a:extLst>
                    <a:ext uri="{FF2B5EF4-FFF2-40B4-BE49-F238E27FC236}">
                      <a16:creationId xmlns:a16="http://schemas.microsoft.com/office/drawing/2014/main" id="{0B51BCEA-FBA3-9EAD-63B8-161960B7D4C1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12" name="Text Box 3086">
                    <a:extLst>
                      <a:ext uri="{FF2B5EF4-FFF2-40B4-BE49-F238E27FC236}">
                        <a16:creationId xmlns:a16="http://schemas.microsoft.com/office/drawing/2014/main" id="{419DA4A2-2AA4-C1B8-24A9-077D584BCCD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3" name="Text Box 3086">
                    <a:extLst>
                      <a:ext uri="{FF2B5EF4-FFF2-40B4-BE49-F238E27FC236}">
                        <a16:creationId xmlns:a16="http://schemas.microsoft.com/office/drawing/2014/main" id="{C767FD27-A7F2-C270-5467-92F1B29746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4" name="Text Box 3086">
                    <a:extLst>
                      <a:ext uri="{FF2B5EF4-FFF2-40B4-BE49-F238E27FC236}">
                        <a16:creationId xmlns:a16="http://schemas.microsoft.com/office/drawing/2014/main" id="{D0AD1264-B669-A96A-5D5B-447D1C626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8" name="link">
                  <a:extLst>
                    <a:ext uri="{FF2B5EF4-FFF2-40B4-BE49-F238E27FC236}">
                      <a16:creationId xmlns:a16="http://schemas.microsoft.com/office/drawing/2014/main" id="{8A22BFAB-672C-4159-405E-E7C35DDFEBE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15609" name="Star: 5 Points 2217">
                    <a:hlinkClick r:id="rId120"/>
                    <a:extLst>
                      <a:ext uri="{FF2B5EF4-FFF2-40B4-BE49-F238E27FC236}">
                        <a16:creationId xmlns:a16="http://schemas.microsoft.com/office/drawing/2014/main" id="{E6E9487E-18B9-E56E-5371-3C49F9417C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0" name="Star: 5 Points 2218">
                    <a:hlinkClick r:id="rId121"/>
                    <a:extLst>
                      <a:ext uri="{FF2B5EF4-FFF2-40B4-BE49-F238E27FC236}">
                        <a16:creationId xmlns:a16="http://schemas.microsoft.com/office/drawing/2014/main" id="{5FB27A62-2448-71E2-56A3-220273E7BD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1" name="Star: 5 Points 2219">
                    <a:hlinkClick r:id="rId23"/>
                    <a:extLst>
                      <a:ext uri="{FF2B5EF4-FFF2-40B4-BE49-F238E27FC236}">
                        <a16:creationId xmlns:a16="http://schemas.microsoft.com/office/drawing/2014/main" id="{3BACD109-D5A9-54B5-5E3B-54DA55C78A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3" name="FTU - intercalated pancreatic duct">
                <a:extLst>
                  <a:ext uri="{FF2B5EF4-FFF2-40B4-BE49-F238E27FC236}">
                    <a16:creationId xmlns:a16="http://schemas.microsoft.com/office/drawing/2014/main" id="{4ED9FE0E-B3D2-5A8F-68A2-B0B61B391013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15597" name="FTU - intercalated pancreatic duct">
                  <a:extLst>
                    <a:ext uri="{FF2B5EF4-FFF2-40B4-BE49-F238E27FC236}">
                      <a16:creationId xmlns:a16="http://schemas.microsoft.com/office/drawing/2014/main" id="{DFBAD56F-12FE-5AFA-89C4-28070954BC98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98" name="dock">
                  <a:extLst>
                    <a:ext uri="{FF2B5EF4-FFF2-40B4-BE49-F238E27FC236}">
                      <a16:creationId xmlns:a16="http://schemas.microsoft.com/office/drawing/2014/main" id="{79C279C4-992F-C55B-676B-D3B4C7AC0686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03" name="Text Box 3086">
                    <a:extLst>
                      <a:ext uri="{FF2B5EF4-FFF2-40B4-BE49-F238E27FC236}">
                        <a16:creationId xmlns:a16="http://schemas.microsoft.com/office/drawing/2014/main" id="{EEBE7BE8-765E-9D70-8AD2-17A60269A6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4" name="Text Box 3086">
                    <a:extLst>
                      <a:ext uri="{FF2B5EF4-FFF2-40B4-BE49-F238E27FC236}">
                        <a16:creationId xmlns:a16="http://schemas.microsoft.com/office/drawing/2014/main" id="{FBDCC5E9-071D-6710-73FC-B699CF92F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5" name="Text Box 3086">
                    <a:extLst>
                      <a:ext uri="{FF2B5EF4-FFF2-40B4-BE49-F238E27FC236}">
                        <a16:creationId xmlns:a16="http://schemas.microsoft.com/office/drawing/2014/main" id="{368B4335-1598-6FFB-DDDB-781398F29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9" name="link">
                  <a:extLst>
                    <a:ext uri="{FF2B5EF4-FFF2-40B4-BE49-F238E27FC236}">
                      <a16:creationId xmlns:a16="http://schemas.microsoft.com/office/drawing/2014/main" id="{FDEACF2D-36F0-659C-A204-C48C5E6D48B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15600" name="Star: 5 Points 2227">
                    <a:hlinkClick r:id="rId120"/>
                    <a:extLst>
                      <a:ext uri="{FF2B5EF4-FFF2-40B4-BE49-F238E27FC236}">
                        <a16:creationId xmlns:a16="http://schemas.microsoft.com/office/drawing/2014/main" id="{667059B4-EE51-20F2-04F3-6336B359F3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1" name="Star: 5 Points 2228">
                    <a:hlinkClick r:id="rId121"/>
                    <a:extLst>
                      <a:ext uri="{FF2B5EF4-FFF2-40B4-BE49-F238E27FC236}">
                        <a16:creationId xmlns:a16="http://schemas.microsoft.com/office/drawing/2014/main" id="{19A564D9-6B7A-6918-52F2-EF67B836A5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2" name="Star: 5 Points 2229">
                    <a:hlinkClick r:id="rId23"/>
                    <a:extLst>
                      <a:ext uri="{FF2B5EF4-FFF2-40B4-BE49-F238E27FC236}">
                        <a16:creationId xmlns:a16="http://schemas.microsoft.com/office/drawing/2014/main" id="{705AC948-912B-F239-8138-D946CCF27E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4" name="FTU - pancreatic parenchyma">
                <a:extLst>
                  <a:ext uri="{FF2B5EF4-FFF2-40B4-BE49-F238E27FC236}">
                    <a16:creationId xmlns:a16="http://schemas.microsoft.com/office/drawing/2014/main" id="{DE8778A7-10DE-7169-D41D-15953394BFEA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15588" name="FTU - pancreatic parenchyma">
                  <a:extLst>
                    <a:ext uri="{FF2B5EF4-FFF2-40B4-BE49-F238E27FC236}">
                      <a16:creationId xmlns:a16="http://schemas.microsoft.com/office/drawing/2014/main" id="{43EF6C28-5FDF-E1F1-AAF6-9322920C5663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89" name="dock">
                  <a:extLst>
                    <a:ext uri="{FF2B5EF4-FFF2-40B4-BE49-F238E27FC236}">
                      <a16:creationId xmlns:a16="http://schemas.microsoft.com/office/drawing/2014/main" id="{5DC7E9E3-199B-7042-CE03-276F3B955C4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15594" name="Text Box 3086">
                    <a:extLst>
                      <a:ext uri="{FF2B5EF4-FFF2-40B4-BE49-F238E27FC236}">
                        <a16:creationId xmlns:a16="http://schemas.microsoft.com/office/drawing/2014/main" id="{8DC8E83C-9D2F-E433-4397-8B0A14B8E3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5" name="Text Box 3086">
                    <a:extLst>
                      <a:ext uri="{FF2B5EF4-FFF2-40B4-BE49-F238E27FC236}">
                        <a16:creationId xmlns:a16="http://schemas.microsoft.com/office/drawing/2014/main" id="{3311D407-F289-A1D4-AF36-69BC950AC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6" name="Text Box 3086">
                    <a:extLst>
                      <a:ext uri="{FF2B5EF4-FFF2-40B4-BE49-F238E27FC236}">
                        <a16:creationId xmlns:a16="http://schemas.microsoft.com/office/drawing/2014/main" id="{E8312D88-986D-0C1E-BA50-6E6D4C10DA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0" name="link">
                  <a:extLst>
                    <a:ext uri="{FF2B5EF4-FFF2-40B4-BE49-F238E27FC236}">
                      <a16:creationId xmlns:a16="http://schemas.microsoft.com/office/drawing/2014/main" id="{4A390A20-4465-657D-8EC1-FBD88BFA3B47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15591" name="Star: 5 Points 2237">
                    <a:hlinkClick r:id="rId122"/>
                    <a:extLst>
                      <a:ext uri="{FF2B5EF4-FFF2-40B4-BE49-F238E27FC236}">
                        <a16:creationId xmlns:a16="http://schemas.microsoft.com/office/drawing/2014/main" id="{23AC65C1-2205-4EF9-FD60-5F95CF79C8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2" name="Star: 5 Points 2238">
                    <a:hlinkClick r:id="rId121"/>
                    <a:extLst>
                      <a:ext uri="{FF2B5EF4-FFF2-40B4-BE49-F238E27FC236}">
                        <a16:creationId xmlns:a16="http://schemas.microsoft.com/office/drawing/2014/main" id="{7507B585-D28E-2447-84DF-E5DD5FFE41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3" name="Star: 5 Points 2239">
                    <a:hlinkClick r:id="rId23"/>
                    <a:extLst>
                      <a:ext uri="{FF2B5EF4-FFF2-40B4-BE49-F238E27FC236}">
                        <a16:creationId xmlns:a16="http://schemas.microsoft.com/office/drawing/2014/main" id="{548582F9-A15C-78D2-4B92-57A682511C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5" name="dock - vascular">
                <a:extLst>
                  <a:ext uri="{FF2B5EF4-FFF2-40B4-BE49-F238E27FC236}">
                    <a16:creationId xmlns:a16="http://schemas.microsoft.com/office/drawing/2014/main" id="{713CCA46-CE39-0EC6-7D27-C1C012E64DF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15586" name="Text Box 3070">
                  <a:extLst>
                    <a:ext uri="{FF2B5EF4-FFF2-40B4-BE49-F238E27FC236}">
                      <a16:creationId xmlns:a16="http://schemas.microsoft.com/office/drawing/2014/main" id="{3F4D1BF7-6C41-DB44-31A7-F62BED33F584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87" name="Text Box 3036">
                  <a:extLst>
                    <a:ext uri="{FF2B5EF4-FFF2-40B4-BE49-F238E27FC236}">
                      <a16:creationId xmlns:a16="http://schemas.microsoft.com/office/drawing/2014/main" id="{C7278460-CAEB-410B-64D5-867DBBA6B8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5414" name="ganglion - pancreatic g. ">
              <a:extLst>
                <a:ext uri="{FF2B5EF4-FFF2-40B4-BE49-F238E27FC236}">
                  <a16:creationId xmlns:a16="http://schemas.microsoft.com/office/drawing/2014/main" id="{F0070964-5F83-BC69-163F-20ADF9E19B75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5" name="ganglion - pancreatic g. ">
              <a:extLst>
                <a:ext uri="{FF2B5EF4-FFF2-40B4-BE49-F238E27FC236}">
                  <a16:creationId xmlns:a16="http://schemas.microsoft.com/office/drawing/2014/main" id="{03A4FB3F-CECE-5905-E12C-DEB5C4A0A1C9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6" name="ganglion - pancreatic g. ">
              <a:extLst>
                <a:ext uri="{FF2B5EF4-FFF2-40B4-BE49-F238E27FC236}">
                  <a16:creationId xmlns:a16="http://schemas.microsoft.com/office/drawing/2014/main" id="{279B8D99-C9BE-0AC2-DDB8-199DA72112E4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7" name="ganglion - pancreatic g. ">
              <a:extLst>
                <a:ext uri="{FF2B5EF4-FFF2-40B4-BE49-F238E27FC236}">
                  <a16:creationId xmlns:a16="http://schemas.microsoft.com/office/drawing/2014/main" id="{8231F79E-8E53-79FE-ED7A-E763BEAD508C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8" name="ganglion - pancreatic g. ">
              <a:extLst>
                <a:ext uri="{FF2B5EF4-FFF2-40B4-BE49-F238E27FC236}">
                  <a16:creationId xmlns:a16="http://schemas.microsoft.com/office/drawing/2014/main" id="{24D0EE2E-8BAC-DEF1-A736-A578513D3307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9" name="ganglion - pancreatic g. ">
              <a:extLst>
                <a:ext uri="{FF2B5EF4-FFF2-40B4-BE49-F238E27FC236}">
                  <a16:creationId xmlns:a16="http://schemas.microsoft.com/office/drawing/2014/main" id="{775635B2-5917-67B7-7421-B02C2B175150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20" name="ganglion - pancreatic g. ">
              <a:extLst>
                <a:ext uri="{FF2B5EF4-FFF2-40B4-BE49-F238E27FC236}">
                  <a16:creationId xmlns:a16="http://schemas.microsoft.com/office/drawing/2014/main" id="{7DB7AF37-BFCB-DFF5-C64B-F622C01ADAAB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5010" y="10766324"/>
            <a:ext cx="2409241" cy="1046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ENTERIC SYSTEM</a:t>
            </a: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oogle Shape;109;p1">
            <a:extLst>
              <a:ext uri="{FF2B5EF4-FFF2-40B4-BE49-F238E27FC236}">
                <a16:creationId xmlns:a16="http://schemas.microsoft.com/office/drawing/2014/main" id="{D19AEF3B-DC90-C983-731C-02D36E43388C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26" name="Google Shape;214;p1">
              <a:extLst>
                <a:ext uri="{FF2B5EF4-FFF2-40B4-BE49-F238E27FC236}">
                  <a16:creationId xmlns:a16="http://schemas.microsoft.com/office/drawing/2014/main" id="{5CD5ACDF-DE71-F879-E7CB-C01811D5C5C5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5380" name="Google Shape;215;p1">
                <a:extLst>
                  <a:ext uri="{FF2B5EF4-FFF2-40B4-BE49-F238E27FC236}">
                    <a16:creationId xmlns:a16="http://schemas.microsoft.com/office/drawing/2014/main" id="{53487F69-792E-944B-526E-0D170934C72F}"/>
                  </a:ext>
                </a:extLst>
              </p:cNvPr>
              <p:cNvCxnSpPr>
                <a:cxnSpLocks/>
                <a:stCxn id="15407" idx="4"/>
                <a:endCxn id="1539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1" name="Google Shape;218;p1">
                <a:extLst>
                  <a:ext uri="{FF2B5EF4-FFF2-40B4-BE49-F238E27FC236}">
                    <a16:creationId xmlns:a16="http://schemas.microsoft.com/office/drawing/2014/main" id="{62F39C2A-8383-892C-4253-90DC5E19B874}"/>
                  </a:ext>
                </a:extLst>
              </p:cNvPr>
              <p:cNvCxnSpPr>
                <a:cxnSpLocks/>
                <a:stCxn id="15406" idx="4"/>
                <a:endCxn id="1540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2" name="Google Shape;221;p1">
                <a:extLst>
                  <a:ext uri="{FF2B5EF4-FFF2-40B4-BE49-F238E27FC236}">
                    <a16:creationId xmlns:a16="http://schemas.microsoft.com/office/drawing/2014/main" id="{B8F9D264-37EE-DBAD-8D21-9B39B427F071}"/>
                  </a:ext>
                </a:extLst>
              </p:cNvPr>
              <p:cNvCxnSpPr>
                <a:cxnSpLocks/>
                <a:stCxn id="15405" idx="4"/>
                <a:endCxn id="1539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3" name="Google Shape;224;p1">
                <a:extLst>
                  <a:ext uri="{FF2B5EF4-FFF2-40B4-BE49-F238E27FC236}">
                    <a16:creationId xmlns:a16="http://schemas.microsoft.com/office/drawing/2014/main" id="{B72BFE3D-8C12-7F7C-9049-553C82B0F764}"/>
                  </a:ext>
                </a:extLst>
              </p:cNvPr>
              <p:cNvCxnSpPr>
                <a:cxnSpLocks/>
                <a:stCxn id="15398" idx="3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4" name="Google Shape;225;p1">
                <a:extLst>
                  <a:ext uri="{FF2B5EF4-FFF2-40B4-BE49-F238E27FC236}">
                    <a16:creationId xmlns:a16="http://schemas.microsoft.com/office/drawing/2014/main" id="{7E43A921-BCE5-536C-E8CB-47766189F34A}"/>
                  </a:ext>
                </a:extLst>
              </p:cNvPr>
              <p:cNvCxnSpPr>
                <a:cxnSpLocks/>
                <a:stCxn id="15398" idx="5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5" name="Google Shape;226;p1">
                <a:extLst>
                  <a:ext uri="{FF2B5EF4-FFF2-40B4-BE49-F238E27FC236}">
                    <a16:creationId xmlns:a16="http://schemas.microsoft.com/office/drawing/2014/main" id="{E3FE3B65-F413-53EE-E3EB-49EA96D3CCCA}"/>
                  </a:ext>
                </a:extLst>
              </p:cNvPr>
              <p:cNvCxnSpPr>
                <a:cxnSpLocks/>
                <a:stCxn id="15400" idx="5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386" name="Google Shape;227;p1">
                <a:extLst>
                  <a:ext uri="{FF2B5EF4-FFF2-40B4-BE49-F238E27FC236}">
                    <a16:creationId xmlns:a16="http://schemas.microsoft.com/office/drawing/2014/main" id="{7898A252-F25F-3E2E-3879-2C34D67E0F1D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5395" name="Google Shape;228;p1">
                  <a:extLst>
                    <a:ext uri="{FF2B5EF4-FFF2-40B4-BE49-F238E27FC236}">
                      <a16:creationId xmlns:a16="http://schemas.microsoft.com/office/drawing/2014/main" id="{D0C9AF4F-1F77-7586-24B1-6678DE79F3B8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5405" name="Google Shape;222;p1">
                    <a:extLst>
                      <a:ext uri="{FF2B5EF4-FFF2-40B4-BE49-F238E27FC236}">
                        <a16:creationId xmlns:a16="http://schemas.microsoft.com/office/drawing/2014/main" id="{4FC8F5BE-4CEA-7FC3-C2F5-AF4C51A6EF3A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6" name="Google Shape;219;p1">
                    <a:extLst>
                      <a:ext uri="{FF2B5EF4-FFF2-40B4-BE49-F238E27FC236}">
                        <a16:creationId xmlns:a16="http://schemas.microsoft.com/office/drawing/2014/main" id="{52E6391C-A430-EED7-F0AB-D62123C8763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7" name="Google Shape;216;p1">
                    <a:extLst>
                      <a:ext uri="{FF2B5EF4-FFF2-40B4-BE49-F238E27FC236}">
                        <a16:creationId xmlns:a16="http://schemas.microsoft.com/office/drawing/2014/main" id="{882F931F-A973-01F4-14CA-F5169FBE0592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8" name="Google Shape;229;p1">
                    <a:extLst>
                      <a:ext uri="{FF2B5EF4-FFF2-40B4-BE49-F238E27FC236}">
                        <a16:creationId xmlns:a16="http://schemas.microsoft.com/office/drawing/2014/main" id="{CFFB83C9-DA55-3361-A7FB-E6BF6B5A9039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6" name="Google Shape;230;p1">
                  <a:extLst>
                    <a:ext uri="{FF2B5EF4-FFF2-40B4-BE49-F238E27FC236}">
                      <a16:creationId xmlns:a16="http://schemas.microsoft.com/office/drawing/2014/main" id="{D6B080F5-839C-1993-FEB2-6907D1C6C6EF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5401" name="Google Shape;231;p1">
                    <a:extLst>
                      <a:ext uri="{FF2B5EF4-FFF2-40B4-BE49-F238E27FC236}">
                        <a16:creationId xmlns:a16="http://schemas.microsoft.com/office/drawing/2014/main" id="{5ACE191B-87CE-D203-42CF-9344F4A2DDB7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2" name="Google Shape;232;p1">
                    <a:extLst>
                      <a:ext uri="{FF2B5EF4-FFF2-40B4-BE49-F238E27FC236}">
                        <a16:creationId xmlns:a16="http://schemas.microsoft.com/office/drawing/2014/main" id="{0CFEBD26-5C1D-0B79-D160-9D90467982B5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3" name="Google Shape;233;p1">
                    <a:extLst>
                      <a:ext uri="{FF2B5EF4-FFF2-40B4-BE49-F238E27FC236}">
                        <a16:creationId xmlns:a16="http://schemas.microsoft.com/office/drawing/2014/main" id="{C34A788D-DA6A-B767-EC9B-F169D5DA8FAC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4" name="Google Shape;234;p1">
                    <a:extLst>
                      <a:ext uri="{FF2B5EF4-FFF2-40B4-BE49-F238E27FC236}">
                        <a16:creationId xmlns:a16="http://schemas.microsoft.com/office/drawing/2014/main" id="{C37AFF96-D184-1341-4B98-2ADCEBA1BCAD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7" name="Google Shape;235;p1">
                  <a:extLst>
                    <a:ext uri="{FF2B5EF4-FFF2-40B4-BE49-F238E27FC236}">
                      <a16:creationId xmlns:a16="http://schemas.microsoft.com/office/drawing/2014/main" id="{C971FAC5-B1BB-463A-127C-9A753E7DA20A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5398" name="Google Shape;217;p1">
                    <a:extLst>
                      <a:ext uri="{FF2B5EF4-FFF2-40B4-BE49-F238E27FC236}">
                        <a16:creationId xmlns:a16="http://schemas.microsoft.com/office/drawing/2014/main" id="{3B189219-CB54-C9DF-252B-90E56AB56CA6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99" name="Google Shape;223;p1">
                    <a:extLst>
                      <a:ext uri="{FF2B5EF4-FFF2-40B4-BE49-F238E27FC236}">
                        <a16:creationId xmlns:a16="http://schemas.microsoft.com/office/drawing/2014/main" id="{7CE2F9D6-F84F-D5D7-FF22-FA6FE16C3177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0" name="Google Shape;220;p1">
                    <a:extLst>
                      <a:ext uri="{FF2B5EF4-FFF2-40B4-BE49-F238E27FC236}">
                        <a16:creationId xmlns:a16="http://schemas.microsoft.com/office/drawing/2014/main" id="{6D4FB91C-3E99-03D2-CD34-C1560B102E30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5387" name="Google Shape;236;p1">
                <a:extLst>
                  <a:ext uri="{FF2B5EF4-FFF2-40B4-BE49-F238E27FC236}">
                    <a16:creationId xmlns:a16="http://schemas.microsoft.com/office/drawing/2014/main" id="{DBBCE44B-9325-9B44-581F-84DC078EFBA6}"/>
                  </a:ext>
                </a:extLst>
              </p:cNvPr>
              <p:cNvCxnSpPr>
                <a:cxnSpLocks/>
                <a:stCxn id="15403" idx="4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8" name="Google Shape;237;p1">
                <a:extLst>
                  <a:ext uri="{FF2B5EF4-FFF2-40B4-BE49-F238E27FC236}">
                    <a16:creationId xmlns:a16="http://schemas.microsoft.com/office/drawing/2014/main" id="{E0BABB1D-C87E-E8A0-E576-FBC4516DB09F}"/>
                  </a:ext>
                </a:extLst>
              </p:cNvPr>
              <p:cNvCxnSpPr>
                <a:cxnSpLocks/>
                <a:stCxn id="15400" idx="3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9" name="Google Shape;238;p1">
                <a:extLst>
                  <a:ext uri="{FF2B5EF4-FFF2-40B4-BE49-F238E27FC236}">
                    <a16:creationId xmlns:a16="http://schemas.microsoft.com/office/drawing/2014/main" id="{348CACEA-D590-D295-4C18-B06F097724E4}"/>
                  </a:ext>
                </a:extLst>
              </p:cNvPr>
              <p:cNvCxnSpPr>
                <a:cxnSpLocks/>
                <a:stCxn id="15399" idx="3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0" name="Google Shape;239;p1">
                <a:extLst>
                  <a:ext uri="{FF2B5EF4-FFF2-40B4-BE49-F238E27FC236}">
                    <a16:creationId xmlns:a16="http://schemas.microsoft.com/office/drawing/2014/main" id="{9A2C081B-1E04-64CA-6E1D-B007431D804B}"/>
                  </a:ext>
                </a:extLst>
              </p:cNvPr>
              <p:cNvCxnSpPr>
                <a:cxnSpLocks/>
                <a:stCxn id="15399" idx="5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1" name="Google Shape;240;p1">
                <a:extLst>
                  <a:ext uri="{FF2B5EF4-FFF2-40B4-BE49-F238E27FC236}">
                    <a16:creationId xmlns:a16="http://schemas.microsoft.com/office/drawing/2014/main" id="{A5EE3426-004B-CC89-E1D5-0699127A5240}"/>
                  </a:ext>
                </a:extLst>
              </p:cNvPr>
              <p:cNvCxnSpPr>
                <a:cxnSpLocks/>
                <a:stCxn id="15408" idx="4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Google Shape;241;p1">
                <a:extLst>
                  <a:ext uri="{FF2B5EF4-FFF2-40B4-BE49-F238E27FC236}">
                    <a16:creationId xmlns:a16="http://schemas.microsoft.com/office/drawing/2014/main" id="{7D034D2D-5CB6-EE5F-A817-7D56A77CEBE1}"/>
                  </a:ext>
                </a:extLst>
              </p:cNvPr>
              <p:cNvCxnSpPr>
                <a:cxnSpLocks/>
                <a:stCxn id="15402" idx="4"/>
                <a:endCxn id="1539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3" name="Google Shape;242;p1">
                <a:extLst>
                  <a:ext uri="{FF2B5EF4-FFF2-40B4-BE49-F238E27FC236}">
                    <a16:creationId xmlns:a16="http://schemas.microsoft.com/office/drawing/2014/main" id="{5AAE29CB-3DA9-5D6F-E063-011FDEA6CD94}"/>
                  </a:ext>
                </a:extLst>
              </p:cNvPr>
              <p:cNvCxnSpPr>
                <a:cxnSpLocks/>
                <a:stCxn id="15401" idx="4"/>
                <a:endCxn id="1539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Google Shape;243;p1">
                <a:extLst>
                  <a:ext uri="{FF2B5EF4-FFF2-40B4-BE49-F238E27FC236}">
                    <a16:creationId xmlns:a16="http://schemas.microsoft.com/office/drawing/2014/main" id="{1096E5CE-A764-3FDF-F110-C00246B2C866}"/>
                  </a:ext>
                </a:extLst>
              </p:cNvPr>
              <p:cNvCxnSpPr>
                <a:cxnSpLocks/>
                <a:stCxn id="15404" idx="4"/>
                <a:endCxn id="1540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8" name="Google Shape;244;p1">
              <a:extLst>
                <a:ext uri="{FF2B5EF4-FFF2-40B4-BE49-F238E27FC236}">
                  <a16:creationId xmlns:a16="http://schemas.microsoft.com/office/drawing/2014/main" id="{77365501-6604-DF1A-646F-8E5ADDD3DE6B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5349" name="Google Shape;245;p1">
                <a:extLst>
                  <a:ext uri="{FF2B5EF4-FFF2-40B4-BE49-F238E27FC236}">
                    <a16:creationId xmlns:a16="http://schemas.microsoft.com/office/drawing/2014/main" id="{58D114DC-48DE-7A06-C72D-F136B3E7E3DD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5351" name="Google Shape;246;p1">
                  <a:extLst>
                    <a:ext uri="{FF2B5EF4-FFF2-40B4-BE49-F238E27FC236}">
                      <a16:creationId xmlns:a16="http://schemas.microsoft.com/office/drawing/2014/main" id="{57A45890-5621-C007-219A-DFB343713962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52" name="Google Shape;247;p1">
                  <a:extLst>
                    <a:ext uri="{FF2B5EF4-FFF2-40B4-BE49-F238E27FC236}">
                      <a16:creationId xmlns:a16="http://schemas.microsoft.com/office/drawing/2014/main" id="{4DA862B6-4DAA-B4DB-4B07-4CF312B9E45B}"/>
                    </a:ext>
                  </a:extLst>
                </p:cNvPr>
                <p:cNvCxnSpPr>
                  <a:cxnSpLocks/>
                  <a:stCxn id="15351" idx="2"/>
                  <a:endCxn id="1537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3" name="Google Shape;249;p1">
                  <a:extLst>
                    <a:ext uri="{FF2B5EF4-FFF2-40B4-BE49-F238E27FC236}">
                      <a16:creationId xmlns:a16="http://schemas.microsoft.com/office/drawing/2014/main" id="{C3351E7E-40DE-DE68-6DB2-FF58FB0B0FAE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5378" name="Google Shape;250;p1">
                    <a:extLst>
                      <a:ext uri="{FF2B5EF4-FFF2-40B4-BE49-F238E27FC236}">
                        <a16:creationId xmlns:a16="http://schemas.microsoft.com/office/drawing/2014/main" id="{F247289F-14F7-3B22-16E1-06406993452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9" name="Google Shape;248;p1">
                    <a:extLst>
                      <a:ext uri="{FF2B5EF4-FFF2-40B4-BE49-F238E27FC236}">
                        <a16:creationId xmlns:a16="http://schemas.microsoft.com/office/drawing/2014/main" id="{6AD11708-0924-06CC-C967-9DABA0FFD0DB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4" name="Google Shape;251;p1">
                  <a:extLst>
                    <a:ext uri="{FF2B5EF4-FFF2-40B4-BE49-F238E27FC236}">
                      <a16:creationId xmlns:a16="http://schemas.microsoft.com/office/drawing/2014/main" id="{E884A04D-DF31-B4B3-130F-87E1E642FC79}"/>
                    </a:ext>
                  </a:extLst>
                </p:cNvPr>
                <p:cNvCxnSpPr>
                  <a:cxnSpLocks/>
                  <a:stCxn id="15351" idx="6"/>
                  <a:endCxn id="1537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5" name="Google Shape;253;p1">
                  <a:extLst>
                    <a:ext uri="{FF2B5EF4-FFF2-40B4-BE49-F238E27FC236}">
                      <a16:creationId xmlns:a16="http://schemas.microsoft.com/office/drawing/2014/main" id="{37C845C3-D565-3684-773E-5B4BEE630EC2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5376" name="Google Shape;252;p1">
                    <a:extLst>
                      <a:ext uri="{FF2B5EF4-FFF2-40B4-BE49-F238E27FC236}">
                        <a16:creationId xmlns:a16="http://schemas.microsoft.com/office/drawing/2014/main" id="{4F2F487D-3EF1-76C6-3283-F5E53C270B1F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7" name="Google Shape;254;p1">
                    <a:extLst>
                      <a:ext uri="{FF2B5EF4-FFF2-40B4-BE49-F238E27FC236}">
                        <a16:creationId xmlns:a16="http://schemas.microsoft.com/office/drawing/2014/main" id="{109E27D8-4479-4C89-7F1A-0BD1189A5A9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6" name="Google Shape;255;p1">
                  <a:extLst>
                    <a:ext uri="{FF2B5EF4-FFF2-40B4-BE49-F238E27FC236}">
                      <a16:creationId xmlns:a16="http://schemas.microsoft.com/office/drawing/2014/main" id="{0D378A4F-677F-F006-5233-F3F5B5F11CA3}"/>
                    </a:ext>
                  </a:extLst>
                </p:cNvPr>
                <p:cNvCxnSpPr>
                  <a:cxnSpLocks/>
                  <a:stCxn id="15379" idx="2"/>
                  <a:endCxn id="1537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7" name="Google Shape;257;p1">
                  <a:extLst>
                    <a:ext uri="{FF2B5EF4-FFF2-40B4-BE49-F238E27FC236}">
                      <a16:creationId xmlns:a16="http://schemas.microsoft.com/office/drawing/2014/main" id="{C5B59645-D934-57CF-9394-6B7D68185F70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5374" name="Google Shape;258;p1">
                    <a:extLst>
                      <a:ext uri="{FF2B5EF4-FFF2-40B4-BE49-F238E27FC236}">
                        <a16:creationId xmlns:a16="http://schemas.microsoft.com/office/drawing/2014/main" id="{B7D1E2DC-A533-3883-B8FB-09FE80C4B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5" name="Google Shape;256;p1">
                    <a:extLst>
                      <a:ext uri="{FF2B5EF4-FFF2-40B4-BE49-F238E27FC236}">
                        <a16:creationId xmlns:a16="http://schemas.microsoft.com/office/drawing/2014/main" id="{3D0CD484-0F44-E03A-B61B-D76B1259A3B0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8" name="Google Shape;259;p1">
                  <a:extLst>
                    <a:ext uri="{FF2B5EF4-FFF2-40B4-BE49-F238E27FC236}">
                      <a16:creationId xmlns:a16="http://schemas.microsoft.com/office/drawing/2014/main" id="{19D28B2D-94AB-BE06-1982-CF060FF69081}"/>
                    </a:ext>
                  </a:extLst>
                </p:cNvPr>
                <p:cNvCxnSpPr>
                  <a:cxnSpLocks/>
                  <a:stCxn id="15379" idx="6"/>
                  <a:endCxn id="1535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59" name="Google Shape;260;p1">
                  <a:extLst>
                    <a:ext uri="{FF2B5EF4-FFF2-40B4-BE49-F238E27FC236}">
                      <a16:creationId xmlns:a16="http://schemas.microsoft.com/office/drawing/2014/main" id="{0D480EE7-99E9-4748-E1B0-F9E81DD40F7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0" name="Google Shape;261;p1">
                  <a:extLst>
                    <a:ext uri="{FF2B5EF4-FFF2-40B4-BE49-F238E27FC236}">
                      <a16:creationId xmlns:a16="http://schemas.microsoft.com/office/drawing/2014/main" id="{E7681F9B-6DEC-8C4E-D38E-4324972E10FE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1" name="Google Shape;262;p1">
                  <a:extLst>
                    <a:ext uri="{FF2B5EF4-FFF2-40B4-BE49-F238E27FC236}">
                      <a16:creationId xmlns:a16="http://schemas.microsoft.com/office/drawing/2014/main" id="{736C8E18-FB47-E17D-90D3-75FCD4D89534}"/>
                    </a:ext>
                  </a:extLst>
                </p:cNvPr>
                <p:cNvCxnSpPr>
                  <a:cxnSpLocks/>
                  <a:stCxn id="15359" idx="4"/>
                  <a:endCxn id="1537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62" name="Google Shape;264;p1">
                  <a:extLst>
                    <a:ext uri="{FF2B5EF4-FFF2-40B4-BE49-F238E27FC236}">
                      <a16:creationId xmlns:a16="http://schemas.microsoft.com/office/drawing/2014/main" id="{7F7F110E-0D5C-0BCD-FF4D-603FBCE4A65F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5372" name="Google Shape;263;p1">
                    <a:extLst>
                      <a:ext uri="{FF2B5EF4-FFF2-40B4-BE49-F238E27FC236}">
                        <a16:creationId xmlns:a16="http://schemas.microsoft.com/office/drawing/2014/main" id="{CAC7FA9B-9C1E-564F-636C-D26C79E204D3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3" name="Google Shape;265;p1">
                    <a:extLst>
                      <a:ext uri="{FF2B5EF4-FFF2-40B4-BE49-F238E27FC236}">
                        <a16:creationId xmlns:a16="http://schemas.microsoft.com/office/drawing/2014/main" id="{E7DA8889-9DC5-E90C-F758-DB0654405F8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63" name="Google Shape;266;p1">
                  <a:extLst>
                    <a:ext uri="{FF2B5EF4-FFF2-40B4-BE49-F238E27FC236}">
                      <a16:creationId xmlns:a16="http://schemas.microsoft.com/office/drawing/2014/main" id="{C7103386-9941-796F-87FB-B7C9939057CC}"/>
                    </a:ext>
                  </a:extLst>
                </p:cNvPr>
                <p:cNvCxnSpPr>
                  <a:cxnSpLocks/>
                  <a:stCxn id="15375" idx="6"/>
                  <a:endCxn id="1536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4" name="Google Shape;268;p1">
                  <a:extLst>
                    <a:ext uri="{FF2B5EF4-FFF2-40B4-BE49-F238E27FC236}">
                      <a16:creationId xmlns:a16="http://schemas.microsoft.com/office/drawing/2014/main" id="{4F303CF6-247A-34B9-D798-F872F04988CC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5" name="Google Shape;269;p1">
                  <a:extLst>
                    <a:ext uri="{FF2B5EF4-FFF2-40B4-BE49-F238E27FC236}">
                      <a16:creationId xmlns:a16="http://schemas.microsoft.com/office/drawing/2014/main" id="{53AB6691-08FE-2B7C-33B6-0A4F79887CA0}"/>
                    </a:ext>
                  </a:extLst>
                </p:cNvPr>
                <p:cNvCxnSpPr>
                  <a:cxnSpLocks/>
                  <a:stCxn id="15375" idx="2"/>
                  <a:endCxn id="1536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6" name="Google Shape;270;p1">
                  <a:extLst>
                    <a:ext uri="{FF2B5EF4-FFF2-40B4-BE49-F238E27FC236}">
                      <a16:creationId xmlns:a16="http://schemas.microsoft.com/office/drawing/2014/main" id="{3C9DA05F-FBD5-2C6B-FC41-704ABD9BFEEE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7" name="Google Shape;267;p1">
                  <a:extLst>
                    <a:ext uri="{FF2B5EF4-FFF2-40B4-BE49-F238E27FC236}">
                      <a16:creationId xmlns:a16="http://schemas.microsoft.com/office/drawing/2014/main" id="{5C1B817B-7CE5-904A-E1D3-7FFFCEBBF4A6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8" name="Google Shape;271;p1">
                  <a:extLst>
                    <a:ext uri="{FF2B5EF4-FFF2-40B4-BE49-F238E27FC236}">
                      <a16:creationId xmlns:a16="http://schemas.microsoft.com/office/drawing/2014/main" id="{F7879559-9DB9-E9B7-108B-89A642F1B5BA}"/>
                    </a:ext>
                  </a:extLst>
                </p:cNvPr>
                <p:cNvCxnSpPr>
                  <a:cxnSpLocks/>
                  <a:stCxn id="1537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69" name="Google Shape;272;p1">
                  <a:extLst>
                    <a:ext uri="{FF2B5EF4-FFF2-40B4-BE49-F238E27FC236}">
                      <a16:creationId xmlns:a16="http://schemas.microsoft.com/office/drawing/2014/main" id="{B28B0449-3948-B127-18C3-1FC240B186EF}"/>
                    </a:ext>
                  </a:extLst>
                </p:cNvPr>
                <p:cNvCxnSpPr>
                  <a:cxnSpLocks/>
                  <a:stCxn id="1536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0" name="Google Shape;273;p1">
                  <a:extLst>
                    <a:ext uri="{FF2B5EF4-FFF2-40B4-BE49-F238E27FC236}">
                      <a16:creationId xmlns:a16="http://schemas.microsoft.com/office/drawing/2014/main" id="{CB3676F8-33E6-FC4D-F90C-38EFEA967D67}"/>
                    </a:ext>
                  </a:extLst>
                </p:cNvPr>
                <p:cNvCxnSpPr>
                  <a:cxnSpLocks/>
                  <a:stCxn id="1536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1" name="Google Shape;274;p1">
                  <a:extLst>
                    <a:ext uri="{FF2B5EF4-FFF2-40B4-BE49-F238E27FC236}">
                      <a16:creationId xmlns:a16="http://schemas.microsoft.com/office/drawing/2014/main" id="{83AEA0B4-10CE-6A54-C553-38BFCF02D660}"/>
                    </a:ext>
                  </a:extLst>
                </p:cNvPr>
                <p:cNvCxnSpPr>
                  <a:cxnSpLocks/>
                  <a:stCxn id="1537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5350" name="Google Shape;275;p1">
                <a:extLst>
                  <a:ext uri="{FF2B5EF4-FFF2-40B4-BE49-F238E27FC236}">
                    <a16:creationId xmlns:a16="http://schemas.microsoft.com/office/drawing/2014/main" id="{4B09A321-1249-7FB0-C2D2-CC15C9BF641F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7" name="Google Shape;283;p1">
              <a:extLst>
                <a:ext uri="{FF2B5EF4-FFF2-40B4-BE49-F238E27FC236}">
                  <a16:creationId xmlns:a16="http://schemas.microsoft.com/office/drawing/2014/main" id="{D569488D-A9D7-8637-E8B9-29D3F2EC0248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284;p1">
              <a:extLst>
                <a:ext uri="{FF2B5EF4-FFF2-40B4-BE49-F238E27FC236}">
                  <a16:creationId xmlns:a16="http://schemas.microsoft.com/office/drawing/2014/main" id="{CC0D4330-3137-4EDB-BEA9-FDEC94C806F5}"/>
                </a:ext>
              </a:extLst>
            </p:cNvPr>
            <p:cNvCxnSpPr>
              <a:cxnSpLocks/>
              <a:stCxn id="397" idx="2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4" name="Google Shape;292;p1">
              <a:extLst>
                <a:ext uri="{FF2B5EF4-FFF2-40B4-BE49-F238E27FC236}">
                  <a16:creationId xmlns:a16="http://schemas.microsoft.com/office/drawing/2014/main" id="{7A04F580-F105-AF9C-4C4E-E8C2EA9270F1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" name="Google Shape;293;p1">
              <a:extLst>
                <a:ext uri="{FF2B5EF4-FFF2-40B4-BE49-F238E27FC236}">
                  <a16:creationId xmlns:a16="http://schemas.microsoft.com/office/drawing/2014/main" id="{32DB7D0B-0CD0-1F86-4A8D-864517FD2094}"/>
                </a:ext>
              </a:extLst>
            </p:cNvPr>
            <p:cNvCxnSpPr>
              <a:cxnSpLocks/>
              <a:stCxn id="484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0" name="Google Shape;301;p1">
              <a:extLst>
                <a:ext uri="{FF2B5EF4-FFF2-40B4-BE49-F238E27FC236}">
                  <a16:creationId xmlns:a16="http://schemas.microsoft.com/office/drawing/2014/main" id="{B1868424-9FA4-666B-2CEC-62F75D265B3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1" name="Google Shape;302;p1">
              <a:extLst>
                <a:ext uri="{FF2B5EF4-FFF2-40B4-BE49-F238E27FC236}">
                  <a16:creationId xmlns:a16="http://schemas.microsoft.com/office/drawing/2014/main" id="{A777A30F-191A-AB70-71AE-295006AF0BC5}"/>
                </a:ext>
              </a:extLst>
            </p:cNvPr>
            <p:cNvCxnSpPr>
              <a:cxnSpLocks/>
              <a:stCxn id="490" idx="2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2" name="Google Shape;310;p1">
              <a:extLst>
                <a:ext uri="{FF2B5EF4-FFF2-40B4-BE49-F238E27FC236}">
                  <a16:creationId xmlns:a16="http://schemas.microsoft.com/office/drawing/2014/main" id="{1ED019A7-1B51-E0F5-47B4-A585658805B7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3" name="Google Shape;311;p1">
              <a:extLst>
                <a:ext uri="{FF2B5EF4-FFF2-40B4-BE49-F238E27FC236}">
                  <a16:creationId xmlns:a16="http://schemas.microsoft.com/office/drawing/2014/main" id="{AAD2F571-B1FB-D1FB-2460-CF4F9CCCA303}"/>
                </a:ext>
              </a:extLst>
            </p:cNvPr>
            <p:cNvCxnSpPr>
              <a:cxnSpLocks/>
              <a:stCxn id="492" idx="2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312;p1">
              <a:extLst>
                <a:ext uri="{FF2B5EF4-FFF2-40B4-BE49-F238E27FC236}">
                  <a16:creationId xmlns:a16="http://schemas.microsoft.com/office/drawing/2014/main" id="{B9916EA5-4D9F-4EC2-F417-67DBCB1A3C43}"/>
                </a:ext>
              </a:extLst>
            </p:cNvPr>
            <p:cNvCxnSpPr>
              <a:cxnSpLocks/>
              <a:stCxn id="14167" idx="2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7" name="Google Shape;321;p1">
              <a:extLst>
                <a:ext uri="{FF2B5EF4-FFF2-40B4-BE49-F238E27FC236}">
                  <a16:creationId xmlns:a16="http://schemas.microsoft.com/office/drawing/2014/main" id="{B9A7E3D1-EF8A-84A3-7E53-D20D8455694C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8" name="Google Shape;322;p1">
              <a:extLst>
                <a:ext uri="{FF2B5EF4-FFF2-40B4-BE49-F238E27FC236}">
                  <a16:creationId xmlns:a16="http://schemas.microsoft.com/office/drawing/2014/main" id="{0366EEC8-E4BB-728C-8B28-91E55C138079}"/>
                </a:ext>
              </a:extLst>
            </p:cNvPr>
            <p:cNvCxnSpPr>
              <a:cxnSpLocks/>
              <a:stCxn id="497" idx="2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7" name="Google Shape;313;p1">
              <a:extLst>
                <a:ext uri="{FF2B5EF4-FFF2-40B4-BE49-F238E27FC236}">
                  <a16:creationId xmlns:a16="http://schemas.microsoft.com/office/drawing/2014/main" id="{0A62C69A-D492-7B17-446B-60A460587B4D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68" name="Google Shape;323;p1">
              <a:extLst>
                <a:ext uri="{FF2B5EF4-FFF2-40B4-BE49-F238E27FC236}">
                  <a16:creationId xmlns:a16="http://schemas.microsoft.com/office/drawing/2014/main" id="{8B349DB1-2F8C-F66A-E758-477BD0D050F4}"/>
                </a:ext>
              </a:extLst>
            </p:cNvPr>
            <p:cNvCxnSpPr>
              <a:cxnSpLocks/>
              <a:stCxn id="14171" idx="2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9" name="Google Shape;332;p1">
              <a:extLst>
                <a:ext uri="{FF2B5EF4-FFF2-40B4-BE49-F238E27FC236}">
                  <a16:creationId xmlns:a16="http://schemas.microsoft.com/office/drawing/2014/main" id="{4BD45F18-789A-AD37-AC9B-3D942DF43A26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0" name="Google Shape;333;p1">
              <a:extLst>
                <a:ext uri="{FF2B5EF4-FFF2-40B4-BE49-F238E27FC236}">
                  <a16:creationId xmlns:a16="http://schemas.microsoft.com/office/drawing/2014/main" id="{CE8B5240-8DDC-500D-97E7-1CEE1EB4B6D2}"/>
                </a:ext>
              </a:extLst>
            </p:cNvPr>
            <p:cNvCxnSpPr>
              <a:cxnSpLocks/>
              <a:stCxn id="14169" idx="2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1" name="Google Shape;324;p1">
              <a:extLst>
                <a:ext uri="{FF2B5EF4-FFF2-40B4-BE49-F238E27FC236}">
                  <a16:creationId xmlns:a16="http://schemas.microsoft.com/office/drawing/2014/main" id="{7EAF1E8C-9D41-4FC6-735B-0AF0AB9B35D8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2" name="Google Shape;341;p1">
              <a:extLst>
                <a:ext uri="{FF2B5EF4-FFF2-40B4-BE49-F238E27FC236}">
                  <a16:creationId xmlns:a16="http://schemas.microsoft.com/office/drawing/2014/main" id="{786F5D00-5E46-9D65-643F-E78F1265318D}"/>
                </a:ext>
              </a:extLst>
            </p:cNvPr>
            <p:cNvCxnSpPr>
              <a:cxnSpLocks/>
              <a:stCxn id="14174" idx="2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4" name="Google Shape;342;p1">
              <a:extLst>
                <a:ext uri="{FF2B5EF4-FFF2-40B4-BE49-F238E27FC236}">
                  <a16:creationId xmlns:a16="http://schemas.microsoft.com/office/drawing/2014/main" id="{694E6F60-1600-7093-647E-1A802BF1BE1D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5" name="Google Shape;343;p1">
              <a:extLst>
                <a:ext uri="{FF2B5EF4-FFF2-40B4-BE49-F238E27FC236}">
                  <a16:creationId xmlns:a16="http://schemas.microsoft.com/office/drawing/2014/main" id="{CFA4B80A-AF95-1BC3-D961-EA94B7F393BB}"/>
                </a:ext>
              </a:extLst>
            </p:cNvPr>
            <p:cNvCxnSpPr>
              <a:cxnSpLocks/>
              <a:stCxn id="14178" idx="2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6" name="Google Shape;352;p1">
              <a:extLst>
                <a:ext uri="{FF2B5EF4-FFF2-40B4-BE49-F238E27FC236}">
                  <a16:creationId xmlns:a16="http://schemas.microsoft.com/office/drawing/2014/main" id="{D6CB8CAA-295E-E16A-5C9A-06CC69AB9680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7" name="Google Shape;353;p1">
              <a:extLst>
                <a:ext uri="{FF2B5EF4-FFF2-40B4-BE49-F238E27FC236}">
                  <a16:creationId xmlns:a16="http://schemas.microsoft.com/office/drawing/2014/main" id="{BE1CF351-87F4-A667-2512-423050C40593}"/>
                </a:ext>
              </a:extLst>
            </p:cNvPr>
            <p:cNvCxnSpPr>
              <a:cxnSpLocks/>
              <a:stCxn id="14176" idx="2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8" name="Google Shape;344;p1">
              <a:extLst>
                <a:ext uri="{FF2B5EF4-FFF2-40B4-BE49-F238E27FC236}">
                  <a16:creationId xmlns:a16="http://schemas.microsoft.com/office/drawing/2014/main" id="{A98058E0-3230-A6C7-63B8-533D5EB560E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9" name="Google Shape;361;p1">
              <a:extLst>
                <a:ext uri="{FF2B5EF4-FFF2-40B4-BE49-F238E27FC236}">
                  <a16:creationId xmlns:a16="http://schemas.microsoft.com/office/drawing/2014/main" id="{FC85746A-0880-61F5-8446-0F6E9139D8EC}"/>
                </a:ext>
              </a:extLst>
            </p:cNvPr>
            <p:cNvCxnSpPr>
              <a:cxnSpLocks/>
              <a:stCxn id="14180" idx="2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0" name="Google Shape;362;p1">
              <a:extLst>
                <a:ext uri="{FF2B5EF4-FFF2-40B4-BE49-F238E27FC236}">
                  <a16:creationId xmlns:a16="http://schemas.microsoft.com/office/drawing/2014/main" id="{C5BD9B3F-60E8-5078-F8BC-3E4F198CAEF4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1" name="Google Shape;370;p1">
              <a:extLst>
                <a:ext uri="{FF2B5EF4-FFF2-40B4-BE49-F238E27FC236}">
                  <a16:creationId xmlns:a16="http://schemas.microsoft.com/office/drawing/2014/main" id="{39123E4F-CC5F-5B70-0FCA-2044D4918B94}"/>
                </a:ext>
              </a:extLst>
            </p:cNvPr>
            <p:cNvCxnSpPr>
              <a:cxnSpLocks/>
              <a:stCxn id="14182" idx="2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2" name="Google Shape;371;p1">
              <a:extLst>
                <a:ext uri="{FF2B5EF4-FFF2-40B4-BE49-F238E27FC236}">
                  <a16:creationId xmlns:a16="http://schemas.microsoft.com/office/drawing/2014/main" id="{68385A2D-8F2D-017B-D985-24E3EC5DFEA7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3" name="Google Shape;379;p1">
              <a:extLst>
                <a:ext uri="{FF2B5EF4-FFF2-40B4-BE49-F238E27FC236}">
                  <a16:creationId xmlns:a16="http://schemas.microsoft.com/office/drawing/2014/main" id="{ACD5D611-8FCD-1AB9-15C7-5AA38528681D}"/>
                </a:ext>
              </a:extLst>
            </p:cNvPr>
            <p:cNvCxnSpPr>
              <a:cxnSpLocks/>
              <a:stCxn id="14184" idx="2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4" name="Google Shape;380;p1">
              <a:extLst>
                <a:ext uri="{FF2B5EF4-FFF2-40B4-BE49-F238E27FC236}">
                  <a16:creationId xmlns:a16="http://schemas.microsoft.com/office/drawing/2014/main" id="{E3F4A6DC-72DA-F919-F124-9B1C08244244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6" name="Google Shape;381;p1">
              <a:extLst>
                <a:ext uri="{FF2B5EF4-FFF2-40B4-BE49-F238E27FC236}">
                  <a16:creationId xmlns:a16="http://schemas.microsoft.com/office/drawing/2014/main" id="{7B4CDEE7-38BC-2DD8-26EF-5C6242DAE1F3}"/>
                </a:ext>
              </a:extLst>
            </p:cNvPr>
            <p:cNvCxnSpPr>
              <a:cxnSpLocks/>
              <a:stCxn id="14189" idx="2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87" name="Google Shape;390;p1">
              <a:extLst>
                <a:ext uri="{FF2B5EF4-FFF2-40B4-BE49-F238E27FC236}">
                  <a16:creationId xmlns:a16="http://schemas.microsoft.com/office/drawing/2014/main" id="{D79FACC8-41FC-A787-3C1A-103F1FB96710}"/>
                </a:ext>
              </a:extLst>
            </p:cNvPr>
            <p:cNvCxnSpPr>
              <a:cxnSpLocks/>
              <a:stCxn id="14188" idx="2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8" name="Google Shape;391;p1">
              <a:extLst>
                <a:ext uri="{FF2B5EF4-FFF2-40B4-BE49-F238E27FC236}">
                  <a16:creationId xmlns:a16="http://schemas.microsoft.com/office/drawing/2014/main" id="{F34A6CED-ACE0-5474-3632-79682E6456D9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9" name="Google Shape;382;p1">
              <a:extLst>
                <a:ext uri="{FF2B5EF4-FFF2-40B4-BE49-F238E27FC236}">
                  <a16:creationId xmlns:a16="http://schemas.microsoft.com/office/drawing/2014/main" id="{5B0C7A66-C3C7-05BC-A841-AFBFEC7E0E19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0" name="Google Shape;392;p1">
              <a:extLst>
                <a:ext uri="{FF2B5EF4-FFF2-40B4-BE49-F238E27FC236}">
                  <a16:creationId xmlns:a16="http://schemas.microsoft.com/office/drawing/2014/main" id="{76836FE1-A7FA-85BA-9CD1-9135B6DD3829}"/>
                </a:ext>
              </a:extLst>
            </p:cNvPr>
            <p:cNvCxnSpPr>
              <a:cxnSpLocks/>
              <a:stCxn id="14192" idx="2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1" name="Google Shape;401;p1">
              <a:extLst>
                <a:ext uri="{FF2B5EF4-FFF2-40B4-BE49-F238E27FC236}">
                  <a16:creationId xmlns:a16="http://schemas.microsoft.com/office/drawing/2014/main" id="{DAF017B3-83B1-7CA7-6332-08A5AA2BDACE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2" name="Google Shape;393;p1">
              <a:extLst>
                <a:ext uri="{FF2B5EF4-FFF2-40B4-BE49-F238E27FC236}">
                  <a16:creationId xmlns:a16="http://schemas.microsoft.com/office/drawing/2014/main" id="{4E28EBD5-CECC-85F7-9330-12298B9A7799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3" name="Google Shape;402;p1">
              <a:extLst>
                <a:ext uri="{FF2B5EF4-FFF2-40B4-BE49-F238E27FC236}">
                  <a16:creationId xmlns:a16="http://schemas.microsoft.com/office/drawing/2014/main" id="{2D5317B2-68D6-5A2C-E55C-E8B315EF9774}"/>
                </a:ext>
              </a:extLst>
            </p:cNvPr>
            <p:cNvCxnSpPr>
              <a:cxnSpLocks/>
              <a:stCxn id="14196" idx="2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4" name="Google Shape;411;p1">
              <a:extLst>
                <a:ext uri="{FF2B5EF4-FFF2-40B4-BE49-F238E27FC236}">
                  <a16:creationId xmlns:a16="http://schemas.microsoft.com/office/drawing/2014/main" id="{E0F8CEF4-05B7-32F7-BEA5-B43C32577724}"/>
                </a:ext>
              </a:extLst>
            </p:cNvPr>
            <p:cNvCxnSpPr>
              <a:cxnSpLocks/>
              <a:stCxn id="14195" idx="2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5" name="Google Shape;412;p1">
              <a:extLst>
                <a:ext uri="{FF2B5EF4-FFF2-40B4-BE49-F238E27FC236}">
                  <a16:creationId xmlns:a16="http://schemas.microsoft.com/office/drawing/2014/main" id="{A89E6C1E-22B3-911A-6D3B-23763799A5DE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6" name="Google Shape;403;p1">
              <a:extLst>
                <a:ext uri="{FF2B5EF4-FFF2-40B4-BE49-F238E27FC236}">
                  <a16:creationId xmlns:a16="http://schemas.microsoft.com/office/drawing/2014/main" id="{E1F8F67D-99CC-6A09-0BC6-814EFAA250CA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7" name="Google Shape;413;p1">
              <a:extLst>
                <a:ext uri="{FF2B5EF4-FFF2-40B4-BE49-F238E27FC236}">
                  <a16:creationId xmlns:a16="http://schemas.microsoft.com/office/drawing/2014/main" id="{13FD1A2B-1D78-520A-40BB-567C15BA5B66}"/>
                </a:ext>
              </a:extLst>
            </p:cNvPr>
            <p:cNvCxnSpPr>
              <a:cxnSpLocks/>
              <a:stCxn id="14200" idx="2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8" name="Google Shape;422;p1">
              <a:extLst>
                <a:ext uri="{FF2B5EF4-FFF2-40B4-BE49-F238E27FC236}">
                  <a16:creationId xmlns:a16="http://schemas.microsoft.com/office/drawing/2014/main" id="{938C66F8-5410-3006-41C6-7CEC5BBCFD72}"/>
                </a:ext>
              </a:extLst>
            </p:cNvPr>
            <p:cNvCxnSpPr>
              <a:cxnSpLocks/>
              <a:stCxn id="14199" idx="2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9" name="Google Shape;423;p1">
              <a:extLst>
                <a:ext uri="{FF2B5EF4-FFF2-40B4-BE49-F238E27FC236}">
                  <a16:creationId xmlns:a16="http://schemas.microsoft.com/office/drawing/2014/main" id="{55C417E9-B1E1-3028-37E2-4A87790D0222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0" name="Google Shape;414;p1">
              <a:extLst>
                <a:ext uri="{FF2B5EF4-FFF2-40B4-BE49-F238E27FC236}">
                  <a16:creationId xmlns:a16="http://schemas.microsoft.com/office/drawing/2014/main" id="{B0B96715-49F4-B83E-F931-57766BD53B0F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01" name="Google Shape;424;p1">
              <a:extLst>
                <a:ext uri="{FF2B5EF4-FFF2-40B4-BE49-F238E27FC236}">
                  <a16:creationId xmlns:a16="http://schemas.microsoft.com/office/drawing/2014/main" id="{E21BF079-357B-BFFA-BDEE-84FA5C960CA9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5347" name="Google Shape;425;p1">
                <a:extLst>
                  <a:ext uri="{FF2B5EF4-FFF2-40B4-BE49-F238E27FC236}">
                    <a16:creationId xmlns:a16="http://schemas.microsoft.com/office/drawing/2014/main" id="{D2BC83E9-4769-2996-5D67-85F65D8B5239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8" name="Google Shape;426;p1">
                <a:extLst>
                  <a:ext uri="{FF2B5EF4-FFF2-40B4-BE49-F238E27FC236}">
                    <a16:creationId xmlns:a16="http://schemas.microsoft.com/office/drawing/2014/main" id="{C43C89B3-CE3E-02E7-60F0-A2C371424A02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2" name="Google Shape;427;p1">
              <a:extLst>
                <a:ext uri="{FF2B5EF4-FFF2-40B4-BE49-F238E27FC236}">
                  <a16:creationId xmlns:a16="http://schemas.microsoft.com/office/drawing/2014/main" id="{C445F732-ADFF-7BDD-2408-EC96230BB598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5343" name="Google Shape;428;p1">
                <a:extLst>
                  <a:ext uri="{FF2B5EF4-FFF2-40B4-BE49-F238E27FC236}">
                    <a16:creationId xmlns:a16="http://schemas.microsoft.com/office/drawing/2014/main" id="{87AB3129-4774-DAC8-18BC-6EB8A280E31A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4" name="Google Shape;429;p1">
                <a:extLst>
                  <a:ext uri="{FF2B5EF4-FFF2-40B4-BE49-F238E27FC236}">
                    <a16:creationId xmlns:a16="http://schemas.microsoft.com/office/drawing/2014/main" id="{3C8915EC-AB9C-A6C4-6D75-E3AAE810145A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5" name="Google Shape;430;p1">
                <a:extLst>
                  <a:ext uri="{FF2B5EF4-FFF2-40B4-BE49-F238E27FC236}">
                    <a16:creationId xmlns:a16="http://schemas.microsoft.com/office/drawing/2014/main" id="{64B241F5-271D-EACA-EAC4-5CDD3DECA057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6" name="Google Shape;431;p1">
                <a:extLst>
                  <a:ext uri="{FF2B5EF4-FFF2-40B4-BE49-F238E27FC236}">
                    <a16:creationId xmlns:a16="http://schemas.microsoft.com/office/drawing/2014/main" id="{066BD113-8BCA-4AC0-0B13-D8DBE0D8A129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03" name="Google Shape;439;p1">
              <a:extLst>
                <a:ext uri="{FF2B5EF4-FFF2-40B4-BE49-F238E27FC236}">
                  <a16:creationId xmlns:a16="http://schemas.microsoft.com/office/drawing/2014/main" id="{C2FF5234-2A3B-D9C6-636F-815DD7BA84CE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4" name="Google Shape;440;p1">
              <a:extLst>
                <a:ext uri="{FF2B5EF4-FFF2-40B4-BE49-F238E27FC236}">
                  <a16:creationId xmlns:a16="http://schemas.microsoft.com/office/drawing/2014/main" id="{AF2008E0-D9DB-5A46-BB3C-A3DBD59B1040}"/>
                </a:ext>
              </a:extLst>
            </p:cNvPr>
            <p:cNvCxnSpPr>
              <a:cxnSpLocks/>
              <a:stCxn id="14203" idx="2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5" name="Google Shape;448;p1">
              <a:extLst>
                <a:ext uri="{FF2B5EF4-FFF2-40B4-BE49-F238E27FC236}">
                  <a16:creationId xmlns:a16="http://schemas.microsoft.com/office/drawing/2014/main" id="{3C9EC14B-B66C-C929-CECF-E2E3E10A9F56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6" name="Google Shape;449;p1">
              <a:extLst>
                <a:ext uri="{FF2B5EF4-FFF2-40B4-BE49-F238E27FC236}">
                  <a16:creationId xmlns:a16="http://schemas.microsoft.com/office/drawing/2014/main" id="{D985CD11-A0C5-0E77-98F0-376F0B6DF02E}"/>
                </a:ext>
              </a:extLst>
            </p:cNvPr>
            <p:cNvCxnSpPr>
              <a:cxnSpLocks/>
              <a:stCxn id="14205" idx="2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7" name="Google Shape;457;p1">
              <a:extLst>
                <a:ext uri="{FF2B5EF4-FFF2-40B4-BE49-F238E27FC236}">
                  <a16:creationId xmlns:a16="http://schemas.microsoft.com/office/drawing/2014/main" id="{39E8C6D9-4C7C-9266-4CDC-A26510D24840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2" name="Google Shape;458;p1">
              <a:extLst>
                <a:ext uri="{FF2B5EF4-FFF2-40B4-BE49-F238E27FC236}">
                  <a16:creationId xmlns:a16="http://schemas.microsoft.com/office/drawing/2014/main" id="{91560598-3326-A974-427F-F5543378AE36}"/>
                </a:ext>
              </a:extLst>
            </p:cNvPr>
            <p:cNvCxnSpPr>
              <a:cxnSpLocks/>
              <a:stCxn id="14207" idx="2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4" name="Google Shape;466;p1">
              <a:extLst>
                <a:ext uri="{FF2B5EF4-FFF2-40B4-BE49-F238E27FC236}">
                  <a16:creationId xmlns:a16="http://schemas.microsoft.com/office/drawing/2014/main" id="{AC3C997F-1168-84F1-A3E6-73B191DA6ACE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5" name="Google Shape;467;p1">
              <a:extLst>
                <a:ext uri="{FF2B5EF4-FFF2-40B4-BE49-F238E27FC236}">
                  <a16:creationId xmlns:a16="http://schemas.microsoft.com/office/drawing/2014/main" id="{034712E1-5E60-4628-93F0-3C13BB55A43B}"/>
                </a:ext>
              </a:extLst>
            </p:cNvPr>
            <p:cNvCxnSpPr>
              <a:cxnSpLocks/>
              <a:stCxn id="524" idx="2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6" name="Google Shape;475;p1">
              <a:extLst>
                <a:ext uri="{FF2B5EF4-FFF2-40B4-BE49-F238E27FC236}">
                  <a16:creationId xmlns:a16="http://schemas.microsoft.com/office/drawing/2014/main" id="{3633B6B8-3496-BBAB-1999-DE2B1A5CEBE5}"/>
                </a:ext>
              </a:extLst>
            </p:cNvPr>
            <p:cNvCxnSpPr>
              <a:cxnSpLocks/>
              <a:stCxn id="15359" idx="2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7" name="Google Shape;483;p1">
              <a:extLst>
                <a:ext uri="{FF2B5EF4-FFF2-40B4-BE49-F238E27FC236}">
                  <a16:creationId xmlns:a16="http://schemas.microsoft.com/office/drawing/2014/main" id="{F25B83DA-7A35-2D44-E0EC-C7981B880812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8" name="Google Shape;484;p1">
              <a:extLst>
                <a:ext uri="{FF2B5EF4-FFF2-40B4-BE49-F238E27FC236}">
                  <a16:creationId xmlns:a16="http://schemas.microsoft.com/office/drawing/2014/main" id="{662BAC05-71C6-9FEF-B3FD-39620774C158}"/>
                </a:ext>
              </a:extLst>
            </p:cNvPr>
            <p:cNvCxnSpPr>
              <a:cxnSpLocks/>
              <a:stCxn id="527" idx="2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1" name="Google Shape;492;p1">
              <a:extLst>
                <a:ext uri="{FF2B5EF4-FFF2-40B4-BE49-F238E27FC236}">
                  <a16:creationId xmlns:a16="http://schemas.microsoft.com/office/drawing/2014/main" id="{3E2E1BC6-02D3-1E16-8A62-E000FA95964E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2" name="Google Shape;493;p1">
              <a:extLst>
                <a:ext uri="{FF2B5EF4-FFF2-40B4-BE49-F238E27FC236}">
                  <a16:creationId xmlns:a16="http://schemas.microsoft.com/office/drawing/2014/main" id="{6AB085CE-4E77-042C-3EFF-C9698496F642}"/>
                </a:ext>
              </a:extLst>
            </p:cNvPr>
            <p:cNvCxnSpPr>
              <a:cxnSpLocks/>
              <a:stCxn id="531" idx="2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3" name="Google Shape;501;p1">
              <a:extLst>
                <a:ext uri="{FF2B5EF4-FFF2-40B4-BE49-F238E27FC236}">
                  <a16:creationId xmlns:a16="http://schemas.microsoft.com/office/drawing/2014/main" id="{51857181-81D6-08D6-4C3F-8D60FE29E91C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8" name="Google Shape;502;p1">
              <a:extLst>
                <a:ext uri="{FF2B5EF4-FFF2-40B4-BE49-F238E27FC236}">
                  <a16:creationId xmlns:a16="http://schemas.microsoft.com/office/drawing/2014/main" id="{D6510DC0-6607-7296-4241-A465EA5C113C}"/>
                </a:ext>
              </a:extLst>
            </p:cNvPr>
            <p:cNvCxnSpPr>
              <a:cxnSpLocks/>
              <a:stCxn id="533" idx="2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0" name="Google Shape;510;p1">
              <a:extLst>
                <a:ext uri="{FF2B5EF4-FFF2-40B4-BE49-F238E27FC236}">
                  <a16:creationId xmlns:a16="http://schemas.microsoft.com/office/drawing/2014/main" id="{F5251A94-151E-2CCF-EA48-C901A63C10F1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1" name="Google Shape;511;p1">
              <a:extLst>
                <a:ext uri="{FF2B5EF4-FFF2-40B4-BE49-F238E27FC236}">
                  <a16:creationId xmlns:a16="http://schemas.microsoft.com/office/drawing/2014/main" id="{B0682228-CD27-1A11-BAF8-8A65D42C9B9C}"/>
                </a:ext>
              </a:extLst>
            </p:cNvPr>
            <p:cNvCxnSpPr>
              <a:cxnSpLocks/>
              <a:stCxn id="540" idx="2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19;p1">
              <a:extLst>
                <a:ext uri="{FF2B5EF4-FFF2-40B4-BE49-F238E27FC236}">
                  <a16:creationId xmlns:a16="http://schemas.microsoft.com/office/drawing/2014/main" id="{21B799C9-D4E0-00AE-C420-1618C521BDC2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3" name="Google Shape;520;p1">
              <a:extLst>
                <a:ext uri="{FF2B5EF4-FFF2-40B4-BE49-F238E27FC236}">
                  <a16:creationId xmlns:a16="http://schemas.microsoft.com/office/drawing/2014/main" id="{E9FA5D56-FBAC-1F49-3820-18AE3B2731F6}"/>
                </a:ext>
              </a:extLst>
            </p:cNvPr>
            <p:cNvCxnSpPr>
              <a:cxnSpLocks/>
              <a:stCxn id="542" idx="2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4" name="Google Shape;528;p1">
              <a:extLst>
                <a:ext uri="{FF2B5EF4-FFF2-40B4-BE49-F238E27FC236}">
                  <a16:creationId xmlns:a16="http://schemas.microsoft.com/office/drawing/2014/main" id="{C0045F59-4FB5-1428-995E-87B710980C8A}"/>
                </a:ext>
              </a:extLst>
            </p:cNvPr>
            <p:cNvCxnSpPr>
              <a:cxnSpLocks/>
              <a:stCxn id="547" idx="2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7" name="Google Shape;529;p1">
              <a:extLst>
                <a:ext uri="{FF2B5EF4-FFF2-40B4-BE49-F238E27FC236}">
                  <a16:creationId xmlns:a16="http://schemas.microsoft.com/office/drawing/2014/main" id="{5BD5B9B4-F9C5-5B6F-AEDE-F279CAD361C9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37;p1">
              <a:extLst>
                <a:ext uri="{FF2B5EF4-FFF2-40B4-BE49-F238E27FC236}">
                  <a16:creationId xmlns:a16="http://schemas.microsoft.com/office/drawing/2014/main" id="{82ED94FC-9F56-1417-46A1-E660A474FF41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9" name="Google Shape;538;p1">
              <a:extLst>
                <a:ext uri="{FF2B5EF4-FFF2-40B4-BE49-F238E27FC236}">
                  <a16:creationId xmlns:a16="http://schemas.microsoft.com/office/drawing/2014/main" id="{09ED8BC7-00CD-892C-9E26-79C1CFF72F01}"/>
                </a:ext>
              </a:extLst>
            </p:cNvPr>
            <p:cNvCxnSpPr>
              <a:cxnSpLocks/>
              <a:stCxn id="548" idx="2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4" name="Google Shape;546;p1">
              <a:extLst>
                <a:ext uri="{FF2B5EF4-FFF2-40B4-BE49-F238E27FC236}">
                  <a16:creationId xmlns:a16="http://schemas.microsoft.com/office/drawing/2014/main" id="{842E9C91-E7DC-1BAB-17A9-9B0CE1D7E008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6" name="Google Shape;547;p1">
              <a:extLst>
                <a:ext uri="{FF2B5EF4-FFF2-40B4-BE49-F238E27FC236}">
                  <a16:creationId xmlns:a16="http://schemas.microsoft.com/office/drawing/2014/main" id="{D8FE6A09-C31D-1088-3C31-9EE7D8AB9A39}"/>
                </a:ext>
              </a:extLst>
            </p:cNvPr>
            <p:cNvCxnSpPr>
              <a:cxnSpLocks/>
              <a:stCxn id="554" idx="2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7" name="Google Shape;555;p1">
              <a:extLst>
                <a:ext uri="{FF2B5EF4-FFF2-40B4-BE49-F238E27FC236}">
                  <a16:creationId xmlns:a16="http://schemas.microsoft.com/office/drawing/2014/main" id="{510C8CE1-F14A-4474-B449-54B717E21C22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8" name="Google Shape;556;p1">
              <a:extLst>
                <a:ext uri="{FF2B5EF4-FFF2-40B4-BE49-F238E27FC236}">
                  <a16:creationId xmlns:a16="http://schemas.microsoft.com/office/drawing/2014/main" id="{4D11CA78-952E-E8DC-E142-2861A126DC4A}"/>
                </a:ext>
              </a:extLst>
            </p:cNvPr>
            <p:cNvCxnSpPr>
              <a:cxnSpLocks/>
              <a:stCxn id="557" idx="2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9" name="Google Shape;572;p1">
              <a:extLst>
                <a:ext uri="{FF2B5EF4-FFF2-40B4-BE49-F238E27FC236}">
                  <a16:creationId xmlns:a16="http://schemas.microsoft.com/office/drawing/2014/main" id="{E96C967A-C7BA-3D99-582F-019F2A091D1B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0" name="Google Shape;573;p1">
              <a:extLst>
                <a:ext uri="{FF2B5EF4-FFF2-40B4-BE49-F238E27FC236}">
                  <a16:creationId xmlns:a16="http://schemas.microsoft.com/office/drawing/2014/main" id="{3DDDBCB5-73C9-14AE-4FE7-516B156E8F64}"/>
                </a:ext>
              </a:extLst>
            </p:cNvPr>
            <p:cNvCxnSpPr>
              <a:cxnSpLocks/>
              <a:stCxn id="559" idx="2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4" name="Google Shape;574;p1">
              <a:extLst>
                <a:ext uri="{FF2B5EF4-FFF2-40B4-BE49-F238E27FC236}">
                  <a16:creationId xmlns:a16="http://schemas.microsoft.com/office/drawing/2014/main" id="{42BE049F-E2E0-ABE1-4E4D-935CD96E5970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5" name="Google Shape;582;p1">
              <a:extLst>
                <a:ext uri="{FF2B5EF4-FFF2-40B4-BE49-F238E27FC236}">
                  <a16:creationId xmlns:a16="http://schemas.microsoft.com/office/drawing/2014/main" id="{3407881F-4EBF-8B68-91F2-0B02BB9E34E8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8" name="Google Shape;590;p1">
              <a:extLst>
                <a:ext uri="{FF2B5EF4-FFF2-40B4-BE49-F238E27FC236}">
                  <a16:creationId xmlns:a16="http://schemas.microsoft.com/office/drawing/2014/main" id="{A11DD474-4A03-AF5C-9680-D80E3251585B}"/>
                </a:ext>
              </a:extLst>
            </p:cNvPr>
            <p:cNvCxnSpPr>
              <a:cxnSpLocks/>
              <a:stCxn id="589" idx="2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9" name="Google Shape;591;p1">
              <a:extLst>
                <a:ext uri="{FF2B5EF4-FFF2-40B4-BE49-F238E27FC236}">
                  <a16:creationId xmlns:a16="http://schemas.microsoft.com/office/drawing/2014/main" id="{ED3682BB-502E-BCE4-F101-8CF9A6263BBB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9;p1">
              <a:extLst>
                <a:ext uri="{FF2B5EF4-FFF2-40B4-BE49-F238E27FC236}">
                  <a16:creationId xmlns:a16="http://schemas.microsoft.com/office/drawing/2014/main" id="{CDC2542A-2AED-A18D-5CC3-0D352005828A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1" name="Google Shape;600;p1">
              <a:extLst>
                <a:ext uri="{FF2B5EF4-FFF2-40B4-BE49-F238E27FC236}">
                  <a16:creationId xmlns:a16="http://schemas.microsoft.com/office/drawing/2014/main" id="{726161AE-198A-21B6-5557-99BC7878287B}"/>
                </a:ext>
              </a:extLst>
            </p:cNvPr>
            <p:cNvCxnSpPr>
              <a:cxnSpLocks/>
              <a:stCxn id="590" idx="2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2" name="Google Shape;608;p1">
              <a:extLst>
                <a:ext uri="{FF2B5EF4-FFF2-40B4-BE49-F238E27FC236}">
                  <a16:creationId xmlns:a16="http://schemas.microsoft.com/office/drawing/2014/main" id="{8C8B9A43-4A28-750B-97A2-CDA924148138}"/>
                </a:ext>
              </a:extLst>
            </p:cNvPr>
            <p:cNvCxnSpPr>
              <a:cxnSpLocks/>
              <a:stCxn id="15335" idx="2"/>
              <a:endCxn id="13960" idx="6"/>
            </p:cNvCxnSpPr>
            <p:nvPr/>
          </p:nvCxnSpPr>
          <p:spPr>
            <a:xfrm rot="10800000" flipV="1">
              <a:off x="7335484" y="17020145"/>
              <a:ext cx="2986910" cy="49439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5" name="Google Shape;610;p1">
              <a:extLst>
                <a:ext uri="{FF2B5EF4-FFF2-40B4-BE49-F238E27FC236}">
                  <a16:creationId xmlns:a16="http://schemas.microsoft.com/office/drawing/2014/main" id="{2C5ABFAA-429A-5C70-EE11-659BF14DD74C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6" name="Google Shape;611;p1">
              <a:extLst>
                <a:ext uri="{FF2B5EF4-FFF2-40B4-BE49-F238E27FC236}">
                  <a16:creationId xmlns:a16="http://schemas.microsoft.com/office/drawing/2014/main" id="{87236BD8-52E7-C1A3-92D8-B7375387DE07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35485" y="16910584"/>
              <a:ext cx="2989731" cy="50535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97" name="Google Shape;613;p1">
              <a:extLst>
                <a:ext uri="{FF2B5EF4-FFF2-40B4-BE49-F238E27FC236}">
                  <a16:creationId xmlns:a16="http://schemas.microsoft.com/office/drawing/2014/main" id="{559167B2-B709-56BC-70E5-6BCA127C5CF3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5341" name="Google Shape;612;p1">
                <a:extLst>
                  <a:ext uri="{FF2B5EF4-FFF2-40B4-BE49-F238E27FC236}">
                    <a16:creationId xmlns:a16="http://schemas.microsoft.com/office/drawing/2014/main" id="{13B44F95-E337-480D-2CB6-98BC8DB9E4C1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2" name="Google Shape;614;p1">
                <a:extLst>
                  <a:ext uri="{FF2B5EF4-FFF2-40B4-BE49-F238E27FC236}">
                    <a16:creationId xmlns:a16="http://schemas.microsoft.com/office/drawing/2014/main" id="{2090F02C-908F-33E2-BF02-B11D6B729B6B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4" name="Google Shape;609;p1">
              <a:extLst>
                <a:ext uri="{FF2B5EF4-FFF2-40B4-BE49-F238E27FC236}">
                  <a16:creationId xmlns:a16="http://schemas.microsoft.com/office/drawing/2014/main" id="{4103A920-0D67-CC94-386F-9A8A5539A76B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6" name="Google Shape;622;p1">
              <a:extLst>
                <a:ext uri="{FF2B5EF4-FFF2-40B4-BE49-F238E27FC236}">
                  <a16:creationId xmlns:a16="http://schemas.microsoft.com/office/drawing/2014/main" id="{7AEE29B0-4B2D-1F75-97B8-89E34B059AFD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" name="Google Shape;631;p1">
              <a:extLst>
                <a:ext uri="{FF2B5EF4-FFF2-40B4-BE49-F238E27FC236}">
                  <a16:creationId xmlns:a16="http://schemas.microsoft.com/office/drawing/2014/main" id="{F7DEED76-F15C-08C9-8529-71E4CDB7D07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8" name="Google Shape;632;p1">
              <a:extLst>
                <a:ext uri="{FF2B5EF4-FFF2-40B4-BE49-F238E27FC236}">
                  <a16:creationId xmlns:a16="http://schemas.microsoft.com/office/drawing/2014/main" id="{064BD332-3BF9-E4F0-6E4C-BC7E43992D0F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" name="Google Shape;640;p1">
              <a:extLst>
                <a:ext uri="{FF2B5EF4-FFF2-40B4-BE49-F238E27FC236}">
                  <a16:creationId xmlns:a16="http://schemas.microsoft.com/office/drawing/2014/main" id="{581EEFDC-E29B-FB0A-A911-C23CF9402241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0" name="Google Shape;649;p1">
              <a:extLst>
                <a:ext uri="{FF2B5EF4-FFF2-40B4-BE49-F238E27FC236}">
                  <a16:creationId xmlns:a16="http://schemas.microsoft.com/office/drawing/2014/main" id="{5FF19BAA-A07F-D125-DDC1-B4C38EADEA83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" name="Google Shape;650;p1">
              <a:extLst>
                <a:ext uri="{FF2B5EF4-FFF2-40B4-BE49-F238E27FC236}">
                  <a16:creationId xmlns:a16="http://schemas.microsoft.com/office/drawing/2014/main" id="{DB14CC34-A3FE-53BB-95ED-61DC02D1C4CF}"/>
                </a:ext>
              </a:extLst>
            </p:cNvPr>
            <p:cNvCxnSpPr>
              <a:cxnSpLocks/>
              <a:stCxn id="620" idx="2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4" name="Google Shape;658;p1">
              <a:extLst>
                <a:ext uri="{FF2B5EF4-FFF2-40B4-BE49-F238E27FC236}">
                  <a16:creationId xmlns:a16="http://schemas.microsoft.com/office/drawing/2014/main" id="{F5E0C7C3-2725-A1B6-FC45-A303DC4798B6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5" name="Google Shape;659;p1">
              <a:extLst>
                <a:ext uri="{FF2B5EF4-FFF2-40B4-BE49-F238E27FC236}">
                  <a16:creationId xmlns:a16="http://schemas.microsoft.com/office/drawing/2014/main" id="{FA52C867-8C18-E61D-6D8B-F16B815EB631}"/>
                </a:ext>
              </a:extLst>
            </p:cNvPr>
            <p:cNvCxnSpPr>
              <a:cxnSpLocks/>
              <a:stCxn id="624" idx="2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0" name="Google Shape;667;p1">
              <a:extLst>
                <a:ext uri="{FF2B5EF4-FFF2-40B4-BE49-F238E27FC236}">
                  <a16:creationId xmlns:a16="http://schemas.microsoft.com/office/drawing/2014/main" id="{11D536B0-2E1B-4B2A-A44A-D56D92EC1431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2" name="Google Shape;668;p1">
              <a:extLst>
                <a:ext uri="{FF2B5EF4-FFF2-40B4-BE49-F238E27FC236}">
                  <a16:creationId xmlns:a16="http://schemas.microsoft.com/office/drawing/2014/main" id="{316A0B84-53A3-2D0F-BE65-BC9072EF8A9F}"/>
                </a:ext>
              </a:extLst>
            </p:cNvPr>
            <p:cNvCxnSpPr>
              <a:cxnSpLocks/>
              <a:stCxn id="630" idx="2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3" name="Google Shape;669;p1">
              <a:extLst>
                <a:ext uri="{FF2B5EF4-FFF2-40B4-BE49-F238E27FC236}">
                  <a16:creationId xmlns:a16="http://schemas.microsoft.com/office/drawing/2014/main" id="{AD94F5DA-4EA6-3994-2294-12C9F128F301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4" name="Google Shape;677;p1">
              <a:extLst>
                <a:ext uri="{FF2B5EF4-FFF2-40B4-BE49-F238E27FC236}">
                  <a16:creationId xmlns:a16="http://schemas.microsoft.com/office/drawing/2014/main" id="{FD140FEA-7F7C-FA26-3CB3-CC642747B7D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5" name="Google Shape;678;p1">
              <a:extLst>
                <a:ext uri="{FF2B5EF4-FFF2-40B4-BE49-F238E27FC236}">
                  <a16:creationId xmlns:a16="http://schemas.microsoft.com/office/drawing/2014/main" id="{4A8AC99A-19D2-5370-5BA9-42F72E0DD698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336" name="Google Shape;679;p1">
              <a:extLst>
                <a:ext uri="{FF2B5EF4-FFF2-40B4-BE49-F238E27FC236}">
                  <a16:creationId xmlns:a16="http://schemas.microsoft.com/office/drawing/2014/main" id="{8A556C15-6AB3-8D11-DAD9-EF89EAC0233F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5337" name="Google Shape;680;p1">
                <a:extLst>
                  <a:ext uri="{FF2B5EF4-FFF2-40B4-BE49-F238E27FC236}">
                    <a16:creationId xmlns:a16="http://schemas.microsoft.com/office/drawing/2014/main" id="{53D42205-05F0-F469-8DFA-47A139DA86CE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338" name="Google Shape;681;p1">
                <a:extLst>
                  <a:ext uri="{FF2B5EF4-FFF2-40B4-BE49-F238E27FC236}">
                    <a16:creationId xmlns:a16="http://schemas.microsoft.com/office/drawing/2014/main" id="{8E81AA5D-3CD5-5131-9DA3-54811E8114B2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5339" name="Google Shape;682;p1">
                  <a:extLst>
                    <a:ext uri="{FF2B5EF4-FFF2-40B4-BE49-F238E27FC236}">
                      <a16:creationId xmlns:a16="http://schemas.microsoft.com/office/drawing/2014/main" id="{55593B82-93FA-4F98-A66F-1F3592BA4CB3}"/>
                    </a:ext>
                  </a:extLst>
                </p:cNvPr>
                <p:cNvCxnSpPr>
                  <a:cxnSpLocks/>
                  <a:stCxn id="557" idx="4"/>
                  <a:endCxn id="589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40" name="Google Shape;683;p1">
                  <a:extLst>
                    <a:ext uri="{FF2B5EF4-FFF2-40B4-BE49-F238E27FC236}">
                      <a16:creationId xmlns:a16="http://schemas.microsoft.com/office/drawing/2014/main" id="{B0CDFB43-9255-91B1-9FA1-4D20C430AD90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337" name="Google Shape;691;p1">
              <a:extLst>
                <a:ext uri="{FF2B5EF4-FFF2-40B4-BE49-F238E27FC236}">
                  <a16:creationId xmlns:a16="http://schemas.microsoft.com/office/drawing/2014/main" id="{ED1BBE18-4D04-E811-5B42-0BB109DC6D0C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8" name="Google Shape;699;p1">
              <a:extLst>
                <a:ext uri="{FF2B5EF4-FFF2-40B4-BE49-F238E27FC236}">
                  <a16:creationId xmlns:a16="http://schemas.microsoft.com/office/drawing/2014/main" id="{FAB0D3AB-ADD2-4BEB-3957-9A8E206C2C15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9" name="Google Shape;707;p1">
              <a:extLst>
                <a:ext uri="{FF2B5EF4-FFF2-40B4-BE49-F238E27FC236}">
                  <a16:creationId xmlns:a16="http://schemas.microsoft.com/office/drawing/2014/main" id="{489ED6F4-9B1F-40A5-6729-A5BEDBB99D3F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0" name="Google Shape;715;p1">
              <a:extLst>
                <a:ext uri="{FF2B5EF4-FFF2-40B4-BE49-F238E27FC236}">
                  <a16:creationId xmlns:a16="http://schemas.microsoft.com/office/drawing/2014/main" id="{03E250CA-BFA9-D35F-EADC-6F7FC8821ABD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1" name="Google Shape;723;p1">
              <a:extLst>
                <a:ext uri="{FF2B5EF4-FFF2-40B4-BE49-F238E27FC236}">
                  <a16:creationId xmlns:a16="http://schemas.microsoft.com/office/drawing/2014/main" id="{8C13E5BC-A598-8B61-5BBB-F232753018F5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2" name="Google Shape;731;p1">
              <a:extLst>
                <a:ext uri="{FF2B5EF4-FFF2-40B4-BE49-F238E27FC236}">
                  <a16:creationId xmlns:a16="http://schemas.microsoft.com/office/drawing/2014/main" id="{DF31A40E-B562-5D48-8BB3-503DDC7CF564}"/>
                </a:ext>
              </a:extLst>
            </p:cNvPr>
            <p:cNvCxnSpPr>
              <a:cxnSpLocks/>
              <a:stCxn id="14343" idx="2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43" name="Google Shape;732;p1">
              <a:extLst>
                <a:ext uri="{FF2B5EF4-FFF2-40B4-BE49-F238E27FC236}">
                  <a16:creationId xmlns:a16="http://schemas.microsoft.com/office/drawing/2014/main" id="{F8AA49AB-74B6-4A4F-B122-88F06961AF25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44" name="Google Shape;740;p1">
              <a:extLst>
                <a:ext uri="{FF2B5EF4-FFF2-40B4-BE49-F238E27FC236}">
                  <a16:creationId xmlns:a16="http://schemas.microsoft.com/office/drawing/2014/main" id="{96B4907B-DDBF-7AA3-3EBF-E7DF3EFF422B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5" name="Google Shape;741;p1">
              <a:extLst>
                <a:ext uri="{FF2B5EF4-FFF2-40B4-BE49-F238E27FC236}">
                  <a16:creationId xmlns:a16="http://schemas.microsoft.com/office/drawing/2014/main" id="{905A3E0D-6CE7-F27A-C3A6-18FC0551BCDD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4852" y="17020146"/>
              <a:ext cx="2977542" cy="27868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6" name="Google Shape;743;p1">
              <a:extLst>
                <a:ext uri="{FF2B5EF4-FFF2-40B4-BE49-F238E27FC236}">
                  <a16:creationId xmlns:a16="http://schemas.microsoft.com/office/drawing/2014/main" id="{6576C32A-D06C-049C-8356-D69F37D6E79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44;p1">
              <a:extLst>
                <a:ext uri="{FF2B5EF4-FFF2-40B4-BE49-F238E27FC236}">
                  <a16:creationId xmlns:a16="http://schemas.microsoft.com/office/drawing/2014/main" id="{A61BF910-5D9F-ABF3-FD45-39857FEED8B8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46;p1">
              <a:extLst>
                <a:ext uri="{FF2B5EF4-FFF2-40B4-BE49-F238E27FC236}">
                  <a16:creationId xmlns:a16="http://schemas.microsoft.com/office/drawing/2014/main" id="{0BBCB8ED-500C-3E66-34BC-D30231812553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6212" y="17020146"/>
              <a:ext cx="2976182" cy="26668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7" name="Google Shape;754;p1">
              <a:extLst>
                <a:ext uri="{FF2B5EF4-FFF2-40B4-BE49-F238E27FC236}">
                  <a16:creationId xmlns:a16="http://schemas.microsoft.com/office/drawing/2014/main" id="{D747A402-526C-FDED-2386-BE73AD1D04BA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51290" y="17020146"/>
              <a:ext cx="2971105" cy="23011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08" name="Google Shape;755;p1">
              <a:extLst>
                <a:ext uri="{FF2B5EF4-FFF2-40B4-BE49-F238E27FC236}">
                  <a16:creationId xmlns:a16="http://schemas.microsoft.com/office/drawing/2014/main" id="{7400B917-2549-B31C-1268-460B2741D7FD}"/>
                </a:ext>
              </a:extLst>
            </p:cNvPr>
            <p:cNvCxnSpPr>
              <a:cxnSpLocks/>
              <a:stCxn id="14409" idx="2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09" name="Google Shape;756;p1">
              <a:extLst>
                <a:ext uri="{FF2B5EF4-FFF2-40B4-BE49-F238E27FC236}">
                  <a16:creationId xmlns:a16="http://schemas.microsoft.com/office/drawing/2014/main" id="{B708CDDD-A162-949B-56D4-5DE93671150F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0" name="Google Shape;757;p1">
              <a:extLst>
                <a:ext uri="{FF2B5EF4-FFF2-40B4-BE49-F238E27FC236}">
                  <a16:creationId xmlns:a16="http://schemas.microsoft.com/office/drawing/2014/main" id="{4390A213-3023-D5CC-F66E-B240B5498121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11" name="Google Shape;764;p1">
              <a:extLst>
                <a:ext uri="{FF2B5EF4-FFF2-40B4-BE49-F238E27FC236}">
                  <a16:creationId xmlns:a16="http://schemas.microsoft.com/office/drawing/2014/main" id="{91058BB4-92C8-0123-47EA-24011EBDBE59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30" y="17020145"/>
              <a:ext cx="2972465" cy="25433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2" name="Google Shape;765;p1">
              <a:extLst>
                <a:ext uri="{FF2B5EF4-FFF2-40B4-BE49-F238E27FC236}">
                  <a16:creationId xmlns:a16="http://schemas.microsoft.com/office/drawing/2014/main" id="{4DF5B100-0062-0144-42B9-AD357B48609A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5335" name="Google Shape;742;p1">
                <a:extLst>
                  <a:ext uri="{FF2B5EF4-FFF2-40B4-BE49-F238E27FC236}">
                    <a16:creationId xmlns:a16="http://schemas.microsoft.com/office/drawing/2014/main" id="{769FB367-CACA-60C9-5BDD-3174B68C4BE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6" name="Google Shape;766;p1">
                <a:extLst>
                  <a:ext uri="{FF2B5EF4-FFF2-40B4-BE49-F238E27FC236}">
                    <a16:creationId xmlns:a16="http://schemas.microsoft.com/office/drawing/2014/main" id="{65B83F00-91C6-73EF-CB44-E0BE9DFE4140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3" name="Google Shape;774;p1">
              <a:extLst>
                <a:ext uri="{FF2B5EF4-FFF2-40B4-BE49-F238E27FC236}">
                  <a16:creationId xmlns:a16="http://schemas.microsoft.com/office/drawing/2014/main" id="{E04E58B7-8E87-B74B-25E3-61DD6C8EA8D1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28" y="17020146"/>
              <a:ext cx="2972467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4" name="Google Shape;775;p1">
              <a:extLst>
                <a:ext uri="{FF2B5EF4-FFF2-40B4-BE49-F238E27FC236}">
                  <a16:creationId xmlns:a16="http://schemas.microsoft.com/office/drawing/2014/main" id="{31B3AA54-685F-ACE1-383A-55F29BBDBFD5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5332" name="Google Shape;776;p1">
                <a:extLst>
                  <a:ext uri="{FF2B5EF4-FFF2-40B4-BE49-F238E27FC236}">
                    <a16:creationId xmlns:a16="http://schemas.microsoft.com/office/drawing/2014/main" id="{55739C25-EC95-46D0-9082-99A820CFB596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3" name="Google Shape;777;p1">
                <a:extLst>
                  <a:ext uri="{FF2B5EF4-FFF2-40B4-BE49-F238E27FC236}">
                    <a16:creationId xmlns:a16="http://schemas.microsoft.com/office/drawing/2014/main" id="{F55BABCF-FD72-01E7-59E8-45F8C8A0A009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4" name="Google Shape;778;p1">
                <a:extLst>
                  <a:ext uri="{FF2B5EF4-FFF2-40B4-BE49-F238E27FC236}">
                    <a16:creationId xmlns:a16="http://schemas.microsoft.com/office/drawing/2014/main" id="{1F0454A2-B314-9420-11CB-4C1EF1A53FF0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15" name="Google Shape;779;p1">
              <a:extLst>
                <a:ext uri="{FF2B5EF4-FFF2-40B4-BE49-F238E27FC236}">
                  <a16:creationId xmlns:a16="http://schemas.microsoft.com/office/drawing/2014/main" id="{ACECDCBA-2C46-A060-C42F-20AE0E34A4E8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5329" name="Google Shape;780;p1">
                <a:extLst>
                  <a:ext uri="{FF2B5EF4-FFF2-40B4-BE49-F238E27FC236}">
                    <a16:creationId xmlns:a16="http://schemas.microsoft.com/office/drawing/2014/main" id="{2FA89A3E-E057-D88D-CC71-894C739C5113}"/>
                  </a:ext>
                </a:extLst>
              </p:cNvPr>
              <p:cNvCxnSpPr>
                <a:cxnSpLocks/>
                <a:stCxn id="15330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330" name="Google Shape;781;p1">
                <a:extLst>
                  <a:ext uri="{FF2B5EF4-FFF2-40B4-BE49-F238E27FC236}">
                    <a16:creationId xmlns:a16="http://schemas.microsoft.com/office/drawing/2014/main" id="{B6C7B7AC-8408-8D5C-6929-DC9E38F988A7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1" name="Google Shape;782;p1">
                <a:extLst>
                  <a:ext uri="{FF2B5EF4-FFF2-40B4-BE49-F238E27FC236}">
                    <a16:creationId xmlns:a16="http://schemas.microsoft.com/office/drawing/2014/main" id="{44E06AAC-96AF-5770-48B7-895E7465910C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6" name="Google Shape;790;p1">
              <a:extLst>
                <a:ext uri="{FF2B5EF4-FFF2-40B4-BE49-F238E27FC236}">
                  <a16:creationId xmlns:a16="http://schemas.microsoft.com/office/drawing/2014/main" id="{E8013712-8354-5E1A-CCEC-8D2E62AF2299}"/>
                </a:ext>
              </a:extLst>
            </p:cNvPr>
            <p:cNvCxnSpPr>
              <a:cxnSpLocks/>
              <a:stCxn id="15291" idx="2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7" name="Google Shape;799;p1">
              <a:extLst>
                <a:ext uri="{FF2B5EF4-FFF2-40B4-BE49-F238E27FC236}">
                  <a16:creationId xmlns:a16="http://schemas.microsoft.com/office/drawing/2014/main" id="{DF28FAB2-0871-4530-3538-AF39E44D39F4}"/>
                </a:ext>
              </a:extLst>
            </p:cNvPr>
            <p:cNvCxnSpPr>
              <a:cxnSpLocks/>
              <a:stCxn id="15292" idx="2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8" name="Google Shape;808;p1">
              <a:extLst>
                <a:ext uri="{FF2B5EF4-FFF2-40B4-BE49-F238E27FC236}">
                  <a16:creationId xmlns:a16="http://schemas.microsoft.com/office/drawing/2014/main" id="{22011205-23CE-A935-A217-AA8A78CFEE52}"/>
                </a:ext>
              </a:extLst>
            </p:cNvPr>
            <p:cNvCxnSpPr>
              <a:cxnSpLocks/>
              <a:stCxn id="15293" idx="2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9" name="Google Shape;817;p1">
              <a:extLst>
                <a:ext uri="{FF2B5EF4-FFF2-40B4-BE49-F238E27FC236}">
                  <a16:creationId xmlns:a16="http://schemas.microsoft.com/office/drawing/2014/main" id="{81B08255-F77B-7C38-FAF2-0163CE2FBC66}"/>
                </a:ext>
              </a:extLst>
            </p:cNvPr>
            <p:cNvCxnSpPr>
              <a:cxnSpLocks/>
              <a:stCxn id="15285" idx="2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0" name="Google Shape;826;p1">
              <a:extLst>
                <a:ext uri="{FF2B5EF4-FFF2-40B4-BE49-F238E27FC236}">
                  <a16:creationId xmlns:a16="http://schemas.microsoft.com/office/drawing/2014/main" id="{6FB4A3E0-C28B-42EE-7597-387B0618A9D9}"/>
                </a:ext>
              </a:extLst>
            </p:cNvPr>
            <p:cNvCxnSpPr>
              <a:cxnSpLocks/>
              <a:stCxn id="15286" idx="2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1" name="Google Shape;835;p1">
              <a:extLst>
                <a:ext uri="{FF2B5EF4-FFF2-40B4-BE49-F238E27FC236}">
                  <a16:creationId xmlns:a16="http://schemas.microsoft.com/office/drawing/2014/main" id="{F021D601-89D4-8C3D-83C1-AA718FEAE8E0}"/>
                </a:ext>
              </a:extLst>
            </p:cNvPr>
            <p:cNvCxnSpPr>
              <a:cxnSpLocks/>
              <a:stCxn id="15287" idx="2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2" name="Google Shape;844;p1">
              <a:extLst>
                <a:ext uri="{FF2B5EF4-FFF2-40B4-BE49-F238E27FC236}">
                  <a16:creationId xmlns:a16="http://schemas.microsoft.com/office/drawing/2014/main" id="{D46F1BDB-3B52-8A92-31A9-A1059B613F9B}"/>
                </a:ext>
              </a:extLst>
            </p:cNvPr>
            <p:cNvCxnSpPr>
              <a:cxnSpLocks/>
              <a:stCxn id="15288" idx="2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3" name="Google Shape;853;p1">
              <a:extLst>
                <a:ext uri="{FF2B5EF4-FFF2-40B4-BE49-F238E27FC236}">
                  <a16:creationId xmlns:a16="http://schemas.microsoft.com/office/drawing/2014/main" id="{D65DF52D-D9C1-2333-9AE4-A841B591FBC4}"/>
                </a:ext>
              </a:extLst>
            </p:cNvPr>
            <p:cNvCxnSpPr>
              <a:cxnSpLocks/>
              <a:stCxn id="15289" idx="2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4" name="Google Shape;862;p1">
              <a:extLst>
                <a:ext uri="{FF2B5EF4-FFF2-40B4-BE49-F238E27FC236}">
                  <a16:creationId xmlns:a16="http://schemas.microsoft.com/office/drawing/2014/main" id="{686C169A-7586-98FB-FE95-D4765174E429}"/>
                </a:ext>
              </a:extLst>
            </p:cNvPr>
            <p:cNvCxnSpPr>
              <a:cxnSpLocks/>
              <a:stCxn id="15290" idx="2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5" name="Google Shape;871;p1">
              <a:extLst>
                <a:ext uri="{FF2B5EF4-FFF2-40B4-BE49-F238E27FC236}">
                  <a16:creationId xmlns:a16="http://schemas.microsoft.com/office/drawing/2014/main" id="{00C738BD-CCF6-6E37-B918-D1ABEFF7C82E}"/>
                </a:ext>
              </a:extLst>
            </p:cNvPr>
            <p:cNvCxnSpPr>
              <a:cxnSpLocks/>
              <a:stCxn id="14426" idx="2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26" name="Google Shape;872;p1">
              <a:extLst>
                <a:ext uri="{FF2B5EF4-FFF2-40B4-BE49-F238E27FC236}">
                  <a16:creationId xmlns:a16="http://schemas.microsoft.com/office/drawing/2014/main" id="{A0A268E9-EFA2-2C69-8080-4C8C53A1D128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7" name="Google Shape;880;p1">
              <a:extLst>
                <a:ext uri="{FF2B5EF4-FFF2-40B4-BE49-F238E27FC236}">
                  <a16:creationId xmlns:a16="http://schemas.microsoft.com/office/drawing/2014/main" id="{A5D40F1A-E4BD-F34C-022A-5FBA1C2F4006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28" name="Google Shape;881;p1">
              <a:extLst>
                <a:ext uri="{FF2B5EF4-FFF2-40B4-BE49-F238E27FC236}">
                  <a16:creationId xmlns:a16="http://schemas.microsoft.com/office/drawing/2014/main" id="{FD1409DB-6549-1F5A-871F-39E38581D448}"/>
                </a:ext>
              </a:extLst>
            </p:cNvPr>
            <p:cNvCxnSpPr>
              <a:cxnSpLocks/>
              <a:stCxn id="14427" idx="2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9" name="Google Shape;889;p1">
              <a:extLst>
                <a:ext uri="{FF2B5EF4-FFF2-40B4-BE49-F238E27FC236}">
                  <a16:creationId xmlns:a16="http://schemas.microsoft.com/office/drawing/2014/main" id="{CF0581A0-4E56-B530-5BAF-36B926A77C04}"/>
                </a:ext>
              </a:extLst>
            </p:cNvPr>
            <p:cNvCxnSpPr>
              <a:cxnSpLocks/>
              <a:stCxn id="14447" idx="2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0" name="Google Shape;897;p1">
              <a:extLst>
                <a:ext uri="{FF2B5EF4-FFF2-40B4-BE49-F238E27FC236}">
                  <a16:creationId xmlns:a16="http://schemas.microsoft.com/office/drawing/2014/main" id="{52D80440-E852-48C4-A8F2-CB906B86B5A1}"/>
                </a:ext>
              </a:extLst>
            </p:cNvPr>
            <p:cNvCxnSpPr>
              <a:cxnSpLocks/>
              <a:stCxn id="14448" idx="2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31" name="Google Shape;899;p1">
              <a:extLst>
                <a:ext uri="{FF2B5EF4-FFF2-40B4-BE49-F238E27FC236}">
                  <a16:creationId xmlns:a16="http://schemas.microsoft.com/office/drawing/2014/main" id="{A1D1F99C-3838-36FA-D1C7-963DA4BB170F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32" name="Google Shape;907;p1">
              <a:extLst>
                <a:ext uri="{FF2B5EF4-FFF2-40B4-BE49-F238E27FC236}">
                  <a16:creationId xmlns:a16="http://schemas.microsoft.com/office/drawing/2014/main" id="{9AF068F4-74D5-B4E8-C245-505ECCEDEB17}"/>
                </a:ext>
              </a:extLst>
            </p:cNvPr>
            <p:cNvCxnSpPr>
              <a:cxnSpLocks/>
              <a:stCxn id="14431" idx="2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3" name="Google Shape;915;p1">
              <a:extLst>
                <a:ext uri="{FF2B5EF4-FFF2-40B4-BE49-F238E27FC236}">
                  <a16:creationId xmlns:a16="http://schemas.microsoft.com/office/drawing/2014/main" id="{407DD517-E826-8860-A729-3ED3D0DDF438}"/>
                </a:ext>
              </a:extLst>
            </p:cNvPr>
            <p:cNvCxnSpPr>
              <a:cxnSpLocks/>
              <a:stCxn id="14445" idx="2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4" name="Google Shape;924;p1">
              <a:extLst>
                <a:ext uri="{FF2B5EF4-FFF2-40B4-BE49-F238E27FC236}">
                  <a16:creationId xmlns:a16="http://schemas.microsoft.com/office/drawing/2014/main" id="{E183E06F-064F-59E3-FE05-766E971AD4BE}"/>
                </a:ext>
              </a:extLst>
            </p:cNvPr>
            <p:cNvCxnSpPr>
              <a:cxnSpLocks/>
              <a:stCxn id="14446" idx="2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5" name="Google Shape;926;p1">
              <a:extLst>
                <a:ext uri="{FF2B5EF4-FFF2-40B4-BE49-F238E27FC236}">
                  <a16:creationId xmlns:a16="http://schemas.microsoft.com/office/drawing/2014/main" id="{2F2472AC-055B-F2F4-DE23-4B8326B09180}"/>
                </a:ext>
              </a:extLst>
            </p:cNvPr>
            <p:cNvCxnSpPr>
              <a:cxnSpLocks/>
              <a:stCxn id="15316" idx="3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6" name="Google Shape;935;p1">
              <a:extLst>
                <a:ext uri="{FF2B5EF4-FFF2-40B4-BE49-F238E27FC236}">
                  <a16:creationId xmlns:a16="http://schemas.microsoft.com/office/drawing/2014/main" id="{3ACBC0FB-C4BC-BFED-AF29-9B06C0F91A40}"/>
                </a:ext>
              </a:extLst>
            </p:cNvPr>
            <p:cNvCxnSpPr>
              <a:cxnSpLocks/>
              <a:stCxn id="15321" idx="4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7" name="Google Shape;937;p1">
              <a:extLst>
                <a:ext uri="{FF2B5EF4-FFF2-40B4-BE49-F238E27FC236}">
                  <a16:creationId xmlns:a16="http://schemas.microsoft.com/office/drawing/2014/main" id="{D6E691E2-4878-F440-031A-DFF566886EAD}"/>
                </a:ext>
              </a:extLst>
            </p:cNvPr>
            <p:cNvCxnSpPr>
              <a:cxnSpLocks/>
              <a:stCxn id="15316" idx="5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8" name="Google Shape;945;p1">
              <a:extLst>
                <a:ext uri="{FF2B5EF4-FFF2-40B4-BE49-F238E27FC236}">
                  <a16:creationId xmlns:a16="http://schemas.microsoft.com/office/drawing/2014/main" id="{6813D132-53EC-6D15-AB0B-92CF3E18F89B}"/>
                </a:ext>
              </a:extLst>
            </p:cNvPr>
            <p:cNvCxnSpPr>
              <a:cxnSpLocks/>
              <a:stCxn id="15317" idx="3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9" name="Google Shape;947;p1">
              <a:extLst>
                <a:ext uri="{FF2B5EF4-FFF2-40B4-BE49-F238E27FC236}">
                  <a16:creationId xmlns:a16="http://schemas.microsoft.com/office/drawing/2014/main" id="{54829FE9-13D0-CE84-8C33-B7BF27183205}"/>
                </a:ext>
              </a:extLst>
            </p:cNvPr>
            <p:cNvCxnSpPr>
              <a:cxnSpLocks/>
              <a:stCxn id="15318" idx="3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0" name="Google Shape;956;p1">
              <a:extLst>
                <a:ext uri="{FF2B5EF4-FFF2-40B4-BE49-F238E27FC236}">
                  <a16:creationId xmlns:a16="http://schemas.microsoft.com/office/drawing/2014/main" id="{2A79E61F-0E9F-2285-B410-90A7732FEF15}"/>
                </a:ext>
              </a:extLst>
            </p:cNvPr>
            <p:cNvCxnSpPr>
              <a:cxnSpLocks/>
              <a:stCxn id="15317" idx="5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1" name="Google Shape;957;p1">
              <a:extLst>
                <a:ext uri="{FF2B5EF4-FFF2-40B4-BE49-F238E27FC236}">
                  <a16:creationId xmlns:a16="http://schemas.microsoft.com/office/drawing/2014/main" id="{123A08F6-6BAD-11A4-F36B-667E847E186D}"/>
                </a:ext>
              </a:extLst>
            </p:cNvPr>
            <p:cNvCxnSpPr>
              <a:cxnSpLocks/>
              <a:stCxn id="15318" idx="5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2" name="Google Shape;965;p1">
              <a:extLst>
                <a:ext uri="{FF2B5EF4-FFF2-40B4-BE49-F238E27FC236}">
                  <a16:creationId xmlns:a16="http://schemas.microsoft.com/office/drawing/2014/main" id="{2762B237-12E8-350A-DC67-E3024D0F93CC}"/>
                </a:ext>
              </a:extLst>
            </p:cNvPr>
            <p:cNvCxnSpPr>
              <a:cxnSpLocks/>
              <a:stCxn id="15326" idx="4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43" name="Google Shape;967;p1">
              <a:extLst>
                <a:ext uri="{FF2B5EF4-FFF2-40B4-BE49-F238E27FC236}">
                  <a16:creationId xmlns:a16="http://schemas.microsoft.com/office/drawing/2014/main" id="{74385B7E-D8CD-EDCA-3C9C-41409B61C889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4" name="Google Shape;968;p1">
              <a:extLst>
                <a:ext uri="{FF2B5EF4-FFF2-40B4-BE49-F238E27FC236}">
                  <a16:creationId xmlns:a16="http://schemas.microsoft.com/office/drawing/2014/main" id="{BE7E52E2-C222-2FA4-6AD4-DD1D7D6064EA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5294" name="Google Shape;969;p1">
                <a:extLst>
                  <a:ext uri="{FF2B5EF4-FFF2-40B4-BE49-F238E27FC236}">
                    <a16:creationId xmlns:a16="http://schemas.microsoft.com/office/drawing/2014/main" id="{A0394D67-A8A9-2B62-C46D-6DEDF20F9E55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5304" name="Google Shape;970;p1">
                  <a:extLst>
                    <a:ext uri="{FF2B5EF4-FFF2-40B4-BE49-F238E27FC236}">
                      <a16:creationId xmlns:a16="http://schemas.microsoft.com/office/drawing/2014/main" id="{311701A4-8F97-86CC-7307-BA65BE1B9F1A}"/>
                    </a:ext>
                  </a:extLst>
                </p:cNvPr>
                <p:cNvCxnSpPr>
                  <a:cxnSpLocks/>
                  <a:endCxn id="15327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05" name="Google Shape;972;p1">
                  <a:extLst>
                    <a:ext uri="{FF2B5EF4-FFF2-40B4-BE49-F238E27FC236}">
                      <a16:creationId xmlns:a16="http://schemas.microsoft.com/office/drawing/2014/main" id="{E1EE7338-CF6C-82B2-2F1D-5C07671DA405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5327" name="Google Shape;971;p1">
                    <a:extLst>
                      <a:ext uri="{FF2B5EF4-FFF2-40B4-BE49-F238E27FC236}">
                        <a16:creationId xmlns:a16="http://schemas.microsoft.com/office/drawing/2014/main" id="{F6A4A838-B5CA-E9FC-F6A0-18D7ADAE04EA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28" name="Google Shape;973;p1">
                    <a:extLst>
                      <a:ext uri="{FF2B5EF4-FFF2-40B4-BE49-F238E27FC236}">
                        <a16:creationId xmlns:a16="http://schemas.microsoft.com/office/drawing/2014/main" id="{69B8E417-0985-15EB-ED60-A1CF50FFE7D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306" name="Google Shape;974;p1">
                  <a:extLst>
                    <a:ext uri="{FF2B5EF4-FFF2-40B4-BE49-F238E27FC236}">
                      <a16:creationId xmlns:a16="http://schemas.microsoft.com/office/drawing/2014/main" id="{A2D67B89-ECFD-8B58-6FC5-B758DB98EE1C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07" name="Google Shape;975;p1">
                  <a:extLst>
                    <a:ext uri="{FF2B5EF4-FFF2-40B4-BE49-F238E27FC236}">
                      <a16:creationId xmlns:a16="http://schemas.microsoft.com/office/drawing/2014/main" id="{0261005B-3B5A-0DC8-5C16-F8E8A5DD7AB9}"/>
                    </a:ext>
                  </a:extLst>
                </p:cNvPr>
                <p:cNvCxnSpPr>
                  <a:cxnSpLocks/>
                  <a:stCxn id="15306" idx="4"/>
                  <a:endCxn id="15330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8" name="Google Shape;976;p1">
                  <a:extLst>
                    <a:ext uri="{FF2B5EF4-FFF2-40B4-BE49-F238E27FC236}">
                      <a16:creationId xmlns:a16="http://schemas.microsoft.com/office/drawing/2014/main" id="{3E660085-0BA9-9365-684D-A051271BA819}"/>
                    </a:ext>
                  </a:extLst>
                </p:cNvPr>
                <p:cNvCxnSpPr>
                  <a:cxnSpLocks/>
                  <a:stCxn id="15327" idx="2"/>
                  <a:endCxn id="15330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9" name="Google Shape;977;p1">
                  <a:extLst>
                    <a:ext uri="{FF2B5EF4-FFF2-40B4-BE49-F238E27FC236}">
                      <a16:creationId xmlns:a16="http://schemas.microsoft.com/office/drawing/2014/main" id="{9763D278-89B1-9703-A966-F2FB72AC20CC}"/>
                    </a:ext>
                  </a:extLst>
                </p:cNvPr>
                <p:cNvCxnSpPr>
                  <a:cxnSpLocks/>
                  <a:stCxn id="15306" idx="6"/>
                  <a:endCxn id="15323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10" name="Google Shape;979;p1">
                  <a:extLst>
                    <a:ext uri="{FF2B5EF4-FFF2-40B4-BE49-F238E27FC236}">
                      <a16:creationId xmlns:a16="http://schemas.microsoft.com/office/drawing/2014/main" id="{BB4A6679-658D-EA7C-DE26-4B64FB58E540}"/>
                    </a:ext>
                  </a:extLst>
                </p:cNvPr>
                <p:cNvCxnSpPr>
                  <a:cxnSpLocks/>
                  <a:stCxn id="15327" idx="6"/>
                  <a:endCxn id="15323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11" name="Google Shape;980;p1">
                  <a:extLst>
                    <a:ext uri="{FF2B5EF4-FFF2-40B4-BE49-F238E27FC236}">
                      <a16:creationId xmlns:a16="http://schemas.microsoft.com/office/drawing/2014/main" id="{37415932-2E74-8BD6-29C8-58429F2C9255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5312" name="Google Shape;981;p1">
                    <a:extLst>
                      <a:ext uri="{FF2B5EF4-FFF2-40B4-BE49-F238E27FC236}">
                        <a16:creationId xmlns:a16="http://schemas.microsoft.com/office/drawing/2014/main" id="{A443FACA-0A99-43FE-A8CA-85F1229702C9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5323" name="Google Shape;978;p1">
                      <a:extLst>
                        <a:ext uri="{FF2B5EF4-FFF2-40B4-BE49-F238E27FC236}">
                          <a16:creationId xmlns:a16="http://schemas.microsoft.com/office/drawing/2014/main" id="{83F6BF31-362A-6432-FA9E-03DBC65F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4" name="Google Shape;982;p1">
                      <a:extLst>
                        <a:ext uri="{FF2B5EF4-FFF2-40B4-BE49-F238E27FC236}">
                          <a16:creationId xmlns:a16="http://schemas.microsoft.com/office/drawing/2014/main" id="{E88A72F7-4CD3-20ED-9888-081C1C793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5" name="Google Shape;983;p1">
                      <a:extLst>
                        <a:ext uri="{FF2B5EF4-FFF2-40B4-BE49-F238E27FC236}">
                          <a16:creationId xmlns:a16="http://schemas.microsoft.com/office/drawing/2014/main" id="{D1963A26-EA96-FED4-D423-E3A99A890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6" name="Google Shape;966;p1">
                      <a:extLst>
                        <a:ext uri="{FF2B5EF4-FFF2-40B4-BE49-F238E27FC236}">
                          <a16:creationId xmlns:a16="http://schemas.microsoft.com/office/drawing/2014/main" id="{4ED17A7A-646C-476B-4AB3-AEC93E1A9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3" name="Google Shape;984;p1">
                    <a:extLst>
                      <a:ext uri="{FF2B5EF4-FFF2-40B4-BE49-F238E27FC236}">
                        <a16:creationId xmlns:a16="http://schemas.microsoft.com/office/drawing/2014/main" id="{0678BFE3-4C71-9E39-AFED-A2E2FD41FF84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5319" name="Google Shape;985;p1">
                      <a:extLst>
                        <a:ext uri="{FF2B5EF4-FFF2-40B4-BE49-F238E27FC236}">
                          <a16:creationId xmlns:a16="http://schemas.microsoft.com/office/drawing/2014/main" id="{EA4834D6-DAA4-6B86-28F8-EBF3E23D2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0" name="Google Shape;986;p1">
                      <a:extLst>
                        <a:ext uri="{FF2B5EF4-FFF2-40B4-BE49-F238E27FC236}">
                          <a16:creationId xmlns:a16="http://schemas.microsoft.com/office/drawing/2014/main" id="{73392DDC-FE59-0A5E-FBE4-C2FC7B7EE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1" name="Google Shape;936;p1">
                      <a:extLst>
                        <a:ext uri="{FF2B5EF4-FFF2-40B4-BE49-F238E27FC236}">
                          <a16:creationId xmlns:a16="http://schemas.microsoft.com/office/drawing/2014/main" id="{9F296CE4-1B94-3BF5-C09A-12570B93B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2" name="Google Shape;987;p1">
                      <a:extLst>
                        <a:ext uri="{FF2B5EF4-FFF2-40B4-BE49-F238E27FC236}">
                          <a16:creationId xmlns:a16="http://schemas.microsoft.com/office/drawing/2014/main" id="{D4EC9FB5-D334-5E96-510E-4DD6079E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4" name="Google Shape;988;p1">
                    <a:extLst>
                      <a:ext uri="{FF2B5EF4-FFF2-40B4-BE49-F238E27FC236}">
                        <a16:creationId xmlns:a16="http://schemas.microsoft.com/office/drawing/2014/main" id="{DD25B4F9-94CE-3272-A019-E07456A21C18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5316" name="Google Shape;927;p1">
                      <a:extLst>
                        <a:ext uri="{FF2B5EF4-FFF2-40B4-BE49-F238E27FC236}">
                          <a16:creationId xmlns:a16="http://schemas.microsoft.com/office/drawing/2014/main" id="{92DEF59E-FCBD-6F18-B827-F8E1BAEF9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7" name="Google Shape;946;p1">
                      <a:extLst>
                        <a:ext uri="{FF2B5EF4-FFF2-40B4-BE49-F238E27FC236}">
                          <a16:creationId xmlns:a16="http://schemas.microsoft.com/office/drawing/2014/main" id="{9564448A-00EE-22BA-8DF2-FB0D0F49A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8" name="Google Shape;948;p1">
                      <a:extLst>
                        <a:ext uri="{FF2B5EF4-FFF2-40B4-BE49-F238E27FC236}">
                          <a16:creationId xmlns:a16="http://schemas.microsoft.com/office/drawing/2014/main" id="{7C5FD7DE-CF0D-976F-77EE-6D025582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5315" name="Google Shape;989;p1">
                    <a:extLst>
                      <a:ext uri="{FF2B5EF4-FFF2-40B4-BE49-F238E27FC236}">
                        <a16:creationId xmlns:a16="http://schemas.microsoft.com/office/drawing/2014/main" id="{088D41EE-C3EC-8DCD-DA99-7B84CA19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295" name="Google Shape;990;p1">
                <a:extLst>
                  <a:ext uri="{FF2B5EF4-FFF2-40B4-BE49-F238E27FC236}">
                    <a16:creationId xmlns:a16="http://schemas.microsoft.com/office/drawing/2014/main" id="{FDF342F9-4808-2341-7A67-612A186E0F58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5296" name="Google Shape;991;p1">
                  <a:extLst>
                    <a:ext uri="{FF2B5EF4-FFF2-40B4-BE49-F238E27FC236}">
                      <a16:creationId xmlns:a16="http://schemas.microsoft.com/office/drawing/2014/main" id="{9384BE7E-90FE-437F-4128-2C17A94193AF}"/>
                    </a:ext>
                  </a:extLst>
                </p:cNvPr>
                <p:cNvCxnSpPr>
                  <a:cxnSpLocks/>
                  <a:stCxn id="15325" idx="4"/>
                  <a:endCxn id="15316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7" name="Google Shape;992;p1">
                  <a:extLst>
                    <a:ext uri="{FF2B5EF4-FFF2-40B4-BE49-F238E27FC236}">
                      <a16:creationId xmlns:a16="http://schemas.microsoft.com/office/drawing/2014/main" id="{98303D1E-7FBD-57B6-D237-A00CE61348CE}"/>
                    </a:ext>
                  </a:extLst>
                </p:cNvPr>
                <p:cNvCxnSpPr>
                  <a:cxnSpLocks/>
                  <a:stCxn id="15324" idx="4"/>
                  <a:endCxn id="15318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8" name="Google Shape;993;p1">
                  <a:extLst>
                    <a:ext uri="{FF2B5EF4-FFF2-40B4-BE49-F238E27FC236}">
                      <a16:creationId xmlns:a16="http://schemas.microsoft.com/office/drawing/2014/main" id="{E2F923EA-F8A0-5229-1FC8-359CE4536C60}"/>
                    </a:ext>
                  </a:extLst>
                </p:cNvPr>
                <p:cNvCxnSpPr>
                  <a:cxnSpLocks/>
                  <a:stCxn id="15323" idx="4"/>
                  <a:endCxn id="15317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9" name="Google Shape;994;p1">
                  <a:extLst>
                    <a:ext uri="{FF2B5EF4-FFF2-40B4-BE49-F238E27FC236}">
                      <a16:creationId xmlns:a16="http://schemas.microsoft.com/office/drawing/2014/main" id="{6CDEF7D8-2F1F-A3CB-1EEB-DF3009136E47}"/>
                    </a:ext>
                  </a:extLst>
                </p:cNvPr>
                <p:cNvCxnSpPr>
                  <a:cxnSpLocks/>
                  <a:stCxn id="15320" idx="4"/>
                  <a:endCxn id="15316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0" name="Google Shape;995;p1">
                  <a:extLst>
                    <a:ext uri="{FF2B5EF4-FFF2-40B4-BE49-F238E27FC236}">
                      <a16:creationId xmlns:a16="http://schemas.microsoft.com/office/drawing/2014/main" id="{7FFCA54F-F48A-13CC-B83F-6F8531AC6D2C}"/>
                    </a:ext>
                  </a:extLst>
                </p:cNvPr>
                <p:cNvCxnSpPr>
                  <a:cxnSpLocks/>
                  <a:stCxn id="15319" idx="4"/>
                  <a:endCxn id="15317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1" name="Google Shape;996;p1">
                  <a:extLst>
                    <a:ext uri="{FF2B5EF4-FFF2-40B4-BE49-F238E27FC236}">
                      <a16:creationId xmlns:a16="http://schemas.microsoft.com/office/drawing/2014/main" id="{6169A7F9-F5F2-82E2-4A2C-9C20B9FD53B7}"/>
                    </a:ext>
                  </a:extLst>
                </p:cNvPr>
                <p:cNvCxnSpPr>
                  <a:cxnSpLocks/>
                  <a:stCxn id="15322" idx="4"/>
                  <a:endCxn id="15318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02" name="Google Shape;997;p1">
                  <a:extLst>
                    <a:ext uri="{FF2B5EF4-FFF2-40B4-BE49-F238E27FC236}">
                      <a16:creationId xmlns:a16="http://schemas.microsoft.com/office/drawing/2014/main" id="{C51F1A31-499C-2BD0-CC3A-547BFE20569D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3" name="Google Shape;998;p1">
                  <a:extLst>
                    <a:ext uri="{FF2B5EF4-FFF2-40B4-BE49-F238E27FC236}">
                      <a16:creationId xmlns:a16="http://schemas.microsoft.com/office/drawing/2014/main" id="{244B2870-8728-F62E-224B-1E40711DCB6F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445" name="Google Shape;916;p1">
              <a:extLst>
                <a:ext uri="{FF2B5EF4-FFF2-40B4-BE49-F238E27FC236}">
                  <a16:creationId xmlns:a16="http://schemas.microsoft.com/office/drawing/2014/main" id="{A6BBE4D2-A51B-B3DA-6BEE-CE112448948F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6" name="Google Shape;925;p1">
              <a:extLst>
                <a:ext uri="{FF2B5EF4-FFF2-40B4-BE49-F238E27FC236}">
                  <a16:creationId xmlns:a16="http://schemas.microsoft.com/office/drawing/2014/main" id="{8DFD940B-3522-A351-620A-9C4ACEA9ED26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7" name="Google Shape;999;p1">
              <a:extLst>
                <a:ext uri="{FF2B5EF4-FFF2-40B4-BE49-F238E27FC236}">
                  <a16:creationId xmlns:a16="http://schemas.microsoft.com/office/drawing/2014/main" id="{B682EA82-6C4A-C62D-9CE3-672000A0171F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8" name="Google Shape;898;p1">
              <a:extLst>
                <a:ext uri="{FF2B5EF4-FFF2-40B4-BE49-F238E27FC236}">
                  <a16:creationId xmlns:a16="http://schemas.microsoft.com/office/drawing/2014/main" id="{BC102C1C-FE22-4AE8-7C40-2FDF0A65FE9D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9" name="Google Shape;1000;p1">
              <a:extLst>
                <a:ext uri="{FF2B5EF4-FFF2-40B4-BE49-F238E27FC236}">
                  <a16:creationId xmlns:a16="http://schemas.microsoft.com/office/drawing/2014/main" id="{BE7003B6-C346-C2ED-A0FB-250F57B9AF63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5284" name="Google Shape;1001;p1">
                <a:extLst>
                  <a:ext uri="{FF2B5EF4-FFF2-40B4-BE49-F238E27FC236}">
                    <a16:creationId xmlns:a16="http://schemas.microsoft.com/office/drawing/2014/main" id="{42511AFA-DC37-6E1D-2280-F873C823CA69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5286" name="Google Shape;827;p1">
                  <a:extLst>
                    <a:ext uri="{FF2B5EF4-FFF2-40B4-BE49-F238E27FC236}">
                      <a16:creationId xmlns:a16="http://schemas.microsoft.com/office/drawing/2014/main" id="{7EC345FF-DB22-63AA-D35E-2E9EF4B29A99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7" name="Google Shape;836;p1">
                  <a:extLst>
                    <a:ext uri="{FF2B5EF4-FFF2-40B4-BE49-F238E27FC236}">
                      <a16:creationId xmlns:a16="http://schemas.microsoft.com/office/drawing/2014/main" id="{64D13183-112C-65FA-268A-3E155FAF5A20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8" name="Google Shape;845;p1">
                  <a:extLst>
                    <a:ext uri="{FF2B5EF4-FFF2-40B4-BE49-F238E27FC236}">
                      <a16:creationId xmlns:a16="http://schemas.microsoft.com/office/drawing/2014/main" id="{8DC06B8E-9325-47FC-44E1-133FE478CB50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9" name="Google Shape;854;p1">
                  <a:extLst>
                    <a:ext uri="{FF2B5EF4-FFF2-40B4-BE49-F238E27FC236}">
                      <a16:creationId xmlns:a16="http://schemas.microsoft.com/office/drawing/2014/main" id="{9290C15C-5796-43E9-78D1-F3334CE4796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0" name="Google Shape;863;p1">
                  <a:extLst>
                    <a:ext uri="{FF2B5EF4-FFF2-40B4-BE49-F238E27FC236}">
                      <a16:creationId xmlns:a16="http://schemas.microsoft.com/office/drawing/2014/main" id="{7DD5D3D6-8508-7164-DE2B-055C723D133B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1" name="Google Shape;791;p1">
                  <a:extLst>
                    <a:ext uri="{FF2B5EF4-FFF2-40B4-BE49-F238E27FC236}">
                      <a16:creationId xmlns:a16="http://schemas.microsoft.com/office/drawing/2014/main" id="{11EB45FC-783C-B8E0-48EB-CEE46446A4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2" name="Google Shape;800;p1">
                  <a:extLst>
                    <a:ext uri="{FF2B5EF4-FFF2-40B4-BE49-F238E27FC236}">
                      <a16:creationId xmlns:a16="http://schemas.microsoft.com/office/drawing/2014/main" id="{A442D238-43C6-457D-F28D-09B2BF8112F0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3" name="Google Shape;809;p1">
                  <a:extLst>
                    <a:ext uri="{FF2B5EF4-FFF2-40B4-BE49-F238E27FC236}">
                      <a16:creationId xmlns:a16="http://schemas.microsoft.com/office/drawing/2014/main" id="{7A8ACBE5-CB9C-6A0D-7D4D-6E1B448B44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85" name="Google Shape;818;p1">
                <a:extLst>
                  <a:ext uri="{FF2B5EF4-FFF2-40B4-BE49-F238E27FC236}">
                    <a16:creationId xmlns:a16="http://schemas.microsoft.com/office/drawing/2014/main" id="{5DBFF8E9-CF04-B07A-5549-5E986AB1D024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0" name="Google Shape;1002;p1">
              <a:extLst>
                <a:ext uri="{FF2B5EF4-FFF2-40B4-BE49-F238E27FC236}">
                  <a16:creationId xmlns:a16="http://schemas.microsoft.com/office/drawing/2014/main" id="{7BC5855A-887D-0BAB-F912-FF002C944754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1" name="Google Shape;1003;p1">
              <a:extLst>
                <a:ext uri="{FF2B5EF4-FFF2-40B4-BE49-F238E27FC236}">
                  <a16:creationId xmlns:a16="http://schemas.microsoft.com/office/drawing/2014/main" id="{91A677EC-5DDC-30DB-E98E-628A4A8D4328}"/>
                </a:ext>
              </a:extLst>
            </p:cNvPr>
            <p:cNvCxnSpPr>
              <a:cxnSpLocks/>
              <a:stCxn id="15280" idx="0"/>
              <a:endCxn id="15283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52" name="Google Shape;1006;p1">
              <a:extLst>
                <a:ext uri="{FF2B5EF4-FFF2-40B4-BE49-F238E27FC236}">
                  <a16:creationId xmlns:a16="http://schemas.microsoft.com/office/drawing/2014/main" id="{B92942EA-C322-0C83-FEA3-B559D65BFE1E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5281" name="Google Shape;1007;p1">
                <a:extLst>
                  <a:ext uri="{FF2B5EF4-FFF2-40B4-BE49-F238E27FC236}">
                    <a16:creationId xmlns:a16="http://schemas.microsoft.com/office/drawing/2014/main" id="{9490C18D-DA10-F17D-4D00-7C70AA38267F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2" name="Google Shape;1008;p1">
                <a:extLst>
                  <a:ext uri="{FF2B5EF4-FFF2-40B4-BE49-F238E27FC236}">
                    <a16:creationId xmlns:a16="http://schemas.microsoft.com/office/drawing/2014/main" id="{46D6F8F8-2060-9231-7F2E-6BBC6BB5CD98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3" name="Google Shape;1005;p1">
                <a:extLst>
                  <a:ext uri="{FF2B5EF4-FFF2-40B4-BE49-F238E27FC236}">
                    <a16:creationId xmlns:a16="http://schemas.microsoft.com/office/drawing/2014/main" id="{54920A9A-1F72-4FDD-E0A9-CDA85361ED2D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3" name="Google Shape;1009;p1">
              <a:extLst>
                <a:ext uri="{FF2B5EF4-FFF2-40B4-BE49-F238E27FC236}">
                  <a16:creationId xmlns:a16="http://schemas.microsoft.com/office/drawing/2014/main" id="{41D82DC8-45E6-BE82-35D5-BC0F2F22C01A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5279" name="Google Shape;1010;p1">
                <a:extLst>
                  <a:ext uri="{FF2B5EF4-FFF2-40B4-BE49-F238E27FC236}">
                    <a16:creationId xmlns:a16="http://schemas.microsoft.com/office/drawing/2014/main" id="{9BC5DEDB-5734-E73E-65C9-9294524455B3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5280" name="Google Shape;1004;p1">
                <a:extLst>
                  <a:ext uri="{FF2B5EF4-FFF2-40B4-BE49-F238E27FC236}">
                    <a16:creationId xmlns:a16="http://schemas.microsoft.com/office/drawing/2014/main" id="{D1F162BE-182C-B09E-40B1-2899EA46B6F3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4" name="Google Shape;1011;p1">
              <a:extLst>
                <a:ext uri="{FF2B5EF4-FFF2-40B4-BE49-F238E27FC236}">
                  <a16:creationId xmlns:a16="http://schemas.microsoft.com/office/drawing/2014/main" id="{718B736D-BD7C-89C5-457A-246C1AFA536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5275" name="Google Shape;1012;p1">
                <a:extLst>
                  <a:ext uri="{FF2B5EF4-FFF2-40B4-BE49-F238E27FC236}">
                    <a16:creationId xmlns:a16="http://schemas.microsoft.com/office/drawing/2014/main" id="{41A72D52-AD02-738C-78F7-4093E081B8C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6" name="Google Shape;1013;p1">
                <a:extLst>
                  <a:ext uri="{FF2B5EF4-FFF2-40B4-BE49-F238E27FC236}">
                    <a16:creationId xmlns:a16="http://schemas.microsoft.com/office/drawing/2014/main" id="{5D77EE95-5CCB-F99C-DF8F-011B3A957AAC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7" name="Google Shape;1014;p1">
                <a:extLst>
                  <a:ext uri="{FF2B5EF4-FFF2-40B4-BE49-F238E27FC236}">
                    <a16:creationId xmlns:a16="http://schemas.microsoft.com/office/drawing/2014/main" id="{16A54E61-4CCF-0B3F-E3B5-C0F733AB5D2E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8" name="Google Shape;1015;p1">
                <a:extLst>
                  <a:ext uri="{FF2B5EF4-FFF2-40B4-BE49-F238E27FC236}">
                    <a16:creationId xmlns:a16="http://schemas.microsoft.com/office/drawing/2014/main" id="{20D657A1-1AC4-23C8-3308-5A49E963CCD7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5" name="Google Shape;1023;p1">
              <a:extLst>
                <a:ext uri="{FF2B5EF4-FFF2-40B4-BE49-F238E27FC236}">
                  <a16:creationId xmlns:a16="http://schemas.microsoft.com/office/drawing/2014/main" id="{B3DD5826-7A75-893E-CF95-22A18AC5B5AD}"/>
                </a:ext>
              </a:extLst>
            </p:cNvPr>
            <p:cNvCxnSpPr>
              <a:cxnSpLocks/>
              <a:stCxn id="15276" idx="2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6" name="Google Shape;1031;p1">
              <a:extLst>
                <a:ext uri="{FF2B5EF4-FFF2-40B4-BE49-F238E27FC236}">
                  <a16:creationId xmlns:a16="http://schemas.microsoft.com/office/drawing/2014/main" id="{08F297B5-E9D2-91E1-174C-300B46011224}"/>
                </a:ext>
              </a:extLst>
            </p:cNvPr>
            <p:cNvCxnSpPr>
              <a:cxnSpLocks/>
              <a:stCxn id="15278" idx="2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7" name="Google Shape;1039;p1">
              <a:extLst>
                <a:ext uri="{FF2B5EF4-FFF2-40B4-BE49-F238E27FC236}">
                  <a16:creationId xmlns:a16="http://schemas.microsoft.com/office/drawing/2014/main" id="{516B265C-9851-0D50-E880-877A30BE1133}"/>
                </a:ext>
              </a:extLst>
            </p:cNvPr>
            <p:cNvCxnSpPr>
              <a:cxnSpLocks/>
              <a:stCxn id="15277" idx="2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8" name="Google Shape;1047;p1">
              <a:extLst>
                <a:ext uri="{FF2B5EF4-FFF2-40B4-BE49-F238E27FC236}">
                  <a16:creationId xmlns:a16="http://schemas.microsoft.com/office/drawing/2014/main" id="{7F313E6D-9B98-1653-62E0-9FDC77DD19FE}"/>
                </a:ext>
              </a:extLst>
            </p:cNvPr>
            <p:cNvCxnSpPr>
              <a:cxnSpLocks/>
              <a:stCxn id="15280" idx="4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9" name="Google Shape;1055;p1">
              <a:extLst>
                <a:ext uri="{FF2B5EF4-FFF2-40B4-BE49-F238E27FC236}">
                  <a16:creationId xmlns:a16="http://schemas.microsoft.com/office/drawing/2014/main" id="{2273E8F1-675C-8128-3F08-6C805BFABD90}"/>
                </a:ext>
              </a:extLst>
            </p:cNvPr>
            <p:cNvCxnSpPr>
              <a:cxnSpLocks/>
              <a:stCxn id="15275" idx="2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60" name="Google Shape;1063;p1">
              <a:extLst>
                <a:ext uri="{FF2B5EF4-FFF2-40B4-BE49-F238E27FC236}">
                  <a16:creationId xmlns:a16="http://schemas.microsoft.com/office/drawing/2014/main" id="{BA7D38C9-90CC-B744-D3B3-29B1C62DEAC6}"/>
                </a:ext>
              </a:extLst>
            </p:cNvPr>
            <p:cNvCxnSpPr>
              <a:cxnSpLocks/>
              <a:stCxn id="14461" idx="2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1" name="Google Shape;1064;p1">
              <a:extLst>
                <a:ext uri="{FF2B5EF4-FFF2-40B4-BE49-F238E27FC236}">
                  <a16:creationId xmlns:a16="http://schemas.microsoft.com/office/drawing/2014/main" id="{F5B86593-4365-5D53-996C-E5C60F391941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62" name="Google Shape;1072;p1">
              <a:extLst>
                <a:ext uri="{FF2B5EF4-FFF2-40B4-BE49-F238E27FC236}">
                  <a16:creationId xmlns:a16="http://schemas.microsoft.com/office/drawing/2014/main" id="{62FBEEF9-25B2-9946-112B-9723BE7647AF}"/>
                </a:ext>
              </a:extLst>
            </p:cNvPr>
            <p:cNvCxnSpPr>
              <a:cxnSpLocks/>
              <a:stCxn id="14463" idx="2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3" name="Google Shape;1073;p1">
              <a:extLst>
                <a:ext uri="{FF2B5EF4-FFF2-40B4-BE49-F238E27FC236}">
                  <a16:creationId xmlns:a16="http://schemas.microsoft.com/office/drawing/2014/main" id="{7818C86F-E394-46E8-E23B-9D5ED798C221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0" name="Google Shape;1081;p1">
              <a:extLst>
                <a:ext uri="{FF2B5EF4-FFF2-40B4-BE49-F238E27FC236}">
                  <a16:creationId xmlns:a16="http://schemas.microsoft.com/office/drawing/2014/main" id="{0F7FD592-D5CD-DBD7-C584-B2581F25DB50}"/>
                </a:ext>
              </a:extLst>
            </p:cNvPr>
            <p:cNvCxnSpPr>
              <a:cxnSpLocks/>
              <a:stCxn id="14721" idx="2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1" name="Google Shape;1082;p1">
              <a:extLst>
                <a:ext uri="{FF2B5EF4-FFF2-40B4-BE49-F238E27FC236}">
                  <a16:creationId xmlns:a16="http://schemas.microsoft.com/office/drawing/2014/main" id="{62C8555F-313E-9FFA-563B-0D9ED1B48A92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2" name="Google Shape;1090;p1">
              <a:extLst>
                <a:ext uri="{FF2B5EF4-FFF2-40B4-BE49-F238E27FC236}">
                  <a16:creationId xmlns:a16="http://schemas.microsoft.com/office/drawing/2014/main" id="{C212E76E-904D-E0F2-CDC2-6D05152E12DA}"/>
                </a:ext>
              </a:extLst>
            </p:cNvPr>
            <p:cNvCxnSpPr>
              <a:cxnSpLocks/>
              <a:stCxn id="14723" idx="2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3" name="Google Shape;1091;p1">
              <a:extLst>
                <a:ext uri="{FF2B5EF4-FFF2-40B4-BE49-F238E27FC236}">
                  <a16:creationId xmlns:a16="http://schemas.microsoft.com/office/drawing/2014/main" id="{61DC3A4B-EA60-5AFA-0EA0-C7F231365B68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4" name="Google Shape;1099;p1">
              <a:extLst>
                <a:ext uri="{FF2B5EF4-FFF2-40B4-BE49-F238E27FC236}">
                  <a16:creationId xmlns:a16="http://schemas.microsoft.com/office/drawing/2014/main" id="{8830CB71-3D13-4A59-07CA-5DB55434F0A3}"/>
                </a:ext>
              </a:extLst>
            </p:cNvPr>
            <p:cNvCxnSpPr>
              <a:cxnSpLocks/>
              <a:stCxn id="15280" idx="2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5" name="Google Shape;1100;p1">
              <a:extLst>
                <a:ext uri="{FF2B5EF4-FFF2-40B4-BE49-F238E27FC236}">
                  <a16:creationId xmlns:a16="http://schemas.microsoft.com/office/drawing/2014/main" id="{CE311E58-79DA-F318-A803-5C523A724D7C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4726" name="Google Shape;1108;p1">
              <a:extLst>
                <a:ext uri="{FF2B5EF4-FFF2-40B4-BE49-F238E27FC236}">
                  <a16:creationId xmlns:a16="http://schemas.microsoft.com/office/drawing/2014/main" id="{936B2D27-993A-7758-29FC-B36033FD6679}"/>
                </a:ext>
              </a:extLst>
            </p:cNvPr>
            <p:cNvCxnSpPr>
              <a:cxnSpLocks/>
              <a:stCxn id="14727" idx="2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7" name="Google Shape;1109;p1">
              <a:extLst>
                <a:ext uri="{FF2B5EF4-FFF2-40B4-BE49-F238E27FC236}">
                  <a16:creationId xmlns:a16="http://schemas.microsoft.com/office/drawing/2014/main" id="{A2547D92-5109-2AE6-B30A-B2E837E02184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8" name="Google Shape;1110;p1">
              <a:extLst>
                <a:ext uri="{FF2B5EF4-FFF2-40B4-BE49-F238E27FC236}">
                  <a16:creationId xmlns:a16="http://schemas.microsoft.com/office/drawing/2014/main" id="{9DEC7DEB-EDBF-3A7B-1043-A4D6116FB91E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4729" name="Google Shape;1111;p1">
              <a:extLst>
                <a:ext uri="{FF2B5EF4-FFF2-40B4-BE49-F238E27FC236}">
                  <a16:creationId xmlns:a16="http://schemas.microsoft.com/office/drawing/2014/main" id="{7ABB8DAE-0BD0-47FA-0D90-DECA6A0EC2DC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30" name="Google Shape;1119;p1">
              <a:extLst>
                <a:ext uri="{FF2B5EF4-FFF2-40B4-BE49-F238E27FC236}">
                  <a16:creationId xmlns:a16="http://schemas.microsoft.com/office/drawing/2014/main" id="{BBFE38E2-2A3C-191D-EABB-00DDF3C9F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1" name="Google Shape;1128;p1">
              <a:extLst>
                <a:ext uri="{FF2B5EF4-FFF2-40B4-BE49-F238E27FC236}">
                  <a16:creationId xmlns:a16="http://schemas.microsoft.com/office/drawing/2014/main" id="{40A0BE3A-A5AF-79D1-D057-2B87F576A0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2" name="Google Shape;1137;p1">
              <a:extLst>
                <a:ext uri="{FF2B5EF4-FFF2-40B4-BE49-F238E27FC236}">
                  <a16:creationId xmlns:a16="http://schemas.microsoft.com/office/drawing/2014/main" id="{ED414F75-E979-8B79-C9A2-B278250BA1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3" name="Google Shape;1146;p1">
              <a:extLst>
                <a:ext uri="{FF2B5EF4-FFF2-40B4-BE49-F238E27FC236}">
                  <a16:creationId xmlns:a16="http://schemas.microsoft.com/office/drawing/2014/main" id="{1B0D174C-8633-8507-9567-BF4DDDC03A95}"/>
                </a:ext>
              </a:extLst>
            </p:cNvPr>
            <p:cNvCxnSpPr>
              <a:cxnSpLocks/>
              <a:stCxn id="15281" idx="2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4" name="Google Shape;1154;p1">
              <a:extLst>
                <a:ext uri="{FF2B5EF4-FFF2-40B4-BE49-F238E27FC236}">
                  <a16:creationId xmlns:a16="http://schemas.microsoft.com/office/drawing/2014/main" id="{FE000E04-CA1F-F7F6-69D5-C33033938D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5" name="Google Shape;1163;p1">
              <a:extLst>
                <a:ext uri="{FF2B5EF4-FFF2-40B4-BE49-F238E27FC236}">
                  <a16:creationId xmlns:a16="http://schemas.microsoft.com/office/drawing/2014/main" id="{289373BE-BB8C-C379-3A3A-70291AD2EAE7}"/>
                </a:ext>
              </a:extLst>
            </p:cNvPr>
            <p:cNvCxnSpPr>
              <a:cxnSpLocks/>
              <a:stCxn id="15282" idx="2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6" name="Google Shape;1171;p1">
              <a:extLst>
                <a:ext uri="{FF2B5EF4-FFF2-40B4-BE49-F238E27FC236}">
                  <a16:creationId xmlns:a16="http://schemas.microsoft.com/office/drawing/2014/main" id="{F1A07B44-178E-C4A5-63A0-976C3AB7E3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7" name="Google Shape;1180;p1">
              <a:extLst>
                <a:ext uri="{FF2B5EF4-FFF2-40B4-BE49-F238E27FC236}">
                  <a16:creationId xmlns:a16="http://schemas.microsoft.com/office/drawing/2014/main" id="{6001DF33-4C05-7141-491F-F1436E9999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8" name="Google Shape;1189;p1">
              <a:extLst>
                <a:ext uri="{FF2B5EF4-FFF2-40B4-BE49-F238E27FC236}">
                  <a16:creationId xmlns:a16="http://schemas.microsoft.com/office/drawing/2014/main" id="{B44D84AC-E74F-2911-D11C-D744C8F77A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39" name="Google Shape;1192;p1">
              <a:extLst>
                <a:ext uri="{FF2B5EF4-FFF2-40B4-BE49-F238E27FC236}">
                  <a16:creationId xmlns:a16="http://schemas.microsoft.com/office/drawing/2014/main" id="{0797FBAB-81AD-76BB-F1F1-CE1D4DE839F5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5273" name="Google Shape;1193;p1">
                <a:extLst>
                  <a:ext uri="{FF2B5EF4-FFF2-40B4-BE49-F238E27FC236}">
                    <a16:creationId xmlns:a16="http://schemas.microsoft.com/office/drawing/2014/main" id="{3BA03974-A25E-75D6-A030-9E68E2E5A319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5274" name="Google Shape;1194;p1">
                <a:extLst>
                  <a:ext uri="{FF2B5EF4-FFF2-40B4-BE49-F238E27FC236}">
                    <a16:creationId xmlns:a16="http://schemas.microsoft.com/office/drawing/2014/main" id="{30743C35-7759-6109-C9EB-29AA981472CC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4740" name="Google Shape;1195;p1">
              <a:extLst>
                <a:ext uri="{FF2B5EF4-FFF2-40B4-BE49-F238E27FC236}">
                  <a16:creationId xmlns:a16="http://schemas.microsoft.com/office/drawing/2014/main" id="{F88C5098-BEA3-D7E5-B1A6-45BB1BE0BB57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5270" name="Google Shape;1196;p1">
                <a:extLst>
                  <a:ext uri="{FF2B5EF4-FFF2-40B4-BE49-F238E27FC236}">
                    <a16:creationId xmlns:a16="http://schemas.microsoft.com/office/drawing/2014/main" id="{F9C8A196-5EE8-C979-55C1-B45E66715E99}"/>
                  </a:ext>
                </a:extLst>
              </p:cNvPr>
              <p:cNvCxnSpPr>
                <a:cxnSpLocks/>
                <a:endCxn id="15271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271" name="Google Shape;1197;p1">
                <a:extLst>
                  <a:ext uri="{FF2B5EF4-FFF2-40B4-BE49-F238E27FC236}">
                    <a16:creationId xmlns:a16="http://schemas.microsoft.com/office/drawing/2014/main" id="{CB884A6A-2D03-994D-612F-0E7F3D107E06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2" name="Google Shape;1198;p1">
                <a:extLst>
                  <a:ext uri="{FF2B5EF4-FFF2-40B4-BE49-F238E27FC236}">
                    <a16:creationId xmlns:a16="http://schemas.microsoft.com/office/drawing/2014/main" id="{1ACD9D97-EFCE-3F68-F8E7-0F4C79FEA79F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4741" name="Google Shape;1206;p1">
              <a:extLst>
                <a:ext uri="{FF2B5EF4-FFF2-40B4-BE49-F238E27FC236}">
                  <a16:creationId xmlns:a16="http://schemas.microsoft.com/office/drawing/2014/main" id="{5265681A-F4FE-A183-31D1-E0339BC36D2A}"/>
                </a:ext>
              </a:extLst>
            </p:cNvPr>
            <p:cNvCxnSpPr>
              <a:cxnSpLocks/>
              <a:stCxn id="15266" idx="2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2" name="Google Shape;1215;p1">
              <a:extLst>
                <a:ext uri="{FF2B5EF4-FFF2-40B4-BE49-F238E27FC236}">
                  <a16:creationId xmlns:a16="http://schemas.microsoft.com/office/drawing/2014/main" id="{39AE78B1-9BA7-0421-71B9-45DFE4D9919B}"/>
                </a:ext>
              </a:extLst>
            </p:cNvPr>
            <p:cNvCxnSpPr>
              <a:cxnSpLocks/>
              <a:stCxn id="15268" idx="2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3" name="Google Shape;1224;p1">
              <a:extLst>
                <a:ext uri="{FF2B5EF4-FFF2-40B4-BE49-F238E27FC236}">
                  <a16:creationId xmlns:a16="http://schemas.microsoft.com/office/drawing/2014/main" id="{79179D5A-B76C-EECB-A92F-6BB0065DF263}"/>
                </a:ext>
              </a:extLst>
            </p:cNvPr>
            <p:cNvCxnSpPr>
              <a:cxnSpLocks/>
              <a:stCxn id="15269" idx="2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4" name="Google Shape;1233;p1">
              <a:extLst>
                <a:ext uri="{FF2B5EF4-FFF2-40B4-BE49-F238E27FC236}">
                  <a16:creationId xmlns:a16="http://schemas.microsoft.com/office/drawing/2014/main" id="{D5D33EBD-6E7C-8F52-9C3A-85428DF9FB22}"/>
                </a:ext>
              </a:extLst>
            </p:cNvPr>
            <p:cNvCxnSpPr>
              <a:cxnSpLocks/>
              <a:stCxn id="15267" idx="2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45" name="Google Shape;1235;p1">
              <a:extLst>
                <a:ext uri="{FF2B5EF4-FFF2-40B4-BE49-F238E27FC236}">
                  <a16:creationId xmlns:a16="http://schemas.microsoft.com/office/drawing/2014/main" id="{F5605B47-732D-EFFA-F5DA-B484CC052471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5266" name="Google Shape;1207;p1">
                <a:extLst>
                  <a:ext uri="{FF2B5EF4-FFF2-40B4-BE49-F238E27FC236}">
                    <a16:creationId xmlns:a16="http://schemas.microsoft.com/office/drawing/2014/main" id="{BD140C20-85F9-0148-F5C8-1919D5862865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7" name="Google Shape;1234;p1">
                <a:extLst>
                  <a:ext uri="{FF2B5EF4-FFF2-40B4-BE49-F238E27FC236}">
                    <a16:creationId xmlns:a16="http://schemas.microsoft.com/office/drawing/2014/main" id="{D95048C9-51B1-08D0-28F8-450D2967B5F0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8" name="Google Shape;1216;p1">
                <a:extLst>
                  <a:ext uri="{FF2B5EF4-FFF2-40B4-BE49-F238E27FC236}">
                    <a16:creationId xmlns:a16="http://schemas.microsoft.com/office/drawing/2014/main" id="{0AE77CDE-C891-A00D-B071-7D7FB739E600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9" name="Google Shape;1225;p1">
                <a:extLst>
                  <a:ext uri="{FF2B5EF4-FFF2-40B4-BE49-F238E27FC236}">
                    <a16:creationId xmlns:a16="http://schemas.microsoft.com/office/drawing/2014/main" id="{A64EBEA4-41A5-B5D4-AD4B-3572814283FF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46" name="Google Shape;1236;p1">
              <a:extLst>
                <a:ext uri="{FF2B5EF4-FFF2-40B4-BE49-F238E27FC236}">
                  <a16:creationId xmlns:a16="http://schemas.microsoft.com/office/drawing/2014/main" id="{812AEDA3-EE04-DABB-21E7-BF2F3ACC2D6A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5263" name="Google Shape;1237;p1">
                <a:extLst>
                  <a:ext uri="{FF2B5EF4-FFF2-40B4-BE49-F238E27FC236}">
                    <a16:creationId xmlns:a16="http://schemas.microsoft.com/office/drawing/2014/main" id="{DF7F4CC8-32C9-AB88-2C17-BD39ECF58D45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5264" name="Google Shape;1238;p1">
                <a:extLst>
                  <a:ext uri="{FF2B5EF4-FFF2-40B4-BE49-F238E27FC236}">
                    <a16:creationId xmlns:a16="http://schemas.microsoft.com/office/drawing/2014/main" id="{AE86EA3D-0EFA-468C-DBAE-A5ABC1D2A688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5265" name="Google Shape;1239;p1">
                <a:extLst>
                  <a:ext uri="{FF2B5EF4-FFF2-40B4-BE49-F238E27FC236}">
                    <a16:creationId xmlns:a16="http://schemas.microsoft.com/office/drawing/2014/main" id="{15B30A06-3BD6-8CE5-46ED-1B80D6F6A778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4747" name="Google Shape;1240;p1">
              <a:extLst>
                <a:ext uri="{FF2B5EF4-FFF2-40B4-BE49-F238E27FC236}">
                  <a16:creationId xmlns:a16="http://schemas.microsoft.com/office/drawing/2014/main" id="{95CA8CC0-CFAC-AF43-ABBC-CE4ACD68A0CA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5173" name="Google Shape;1241;p1">
                <a:extLst>
                  <a:ext uri="{FF2B5EF4-FFF2-40B4-BE49-F238E27FC236}">
                    <a16:creationId xmlns:a16="http://schemas.microsoft.com/office/drawing/2014/main" id="{B674FFEE-0573-496E-C838-8FD2A72E87CF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8" name="Google Shape;1242;p1">
                  <a:extLst>
                    <a:ext uri="{FF2B5EF4-FFF2-40B4-BE49-F238E27FC236}">
                      <a16:creationId xmlns:a16="http://schemas.microsoft.com/office/drawing/2014/main" id="{05E2CC18-5DD8-E36E-8E20-7669E80BFCFB}"/>
                    </a:ext>
                  </a:extLst>
                </p:cNvPr>
                <p:cNvCxnSpPr>
                  <a:cxnSpLocks/>
                  <a:stCxn id="15261" idx="2"/>
                  <a:endCxn id="1526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9" name="Google Shape;1245;p1">
                  <a:extLst>
                    <a:ext uri="{FF2B5EF4-FFF2-40B4-BE49-F238E27FC236}">
                      <a16:creationId xmlns:a16="http://schemas.microsoft.com/office/drawing/2014/main" id="{2EAE2430-3ADB-DE2D-91CB-8F0FF63BC74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61" name="Google Shape;1243;p1">
                    <a:extLst>
                      <a:ext uri="{FF2B5EF4-FFF2-40B4-BE49-F238E27FC236}">
                        <a16:creationId xmlns:a16="http://schemas.microsoft.com/office/drawing/2014/main" id="{9242EF0C-AE91-E87F-7B76-F1150AF8F66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62" name="Google Shape;1246;p1">
                    <a:extLst>
                      <a:ext uri="{FF2B5EF4-FFF2-40B4-BE49-F238E27FC236}">
                        <a16:creationId xmlns:a16="http://schemas.microsoft.com/office/drawing/2014/main" id="{923C0824-7606-BE38-E1AC-E78AE05B394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60" name="Google Shape;1244;p1">
                  <a:extLst>
                    <a:ext uri="{FF2B5EF4-FFF2-40B4-BE49-F238E27FC236}">
                      <a16:creationId xmlns:a16="http://schemas.microsoft.com/office/drawing/2014/main" id="{18B9CBAD-5671-9130-5784-82B989F79C6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4" name="Google Shape;1247;p1">
                <a:extLst>
                  <a:ext uri="{FF2B5EF4-FFF2-40B4-BE49-F238E27FC236}">
                    <a16:creationId xmlns:a16="http://schemas.microsoft.com/office/drawing/2014/main" id="{F2C288D2-DEAF-875D-C7B3-04F9FBB83E7A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3" name="Google Shape;1248;p1">
                  <a:extLst>
                    <a:ext uri="{FF2B5EF4-FFF2-40B4-BE49-F238E27FC236}">
                      <a16:creationId xmlns:a16="http://schemas.microsoft.com/office/drawing/2014/main" id="{CB329CB5-C4F2-38B0-8B7B-876240F34C79}"/>
                    </a:ext>
                  </a:extLst>
                </p:cNvPr>
                <p:cNvCxnSpPr>
                  <a:cxnSpLocks/>
                  <a:stCxn id="15256" idx="2"/>
                  <a:endCxn id="1525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4" name="Google Shape;1251;p1">
                  <a:extLst>
                    <a:ext uri="{FF2B5EF4-FFF2-40B4-BE49-F238E27FC236}">
                      <a16:creationId xmlns:a16="http://schemas.microsoft.com/office/drawing/2014/main" id="{0A2B027D-0ED5-0732-5754-CC58EE0D2D4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6" name="Google Shape;1249;p1">
                    <a:extLst>
                      <a:ext uri="{FF2B5EF4-FFF2-40B4-BE49-F238E27FC236}">
                        <a16:creationId xmlns:a16="http://schemas.microsoft.com/office/drawing/2014/main" id="{87DCB289-8F25-BE5B-255E-420F8CC395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7" name="Google Shape;1252;p1">
                    <a:extLst>
                      <a:ext uri="{FF2B5EF4-FFF2-40B4-BE49-F238E27FC236}">
                        <a16:creationId xmlns:a16="http://schemas.microsoft.com/office/drawing/2014/main" id="{3F469AAE-8F4A-3F18-7025-CF536BD62F4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5" name="Google Shape;1250;p1">
                  <a:extLst>
                    <a:ext uri="{FF2B5EF4-FFF2-40B4-BE49-F238E27FC236}">
                      <a16:creationId xmlns:a16="http://schemas.microsoft.com/office/drawing/2014/main" id="{97945EA6-5CB4-8070-09FD-B511DDA559C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5" name="Google Shape;1253;p1">
                <a:extLst>
                  <a:ext uri="{FF2B5EF4-FFF2-40B4-BE49-F238E27FC236}">
                    <a16:creationId xmlns:a16="http://schemas.microsoft.com/office/drawing/2014/main" id="{DE442B42-A42C-515A-72EA-A60A0C9FF39C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8" name="Google Shape;1254;p1">
                  <a:extLst>
                    <a:ext uri="{FF2B5EF4-FFF2-40B4-BE49-F238E27FC236}">
                      <a16:creationId xmlns:a16="http://schemas.microsoft.com/office/drawing/2014/main" id="{3C26C26F-1C75-5158-97E6-36CDB638EA6E}"/>
                    </a:ext>
                  </a:extLst>
                </p:cNvPr>
                <p:cNvCxnSpPr>
                  <a:cxnSpLocks/>
                  <a:stCxn id="15251" idx="2"/>
                  <a:endCxn id="1525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9" name="Google Shape;1257;p1">
                  <a:extLst>
                    <a:ext uri="{FF2B5EF4-FFF2-40B4-BE49-F238E27FC236}">
                      <a16:creationId xmlns:a16="http://schemas.microsoft.com/office/drawing/2014/main" id="{C1E2C152-350C-6D3A-46F0-5CFA10F7F96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1" name="Google Shape;1255;p1">
                    <a:extLst>
                      <a:ext uri="{FF2B5EF4-FFF2-40B4-BE49-F238E27FC236}">
                        <a16:creationId xmlns:a16="http://schemas.microsoft.com/office/drawing/2014/main" id="{51F373D2-F3DE-9F30-168B-C3C8E990524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2" name="Google Shape;1258;p1">
                    <a:extLst>
                      <a:ext uri="{FF2B5EF4-FFF2-40B4-BE49-F238E27FC236}">
                        <a16:creationId xmlns:a16="http://schemas.microsoft.com/office/drawing/2014/main" id="{C0C8408E-30C0-8C14-B294-CC02D668F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0" name="Google Shape;1256;p1">
                  <a:extLst>
                    <a:ext uri="{FF2B5EF4-FFF2-40B4-BE49-F238E27FC236}">
                      <a16:creationId xmlns:a16="http://schemas.microsoft.com/office/drawing/2014/main" id="{EE50D3BE-FD51-B70F-07C9-3219A44083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6" name="Google Shape;1259;p1">
                <a:extLst>
                  <a:ext uri="{FF2B5EF4-FFF2-40B4-BE49-F238E27FC236}">
                    <a16:creationId xmlns:a16="http://schemas.microsoft.com/office/drawing/2014/main" id="{0856339E-A71E-E035-AA41-4EB5D592879C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3" name="Google Shape;1260;p1">
                  <a:extLst>
                    <a:ext uri="{FF2B5EF4-FFF2-40B4-BE49-F238E27FC236}">
                      <a16:creationId xmlns:a16="http://schemas.microsoft.com/office/drawing/2014/main" id="{A6D2E000-AE0E-68F5-8BDB-19D8C6C2EFC9}"/>
                    </a:ext>
                  </a:extLst>
                </p:cNvPr>
                <p:cNvCxnSpPr>
                  <a:cxnSpLocks/>
                  <a:stCxn id="15246" idx="2"/>
                  <a:endCxn id="1524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4" name="Google Shape;1263;p1">
                  <a:extLst>
                    <a:ext uri="{FF2B5EF4-FFF2-40B4-BE49-F238E27FC236}">
                      <a16:creationId xmlns:a16="http://schemas.microsoft.com/office/drawing/2014/main" id="{E2A09295-5425-1F8D-E75B-22C2D6C2CA7E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6" name="Google Shape;1261;p1">
                    <a:extLst>
                      <a:ext uri="{FF2B5EF4-FFF2-40B4-BE49-F238E27FC236}">
                        <a16:creationId xmlns:a16="http://schemas.microsoft.com/office/drawing/2014/main" id="{1AAB5F49-6F5E-A3AA-EC3E-59E3B88F92F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7" name="Google Shape;1264;p1">
                    <a:extLst>
                      <a:ext uri="{FF2B5EF4-FFF2-40B4-BE49-F238E27FC236}">
                        <a16:creationId xmlns:a16="http://schemas.microsoft.com/office/drawing/2014/main" id="{996142EE-E1A3-67EA-ABB0-20BC833E7135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5" name="Google Shape;1262;p1">
                  <a:extLst>
                    <a:ext uri="{FF2B5EF4-FFF2-40B4-BE49-F238E27FC236}">
                      <a16:creationId xmlns:a16="http://schemas.microsoft.com/office/drawing/2014/main" id="{491D46D6-0A51-34CC-255D-007B61BE6D78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7" name="Google Shape;1265;p1">
                <a:extLst>
                  <a:ext uri="{FF2B5EF4-FFF2-40B4-BE49-F238E27FC236}">
                    <a16:creationId xmlns:a16="http://schemas.microsoft.com/office/drawing/2014/main" id="{83750BF9-C736-7E05-07D5-BAB8955F2403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8" name="Google Shape;1266;p1">
                  <a:extLst>
                    <a:ext uri="{FF2B5EF4-FFF2-40B4-BE49-F238E27FC236}">
                      <a16:creationId xmlns:a16="http://schemas.microsoft.com/office/drawing/2014/main" id="{957D8408-73BD-F5D8-5239-081A951E5E37}"/>
                    </a:ext>
                  </a:extLst>
                </p:cNvPr>
                <p:cNvCxnSpPr>
                  <a:cxnSpLocks/>
                  <a:stCxn id="15241" idx="2"/>
                  <a:endCxn id="1524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9" name="Google Shape;1269;p1">
                  <a:extLst>
                    <a:ext uri="{FF2B5EF4-FFF2-40B4-BE49-F238E27FC236}">
                      <a16:creationId xmlns:a16="http://schemas.microsoft.com/office/drawing/2014/main" id="{38C25DDD-D481-C0B2-D08F-26F167FE9987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1" name="Google Shape;1267;p1">
                    <a:extLst>
                      <a:ext uri="{FF2B5EF4-FFF2-40B4-BE49-F238E27FC236}">
                        <a16:creationId xmlns:a16="http://schemas.microsoft.com/office/drawing/2014/main" id="{12349EAE-F5B3-C6A9-9D9F-2957C352EA9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2" name="Google Shape;1270;p1">
                    <a:extLst>
                      <a:ext uri="{FF2B5EF4-FFF2-40B4-BE49-F238E27FC236}">
                        <a16:creationId xmlns:a16="http://schemas.microsoft.com/office/drawing/2014/main" id="{71822C58-BBCC-85BB-6E37-3C374235299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0" name="Google Shape;1268;p1">
                  <a:extLst>
                    <a:ext uri="{FF2B5EF4-FFF2-40B4-BE49-F238E27FC236}">
                      <a16:creationId xmlns:a16="http://schemas.microsoft.com/office/drawing/2014/main" id="{13AD27B9-0C58-F276-7A10-166F6C300DB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8" name="Google Shape;1271;p1">
                <a:extLst>
                  <a:ext uri="{FF2B5EF4-FFF2-40B4-BE49-F238E27FC236}">
                    <a16:creationId xmlns:a16="http://schemas.microsoft.com/office/drawing/2014/main" id="{1DB8F63C-A6AC-8991-66CD-4A7E74B0E6D0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3" name="Google Shape;1272;p1">
                  <a:extLst>
                    <a:ext uri="{FF2B5EF4-FFF2-40B4-BE49-F238E27FC236}">
                      <a16:creationId xmlns:a16="http://schemas.microsoft.com/office/drawing/2014/main" id="{482FE6A2-A32F-180F-9BA4-8BB68A59F86E}"/>
                    </a:ext>
                  </a:extLst>
                </p:cNvPr>
                <p:cNvCxnSpPr>
                  <a:cxnSpLocks/>
                  <a:stCxn id="15236" idx="2"/>
                  <a:endCxn id="1523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4" name="Google Shape;1275;p1">
                  <a:extLst>
                    <a:ext uri="{FF2B5EF4-FFF2-40B4-BE49-F238E27FC236}">
                      <a16:creationId xmlns:a16="http://schemas.microsoft.com/office/drawing/2014/main" id="{819EED2E-8858-82E5-0C49-070324A60F6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6" name="Google Shape;1273;p1">
                    <a:extLst>
                      <a:ext uri="{FF2B5EF4-FFF2-40B4-BE49-F238E27FC236}">
                        <a16:creationId xmlns:a16="http://schemas.microsoft.com/office/drawing/2014/main" id="{96F3CFDE-FD87-B637-503A-29AA186DB7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7" name="Google Shape;1276;p1">
                    <a:extLst>
                      <a:ext uri="{FF2B5EF4-FFF2-40B4-BE49-F238E27FC236}">
                        <a16:creationId xmlns:a16="http://schemas.microsoft.com/office/drawing/2014/main" id="{50CBE6FD-DAAC-50D8-B076-4DA37B1828B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5" name="Google Shape;1274;p1">
                  <a:extLst>
                    <a:ext uri="{FF2B5EF4-FFF2-40B4-BE49-F238E27FC236}">
                      <a16:creationId xmlns:a16="http://schemas.microsoft.com/office/drawing/2014/main" id="{27E27EF9-7F9E-245B-D66A-887133F7D900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9" name="Google Shape;1277;p1">
                <a:extLst>
                  <a:ext uri="{FF2B5EF4-FFF2-40B4-BE49-F238E27FC236}">
                    <a16:creationId xmlns:a16="http://schemas.microsoft.com/office/drawing/2014/main" id="{0EB075A2-20E4-228B-E31A-162B8B1772C8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8" name="Google Shape;1278;p1">
                  <a:extLst>
                    <a:ext uri="{FF2B5EF4-FFF2-40B4-BE49-F238E27FC236}">
                      <a16:creationId xmlns:a16="http://schemas.microsoft.com/office/drawing/2014/main" id="{D8CE9E44-0D03-9660-44E0-A35C257D1E80}"/>
                    </a:ext>
                  </a:extLst>
                </p:cNvPr>
                <p:cNvCxnSpPr>
                  <a:cxnSpLocks/>
                  <a:stCxn id="15231" idx="2"/>
                  <a:endCxn id="1523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9" name="Google Shape;1281;p1">
                  <a:extLst>
                    <a:ext uri="{FF2B5EF4-FFF2-40B4-BE49-F238E27FC236}">
                      <a16:creationId xmlns:a16="http://schemas.microsoft.com/office/drawing/2014/main" id="{286C223C-DB88-7CBA-4146-0BF38FAFC6E9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1" name="Google Shape;1279;p1">
                    <a:extLst>
                      <a:ext uri="{FF2B5EF4-FFF2-40B4-BE49-F238E27FC236}">
                        <a16:creationId xmlns:a16="http://schemas.microsoft.com/office/drawing/2014/main" id="{A9976392-CE13-F666-4CE4-8E70EEB58511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2" name="Google Shape;1282;p1">
                    <a:extLst>
                      <a:ext uri="{FF2B5EF4-FFF2-40B4-BE49-F238E27FC236}">
                        <a16:creationId xmlns:a16="http://schemas.microsoft.com/office/drawing/2014/main" id="{3DD88B57-A68B-30FC-7139-10102A925BE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0" name="Google Shape;1280;p1">
                  <a:extLst>
                    <a:ext uri="{FF2B5EF4-FFF2-40B4-BE49-F238E27FC236}">
                      <a16:creationId xmlns:a16="http://schemas.microsoft.com/office/drawing/2014/main" id="{9389BFD2-174A-A490-8FF7-68F0E8C495E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0" name="Google Shape;1283;p1">
                <a:extLst>
                  <a:ext uri="{FF2B5EF4-FFF2-40B4-BE49-F238E27FC236}">
                    <a16:creationId xmlns:a16="http://schemas.microsoft.com/office/drawing/2014/main" id="{4019F93D-79CE-C1FD-D507-D6D15AA5668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3" name="Google Shape;1284;p1">
                  <a:extLst>
                    <a:ext uri="{FF2B5EF4-FFF2-40B4-BE49-F238E27FC236}">
                      <a16:creationId xmlns:a16="http://schemas.microsoft.com/office/drawing/2014/main" id="{A6C109C8-3CE3-1187-0060-3E4688F14D4B}"/>
                    </a:ext>
                  </a:extLst>
                </p:cNvPr>
                <p:cNvCxnSpPr>
                  <a:cxnSpLocks/>
                  <a:stCxn id="15226" idx="2"/>
                  <a:endCxn id="1522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4" name="Google Shape;1287;p1">
                  <a:extLst>
                    <a:ext uri="{FF2B5EF4-FFF2-40B4-BE49-F238E27FC236}">
                      <a16:creationId xmlns:a16="http://schemas.microsoft.com/office/drawing/2014/main" id="{899B67A6-CA32-B08C-BE99-4229B78C2EB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6" name="Google Shape;1285;p1">
                    <a:extLst>
                      <a:ext uri="{FF2B5EF4-FFF2-40B4-BE49-F238E27FC236}">
                        <a16:creationId xmlns:a16="http://schemas.microsoft.com/office/drawing/2014/main" id="{0FC020C2-3A23-32EC-1B27-BBFD76047B2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7" name="Google Shape;1288;p1">
                    <a:extLst>
                      <a:ext uri="{FF2B5EF4-FFF2-40B4-BE49-F238E27FC236}">
                        <a16:creationId xmlns:a16="http://schemas.microsoft.com/office/drawing/2014/main" id="{2EE29365-F7BF-9AF0-40BE-2D37CBD47F8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5" name="Google Shape;1286;p1">
                  <a:extLst>
                    <a:ext uri="{FF2B5EF4-FFF2-40B4-BE49-F238E27FC236}">
                      <a16:creationId xmlns:a16="http://schemas.microsoft.com/office/drawing/2014/main" id="{5C3A805F-C3A0-DBC8-B87D-02DBE1762EE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1" name="Google Shape;1289;p1">
                <a:extLst>
                  <a:ext uri="{FF2B5EF4-FFF2-40B4-BE49-F238E27FC236}">
                    <a16:creationId xmlns:a16="http://schemas.microsoft.com/office/drawing/2014/main" id="{1728F2E3-0D8D-006E-2D8B-6D02058544C6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8" name="Google Shape;1290;p1">
                  <a:extLst>
                    <a:ext uri="{FF2B5EF4-FFF2-40B4-BE49-F238E27FC236}">
                      <a16:creationId xmlns:a16="http://schemas.microsoft.com/office/drawing/2014/main" id="{B49231A1-7CF9-E01F-6E73-53C15748E716}"/>
                    </a:ext>
                  </a:extLst>
                </p:cNvPr>
                <p:cNvCxnSpPr>
                  <a:cxnSpLocks/>
                  <a:stCxn id="15221" idx="2"/>
                  <a:endCxn id="1522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9" name="Google Shape;1293;p1">
                  <a:extLst>
                    <a:ext uri="{FF2B5EF4-FFF2-40B4-BE49-F238E27FC236}">
                      <a16:creationId xmlns:a16="http://schemas.microsoft.com/office/drawing/2014/main" id="{78A2A406-45CC-3D4E-36A4-7A0BD146263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1" name="Google Shape;1291;p1">
                    <a:extLst>
                      <a:ext uri="{FF2B5EF4-FFF2-40B4-BE49-F238E27FC236}">
                        <a16:creationId xmlns:a16="http://schemas.microsoft.com/office/drawing/2014/main" id="{04005889-3C7B-1212-8409-C89BDEAAECE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2" name="Google Shape;1294;p1">
                    <a:extLst>
                      <a:ext uri="{FF2B5EF4-FFF2-40B4-BE49-F238E27FC236}">
                        <a16:creationId xmlns:a16="http://schemas.microsoft.com/office/drawing/2014/main" id="{E7EFE0DF-FF34-54A6-B60F-876ED65A6C8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0" name="Google Shape;1292;p1">
                  <a:extLst>
                    <a:ext uri="{FF2B5EF4-FFF2-40B4-BE49-F238E27FC236}">
                      <a16:creationId xmlns:a16="http://schemas.microsoft.com/office/drawing/2014/main" id="{AB92CB52-0AE1-C6AB-DED4-756501B22ED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2" name="Google Shape;1295;p1">
                <a:extLst>
                  <a:ext uri="{FF2B5EF4-FFF2-40B4-BE49-F238E27FC236}">
                    <a16:creationId xmlns:a16="http://schemas.microsoft.com/office/drawing/2014/main" id="{364C3F4A-FD47-6B98-3F66-E5FF8F4AC2C6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3" name="Google Shape;1296;p1">
                  <a:extLst>
                    <a:ext uri="{FF2B5EF4-FFF2-40B4-BE49-F238E27FC236}">
                      <a16:creationId xmlns:a16="http://schemas.microsoft.com/office/drawing/2014/main" id="{451281B3-2205-C6A0-BC0F-5946711DA237}"/>
                    </a:ext>
                  </a:extLst>
                </p:cNvPr>
                <p:cNvCxnSpPr>
                  <a:cxnSpLocks/>
                  <a:stCxn id="15216" idx="2"/>
                  <a:endCxn id="1521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4" name="Google Shape;1299;p1">
                  <a:extLst>
                    <a:ext uri="{FF2B5EF4-FFF2-40B4-BE49-F238E27FC236}">
                      <a16:creationId xmlns:a16="http://schemas.microsoft.com/office/drawing/2014/main" id="{24F63E02-A962-C0FE-C0D9-E24BD1638A40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6" name="Google Shape;1297;p1">
                    <a:extLst>
                      <a:ext uri="{FF2B5EF4-FFF2-40B4-BE49-F238E27FC236}">
                        <a16:creationId xmlns:a16="http://schemas.microsoft.com/office/drawing/2014/main" id="{5F79BD1D-9761-95BE-9F8E-DA7F5AF1E87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7" name="Google Shape;1300;p1">
                    <a:extLst>
                      <a:ext uri="{FF2B5EF4-FFF2-40B4-BE49-F238E27FC236}">
                        <a16:creationId xmlns:a16="http://schemas.microsoft.com/office/drawing/2014/main" id="{B3245D6C-E618-63AC-A044-7150171D14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5" name="Google Shape;1298;p1">
                  <a:extLst>
                    <a:ext uri="{FF2B5EF4-FFF2-40B4-BE49-F238E27FC236}">
                      <a16:creationId xmlns:a16="http://schemas.microsoft.com/office/drawing/2014/main" id="{4C8ED16B-DA1D-7909-A3AD-C11E4AC83DE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3" name="Google Shape;1301;p1">
                <a:extLst>
                  <a:ext uri="{FF2B5EF4-FFF2-40B4-BE49-F238E27FC236}">
                    <a16:creationId xmlns:a16="http://schemas.microsoft.com/office/drawing/2014/main" id="{846B0EB7-72BD-FE9F-1651-73E5C796DE4D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8" name="Google Shape;1302;p1">
                  <a:extLst>
                    <a:ext uri="{FF2B5EF4-FFF2-40B4-BE49-F238E27FC236}">
                      <a16:creationId xmlns:a16="http://schemas.microsoft.com/office/drawing/2014/main" id="{69DA7DA8-BC65-5FCA-8FF8-C3213831CB5C}"/>
                    </a:ext>
                  </a:extLst>
                </p:cNvPr>
                <p:cNvCxnSpPr>
                  <a:cxnSpLocks/>
                  <a:stCxn id="15211" idx="2"/>
                  <a:endCxn id="1521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9" name="Google Shape;1305;p1">
                  <a:extLst>
                    <a:ext uri="{FF2B5EF4-FFF2-40B4-BE49-F238E27FC236}">
                      <a16:creationId xmlns:a16="http://schemas.microsoft.com/office/drawing/2014/main" id="{85265AD9-7019-4B19-6B87-C9940C49239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1" name="Google Shape;1303;p1">
                    <a:extLst>
                      <a:ext uri="{FF2B5EF4-FFF2-40B4-BE49-F238E27FC236}">
                        <a16:creationId xmlns:a16="http://schemas.microsoft.com/office/drawing/2014/main" id="{4128393C-0E20-A1C7-24EC-72EBABD4D93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2" name="Google Shape;1306;p1">
                    <a:extLst>
                      <a:ext uri="{FF2B5EF4-FFF2-40B4-BE49-F238E27FC236}">
                        <a16:creationId xmlns:a16="http://schemas.microsoft.com/office/drawing/2014/main" id="{FF31EFD9-0620-B2B4-FF87-078D6223BC3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0" name="Google Shape;1304;p1">
                  <a:extLst>
                    <a:ext uri="{FF2B5EF4-FFF2-40B4-BE49-F238E27FC236}">
                      <a16:creationId xmlns:a16="http://schemas.microsoft.com/office/drawing/2014/main" id="{BF155A3E-83C5-8938-1B04-039A74E83C6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4" name="Google Shape;1307;p1">
                <a:extLst>
                  <a:ext uri="{FF2B5EF4-FFF2-40B4-BE49-F238E27FC236}">
                    <a16:creationId xmlns:a16="http://schemas.microsoft.com/office/drawing/2014/main" id="{A9EF65E6-7D57-C51B-DED0-83568BD3C707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3" name="Google Shape;1308;p1">
                  <a:extLst>
                    <a:ext uri="{FF2B5EF4-FFF2-40B4-BE49-F238E27FC236}">
                      <a16:creationId xmlns:a16="http://schemas.microsoft.com/office/drawing/2014/main" id="{C87D65E2-BAA9-29D8-4F35-8D7D782D5D76}"/>
                    </a:ext>
                  </a:extLst>
                </p:cNvPr>
                <p:cNvCxnSpPr>
                  <a:cxnSpLocks/>
                  <a:stCxn id="15206" idx="2"/>
                  <a:endCxn id="1520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4" name="Google Shape;1311;p1">
                  <a:extLst>
                    <a:ext uri="{FF2B5EF4-FFF2-40B4-BE49-F238E27FC236}">
                      <a16:creationId xmlns:a16="http://schemas.microsoft.com/office/drawing/2014/main" id="{ADF5992F-4F3E-98A1-7D75-8D98558C5B9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6" name="Google Shape;1309;p1">
                    <a:extLst>
                      <a:ext uri="{FF2B5EF4-FFF2-40B4-BE49-F238E27FC236}">
                        <a16:creationId xmlns:a16="http://schemas.microsoft.com/office/drawing/2014/main" id="{75EEBB9E-30AC-2FB2-58BC-C77D811955B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7" name="Google Shape;1312;p1">
                    <a:extLst>
                      <a:ext uri="{FF2B5EF4-FFF2-40B4-BE49-F238E27FC236}">
                        <a16:creationId xmlns:a16="http://schemas.microsoft.com/office/drawing/2014/main" id="{30F3BD99-07F6-0A19-9951-F42641BF0AD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5" name="Google Shape;1310;p1">
                  <a:extLst>
                    <a:ext uri="{FF2B5EF4-FFF2-40B4-BE49-F238E27FC236}">
                      <a16:creationId xmlns:a16="http://schemas.microsoft.com/office/drawing/2014/main" id="{92B39E83-2FE0-39AD-96CB-53F4AB272573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5" name="Google Shape;1313;p1">
                <a:extLst>
                  <a:ext uri="{FF2B5EF4-FFF2-40B4-BE49-F238E27FC236}">
                    <a16:creationId xmlns:a16="http://schemas.microsoft.com/office/drawing/2014/main" id="{4BA38F41-82AE-B2C1-08FB-9BBA390981CB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8" name="Google Shape;1314;p1">
                  <a:extLst>
                    <a:ext uri="{FF2B5EF4-FFF2-40B4-BE49-F238E27FC236}">
                      <a16:creationId xmlns:a16="http://schemas.microsoft.com/office/drawing/2014/main" id="{34415F57-A8FD-1AEB-03AD-4F684D690B5C}"/>
                    </a:ext>
                  </a:extLst>
                </p:cNvPr>
                <p:cNvCxnSpPr>
                  <a:cxnSpLocks/>
                  <a:stCxn id="15201" idx="2"/>
                  <a:endCxn id="1520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9" name="Google Shape;1317;p1">
                  <a:extLst>
                    <a:ext uri="{FF2B5EF4-FFF2-40B4-BE49-F238E27FC236}">
                      <a16:creationId xmlns:a16="http://schemas.microsoft.com/office/drawing/2014/main" id="{2B9385D8-55A9-A866-0EAA-3B170E063A02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1" name="Google Shape;1315;p1">
                    <a:extLst>
                      <a:ext uri="{FF2B5EF4-FFF2-40B4-BE49-F238E27FC236}">
                        <a16:creationId xmlns:a16="http://schemas.microsoft.com/office/drawing/2014/main" id="{C60A2813-FCC2-D399-12A3-8546B9A03E54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2" name="Google Shape;1318;p1">
                    <a:extLst>
                      <a:ext uri="{FF2B5EF4-FFF2-40B4-BE49-F238E27FC236}">
                        <a16:creationId xmlns:a16="http://schemas.microsoft.com/office/drawing/2014/main" id="{6C64DD68-2A39-8FA6-2969-0601DFCE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0" name="Google Shape;1316;p1">
                  <a:extLst>
                    <a:ext uri="{FF2B5EF4-FFF2-40B4-BE49-F238E27FC236}">
                      <a16:creationId xmlns:a16="http://schemas.microsoft.com/office/drawing/2014/main" id="{9DE63675-7D25-79C9-A04B-D40D96BB17F1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6" name="Google Shape;1319;p1">
                <a:extLst>
                  <a:ext uri="{FF2B5EF4-FFF2-40B4-BE49-F238E27FC236}">
                    <a16:creationId xmlns:a16="http://schemas.microsoft.com/office/drawing/2014/main" id="{89C91CC3-7E31-33BF-0EBB-C93A3D90341F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3" name="Google Shape;1320;p1">
                  <a:extLst>
                    <a:ext uri="{FF2B5EF4-FFF2-40B4-BE49-F238E27FC236}">
                      <a16:creationId xmlns:a16="http://schemas.microsoft.com/office/drawing/2014/main" id="{E3BCFEC3-3146-380B-D64D-B2884874E8BC}"/>
                    </a:ext>
                  </a:extLst>
                </p:cNvPr>
                <p:cNvCxnSpPr>
                  <a:cxnSpLocks/>
                  <a:stCxn id="15196" idx="2"/>
                  <a:endCxn id="1519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4" name="Google Shape;1323;p1">
                  <a:extLst>
                    <a:ext uri="{FF2B5EF4-FFF2-40B4-BE49-F238E27FC236}">
                      <a16:creationId xmlns:a16="http://schemas.microsoft.com/office/drawing/2014/main" id="{14304D50-33E0-9A8F-5A99-78B8EB96A905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6" name="Google Shape;1321;p1">
                    <a:extLst>
                      <a:ext uri="{FF2B5EF4-FFF2-40B4-BE49-F238E27FC236}">
                        <a16:creationId xmlns:a16="http://schemas.microsoft.com/office/drawing/2014/main" id="{E2B51305-D881-C176-952A-9F74AB728D1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7" name="Google Shape;1324;p1">
                    <a:extLst>
                      <a:ext uri="{FF2B5EF4-FFF2-40B4-BE49-F238E27FC236}">
                        <a16:creationId xmlns:a16="http://schemas.microsoft.com/office/drawing/2014/main" id="{B8B927F8-04DD-4A0A-CB28-249C664F3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5" name="Google Shape;1322;p1">
                  <a:extLst>
                    <a:ext uri="{FF2B5EF4-FFF2-40B4-BE49-F238E27FC236}">
                      <a16:creationId xmlns:a16="http://schemas.microsoft.com/office/drawing/2014/main" id="{3566AF4D-B1FB-5C7F-1C30-2A7963C2DC6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7" name="Google Shape;1325;p1">
                <a:extLst>
                  <a:ext uri="{FF2B5EF4-FFF2-40B4-BE49-F238E27FC236}">
                    <a16:creationId xmlns:a16="http://schemas.microsoft.com/office/drawing/2014/main" id="{3BF18C0D-6ECD-328A-A3C8-2CF4D73D5824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88" name="Google Shape;1326;p1">
                  <a:extLst>
                    <a:ext uri="{FF2B5EF4-FFF2-40B4-BE49-F238E27FC236}">
                      <a16:creationId xmlns:a16="http://schemas.microsoft.com/office/drawing/2014/main" id="{7F2DF12B-FA22-7735-E5B1-4FCDA51B844B}"/>
                    </a:ext>
                  </a:extLst>
                </p:cNvPr>
                <p:cNvCxnSpPr>
                  <a:cxnSpLocks/>
                  <a:stCxn id="15191" idx="2"/>
                  <a:endCxn id="1519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89" name="Google Shape;1329;p1">
                  <a:extLst>
                    <a:ext uri="{FF2B5EF4-FFF2-40B4-BE49-F238E27FC236}">
                      <a16:creationId xmlns:a16="http://schemas.microsoft.com/office/drawing/2014/main" id="{EE9ADA0C-087F-5E9A-2CCD-3F4E8DA97D7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1" name="Google Shape;1327;p1">
                    <a:extLst>
                      <a:ext uri="{FF2B5EF4-FFF2-40B4-BE49-F238E27FC236}">
                        <a16:creationId xmlns:a16="http://schemas.microsoft.com/office/drawing/2014/main" id="{3846D08E-7337-CBEE-5A2F-8829624105D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2" name="Google Shape;1330;p1">
                    <a:extLst>
                      <a:ext uri="{FF2B5EF4-FFF2-40B4-BE49-F238E27FC236}">
                        <a16:creationId xmlns:a16="http://schemas.microsoft.com/office/drawing/2014/main" id="{E4463043-F201-6BC5-9A25-99196449CD4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0" name="Google Shape;1328;p1">
                  <a:extLst>
                    <a:ext uri="{FF2B5EF4-FFF2-40B4-BE49-F238E27FC236}">
                      <a16:creationId xmlns:a16="http://schemas.microsoft.com/office/drawing/2014/main" id="{7CC95AB6-60F9-F210-3EAD-8828401F9A3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8" name="Google Shape;1331;p1">
              <a:extLst>
                <a:ext uri="{FF2B5EF4-FFF2-40B4-BE49-F238E27FC236}">
                  <a16:creationId xmlns:a16="http://schemas.microsoft.com/office/drawing/2014/main" id="{D299BDD3-5771-2D01-4BEF-EA5826917C6B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5155" name="Google Shape;1332;p1">
                <a:extLst>
                  <a:ext uri="{FF2B5EF4-FFF2-40B4-BE49-F238E27FC236}">
                    <a16:creationId xmlns:a16="http://schemas.microsoft.com/office/drawing/2014/main" id="{BD12746A-56AF-0D0E-ECD0-2FCA0BCDE595}"/>
                  </a:ext>
                </a:extLst>
              </p:cNvPr>
              <p:cNvCxnSpPr>
                <a:cxnSpLocks/>
                <a:stCxn id="15170" idx="2"/>
                <a:endCxn id="15159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56" name="Google Shape;1335;p1">
                <a:extLst>
                  <a:ext uri="{FF2B5EF4-FFF2-40B4-BE49-F238E27FC236}">
                    <a16:creationId xmlns:a16="http://schemas.microsoft.com/office/drawing/2014/main" id="{094AAC15-2BB2-FE6D-BA30-1981C1EABAA6}"/>
                  </a:ext>
                </a:extLst>
              </p:cNvPr>
              <p:cNvCxnSpPr>
                <a:cxnSpLocks/>
                <a:stCxn id="15170" idx="6"/>
                <a:endCxn id="15158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57" name="Google Shape;1337;p1">
                <a:extLst>
                  <a:ext uri="{FF2B5EF4-FFF2-40B4-BE49-F238E27FC236}">
                    <a16:creationId xmlns:a16="http://schemas.microsoft.com/office/drawing/2014/main" id="{2C5654B2-D28A-A974-0A8F-E2A2B5A2A063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5170" name="Google Shape;1333;p1">
                  <a:extLst>
                    <a:ext uri="{FF2B5EF4-FFF2-40B4-BE49-F238E27FC236}">
                      <a16:creationId xmlns:a16="http://schemas.microsoft.com/office/drawing/2014/main" id="{31CA1145-9D08-A0D1-53D5-CBE39B7510B0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1" name="Google Shape;1338;p1">
                  <a:extLst>
                    <a:ext uri="{FF2B5EF4-FFF2-40B4-BE49-F238E27FC236}">
                      <a16:creationId xmlns:a16="http://schemas.microsoft.com/office/drawing/2014/main" id="{91460795-405F-5FFC-2E67-37CA8F52753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2" name="Google Shape;1339;p1">
                  <a:extLst>
                    <a:ext uri="{FF2B5EF4-FFF2-40B4-BE49-F238E27FC236}">
                      <a16:creationId xmlns:a16="http://schemas.microsoft.com/office/drawing/2014/main" id="{C129781B-B80B-08BD-46CA-529ED2B69C8B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8" name="Google Shape;1336;p1">
                <a:extLst>
                  <a:ext uri="{FF2B5EF4-FFF2-40B4-BE49-F238E27FC236}">
                    <a16:creationId xmlns:a16="http://schemas.microsoft.com/office/drawing/2014/main" id="{651B5488-2933-025F-3F3F-B50D09EE89E3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9" name="Google Shape;1334;p1">
                <a:extLst>
                  <a:ext uri="{FF2B5EF4-FFF2-40B4-BE49-F238E27FC236}">
                    <a16:creationId xmlns:a16="http://schemas.microsoft.com/office/drawing/2014/main" id="{FD1C1AF4-DCB3-7B5C-F522-339D593AAFF1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60" name="Google Shape;1340;p1">
                <a:extLst>
                  <a:ext uri="{FF2B5EF4-FFF2-40B4-BE49-F238E27FC236}">
                    <a16:creationId xmlns:a16="http://schemas.microsoft.com/office/drawing/2014/main" id="{9CD27426-9FBF-02F5-C9B1-CB992F335237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5164" name="Google Shape;1341;p1">
                  <a:extLst>
                    <a:ext uri="{FF2B5EF4-FFF2-40B4-BE49-F238E27FC236}">
                      <a16:creationId xmlns:a16="http://schemas.microsoft.com/office/drawing/2014/main" id="{94918413-38C9-41CB-DCE5-AEA7FAE7A436}"/>
                    </a:ext>
                  </a:extLst>
                </p:cNvPr>
                <p:cNvCxnSpPr>
                  <a:cxnSpLocks/>
                  <a:stCxn id="15159" idx="4"/>
                  <a:endCxn id="15165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5" name="Google Shape;1342;p1">
                  <a:extLst>
                    <a:ext uri="{FF2B5EF4-FFF2-40B4-BE49-F238E27FC236}">
                      <a16:creationId xmlns:a16="http://schemas.microsoft.com/office/drawing/2014/main" id="{9C4DC4B4-C3F1-FB43-C179-7DC5D902ECB0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6" name="Google Shape;1343;p1">
                  <a:extLst>
                    <a:ext uri="{FF2B5EF4-FFF2-40B4-BE49-F238E27FC236}">
                      <a16:creationId xmlns:a16="http://schemas.microsoft.com/office/drawing/2014/main" id="{67BE2132-C27B-176F-DD12-76B48D4FD1CD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7" name="Google Shape;1344;p1">
                  <a:extLst>
                    <a:ext uri="{FF2B5EF4-FFF2-40B4-BE49-F238E27FC236}">
                      <a16:creationId xmlns:a16="http://schemas.microsoft.com/office/drawing/2014/main" id="{FA37232C-0743-F347-CA33-A5D1F1ED886D}"/>
                    </a:ext>
                  </a:extLst>
                </p:cNvPr>
                <p:cNvCxnSpPr>
                  <a:cxnSpLocks/>
                  <a:stCxn id="15165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8" name="Google Shape;1345;p1">
                  <a:extLst>
                    <a:ext uri="{FF2B5EF4-FFF2-40B4-BE49-F238E27FC236}">
                      <a16:creationId xmlns:a16="http://schemas.microsoft.com/office/drawing/2014/main" id="{3EBF2237-C665-2AC0-63A7-B28441C7C0CC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9" name="Google Shape;1346;p1">
                  <a:extLst>
                    <a:ext uri="{FF2B5EF4-FFF2-40B4-BE49-F238E27FC236}">
                      <a16:creationId xmlns:a16="http://schemas.microsoft.com/office/drawing/2014/main" id="{5C6AA0B1-3598-6B35-FE4F-66FFF43A2C5A}"/>
                    </a:ext>
                  </a:extLst>
                </p:cNvPr>
                <p:cNvCxnSpPr>
                  <a:cxnSpLocks/>
                  <a:stCxn id="15165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5161" name="Google Shape;1347;p1">
                <a:extLst>
                  <a:ext uri="{FF2B5EF4-FFF2-40B4-BE49-F238E27FC236}">
                    <a16:creationId xmlns:a16="http://schemas.microsoft.com/office/drawing/2014/main" id="{8762977A-3721-5CC1-11FD-EC3EBE8571B0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5162" name="Google Shape;1348;p1">
                  <a:extLst>
                    <a:ext uri="{FF2B5EF4-FFF2-40B4-BE49-F238E27FC236}">
                      <a16:creationId xmlns:a16="http://schemas.microsoft.com/office/drawing/2014/main" id="{1BB2930A-E867-0FD8-4F72-ADEB0F177505}"/>
                    </a:ext>
                  </a:extLst>
                </p:cNvPr>
                <p:cNvCxnSpPr>
                  <a:cxnSpLocks/>
                  <a:stCxn id="15159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3" name="Google Shape;1349;p1">
                  <a:extLst>
                    <a:ext uri="{FF2B5EF4-FFF2-40B4-BE49-F238E27FC236}">
                      <a16:creationId xmlns:a16="http://schemas.microsoft.com/office/drawing/2014/main" id="{8C6C7815-AD3B-6D53-6716-5063D07533D7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9" name="Google Shape;1350;p1">
              <a:extLst>
                <a:ext uri="{FF2B5EF4-FFF2-40B4-BE49-F238E27FC236}">
                  <a16:creationId xmlns:a16="http://schemas.microsoft.com/office/drawing/2014/main" id="{11E18FE3-44D1-7894-1788-26C4486EE6E6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5147" name="Google Shape;1351;p1">
                <a:extLst>
                  <a:ext uri="{FF2B5EF4-FFF2-40B4-BE49-F238E27FC236}">
                    <a16:creationId xmlns:a16="http://schemas.microsoft.com/office/drawing/2014/main" id="{3B39BB32-AE99-FD4F-7B4C-83DF9595F70A}"/>
                  </a:ext>
                </a:extLst>
              </p:cNvPr>
              <p:cNvCxnSpPr>
                <a:cxnSpLocks/>
                <a:stCxn id="15152" idx="6"/>
                <a:endCxn id="15150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48" name="Google Shape;1354;p1">
                <a:extLst>
                  <a:ext uri="{FF2B5EF4-FFF2-40B4-BE49-F238E27FC236}">
                    <a16:creationId xmlns:a16="http://schemas.microsoft.com/office/drawing/2014/main" id="{5426E38B-7D51-9BA9-6861-181D1D02F156}"/>
                  </a:ext>
                </a:extLst>
              </p:cNvPr>
              <p:cNvCxnSpPr>
                <a:cxnSpLocks/>
                <a:stCxn id="15152" idx="2"/>
                <a:endCxn id="15151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49" name="Google Shape;1356;p1">
                <a:extLst>
                  <a:ext uri="{FF2B5EF4-FFF2-40B4-BE49-F238E27FC236}">
                    <a16:creationId xmlns:a16="http://schemas.microsoft.com/office/drawing/2014/main" id="{39AF9C3F-2388-CAD3-AE6D-74A3B6257008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5152" name="Google Shape;1352;p1">
                  <a:extLst>
                    <a:ext uri="{FF2B5EF4-FFF2-40B4-BE49-F238E27FC236}">
                      <a16:creationId xmlns:a16="http://schemas.microsoft.com/office/drawing/2014/main" id="{A8E21D7F-53C0-96A0-98BF-B9986C88690D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3" name="Google Shape;1357;p1">
                  <a:extLst>
                    <a:ext uri="{FF2B5EF4-FFF2-40B4-BE49-F238E27FC236}">
                      <a16:creationId xmlns:a16="http://schemas.microsoft.com/office/drawing/2014/main" id="{2C629FDC-B37D-D3FE-3A85-73D555D1166B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4" name="Google Shape;1358;p1">
                  <a:extLst>
                    <a:ext uri="{FF2B5EF4-FFF2-40B4-BE49-F238E27FC236}">
                      <a16:creationId xmlns:a16="http://schemas.microsoft.com/office/drawing/2014/main" id="{0FB981C4-8B32-9974-F935-48275C88D9C8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0" name="Google Shape;1353;p1">
                <a:extLst>
                  <a:ext uri="{FF2B5EF4-FFF2-40B4-BE49-F238E27FC236}">
                    <a16:creationId xmlns:a16="http://schemas.microsoft.com/office/drawing/2014/main" id="{F9323E35-D965-32D3-A6D8-54AB5245B95A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1" name="Google Shape;1355;p1">
                <a:extLst>
                  <a:ext uri="{FF2B5EF4-FFF2-40B4-BE49-F238E27FC236}">
                    <a16:creationId xmlns:a16="http://schemas.microsoft.com/office/drawing/2014/main" id="{4ABF7C78-BA25-85DA-FFFE-CBDBB6481B54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0" name="Google Shape;1359;p1">
              <a:extLst>
                <a:ext uri="{FF2B5EF4-FFF2-40B4-BE49-F238E27FC236}">
                  <a16:creationId xmlns:a16="http://schemas.microsoft.com/office/drawing/2014/main" id="{DAA926BC-C1AC-6A01-12C4-2ECC0C23520E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5132" name="Google Shape;1360;p1">
                <a:extLst>
                  <a:ext uri="{FF2B5EF4-FFF2-40B4-BE49-F238E27FC236}">
                    <a16:creationId xmlns:a16="http://schemas.microsoft.com/office/drawing/2014/main" id="{1D362D0A-0330-87F4-736D-864674B98231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33" name="Google Shape;1361;p1">
                <a:extLst>
                  <a:ext uri="{FF2B5EF4-FFF2-40B4-BE49-F238E27FC236}">
                    <a16:creationId xmlns:a16="http://schemas.microsoft.com/office/drawing/2014/main" id="{A2B331F8-273C-B38E-73F2-537E2D19CB93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5134" name="Google Shape;1362;p1">
                  <a:extLst>
                    <a:ext uri="{FF2B5EF4-FFF2-40B4-BE49-F238E27FC236}">
                      <a16:creationId xmlns:a16="http://schemas.microsoft.com/office/drawing/2014/main" id="{235BD1B4-1FC9-586D-3668-10ADA0FAA17E}"/>
                    </a:ext>
                  </a:extLst>
                </p:cNvPr>
                <p:cNvCxnSpPr>
                  <a:cxnSpLocks/>
                  <a:stCxn id="15144" idx="0"/>
                  <a:endCxn id="15132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135" name="Google Shape;1364;p1">
                  <a:extLst>
                    <a:ext uri="{FF2B5EF4-FFF2-40B4-BE49-F238E27FC236}">
                      <a16:creationId xmlns:a16="http://schemas.microsoft.com/office/drawing/2014/main" id="{6D2E09B1-1EE9-4427-564A-81FBBFA3E40C}"/>
                    </a:ext>
                  </a:extLst>
                </p:cNvPr>
                <p:cNvCxnSpPr>
                  <a:cxnSpLocks/>
                  <a:stCxn id="15142" idx="0"/>
                  <a:endCxn id="15132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36" name="Google Shape;1366;p1">
                  <a:extLst>
                    <a:ext uri="{FF2B5EF4-FFF2-40B4-BE49-F238E27FC236}">
                      <a16:creationId xmlns:a16="http://schemas.microsoft.com/office/drawing/2014/main" id="{23573D23-E5F9-285D-0A4E-66DC6FBEE5B8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5137" name="Google Shape;1367;p1">
                    <a:extLst>
                      <a:ext uri="{FF2B5EF4-FFF2-40B4-BE49-F238E27FC236}">
                        <a16:creationId xmlns:a16="http://schemas.microsoft.com/office/drawing/2014/main" id="{2FBFB252-33FD-9DD0-AD92-D4DD7D77F9E5}"/>
                      </a:ext>
                    </a:extLst>
                  </p:cNvPr>
                  <p:cNvCxnSpPr>
                    <a:cxnSpLocks/>
                    <a:stCxn id="15145" idx="6"/>
                    <a:endCxn id="15132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5138" name="Google Shape;1369;p1">
                    <a:extLst>
                      <a:ext uri="{FF2B5EF4-FFF2-40B4-BE49-F238E27FC236}">
                        <a16:creationId xmlns:a16="http://schemas.microsoft.com/office/drawing/2014/main" id="{B55B6A63-1888-206D-A1C5-E4BEE3ECCDB0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5145" name="Google Shape;1368;p1">
                      <a:extLst>
                        <a:ext uri="{FF2B5EF4-FFF2-40B4-BE49-F238E27FC236}">
                          <a16:creationId xmlns:a16="http://schemas.microsoft.com/office/drawing/2014/main" id="{1B388255-39B5-FDF8-A1C0-19A2416D07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6" name="Google Shape;1370;p1">
                      <a:extLst>
                        <a:ext uri="{FF2B5EF4-FFF2-40B4-BE49-F238E27FC236}">
                          <a16:creationId xmlns:a16="http://schemas.microsoft.com/office/drawing/2014/main" id="{6F77EA76-B426-1D78-893B-65A75543C0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39" name="Google Shape;1371;p1">
                    <a:extLst>
                      <a:ext uri="{FF2B5EF4-FFF2-40B4-BE49-F238E27FC236}">
                        <a16:creationId xmlns:a16="http://schemas.microsoft.com/office/drawing/2014/main" id="{FB4E9E13-DA51-ADE6-5AB4-53D4CA42183B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5143" name="Google Shape;1372;p1">
                      <a:extLst>
                        <a:ext uri="{FF2B5EF4-FFF2-40B4-BE49-F238E27FC236}">
                          <a16:creationId xmlns:a16="http://schemas.microsoft.com/office/drawing/2014/main" id="{2FB7373E-B239-E832-698D-EEC65513AC56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4" name="Google Shape;1363;p1">
                      <a:extLst>
                        <a:ext uri="{FF2B5EF4-FFF2-40B4-BE49-F238E27FC236}">
                          <a16:creationId xmlns:a16="http://schemas.microsoft.com/office/drawing/2014/main" id="{CE264DF3-08C7-4D72-0F28-33A64A1EE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40" name="Google Shape;1373;p1">
                    <a:extLst>
                      <a:ext uri="{FF2B5EF4-FFF2-40B4-BE49-F238E27FC236}">
                        <a16:creationId xmlns:a16="http://schemas.microsoft.com/office/drawing/2014/main" id="{7381DE08-98F1-2DC5-B88A-1BC390F5E9FB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5141" name="Google Shape;1374;p1">
                      <a:extLst>
                        <a:ext uri="{FF2B5EF4-FFF2-40B4-BE49-F238E27FC236}">
                          <a16:creationId xmlns:a16="http://schemas.microsoft.com/office/drawing/2014/main" id="{289EED00-C58B-9625-B86D-5B6A66222CE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2" name="Google Shape;1365;p1">
                      <a:extLst>
                        <a:ext uri="{FF2B5EF4-FFF2-40B4-BE49-F238E27FC236}">
                          <a16:creationId xmlns:a16="http://schemas.microsoft.com/office/drawing/2014/main" id="{7C810B1E-2955-368F-C1B9-9061CE40C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4751" name="Google Shape;1375;p1">
              <a:extLst>
                <a:ext uri="{FF2B5EF4-FFF2-40B4-BE49-F238E27FC236}">
                  <a16:creationId xmlns:a16="http://schemas.microsoft.com/office/drawing/2014/main" id="{4D4CEB78-6BEA-2B77-1FEB-8323E8C87DAB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5124" name="Google Shape;1376;p1">
                <a:extLst>
                  <a:ext uri="{FF2B5EF4-FFF2-40B4-BE49-F238E27FC236}">
                    <a16:creationId xmlns:a16="http://schemas.microsoft.com/office/drawing/2014/main" id="{3F90BF2F-95AA-3F92-8B77-5EFCDD253E97}"/>
                  </a:ext>
                </a:extLst>
              </p:cNvPr>
              <p:cNvCxnSpPr>
                <a:cxnSpLocks/>
                <a:stCxn id="15129" idx="6"/>
                <a:endCxn id="15127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25" name="Google Shape;1379;p1">
                <a:extLst>
                  <a:ext uri="{FF2B5EF4-FFF2-40B4-BE49-F238E27FC236}">
                    <a16:creationId xmlns:a16="http://schemas.microsoft.com/office/drawing/2014/main" id="{D4131A33-5A47-E6C1-E7BE-1033013564AF}"/>
                  </a:ext>
                </a:extLst>
              </p:cNvPr>
              <p:cNvCxnSpPr>
                <a:cxnSpLocks/>
                <a:stCxn id="15129" idx="2"/>
                <a:endCxn id="15128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26" name="Google Shape;1381;p1">
                <a:extLst>
                  <a:ext uri="{FF2B5EF4-FFF2-40B4-BE49-F238E27FC236}">
                    <a16:creationId xmlns:a16="http://schemas.microsoft.com/office/drawing/2014/main" id="{24FF2B94-D235-FB77-8C32-73547DE04D31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5129" name="Google Shape;1377;p1">
                  <a:extLst>
                    <a:ext uri="{FF2B5EF4-FFF2-40B4-BE49-F238E27FC236}">
                      <a16:creationId xmlns:a16="http://schemas.microsoft.com/office/drawing/2014/main" id="{4311FDC0-D84E-A250-DDAD-359DE08109F4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0" name="Google Shape;1382;p1">
                  <a:extLst>
                    <a:ext uri="{FF2B5EF4-FFF2-40B4-BE49-F238E27FC236}">
                      <a16:creationId xmlns:a16="http://schemas.microsoft.com/office/drawing/2014/main" id="{4354601E-AA64-F78C-B104-89E559B2C7D5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5131" name="Google Shape;1383;p1">
                  <a:extLst>
                    <a:ext uri="{FF2B5EF4-FFF2-40B4-BE49-F238E27FC236}">
                      <a16:creationId xmlns:a16="http://schemas.microsoft.com/office/drawing/2014/main" id="{1A68AAD2-5609-D5B3-CCB3-4DF36952462D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5127" name="Google Shape;1378;p1">
                <a:extLst>
                  <a:ext uri="{FF2B5EF4-FFF2-40B4-BE49-F238E27FC236}">
                    <a16:creationId xmlns:a16="http://schemas.microsoft.com/office/drawing/2014/main" id="{E71A891A-AA64-1CCB-318B-F57428AA278B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8" name="Google Shape;1380;p1">
                <a:extLst>
                  <a:ext uri="{FF2B5EF4-FFF2-40B4-BE49-F238E27FC236}">
                    <a16:creationId xmlns:a16="http://schemas.microsoft.com/office/drawing/2014/main" id="{DEE07355-A1AE-1870-F245-486473336E2E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2" name="Google Shape;1384;p1">
              <a:extLst>
                <a:ext uri="{FF2B5EF4-FFF2-40B4-BE49-F238E27FC236}">
                  <a16:creationId xmlns:a16="http://schemas.microsoft.com/office/drawing/2014/main" id="{EF40BC8A-EE19-4F9B-445C-8DD2ADE32B59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5122" name="Google Shape;1385;p1">
                <a:extLst>
                  <a:ext uri="{FF2B5EF4-FFF2-40B4-BE49-F238E27FC236}">
                    <a16:creationId xmlns:a16="http://schemas.microsoft.com/office/drawing/2014/main" id="{7D114110-BF10-CEB9-D790-0F33857FB496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23" name="Google Shape;1386;p1">
                <a:extLst>
                  <a:ext uri="{FF2B5EF4-FFF2-40B4-BE49-F238E27FC236}">
                    <a16:creationId xmlns:a16="http://schemas.microsoft.com/office/drawing/2014/main" id="{CCDE1BD1-5BEF-F914-E12A-CC5A5BE39A5F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3" name="Google Shape;1387;p1">
              <a:extLst>
                <a:ext uri="{FF2B5EF4-FFF2-40B4-BE49-F238E27FC236}">
                  <a16:creationId xmlns:a16="http://schemas.microsoft.com/office/drawing/2014/main" id="{2763DA56-7265-B937-D5C8-8C5884F82B30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5112" name="Google Shape;1389;p1">
                <a:extLst>
                  <a:ext uri="{FF2B5EF4-FFF2-40B4-BE49-F238E27FC236}">
                    <a16:creationId xmlns:a16="http://schemas.microsoft.com/office/drawing/2014/main" id="{5C60C02A-FB39-0ED0-89EB-B6AC34647E84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5120" name="Google Shape;1391;p1">
                  <a:extLst>
                    <a:ext uri="{FF2B5EF4-FFF2-40B4-BE49-F238E27FC236}">
                      <a16:creationId xmlns:a16="http://schemas.microsoft.com/office/drawing/2014/main" id="{2C3BACB8-0EA0-E1F9-A87E-6B75C6390E87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1" name="Google Shape;1392;p1">
                  <a:extLst>
                    <a:ext uri="{FF2B5EF4-FFF2-40B4-BE49-F238E27FC236}">
                      <a16:creationId xmlns:a16="http://schemas.microsoft.com/office/drawing/2014/main" id="{720AC35E-10A4-810F-2711-1BE679B4C313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13" name="Google Shape;1393;p1">
                <a:extLst>
                  <a:ext uri="{FF2B5EF4-FFF2-40B4-BE49-F238E27FC236}">
                    <a16:creationId xmlns:a16="http://schemas.microsoft.com/office/drawing/2014/main" id="{ADE9E335-BA8A-1078-DB84-3E6A3A40BBB6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5118" name="Google Shape;1395;p1">
                  <a:extLst>
                    <a:ext uri="{FF2B5EF4-FFF2-40B4-BE49-F238E27FC236}">
                      <a16:creationId xmlns:a16="http://schemas.microsoft.com/office/drawing/2014/main" id="{D55BF31D-B9C7-C565-7A75-D684099D6CB9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9" name="Google Shape;1396;p1">
                  <a:extLst>
                    <a:ext uri="{FF2B5EF4-FFF2-40B4-BE49-F238E27FC236}">
                      <a16:creationId xmlns:a16="http://schemas.microsoft.com/office/drawing/2014/main" id="{CB1DCF3E-E981-0D31-F848-4315E82AE755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14" name="Google Shape;1399;p1">
                <a:extLst>
                  <a:ext uri="{FF2B5EF4-FFF2-40B4-BE49-F238E27FC236}">
                    <a16:creationId xmlns:a16="http://schemas.microsoft.com/office/drawing/2014/main" id="{B023C180-311A-2ECF-0EA7-497F8C43F752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15" name="Google Shape;1404;p1">
                <a:extLst>
                  <a:ext uri="{FF2B5EF4-FFF2-40B4-BE49-F238E27FC236}">
                    <a16:creationId xmlns:a16="http://schemas.microsoft.com/office/drawing/2014/main" id="{B4AAA325-798F-148B-3E26-EB0E759EEBFA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5116" name="Google Shape;1406;p1">
                  <a:extLst>
                    <a:ext uri="{FF2B5EF4-FFF2-40B4-BE49-F238E27FC236}">
                      <a16:creationId xmlns:a16="http://schemas.microsoft.com/office/drawing/2014/main" id="{1129553C-6B4F-FCEB-2027-8752B0FB492F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7" name="Google Shape;1407;p1">
                  <a:extLst>
                    <a:ext uri="{FF2B5EF4-FFF2-40B4-BE49-F238E27FC236}">
                      <a16:creationId xmlns:a16="http://schemas.microsoft.com/office/drawing/2014/main" id="{D57E1797-5AB1-6C9E-59E2-F3F5F5F85820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754" name="Google Shape;1413;p1">
              <a:extLst>
                <a:ext uri="{FF2B5EF4-FFF2-40B4-BE49-F238E27FC236}">
                  <a16:creationId xmlns:a16="http://schemas.microsoft.com/office/drawing/2014/main" id="{F4E8851E-0CDB-2600-9269-3049FBCA847B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55" name="Google Shape;1416;p1">
              <a:extLst>
                <a:ext uri="{FF2B5EF4-FFF2-40B4-BE49-F238E27FC236}">
                  <a16:creationId xmlns:a16="http://schemas.microsoft.com/office/drawing/2014/main" id="{496401CB-E3FB-E203-0BB2-7E186F7094E1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5106" name="Google Shape;1417;p1">
                <a:extLst>
                  <a:ext uri="{FF2B5EF4-FFF2-40B4-BE49-F238E27FC236}">
                    <a16:creationId xmlns:a16="http://schemas.microsoft.com/office/drawing/2014/main" id="{3CA39550-F5C5-B8F4-F43C-4510B426C10A}"/>
                  </a:ext>
                </a:extLst>
              </p:cNvPr>
              <p:cNvCxnSpPr>
                <a:cxnSpLocks/>
                <a:stCxn id="15101" idx="0"/>
                <a:endCxn id="15107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7" name="Google Shape;1419;p1">
                <a:extLst>
                  <a:ext uri="{FF2B5EF4-FFF2-40B4-BE49-F238E27FC236}">
                    <a16:creationId xmlns:a16="http://schemas.microsoft.com/office/drawing/2014/main" id="{107D2F56-465B-4218-650F-60B18B6B7685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08" name="Google Shape;1420;p1">
                <a:extLst>
                  <a:ext uri="{FF2B5EF4-FFF2-40B4-BE49-F238E27FC236}">
                    <a16:creationId xmlns:a16="http://schemas.microsoft.com/office/drawing/2014/main" id="{69C61F61-1B9F-F8E2-A65F-AC9A17C356FB}"/>
                  </a:ext>
                </a:extLst>
              </p:cNvPr>
              <p:cNvCxnSpPr>
                <a:cxnSpLocks/>
                <a:stCxn id="15104" idx="0"/>
                <a:endCxn id="15109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9" name="Google Shape;1422;p1">
                <a:extLst>
                  <a:ext uri="{FF2B5EF4-FFF2-40B4-BE49-F238E27FC236}">
                    <a16:creationId xmlns:a16="http://schemas.microsoft.com/office/drawing/2014/main" id="{4AAE7D8C-9B76-FBA7-5F53-3A1E0169D614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0" name="Google Shape;1423;p1">
                <a:extLst>
                  <a:ext uri="{FF2B5EF4-FFF2-40B4-BE49-F238E27FC236}">
                    <a16:creationId xmlns:a16="http://schemas.microsoft.com/office/drawing/2014/main" id="{E81A762D-793F-0AED-ECE8-C5AD7C73A956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1" name="Google Shape;1424;p1">
                <a:extLst>
                  <a:ext uri="{FF2B5EF4-FFF2-40B4-BE49-F238E27FC236}">
                    <a16:creationId xmlns:a16="http://schemas.microsoft.com/office/drawing/2014/main" id="{379DD3EE-ED55-1280-5D8A-FCB697D16FD5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6" name="Google Shape;1425;p1">
              <a:extLst>
                <a:ext uri="{FF2B5EF4-FFF2-40B4-BE49-F238E27FC236}">
                  <a16:creationId xmlns:a16="http://schemas.microsoft.com/office/drawing/2014/main" id="{F1FEBAC1-7944-2642-322F-201222A6C7F4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5095" name="Google Shape;1426;p1">
                <a:extLst>
                  <a:ext uri="{FF2B5EF4-FFF2-40B4-BE49-F238E27FC236}">
                    <a16:creationId xmlns:a16="http://schemas.microsoft.com/office/drawing/2014/main" id="{263A3B29-4355-45BB-3D64-C09FBFE17C74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5103" name="Google Shape;1427;p1">
                  <a:extLst>
                    <a:ext uri="{FF2B5EF4-FFF2-40B4-BE49-F238E27FC236}">
                      <a16:creationId xmlns:a16="http://schemas.microsoft.com/office/drawing/2014/main" id="{40B3B852-5FFE-BFFD-7F0D-109F9C798A1B}"/>
                    </a:ext>
                  </a:extLst>
                </p:cNvPr>
                <p:cNvCxnSpPr>
                  <a:cxnSpLocks/>
                  <a:stCxn id="15092" idx="2"/>
                  <a:endCxn id="15105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4" name="Google Shape;1421;p1">
                  <a:extLst>
                    <a:ext uri="{FF2B5EF4-FFF2-40B4-BE49-F238E27FC236}">
                      <a16:creationId xmlns:a16="http://schemas.microsoft.com/office/drawing/2014/main" id="{6F15FB8F-06B6-B2B9-55AB-642973EB8FBC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5" name="Google Shape;1429;p1">
                  <a:extLst>
                    <a:ext uri="{FF2B5EF4-FFF2-40B4-BE49-F238E27FC236}">
                      <a16:creationId xmlns:a16="http://schemas.microsoft.com/office/drawing/2014/main" id="{915CAE3D-A830-03E4-E946-1E91139B2110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6" name="Google Shape;1430;p1">
                <a:extLst>
                  <a:ext uri="{FF2B5EF4-FFF2-40B4-BE49-F238E27FC236}">
                    <a16:creationId xmlns:a16="http://schemas.microsoft.com/office/drawing/2014/main" id="{26116E91-3985-ED5F-49EF-1E83A9684AF6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5100" name="Google Shape;1431;p1">
                  <a:extLst>
                    <a:ext uri="{FF2B5EF4-FFF2-40B4-BE49-F238E27FC236}">
                      <a16:creationId xmlns:a16="http://schemas.microsoft.com/office/drawing/2014/main" id="{8CA6CBA3-26E1-D598-E7C2-4F0CCAD8AF0A}"/>
                    </a:ext>
                  </a:extLst>
                </p:cNvPr>
                <p:cNvCxnSpPr>
                  <a:cxnSpLocks/>
                  <a:stCxn id="15092" idx="6"/>
                  <a:endCxn id="15102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1" name="Google Shape;1418;p1">
                  <a:extLst>
                    <a:ext uri="{FF2B5EF4-FFF2-40B4-BE49-F238E27FC236}">
                      <a16:creationId xmlns:a16="http://schemas.microsoft.com/office/drawing/2014/main" id="{1AD9AFE1-16F3-A834-CAF9-C49511B73DDB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2" name="Google Shape;1432;p1">
                  <a:extLst>
                    <a:ext uri="{FF2B5EF4-FFF2-40B4-BE49-F238E27FC236}">
                      <a16:creationId xmlns:a16="http://schemas.microsoft.com/office/drawing/2014/main" id="{FE4AF3FB-00B0-1D1D-173F-752E1EA6E1D7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7" name="Google Shape;1433;p1">
                <a:extLst>
                  <a:ext uri="{FF2B5EF4-FFF2-40B4-BE49-F238E27FC236}">
                    <a16:creationId xmlns:a16="http://schemas.microsoft.com/office/drawing/2014/main" id="{C0748AE8-0DC4-74DE-58AD-472679D35703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5098" name="Google Shape;1434;p1">
                  <a:extLst>
                    <a:ext uri="{FF2B5EF4-FFF2-40B4-BE49-F238E27FC236}">
                      <a16:creationId xmlns:a16="http://schemas.microsoft.com/office/drawing/2014/main" id="{1AC70C1E-D2A6-0E87-E324-99C1395B8F23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99" name="Google Shape;1435;p1">
                  <a:extLst>
                    <a:ext uri="{FF2B5EF4-FFF2-40B4-BE49-F238E27FC236}">
                      <a16:creationId xmlns:a16="http://schemas.microsoft.com/office/drawing/2014/main" id="{01DE56B8-6F81-68B8-140A-6A6DE54FE08D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57" name="Google Shape;1436;p1">
              <a:extLst>
                <a:ext uri="{FF2B5EF4-FFF2-40B4-BE49-F238E27FC236}">
                  <a16:creationId xmlns:a16="http://schemas.microsoft.com/office/drawing/2014/main" id="{EE9C509C-273B-AEF1-A75D-7DDDB85292E3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5090" name="Google Shape;1437;p1">
                <a:extLst>
                  <a:ext uri="{FF2B5EF4-FFF2-40B4-BE49-F238E27FC236}">
                    <a16:creationId xmlns:a16="http://schemas.microsoft.com/office/drawing/2014/main" id="{FB246281-F26F-7B57-936A-3840D53CD53B}"/>
                  </a:ext>
                </a:extLst>
              </p:cNvPr>
              <p:cNvCxnSpPr>
                <a:cxnSpLocks/>
                <a:stCxn id="15091" idx="4"/>
                <a:endCxn id="15092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91" name="Google Shape;1438;p1">
                <a:extLst>
                  <a:ext uri="{FF2B5EF4-FFF2-40B4-BE49-F238E27FC236}">
                    <a16:creationId xmlns:a16="http://schemas.microsoft.com/office/drawing/2014/main" id="{BB114926-5A94-2C24-D7B9-5EDC0F087999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2" name="Google Shape;1428;p1">
                <a:extLst>
                  <a:ext uri="{FF2B5EF4-FFF2-40B4-BE49-F238E27FC236}">
                    <a16:creationId xmlns:a16="http://schemas.microsoft.com/office/drawing/2014/main" id="{0F840B11-7C54-4527-8FB7-D57C8B5C3A0D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3" name="Google Shape;1439;p1">
                <a:extLst>
                  <a:ext uri="{FF2B5EF4-FFF2-40B4-BE49-F238E27FC236}">
                    <a16:creationId xmlns:a16="http://schemas.microsoft.com/office/drawing/2014/main" id="{BBE10C02-3742-9E1C-AF2B-F4E931956660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4" name="Google Shape;1440;p1">
                <a:extLst>
                  <a:ext uri="{FF2B5EF4-FFF2-40B4-BE49-F238E27FC236}">
                    <a16:creationId xmlns:a16="http://schemas.microsoft.com/office/drawing/2014/main" id="{42B78E6E-6E92-5351-C497-A58E74FDFF87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4758" name="Google Shape;1441;p1">
              <a:extLst>
                <a:ext uri="{FF2B5EF4-FFF2-40B4-BE49-F238E27FC236}">
                  <a16:creationId xmlns:a16="http://schemas.microsoft.com/office/drawing/2014/main" id="{BDBB5217-EC33-1BFF-55A3-9B3CC024AA59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59" name="Google Shape;1442;p1">
              <a:extLst>
                <a:ext uri="{FF2B5EF4-FFF2-40B4-BE49-F238E27FC236}">
                  <a16:creationId xmlns:a16="http://schemas.microsoft.com/office/drawing/2014/main" id="{D614EA59-0347-592F-0688-99379D5B47C6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60" name="Google Shape;1443;p1">
              <a:extLst>
                <a:ext uri="{FF2B5EF4-FFF2-40B4-BE49-F238E27FC236}">
                  <a16:creationId xmlns:a16="http://schemas.microsoft.com/office/drawing/2014/main" id="{A6ED0DDC-5F6A-2B62-A3E5-D95ED3760656}"/>
                </a:ext>
              </a:extLst>
            </p:cNvPr>
            <p:cNvCxnSpPr>
              <a:cxnSpLocks/>
              <a:stCxn id="14773" idx="0"/>
              <a:endCxn id="14761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61" name="Google Shape;1445;p1">
              <a:extLst>
                <a:ext uri="{FF2B5EF4-FFF2-40B4-BE49-F238E27FC236}">
                  <a16:creationId xmlns:a16="http://schemas.microsoft.com/office/drawing/2014/main" id="{F0965DB6-B7AF-4687-4A3E-01F4CCA19CAA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62" name="Google Shape;1446;p1">
              <a:extLst>
                <a:ext uri="{FF2B5EF4-FFF2-40B4-BE49-F238E27FC236}">
                  <a16:creationId xmlns:a16="http://schemas.microsoft.com/office/drawing/2014/main" id="{C9F0850E-5A2B-B608-830E-F50EA396222E}"/>
                </a:ext>
              </a:extLst>
            </p:cNvPr>
            <p:cNvCxnSpPr>
              <a:cxnSpLocks/>
              <a:stCxn id="14772" idx="0"/>
              <a:endCxn id="14764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63" name="Google Shape;1449;p1">
              <a:extLst>
                <a:ext uri="{FF2B5EF4-FFF2-40B4-BE49-F238E27FC236}">
                  <a16:creationId xmlns:a16="http://schemas.microsoft.com/office/drawing/2014/main" id="{C2837F97-B282-7B08-CCD4-9AD70637669F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5088" name="Google Shape;1450;p1">
                <a:extLst>
                  <a:ext uri="{FF2B5EF4-FFF2-40B4-BE49-F238E27FC236}">
                    <a16:creationId xmlns:a16="http://schemas.microsoft.com/office/drawing/2014/main" id="{CD82347E-8E5A-024C-CD05-9705A5ABB9E3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9" name="Google Shape;1451;p1">
                <a:extLst>
                  <a:ext uri="{FF2B5EF4-FFF2-40B4-BE49-F238E27FC236}">
                    <a16:creationId xmlns:a16="http://schemas.microsoft.com/office/drawing/2014/main" id="{A31D6812-CBAA-F996-ECA6-75F61B626E55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64" name="Google Shape;1448;p1">
              <a:extLst>
                <a:ext uri="{FF2B5EF4-FFF2-40B4-BE49-F238E27FC236}">
                  <a16:creationId xmlns:a16="http://schemas.microsoft.com/office/drawing/2014/main" id="{2496A655-DC35-DDDC-B0B8-4130BAE561BF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71" name="Google Shape;1452;p1">
              <a:extLst>
                <a:ext uri="{FF2B5EF4-FFF2-40B4-BE49-F238E27FC236}">
                  <a16:creationId xmlns:a16="http://schemas.microsoft.com/office/drawing/2014/main" id="{36AE0D64-7525-6F0A-28C1-7076872FDEA2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5084" name="Google Shape;1453;p1">
                <a:extLst>
                  <a:ext uri="{FF2B5EF4-FFF2-40B4-BE49-F238E27FC236}">
                    <a16:creationId xmlns:a16="http://schemas.microsoft.com/office/drawing/2014/main" id="{9EAEBF33-1988-A76F-0F6B-19D16DE25134}"/>
                  </a:ext>
                </a:extLst>
              </p:cNvPr>
              <p:cNvCxnSpPr>
                <a:cxnSpLocks/>
                <a:stCxn id="15087" idx="0"/>
                <a:endCxn id="15086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85" name="Google Shape;1456;p1">
                <a:extLst>
                  <a:ext uri="{FF2B5EF4-FFF2-40B4-BE49-F238E27FC236}">
                    <a16:creationId xmlns:a16="http://schemas.microsoft.com/office/drawing/2014/main" id="{8C30F250-8F26-6985-4660-B27457E3D6DA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6" name="Google Shape;1455;p1">
                <a:extLst>
                  <a:ext uri="{FF2B5EF4-FFF2-40B4-BE49-F238E27FC236}">
                    <a16:creationId xmlns:a16="http://schemas.microsoft.com/office/drawing/2014/main" id="{C57D1D0C-BCAB-0FD1-331D-0FD488833FDA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7" name="Google Shape;1454;p1">
                <a:extLst>
                  <a:ext uri="{FF2B5EF4-FFF2-40B4-BE49-F238E27FC236}">
                    <a16:creationId xmlns:a16="http://schemas.microsoft.com/office/drawing/2014/main" id="{B31FE03B-C1E8-3362-03FB-B933D787DF44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72" name="Google Shape;1447;p1">
              <a:extLst>
                <a:ext uri="{FF2B5EF4-FFF2-40B4-BE49-F238E27FC236}">
                  <a16:creationId xmlns:a16="http://schemas.microsoft.com/office/drawing/2014/main" id="{BAFFF3F2-945C-C621-2287-8C3FA9F5B84A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3" name="Google Shape;1444;p1">
              <a:extLst>
                <a:ext uri="{FF2B5EF4-FFF2-40B4-BE49-F238E27FC236}">
                  <a16:creationId xmlns:a16="http://schemas.microsoft.com/office/drawing/2014/main" id="{6B55AC64-C996-C65E-4DA5-4B1782497481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74" name="Google Shape;1457;p1">
              <a:extLst>
                <a:ext uri="{FF2B5EF4-FFF2-40B4-BE49-F238E27FC236}">
                  <a16:creationId xmlns:a16="http://schemas.microsoft.com/office/drawing/2014/main" id="{B85853BF-8F1B-4083-0E4E-BD951D3653E5}"/>
                </a:ext>
              </a:extLst>
            </p:cNvPr>
            <p:cNvCxnSpPr>
              <a:cxnSpLocks/>
              <a:stCxn id="14773" idx="2"/>
              <a:endCxn id="15082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75" name="Google Shape;1459;p1">
              <a:extLst>
                <a:ext uri="{FF2B5EF4-FFF2-40B4-BE49-F238E27FC236}">
                  <a16:creationId xmlns:a16="http://schemas.microsoft.com/office/drawing/2014/main" id="{053AFDE1-5B4F-0E18-714B-0C51C7CFABEA}"/>
                </a:ext>
              </a:extLst>
            </p:cNvPr>
            <p:cNvCxnSpPr>
              <a:cxnSpLocks/>
              <a:stCxn id="14772" idx="6"/>
              <a:endCxn id="15080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76" name="Google Shape;1461;p1">
              <a:extLst>
                <a:ext uri="{FF2B5EF4-FFF2-40B4-BE49-F238E27FC236}">
                  <a16:creationId xmlns:a16="http://schemas.microsoft.com/office/drawing/2014/main" id="{116DD2D0-47C1-8DCE-7960-DAB30D5B3632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5082" name="Google Shape;1458;p1">
                <a:extLst>
                  <a:ext uri="{FF2B5EF4-FFF2-40B4-BE49-F238E27FC236}">
                    <a16:creationId xmlns:a16="http://schemas.microsoft.com/office/drawing/2014/main" id="{8179C4B1-1A88-4A89-DC04-BEE5F9F321A9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3" name="Google Shape;1462;p1">
                <a:extLst>
                  <a:ext uri="{FF2B5EF4-FFF2-40B4-BE49-F238E27FC236}">
                    <a16:creationId xmlns:a16="http://schemas.microsoft.com/office/drawing/2014/main" id="{C4729A63-200C-1658-1A3E-5B63616A88D5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7" name="Google Shape;1463;p1">
              <a:extLst>
                <a:ext uri="{FF2B5EF4-FFF2-40B4-BE49-F238E27FC236}">
                  <a16:creationId xmlns:a16="http://schemas.microsoft.com/office/drawing/2014/main" id="{F9F06777-848F-6AD0-C6C3-77A063AD9696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5080" name="Google Shape;1460;p1">
                <a:extLst>
                  <a:ext uri="{FF2B5EF4-FFF2-40B4-BE49-F238E27FC236}">
                    <a16:creationId xmlns:a16="http://schemas.microsoft.com/office/drawing/2014/main" id="{4EB5BF10-D00E-91EC-68C4-48F74B43809C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1" name="Google Shape;1464;p1">
                <a:extLst>
                  <a:ext uri="{FF2B5EF4-FFF2-40B4-BE49-F238E27FC236}">
                    <a16:creationId xmlns:a16="http://schemas.microsoft.com/office/drawing/2014/main" id="{CA63B789-942B-E8A9-E1D7-2FF99053D10C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778" name="Google Shape;1465;p1">
              <a:extLst>
                <a:ext uri="{FF2B5EF4-FFF2-40B4-BE49-F238E27FC236}">
                  <a16:creationId xmlns:a16="http://schemas.microsoft.com/office/drawing/2014/main" id="{69571EDB-DF3C-FF16-D623-2ACDA0904472}"/>
                </a:ext>
              </a:extLst>
            </p:cNvPr>
            <p:cNvCxnSpPr>
              <a:cxnSpLocks/>
              <a:stCxn id="14779" idx="2"/>
              <a:endCxn id="15078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79" name="Google Shape;1466;p1">
              <a:extLst>
                <a:ext uri="{FF2B5EF4-FFF2-40B4-BE49-F238E27FC236}">
                  <a16:creationId xmlns:a16="http://schemas.microsoft.com/office/drawing/2014/main" id="{F46804FD-4C90-25DA-2CF9-F44AB30D2526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80" name="Google Shape;1468;p1">
              <a:extLst>
                <a:ext uri="{FF2B5EF4-FFF2-40B4-BE49-F238E27FC236}">
                  <a16:creationId xmlns:a16="http://schemas.microsoft.com/office/drawing/2014/main" id="{CDCEBFAE-8E77-1296-3F6E-BE7702AA4FFC}"/>
                </a:ext>
              </a:extLst>
            </p:cNvPr>
            <p:cNvCxnSpPr>
              <a:cxnSpLocks/>
              <a:stCxn id="14781" idx="6"/>
              <a:endCxn id="15076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81" name="Google Shape;1469;p1">
              <a:extLst>
                <a:ext uri="{FF2B5EF4-FFF2-40B4-BE49-F238E27FC236}">
                  <a16:creationId xmlns:a16="http://schemas.microsoft.com/office/drawing/2014/main" id="{542F1F2A-9123-81ED-1099-2FF6B384FE9F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82" name="Google Shape;1471;p1">
              <a:extLst>
                <a:ext uri="{FF2B5EF4-FFF2-40B4-BE49-F238E27FC236}">
                  <a16:creationId xmlns:a16="http://schemas.microsoft.com/office/drawing/2014/main" id="{2D757FDD-C644-E46B-5E15-BCC87326D4BF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5078" name="Google Shape;1467;p1">
                <a:extLst>
                  <a:ext uri="{FF2B5EF4-FFF2-40B4-BE49-F238E27FC236}">
                    <a16:creationId xmlns:a16="http://schemas.microsoft.com/office/drawing/2014/main" id="{473D7B75-106A-FD3B-58FD-59075875698E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9" name="Google Shape;1472;p1">
                <a:extLst>
                  <a:ext uri="{FF2B5EF4-FFF2-40B4-BE49-F238E27FC236}">
                    <a16:creationId xmlns:a16="http://schemas.microsoft.com/office/drawing/2014/main" id="{1B073512-DED5-E959-5F21-6398045123D7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83" name="Google Shape;1473;p1">
              <a:extLst>
                <a:ext uri="{FF2B5EF4-FFF2-40B4-BE49-F238E27FC236}">
                  <a16:creationId xmlns:a16="http://schemas.microsoft.com/office/drawing/2014/main" id="{0E5C3835-5B85-F562-73AD-23DF9F61FC50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5076" name="Google Shape;1470;p1">
                <a:extLst>
                  <a:ext uri="{FF2B5EF4-FFF2-40B4-BE49-F238E27FC236}">
                    <a16:creationId xmlns:a16="http://schemas.microsoft.com/office/drawing/2014/main" id="{6C5E89C9-C124-956C-21B9-3AD45FA855AF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7" name="Google Shape;1474;p1">
                <a:extLst>
                  <a:ext uri="{FF2B5EF4-FFF2-40B4-BE49-F238E27FC236}">
                    <a16:creationId xmlns:a16="http://schemas.microsoft.com/office/drawing/2014/main" id="{C08DCDF8-8FCE-D98D-B406-C9C46286FFB7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475;p1">
              <a:extLst>
                <a:ext uri="{FF2B5EF4-FFF2-40B4-BE49-F238E27FC236}">
                  <a16:creationId xmlns:a16="http://schemas.microsoft.com/office/drawing/2014/main" id="{DD08E5AA-8FED-CF9C-60AC-65F1258CD5A4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5056" name="Google Shape;1476;p1">
                <a:extLst>
                  <a:ext uri="{FF2B5EF4-FFF2-40B4-BE49-F238E27FC236}">
                    <a16:creationId xmlns:a16="http://schemas.microsoft.com/office/drawing/2014/main" id="{52415F9C-227E-25BF-42BD-8FC4F7FC113A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5071" name="Google Shape;1477;p1">
                  <a:extLst>
                    <a:ext uri="{FF2B5EF4-FFF2-40B4-BE49-F238E27FC236}">
                      <a16:creationId xmlns:a16="http://schemas.microsoft.com/office/drawing/2014/main" id="{1E9583A5-79E1-54CE-107C-0B56F99A8CE4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5073" name="Google Shape;1478;p1">
                    <a:extLst>
                      <a:ext uri="{FF2B5EF4-FFF2-40B4-BE49-F238E27FC236}">
                        <a16:creationId xmlns:a16="http://schemas.microsoft.com/office/drawing/2014/main" id="{27E4000F-6FC1-201E-8D6D-5C6E7A5724EF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74" name="Google Shape;1479;p1">
                    <a:extLst>
                      <a:ext uri="{FF2B5EF4-FFF2-40B4-BE49-F238E27FC236}">
                        <a16:creationId xmlns:a16="http://schemas.microsoft.com/office/drawing/2014/main" id="{3992E6C7-02B8-38E9-EA0A-BD6CE31F2A65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5075" name="Google Shape;1480;p1">
                    <a:extLst>
                      <a:ext uri="{FF2B5EF4-FFF2-40B4-BE49-F238E27FC236}">
                        <a16:creationId xmlns:a16="http://schemas.microsoft.com/office/drawing/2014/main" id="{EE978A94-3A40-DC69-EED0-6D244BD450D9}"/>
                      </a:ext>
                    </a:extLst>
                  </p:cNvPr>
                  <p:cNvCxnSpPr>
                    <a:cxnSpLocks/>
                    <a:stCxn id="15073" idx="0"/>
                    <a:endCxn id="15074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5072" name="Google Shape;1481;p1">
                  <a:extLst>
                    <a:ext uri="{FF2B5EF4-FFF2-40B4-BE49-F238E27FC236}">
                      <a16:creationId xmlns:a16="http://schemas.microsoft.com/office/drawing/2014/main" id="{46E3D266-1699-429C-90F5-04416EA337D6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5057" name="Google Shape;1482;p1">
                <a:extLst>
                  <a:ext uri="{FF2B5EF4-FFF2-40B4-BE49-F238E27FC236}">
                    <a16:creationId xmlns:a16="http://schemas.microsoft.com/office/drawing/2014/main" id="{AFD6608D-5E4F-553F-7185-57C322652805}"/>
                  </a:ext>
                </a:extLst>
              </p:cNvPr>
              <p:cNvCxnSpPr>
                <a:cxnSpLocks/>
                <a:stCxn id="15074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58" name="Google Shape;1483;p1">
                <a:extLst>
                  <a:ext uri="{FF2B5EF4-FFF2-40B4-BE49-F238E27FC236}">
                    <a16:creationId xmlns:a16="http://schemas.microsoft.com/office/drawing/2014/main" id="{977DBDF9-6A30-C768-1C62-B6842C54C364}"/>
                  </a:ext>
                </a:extLst>
              </p:cNvPr>
              <p:cNvCxnSpPr>
                <a:cxnSpLocks/>
                <a:stCxn id="15074" idx="2"/>
                <a:endCxn id="15059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59" name="Google Shape;1484;p1">
                <a:extLst>
                  <a:ext uri="{FF2B5EF4-FFF2-40B4-BE49-F238E27FC236}">
                    <a16:creationId xmlns:a16="http://schemas.microsoft.com/office/drawing/2014/main" id="{FD6CF51E-05A4-D697-BD9F-4A40B06D4819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0" name="Google Shape;1485;p1">
                <a:extLst>
                  <a:ext uri="{FF2B5EF4-FFF2-40B4-BE49-F238E27FC236}">
                    <a16:creationId xmlns:a16="http://schemas.microsoft.com/office/drawing/2014/main" id="{DDA4D08B-9A35-E494-7120-900B6B69B769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5061" name="Google Shape;1486;p1">
                <a:extLst>
                  <a:ext uri="{FF2B5EF4-FFF2-40B4-BE49-F238E27FC236}">
                    <a16:creationId xmlns:a16="http://schemas.microsoft.com/office/drawing/2014/main" id="{168F2157-4631-EC0C-BD4D-018E73879F6F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5062" name="Google Shape;1487;p1">
                <a:extLst>
                  <a:ext uri="{FF2B5EF4-FFF2-40B4-BE49-F238E27FC236}">
                    <a16:creationId xmlns:a16="http://schemas.microsoft.com/office/drawing/2014/main" id="{4F56E9B3-8C3A-DC0E-37C8-C01145FC0F33}"/>
                  </a:ext>
                </a:extLst>
              </p:cNvPr>
              <p:cNvCxnSpPr>
                <a:cxnSpLocks/>
                <a:stCxn id="15068" idx="6"/>
                <a:endCxn id="15063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3" name="Google Shape;1489;p1">
                <a:extLst>
                  <a:ext uri="{FF2B5EF4-FFF2-40B4-BE49-F238E27FC236}">
                    <a16:creationId xmlns:a16="http://schemas.microsoft.com/office/drawing/2014/main" id="{D656C4B3-D99A-924C-1211-1C236436AB80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64" name="Google Shape;1490;p1">
                <a:extLst>
                  <a:ext uri="{FF2B5EF4-FFF2-40B4-BE49-F238E27FC236}">
                    <a16:creationId xmlns:a16="http://schemas.microsoft.com/office/drawing/2014/main" id="{DC654C5B-853A-F4FE-4DFD-AC5089F14CAD}"/>
                  </a:ext>
                </a:extLst>
              </p:cNvPr>
              <p:cNvCxnSpPr>
                <a:cxnSpLocks/>
                <a:stCxn id="15068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5" name="Google Shape;1491;p1">
                <a:extLst>
                  <a:ext uri="{FF2B5EF4-FFF2-40B4-BE49-F238E27FC236}">
                    <a16:creationId xmlns:a16="http://schemas.microsoft.com/office/drawing/2014/main" id="{2026EF8A-A15F-AFF7-C0B5-0836B251C82E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5066" name="Google Shape;1492;p1">
                <a:extLst>
                  <a:ext uri="{FF2B5EF4-FFF2-40B4-BE49-F238E27FC236}">
                    <a16:creationId xmlns:a16="http://schemas.microsoft.com/office/drawing/2014/main" id="{886B596A-BEE5-E1BC-A79D-97D6971A7A5E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5067" name="Google Shape;1493;p1">
                <a:extLst>
                  <a:ext uri="{FF2B5EF4-FFF2-40B4-BE49-F238E27FC236}">
                    <a16:creationId xmlns:a16="http://schemas.microsoft.com/office/drawing/2014/main" id="{AE541A93-A1E4-4D6B-A87D-137C90B84029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5068" name="Google Shape;1488;p1">
                  <a:extLst>
                    <a:ext uri="{FF2B5EF4-FFF2-40B4-BE49-F238E27FC236}">
                      <a16:creationId xmlns:a16="http://schemas.microsoft.com/office/drawing/2014/main" id="{A99C12EB-58A2-F640-765E-4330294F4100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69" name="Google Shape;1494;p1">
                  <a:extLst>
                    <a:ext uri="{FF2B5EF4-FFF2-40B4-BE49-F238E27FC236}">
                      <a16:creationId xmlns:a16="http://schemas.microsoft.com/office/drawing/2014/main" id="{58399F72-E988-5CFC-2CD1-B77E7DA01E45}"/>
                    </a:ext>
                  </a:extLst>
                </p:cNvPr>
                <p:cNvCxnSpPr>
                  <a:cxnSpLocks/>
                  <a:endCxn id="15068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070" name="Google Shape;1495;p1">
                  <a:extLst>
                    <a:ext uri="{FF2B5EF4-FFF2-40B4-BE49-F238E27FC236}">
                      <a16:creationId xmlns:a16="http://schemas.microsoft.com/office/drawing/2014/main" id="{D257B192-4EB7-278B-E175-4BE83F725AC0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57" name="Google Shape;1496;p1">
              <a:extLst>
                <a:ext uri="{FF2B5EF4-FFF2-40B4-BE49-F238E27FC236}">
                  <a16:creationId xmlns:a16="http://schemas.microsoft.com/office/drawing/2014/main" id="{CAB39930-8F78-394F-B794-B6CF17878A64}"/>
                </a:ext>
              </a:extLst>
            </p:cNvPr>
            <p:cNvCxnSpPr>
              <a:cxnSpLocks/>
              <a:stCxn id="1183" idx="0"/>
              <a:endCxn id="1178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" name="Google Shape;1499;p1">
              <a:extLst>
                <a:ext uri="{FF2B5EF4-FFF2-40B4-BE49-F238E27FC236}">
                  <a16:creationId xmlns:a16="http://schemas.microsoft.com/office/drawing/2014/main" id="{B0AD11B2-7DA3-2A43-3DBD-AA716FB315DA}"/>
                </a:ext>
              </a:extLst>
            </p:cNvPr>
            <p:cNvCxnSpPr>
              <a:cxnSpLocks/>
              <a:stCxn id="1191" idx="4"/>
              <a:endCxn id="1168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" name="Google Shape;1502;p1">
              <a:extLst>
                <a:ext uri="{FF2B5EF4-FFF2-40B4-BE49-F238E27FC236}">
                  <a16:creationId xmlns:a16="http://schemas.microsoft.com/office/drawing/2014/main" id="{CE568527-5727-6BCE-1AA3-520F7CDDF74E}"/>
                </a:ext>
              </a:extLst>
            </p:cNvPr>
            <p:cNvCxnSpPr>
              <a:cxnSpLocks/>
              <a:stCxn id="1191" idx="0"/>
              <a:endCxn id="1167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1" name="Google Shape;1504;p1">
              <a:extLst>
                <a:ext uri="{FF2B5EF4-FFF2-40B4-BE49-F238E27FC236}">
                  <a16:creationId xmlns:a16="http://schemas.microsoft.com/office/drawing/2014/main" id="{798CBCC7-9D63-3092-1EFE-E5AB1E9EBC1E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5050" name="Google Shape;1505;p1">
                <a:extLst>
                  <a:ext uri="{FF2B5EF4-FFF2-40B4-BE49-F238E27FC236}">
                    <a16:creationId xmlns:a16="http://schemas.microsoft.com/office/drawing/2014/main" id="{CC34C1C9-034F-BA5D-DD7B-8A5BBCE461EA}"/>
                  </a:ext>
                </a:extLst>
              </p:cNvPr>
              <p:cNvCxnSpPr>
                <a:cxnSpLocks/>
                <a:stCxn id="15054" idx="0"/>
                <a:endCxn id="15055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051" name="Google Shape;1508;p1">
                <a:extLst>
                  <a:ext uri="{FF2B5EF4-FFF2-40B4-BE49-F238E27FC236}">
                    <a16:creationId xmlns:a16="http://schemas.microsoft.com/office/drawing/2014/main" id="{A4459A76-1E6E-8312-329E-C99A576898DD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5052" name="Google Shape;1509;p1">
                  <a:extLst>
                    <a:ext uri="{FF2B5EF4-FFF2-40B4-BE49-F238E27FC236}">
                      <a16:creationId xmlns:a16="http://schemas.microsoft.com/office/drawing/2014/main" id="{222C0E9A-B054-13D3-6F73-3D4BFB40CC2D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5054" name="Google Shape;1506;p1">
                    <a:extLst>
                      <a:ext uri="{FF2B5EF4-FFF2-40B4-BE49-F238E27FC236}">
                        <a16:creationId xmlns:a16="http://schemas.microsoft.com/office/drawing/2014/main" id="{8B5DCC29-9C0A-72D5-9EAE-F3E26953A74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55" name="Google Shape;1507;p1">
                    <a:extLst>
                      <a:ext uri="{FF2B5EF4-FFF2-40B4-BE49-F238E27FC236}">
                        <a16:creationId xmlns:a16="http://schemas.microsoft.com/office/drawing/2014/main" id="{A6D5A3CE-4A3C-8E6D-93EA-62EC031C6BE9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053" name="Google Shape;1510;p1">
                  <a:extLst>
                    <a:ext uri="{FF2B5EF4-FFF2-40B4-BE49-F238E27FC236}">
                      <a16:creationId xmlns:a16="http://schemas.microsoft.com/office/drawing/2014/main" id="{0407D175-E687-731A-AF49-B19998667660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62" name="Google Shape;1511;p1">
              <a:extLst>
                <a:ext uri="{FF2B5EF4-FFF2-40B4-BE49-F238E27FC236}">
                  <a16:creationId xmlns:a16="http://schemas.microsoft.com/office/drawing/2014/main" id="{47C999A3-B7A2-D427-D623-54527C7FF0D2}"/>
                </a:ext>
              </a:extLst>
            </p:cNvPr>
            <p:cNvCxnSpPr>
              <a:cxnSpLocks/>
              <a:stCxn id="15055" idx="2"/>
              <a:endCxn id="1175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6" name="Google Shape;1514;p1">
              <a:extLst>
                <a:ext uri="{FF2B5EF4-FFF2-40B4-BE49-F238E27FC236}">
                  <a16:creationId xmlns:a16="http://schemas.microsoft.com/office/drawing/2014/main" id="{1CF4C420-B7A4-D57B-6F61-4C68692F16B0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5048" name="Google Shape;1515;p1">
                <a:extLst>
                  <a:ext uri="{FF2B5EF4-FFF2-40B4-BE49-F238E27FC236}">
                    <a16:creationId xmlns:a16="http://schemas.microsoft.com/office/drawing/2014/main" id="{228228D2-7260-DB6C-89F4-DFC34A6A4807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5049" name="Google Shape;1516;p1">
                <a:extLst>
                  <a:ext uri="{FF2B5EF4-FFF2-40B4-BE49-F238E27FC236}">
                    <a16:creationId xmlns:a16="http://schemas.microsoft.com/office/drawing/2014/main" id="{1CE8A37B-DF35-710D-EB66-1F31D001DEBF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67" name="Google Shape;1503;p1">
              <a:extLst>
                <a:ext uri="{FF2B5EF4-FFF2-40B4-BE49-F238E27FC236}">
                  <a16:creationId xmlns:a16="http://schemas.microsoft.com/office/drawing/2014/main" id="{BAD79075-6733-93F3-350E-3596AFBE34EC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501;p1">
              <a:extLst>
                <a:ext uri="{FF2B5EF4-FFF2-40B4-BE49-F238E27FC236}">
                  <a16:creationId xmlns:a16="http://schemas.microsoft.com/office/drawing/2014/main" id="{2F33F832-0D3F-0317-997C-D6F58DF18372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517;p1">
              <a:extLst>
                <a:ext uri="{FF2B5EF4-FFF2-40B4-BE49-F238E27FC236}">
                  <a16:creationId xmlns:a16="http://schemas.microsoft.com/office/drawing/2014/main" id="{5CB9979E-1085-5B33-851C-1959776B930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512;p1">
              <a:extLst>
                <a:ext uri="{FF2B5EF4-FFF2-40B4-BE49-F238E27FC236}">
                  <a16:creationId xmlns:a16="http://schemas.microsoft.com/office/drawing/2014/main" id="{14A6FF59-EBCA-EF28-781A-5F804D4C3E20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518;p1">
              <a:extLst>
                <a:ext uri="{FF2B5EF4-FFF2-40B4-BE49-F238E27FC236}">
                  <a16:creationId xmlns:a16="http://schemas.microsoft.com/office/drawing/2014/main" id="{1A4FBAC0-A480-41DD-5531-774100E1F8C9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77" name="Google Shape;1519;p1">
              <a:extLst>
                <a:ext uri="{FF2B5EF4-FFF2-40B4-BE49-F238E27FC236}">
                  <a16:creationId xmlns:a16="http://schemas.microsoft.com/office/drawing/2014/main" id="{6E743CC0-D4A8-B760-31D0-348C9F906F8A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78" name="Google Shape;1498;p1">
              <a:extLst>
                <a:ext uri="{FF2B5EF4-FFF2-40B4-BE49-F238E27FC236}">
                  <a16:creationId xmlns:a16="http://schemas.microsoft.com/office/drawing/2014/main" id="{C0788FBA-F94D-FB8A-C894-342225010F12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" name="Google Shape;1520;p1">
              <a:extLst>
                <a:ext uri="{FF2B5EF4-FFF2-40B4-BE49-F238E27FC236}">
                  <a16:creationId xmlns:a16="http://schemas.microsoft.com/office/drawing/2014/main" id="{0C59F4ED-AC9F-DB91-3345-C7A5F60B4ED0}"/>
                </a:ext>
              </a:extLst>
            </p:cNvPr>
            <p:cNvCxnSpPr>
              <a:cxnSpLocks/>
              <a:stCxn id="15047" idx="0"/>
              <a:endCxn id="1182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2" name="Google Shape;1522;p1">
              <a:extLst>
                <a:ext uri="{FF2B5EF4-FFF2-40B4-BE49-F238E27FC236}">
                  <a16:creationId xmlns:a16="http://schemas.microsoft.com/office/drawing/2014/main" id="{8AC0CE84-CD9F-14E8-45E0-BD9B3928E7A4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497;p1">
              <a:extLst>
                <a:ext uri="{FF2B5EF4-FFF2-40B4-BE49-F238E27FC236}">
                  <a16:creationId xmlns:a16="http://schemas.microsoft.com/office/drawing/2014/main" id="{EAEC6C76-4C4C-2F76-6F0E-B5DA5235D183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523;p1">
              <a:extLst>
                <a:ext uri="{FF2B5EF4-FFF2-40B4-BE49-F238E27FC236}">
                  <a16:creationId xmlns:a16="http://schemas.microsoft.com/office/drawing/2014/main" id="{22B8EC0A-DE15-2B01-AC47-F9498B8922B6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524;p1">
              <a:extLst>
                <a:ext uri="{FF2B5EF4-FFF2-40B4-BE49-F238E27FC236}">
                  <a16:creationId xmlns:a16="http://schemas.microsoft.com/office/drawing/2014/main" id="{99C72823-827F-E25F-8A9E-72064FAC1F54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500;p1">
              <a:extLst>
                <a:ext uri="{FF2B5EF4-FFF2-40B4-BE49-F238E27FC236}">
                  <a16:creationId xmlns:a16="http://schemas.microsoft.com/office/drawing/2014/main" id="{71CA7088-16EF-AE57-D9CA-439605B09279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2" name="Google Shape;1525;p1">
              <a:extLst>
                <a:ext uri="{FF2B5EF4-FFF2-40B4-BE49-F238E27FC236}">
                  <a16:creationId xmlns:a16="http://schemas.microsoft.com/office/drawing/2014/main" id="{F87F4B47-ACDD-3942-E6C5-0581388CDB82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5046" name="Google Shape;1526;p1">
                <a:extLst>
                  <a:ext uri="{FF2B5EF4-FFF2-40B4-BE49-F238E27FC236}">
                    <a16:creationId xmlns:a16="http://schemas.microsoft.com/office/drawing/2014/main" id="{A6B50F0F-4BEA-3E86-2FDE-64B78D52AB9A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5047" name="Google Shape;1521;p1">
                <a:extLst>
                  <a:ext uri="{FF2B5EF4-FFF2-40B4-BE49-F238E27FC236}">
                    <a16:creationId xmlns:a16="http://schemas.microsoft.com/office/drawing/2014/main" id="{7CD2FB84-51F4-3FE1-ABB5-4BE1A5BC2987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3" name="Google Shape;1527;p1">
              <a:extLst>
                <a:ext uri="{FF2B5EF4-FFF2-40B4-BE49-F238E27FC236}">
                  <a16:creationId xmlns:a16="http://schemas.microsoft.com/office/drawing/2014/main" id="{E2736F35-549A-3057-695D-B7D933955664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4" name="Google Shape;1528;p1">
              <a:extLst>
                <a:ext uri="{FF2B5EF4-FFF2-40B4-BE49-F238E27FC236}">
                  <a16:creationId xmlns:a16="http://schemas.microsoft.com/office/drawing/2014/main" id="{55024285-35E5-A7E3-5813-969DD197F5CC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5" name="Google Shape;1529;p1">
              <a:extLst>
                <a:ext uri="{FF2B5EF4-FFF2-40B4-BE49-F238E27FC236}">
                  <a16:creationId xmlns:a16="http://schemas.microsoft.com/office/drawing/2014/main" id="{5628A2F2-7CDC-7D30-06D5-5D3E38F84BCA}"/>
                </a:ext>
              </a:extLst>
            </p:cNvPr>
            <p:cNvCxnSpPr>
              <a:cxnSpLocks/>
              <a:stCxn id="15116" idx="2"/>
              <a:endCxn id="1216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8" name="Google Shape;1531;p1">
              <a:extLst>
                <a:ext uri="{FF2B5EF4-FFF2-40B4-BE49-F238E27FC236}">
                  <a16:creationId xmlns:a16="http://schemas.microsoft.com/office/drawing/2014/main" id="{D7681C2F-77AF-9158-4A53-FC3DD96A27AE}"/>
                </a:ext>
              </a:extLst>
            </p:cNvPr>
            <p:cNvCxnSpPr>
              <a:cxnSpLocks/>
              <a:endCxn id="1217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99" name="Google Shape;1533;p1">
              <a:extLst>
                <a:ext uri="{FF2B5EF4-FFF2-40B4-BE49-F238E27FC236}">
                  <a16:creationId xmlns:a16="http://schemas.microsoft.com/office/drawing/2014/main" id="{51F2C774-D08C-7E1D-E36B-882A9725520B}"/>
                </a:ext>
              </a:extLst>
            </p:cNvPr>
            <p:cNvCxnSpPr>
              <a:cxnSpLocks/>
              <a:endCxn id="1511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00" name="Google Shape;1534;p1">
              <a:extLst>
                <a:ext uri="{FF2B5EF4-FFF2-40B4-BE49-F238E27FC236}">
                  <a16:creationId xmlns:a16="http://schemas.microsoft.com/office/drawing/2014/main" id="{84193E30-A0D0-5231-F41A-544A8155F508}"/>
                </a:ext>
              </a:extLst>
            </p:cNvPr>
            <p:cNvCxnSpPr>
              <a:cxnSpLocks/>
              <a:stCxn id="15114" idx="4"/>
              <a:endCxn id="15121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15" name="Google Shape;1535;p1">
              <a:extLst>
                <a:ext uri="{FF2B5EF4-FFF2-40B4-BE49-F238E27FC236}">
                  <a16:creationId xmlns:a16="http://schemas.microsoft.com/office/drawing/2014/main" id="{E39B72B7-A5F0-6D42-FB03-D0C86334ABCE}"/>
                </a:ext>
              </a:extLst>
            </p:cNvPr>
            <p:cNvCxnSpPr>
              <a:cxnSpLocks/>
              <a:stCxn id="15116" idx="4"/>
              <a:endCxn id="15119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216" name="Google Shape;1530;p1">
              <a:extLst>
                <a:ext uri="{FF2B5EF4-FFF2-40B4-BE49-F238E27FC236}">
                  <a16:creationId xmlns:a16="http://schemas.microsoft.com/office/drawing/2014/main" id="{0EE5370D-D9EE-4C23-FF3E-CA227FD045D2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532;p1">
              <a:extLst>
                <a:ext uri="{FF2B5EF4-FFF2-40B4-BE49-F238E27FC236}">
                  <a16:creationId xmlns:a16="http://schemas.microsoft.com/office/drawing/2014/main" id="{7F2984FA-2C10-F9E0-FF45-7ABA828E36B5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9" name="Google Shape;1536;p1">
              <a:extLst>
                <a:ext uri="{FF2B5EF4-FFF2-40B4-BE49-F238E27FC236}">
                  <a16:creationId xmlns:a16="http://schemas.microsoft.com/office/drawing/2014/main" id="{C171904A-C750-66AF-FCE1-DD380C4F91EE}"/>
                </a:ext>
              </a:extLst>
            </p:cNvPr>
            <p:cNvCxnSpPr>
              <a:cxnSpLocks/>
              <a:stCxn id="14754" idx="6"/>
              <a:endCxn id="1217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221" name="Google Shape;1537;p1">
              <a:extLst>
                <a:ext uri="{FF2B5EF4-FFF2-40B4-BE49-F238E27FC236}">
                  <a16:creationId xmlns:a16="http://schemas.microsoft.com/office/drawing/2014/main" id="{A837202D-BC5A-CDF8-BCC8-45876B60B6E4}"/>
                </a:ext>
              </a:extLst>
            </p:cNvPr>
            <p:cNvCxnSpPr>
              <a:cxnSpLocks/>
              <a:stCxn id="1217" idx="4"/>
              <a:endCxn id="15120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2" name="Google Shape;1538;p1">
              <a:extLst>
                <a:ext uri="{FF2B5EF4-FFF2-40B4-BE49-F238E27FC236}">
                  <a16:creationId xmlns:a16="http://schemas.microsoft.com/office/drawing/2014/main" id="{680028AB-1BF1-C9D9-2C8F-1FF4D5ED74B5}"/>
                </a:ext>
              </a:extLst>
            </p:cNvPr>
            <p:cNvCxnSpPr>
              <a:cxnSpLocks/>
              <a:stCxn id="1236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5" name="Google Shape;1540;p1">
              <a:extLst>
                <a:ext uri="{FF2B5EF4-FFF2-40B4-BE49-F238E27FC236}">
                  <a16:creationId xmlns:a16="http://schemas.microsoft.com/office/drawing/2014/main" id="{9EC81A57-3031-699D-F619-FEE8EA8732B4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236" name="Google Shape;1539;p1">
              <a:extLst>
                <a:ext uri="{FF2B5EF4-FFF2-40B4-BE49-F238E27FC236}">
                  <a16:creationId xmlns:a16="http://schemas.microsoft.com/office/drawing/2014/main" id="{D27817D1-2B05-91F1-AFD3-967D69400390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4" name="Google Shape;1541;p1">
              <a:extLst>
                <a:ext uri="{FF2B5EF4-FFF2-40B4-BE49-F238E27FC236}">
                  <a16:creationId xmlns:a16="http://schemas.microsoft.com/office/drawing/2014/main" id="{37FE080F-E0E4-E15B-60C7-312D46B59B9F}"/>
                </a:ext>
              </a:extLst>
            </p:cNvPr>
            <p:cNvCxnSpPr>
              <a:cxnSpLocks/>
              <a:stCxn id="1256" idx="0"/>
              <a:endCxn id="14931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56" name="Google Shape;1542;p1">
              <a:extLst>
                <a:ext uri="{FF2B5EF4-FFF2-40B4-BE49-F238E27FC236}">
                  <a16:creationId xmlns:a16="http://schemas.microsoft.com/office/drawing/2014/main" id="{DEEF6D47-82A4-5D33-6522-9B0F15ACA6AF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544;p1">
              <a:extLst>
                <a:ext uri="{FF2B5EF4-FFF2-40B4-BE49-F238E27FC236}">
                  <a16:creationId xmlns:a16="http://schemas.microsoft.com/office/drawing/2014/main" id="{1C2FD330-0600-9A0A-10D9-BB6E354DA3CF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3" name="Google Shape;1545;p1">
              <a:extLst>
                <a:ext uri="{FF2B5EF4-FFF2-40B4-BE49-F238E27FC236}">
                  <a16:creationId xmlns:a16="http://schemas.microsoft.com/office/drawing/2014/main" id="{FCC8C73B-D5B9-4E24-21C5-F1949612C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12" name="Google Shape;1547;p1">
              <a:extLst>
                <a:ext uri="{FF2B5EF4-FFF2-40B4-BE49-F238E27FC236}">
                  <a16:creationId xmlns:a16="http://schemas.microsoft.com/office/drawing/2014/main" id="{2EEDF0CC-DF7C-087F-DBAA-8B808ED49A39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4913" name="Google Shape;1548;p1">
              <a:extLst>
                <a:ext uri="{FF2B5EF4-FFF2-40B4-BE49-F238E27FC236}">
                  <a16:creationId xmlns:a16="http://schemas.microsoft.com/office/drawing/2014/main" id="{FC23F379-68D9-0C75-4BC3-49D68BC96223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14" name="Google Shape;1549;p1">
              <a:extLst>
                <a:ext uri="{FF2B5EF4-FFF2-40B4-BE49-F238E27FC236}">
                  <a16:creationId xmlns:a16="http://schemas.microsoft.com/office/drawing/2014/main" id="{920AAC39-B5DB-0B99-EF76-E45E312F5141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5043" name="Google Shape;1550;p1">
                <a:extLst>
                  <a:ext uri="{FF2B5EF4-FFF2-40B4-BE49-F238E27FC236}">
                    <a16:creationId xmlns:a16="http://schemas.microsoft.com/office/drawing/2014/main" id="{9468670D-8B04-3D8B-D944-35C3FF354D00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5044" name="Google Shape;1551;p1">
                <a:extLst>
                  <a:ext uri="{FF2B5EF4-FFF2-40B4-BE49-F238E27FC236}">
                    <a16:creationId xmlns:a16="http://schemas.microsoft.com/office/drawing/2014/main" id="{282C0DB5-5A0F-B01E-450C-F8BA738632B1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5045" name="Google Shape;1552;p1">
                <a:extLst>
                  <a:ext uri="{FF2B5EF4-FFF2-40B4-BE49-F238E27FC236}">
                    <a16:creationId xmlns:a16="http://schemas.microsoft.com/office/drawing/2014/main" id="{F23617D0-8061-9C53-9A67-BCA812083126}"/>
                  </a:ext>
                </a:extLst>
              </p:cNvPr>
              <p:cNvCxnSpPr>
                <a:cxnSpLocks/>
                <a:stCxn id="14754" idx="4"/>
                <a:endCxn id="15170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4915" name="Google Shape;641;p1">
              <a:extLst>
                <a:ext uri="{FF2B5EF4-FFF2-40B4-BE49-F238E27FC236}">
                  <a16:creationId xmlns:a16="http://schemas.microsoft.com/office/drawing/2014/main" id="{D98F9C06-0594-AF71-A6D9-DCE18F5DAD59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6" name="Google Shape;623;p1">
              <a:extLst>
                <a:ext uri="{FF2B5EF4-FFF2-40B4-BE49-F238E27FC236}">
                  <a16:creationId xmlns:a16="http://schemas.microsoft.com/office/drawing/2014/main" id="{EEF01405-D0FE-ADE4-B747-90127C789AB8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17" name="Google Shape;1553;p1">
              <a:extLst>
                <a:ext uri="{FF2B5EF4-FFF2-40B4-BE49-F238E27FC236}">
                  <a16:creationId xmlns:a16="http://schemas.microsoft.com/office/drawing/2014/main" id="{003F894A-88B1-74DA-D843-7E455437BDB7}"/>
                </a:ext>
              </a:extLst>
            </p:cNvPr>
            <p:cNvCxnSpPr>
              <a:cxnSpLocks/>
              <a:stCxn id="14191" idx="2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18" name="Google Shape;1556;p1">
              <a:extLst>
                <a:ext uri="{FF2B5EF4-FFF2-40B4-BE49-F238E27FC236}">
                  <a16:creationId xmlns:a16="http://schemas.microsoft.com/office/drawing/2014/main" id="{0D9D6323-4004-5973-1D41-D0220FC84FEB}"/>
                </a:ext>
              </a:extLst>
            </p:cNvPr>
            <p:cNvCxnSpPr>
              <a:cxnSpLocks/>
              <a:stCxn id="15041" idx="6"/>
              <a:endCxn id="14920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19" name="Google Shape;1559;p1">
              <a:extLst>
                <a:ext uri="{FF2B5EF4-FFF2-40B4-BE49-F238E27FC236}">
                  <a16:creationId xmlns:a16="http://schemas.microsoft.com/office/drawing/2014/main" id="{5C2203F1-B6EA-3C6F-10D7-61C7DC0AB4F9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5041" name="Google Shape;1557;p1">
                <a:extLst>
                  <a:ext uri="{FF2B5EF4-FFF2-40B4-BE49-F238E27FC236}">
                    <a16:creationId xmlns:a16="http://schemas.microsoft.com/office/drawing/2014/main" id="{66C29DD6-7B9C-89B8-6E80-1D89F04DA57F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2" name="Google Shape;1560;p1">
                <a:extLst>
                  <a:ext uri="{FF2B5EF4-FFF2-40B4-BE49-F238E27FC236}">
                    <a16:creationId xmlns:a16="http://schemas.microsoft.com/office/drawing/2014/main" id="{0A1C2149-67D6-0BFC-F67C-ACBAE57C9F2D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20" name="Google Shape;1558;p1">
              <a:extLst>
                <a:ext uri="{FF2B5EF4-FFF2-40B4-BE49-F238E27FC236}">
                  <a16:creationId xmlns:a16="http://schemas.microsoft.com/office/drawing/2014/main" id="{060B6E9A-30E5-58F3-CCA3-FED6B4F3F1F1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1" name="Google Shape;1583;p1">
              <a:extLst>
                <a:ext uri="{FF2B5EF4-FFF2-40B4-BE49-F238E27FC236}">
                  <a16:creationId xmlns:a16="http://schemas.microsoft.com/office/drawing/2014/main" id="{EDB9FF4A-81D7-F4EB-F082-EB2CABA1B91B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2" name="Google Shape;1586;p1">
              <a:extLst>
                <a:ext uri="{FF2B5EF4-FFF2-40B4-BE49-F238E27FC236}">
                  <a16:creationId xmlns:a16="http://schemas.microsoft.com/office/drawing/2014/main" id="{6419FAC4-6806-FA34-38DF-40F53DD78750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3" name="Google Shape;1589;p1">
              <a:extLst>
                <a:ext uri="{FF2B5EF4-FFF2-40B4-BE49-F238E27FC236}">
                  <a16:creationId xmlns:a16="http://schemas.microsoft.com/office/drawing/2014/main" id="{593500C2-0ED9-EBB8-E204-9BBCDCE45F50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4" name="Google Shape;1596;p1">
              <a:extLst>
                <a:ext uri="{FF2B5EF4-FFF2-40B4-BE49-F238E27FC236}">
                  <a16:creationId xmlns:a16="http://schemas.microsoft.com/office/drawing/2014/main" id="{ECFC56F2-0704-A76C-7BF9-47D7A58D1FA1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25" name="Google Shape;1597;p1">
              <a:extLst>
                <a:ext uri="{FF2B5EF4-FFF2-40B4-BE49-F238E27FC236}">
                  <a16:creationId xmlns:a16="http://schemas.microsoft.com/office/drawing/2014/main" id="{B5A05706-7EF1-8CD0-0B1B-92F4BE31B698}"/>
                </a:ext>
              </a:extLst>
            </p:cNvPr>
            <p:cNvCxnSpPr>
              <a:cxnSpLocks/>
              <a:stCxn id="1256" idx="0"/>
              <a:endCxn id="14933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6" name="Google Shape;1599;p1">
              <a:extLst>
                <a:ext uri="{FF2B5EF4-FFF2-40B4-BE49-F238E27FC236}">
                  <a16:creationId xmlns:a16="http://schemas.microsoft.com/office/drawing/2014/main" id="{BB76A15C-BD51-525F-7489-34ED00D8B5EB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4927" name="Google Shape;1600;p1">
              <a:extLst>
                <a:ext uri="{FF2B5EF4-FFF2-40B4-BE49-F238E27FC236}">
                  <a16:creationId xmlns:a16="http://schemas.microsoft.com/office/drawing/2014/main" id="{896C0C00-DE51-720D-DEDB-97A7C00AF831}"/>
                </a:ext>
              </a:extLst>
            </p:cNvPr>
            <p:cNvCxnSpPr>
              <a:cxnSpLocks/>
              <a:stCxn id="14931" idx="4"/>
              <a:endCxn id="14921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8" name="Google Shape;1601;p1">
              <a:extLst>
                <a:ext uri="{FF2B5EF4-FFF2-40B4-BE49-F238E27FC236}">
                  <a16:creationId xmlns:a16="http://schemas.microsoft.com/office/drawing/2014/main" id="{DAB44BB3-AA93-D6A2-9F2B-9204E5834502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4929" name="Google Shape;1602;p1">
              <a:extLst>
                <a:ext uri="{FF2B5EF4-FFF2-40B4-BE49-F238E27FC236}">
                  <a16:creationId xmlns:a16="http://schemas.microsoft.com/office/drawing/2014/main" id="{10413CCF-C29B-D558-2F9C-7D4B692792B9}"/>
                </a:ext>
              </a:extLst>
            </p:cNvPr>
            <p:cNvCxnSpPr>
              <a:cxnSpLocks/>
              <a:stCxn id="14920" idx="4"/>
              <a:endCxn id="14923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0" name="Google Shape;1603;p1">
              <a:extLst>
                <a:ext uri="{FF2B5EF4-FFF2-40B4-BE49-F238E27FC236}">
                  <a16:creationId xmlns:a16="http://schemas.microsoft.com/office/drawing/2014/main" id="{053EB8FC-5C31-84EF-7DD5-94467B100D14}"/>
                </a:ext>
              </a:extLst>
            </p:cNvPr>
            <p:cNvCxnSpPr>
              <a:cxnSpLocks/>
              <a:stCxn id="14920" idx="6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1" name="Google Shape;1543;p1">
              <a:extLst>
                <a:ext uri="{FF2B5EF4-FFF2-40B4-BE49-F238E27FC236}">
                  <a16:creationId xmlns:a16="http://schemas.microsoft.com/office/drawing/2014/main" id="{E8AEBC95-680E-3459-2FB3-60BA26960999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2" name="Google Shape;1604;p1">
              <a:extLst>
                <a:ext uri="{FF2B5EF4-FFF2-40B4-BE49-F238E27FC236}">
                  <a16:creationId xmlns:a16="http://schemas.microsoft.com/office/drawing/2014/main" id="{22EB338C-47EF-1E83-267D-3FFF43E2105E}"/>
                </a:ext>
              </a:extLst>
            </p:cNvPr>
            <p:cNvCxnSpPr>
              <a:cxnSpLocks/>
              <a:stCxn id="15038" idx="4"/>
              <a:endCxn id="1492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3" name="Google Shape;1598;p1">
              <a:extLst>
                <a:ext uri="{FF2B5EF4-FFF2-40B4-BE49-F238E27FC236}">
                  <a16:creationId xmlns:a16="http://schemas.microsoft.com/office/drawing/2014/main" id="{7E32E52E-74E2-F842-1A34-74A545FBD403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4" name="Google Shape;1611;p1">
              <a:extLst>
                <a:ext uri="{FF2B5EF4-FFF2-40B4-BE49-F238E27FC236}">
                  <a16:creationId xmlns:a16="http://schemas.microsoft.com/office/drawing/2014/main" id="{5C877410-8870-BD7B-F4B2-DE992DC30C3B}"/>
                </a:ext>
              </a:extLst>
            </p:cNvPr>
            <p:cNvCxnSpPr>
              <a:cxnSpLocks/>
              <a:stCxn id="14933" idx="6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5" name="Google Shape;1612;p1">
              <a:extLst>
                <a:ext uri="{FF2B5EF4-FFF2-40B4-BE49-F238E27FC236}">
                  <a16:creationId xmlns:a16="http://schemas.microsoft.com/office/drawing/2014/main" id="{78A5F1CB-BB79-1DE6-DA55-E9CC95D6EFA3}"/>
                </a:ext>
              </a:extLst>
            </p:cNvPr>
            <p:cNvCxnSpPr>
              <a:cxnSpLocks/>
              <a:stCxn id="14933" idx="0"/>
              <a:endCxn id="14924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6" name="Google Shape;1613;p1">
              <a:extLst>
                <a:ext uri="{FF2B5EF4-FFF2-40B4-BE49-F238E27FC236}">
                  <a16:creationId xmlns:a16="http://schemas.microsoft.com/office/drawing/2014/main" id="{C575F5B6-0DF2-D9D0-B234-6E4DEBD422CF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7" name="Google Shape;1614;p1">
              <a:extLst>
                <a:ext uri="{FF2B5EF4-FFF2-40B4-BE49-F238E27FC236}">
                  <a16:creationId xmlns:a16="http://schemas.microsoft.com/office/drawing/2014/main" id="{E69ECE56-79F7-943C-0292-D85700303FD8}"/>
                </a:ext>
              </a:extLst>
            </p:cNvPr>
            <p:cNvCxnSpPr>
              <a:cxnSpLocks/>
              <a:stCxn id="14931" idx="6"/>
              <a:endCxn id="14936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8" name="Google Shape;1615;p1">
              <a:extLst>
                <a:ext uri="{FF2B5EF4-FFF2-40B4-BE49-F238E27FC236}">
                  <a16:creationId xmlns:a16="http://schemas.microsoft.com/office/drawing/2014/main" id="{FC88EA12-84EB-024A-B2F9-62B9B2B22712}"/>
                </a:ext>
              </a:extLst>
            </p:cNvPr>
            <p:cNvCxnSpPr>
              <a:cxnSpLocks/>
              <a:stCxn id="14931" idx="0"/>
              <a:endCxn id="14939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9" name="Google Shape;1616;p1">
              <a:extLst>
                <a:ext uri="{FF2B5EF4-FFF2-40B4-BE49-F238E27FC236}">
                  <a16:creationId xmlns:a16="http://schemas.microsoft.com/office/drawing/2014/main" id="{97BF7CE5-AA27-5D2E-276D-ED268223B55F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0" name="Google Shape;1617;p1">
              <a:extLst>
                <a:ext uri="{FF2B5EF4-FFF2-40B4-BE49-F238E27FC236}">
                  <a16:creationId xmlns:a16="http://schemas.microsoft.com/office/drawing/2014/main" id="{9AF76538-18D4-15B0-126E-3E113AE7EEF7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1" name="Google Shape;1618;p1">
              <a:extLst>
                <a:ext uri="{FF2B5EF4-FFF2-40B4-BE49-F238E27FC236}">
                  <a16:creationId xmlns:a16="http://schemas.microsoft.com/office/drawing/2014/main" id="{9C6F9FF3-1959-C018-BFED-D7A804BA48C0}"/>
                </a:ext>
              </a:extLst>
            </p:cNvPr>
            <p:cNvCxnSpPr>
              <a:cxnSpLocks/>
              <a:stCxn id="1256" idx="6"/>
              <a:endCxn id="15038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2" name="Google Shape;1619;p1">
              <a:extLst>
                <a:ext uri="{FF2B5EF4-FFF2-40B4-BE49-F238E27FC236}">
                  <a16:creationId xmlns:a16="http://schemas.microsoft.com/office/drawing/2014/main" id="{83D9931C-03DF-C0C6-A7BD-E6E571A20541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3" name="Google Shape;1620;p1">
              <a:extLst>
                <a:ext uri="{FF2B5EF4-FFF2-40B4-BE49-F238E27FC236}">
                  <a16:creationId xmlns:a16="http://schemas.microsoft.com/office/drawing/2014/main" id="{286F340D-B4A4-3CEF-AE3A-C724716DF3B4}"/>
                </a:ext>
              </a:extLst>
            </p:cNvPr>
            <p:cNvCxnSpPr>
              <a:cxnSpLocks/>
              <a:stCxn id="15038" idx="0"/>
              <a:endCxn id="14944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4" name="Google Shape;1621;p1">
              <a:extLst>
                <a:ext uri="{FF2B5EF4-FFF2-40B4-BE49-F238E27FC236}">
                  <a16:creationId xmlns:a16="http://schemas.microsoft.com/office/drawing/2014/main" id="{1F4B9CBF-9E8B-FB46-51E3-497D3A566C74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5" name="Google Shape;1622;p1">
              <a:extLst>
                <a:ext uri="{FF2B5EF4-FFF2-40B4-BE49-F238E27FC236}">
                  <a16:creationId xmlns:a16="http://schemas.microsoft.com/office/drawing/2014/main" id="{19101DCB-FC56-4D10-FBA0-D235C35960F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5038" name="Google Shape;1605;p1">
                <a:extLst>
                  <a:ext uri="{FF2B5EF4-FFF2-40B4-BE49-F238E27FC236}">
                    <a16:creationId xmlns:a16="http://schemas.microsoft.com/office/drawing/2014/main" id="{9FCECC48-2607-8CC6-327E-5514843EE8F7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9" name="Google Shape;1623;p1">
                <a:extLst>
                  <a:ext uri="{FF2B5EF4-FFF2-40B4-BE49-F238E27FC236}">
                    <a16:creationId xmlns:a16="http://schemas.microsoft.com/office/drawing/2014/main" id="{1AACD254-DD0D-DAD4-2ED2-7C8E37B3CA1E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0" name="Google Shape;1624;p1">
                <a:extLst>
                  <a:ext uri="{FF2B5EF4-FFF2-40B4-BE49-F238E27FC236}">
                    <a16:creationId xmlns:a16="http://schemas.microsoft.com/office/drawing/2014/main" id="{3075FFC4-9FD3-4B49-BE63-6EC17F0728D8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946" name="Google Shape;1625;p1">
              <a:extLst>
                <a:ext uri="{FF2B5EF4-FFF2-40B4-BE49-F238E27FC236}">
                  <a16:creationId xmlns:a16="http://schemas.microsoft.com/office/drawing/2014/main" id="{9BDB3BCA-D09E-68E1-AAAF-10CDD1C3701D}"/>
                </a:ext>
              </a:extLst>
            </p:cNvPr>
            <p:cNvCxnSpPr>
              <a:cxnSpLocks/>
              <a:stCxn id="15038" idx="6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7" name="Google Shape;1626;p1">
              <a:extLst>
                <a:ext uri="{FF2B5EF4-FFF2-40B4-BE49-F238E27FC236}">
                  <a16:creationId xmlns:a16="http://schemas.microsoft.com/office/drawing/2014/main" id="{9AC461B5-797F-DBD0-2728-6FE9E2C92C14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8" name="Google Shape;1629;p1">
              <a:extLst>
                <a:ext uri="{FF2B5EF4-FFF2-40B4-BE49-F238E27FC236}">
                  <a16:creationId xmlns:a16="http://schemas.microsoft.com/office/drawing/2014/main" id="{774EDF65-8651-98D6-5293-31918A81238A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5023" name="Google Shape;1633;p1">
                <a:extLst>
                  <a:ext uri="{FF2B5EF4-FFF2-40B4-BE49-F238E27FC236}">
                    <a16:creationId xmlns:a16="http://schemas.microsoft.com/office/drawing/2014/main" id="{792F665A-E569-97C8-D163-8B8AFA645B20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5036" name="Google Shape;1638;p1">
                  <a:extLst>
                    <a:ext uri="{FF2B5EF4-FFF2-40B4-BE49-F238E27FC236}">
                      <a16:creationId xmlns:a16="http://schemas.microsoft.com/office/drawing/2014/main" id="{D88916DA-8034-B228-B762-B0AED092FC2B}"/>
                    </a:ext>
                  </a:extLst>
                </p:cNvPr>
                <p:cNvCxnSpPr>
                  <a:cxnSpLocks/>
                  <a:stCxn id="15037" idx="2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7" name="Google Shape;1639;p1">
                  <a:extLst>
                    <a:ext uri="{FF2B5EF4-FFF2-40B4-BE49-F238E27FC236}">
                      <a16:creationId xmlns:a16="http://schemas.microsoft.com/office/drawing/2014/main" id="{E43FD261-1253-EA7C-822F-79FC575E8DB3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4" name="Google Shape;1647;p1">
                <a:extLst>
                  <a:ext uri="{FF2B5EF4-FFF2-40B4-BE49-F238E27FC236}">
                    <a16:creationId xmlns:a16="http://schemas.microsoft.com/office/drawing/2014/main" id="{AA38B140-07E5-3275-5E1B-E41C3C32B127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5034" name="Google Shape;1652;p1">
                  <a:extLst>
                    <a:ext uri="{FF2B5EF4-FFF2-40B4-BE49-F238E27FC236}">
                      <a16:creationId xmlns:a16="http://schemas.microsoft.com/office/drawing/2014/main" id="{3278977B-B9D8-B270-1DC4-2686C5944A53}"/>
                    </a:ext>
                  </a:extLst>
                </p:cNvPr>
                <p:cNvCxnSpPr>
                  <a:cxnSpLocks/>
                  <a:stCxn id="15035" idx="2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5" name="Google Shape;1653;p1">
                  <a:extLst>
                    <a:ext uri="{FF2B5EF4-FFF2-40B4-BE49-F238E27FC236}">
                      <a16:creationId xmlns:a16="http://schemas.microsoft.com/office/drawing/2014/main" id="{C280310E-1BFC-DC24-B7D7-808FA6CBC5CB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5" name="Google Shape;1661;p1">
                <a:extLst>
                  <a:ext uri="{FF2B5EF4-FFF2-40B4-BE49-F238E27FC236}">
                    <a16:creationId xmlns:a16="http://schemas.microsoft.com/office/drawing/2014/main" id="{D2304983-AD14-370B-2065-6C5F2987DEE1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5032" name="Google Shape;1666;p1">
                  <a:extLst>
                    <a:ext uri="{FF2B5EF4-FFF2-40B4-BE49-F238E27FC236}">
                      <a16:creationId xmlns:a16="http://schemas.microsoft.com/office/drawing/2014/main" id="{6A4237C4-A0D9-273E-D8C3-2FC162D459C2}"/>
                    </a:ext>
                  </a:extLst>
                </p:cNvPr>
                <p:cNvCxnSpPr>
                  <a:cxnSpLocks/>
                  <a:stCxn id="15033" idx="2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3" name="Google Shape;1667;p1">
                  <a:extLst>
                    <a:ext uri="{FF2B5EF4-FFF2-40B4-BE49-F238E27FC236}">
                      <a16:creationId xmlns:a16="http://schemas.microsoft.com/office/drawing/2014/main" id="{410B3EF0-F143-4E1E-3E1C-0176D97CCAA3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6" name="Google Shape;1675;p1">
                <a:extLst>
                  <a:ext uri="{FF2B5EF4-FFF2-40B4-BE49-F238E27FC236}">
                    <a16:creationId xmlns:a16="http://schemas.microsoft.com/office/drawing/2014/main" id="{E35501C7-327F-F090-B876-7BF6BE763A1E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5030" name="Google Shape;1680;p1">
                  <a:extLst>
                    <a:ext uri="{FF2B5EF4-FFF2-40B4-BE49-F238E27FC236}">
                      <a16:creationId xmlns:a16="http://schemas.microsoft.com/office/drawing/2014/main" id="{C0ACFDA3-7581-F81F-8548-84F314E70370}"/>
                    </a:ext>
                  </a:extLst>
                </p:cNvPr>
                <p:cNvCxnSpPr>
                  <a:cxnSpLocks/>
                  <a:stCxn id="15031" idx="2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1" name="Google Shape;1681;p1">
                  <a:extLst>
                    <a:ext uri="{FF2B5EF4-FFF2-40B4-BE49-F238E27FC236}">
                      <a16:creationId xmlns:a16="http://schemas.microsoft.com/office/drawing/2014/main" id="{FF266B55-ECCC-FF3A-1D2A-99E862DA50AF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7" name="Google Shape;1692;p1">
                <a:extLst>
                  <a:ext uri="{FF2B5EF4-FFF2-40B4-BE49-F238E27FC236}">
                    <a16:creationId xmlns:a16="http://schemas.microsoft.com/office/drawing/2014/main" id="{23DF2529-5F32-4BF4-5FC0-5FBBA3EF0D67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5028" name="Google Shape;1696;p1">
                  <a:extLst>
                    <a:ext uri="{FF2B5EF4-FFF2-40B4-BE49-F238E27FC236}">
                      <a16:creationId xmlns:a16="http://schemas.microsoft.com/office/drawing/2014/main" id="{501F7AF0-4863-989B-A90D-518DAA4F487B}"/>
                    </a:ext>
                  </a:extLst>
                </p:cNvPr>
                <p:cNvCxnSpPr>
                  <a:cxnSpLocks/>
                  <a:stCxn id="15029" idx="2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9" name="Google Shape;1697;p1">
                  <a:extLst>
                    <a:ext uri="{FF2B5EF4-FFF2-40B4-BE49-F238E27FC236}">
                      <a16:creationId xmlns:a16="http://schemas.microsoft.com/office/drawing/2014/main" id="{793FB794-536B-6104-1AD6-03A65D1DC745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949" name="Google Shape;1699;p1">
              <a:extLst>
                <a:ext uri="{FF2B5EF4-FFF2-40B4-BE49-F238E27FC236}">
                  <a16:creationId xmlns:a16="http://schemas.microsoft.com/office/drawing/2014/main" id="{12E1133D-31B0-8C2C-308C-1C52ACDAE88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5014" name="Google Shape;1702;p1">
                <a:extLst>
                  <a:ext uri="{FF2B5EF4-FFF2-40B4-BE49-F238E27FC236}">
                    <a16:creationId xmlns:a16="http://schemas.microsoft.com/office/drawing/2014/main" id="{1BB0EC6F-ADBF-05C8-D6A4-1839AF2CDC2E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5021" name="Google Shape;1707;p1">
                  <a:extLst>
                    <a:ext uri="{FF2B5EF4-FFF2-40B4-BE49-F238E27FC236}">
                      <a16:creationId xmlns:a16="http://schemas.microsoft.com/office/drawing/2014/main" id="{637B86E8-1E57-7DDF-7279-65A7563339B9}"/>
                    </a:ext>
                  </a:extLst>
                </p:cNvPr>
                <p:cNvCxnSpPr>
                  <a:cxnSpLocks/>
                  <a:stCxn id="15022" idx="2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2" name="Google Shape;1708;p1">
                  <a:extLst>
                    <a:ext uri="{FF2B5EF4-FFF2-40B4-BE49-F238E27FC236}">
                      <a16:creationId xmlns:a16="http://schemas.microsoft.com/office/drawing/2014/main" id="{AFCDADF0-5F4E-D4F5-C85C-C886E98D4139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15" name="Google Shape;1715;p1">
                <a:extLst>
                  <a:ext uri="{FF2B5EF4-FFF2-40B4-BE49-F238E27FC236}">
                    <a16:creationId xmlns:a16="http://schemas.microsoft.com/office/drawing/2014/main" id="{FBE13D8C-E2A3-A030-6170-775CE90BDF12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5019" name="Google Shape;1721;p1">
                  <a:extLst>
                    <a:ext uri="{FF2B5EF4-FFF2-40B4-BE49-F238E27FC236}">
                      <a16:creationId xmlns:a16="http://schemas.microsoft.com/office/drawing/2014/main" id="{1678C5B0-E87F-0642-C5D7-5F77D9326DD7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20" name="Google Shape;1722;p1">
                  <a:extLst>
                    <a:ext uri="{FF2B5EF4-FFF2-40B4-BE49-F238E27FC236}">
                      <a16:creationId xmlns:a16="http://schemas.microsoft.com/office/drawing/2014/main" id="{23F08306-CFC7-DBCF-FA15-EC678AF9DFCF}"/>
                    </a:ext>
                  </a:extLst>
                </p:cNvPr>
                <p:cNvCxnSpPr>
                  <a:cxnSpLocks/>
                  <a:stCxn id="15019" idx="2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5016" name="Google Shape;1729;p1">
                <a:extLst>
                  <a:ext uri="{FF2B5EF4-FFF2-40B4-BE49-F238E27FC236}">
                    <a16:creationId xmlns:a16="http://schemas.microsoft.com/office/drawing/2014/main" id="{5896912C-0B59-B377-DD95-2758DEF07D26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5017" name="Google Shape;1734;p1">
                  <a:extLst>
                    <a:ext uri="{FF2B5EF4-FFF2-40B4-BE49-F238E27FC236}">
                      <a16:creationId xmlns:a16="http://schemas.microsoft.com/office/drawing/2014/main" id="{0C3F2DD4-862F-B5C4-68AF-F1247B171ABA}"/>
                    </a:ext>
                  </a:extLst>
                </p:cNvPr>
                <p:cNvCxnSpPr>
                  <a:cxnSpLocks/>
                  <a:stCxn id="15018" idx="2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18" name="Google Shape;1735;p1">
                  <a:extLst>
                    <a:ext uri="{FF2B5EF4-FFF2-40B4-BE49-F238E27FC236}">
                      <a16:creationId xmlns:a16="http://schemas.microsoft.com/office/drawing/2014/main" id="{7F64C4BF-92FA-013F-14E5-3C3A56D02A51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952" name="Google Shape;1740;p1">
              <a:extLst>
                <a:ext uri="{FF2B5EF4-FFF2-40B4-BE49-F238E27FC236}">
                  <a16:creationId xmlns:a16="http://schemas.microsoft.com/office/drawing/2014/main" id="{2E9A15E9-A0BE-9363-8F6F-0C2887873A6D}"/>
                </a:ext>
              </a:extLst>
            </p:cNvPr>
            <p:cNvCxnSpPr>
              <a:cxnSpLocks/>
              <a:stCxn id="15093" idx="2"/>
              <a:endCxn id="15012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3" name="Google Shape;1742;p1">
              <a:extLst>
                <a:ext uri="{FF2B5EF4-FFF2-40B4-BE49-F238E27FC236}">
                  <a16:creationId xmlns:a16="http://schemas.microsoft.com/office/drawing/2014/main" id="{D35639A0-66BB-04FD-D744-3344F3369B53}"/>
                </a:ext>
              </a:extLst>
            </p:cNvPr>
            <p:cNvCxnSpPr>
              <a:cxnSpLocks/>
              <a:stCxn id="15093" idx="6"/>
              <a:endCxn id="15010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54" name="Google Shape;1744;p1">
              <a:extLst>
                <a:ext uri="{FF2B5EF4-FFF2-40B4-BE49-F238E27FC236}">
                  <a16:creationId xmlns:a16="http://schemas.microsoft.com/office/drawing/2014/main" id="{746B3B0C-0872-37AE-6B12-8A0DAA465060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5012" name="Google Shape;1741;p1">
                <a:extLst>
                  <a:ext uri="{FF2B5EF4-FFF2-40B4-BE49-F238E27FC236}">
                    <a16:creationId xmlns:a16="http://schemas.microsoft.com/office/drawing/2014/main" id="{21DE5919-4422-73B4-3E99-52F2EE27946C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3" name="Google Shape;1745;p1">
                <a:extLst>
                  <a:ext uri="{FF2B5EF4-FFF2-40B4-BE49-F238E27FC236}">
                    <a16:creationId xmlns:a16="http://schemas.microsoft.com/office/drawing/2014/main" id="{33C0D51A-D963-5CB1-E59F-050E879E01D8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5" name="Google Shape;1746;p1">
              <a:extLst>
                <a:ext uri="{FF2B5EF4-FFF2-40B4-BE49-F238E27FC236}">
                  <a16:creationId xmlns:a16="http://schemas.microsoft.com/office/drawing/2014/main" id="{7811F8CE-F3B6-62BA-4653-22E0D44F83A0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5010" name="Google Shape;1743;p1">
                <a:extLst>
                  <a:ext uri="{FF2B5EF4-FFF2-40B4-BE49-F238E27FC236}">
                    <a16:creationId xmlns:a16="http://schemas.microsoft.com/office/drawing/2014/main" id="{C4AE7C57-E7CF-C882-4CAD-22BE3B3BC924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1" name="Google Shape;1747;p1">
                <a:extLst>
                  <a:ext uri="{FF2B5EF4-FFF2-40B4-BE49-F238E27FC236}">
                    <a16:creationId xmlns:a16="http://schemas.microsoft.com/office/drawing/2014/main" id="{B0496FA2-71A7-84C0-141C-B4B9CE9127A4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56" name="Google Shape;1748;p1">
              <a:extLst>
                <a:ext uri="{FF2B5EF4-FFF2-40B4-BE49-F238E27FC236}">
                  <a16:creationId xmlns:a16="http://schemas.microsoft.com/office/drawing/2014/main" id="{6607C87F-B491-07D9-5CFD-755842422E74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57" name="Google Shape;1749;p1">
              <a:extLst>
                <a:ext uri="{FF2B5EF4-FFF2-40B4-BE49-F238E27FC236}">
                  <a16:creationId xmlns:a16="http://schemas.microsoft.com/office/drawing/2014/main" id="{4823E0A2-0736-7272-2DB4-5AEAF1E27320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5008" name="Google Shape;1750;p1">
                <a:extLst>
                  <a:ext uri="{FF2B5EF4-FFF2-40B4-BE49-F238E27FC236}">
                    <a16:creationId xmlns:a16="http://schemas.microsoft.com/office/drawing/2014/main" id="{D9EE462B-84AB-72FD-9660-66DF186970C5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5009" name="Google Shape;1751;p1">
                <a:extLst>
                  <a:ext uri="{FF2B5EF4-FFF2-40B4-BE49-F238E27FC236}">
                    <a16:creationId xmlns:a16="http://schemas.microsoft.com/office/drawing/2014/main" id="{01CEEEAD-A1C7-0003-17E8-87531B9134CC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4958" name="Google Shape;1759;p1">
              <a:extLst>
                <a:ext uri="{FF2B5EF4-FFF2-40B4-BE49-F238E27FC236}">
                  <a16:creationId xmlns:a16="http://schemas.microsoft.com/office/drawing/2014/main" id="{61731FCE-98F5-718D-6F02-18A4529F04B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4070" y="5208383"/>
              <a:ext cx="5382541" cy="1658081"/>
            </a:xfrm>
            <a:prstGeom prst="bentConnector3">
              <a:avLst>
                <a:gd name="adj1" fmla="val 366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9" name="Google Shape;1760;p1">
              <a:extLst>
                <a:ext uri="{FF2B5EF4-FFF2-40B4-BE49-F238E27FC236}">
                  <a16:creationId xmlns:a16="http://schemas.microsoft.com/office/drawing/2014/main" id="{FB721068-EC91-6C8A-6DF6-76003EF7C96B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069" y="5337522"/>
              <a:ext cx="3283336" cy="2322618"/>
            </a:xfrm>
            <a:prstGeom prst="bentConnector3">
              <a:avLst>
                <a:gd name="adj1" fmla="val 648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0" name="Google Shape;1761;p1">
              <a:extLst>
                <a:ext uri="{FF2B5EF4-FFF2-40B4-BE49-F238E27FC236}">
                  <a16:creationId xmlns:a16="http://schemas.microsoft.com/office/drawing/2014/main" id="{17BDFC3B-C08C-3B6C-BAFA-BBA5EC0A9C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1570" y="5438527"/>
              <a:ext cx="5385040" cy="1427937"/>
            </a:xfrm>
            <a:prstGeom prst="bentConnector3">
              <a:avLst>
                <a:gd name="adj1" fmla="val 366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1" name="Google Shape;1762;p1">
              <a:extLst>
                <a:ext uri="{FF2B5EF4-FFF2-40B4-BE49-F238E27FC236}">
                  <a16:creationId xmlns:a16="http://schemas.microsoft.com/office/drawing/2014/main" id="{EE4EF37A-C358-76DC-9228-E28DAE2B7D6A}"/>
                </a:ext>
              </a:extLst>
            </p:cNvPr>
            <p:cNvCxnSpPr>
              <a:cxnSpLocks/>
              <a:stCxn id="1326" idx="1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2" name="Google Shape;1764;p1">
              <a:extLst>
                <a:ext uri="{FF2B5EF4-FFF2-40B4-BE49-F238E27FC236}">
                  <a16:creationId xmlns:a16="http://schemas.microsoft.com/office/drawing/2014/main" id="{45B06D21-4E74-84DC-0591-4490205FEABC}"/>
                </a:ext>
              </a:extLst>
            </p:cNvPr>
            <p:cNvCxnSpPr>
              <a:cxnSpLocks/>
              <a:stCxn id="1342" idx="1"/>
              <a:endCxn id="15031" idx="6"/>
            </p:cNvCxnSpPr>
            <p:nvPr/>
          </p:nvCxnSpPr>
          <p:spPr>
            <a:xfrm rot="10800000">
              <a:off x="15533984" y="5962322"/>
              <a:ext cx="3034212" cy="1224259"/>
            </a:xfrm>
            <a:prstGeom prst="bentConnector3">
              <a:avLst>
                <a:gd name="adj1" fmla="val 3168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3" name="Google Shape;1768;p1">
              <a:extLst>
                <a:ext uri="{FF2B5EF4-FFF2-40B4-BE49-F238E27FC236}">
                  <a16:creationId xmlns:a16="http://schemas.microsoft.com/office/drawing/2014/main" id="{2FA081B6-405A-65D7-462B-1B1BBA485BDE}"/>
                </a:ext>
              </a:extLst>
            </p:cNvPr>
            <p:cNvCxnSpPr>
              <a:cxnSpLocks/>
              <a:stCxn id="6714" idx="2"/>
              <a:endCxn id="1325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4964" name="Google Shape;1772;p1">
              <a:extLst>
                <a:ext uri="{FF2B5EF4-FFF2-40B4-BE49-F238E27FC236}">
                  <a16:creationId xmlns:a16="http://schemas.microsoft.com/office/drawing/2014/main" id="{5A48DEBD-866F-0CEC-A39B-358C2DC0C9E8}"/>
                </a:ext>
              </a:extLst>
            </p:cNvPr>
            <p:cNvCxnSpPr>
              <a:cxnSpLocks/>
              <a:stCxn id="1327" idx="1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5" name="Google Shape;1774;p1">
              <a:extLst>
                <a:ext uri="{FF2B5EF4-FFF2-40B4-BE49-F238E27FC236}">
                  <a16:creationId xmlns:a16="http://schemas.microsoft.com/office/drawing/2014/main" id="{03DD0A36-2BA9-E9AD-54E5-24F8E5F3CEAF}"/>
                </a:ext>
              </a:extLst>
            </p:cNvPr>
            <p:cNvCxnSpPr>
              <a:cxnSpLocks/>
              <a:stCxn id="1325" idx="2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6" name="Google Shape;1775;p1">
              <a:extLst>
                <a:ext uri="{FF2B5EF4-FFF2-40B4-BE49-F238E27FC236}">
                  <a16:creationId xmlns:a16="http://schemas.microsoft.com/office/drawing/2014/main" id="{5105D673-9519-23C4-5520-84175CA2C747}"/>
                </a:ext>
              </a:extLst>
            </p:cNvPr>
            <p:cNvCxnSpPr>
              <a:cxnSpLocks/>
              <a:stCxn id="1338" idx="2"/>
              <a:endCxn id="14967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4967" name="Google Shape;1777;p1">
              <a:extLst>
                <a:ext uri="{FF2B5EF4-FFF2-40B4-BE49-F238E27FC236}">
                  <a16:creationId xmlns:a16="http://schemas.microsoft.com/office/drawing/2014/main" id="{D969ADAC-080C-F48A-6873-024E0E5C8154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68" name="Google Shape;1778;p1">
              <a:extLst>
                <a:ext uri="{FF2B5EF4-FFF2-40B4-BE49-F238E27FC236}">
                  <a16:creationId xmlns:a16="http://schemas.microsoft.com/office/drawing/2014/main" id="{0609B3FF-B190-2B59-7A45-CE83A27B52B3}"/>
                </a:ext>
              </a:extLst>
            </p:cNvPr>
            <p:cNvCxnSpPr>
              <a:cxnSpLocks/>
              <a:stCxn id="14967" idx="3"/>
              <a:endCxn id="15037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9" name="Google Shape;1779;p1">
              <a:extLst>
                <a:ext uri="{FF2B5EF4-FFF2-40B4-BE49-F238E27FC236}">
                  <a16:creationId xmlns:a16="http://schemas.microsoft.com/office/drawing/2014/main" id="{2B8EE765-073C-F5B7-2DB6-DC960EBF5E94}"/>
                </a:ext>
              </a:extLst>
            </p:cNvPr>
            <p:cNvCxnSpPr>
              <a:cxnSpLocks/>
              <a:stCxn id="1340" idx="3"/>
              <a:endCxn id="1503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4970" name="Google Shape;1781;p1">
              <a:extLst>
                <a:ext uri="{FF2B5EF4-FFF2-40B4-BE49-F238E27FC236}">
                  <a16:creationId xmlns:a16="http://schemas.microsoft.com/office/drawing/2014/main" id="{5B39CD83-4D97-C5A6-1EE1-B2FBA7BE437E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71" name="Google Shape;1782;p1">
              <a:extLst>
                <a:ext uri="{FF2B5EF4-FFF2-40B4-BE49-F238E27FC236}">
                  <a16:creationId xmlns:a16="http://schemas.microsoft.com/office/drawing/2014/main" id="{CB41825F-2DCE-39EC-ADB2-D29C87DEB1BF}"/>
                </a:ext>
              </a:extLst>
            </p:cNvPr>
            <p:cNvCxnSpPr>
              <a:cxnSpLocks/>
              <a:stCxn id="14970" idx="3"/>
              <a:endCxn id="15033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2" name="Google Shape;1783;p1">
              <a:extLst>
                <a:ext uri="{FF2B5EF4-FFF2-40B4-BE49-F238E27FC236}">
                  <a16:creationId xmlns:a16="http://schemas.microsoft.com/office/drawing/2014/main" id="{178975CF-38A9-E9D8-964D-07E4603A40B0}"/>
                </a:ext>
              </a:extLst>
            </p:cNvPr>
            <p:cNvCxnSpPr>
              <a:cxnSpLocks/>
              <a:stCxn id="1338" idx="2"/>
              <a:endCxn id="14970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73" name="Google Shape;1784;p1">
              <a:extLst>
                <a:ext uri="{FF2B5EF4-FFF2-40B4-BE49-F238E27FC236}">
                  <a16:creationId xmlns:a16="http://schemas.microsoft.com/office/drawing/2014/main" id="{9B16D675-D071-E841-A29E-1FBFA436B56B}"/>
                </a:ext>
              </a:extLst>
            </p:cNvPr>
            <p:cNvCxnSpPr>
              <a:cxnSpLocks/>
              <a:stCxn id="1342" idx="1"/>
              <a:endCxn id="15029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4" name="Google Shape;1786;p1">
              <a:extLst>
                <a:ext uri="{FF2B5EF4-FFF2-40B4-BE49-F238E27FC236}">
                  <a16:creationId xmlns:a16="http://schemas.microsoft.com/office/drawing/2014/main" id="{5FFF704B-395D-D112-201E-FEBB32D65BCC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3901" y="6249843"/>
              <a:ext cx="3283504" cy="14102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5" name="Google Shape;1787;p1">
              <a:extLst>
                <a:ext uri="{FF2B5EF4-FFF2-40B4-BE49-F238E27FC236}">
                  <a16:creationId xmlns:a16="http://schemas.microsoft.com/office/drawing/2014/main" id="{7EA4F297-28AB-7F1B-A721-0A05DD58940A}"/>
                </a:ext>
              </a:extLst>
            </p:cNvPr>
            <p:cNvCxnSpPr>
              <a:cxnSpLocks/>
              <a:stCxn id="1349" idx="1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8" name="Google Shape;1789;p1">
              <a:extLst>
                <a:ext uri="{FF2B5EF4-FFF2-40B4-BE49-F238E27FC236}">
                  <a16:creationId xmlns:a16="http://schemas.microsoft.com/office/drawing/2014/main" id="{E910ED98-796E-8D02-AD0F-27C74A0DEA35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707" y="5793360"/>
              <a:ext cx="3282698" cy="1866782"/>
            </a:xfrm>
            <a:prstGeom prst="bentConnector3">
              <a:avLst>
                <a:gd name="adj1" fmla="val 63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9" name="Google Shape;1790;p1">
              <a:extLst>
                <a:ext uri="{FF2B5EF4-FFF2-40B4-BE49-F238E27FC236}">
                  <a16:creationId xmlns:a16="http://schemas.microsoft.com/office/drawing/2014/main" id="{7543864C-F38A-3A6E-AE64-F6D66C65A29E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317" name="Google Shape;1793;p1">
              <a:extLst>
                <a:ext uri="{FF2B5EF4-FFF2-40B4-BE49-F238E27FC236}">
                  <a16:creationId xmlns:a16="http://schemas.microsoft.com/office/drawing/2014/main" id="{626F6204-7BCF-14CC-9DBD-E607B1B8428A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4981" name="Google Shape;1796;p1">
                <a:extLst>
                  <a:ext uri="{FF2B5EF4-FFF2-40B4-BE49-F238E27FC236}">
                    <a16:creationId xmlns:a16="http://schemas.microsoft.com/office/drawing/2014/main" id="{00E20B0A-606A-EEC9-A640-BFA3F72B4CE1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5006" name="Google Shape;1801;p1">
                  <a:extLst>
                    <a:ext uri="{FF2B5EF4-FFF2-40B4-BE49-F238E27FC236}">
                      <a16:creationId xmlns:a16="http://schemas.microsoft.com/office/drawing/2014/main" id="{52DC2E5A-8FF8-E249-A9B1-B0DB0FF343AD}"/>
                    </a:ext>
                  </a:extLst>
                </p:cNvPr>
                <p:cNvCxnSpPr>
                  <a:cxnSpLocks/>
                  <a:stCxn id="15007" idx="2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7" name="Google Shape;1802;p1">
                  <a:extLst>
                    <a:ext uri="{FF2B5EF4-FFF2-40B4-BE49-F238E27FC236}">
                      <a16:creationId xmlns:a16="http://schemas.microsoft.com/office/drawing/2014/main" id="{0484EA2A-8000-D713-06E5-72243B196A71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2" name="Google Shape;1805;p1">
                <a:extLst>
                  <a:ext uri="{FF2B5EF4-FFF2-40B4-BE49-F238E27FC236}">
                    <a16:creationId xmlns:a16="http://schemas.microsoft.com/office/drawing/2014/main" id="{AA371EF0-C12D-FF98-1425-9CB3682016F4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4" name="Google Shape;1810;p1">
                  <a:extLst>
                    <a:ext uri="{FF2B5EF4-FFF2-40B4-BE49-F238E27FC236}">
                      <a16:creationId xmlns:a16="http://schemas.microsoft.com/office/drawing/2014/main" id="{2DD199A4-FB7A-5D41-2201-EE00AD44F171}"/>
                    </a:ext>
                  </a:extLst>
                </p:cNvPr>
                <p:cNvCxnSpPr>
                  <a:cxnSpLocks/>
                  <a:stCxn id="15005" idx="2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5" name="Google Shape;1811;p1">
                  <a:extLst>
                    <a:ext uri="{FF2B5EF4-FFF2-40B4-BE49-F238E27FC236}">
                      <a16:creationId xmlns:a16="http://schemas.microsoft.com/office/drawing/2014/main" id="{2A81CAF0-6B6E-3368-4E8B-86B4FCB8F69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3" name="Google Shape;1814;p1">
                <a:extLst>
                  <a:ext uri="{FF2B5EF4-FFF2-40B4-BE49-F238E27FC236}">
                    <a16:creationId xmlns:a16="http://schemas.microsoft.com/office/drawing/2014/main" id="{469B1CE7-8D20-1F37-933C-1D6DB84A5AFC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5002" name="Google Shape;1819;p1">
                  <a:extLst>
                    <a:ext uri="{FF2B5EF4-FFF2-40B4-BE49-F238E27FC236}">
                      <a16:creationId xmlns:a16="http://schemas.microsoft.com/office/drawing/2014/main" id="{AF603F85-5514-991E-F028-54A9DB8F908C}"/>
                    </a:ext>
                  </a:extLst>
                </p:cNvPr>
                <p:cNvCxnSpPr>
                  <a:cxnSpLocks/>
                  <a:stCxn id="15003" idx="2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3" name="Google Shape;1820;p1">
                  <a:extLst>
                    <a:ext uri="{FF2B5EF4-FFF2-40B4-BE49-F238E27FC236}">
                      <a16:creationId xmlns:a16="http://schemas.microsoft.com/office/drawing/2014/main" id="{C657271C-C8AA-81BB-3917-A694E2E77CCD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4" name="Google Shape;1823;p1">
                <a:extLst>
                  <a:ext uri="{FF2B5EF4-FFF2-40B4-BE49-F238E27FC236}">
                    <a16:creationId xmlns:a16="http://schemas.microsoft.com/office/drawing/2014/main" id="{3E6E9579-4D0D-24A6-20F1-6900D27AFDF6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0" name="Google Shape;1828;p1">
                  <a:extLst>
                    <a:ext uri="{FF2B5EF4-FFF2-40B4-BE49-F238E27FC236}">
                      <a16:creationId xmlns:a16="http://schemas.microsoft.com/office/drawing/2014/main" id="{F9F7C5E1-9EEF-89D9-AED8-CB6CAB7A4FF3}"/>
                    </a:ext>
                  </a:extLst>
                </p:cNvPr>
                <p:cNvCxnSpPr>
                  <a:cxnSpLocks/>
                  <a:stCxn id="15001" idx="2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1" name="Google Shape;1829;p1">
                  <a:extLst>
                    <a:ext uri="{FF2B5EF4-FFF2-40B4-BE49-F238E27FC236}">
                      <a16:creationId xmlns:a16="http://schemas.microsoft.com/office/drawing/2014/main" id="{661B145E-DC31-5AC4-7C75-378D1C2760E3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5" name="Google Shape;1832;p1">
                <a:extLst>
                  <a:ext uri="{FF2B5EF4-FFF2-40B4-BE49-F238E27FC236}">
                    <a16:creationId xmlns:a16="http://schemas.microsoft.com/office/drawing/2014/main" id="{D4F27997-CB70-FD62-97F5-714D763BCEE4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4998" name="Google Shape;1837;p1">
                  <a:extLst>
                    <a:ext uri="{FF2B5EF4-FFF2-40B4-BE49-F238E27FC236}">
                      <a16:creationId xmlns:a16="http://schemas.microsoft.com/office/drawing/2014/main" id="{EC4A1F64-E078-14F8-DFDF-E3DEC3D511AB}"/>
                    </a:ext>
                  </a:extLst>
                </p:cNvPr>
                <p:cNvCxnSpPr>
                  <a:cxnSpLocks/>
                  <a:stCxn id="14999" idx="2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9" name="Google Shape;1838;p1">
                  <a:extLst>
                    <a:ext uri="{FF2B5EF4-FFF2-40B4-BE49-F238E27FC236}">
                      <a16:creationId xmlns:a16="http://schemas.microsoft.com/office/drawing/2014/main" id="{35E052D8-DCB2-F215-055C-4FC829955CE7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6" name="Google Shape;1841;p1">
                <a:extLst>
                  <a:ext uri="{FF2B5EF4-FFF2-40B4-BE49-F238E27FC236}">
                    <a16:creationId xmlns:a16="http://schemas.microsoft.com/office/drawing/2014/main" id="{C30920CD-6868-B2CD-8BF4-182FE8DA9EAC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4996" name="Google Shape;1846;p1">
                  <a:extLst>
                    <a:ext uri="{FF2B5EF4-FFF2-40B4-BE49-F238E27FC236}">
                      <a16:creationId xmlns:a16="http://schemas.microsoft.com/office/drawing/2014/main" id="{BD93FFC5-A26F-9ACA-97ED-D45DB53E2E7B}"/>
                    </a:ext>
                  </a:extLst>
                </p:cNvPr>
                <p:cNvCxnSpPr>
                  <a:cxnSpLocks/>
                  <a:stCxn id="14997" idx="2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7" name="Google Shape;1847;p1">
                  <a:extLst>
                    <a:ext uri="{FF2B5EF4-FFF2-40B4-BE49-F238E27FC236}">
                      <a16:creationId xmlns:a16="http://schemas.microsoft.com/office/drawing/2014/main" id="{8D45B0E9-B1BF-2263-37CE-8D7C3C9DCDED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7" name="Google Shape;1850;p1">
                <a:extLst>
                  <a:ext uri="{FF2B5EF4-FFF2-40B4-BE49-F238E27FC236}">
                    <a16:creationId xmlns:a16="http://schemas.microsoft.com/office/drawing/2014/main" id="{CD292229-E4D4-2DE7-63D1-3E83BBC55E6A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4994" name="Google Shape;1855;p1">
                  <a:extLst>
                    <a:ext uri="{FF2B5EF4-FFF2-40B4-BE49-F238E27FC236}">
                      <a16:creationId xmlns:a16="http://schemas.microsoft.com/office/drawing/2014/main" id="{585966ED-BDBB-9969-B11D-F01DFFC57792}"/>
                    </a:ext>
                  </a:extLst>
                </p:cNvPr>
                <p:cNvCxnSpPr>
                  <a:cxnSpLocks/>
                  <a:stCxn id="14995" idx="2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5" name="Google Shape;1856;p1">
                  <a:extLst>
                    <a:ext uri="{FF2B5EF4-FFF2-40B4-BE49-F238E27FC236}">
                      <a16:creationId xmlns:a16="http://schemas.microsoft.com/office/drawing/2014/main" id="{24C85362-5550-15E2-E37F-C6D292D894B3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8" name="Google Shape;1859;p1">
                <a:extLst>
                  <a:ext uri="{FF2B5EF4-FFF2-40B4-BE49-F238E27FC236}">
                    <a16:creationId xmlns:a16="http://schemas.microsoft.com/office/drawing/2014/main" id="{7E65840D-F7D8-645F-74EC-ED2FD0388261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4992" name="Google Shape;1864;p1">
                  <a:extLst>
                    <a:ext uri="{FF2B5EF4-FFF2-40B4-BE49-F238E27FC236}">
                      <a16:creationId xmlns:a16="http://schemas.microsoft.com/office/drawing/2014/main" id="{5C45BDDC-5A66-C4F1-E6F1-60742785292D}"/>
                    </a:ext>
                  </a:extLst>
                </p:cNvPr>
                <p:cNvCxnSpPr>
                  <a:cxnSpLocks/>
                  <a:stCxn id="14993" idx="2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3" name="Google Shape;1865;p1">
                  <a:extLst>
                    <a:ext uri="{FF2B5EF4-FFF2-40B4-BE49-F238E27FC236}">
                      <a16:creationId xmlns:a16="http://schemas.microsoft.com/office/drawing/2014/main" id="{DA75C70B-F928-80C6-0949-B8CED747B09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9" name="Google Shape;1868;p1">
                <a:extLst>
                  <a:ext uri="{FF2B5EF4-FFF2-40B4-BE49-F238E27FC236}">
                    <a16:creationId xmlns:a16="http://schemas.microsoft.com/office/drawing/2014/main" id="{4F430BA8-2712-36A2-E0F0-B311AF782C53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4990" name="Google Shape;1873;p1">
                  <a:extLst>
                    <a:ext uri="{FF2B5EF4-FFF2-40B4-BE49-F238E27FC236}">
                      <a16:creationId xmlns:a16="http://schemas.microsoft.com/office/drawing/2014/main" id="{FAF9CA87-0263-8F85-5E12-152C7B6E2707}"/>
                    </a:ext>
                  </a:extLst>
                </p:cNvPr>
                <p:cNvCxnSpPr>
                  <a:cxnSpLocks/>
                  <a:stCxn id="14991" idx="2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1" name="Google Shape;1874;p1">
                  <a:extLst>
                    <a:ext uri="{FF2B5EF4-FFF2-40B4-BE49-F238E27FC236}">
                      <a16:creationId xmlns:a16="http://schemas.microsoft.com/office/drawing/2014/main" id="{360F358E-0350-F37C-D100-F86D442FAC6C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322" name="Google Shape;1879;p1">
              <a:extLst>
                <a:ext uri="{FF2B5EF4-FFF2-40B4-BE49-F238E27FC236}">
                  <a16:creationId xmlns:a16="http://schemas.microsoft.com/office/drawing/2014/main" id="{BD8D84E5-B394-A768-E97A-BE737AAE3239}"/>
                </a:ext>
              </a:extLst>
            </p:cNvPr>
            <p:cNvCxnSpPr>
              <a:cxnSpLocks/>
              <a:endCxn id="15114" idx="6"/>
            </p:cNvCxnSpPr>
            <p:nvPr/>
          </p:nvCxnSpPr>
          <p:spPr>
            <a:xfrm rot="5400000">
              <a:off x="12305435" y="10143335"/>
              <a:ext cx="2259619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324" name="Google Shape;1880;p1">
              <a:extLst>
                <a:ext uri="{FF2B5EF4-FFF2-40B4-BE49-F238E27FC236}">
                  <a16:creationId xmlns:a16="http://schemas.microsoft.com/office/drawing/2014/main" id="{A1869C28-E8EB-CF98-6478-D04634C711B4}"/>
                </a:ext>
              </a:extLst>
            </p:cNvPr>
            <p:cNvCxnSpPr>
              <a:cxnSpLocks/>
              <a:endCxn id="15118" idx="6"/>
            </p:cNvCxnSpPr>
            <p:nvPr/>
          </p:nvCxnSpPr>
          <p:spPr>
            <a:xfrm rot="5400000">
              <a:off x="12413761" y="9997263"/>
              <a:ext cx="1879767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325" name="Google Shape;1770;p1">
              <a:extLst>
                <a:ext uri="{FF2B5EF4-FFF2-40B4-BE49-F238E27FC236}">
                  <a16:creationId xmlns:a16="http://schemas.microsoft.com/office/drawing/2014/main" id="{4C8CB1B5-9957-489E-727C-DD44190BBBB7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763;p1">
              <a:extLst>
                <a:ext uri="{FF2B5EF4-FFF2-40B4-BE49-F238E27FC236}">
                  <a16:creationId xmlns:a16="http://schemas.microsoft.com/office/drawing/2014/main" id="{18E276BA-03D1-06EB-A162-875D169526F7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773;p1">
              <a:extLst>
                <a:ext uri="{FF2B5EF4-FFF2-40B4-BE49-F238E27FC236}">
                  <a16:creationId xmlns:a16="http://schemas.microsoft.com/office/drawing/2014/main" id="{113F79C2-A7B4-1F1E-D279-CCAD8D7AA8D2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882;p1">
              <a:extLst>
                <a:ext uri="{FF2B5EF4-FFF2-40B4-BE49-F238E27FC236}">
                  <a16:creationId xmlns:a16="http://schemas.microsoft.com/office/drawing/2014/main" id="{0F2F5671-45CD-7768-B629-0F3122B18E0D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1" name="Google Shape;1883;p1">
              <a:extLst>
                <a:ext uri="{FF2B5EF4-FFF2-40B4-BE49-F238E27FC236}">
                  <a16:creationId xmlns:a16="http://schemas.microsoft.com/office/drawing/2014/main" id="{79A7A280-51AB-5D11-C9F4-54364C8D3A9F}"/>
                </a:ext>
              </a:extLst>
            </p:cNvPr>
            <p:cNvCxnSpPr>
              <a:cxnSpLocks/>
              <a:stCxn id="1328" idx="2"/>
              <a:endCxn id="1327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32" name="Google Shape;1884;p1">
              <a:extLst>
                <a:ext uri="{FF2B5EF4-FFF2-40B4-BE49-F238E27FC236}">
                  <a16:creationId xmlns:a16="http://schemas.microsoft.com/office/drawing/2014/main" id="{C7B14D31-DB4C-D7B1-F5FF-300A4CEF6F48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3" name="Google Shape;1885;p1">
              <a:extLst>
                <a:ext uri="{FF2B5EF4-FFF2-40B4-BE49-F238E27FC236}">
                  <a16:creationId xmlns:a16="http://schemas.microsoft.com/office/drawing/2014/main" id="{5D9C913E-FB52-6796-8203-7E5F7B09D709}"/>
                </a:ext>
              </a:extLst>
            </p:cNvPr>
            <p:cNvCxnSpPr>
              <a:cxnSpLocks/>
              <a:stCxn id="1332" idx="2"/>
              <a:endCxn id="1328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338" name="Google Shape;1776;p1">
              <a:extLst>
                <a:ext uri="{FF2B5EF4-FFF2-40B4-BE49-F238E27FC236}">
                  <a16:creationId xmlns:a16="http://schemas.microsoft.com/office/drawing/2014/main" id="{66D6DF60-4887-5816-02AD-064FF5B3A894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40" name="Google Shape;1780;p1">
              <a:extLst>
                <a:ext uri="{FF2B5EF4-FFF2-40B4-BE49-F238E27FC236}">
                  <a16:creationId xmlns:a16="http://schemas.microsoft.com/office/drawing/2014/main" id="{DA0A2314-BAC1-0E29-289F-052FC7EC6BF8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1" name="Google Shape;1886;p1">
              <a:extLst>
                <a:ext uri="{FF2B5EF4-FFF2-40B4-BE49-F238E27FC236}">
                  <a16:creationId xmlns:a16="http://schemas.microsoft.com/office/drawing/2014/main" id="{C5E6AB0C-DA53-9567-C6BF-1C0299A89E5E}"/>
                </a:ext>
              </a:extLst>
            </p:cNvPr>
            <p:cNvCxnSpPr>
              <a:cxnSpLocks/>
              <a:stCxn id="1338" idx="2"/>
              <a:endCxn id="134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2" name="Google Shape;1785;p1">
              <a:extLst>
                <a:ext uri="{FF2B5EF4-FFF2-40B4-BE49-F238E27FC236}">
                  <a16:creationId xmlns:a16="http://schemas.microsoft.com/office/drawing/2014/main" id="{DB85D970-E50E-C391-0461-55D918EE1549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3" name="Google Shape;1887;p1">
              <a:extLst>
                <a:ext uri="{FF2B5EF4-FFF2-40B4-BE49-F238E27FC236}">
                  <a16:creationId xmlns:a16="http://schemas.microsoft.com/office/drawing/2014/main" id="{8B380E92-3C16-E48A-9CC0-A6B45FC83FEC}"/>
                </a:ext>
              </a:extLst>
            </p:cNvPr>
            <p:cNvCxnSpPr>
              <a:cxnSpLocks/>
              <a:stCxn id="6715" idx="2"/>
              <a:endCxn id="134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4" name="Google Shape;1889;p1">
              <a:extLst>
                <a:ext uri="{FF2B5EF4-FFF2-40B4-BE49-F238E27FC236}">
                  <a16:creationId xmlns:a16="http://schemas.microsoft.com/office/drawing/2014/main" id="{459E3498-9714-E2B5-222B-4209A8F4F4D5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890;p1">
              <a:extLst>
                <a:ext uri="{FF2B5EF4-FFF2-40B4-BE49-F238E27FC236}">
                  <a16:creationId xmlns:a16="http://schemas.microsoft.com/office/drawing/2014/main" id="{B923D10C-C178-532F-1EF7-B40414EFF115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8" name="Google Shape;1891;p1">
              <a:extLst>
                <a:ext uri="{FF2B5EF4-FFF2-40B4-BE49-F238E27FC236}">
                  <a16:creationId xmlns:a16="http://schemas.microsoft.com/office/drawing/2014/main" id="{8CC2585B-171A-7362-8798-90839D89A6F2}"/>
                </a:ext>
              </a:extLst>
            </p:cNvPr>
            <p:cNvCxnSpPr>
              <a:cxnSpLocks/>
              <a:stCxn id="1344" idx="2"/>
              <a:endCxn id="6525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9" name="Google Shape;1788;p1">
              <a:extLst>
                <a:ext uri="{FF2B5EF4-FFF2-40B4-BE49-F238E27FC236}">
                  <a16:creationId xmlns:a16="http://schemas.microsoft.com/office/drawing/2014/main" id="{F5BFA572-DF5A-7D7F-A930-61790F480724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0" name="Google Shape;1892;p1">
              <a:extLst>
                <a:ext uri="{FF2B5EF4-FFF2-40B4-BE49-F238E27FC236}">
                  <a16:creationId xmlns:a16="http://schemas.microsoft.com/office/drawing/2014/main" id="{7544DE52-0C65-3E35-E37A-6C35A2EEFB80}"/>
                </a:ext>
              </a:extLst>
            </p:cNvPr>
            <p:cNvCxnSpPr>
              <a:cxnSpLocks/>
              <a:stCxn id="1347" idx="2"/>
              <a:endCxn id="1349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1" name="Google Shape;1893;p1">
              <a:extLst>
                <a:ext uri="{FF2B5EF4-FFF2-40B4-BE49-F238E27FC236}">
                  <a16:creationId xmlns:a16="http://schemas.microsoft.com/office/drawing/2014/main" id="{A551B22B-087A-D408-CEFC-BB6D6269A87D}"/>
                </a:ext>
              </a:extLst>
            </p:cNvPr>
            <p:cNvCxnSpPr>
              <a:cxnSpLocks/>
              <a:stCxn id="1344" idx="2"/>
              <a:endCxn id="1349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2" name="Google Shape;1894;p1">
              <a:extLst>
                <a:ext uri="{FF2B5EF4-FFF2-40B4-BE49-F238E27FC236}">
                  <a16:creationId xmlns:a16="http://schemas.microsoft.com/office/drawing/2014/main" id="{F9CD2898-196C-74E6-A4C8-767A7A054D32}"/>
                </a:ext>
              </a:extLst>
            </p:cNvPr>
            <p:cNvCxnSpPr>
              <a:cxnSpLocks/>
              <a:stCxn id="6717" idx="2"/>
              <a:endCxn id="15018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53" name="Google Shape;1896;p1">
              <a:extLst>
                <a:ext uri="{FF2B5EF4-FFF2-40B4-BE49-F238E27FC236}">
                  <a16:creationId xmlns:a16="http://schemas.microsoft.com/office/drawing/2014/main" id="{82BDFF80-182D-6A24-0B3B-7479F77F6AF1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4" name="Google Shape;1897;p1">
              <a:extLst>
                <a:ext uri="{FF2B5EF4-FFF2-40B4-BE49-F238E27FC236}">
                  <a16:creationId xmlns:a16="http://schemas.microsoft.com/office/drawing/2014/main" id="{2A83DE4F-6E77-6290-7AD3-47CD975203C9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55" name="Google Shape;1899;p1">
              <a:extLst>
                <a:ext uri="{FF2B5EF4-FFF2-40B4-BE49-F238E27FC236}">
                  <a16:creationId xmlns:a16="http://schemas.microsoft.com/office/drawing/2014/main" id="{F4C941E3-05B0-7790-063B-5C408C218C0F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6" name="Google Shape;1900;p1">
              <a:extLst>
                <a:ext uri="{FF2B5EF4-FFF2-40B4-BE49-F238E27FC236}">
                  <a16:creationId xmlns:a16="http://schemas.microsoft.com/office/drawing/2014/main" id="{C204E6BB-3842-5216-8067-FAA2363104B8}"/>
                </a:ext>
              </a:extLst>
            </p:cNvPr>
            <p:cNvCxnSpPr>
              <a:cxnSpLocks/>
              <a:stCxn id="135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7" name="Google Shape;1901;p1">
              <a:extLst>
                <a:ext uri="{FF2B5EF4-FFF2-40B4-BE49-F238E27FC236}">
                  <a16:creationId xmlns:a16="http://schemas.microsoft.com/office/drawing/2014/main" id="{D856C5D1-A391-3CBC-5257-530E5B80DFB8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8" name="Google Shape;1902;p1">
              <a:extLst>
                <a:ext uri="{FF2B5EF4-FFF2-40B4-BE49-F238E27FC236}">
                  <a16:creationId xmlns:a16="http://schemas.microsoft.com/office/drawing/2014/main" id="{1143A351-23BB-6DD0-844F-37D5D2A39FD5}"/>
                </a:ext>
              </a:extLst>
            </p:cNvPr>
            <p:cNvCxnSpPr>
              <a:cxnSpLocks/>
              <a:stCxn id="1355" idx="2"/>
              <a:endCxn id="1357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9" name="Google Shape;1903;p1">
              <a:extLst>
                <a:ext uri="{FF2B5EF4-FFF2-40B4-BE49-F238E27FC236}">
                  <a16:creationId xmlns:a16="http://schemas.microsoft.com/office/drawing/2014/main" id="{3B20D7D0-8CD2-67E9-DA5D-019060DA1437}"/>
                </a:ext>
              </a:extLst>
            </p:cNvPr>
            <p:cNvCxnSpPr>
              <a:cxnSpLocks/>
              <a:stCxn id="1361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0" name="Google Shape;1905;p1">
              <a:extLst>
                <a:ext uri="{FF2B5EF4-FFF2-40B4-BE49-F238E27FC236}">
                  <a16:creationId xmlns:a16="http://schemas.microsoft.com/office/drawing/2014/main" id="{0711DE2B-2A4E-A919-F6CC-B307169E19C3}"/>
                </a:ext>
              </a:extLst>
            </p:cNvPr>
            <p:cNvCxnSpPr>
              <a:cxnSpLocks/>
              <a:stCxn id="1355" idx="2"/>
              <a:endCxn id="1361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1" name="Google Shape;1904;p1">
              <a:extLst>
                <a:ext uri="{FF2B5EF4-FFF2-40B4-BE49-F238E27FC236}">
                  <a16:creationId xmlns:a16="http://schemas.microsoft.com/office/drawing/2014/main" id="{D611D4BD-02FC-2688-6C31-80BE4F64D1A2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2" name="Google Shape;1906;p1">
              <a:extLst>
                <a:ext uri="{FF2B5EF4-FFF2-40B4-BE49-F238E27FC236}">
                  <a16:creationId xmlns:a16="http://schemas.microsoft.com/office/drawing/2014/main" id="{478C912A-FB9C-56CB-E264-B1CBCBD655FF}"/>
                </a:ext>
              </a:extLst>
            </p:cNvPr>
            <p:cNvCxnSpPr>
              <a:cxnSpLocks/>
              <a:stCxn id="6716" idx="2"/>
              <a:endCxn id="15022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63" name="Google Shape;1908;p1">
              <a:extLst>
                <a:ext uri="{FF2B5EF4-FFF2-40B4-BE49-F238E27FC236}">
                  <a16:creationId xmlns:a16="http://schemas.microsoft.com/office/drawing/2014/main" id="{B58E88AD-CE80-663E-CA78-FAAE60203E94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4" name="Google Shape;1909;p1">
              <a:extLst>
                <a:ext uri="{FF2B5EF4-FFF2-40B4-BE49-F238E27FC236}">
                  <a16:creationId xmlns:a16="http://schemas.microsoft.com/office/drawing/2014/main" id="{88F07B0B-E0DE-084E-4744-31A268601C89}"/>
                </a:ext>
              </a:extLst>
            </p:cNvPr>
            <p:cNvCxnSpPr>
              <a:cxnSpLocks/>
              <a:stCxn id="1363" idx="2"/>
              <a:endCxn id="6713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5" name="Google Shape;1911;p1">
              <a:extLst>
                <a:ext uri="{FF2B5EF4-FFF2-40B4-BE49-F238E27FC236}">
                  <a16:creationId xmlns:a16="http://schemas.microsoft.com/office/drawing/2014/main" id="{163BF54C-50C6-3D7C-6088-D2A6FCA09FD7}"/>
                </a:ext>
              </a:extLst>
            </p:cNvPr>
            <p:cNvCxnSpPr>
              <a:cxnSpLocks/>
              <a:stCxn id="1366" idx="2"/>
              <a:endCxn id="1371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6" name="Google Shape;1912;p1">
              <a:extLst>
                <a:ext uri="{FF2B5EF4-FFF2-40B4-BE49-F238E27FC236}">
                  <a16:creationId xmlns:a16="http://schemas.microsoft.com/office/drawing/2014/main" id="{6BFDCD48-6EDE-D2E2-F92D-DEEB4F2BCA5D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914;p1">
              <a:extLst>
                <a:ext uri="{FF2B5EF4-FFF2-40B4-BE49-F238E27FC236}">
                  <a16:creationId xmlns:a16="http://schemas.microsoft.com/office/drawing/2014/main" id="{4F73A1C9-96DA-0B3B-56AC-B0531B86F916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8" name="Google Shape;1915;p1">
              <a:extLst>
                <a:ext uri="{FF2B5EF4-FFF2-40B4-BE49-F238E27FC236}">
                  <a16:creationId xmlns:a16="http://schemas.microsoft.com/office/drawing/2014/main" id="{81898E0F-4DA2-AC3C-38E8-AE4E91CB7BFD}"/>
                </a:ext>
              </a:extLst>
            </p:cNvPr>
            <p:cNvCxnSpPr>
              <a:cxnSpLocks/>
              <a:stCxn id="1367" idx="2"/>
              <a:endCxn id="1366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9" name="Google Shape;1916;p1">
              <a:extLst>
                <a:ext uri="{FF2B5EF4-FFF2-40B4-BE49-F238E27FC236}">
                  <a16:creationId xmlns:a16="http://schemas.microsoft.com/office/drawing/2014/main" id="{BE33ECF3-4753-4909-0152-500FC30CD3F0}"/>
                </a:ext>
              </a:extLst>
            </p:cNvPr>
            <p:cNvCxnSpPr>
              <a:cxnSpLocks/>
              <a:stCxn id="1370" idx="2"/>
              <a:endCxn id="1372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70" name="Google Shape;1917;p1">
              <a:extLst>
                <a:ext uri="{FF2B5EF4-FFF2-40B4-BE49-F238E27FC236}">
                  <a16:creationId xmlns:a16="http://schemas.microsoft.com/office/drawing/2014/main" id="{128A321C-516B-4AF4-60F2-E3FA68F581BD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71" name="Google Shape;1913;p1">
              <a:extLst>
                <a:ext uri="{FF2B5EF4-FFF2-40B4-BE49-F238E27FC236}">
                  <a16:creationId xmlns:a16="http://schemas.microsoft.com/office/drawing/2014/main" id="{83AA71B0-24F6-FD01-5D45-F808D6055A4C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918;p1">
              <a:extLst>
                <a:ext uri="{FF2B5EF4-FFF2-40B4-BE49-F238E27FC236}">
                  <a16:creationId xmlns:a16="http://schemas.microsoft.com/office/drawing/2014/main" id="{9A7B7826-0B37-675C-0665-D661A7CC677B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3" name="Google Shape;1919;p1">
              <a:extLst>
                <a:ext uri="{FF2B5EF4-FFF2-40B4-BE49-F238E27FC236}">
                  <a16:creationId xmlns:a16="http://schemas.microsoft.com/office/drawing/2014/main" id="{E9FECC79-154D-13F2-9A1F-49F6FB36255F}"/>
                </a:ext>
              </a:extLst>
            </p:cNvPr>
            <p:cNvCxnSpPr>
              <a:cxnSpLocks/>
              <a:stCxn id="1371" idx="1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4" name="Google Shape;1920;p1">
              <a:extLst>
                <a:ext uri="{FF2B5EF4-FFF2-40B4-BE49-F238E27FC236}">
                  <a16:creationId xmlns:a16="http://schemas.microsoft.com/office/drawing/2014/main" id="{19954374-1F0E-2AC1-B998-39F91D5B373B}"/>
                </a:ext>
              </a:extLst>
            </p:cNvPr>
            <p:cNvCxnSpPr>
              <a:cxnSpLocks/>
              <a:stCxn id="1372" idx="1"/>
              <a:endCxn id="15019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75" name="Google Shape;1921;p1">
              <a:extLst>
                <a:ext uri="{FF2B5EF4-FFF2-40B4-BE49-F238E27FC236}">
                  <a16:creationId xmlns:a16="http://schemas.microsoft.com/office/drawing/2014/main" id="{E1AFA872-3D8A-B75F-43EA-CE3C59624F26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6" name="Google Shape;1922;p1">
              <a:extLst>
                <a:ext uri="{FF2B5EF4-FFF2-40B4-BE49-F238E27FC236}">
                  <a16:creationId xmlns:a16="http://schemas.microsoft.com/office/drawing/2014/main" id="{666A94D7-7BCB-9FF4-D2A4-910C302FD5DC}"/>
                </a:ext>
              </a:extLst>
            </p:cNvPr>
            <p:cNvCxnSpPr>
              <a:cxnSpLocks/>
              <a:stCxn id="1375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7" name="Google Shape;1923;p1">
              <a:extLst>
                <a:ext uri="{FF2B5EF4-FFF2-40B4-BE49-F238E27FC236}">
                  <a16:creationId xmlns:a16="http://schemas.microsoft.com/office/drawing/2014/main" id="{69601039-7EA4-362D-CF38-829C79207DA9}"/>
                </a:ext>
              </a:extLst>
            </p:cNvPr>
            <p:cNvCxnSpPr>
              <a:cxnSpLocks/>
              <a:stCxn id="6512" idx="2"/>
              <a:endCxn id="1375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8" name="Google Shape;1925;p1">
              <a:extLst>
                <a:ext uri="{FF2B5EF4-FFF2-40B4-BE49-F238E27FC236}">
                  <a16:creationId xmlns:a16="http://schemas.microsoft.com/office/drawing/2014/main" id="{39F1309C-C369-84A1-0B50-AB6AF8266E8C}"/>
                </a:ext>
              </a:extLst>
            </p:cNvPr>
            <p:cNvCxnSpPr>
              <a:cxnSpLocks/>
              <a:stCxn id="1379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9" name="Google Shape;1926;p1">
              <a:extLst>
                <a:ext uri="{FF2B5EF4-FFF2-40B4-BE49-F238E27FC236}">
                  <a16:creationId xmlns:a16="http://schemas.microsoft.com/office/drawing/2014/main" id="{AD57C10F-C8A6-9110-F749-F41772BC5ED2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4" name="Google Shape;1928;p1">
              <a:extLst>
                <a:ext uri="{FF2B5EF4-FFF2-40B4-BE49-F238E27FC236}">
                  <a16:creationId xmlns:a16="http://schemas.microsoft.com/office/drawing/2014/main" id="{FB8E9353-AB87-5678-3518-3A5DBAFEB1C9}"/>
                </a:ext>
              </a:extLst>
            </p:cNvPr>
            <p:cNvCxnSpPr>
              <a:cxnSpLocks/>
              <a:stCxn id="6519" idx="2"/>
              <a:endCxn id="1379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516" name="Google Shape;1930;p1">
              <a:extLst>
                <a:ext uri="{FF2B5EF4-FFF2-40B4-BE49-F238E27FC236}">
                  <a16:creationId xmlns:a16="http://schemas.microsoft.com/office/drawing/2014/main" id="{B3D5AE65-440D-AF0D-DAF5-E418A390BABA}"/>
                </a:ext>
              </a:extLst>
            </p:cNvPr>
            <p:cNvCxnSpPr>
              <a:cxnSpLocks/>
              <a:stCxn id="6754" idx="2"/>
              <a:endCxn id="6600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7" name="Google Shape;1933;p1">
              <a:extLst>
                <a:ext uri="{FF2B5EF4-FFF2-40B4-BE49-F238E27FC236}">
                  <a16:creationId xmlns:a16="http://schemas.microsoft.com/office/drawing/2014/main" id="{EA9A7BE8-39DE-D22E-A08F-977CEAFC6F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18" name="Google Shape;1934;p1">
              <a:extLst>
                <a:ext uri="{FF2B5EF4-FFF2-40B4-BE49-F238E27FC236}">
                  <a16:creationId xmlns:a16="http://schemas.microsoft.com/office/drawing/2014/main" id="{AD4F6234-CC35-9847-05F9-4352B888A7D9}"/>
                </a:ext>
              </a:extLst>
            </p:cNvPr>
            <p:cNvCxnSpPr>
              <a:cxnSpLocks/>
              <a:stCxn id="6515" idx="2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19" name="Google Shape;1936;p1">
              <a:extLst>
                <a:ext uri="{FF2B5EF4-FFF2-40B4-BE49-F238E27FC236}">
                  <a16:creationId xmlns:a16="http://schemas.microsoft.com/office/drawing/2014/main" id="{5EF603A0-A082-C3F1-5753-13B86292117A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0" name="Google Shape;1937;p1">
              <a:extLst>
                <a:ext uri="{FF2B5EF4-FFF2-40B4-BE49-F238E27FC236}">
                  <a16:creationId xmlns:a16="http://schemas.microsoft.com/office/drawing/2014/main" id="{1D68971F-400C-620B-94CA-B0F72C43D4B3}"/>
                </a:ext>
              </a:extLst>
            </p:cNvPr>
            <p:cNvCxnSpPr>
              <a:cxnSpLocks/>
              <a:stCxn id="1522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22" name="Google Shape;1938;p1">
              <a:extLst>
                <a:ext uri="{FF2B5EF4-FFF2-40B4-BE49-F238E27FC236}">
                  <a16:creationId xmlns:a16="http://schemas.microsoft.com/office/drawing/2014/main" id="{B0354F0A-F990-A05C-809E-10E0D5D16E28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4" name="Google Shape;1939;p1">
              <a:extLst>
                <a:ext uri="{FF2B5EF4-FFF2-40B4-BE49-F238E27FC236}">
                  <a16:creationId xmlns:a16="http://schemas.microsoft.com/office/drawing/2014/main" id="{686ECE71-CD57-C057-8DC2-6FBFBE601CF4}"/>
                </a:ext>
              </a:extLst>
            </p:cNvPr>
            <p:cNvCxnSpPr>
              <a:cxnSpLocks/>
              <a:stCxn id="1519" idx="2"/>
              <a:endCxn id="1522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7" name="Google Shape;1940;p1">
              <a:extLst>
                <a:ext uri="{FF2B5EF4-FFF2-40B4-BE49-F238E27FC236}">
                  <a16:creationId xmlns:a16="http://schemas.microsoft.com/office/drawing/2014/main" id="{23BD7549-1A1E-03E8-5335-08D00EC58CA5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941;p1">
              <a:extLst>
                <a:ext uri="{FF2B5EF4-FFF2-40B4-BE49-F238E27FC236}">
                  <a16:creationId xmlns:a16="http://schemas.microsoft.com/office/drawing/2014/main" id="{F05DECC7-CCFC-BC2C-155B-07CAD5D7067A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942;p1">
              <a:extLst>
                <a:ext uri="{FF2B5EF4-FFF2-40B4-BE49-F238E27FC236}">
                  <a16:creationId xmlns:a16="http://schemas.microsoft.com/office/drawing/2014/main" id="{4A7B069C-C32F-DECA-1413-1210FCB5EDBD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1" name="Google Shape;1943;p1">
              <a:extLst>
                <a:ext uri="{FF2B5EF4-FFF2-40B4-BE49-F238E27FC236}">
                  <a16:creationId xmlns:a16="http://schemas.microsoft.com/office/drawing/2014/main" id="{5BB8CADD-9A3C-D47A-83E6-4F55BA048A49}"/>
                </a:ext>
              </a:extLst>
            </p:cNvPr>
            <p:cNvCxnSpPr>
              <a:cxnSpLocks/>
              <a:stCxn id="1527" idx="1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2" name="Google Shape;1944;p1">
              <a:extLst>
                <a:ext uri="{FF2B5EF4-FFF2-40B4-BE49-F238E27FC236}">
                  <a16:creationId xmlns:a16="http://schemas.microsoft.com/office/drawing/2014/main" id="{8C925204-E97F-6FF3-18DC-EF4500CC2DC2}"/>
                </a:ext>
              </a:extLst>
            </p:cNvPr>
            <p:cNvCxnSpPr>
              <a:cxnSpLocks/>
              <a:stCxn id="1528" idx="1"/>
              <a:endCxn id="15007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33" name="Google Shape;1945;p1">
              <a:extLst>
                <a:ext uri="{FF2B5EF4-FFF2-40B4-BE49-F238E27FC236}">
                  <a16:creationId xmlns:a16="http://schemas.microsoft.com/office/drawing/2014/main" id="{2D9D5AEE-DAD5-A996-7C82-9E76B75E03F5}"/>
                </a:ext>
              </a:extLst>
            </p:cNvPr>
            <p:cNvCxnSpPr>
              <a:cxnSpLocks/>
              <a:stCxn id="1529" idx="1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34" name="Google Shape;1946;p1">
              <a:extLst>
                <a:ext uri="{FF2B5EF4-FFF2-40B4-BE49-F238E27FC236}">
                  <a16:creationId xmlns:a16="http://schemas.microsoft.com/office/drawing/2014/main" id="{9F620275-5573-0D25-E03C-2017AD7D0C3A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947;p1">
              <a:extLst>
                <a:ext uri="{FF2B5EF4-FFF2-40B4-BE49-F238E27FC236}">
                  <a16:creationId xmlns:a16="http://schemas.microsoft.com/office/drawing/2014/main" id="{77FC52D9-36BA-F579-CE5B-3B404D7C869C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948;p1">
              <a:extLst>
                <a:ext uri="{FF2B5EF4-FFF2-40B4-BE49-F238E27FC236}">
                  <a16:creationId xmlns:a16="http://schemas.microsoft.com/office/drawing/2014/main" id="{B3A51A28-ECCE-9C73-3270-6CEB74E0E069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8" name="Google Shape;1949;p1">
              <a:extLst>
                <a:ext uri="{FF2B5EF4-FFF2-40B4-BE49-F238E27FC236}">
                  <a16:creationId xmlns:a16="http://schemas.microsoft.com/office/drawing/2014/main" id="{239F572D-F134-63FA-ABB8-4DD1059752C9}"/>
                </a:ext>
              </a:extLst>
            </p:cNvPr>
            <p:cNvCxnSpPr>
              <a:cxnSpLocks/>
              <a:stCxn id="1534" idx="1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9" name="Google Shape;1950;p1">
              <a:extLst>
                <a:ext uri="{FF2B5EF4-FFF2-40B4-BE49-F238E27FC236}">
                  <a16:creationId xmlns:a16="http://schemas.microsoft.com/office/drawing/2014/main" id="{9B647CA2-2BF2-96D6-6724-8E3A540141E3}"/>
                </a:ext>
              </a:extLst>
            </p:cNvPr>
            <p:cNvCxnSpPr>
              <a:cxnSpLocks/>
              <a:stCxn id="1535" idx="1"/>
              <a:endCxn id="15005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0" name="Google Shape;1951;p1">
              <a:extLst>
                <a:ext uri="{FF2B5EF4-FFF2-40B4-BE49-F238E27FC236}">
                  <a16:creationId xmlns:a16="http://schemas.microsoft.com/office/drawing/2014/main" id="{D9B12BAC-5648-4E01-43E4-B8EDBA532AB8}"/>
                </a:ext>
              </a:extLst>
            </p:cNvPr>
            <p:cNvCxnSpPr>
              <a:cxnSpLocks/>
              <a:stCxn id="1537" idx="1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1" name="Google Shape;1952;p1">
              <a:extLst>
                <a:ext uri="{FF2B5EF4-FFF2-40B4-BE49-F238E27FC236}">
                  <a16:creationId xmlns:a16="http://schemas.microsoft.com/office/drawing/2014/main" id="{2A1855CB-88A5-4947-C3EA-EBC0BCA31134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953;p1">
              <a:extLst>
                <a:ext uri="{FF2B5EF4-FFF2-40B4-BE49-F238E27FC236}">
                  <a16:creationId xmlns:a16="http://schemas.microsoft.com/office/drawing/2014/main" id="{44F98FD6-EA8E-323A-AF4E-7FA0EB6202FF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954;p1">
              <a:extLst>
                <a:ext uri="{FF2B5EF4-FFF2-40B4-BE49-F238E27FC236}">
                  <a16:creationId xmlns:a16="http://schemas.microsoft.com/office/drawing/2014/main" id="{58089DEF-BB7B-B513-DABF-9A2749936899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5" name="Google Shape;1955;p1">
              <a:extLst>
                <a:ext uri="{FF2B5EF4-FFF2-40B4-BE49-F238E27FC236}">
                  <a16:creationId xmlns:a16="http://schemas.microsoft.com/office/drawing/2014/main" id="{D2BE04D9-8D31-616F-75FE-9A6061A19437}"/>
                </a:ext>
              </a:extLst>
            </p:cNvPr>
            <p:cNvCxnSpPr>
              <a:cxnSpLocks/>
              <a:stCxn id="1541" idx="1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6" name="Google Shape;1956;p1">
              <a:extLst>
                <a:ext uri="{FF2B5EF4-FFF2-40B4-BE49-F238E27FC236}">
                  <a16:creationId xmlns:a16="http://schemas.microsoft.com/office/drawing/2014/main" id="{2F745ABB-53E5-2635-EC19-B2145A5F454B}"/>
                </a:ext>
              </a:extLst>
            </p:cNvPr>
            <p:cNvCxnSpPr>
              <a:cxnSpLocks/>
              <a:stCxn id="1543" idx="1"/>
              <a:endCxn id="15003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7" name="Google Shape;1957;p1">
              <a:extLst>
                <a:ext uri="{FF2B5EF4-FFF2-40B4-BE49-F238E27FC236}">
                  <a16:creationId xmlns:a16="http://schemas.microsoft.com/office/drawing/2014/main" id="{691FA180-B195-761B-1284-260A96789401}"/>
                </a:ext>
              </a:extLst>
            </p:cNvPr>
            <p:cNvCxnSpPr>
              <a:cxnSpLocks/>
              <a:stCxn id="1544" idx="1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8" name="Google Shape;1958;p1">
              <a:extLst>
                <a:ext uri="{FF2B5EF4-FFF2-40B4-BE49-F238E27FC236}">
                  <a16:creationId xmlns:a16="http://schemas.microsoft.com/office/drawing/2014/main" id="{BB3F1425-780A-BA02-3811-89F36D0D9D17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959;p1">
              <a:extLst>
                <a:ext uri="{FF2B5EF4-FFF2-40B4-BE49-F238E27FC236}">
                  <a16:creationId xmlns:a16="http://schemas.microsoft.com/office/drawing/2014/main" id="{926CB328-8658-3A8E-1467-4FADA07AC783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960;p1">
              <a:extLst>
                <a:ext uri="{FF2B5EF4-FFF2-40B4-BE49-F238E27FC236}">
                  <a16:creationId xmlns:a16="http://schemas.microsoft.com/office/drawing/2014/main" id="{0A4931C6-2767-40AD-3405-2C39042482BC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1" name="Google Shape;1961;p1">
              <a:extLst>
                <a:ext uri="{FF2B5EF4-FFF2-40B4-BE49-F238E27FC236}">
                  <a16:creationId xmlns:a16="http://schemas.microsoft.com/office/drawing/2014/main" id="{85E0F77B-A944-BE44-B370-6C2F3E6C307D}"/>
                </a:ext>
              </a:extLst>
            </p:cNvPr>
            <p:cNvCxnSpPr>
              <a:cxnSpLocks/>
              <a:stCxn id="1548" idx="1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2" name="Google Shape;1962;p1">
              <a:extLst>
                <a:ext uri="{FF2B5EF4-FFF2-40B4-BE49-F238E27FC236}">
                  <a16:creationId xmlns:a16="http://schemas.microsoft.com/office/drawing/2014/main" id="{774C6E0D-AF08-FA28-EB6C-5982CFD5CE96}"/>
                </a:ext>
              </a:extLst>
            </p:cNvPr>
            <p:cNvCxnSpPr>
              <a:cxnSpLocks/>
              <a:stCxn id="1549" idx="1"/>
              <a:endCxn id="15001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3" name="Google Shape;1963;p1">
              <a:extLst>
                <a:ext uri="{FF2B5EF4-FFF2-40B4-BE49-F238E27FC236}">
                  <a16:creationId xmlns:a16="http://schemas.microsoft.com/office/drawing/2014/main" id="{70854DC1-6256-3079-7114-EA261B5D8917}"/>
                </a:ext>
              </a:extLst>
            </p:cNvPr>
            <p:cNvCxnSpPr>
              <a:cxnSpLocks/>
              <a:stCxn id="1550" idx="1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54" name="Google Shape;1964;p1">
              <a:extLst>
                <a:ext uri="{FF2B5EF4-FFF2-40B4-BE49-F238E27FC236}">
                  <a16:creationId xmlns:a16="http://schemas.microsoft.com/office/drawing/2014/main" id="{FB1F7F6A-417E-55A8-F4EE-259A747CC2B1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965;p1">
              <a:extLst>
                <a:ext uri="{FF2B5EF4-FFF2-40B4-BE49-F238E27FC236}">
                  <a16:creationId xmlns:a16="http://schemas.microsoft.com/office/drawing/2014/main" id="{CA801BC9-E262-B712-8AC4-000476BC037F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966;p1">
              <a:extLst>
                <a:ext uri="{FF2B5EF4-FFF2-40B4-BE49-F238E27FC236}">
                  <a16:creationId xmlns:a16="http://schemas.microsoft.com/office/drawing/2014/main" id="{DA053D01-9366-944C-01AC-7ECF4FEC5640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7" name="Google Shape;1967;p1">
              <a:extLst>
                <a:ext uri="{FF2B5EF4-FFF2-40B4-BE49-F238E27FC236}">
                  <a16:creationId xmlns:a16="http://schemas.microsoft.com/office/drawing/2014/main" id="{C7C22701-0B0E-9626-BCE8-B9B989DFD51C}"/>
                </a:ext>
              </a:extLst>
            </p:cNvPr>
            <p:cNvCxnSpPr>
              <a:cxnSpLocks/>
              <a:stCxn id="1554" idx="1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8" name="Google Shape;1968;p1">
              <a:extLst>
                <a:ext uri="{FF2B5EF4-FFF2-40B4-BE49-F238E27FC236}">
                  <a16:creationId xmlns:a16="http://schemas.microsoft.com/office/drawing/2014/main" id="{60EB30F6-F3F9-09C2-17DC-8FC6E57FAFBB}"/>
                </a:ext>
              </a:extLst>
            </p:cNvPr>
            <p:cNvCxnSpPr>
              <a:cxnSpLocks/>
              <a:stCxn id="1555" idx="1"/>
              <a:endCxn id="14999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9" name="Google Shape;1969;p1">
              <a:extLst>
                <a:ext uri="{FF2B5EF4-FFF2-40B4-BE49-F238E27FC236}">
                  <a16:creationId xmlns:a16="http://schemas.microsoft.com/office/drawing/2014/main" id="{DAD5E7CE-0883-E081-7C2C-50DE4899E7C7}"/>
                </a:ext>
              </a:extLst>
            </p:cNvPr>
            <p:cNvCxnSpPr>
              <a:cxnSpLocks/>
              <a:stCxn id="1556" idx="1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0" name="Google Shape;1970;p1">
              <a:extLst>
                <a:ext uri="{FF2B5EF4-FFF2-40B4-BE49-F238E27FC236}">
                  <a16:creationId xmlns:a16="http://schemas.microsoft.com/office/drawing/2014/main" id="{750B0FFC-469B-A414-A487-9046CBFB9075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971;p1">
              <a:extLst>
                <a:ext uri="{FF2B5EF4-FFF2-40B4-BE49-F238E27FC236}">
                  <a16:creationId xmlns:a16="http://schemas.microsoft.com/office/drawing/2014/main" id="{2E931493-DF4A-EDC0-8FE3-B6250B7C937A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972;p1">
              <a:extLst>
                <a:ext uri="{FF2B5EF4-FFF2-40B4-BE49-F238E27FC236}">
                  <a16:creationId xmlns:a16="http://schemas.microsoft.com/office/drawing/2014/main" id="{F148C72A-4966-9325-F823-2D766B4E8A62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3" name="Google Shape;1973;p1">
              <a:extLst>
                <a:ext uri="{FF2B5EF4-FFF2-40B4-BE49-F238E27FC236}">
                  <a16:creationId xmlns:a16="http://schemas.microsoft.com/office/drawing/2014/main" id="{2E0A2548-38CA-8D45-0D50-F4042D076C23}"/>
                </a:ext>
              </a:extLst>
            </p:cNvPr>
            <p:cNvCxnSpPr>
              <a:cxnSpLocks/>
              <a:stCxn id="1560" idx="1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4" name="Google Shape;1974;p1">
              <a:extLst>
                <a:ext uri="{FF2B5EF4-FFF2-40B4-BE49-F238E27FC236}">
                  <a16:creationId xmlns:a16="http://schemas.microsoft.com/office/drawing/2014/main" id="{F7335034-6100-A88D-9A9C-8C2A3DE9BFDF}"/>
                </a:ext>
              </a:extLst>
            </p:cNvPr>
            <p:cNvCxnSpPr>
              <a:cxnSpLocks/>
              <a:stCxn id="1561" idx="1"/>
              <a:endCxn id="14997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65" name="Google Shape;1975;p1">
              <a:extLst>
                <a:ext uri="{FF2B5EF4-FFF2-40B4-BE49-F238E27FC236}">
                  <a16:creationId xmlns:a16="http://schemas.microsoft.com/office/drawing/2014/main" id="{76B8A1C4-4B90-7682-66E8-1CA9382AFE53}"/>
                </a:ext>
              </a:extLst>
            </p:cNvPr>
            <p:cNvCxnSpPr>
              <a:cxnSpLocks/>
              <a:stCxn id="1562" idx="1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6" name="Google Shape;1976;p1">
              <a:extLst>
                <a:ext uri="{FF2B5EF4-FFF2-40B4-BE49-F238E27FC236}">
                  <a16:creationId xmlns:a16="http://schemas.microsoft.com/office/drawing/2014/main" id="{A66E101B-2A63-E3FA-7CF3-58BFC41B9FE3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977;p1">
              <a:extLst>
                <a:ext uri="{FF2B5EF4-FFF2-40B4-BE49-F238E27FC236}">
                  <a16:creationId xmlns:a16="http://schemas.microsoft.com/office/drawing/2014/main" id="{A5491377-9FB4-4E3C-3801-EE29080A72C7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978;p1">
              <a:extLst>
                <a:ext uri="{FF2B5EF4-FFF2-40B4-BE49-F238E27FC236}">
                  <a16:creationId xmlns:a16="http://schemas.microsoft.com/office/drawing/2014/main" id="{78B0FE7A-461D-9162-6640-2DFF5FDB9D8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9" name="Google Shape;1979;p1">
              <a:extLst>
                <a:ext uri="{FF2B5EF4-FFF2-40B4-BE49-F238E27FC236}">
                  <a16:creationId xmlns:a16="http://schemas.microsoft.com/office/drawing/2014/main" id="{9F5DAB4A-3DF9-FB2E-922B-128D69A03F04}"/>
                </a:ext>
              </a:extLst>
            </p:cNvPr>
            <p:cNvCxnSpPr>
              <a:cxnSpLocks/>
              <a:stCxn id="1566" idx="1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0" name="Google Shape;1980;p1">
              <a:extLst>
                <a:ext uri="{FF2B5EF4-FFF2-40B4-BE49-F238E27FC236}">
                  <a16:creationId xmlns:a16="http://schemas.microsoft.com/office/drawing/2014/main" id="{1EF08251-3304-9B78-FB92-AA047193809D}"/>
                </a:ext>
              </a:extLst>
            </p:cNvPr>
            <p:cNvCxnSpPr>
              <a:cxnSpLocks/>
              <a:stCxn id="1567" idx="1"/>
              <a:endCxn id="14995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71" name="Google Shape;1981;p1">
              <a:extLst>
                <a:ext uri="{FF2B5EF4-FFF2-40B4-BE49-F238E27FC236}">
                  <a16:creationId xmlns:a16="http://schemas.microsoft.com/office/drawing/2014/main" id="{332FF8FB-5270-32DD-335C-7D0DD221D6EF}"/>
                </a:ext>
              </a:extLst>
            </p:cNvPr>
            <p:cNvCxnSpPr>
              <a:cxnSpLocks/>
              <a:stCxn id="1568" idx="1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72" name="Google Shape;1982;p1">
              <a:extLst>
                <a:ext uri="{FF2B5EF4-FFF2-40B4-BE49-F238E27FC236}">
                  <a16:creationId xmlns:a16="http://schemas.microsoft.com/office/drawing/2014/main" id="{E98F1B7E-96E5-1AEA-4442-3FDA45659F53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983;p1">
              <a:extLst>
                <a:ext uri="{FF2B5EF4-FFF2-40B4-BE49-F238E27FC236}">
                  <a16:creationId xmlns:a16="http://schemas.microsoft.com/office/drawing/2014/main" id="{4451D5B0-CD83-D1B5-A556-DBF8A74E827F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1984;p1">
              <a:extLst>
                <a:ext uri="{FF2B5EF4-FFF2-40B4-BE49-F238E27FC236}">
                  <a16:creationId xmlns:a16="http://schemas.microsoft.com/office/drawing/2014/main" id="{B11C5C7D-38BF-AB9D-518E-49120F2D7CAD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82" name="Google Shape;1985;p1">
              <a:extLst>
                <a:ext uri="{FF2B5EF4-FFF2-40B4-BE49-F238E27FC236}">
                  <a16:creationId xmlns:a16="http://schemas.microsoft.com/office/drawing/2014/main" id="{81482F90-094D-35D0-9FDB-E83326E0263B}"/>
                </a:ext>
              </a:extLst>
            </p:cNvPr>
            <p:cNvCxnSpPr>
              <a:cxnSpLocks/>
              <a:stCxn id="1572" idx="1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3" name="Google Shape;1986;p1">
              <a:extLst>
                <a:ext uri="{FF2B5EF4-FFF2-40B4-BE49-F238E27FC236}">
                  <a16:creationId xmlns:a16="http://schemas.microsoft.com/office/drawing/2014/main" id="{ADE26AC1-B5F0-A8F9-DACE-32E08CD94B7C}"/>
                </a:ext>
              </a:extLst>
            </p:cNvPr>
            <p:cNvCxnSpPr>
              <a:cxnSpLocks/>
              <a:stCxn id="1573" idx="1"/>
              <a:endCxn id="14993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86" name="Google Shape;1987;p1">
              <a:extLst>
                <a:ext uri="{FF2B5EF4-FFF2-40B4-BE49-F238E27FC236}">
                  <a16:creationId xmlns:a16="http://schemas.microsoft.com/office/drawing/2014/main" id="{3539F938-3D77-CD0B-C565-E38DBA4892B1}"/>
                </a:ext>
              </a:extLst>
            </p:cNvPr>
            <p:cNvCxnSpPr>
              <a:cxnSpLocks/>
              <a:stCxn id="2880" idx="1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88" name="Google Shape;1988;p1">
              <a:extLst>
                <a:ext uri="{FF2B5EF4-FFF2-40B4-BE49-F238E27FC236}">
                  <a16:creationId xmlns:a16="http://schemas.microsoft.com/office/drawing/2014/main" id="{905CC7F0-6909-374E-EC57-183790131DA6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1989;p1">
              <a:extLst>
                <a:ext uri="{FF2B5EF4-FFF2-40B4-BE49-F238E27FC236}">
                  <a16:creationId xmlns:a16="http://schemas.microsoft.com/office/drawing/2014/main" id="{6ACBFAC6-5053-7B91-3B3C-E4C0EE3FE3E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1990;p1">
              <a:extLst>
                <a:ext uri="{FF2B5EF4-FFF2-40B4-BE49-F238E27FC236}">
                  <a16:creationId xmlns:a16="http://schemas.microsoft.com/office/drawing/2014/main" id="{BB2D407A-CCF1-0484-8513-71E8C02A9293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3" name="Google Shape;1991;p1">
              <a:extLst>
                <a:ext uri="{FF2B5EF4-FFF2-40B4-BE49-F238E27FC236}">
                  <a16:creationId xmlns:a16="http://schemas.microsoft.com/office/drawing/2014/main" id="{DF42E9A6-1EC8-2352-E83A-D3900D3639C0}"/>
                </a:ext>
              </a:extLst>
            </p:cNvPr>
            <p:cNvCxnSpPr>
              <a:cxnSpLocks/>
              <a:stCxn id="2888" idx="1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4" name="Google Shape;1992;p1">
              <a:extLst>
                <a:ext uri="{FF2B5EF4-FFF2-40B4-BE49-F238E27FC236}">
                  <a16:creationId xmlns:a16="http://schemas.microsoft.com/office/drawing/2014/main" id="{3A36FC14-21AA-C69C-EAD9-96E0C1E85EAE}"/>
                </a:ext>
              </a:extLst>
            </p:cNvPr>
            <p:cNvCxnSpPr>
              <a:cxnSpLocks/>
              <a:stCxn id="2890" idx="1"/>
              <a:endCxn id="14991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6" name="Google Shape;1993;p1">
              <a:extLst>
                <a:ext uri="{FF2B5EF4-FFF2-40B4-BE49-F238E27FC236}">
                  <a16:creationId xmlns:a16="http://schemas.microsoft.com/office/drawing/2014/main" id="{58D43E06-2595-C457-0BD9-358FD008CC88}"/>
                </a:ext>
              </a:extLst>
            </p:cNvPr>
            <p:cNvCxnSpPr>
              <a:cxnSpLocks/>
              <a:stCxn id="2892" idx="1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7" name="Google Shape;1994;p1">
              <a:extLst>
                <a:ext uri="{FF2B5EF4-FFF2-40B4-BE49-F238E27FC236}">
                  <a16:creationId xmlns:a16="http://schemas.microsoft.com/office/drawing/2014/main" id="{39B707E9-1471-8640-C363-4EB6D207E130}"/>
                </a:ext>
              </a:extLst>
            </p:cNvPr>
            <p:cNvCxnSpPr>
              <a:cxnSpLocks/>
              <a:stCxn id="6741" idx="2"/>
              <a:endCxn id="152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7" name="Google Shape;1996;p1">
              <a:extLst>
                <a:ext uri="{FF2B5EF4-FFF2-40B4-BE49-F238E27FC236}">
                  <a16:creationId xmlns:a16="http://schemas.microsoft.com/office/drawing/2014/main" id="{ABA4F97B-4234-EF28-AAA3-AE5423A1A4F6}"/>
                </a:ext>
              </a:extLst>
            </p:cNvPr>
            <p:cNvCxnSpPr>
              <a:cxnSpLocks/>
              <a:stCxn id="6740" idx="2"/>
              <a:endCxn id="1535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8" name="Google Shape;1998;p1">
              <a:extLst>
                <a:ext uri="{FF2B5EF4-FFF2-40B4-BE49-F238E27FC236}">
                  <a16:creationId xmlns:a16="http://schemas.microsoft.com/office/drawing/2014/main" id="{52EADE05-CEFF-E1A7-4EEF-64801380E2BD}"/>
                </a:ext>
              </a:extLst>
            </p:cNvPr>
            <p:cNvCxnSpPr>
              <a:cxnSpLocks/>
              <a:stCxn id="6739" idx="2"/>
              <a:endCxn id="1543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4" name="Google Shape;2000;p1">
              <a:extLst>
                <a:ext uri="{FF2B5EF4-FFF2-40B4-BE49-F238E27FC236}">
                  <a16:creationId xmlns:a16="http://schemas.microsoft.com/office/drawing/2014/main" id="{892311FB-CACB-81F4-B3B1-C5CE4862C4EC}"/>
                </a:ext>
              </a:extLst>
            </p:cNvPr>
            <p:cNvCxnSpPr>
              <a:cxnSpLocks/>
              <a:stCxn id="6738" idx="2"/>
              <a:endCxn id="1549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5" name="Google Shape;2002;p1">
              <a:extLst>
                <a:ext uri="{FF2B5EF4-FFF2-40B4-BE49-F238E27FC236}">
                  <a16:creationId xmlns:a16="http://schemas.microsoft.com/office/drawing/2014/main" id="{1D680EE4-6EAB-63D9-28D0-A024F718D120}"/>
                </a:ext>
              </a:extLst>
            </p:cNvPr>
            <p:cNvCxnSpPr>
              <a:cxnSpLocks/>
              <a:stCxn id="6737" idx="2"/>
              <a:endCxn id="1555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6" name="Google Shape;2004;p1">
              <a:extLst>
                <a:ext uri="{FF2B5EF4-FFF2-40B4-BE49-F238E27FC236}">
                  <a16:creationId xmlns:a16="http://schemas.microsoft.com/office/drawing/2014/main" id="{EFA2B7F6-EE78-3BA7-EBA1-D1E1780B1F5F}"/>
                </a:ext>
              </a:extLst>
            </p:cNvPr>
            <p:cNvCxnSpPr>
              <a:cxnSpLocks/>
              <a:stCxn id="6729" idx="2"/>
              <a:endCxn id="1561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9" name="Google Shape;2006;p1">
              <a:extLst>
                <a:ext uri="{FF2B5EF4-FFF2-40B4-BE49-F238E27FC236}">
                  <a16:creationId xmlns:a16="http://schemas.microsoft.com/office/drawing/2014/main" id="{1D03EAED-27A2-5645-E390-81892CA48206}"/>
                </a:ext>
              </a:extLst>
            </p:cNvPr>
            <p:cNvCxnSpPr>
              <a:cxnSpLocks/>
              <a:stCxn id="6726" idx="2"/>
              <a:endCxn id="1567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0" name="Google Shape;2008;p1">
              <a:extLst>
                <a:ext uri="{FF2B5EF4-FFF2-40B4-BE49-F238E27FC236}">
                  <a16:creationId xmlns:a16="http://schemas.microsoft.com/office/drawing/2014/main" id="{22F88C37-8277-95C9-5AC4-641D07D793F1}"/>
                </a:ext>
              </a:extLst>
            </p:cNvPr>
            <p:cNvCxnSpPr>
              <a:cxnSpLocks/>
              <a:stCxn id="6730" idx="2"/>
              <a:endCxn id="1573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1" name="Google Shape;2010;p1">
              <a:extLst>
                <a:ext uri="{FF2B5EF4-FFF2-40B4-BE49-F238E27FC236}">
                  <a16:creationId xmlns:a16="http://schemas.microsoft.com/office/drawing/2014/main" id="{1CB4409E-AA13-3E4F-46F2-3B263F75848F}"/>
                </a:ext>
              </a:extLst>
            </p:cNvPr>
            <p:cNvCxnSpPr>
              <a:cxnSpLocks/>
              <a:stCxn id="6518" idx="2"/>
              <a:endCxn id="2890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6" name="Google Shape;2012;p1">
              <a:extLst>
                <a:ext uri="{FF2B5EF4-FFF2-40B4-BE49-F238E27FC236}">
                  <a16:creationId xmlns:a16="http://schemas.microsoft.com/office/drawing/2014/main" id="{10729DCB-ACF9-561B-F44A-0E60D3AC7E35}"/>
                </a:ext>
              </a:extLst>
            </p:cNvPr>
            <p:cNvCxnSpPr>
              <a:cxnSpLocks/>
              <a:endCxn id="2892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8" name="Google Shape;2013;p1">
              <a:extLst>
                <a:ext uri="{FF2B5EF4-FFF2-40B4-BE49-F238E27FC236}">
                  <a16:creationId xmlns:a16="http://schemas.microsoft.com/office/drawing/2014/main" id="{FF789F62-EC29-DA30-6554-C7969B1DAC3F}"/>
                </a:ext>
              </a:extLst>
            </p:cNvPr>
            <p:cNvCxnSpPr>
              <a:cxnSpLocks/>
              <a:endCxn id="2880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9" name="Google Shape;2014;p1">
              <a:extLst>
                <a:ext uri="{FF2B5EF4-FFF2-40B4-BE49-F238E27FC236}">
                  <a16:creationId xmlns:a16="http://schemas.microsoft.com/office/drawing/2014/main" id="{15161CBD-333F-F2B6-5D0F-49D3B9F4FB6E}"/>
                </a:ext>
              </a:extLst>
            </p:cNvPr>
            <p:cNvCxnSpPr>
              <a:cxnSpLocks/>
              <a:endCxn id="1568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0" name="Google Shape;2015;p1">
              <a:extLst>
                <a:ext uri="{FF2B5EF4-FFF2-40B4-BE49-F238E27FC236}">
                  <a16:creationId xmlns:a16="http://schemas.microsoft.com/office/drawing/2014/main" id="{AA250378-D7C6-6FEA-DB23-341E3B0FD0DB}"/>
                </a:ext>
              </a:extLst>
            </p:cNvPr>
            <p:cNvCxnSpPr>
              <a:cxnSpLocks/>
              <a:endCxn id="1562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1" name="Google Shape;2016;p1">
              <a:extLst>
                <a:ext uri="{FF2B5EF4-FFF2-40B4-BE49-F238E27FC236}">
                  <a16:creationId xmlns:a16="http://schemas.microsoft.com/office/drawing/2014/main" id="{F5740339-139A-22BD-1872-9DA975FD7CFA}"/>
                </a:ext>
              </a:extLst>
            </p:cNvPr>
            <p:cNvCxnSpPr>
              <a:cxnSpLocks/>
              <a:endCxn id="1556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2" name="Google Shape;2017;p1">
              <a:extLst>
                <a:ext uri="{FF2B5EF4-FFF2-40B4-BE49-F238E27FC236}">
                  <a16:creationId xmlns:a16="http://schemas.microsoft.com/office/drawing/2014/main" id="{66C6DBDB-E6A0-176E-509B-8438CC833771}"/>
                </a:ext>
              </a:extLst>
            </p:cNvPr>
            <p:cNvCxnSpPr>
              <a:cxnSpLocks/>
              <a:endCxn id="1550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5" name="Google Shape;2018;p1">
              <a:extLst>
                <a:ext uri="{FF2B5EF4-FFF2-40B4-BE49-F238E27FC236}">
                  <a16:creationId xmlns:a16="http://schemas.microsoft.com/office/drawing/2014/main" id="{1F3C6A61-49D7-1C29-2150-D89934B33B56}"/>
                </a:ext>
              </a:extLst>
            </p:cNvPr>
            <p:cNvCxnSpPr>
              <a:cxnSpLocks/>
              <a:endCxn id="1544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6" name="Google Shape;2019;p1">
              <a:extLst>
                <a:ext uri="{FF2B5EF4-FFF2-40B4-BE49-F238E27FC236}">
                  <a16:creationId xmlns:a16="http://schemas.microsoft.com/office/drawing/2014/main" id="{C7C7F7B4-6912-3C23-3D32-26789D2E3590}"/>
                </a:ext>
              </a:extLst>
            </p:cNvPr>
            <p:cNvCxnSpPr>
              <a:cxnSpLocks/>
              <a:endCxn id="1537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7" name="Google Shape;2020;p1">
              <a:extLst>
                <a:ext uri="{FF2B5EF4-FFF2-40B4-BE49-F238E27FC236}">
                  <a16:creationId xmlns:a16="http://schemas.microsoft.com/office/drawing/2014/main" id="{03963F4F-A2BD-81C9-9612-8D0094032AB3}"/>
                </a:ext>
              </a:extLst>
            </p:cNvPr>
            <p:cNvCxnSpPr>
              <a:cxnSpLocks/>
              <a:stCxn id="6500" idx="3"/>
              <a:endCxn id="152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2" name="Google Shape;2022;p1">
              <a:extLst>
                <a:ext uri="{FF2B5EF4-FFF2-40B4-BE49-F238E27FC236}">
                  <a16:creationId xmlns:a16="http://schemas.microsoft.com/office/drawing/2014/main" id="{C39647AC-A7C6-6D6E-FC44-EA210C1E74D4}"/>
                </a:ext>
              </a:extLst>
            </p:cNvPr>
            <p:cNvCxnSpPr>
              <a:cxnSpLocks/>
              <a:endCxn id="152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4" name="Google Shape;2023;p1">
              <a:extLst>
                <a:ext uri="{FF2B5EF4-FFF2-40B4-BE49-F238E27FC236}">
                  <a16:creationId xmlns:a16="http://schemas.microsoft.com/office/drawing/2014/main" id="{30B465F8-7FC0-F1CC-1E15-BE91AB5F41E4}"/>
                </a:ext>
              </a:extLst>
            </p:cNvPr>
            <p:cNvCxnSpPr>
              <a:cxnSpLocks/>
              <a:endCxn id="1534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5" name="Google Shape;2024;p1">
              <a:extLst>
                <a:ext uri="{FF2B5EF4-FFF2-40B4-BE49-F238E27FC236}">
                  <a16:creationId xmlns:a16="http://schemas.microsoft.com/office/drawing/2014/main" id="{26E0A5BF-3279-BDC7-D443-339939B340B9}"/>
                </a:ext>
              </a:extLst>
            </p:cNvPr>
            <p:cNvCxnSpPr>
              <a:cxnSpLocks/>
              <a:endCxn id="1541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6" name="Google Shape;2025;p1">
              <a:extLst>
                <a:ext uri="{FF2B5EF4-FFF2-40B4-BE49-F238E27FC236}">
                  <a16:creationId xmlns:a16="http://schemas.microsoft.com/office/drawing/2014/main" id="{3E5BC975-9DFD-13AA-B78A-AA75190C2C09}"/>
                </a:ext>
              </a:extLst>
            </p:cNvPr>
            <p:cNvCxnSpPr>
              <a:cxnSpLocks/>
              <a:endCxn id="1548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7" name="Google Shape;2026;p1">
              <a:extLst>
                <a:ext uri="{FF2B5EF4-FFF2-40B4-BE49-F238E27FC236}">
                  <a16:creationId xmlns:a16="http://schemas.microsoft.com/office/drawing/2014/main" id="{4467249C-967F-4382-B8A7-4B3BF38B3F94}"/>
                </a:ext>
              </a:extLst>
            </p:cNvPr>
            <p:cNvCxnSpPr>
              <a:cxnSpLocks/>
              <a:endCxn id="1554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8" name="Google Shape;2027;p1">
              <a:extLst>
                <a:ext uri="{FF2B5EF4-FFF2-40B4-BE49-F238E27FC236}">
                  <a16:creationId xmlns:a16="http://schemas.microsoft.com/office/drawing/2014/main" id="{A6A5E9D9-1C55-DF1C-4DD9-0D112972A1E1}"/>
                </a:ext>
              </a:extLst>
            </p:cNvPr>
            <p:cNvCxnSpPr>
              <a:cxnSpLocks/>
              <a:endCxn id="1560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1" name="Google Shape;2028;p1">
              <a:extLst>
                <a:ext uri="{FF2B5EF4-FFF2-40B4-BE49-F238E27FC236}">
                  <a16:creationId xmlns:a16="http://schemas.microsoft.com/office/drawing/2014/main" id="{83870E53-3170-406B-3892-3F5DBD4870FD}"/>
                </a:ext>
              </a:extLst>
            </p:cNvPr>
            <p:cNvCxnSpPr>
              <a:cxnSpLocks/>
              <a:endCxn id="1566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2" name="Google Shape;2029;p1">
              <a:extLst>
                <a:ext uri="{FF2B5EF4-FFF2-40B4-BE49-F238E27FC236}">
                  <a16:creationId xmlns:a16="http://schemas.microsoft.com/office/drawing/2014/main" id="{AA63A27D-A094-3EB9-1367-D2FF2B4B53A9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3" name="Google Shape;2030;p1">
              <a:extLst>
                <a:ext uri="{FF2B5EF4-FFF2-40B4-BE49-F238E27FC236}">
                  <a16:creationId xmlns:a16="http://schemas.microsoft.com/office/drawing/2014/main" id="{72F7221F-629E-33B1-7810-C94003F464C5}"/>
                </a:ext>
              </a:extLst>
            </p:cNvPr>
            <p:cNvCxnSpPr>
              <a:cxnSpLocks/>
              <a:stCxn id="6501" idx="3"/>
              <a:endCxn id="2888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8" name="Google Shape;2032;p1">
              <a:extLst>
                <a:ext uri="{FF2B5EF4-FFF2-40B4-BE49-F238E27FC236}">
                  <a16:creationId xmlns:a16="http://schemas.microsoft.com/office/drawing/2014/main" id="{5050A028-CB88-679A-1236-98D28AD50903}"/>
                </a:ext>
              </a:extLst>
            </p:cNvPr>
            <p:cNvCxnSpPr>
              <a:cxnSpLocks/>
              <a:stCxn id="6725" idx="2"/>
              <a:endCxn id="152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0" name="Google Shape;2034;p1">
              <a:extLst>
                <a:ext uri="{FF2B5EF4-FFF2-40B4-BE49-F238E27FC236}">
                  <a16:creationId xmlns:a16="http://schemas.microsoft.com/office/drawing/2014/main" id="{5DF0ECF3-320F-9C7E-8502-228A4D431A4B}"/>
                </a:ext>
              </a:extLst>
            </p:cNvPr>
            <p:cNvCxnSpPr>
              <a:cxnSpLocks/>
              <a:stCxn id="6722" idx="2"/>
              <a:endCxn id="1535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1" name="Google Shape;2036;p1">
              <a:extLst>
                <a:ext uri="{FF2B5EF4-FFF2-40B4-BE49-F238E27FC236}">
                  <a16:creationId xmlns:a16="http://schemas.microsoft.com/office/drawing/2014/main" id="{45D60145-C97F-B0F2-04B7-AA52F1E6E252}"/>
                </a:ext>
              </a:extLst>
            </p:cNvPr>
            <p:cNvCxnSpPr>
              <a:cxnSpLocks/>
              <a:stCxn id="6721" idx="2"/>
              <a:endCxn id="1543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2" name="Google Shape;2038;p1">
              <a:extLst>
                <a:ext uri="{FF2B5EF4-FFF2-40B4-BE49-F238E27FC236}">
                  <a16:creationId xmlns:a16="http://schemas.microsoft.com/office/drawing/2014/main" id="{B2E373D8-B29E-B029-EED8-C4EF5561F93A}"/>
                </a:ext>
              </a:extLst>
            </p:cNvPr>
            <p:cNvCxnSpPr>
              <a:cxnSpLocks/>
              <a:stCxn id="6724" idx="2"/>
              <a:endCxn id="1549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3" name="Google Shape;2040;p1">
              <a:extLst>
                <a:ext uri="{FF2B5EF4-FFF2-40B4-BE49-F238E27FC236}">
                  <a16:creationId xmlns:a16="http://schemas.microsoft.com/office/drawing/2014/main" id="{21E9CDA4-7197-9D44-C233-8C42A9272EFA}"/>
                </a:ext>
              </a:extLst>
            </p:cNvPr>
            <p:cNvCxnSpPr>
              <a:cxnSpLocks/>
              <a:stCxn id="6723" idx="2"/>
              <a:endCxn id="1555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4" name="Google Shape;2042;p1">
              <a:extLst>
                <a:ext uri="{FF2B5EF4-FFF2-40B4-BE49-F238E27FC236}">
                  <a16:creationId xmlns:a16="http://schemas.microsoft.com/office/drawing/2014/main" id="{69D33672-4E60-D4FB-A303-9D743F7C9DEC}"/>
                </a:ext>
              </a:extLst>
            </p:cNvPr>
            <p:cNvCxnSpPr>
              <a:cxnSpLocks/>
              <a:stCxn id="6719" idx="2"/>
              <a:endCxn id="1561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7" name="Google Shape;2044;p1">
              <a:extLst>
                <a:ext uri="{FF2B5EF4-FFF2-40B4-BE49-F238E27FC236}">
                  <a16:creationId xmlns:a16="http://schemas.microsoft.com/office/drawing/2014/main" id="{5B339036-117C-88B2-D459-F655270C6911}"/>
                </a:ext>
              </a:extLst>
            </p:cNvPr>
            <p:cNvCxnSpPr>
              <a:cxnSpLocks/>
              <a:stCxn id="13555" idx="2"/>
              <a:endCxn id="1567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8" name="Google Shape;2046;p1">
              <a:extLst>
                <a:ext uri="{FF2B5EF4-FFF2-40B4-BE49-F238E27FC236}">
                  <a16:creationId xmlns:a16="http://schemas.microsoft.com/office/drawing/2014/main" id="{DB7D539C-A594-1867-BBFA-70DD85610BA4}"/>
                </a:ext>
              </a:extLst>
            </p:cNvPr>
            <p:cNvCxnSpPr>
              <a:cxnSpLocks/>
              <a:stCxn id="6720" idx="2"/>
              <a:endCxn id="1573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9" name="Google Shape;2048;p1">
              <a:extLst>
                <a:ext uri="{FF2B5EF4-FFF2-40B4-BE49-F238E27FC236}">
                  <a16:creationId xmlns:a16="http://schemas.microsoft.com/office/drawing/2014/main" id="{F02D25A4-02BA-058A-42D3-FF67091DCF6E}"/>
                </a:ext>
              </a:extLst>
            </p:cNvPr>
            <p:cNvCxnSpPr>
              <a:cxnSpLocks/>
              <a:stCxn id="6718" idx="2"/>
              <a:endCxn id="2890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0" name="Google Shape;2050;p1">
              <a:extLst>
                <a:ext uri="{FF2B5EF4-FFF2-40B4-BE49-F238E27FC236}">
                  <a16:creationId xmlns:a16="http://schemas.microsoft.com/office/drawing/2014/main" id="{C5505BB3-866B-A21D-6120-731BEB3C63F4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2" name="Google Shape;2051;p1">
              <a:extLst>
                <a:ext uri="{FF2B5EF4-FFF2-40B4-BE49-F238E27FC236}">
                  <a16:creationId xmlns:a16="http://schemas.microsoft.com/office/drawing/2014/main" id="{22A46973-FB75-EEAA-8F4A-657F2589A16B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3" name="Google Shape;2052;p1">
              <a:extLst>
                <a:ext uri="{FF2B5EF4-FFF2-40B4-BE49-F238E27FC236}">
                  <a16:creationId xmlns:a16="http://schemas.microsoft.com/office/drawing/2014/main" id="{EFCAFCC9-CC55-81BB-B1F5-2816728873E5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4" name="Google Shape;2053;p1">
              <a:extLst>
                <a:ext uri="{FF2B5EF4-FFF2-40B4-BE49-F238E27FC236}">
                  <a16:creationId xmlns:a16="http://schemas.microsoft.com/office/drawing/2014/main" id="{63686C09-A78F-40B7-DC8C-100FA824C8C8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5" name="Google Shape;2054;p1">
              <a:extLst>
                <a:ext uri="{FF2B5EF4-FFF2-40B4-BE49-F238E27FC236}">
                  <a16:creationId xmlns:a16="http://schemas.microsoft.com/office/drawing/2014/main" id="{54460E0F-54CC-D2BA-7AB9-4DBFD86104E3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6" name="Google Shape;2055;p1">
              <a:extLst>
                <a:ext uri="{FF2B5EF4-FFF2-40B4-BE49-F238E27FC236}">
                  <a16:creationId xmlns:a16="http://schemas.microsoft.com/office/drawing/2014/main" id="{2D043980-F529-D140-A452-A6B1E31549D7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9" name="Google Shape;2056;p1">
              <a:extLst>
                <a:ext uri="{FF2B5EF4-FFF2-40B4-BE49-F238E27FC236}">
                  <a16:creationId xmlns:a16="http://schemas.microsoft.com/office/drawing/2014/main" id="{2EE786C7-34CA-2E4B-6A17-864451654582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0" name="Google Shape;2057;p1">
              <a:extLst>
                <a:ext uri="{FF2B5EF4-FFF2-40B4-BE49-F238E27FC236}">
                  <a16:creationId xmlns:a16="http://schemas.microsoft.com/office/drawing/2014/main" id="{7139B962-F709-512F-6401-193E7772E0C0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1" name="Google Shape;2058;p1">
              <a:extLst>
                <a:ext uri="{FF2B5EF4-FFF2-40B4-BE49-F238E27FC236}">
                  <a16:creationId xmlns:a16="http://schemas.microsoft.com/office/drawing/2014/main" id="{C5F30C99-89FD-1F0D-62CC-A3C4860270CF}"/>
                </a:ext>
              </a:extLst>
            </p:cNvPr>
            <p:cNvCxnSpPr>
              <a:cxnSpLocks/>
              <a:stCxn id="649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36" name="Google Shape;2060;p1">
              <a:extLst>
                <a:ext uri="{FF2B5EF4-FFF2-40B4-BE49-F238E27FC236}">
                  <a16:creationId xmlns:a16="http://schemas.microsoft.com/office/drawing/2014/main" id="{211461AA-1A6E-E780-6C97-680ABC28517D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38" name="Google Shape;2061;p1">
              <a:extLst>
                <a:ext uri="{FF2B5EF4-FFF2-40B4-BE49-F238E27FC236}">
                  <a16:creationId xmlns:a16="http://schemas.microsoft.com/office/drawing/2014/main" id="{59F7D811-FBC1-F69C-7719-015526588FCA}"/>
                </a:ext>
              </a:extLst>
            </p:cNvPr>
            <p:cNvCxnSpPr>
              <a:cxnSpLocks/>
              <a:stCxn id="6036" idx="3"/>
              <a:endCxn id="152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6" name="Google Shape;2062;p1">
              <a:extLst>
                <a:ext uri="{FF2B5EF4-FFF2-40B4-BE49-F238E27FC236}">
                  <a16:creationId xmlns:a16="http://schemas.microsoft.com/office/drawing/2014/main" id="{3F429D83-04B9-DC0A-1E7F-0075C6E8F665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3" name="Google Shape;2063;p1">
              <a:extLst>
                <a:ext uri="{FF2B5EF4-FFF2-40B4-BE49-F238E27FC236}">
                  <a16:creationId xmlns:a16="http://schemas.microsoft.com/office/drawing/2014/main" id="{8F13C182-5213-6AA3-A245-1A02B9A9AFC0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8" name="Google Shape;2064;p1">
              <a:extLst>
                <a:ext uri="{FF2B5EF4-FFF2-40B4-BE49-F238E27FC236}">
                  <a16:creationId xmlns:a16="http://schemas.microsoft.com/office/drawing/2014/main" id="{99D01D3E-266B-00F9-FC52-96779CE4D792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9" name="Google Shape;2065;p1">
              <a:extLst>
                <a:ext uri="{FF2B5EF4-FFF2-40B4-BE49-F238E27FC236}">
                  <a16:creationId xmlns:a16="http://schemas.microsoft.com/office/drawing/2014/main" id="{754819E1-1689-835B-CD46-82AAE43DE5E3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6" name="Google Shape;2066;p1">
              <a:extLst>
                <a:ext uri="{FF2B5EF4-FFF2-40B4-BE49-F238E27FC236}">
                  <a16:creationId xmlns:a16="http://schemas.microsoft.com/office/drawing/2014/main" id="{B827E553-E8FD-A67D-71A9-1D68ED5570DB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8" name="Google Shape;2067;p1">
              <a:extLst>
                <a:ext uri="{FF2B5EF4-FFF2-40B4-BE49-F238E27FC236}">
                  <a16:creationId xmlns:a16="http://schemas.microsoft.com/office/drawing/2014/main" id="{34C62CFA-B8CD-F3B9-5A12-BEC87F46012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9" name="Google Shape;2068;p1">
              <a:extLst>
                <a:ext uri="{FF2B5EF4-FFF2-40B4-BE49-F238E27FC236}">
                  <a16:creationId xmlns:a16="http://schemas.microsoft.com/office/drawing/2014/main" id="{F9DB3908-B0B8-2124-42D0-E40B88D2A11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0" name="Google Shape;2069;p1">
              <a:extLst>
                <a:ext uri="{FF2B5EF4-FFF2-40B4-BE49-F238E27FC236}">
                  <a16:creationId xmlns:a16="http://schemas.microsoft.com/office/drawing/2014/main" id="{F8457104-745F-EA45-D357-6CCDABF82DAD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2" name="Google Shape;2070;p1">
              <a:extLst>
                <a:ext uri="{FF2B5EF4-FFF2-40B4-BE49-F238E27FC236}">
                  <a16:creationId xmlns:a16="http://schemas.microsoft.com/office/drawing/2014/main" id="{A9899312-EA7A-8F5E-C218-9F908125C5BF}"/>
                </a:ext>
              </a:extLst>
            </p:cNvPr>
            <p:cNvCxnSpPr>
              <a:cxnSpLocks/>
              <a:stCxn id="14977" idx="2"/>
              <a:endCxn id="603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3" name="Google Shape;2072;p1">
              <a:extLst>
                <a:ext uri="{FF2B5EF4-FFF2-40B4-BE49-F238E27FC236}">
                  <a16:creationId xmlns:a16="http://schemas.microsoft.com/office/drawing/2014/main" id="{5FD1D633-79BB-7102-C9D4-D8DC425646B6}"/>
                </a:ext>
              </a:extLst>
            </p:cNvPr>
            <p:cNvCxnSpPr>
              <a:cxnSpLocks/>
              <a:stCxn id="6845" idx="2"/>
              <a:endCxn id="14977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4" name="Google Shape;2074;p1">
              <a:extLst>
                <a:ext uri="{FF2B5EF4-FFF2-40B4-BE49-F238E27FC236}">
                  <a16:creationId xmlns:a16="http://schemas.microsoft.com/office/drawing/2014/main" id="{B04EA2C1-74DF-791D-2B23-82F8A433B569}"/>
                </a:ext>
              </a:extLst>
            </p:cNvPr>
            <p:cNvCxnSpPr>
              <a:cxnSpLocks/>
              <a:stCxn id="6513" idx="2"/>
              <a:endCxn id="649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5" name="Google Shape;2077;p1">
              <a:extLst>
                <a:ext uri="{FF2B5EF4-FFF2-40B4-BE49-F238E27FC236}">
                  <a16:creationId xmlns:a16="http://schemas.microsoft.com/office/drawing/2014/main" id="{28B9488B-FB23-5B0F-8696-3A911FB6F3D6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0" name="Google Shape;2078;p1">
              <a:extLst>
                <a:ext uri="{FF2B5EF4-FFF2-40B4-BE49-F238E27FC236}">
                  <a16:creationId xmlns:a16="http://schemas.microsoft.com/office/drawing/2014/main" id="{F577D38A-C7C9-385D-166C-D5B332DBF013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6" name="Google Shape;2079;p1">
              <a:extLst>
                <a:ext uri="{FF2B5EF4-FFF2-40B4-BE49-F238E27FC236}">
                  <a16:creationId xmlns:a16="http://schemas.microsoft.com/office/drawing/2014/main" id="{D2713C10-379C-570B-252F-C287E9CEF38F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2" name="Google Shape;2080;p1">
              <a:extLst>
                <a:ext uri="{FF2B5EF4-FFF2-40B4-BE49-F238E27FC236}">
                  <a16:creationId xmlns:a16="http://schemas.microsoft.com/office/drawing/2014/main" id="{58D1EA2B-2DF8-B59E-FD3A-A34C8B92EBFE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3" name="Google Shape;2081;p1">
              <a:extLst>
                <a:ext uri="{FF2B5EF4-FFF2-40B4-BE49-F238E27FC236}">
                  <a16:creationId xmlns:a16="http://schemas.microsoft.com/office/drawing/2014/main" id="{847F508F-2319-4992-4897-2C8DF50F2EE3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8" name="Google Shape;2082;p1">
              <a:extLst>
                <a:ext uri="{FF2B5EF4-FFF2-40B4-BE49-F238E27FC236}">
                  <a16:creationId xmlns:a16="http://schemas.microsoft.com/office/drawing/2014/main" id="{0C3D7442-3C76-0DB3-B387-08DC87DC815B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9" name="Google Shape;2083;p1">
              <a:extLst>
                <a:ext uri="{FF2B5EF4-FFF2-40B4-BE49-F238E27FC236}">
                  <a16:creationId xmlns:a16="http://schemas.microsoft.com/office/drawing/2014/main" id="{F9025A07-FC3D-1465-5B31-CDC416AD7A32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64" name="Google Shape;2084;p1">
              <a:extLst>
                <a:ext uri="{FF2B5EF4-FFF2-40B4-BE49-F238E27FC236}">
                  <a16:creationId xmlns:a16="http://schemas.microsoft.com/office/drawing/2014/main" id="{8721514E-DCA9-5519-7A23-0D403EB5464E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1" name="Google Shape;2085;p1">
              <a:extLst>
                <a:ext uri="{FF2B5EF4-FFF2-40B4-BE49-F238E27FC236}">
                  <a16:creationId xmlns:a16="http://schemas.microsoft.com/office/drawing/2014/main" id="{2C1D2CE5-8126-E4CF-DE02-962E7F63CC37}"/>
                </a:ext>
              </a:extLst>
            </p:cNvPr>
            <p:cNvCxnSpPr>
              <a:cxnSpLocks/>
              <a:stCxn id="649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6" name="Google Shape;2086;p1">
              <a:extLst>
                <a:ext uri="{FF2B5EF4-FFF2-40B4-BE49-F238E27FC236}">
                  <a16:creationId xmlns:a16="http://schemas.microsoft.com/office/drawing/2014/main" id="{D8302387-0906-1DA1-3FA8-CF185326607F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77" name="Google Shape;2087;p1">
              <a:extLst>
                <a:ext uri="{FF2B5EF4-FFF2-40B4-BE49-F238E27FC236}">
                  <a16:creationId xmlns:a16="http://schemas.microsoft.com/office/drawing/2014/main" id="{F6C53783-7CC6-7DB6-7844-C9F3EA074140}"/>
                </a:ext>
              </a:extLst>
            </p:cNvPr>
            <p:cNvCxnSpPr>
              <a:cxnSpLocks/>
              <a:stCxn id="6176" idx="3"/>
              <a:endCxn id="152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4" name="Google Shape;2088;p1">
              <a:extLst>
                <a:ext uri="{FF2B5EF4-FFF2-40B4-BE49-F238E27FC236}">
                  <a16:creationId xmlns:a16="http://schemas.microsoft.com/office/drawing/2014/main" id="{5A4DD308-3066-7F1C-84EB-737BD2ACEFC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1" name="Google Shape;2089;p1">
              <a:extLst>
                <a:ext uri="{FF2B5EF4-FFF2-40B4-BE49-F238E27FC236}">
                  <a16:creationId xmlns:a16="http://schemas.microsoft.com/office/drawing/2014/main" id="{E5F75A00-BD07-5424-888F-304D686A9340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2" name="Google Shape;2090;p1">
              <a:extLst>
                <a:ext uri="{FF2B5EF4-FFF2-40B4-BE49-F238E27FC236}">
                  <a16:creationId xmlns:a16="http://schemas.microsoft.com/office/drawing/2014/main" id="{4359E583-FDD3-310A-22A2-2EEBDCE19712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7" name="Google Shape;2091;p1">
              <a:extLst>
                <a:ext uri="{FF2B5EF4-FFF2-40B4-BE49-F238E27FC236}">
                  <a16:creationId xmlns:a16="http://schemas.microsoft.com/office/drawing/2014/main" id="{E01389B3-2DA9-A0A6-04C7-146F4C627F98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8" name="Google Shape;2092;p1">
              <a:extLst>
                <a:ext uri="{FF2B5EF4-FFF2-40B4-BE49-F238E27FC236}">
                  <a16:creationId xmlns:a16="http://schemas.microsoft.com/office/drawing/2014/main" id="{7FA2FF33-4A35-C4C9-93AD-2903050453D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2" name="Google Shape;2093;p1">
              <a:extLst>
                <a:ext uri="{FF2B5EF4-FFF2-40B4-BE49-F238E27FC236}">
                  <a16:creationId xmlns:a16="http://schemas.microsoft.com/office/drawing/2014/main" id="{6CE0F249-8504-BEF2-8015-117D39E921DC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7" name="Google Shape;2094;p1">
              <a:extLst>
                <a:ext uri="{FF2B5EF4-FFF2-40B4-BE49-F238E27FC236}">
                  <a16:creationId xmlns:a16="http://schemas.microsoft.com/office/drawing/2014/main" id="{9D90FC2B-E7C9-F929-6CBE-1F6C585D11B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0" name="Google Shape;2095;p1">
              <a:extLst>
                <a:ext uri="{FF2B5EF4-FFF2-40B4-BE49-F238E27FC236}">
                  <a16:creationId xmlns:a16="http://schemas.microsoft.com/office/drawing/2014/main" id="{CE3EB89E-76F6-B295-A404-CD3B7201EB2A}"/>
                </a:ext>
              </a:extLst>
            </p:cNvPr>
            <p:cNvCxnSpPr>
              <a:cxnSpLocks/>
              <a:stCxn id="14978" idx="2"/>
              <a:endCxn id="6176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5" name="Google Shape;2097;p1">
              <a:extLst>
                <a:ext uri="{FF2B5EF4-FFF2-40B4-BE49-F238E27FC236}">
                  <a16:creationId xmlns:a16="http://schemas.microsoft.com/office/drawing/2014/main" id="{3A5DDB08-645F-A68C-01AE-DF77AAEC4CC8}"/>
                </a:ext>
              </a:extLst>
            </p:cNvPr>
            <p:cNvCxnSpPr>
              <a:cxnSpLocks/>
              <a:stCxn id="6846" idx="2"/>
              <a:endCxn id="14978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26" name="Google Shape;2099;p1">
              <a:extLst>
                <a:ext uri="{FF2B5EF4-FFF2-40B4-BE49-F238E27FC236}">
                  <a16:creationId xmlns:a16="http://schemas.microsoft.com/office/drawing/2014/main" id="{4746879A-F124-2AA8-AB77-9062AC0100E6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1" name="Google Shape;2100;p1">
              <a:extLst>
                <a:ext uri="{FF2B5EF4-FFF2-40B4-BE49-F238E27FC236}">
                  <a16:creationId xmlns:a16="http://schemas.microsoft.com/office/drawing/2014/main" id="{0EBBB0C2-3043-A8FB-57FF-7417BF8CA689}"/>
                </a:ext>
              </a:extLst>
            </p:cNvPr>
            <p:cNvCxnSpPr>
              <a:cxnSpLocks/>
              <a:stCxn id="6226" idx="2"/>
              <a:endCxn id="6232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32" name="Google Shape;2101;p1">
              <a:extLst>
                <a:ext uri="{FF2B5EF4-FFF2-40B4-BE49-F238E27FC236}">
                  <a16:creationId xmlns:a16="http://schemas.microsoft.com/office/drawing/2014/main" id="{CC9D81F3-BB73-8507-E5D6-43B07EF7C8A1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43" name="Google Shape;2102;p1">
              <a:extLst>
                <a:ext uri="{FF2B5EF4-FFF2-40B4-BE49-F238E27FC236}">
                  <a16:creationId xmlns:a16="http://schemas.microsoft.com/office/drawing/2014/main" id="{D8C3F044-63B3-A6D7-2729-A7AF72E4B72D}"/>
                </a:ext>
              </a:extLst>
            </p:cNvPr>
            <p:cNvCxnSpPr>
              <a:cxnSpLocks/>
              <a:stCxn id="6232" idx="3"/>
              <a:endCxn id="2892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4" name="Google Shape;2103;p1">
              <a:extLst>
                <a:ext uri="{FF2B5EF4-FFF2-40B4-BE49-F238E27FC236}">
                  <a16:creationId xmlns:a16="http://schemas.microsoft.com/office/drawing/2014/main" id="{DFB30574-DA42-67A4-101D-2DDB66B52DC7}"/>
                </a:ext>
              </a:extLst>
            </p:cNvPr>
            <p:cNvCxnSpPr>
              <a:cxnSpLocks/>
              <a:stCxn id="6232" idx="3"/>
              <a:endCxn id="2880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9" name="Google Shape;2104;p1">
              <a:extLst>
                <a:ext uri="{FF2B5EF4-FFF2-40B4-BE49-F238E27FC236}">
                  <a16:creationId xmlns:a16="http://schemas.microsoft.com/office/drawing/2014/main" id="{4EA34D35-D5DA-55EB-C0C2-828761C8BFCC}"/>
                </a:ext>
              </a:extLst>
            </p:cNvPr>
            <p:cNvCxnSpPr>
              <a:cxnSpLocks/>
              <a:stCxn id="6232" idx="3"/>
              <a:endCxn id="1568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62" name="Google Shape;2105;p1">
              <a:extLst>
                <a:ext uri="{FF2B5EF4-FFF2-40B4-BE49-F238E27FC236}">
                  <a16:creationId xmlns:a16="http://schemas.microsoft.com/office/drawing/2014/main" id="{565E1712-66F8-504E-9839-EAE24BB40BB8}"/>
                </a:ext>
              </a:extLst>
            </p:cNvPr>
            <p:cNvCxnSpPr>
              <a:cxnSpLocks/>
              <a:stCxn id="6232" idx="3"/>
              <a:endCxn id="1562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59" name="Google Shape;2106;p1">
              <a:extLst>
                <a:ext uri="{FF2B5EF4-FFF2-40B4-BE49-F238E27FC236}">
                  <a16:creationId xmlns:a16="http://schemas.microsoft.com/office/drawing/2014/main" id="{18AC5E56-3431-6DD0-7DCA-7886B8B56C10}"/>
                </a:ext>
              </a:extLst>
            </p:cNvPr>
            <p:cNvCxnSpPr>
              <a:cxnSpLocks/>
              <a:stCxn id="6232" idx="3"/>
              <a:endCxn id="1556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0" name="Google Shape;2107;p1">
              <a:extLst>
                <a:ext uri="{FF2B5EF4-FFF2-40B4-BE49-F238E27FC236}">
                  <a16:creationId xmlns:a16="http://schemas.microsoft.com/office/drawing/2014/main" id="{DDD2C06A-E534-2A07-9B3C-5FAC727E88EE}"/>
                </a:ext>
              </a:extLst>
            </p:cNvPr>
            <p:cNvCxnSpPr>
              <a:cxnSpLocks/>
              <a:stCxn id="6232" idx="3"/>
              <a:endCxn id="1550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1" name="Google Shape;2108;p1">
              <a:extLst>
                <a:ext uri="{FF2B5EF4-FFF2-40B4-BE49-F238E27FC236}">
                  <a16:creationId xmlns:a16="http://schemas.microsoft.com/office/drawing/2014/main" id="{979C0B7D-3A61-3812-EE74-C70FB689DB8C}"/>
                </a:ext>
              </a:extLst>
            </p:cNvPr>
            <p:cNvCxnSpPr>
              <a:cxnSpLocks/>
              <a:stCxn id="6232" idx="3"/>
              <a:endCxn id="1544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4" name="Google Shape;2109;p1">
              <a:extLst>
                <a:ext uri="{FF2B5EF4-FFF2-40B4-BE49-F238E27FC236}">
                  <a16:creationId xmlns:a16="http://schemas.microsoft.com/office/drawing/2014/main" id="{3CC706AB-D627-170B-51AD-3ED23F5D4246}"/>
                </a:ext>
              </a:extLst>
            </p:cNvPr>
            <p:cNvCxnSpPr>
              <a:cxnSpLocks/>
              <a:stCxn id="6232" idx="3"/>
              <a:endCxn id="1537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5" name="Google Shape;2110;p1">
              <a:extLst>
                <a:ext uri="{FF2B5EF4-FFF2-40B4-BE49-F238E27FC236}">
                  <a16:creationId xmlns:a16="http://schemas.microsoft.com/office/drawing/2014/main" id="{661020B9-0C7C-7952-C598-FEF9BDCC11BC}"/>
                </a:ext>
              </a:extLst>
            </p:cNvPr>
            <p:cNvCxnSpPr>
              <a:cxnSpLocks/>
              <a:stCxn id="6232" idx="3"/>
              <a:endCxn id="152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66" name="Google Shape;2111;p1">
              <a:extLst>
                <a:ext uri="{FF2B5EF4-FFF2-40B4-BE49-F238E27FC236}">
                  <a16:creationId xmlns:a16="http://schemas.microsoft.com/office/drawing/2014/main" id="{3A77F120-93C3-AD9E-8F67-5B20CFF669C9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67" name="Google Shape;2112;p1">
              <a:extLst>
                <a:ext uri="{FF2B5EF4-FFF2-40B4-BE49-F238E27FC236}">
                  <a16:creationId xmlns:a16="http://schemas.microsoft.com/office/drawing/2014/main" id="{628E0A0E-3096-CB5C-FF07-056C96899000}"/>
                </a:ext>
              </a:extLst>
            </p:cNvPr>
            <p:cNvCxnSpPr>
              <a:cxnSpLocks/>
              <a:stCxn id="6466" idx="3"/>
              <a:endCxn id="152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0" name="Google Shape;2113;p1">
              <a:extLst>
                <a:ext uri="{FF2B5EF4-FFF2-40B4-BE49-F238E27FC236}">
                  <a16:creationId xmlns:a16="http://schemas.microsoft.com/office/drawing/2014/main" id="{4167C127-3B2F-74E4-BCF1-99448FEF3EFC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1" name="Google Shape;2114;p1">
              <a:extLst>
                <a:ext uri="{FF2B5EF4-FFF2-40B4-BE49-F238E27FC236}">
                  <a16:creationId xmlns:a16="http://schemas.microsoft.com/office/drawing/2014/main" id="{13CC8A80-0080-64B9-013E-CD1E46DC58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2" name="Google Shape;2115;p1">
              <a:extLst>
                <a:ext uri="{FF2B5EF4-FFF2-40B4-BE49-F238E27FC236}">
                  <a16:creationId xmlns:a16="http://schemas.microsoft.com/office/drawing/2014/main" id="{54F54690-6FB0-C4CF-E595-CB97CE822E0D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3" name="Google Shape;2116;p1">
              <a:extLst>
                <a:ext uri="{FF2B5EF4-FFF2-40B4-BE49-F238E27FC236}">
                  <a16:creationId xmlns:a16="http://schemas.microsoft.com/office/drawing/2014/main" id="{D3E66743-EB49-A52F-3F1C-63467D09125A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6" name="Google Shape;2117;p1">
              <a:extLst>
                <a:ext uri="{FF2B5EF4-FFF2-40B4-BE49-F238E27FC236}">
                  <a16:creationId xmlns:a16="http://schemas.microsoft.com/office/drawing/2014/main" id="{B40BA99E-4798-9ED8-F91D-9566D0BA3100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7" name="Google Shape;2118;p1">
              <a:extLst>
                <a:ext uri="{FF2B5EF4-FFF2-40B4-BE49-F238E27FC236}">
                  <a16:creationId xmlns:a16="http://schemas.microsoft.com/office/drawing/2014/main" id="{C8C79BF1-ACA0-C42D-32A0-D7E2AFDE02F6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8" name="Google Shape;2119;p1">
              <a:extLst>
                <a:ext uri="{FF2B5EF4-FFF2-40B4-BE49-F238E27FC236}">
                  <a16:creationId xmlns:a16="http://schemas.microsoft.com/office/drawing/2014/main" id="{31E731D1-EB2F-E870-0D32-7B99F4F8A9BF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9" name="Google Shape;2120;p1">
              <a:extLst>
                <a:ext uri="{FF2B5EF4-FFF2-40B4-BE49-F238E27FC236}">
                  <a16:creationId xmlns:a16="http://schemas.microsoft.com/office/drawing/2014/main" id="{6F23F98F-0745-77D8-146F-B54BB1A944F2}"/>
                </a:ext>
              </a:extLst>
            </p:cNvPr>
            <p:cNvCxnSpPr>
              <a:cxnSpLocks/>
              <a:stCxn id="14979" idx="2"/>
              <a:endCxn id="6466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1" name="Google Shape;2122;p1">
              <a:extLst>
                <a:ext uri="{FF2B5EF4-FFF2-40B4-BE49-F238E27FC236}">
                  <a16:creationId xmlns:a16="http://schemas.microsoft.com/office/drawing/2014/main" id="{F04CF11F-960D-29B4-9352-6D976A969C57}"/>
                </a:ext>
              </a:extLst>
            </p:cNvPr>
            <p:cNvCxnSpPr>
              <a:cxnSpLocks/>
              <a:stCxn id="6847" idx="2"/>
              <a:endCxn id="14979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2" name="Google Shape;2124;p1">
              <a:extLst>
                <a:ext uri="{FF2B5EF4-FFF2-40B4-BE49-F238E27FC236}">
                  <a16:creationId xmlns:a16="http://schemas.microsoft.com/office/drawing/2014/main" id="{E9607135-5294-72ED-FDB9-EAA17CBE629F}"/>
                </a:ext>
              </a:extLst>
            </p:cNvPr>
            <p:cNvCxnSpPr>
              <a:cxnSpLocks/>
              <a:stCxn id="6483" idx="2"/>
              <a:endCxn id="152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83" name="Google Shape;2125;p1">
              <a:extLst>
                <a:ext uri="{FF2B5EF4-FFF2-40B4-BE49-F238E27FC236}">
                  <a16:creationId xmlns:a16="http://schemas.microsoft.com/office/drawing/2014/main" id="{64E611C2-CF02-BDFD-1D8F-100B6E9268DD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84" name="Google Shape;2126;p1">
              <a:extLst>
                <a:ext uri="{FF2B5EF4-FFF2-40B4-BE49-F238E27FC236}">
                  <a16:creationId xmlns:a16="http://schemas.microsoft.com/office/drawing/2014/main" id="{DF35F449-9326-244A-2C86-28942CD37F10}"/>
                </a:ext>
              </a:extLst>
            </p:cNvPr>
            <p:cNvCxnSpPr>
              <a:cxnSpLocks/>
              <a:stCxn id="6483" idx="2"/>
              <a:endCxn id="1534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5" name="Google Shape;2127;p1">
              <a:extLst>
                <a:ext uri="{FF2B5EF4-FFF2-40B4-BE49-F238E27FC236}">
                  <a16:creationId xmlns:a16="http://schemas.microsoft.com/office/drawing/2014/main" id="{0DD38C7D-F198-B1ED-B666-359EFBB7901F}"/>
                </a:ext>
              </a:extLst>
            </p:cNvPr>
            <p:cNvCxnSpPr>
              <a:cxnSpLocks/>
              <a:stCxn id="6483" idx="2"/>
              <a:endCxn id="1541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6" name="Google Shape;2128;p1">
              <a:extLst>
                <a:ext uri="{FF2B5EF4-FFF2-40B4-BE49-F238E27FC236}">
                  <a16:creationId xmlns:a16="http://schemas.microsoft.com/office/drawing/2014/main" id="{A102311B-4168-9384-BE50-0ABF6161875E}"/>
                </a:ext>
              </a:extLst>
            </p:cNvPr>
            <p:cNvCxnSpPr>
              <a:cxnSpLocks/>
              <a:stCxn id="6483" idx="2"/>
              <a:endCxn id="1548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7" name="Google Shape;2129;p1">
              <a:extLst>
                <a:ext uri="{FF2B5EF4-FFF2-40B4-BE49-F238E27FC236}">
                  <a16:creationId xmlns:a16="http://schemas.microsoft.com/office/drawing/2014/main" id="{2EED588B-E132-4271-EF58-8E5D2A6041BD}"/>
                </a:ext>
              </a:extLst>
            </p:cNvPr>
            <p:cNvCxnSpPr>
              <a:cxnSpLocks/>
              <a:stCxn id="6483" idx="2"/>
              <a:endCxn id="1554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8" name="Google Shape;2130;p1">
              <a:extLst>
                <a:ext uri="{FF2B5EF4-FFF2-40B4-BE49-F238E27FC236}">
                  <a16:creationId xmlns:a16="http://schemas.microsoft.com/office/drawing/2014/main" id="{A4766E48-69A8-D286-A0D2-1814C0D180E9}"/>
                </a:ext>
              </a:extLst>
            </p:cNvPr>
            <p:cNvCxnSpPr>
              <a:cxnSpLocks/>
              <a:stCxn id="6483" idx="2"/>
              <a:endCxn id="1560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9" name="Google Shape;2131;p1">
              <a:extLst>
                <a:ext uri="{FF2B5EF4-FFF2-40B4-BE49-F238E27FC236}">
                  <a16:creationId xmlns:a16="http://schemas.microsoft.com/office/drawing/2014/main" id="{FF2EE6FC-B914-4580-BA67-6A9F2F46F459}"/>
                </a:ext>
              </a:extLst>
            </p:cNvPr>
            <p:cNvCxnSpPr>
              <a:cxnSpLocks/>
              <a:stCxn id="6483" idx="2"/>
              <a:endCxn id="1566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0" name="Google Shape;2132;p1">
              <a:extLst>
                <a:ext uri="{FF2B5EF4-FFF2-40B4-BE49-F238E27FC236}">
                  <a16:creationId xmlns:a16="http://schemas.microsoft.com/office/drawing/2014/main" id="{E9855094-C80A-E081-1191-A23AC75BD6D5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1" name="Google Shape;2133;p1">
              <a:extLst>
                <a:ext uri="{FF2B5EF4-FFF2-40B4-BE49-F238E27FC236}">
                  <a16:creationId xmlns:a16="http://schemas.microsoft.com/office/drawing/2014/main" id="{B531DE8D-D3F4-C50D-64C4-03CE23D258E4}"/>
                </a:ext>
              </a:extLst>
            </p:cNvPr>
            <p:cNvCxnSpPr>
              <a:cxnSpLocks/>
              <a:stCxn id="6490" idx="2"/>
              <a:endCxn id="648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492" name="Google Shape;2134;p1">
              <a:extLst>
                <a:ext uri="{FF2B5EF4-FFF2-40B4-BE49-F238E27FC236}">
                  <a16:creationId xmlns:a16="http://schemas.microsoft.com/office/drawing/2014/main" id="{76F5C4E5-F7BA-E9BE-70BD-706F5F925B69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3" name="Google Shape;2135;p1">
              <a:extLst>
                <a:ext uri="{FF2B5EF4-FFF2-40B4-BE49-F238E27FC236}">
                  <a16:creationId xmlns:a16="http://schemas.microsoft.com/office/drawing/2014/main" id="{96A3CDE8-44F7-E1F8-CF27-321DF7EBF0B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4" name="Google Shape;2136;p1">
              <a:extLst>
                <a:ext uri="{FF2B5EF4-FFF2-40B4-BE49-F238E27FC236}">
                  <a16:creationId xmlns:a16="http://schemas.microsoft.com/office/drawing/2014/main" id="{9B888F30-2D26-D864-304E-B86D17BBBBFA}"/>
                </a:ext>
              </a:extLst>
            </p:cNvPr>
            <p:cNvCxnSpPr>
              <a:cxnSpLocks/>
              <a:stCxn id="6492" idx="2"/>
              <a:endCxn id="649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95" name="Google Shape;2137;p1">
              <a:extLst>
                <a:ext uri="{FF2B5EF4-FFF2-40B4-BE49-F238E27FC236}">
                  <a16:creationId xmlns:a16="http://schemas.microsoft.com/office/drawing/2014/main" id="{86E3BF0F-2082-556B-46FF-C2325415E9EF}"/>
                </a:ext>
              </a:extLst>
            </p:cNvPr>
            <p:cNvCxnSpPr>
              <a:cxnSpLocks/>
              <a:stCxn id="6493" idx="2"/>
              <a:endCxn id="6591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6" name="Google Shape;2076;p1">
              <a:extLst>
                <a:ext uri="{FF2B5EF4-FFF2-40B4-BE49-F238E27FC236}">
                  <a16:creationId xmlns:a16="http://schemas.microsoft.com/office/drawing/2014/main" id="{A51B694E-7119-FE79-42D4-1E6F125600A3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7" name="Google Shape;2059;p1">
              <a:extLst>
                <a:ext uri="{FF2B5EF4-FFF2-40B4-BE49-F238E27FC236}">
                  <a16:creationId xmlns:a16="http://schemas.microsoft.com/office/drawing/2014/main" id="{FC62C83B-7445-E52E-D896-17072AE4973F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0" name="Google Shape;2021;p1">
              <a:extLst>
                <a:ext uri="{FF2B5EF4-FFF2-40B4-BE49-F238E27FC236}">
                  <a16:creationId xmlns:a16="http://schemas.microsoft.com/office/drawing/2014/main" id="{68056050-B788-C3F5-AF21-4B5B9D7F928E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1" name="Google Shape;2031;p1">
              <a:extLst>
                <a:ext uri="{FF2B5EF4-FFF2-40B4-BE49-F238E27FC236}">
                  <a16:creationId xmlns:a16="http://schemas.microsoft.com/office/drawing/2014/main" id="{1F9E9697-7CD4-5F7B-DF3B-39EC34027A3B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02" name="Google Shape;2139;p1">
              <a:extLst>
                <a:ext uri="{FF2B5EF4-FFF2-40B4-BE49-F238E27FC236}">
                  <a16:creationId xmlns:a16="http://schemas.microsoft.com/office/drawing/2014/main" id="{8218375E-7A75-D07E-FBFE-D754F6CE20C7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3" name="Google Shape;2140;p1">
              <a:extLst>
                <a:ext uri="{FF2B5EF4-FFF2-40B4-BE49-F238E27FC236}">
                  <a16:creationId xmlns:a16="http://schemas.microsoft.com/office/drawing/2014/main" id="{A785D7B9-AB6A-673C-B5FD-3687B45D1E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4" name="Google Shape;2141;p1">
              <a:extLst>
                <a:ext uri="{FF2B5EF4-FFF2-40B4-BE49-F238E27FC236}">
                  <a16:creationId xmlns:a16="http://schemas.microsoft.com/office/drawing/2014/main" id="{53727F5D-C58D-542F-020E-D76DF4007466}"/>
                </a:ext>
              </a:extLst>
            </p:cNvPr>
            <p:cNvCxnSpPr>
              <a:cxnSpLocks/>
              <a:stCxn id="14980" idx="2"/>
              <a:endCxn id="6501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5" name="Google Shape;2143;p1">
              <a:extLst>
                <a:ext uri="{FF2B5EF4-FFF2-40B4-BE49-F238E27FC236}">
                  <a16:creationId xmlns:a16="http://schemas.microsoft.com/office/drawing/2014/main" id="{E7B890B8-E08B-7A66-2B92-9C9A46FFFB52}"/>
                </a:ext>
              </a:extLst>
            </p:cNvPr>
            <p:cNvCxnSpPr>
              <a:cxnSpLocks/>
              <a:stCxn id="14976" idx="2"/>
              <a:endCxn id="14980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06" name="Google Shape;2145;p1">
              <a:extLst>
                <a:ext uri="{FF2B5EF4-FFF2-40B4-BE49-F238E27FC236}">
                  <a16:creationId xmlns:a16="http://schemas.microsoft.com/office/drawing/2014/main" id="{842BA106-F389-29FA-8F1E-7B2A0692396E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6507" name="Google Shape;2146;p1">
              <a:extLst>
                <a:ext uri="{FF2B5EF4-FFF2-40B4-BE49-F238E27FC236}">
                  <a16:creationId xmlns:a16="http://schemas.microsoft.com/office/drawing/2014/main" id="{087C6559-CF9F-3BCA-5F96-4EEFF0E334A0}"/>
                </a:ext>
              </a:extLst>
            </p:cNvPr>
            <p:cNvCxnSpPr>
              <a:cxnSpLocks/>
              <a:stCxn id="6510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8" name="Google Shape;2148;p1">
              <a:extLst>
                <a:ext uri="{FF2B5EF4-FFF2-40B4-BE49-F238E27FC236}">
                  <a16:creationId xmlns:a16="http://schemas.microsoft.com/office/drawing/2014/main" id="{4A37E8B8-42E3-C810-BCFD-A2364A62D43B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9" name="Google Shape;2149;p1">
              <a:extLst>
                <a:ext uri="{FF2B5EF4-FFF2-40B4-BE49-F238E27FC236}">
                  <a16:creationId xmlns:a16="http://schemas.microsoft.com/office/drawing/2014/main" id="{CE9C73A6-E4AD-D004-7C02-9F8D4B4F5F70}"/>
                </a:ext>
              </a:extLst>
            </p:cNvPr>
            <p:cNvCxnSpPr>
              <a:cxnSpLocks/>
              <a:stCxn id="6483" idx="2"/>
              <a:endCxn id="2888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10" name="Google Shape;2147;p1">
              <a:extLst>
                <a:ext uri="{FF2B5EF4-FFF2-40B4-BE49-F238E27FC236}">
                  <a16:creationId xmlns:a16="http://schemas.microsoft.com/office/drawing/2014/main" id="{EF5D56AF-AE07-DDD1-8FD7-6C279FC6F665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2" name="Google Shape;1924;p1">
              <a:extLst>
                <a:ext uri="{FF2B5EF4-FFF2-40B4-BE49-F238E27FC236}">
                  <a16:creationId xmlns:a16="http://schemas.microsoft.com/office/drawing/2014/main" id="{13D80D25-50DA-B3D1-CFBF-0FE0C8087C33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3" name="Google Shape;2075;p1">
              <a:extLst>
                <a:ext uri="{FF2B5EF4-FFF2-40B4-BE49-F238E27FC236}">
                  <a16:creationId xmlns:a16="http://schemas.microsoft.com/office/drawing/2014/main" id="{7FFDCE47-DAD9-CC15-234B-9786BC9976D8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4" name="Google Shape;2150;p1">
              <a:extLst>
                <a:ext uri="{FF2B5EF4-FFF2-40B4-BE49-F238E27FC236}">
                  <a16:creationId xmlns:a16="http://schemas.microsoft.com/office/drawing/2014/main" id="{B8328202-4609-7C4B-915E-E98A5D4AB0CB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6843" name="Google Shape;2151;p1">
                <a:extLst>
                  <a:ext uri="{FF2B5EF4-FFF2-40B4-BE49-F238E27FC236}">
                    <a16:creationId xmlns:a16="http://schemas.microsoft.com/office/drawing/2014/main" id="{A5FB50AF-4779-DB41-AD5B-D39D71DC5F61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4977" name="Google Shape;2071;p1">
                  <a:extLst>
                    <a:ext uri="{FF2B5EF4-FFF2-40B4-BE49-F238E27FC236}">
                      <a16:creationId xmlns:a16="http://schemas.microsoft.com/office/drawing/2014/main" id="{D5DB68D2-311C-A024-27EA-ADC87210BCF5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8" name="Google Shape;2096;p1">
                  <a:extLst>
                    <a:ext uri="{FF2B5EF4-FFF2-40B4-BE49-F238E27FC236}">
                      <a16:creationId xmlns:a16="http://schemas.microsoft.com/office/drawing/2014/main" id="{CCDAD36E-251E-5B15-4B60-3293AD3CEFDA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9" name="Google Shape;2121;p1">
                  <a:extLst>
                    <a:ext uri="{FF2B5EF4-FFF2-40B4-BE49-F238E27FC236}">
                      <a16:creationId xmlns:a16="http://schemas.microsoft.com/office/drawing/2014/main" id="{6139BD62-9BED-1F48-5F5B-C90A047DCB97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0" name="Google Shape;2142;p1">
                  <a:extLst>
                    <a:ext uri="{FF2B5EF4-FFF2-40B4-BE49-F238E27FC236}">
                      <a16:creationId xmlns:a16="http://schemas.microsoft.com/office/drawing/2014/main" id="{0B0F8C94-9445-7667-8F9F-6790919B4A47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44" name="Google Shape;2152;p1">
                <a:extLst>
                  <a:ext uri="{FF2B5EF4-FFF2-40B4-BE49-F238E27FC236}">
                    <a16:creationId xmlns:a16="http://schemas.microsoft.com/office/drawing/2014/main" id="{99F0105C-66A3-852C-7074-2F8C0690866A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6845" name="Google Shape;2073;p1">
                  <a:extLst>
                    <a:ext uri="{FF2B5EF4-FFF2-40B4-BE49-F238E27FC236}">
                      <a16:creationId xmlns:a16="http://schemas.microsoft.com/office/drawing/2014/main" id="{0DBD0D8A-498A-7E7B-BD57-1F38CE5AC42E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6" name="Google Shape;2098;p1">
                  <a:extLst>
                    <a:ext uri="{FF2B5EF4-FFF2-40B4-BE49-F238E27FC236}">
                      <a16:creationId xmlns:a16="http://schemas.microsoft.com/office/drawing/2014/main" id="{D6945E6B-B1D7-3119-FBBE-461CC7BAAB9E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7" name="Google Shape;2123;p1">
                  <a:extLst>
                    <a:ext uri="{FF2B5EF4-FFF2-40B4-BE49-F238E27FC236}">
                      <a16:creationId xmlns:a16="http://schemas.microsoft.com/office/drawing/2014/main" id="{F09B4130-A6B4-EC54-0535-64065CC4AAAB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6" name="Google Shape;2144;p1">
                  <a:extLst>
                    <a:ext uri="{FF2B5EF4-FFF2-40B4-BE49-F238E27FC236}">
                      <a16:creationId xmlns:a16="http://schemas.microsoft.com/office/drawing/2014/main" id="{921873C1-1D4B-38F5-5FE3-6EC52F5F9432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515" name="Google Shape;1935;p1">
              <a:extLst>
                <a:ext uri="{FF2B5EF4-FFF2-40B4-BE49-F238E27FC236}">
                  <a16:creationId xmlns:a16="http://schemas.microsoft.com/office/drawing/2014/main" id="{DC0390AC-AA1F-A5F2-E510-BF20E1F921C6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8" name="Google Shape;2011;p1">
              <a:extLst>
                <a:ext uri="{FF2B5EF4-FFF2-40B4-BE49-F238E27FC236}">
                  <a16:creationId xmlns:a16="http://schemas.microsoft.com/office/drawing/2014/main" id="{DD955DCC-6FFA-3045-D0E1-A8D11876885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19" name="Google Shape;1929;p1">
              <a:extLst>
                <a:ext uri="{FF2B5EF4-FFF2-40B4-BE49-F238E27FC236}">
                  <a16:creationId xmlns:a16="http://schemas.microsoft.com/office/drawing/2014/main" id="{1FE40C22-A5C6-90E4-3054-8AB62D6141CA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0" name="Google Shape;2156;p1">
              <a:extLst>
                <a:ext uri="{FF2B5EF4-FFF2-40B4-BE49-F238E27FC236}">
                  <a16:creationId xmlns:a16="http://schemas.microsoft.com/office/drawing/2014/main" id="{B13DE47C-83BB-31DC-A506-4A921DAA661A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1" name="Google Shape;2157;p1">
              <a:extLst>
                <a:ext uri="{FF2B5EF4-FFF2-40B4-BE49-F238E27FC236}">
                  <a16:creationId xmlns:a16="http://schemas.microsoft.com/office/drawing/2014/main" id="{382D17AC-B59E-45FD-0483-832436B58102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3" name="Google Shape;2158;p1">
              <a:extLst>
                <a:ext uri="{FF2B5EF4-FFF2-40B4-BE49-F238E27FC236}">
                  <a16:creationId xmlns:a16="http://schemas.microsoft.com/office/drawing/2014/main" id="{EED0C5AB-0936-4BD9-2B7B-97FF9F087933}"/>
                </a:ext>
              </a:extLst>
            </p:cNvPr>
            <p:cNvCxnSpPr>
              <a:cxnSpLocks/>
              <a:stCxn id="6521" idx="2"/>
              <a:endCxn id="6520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24" name="Google Shape;2159;p1">
              <a:extLst>
                <a:ext uri="{FF2B5EF4-FFF2-40B4-BE49-F238E27FC236}">
                  <a16:creationId xmlns:a16="http://schemas.microsoft.com/office/drawing/2014/main" id="{34880025-772C-8F54-23FD-430A185A2DD5}"/>
                </a:ext>
              </a:extLst>
            </p:cNvPr>
            <p:cNvCxnSpPr>
              <a:cxnSpLocks/>
              <a:stCxn id="6521" idx="2"/>
              <a:endCxn id="6711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25" name="Google Shape;1791;p1">
              <a:extLst>
                <a:ext uri="{FF2B5EF4-FFF2-40B4-BE49-F238E27FC236}">
                  <a16:creationId xmlns:a16="http://schemas.microsoft.com/office/drawing/2014/main" id="{25B643A3-1173-D8CB-DBD1-C42260F1A65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6" name="Google Shape;2161;p1">
              <a:extLst>
                <a:ext uri="{FF2B5EF4-FFF2-40B4-BE49-F238E27FC236}">
                  <a16:creationId xmlns:a16="http://schemas.microsoft.com/office/drawing/2014/main" id="{1A9540DD-799C-9DF4-5C07-CB6CDFF5E31D}"/>
                </a:ext>
              </a:extLst>
            </p:cNvPr>
            <p:cNvCxnSpPr>
              <a:cxnSpLocks/>
              <a:stCxn id="6709" idx="2"/>
            </p:cNvCxnSpPr>
            <p:nvPr/>
          </p:nvCxnSpPr>
          <p:spPr>
            <a:xfrm rot="10800000" flipV="1">
              <a:off x="13639295" y="7594392"/>
              <a:ext cx="8001300" cy="23231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27" name="Google Shape;2164;p1">
              <a:extLst>
                <a:ext uri="{FF2B5EF4-FFF2-40B4-BE49-F238E27FC236}">
                  <a16:creationId xmlns:a16="http://schemas.microsoft.com/office/drawing/2014/main" id="{0966B81B-E9E5-2893-26E2-BDE09A5BC554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9" name="Google Shape;2165;p1">
              <a:extLst>
                <a:ext uri="{FF2B5EF4-FFF2-40B4-BE49-F238E27FC236}">
                  <a16:creationId xmlns:a16="http://schemas.microsoft.com/office/drawing/2014/main" id="{43E2B588-1E81-98E9-7A87-042AF4623B04}"/>
                </a:ext>
              </a:extLst>
            </p:cNvPr>
            <p:cNvCxnSpPr>
              <a:cxnSpLocks/>
              <a:stCxn id="6527" idx="2"/>
              <a:endCxn id="6709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30" name="Google Shape;2167;p1">
              <a:extLst>
                <a:ext uri="{FF2B5EF4-FFF2-40B4-BE49-F238E27FC236}">
                  <a16:creationId xmlns:a16="http://schemas.microsoft.com/office/drawing/2014/main" id="{366E39BE-3D59-0C06-3762-F79050AF6B23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1" name="Google Shape;2168;p1">
              <a:extLst>
                <a:ext uri="{FF2B5EF4-FFF2-40B4-BE49-F238E27FC236}">
                  <a16:creationId xmlns:a16="http://schemas.microsoft.com/office/drawing/2014/main" id="{3567B2DF-1F9D-D00E-3FFD-26FBA486277C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2" name="Google Shape;2170;p1">
              <a:extLst>
                <a:ext uri="{FF2B5EF4-FFF2-40B4-BE49-F238E27FC236}">
                  <a16:creationId xmlns:a16="http://schemas.microsoft.com/office/drawing/2014/main" id="{F2C4419F-AF85-4B6A-A8B8-50B99A6E60C2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3" name="Google Shape;2171;p1">
              <a:extLst>
                <a:ext uri="{FF2B5EF4-FFF2-40B4-BE49-F238E27FC236}">
                  <a16:creationId xmlns:a16="http://schemas.microsoft.com/office/drawing/2014/main" id="{8269F7BD-3B3D-3D9B-F2CC-7BB83561DA92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34" name="Google Shape;2172;p1">
              <a:extLst>
                <a:ext uri="{FF2B5EF4-FFF2-40B4-BE49-F238E27FC236}">
                  <a16:creationId xmlns:a16="http://schemas.microsoft.com/office/drawing/2014/main" id="{DF58F74B-1A68-55C9-1463-233E58E9FA19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5" name="Google Shape;2173;p1">
              <a:extLst>
                <a:ext uri="{FF2B5EF4-FFF2-40B4-BE49-F238E27FC236}">
                  <a16:creationId xmlns:a16="http://schemas.microsoft.com/office/drawing/2014/main" id="{0D7FC1CE-CFBE-FB58-C8BC-7E134CD5DA8A}"/>
                </a:ext>
              </a:extLst>
            </p:cNvPr>
            <p:cNvCxnSpPr>
              <a:cxnSpLocks/>
              <a:stCxn id="6812" idx="2"/>
              <a:endCxn id="6534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6" name="Google Shape;2175;p1">
              <a:extLst>
                <a:ext uri="{FF2B5EF4-FFF2-40B4-BE49-F238E27FC236}">
                  <a16:creationId xmlns:a16="http://schemas.microsoft.com/office/drawing/2014/main" id="{00613442-B9C3-96B6-6570-7739487B4562}"/>
                </a:ext>
              </a:extLst>
            </p:cNvPr>
            <p:cNvCxnSpPr>
              <a:cxnSpLocks/>
              <a:stCxn id="6814" idx="2"/>
              <a:endCxn id="6588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7" name="Google Shape;2178;p1">
              <a:extLst>
                <a:ext uri="{FF2B5EF4-FFF2-40B4-BE49-F238E27FC236}">
                  <a16:creationId xmlns:a16="http://schemas.microsoft.com/office/drawing/2014/main" id="{F73DC8BA-80C2-59F8-886A-0AFCA23713C4}"/>
                </a:ext>
              </a:extLst>
            </p:cNvPr>
            <p:cNvCxnSpPr>
              <a:cxnSpLocks/>
              <a:stCxn id="6764" idx="2"/>
              <a:endCxn id="6588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8" name="Google Shape;2180;p1">
              <a:extLst>
                <a:ext uri="{FF2B5EF4-FFF2-40B4-BE49-F238E27FC236}">
                  <a16:creationId xmlns:a16="http://schemas.microsoft.com/office/drawing/2014/main" id="{FE8D7996-3617-C69B-EA1D-A9B53D9F38FF}"/>
                </a:ext>
              </a:extLst>
            </p:cNvPr>
            <p:cNvCxnSpPr>
              <a:cxnSpLocks/>
              <a:stCxn id="6794" idx="2"/>
              <a:endCxn id="6588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9" name="Google Shape;2182;p1">
              <a:extLst>
                <a:ext uri="{FF2B5EF4-FFF2-40B4-BE49-F238E27FC236}">
                  <a16:creationId xmlns:a16="http://schemas.microsoft.com/office/drawing/2014/main" id="{97DF78AA-A177-C635-7196-CC9E8352CB14}"/>
                </a:ext>
              </a:extLst>
            </p:cNvPr>
            <p:cNvCxnSpPr>
              <a:cxnSpLocks/>
              <a:stCxn id="6805" idx="2"/>
              <a:endCxn id="6588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0" name="Google Shape;2184;p1">
              <a:extLst>
                <a:ext uri="{FF2B5EF4-FFF2-40B4-BE49-F238E27FC236}">
                  <a16:creationId xmlns:a16="http://schemas.microsoft.com/office/drawing/2014/main" id="{F7BC410D-D3BA-C0BB-D24C-2D9867C73820}"/>
                </a:ext>
              </a:extLst>
            </p:cNvPr>
            <p:cNvCxnSpPr>
              <a:cxnSpLocks/>
              <a:stCxn id="6782" idx="2"/>
              <a:endCxn id="6588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1" name="Google Shape;2186;p1">
              <a:extLst>
                <a:ext uri="{FF2B5EF4-FFF2-40B4-BE49-F238E27FC236}">
                  <a16:creationId xmlns:a16="http://schemas.microsoft.com/office/drawing/2014/main" id="{77949BA7-E057-5031-4AE8-9025BAB215E6}"/>
                </a:ext>
              </a:extLst>
            </p:cNvPr>
            <p:cNvCxnSpPr>
              <a:cxnSpLocks/>
              <a:stCxn id="6773" idx="2"/>
              <a:endCxn id="6588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2" name="Google Shape;2188;p1">
              <a:extLst>
                <a:ext uri="{FF2B5EF4-FFF2-40B4-BE49-F238E27FC236}">
                  <a16:creationId xmlns:a16="http://schemas.microsoft.com/office/drawing/2014/main" id="{E1C00CF9-63E9-CA32-97D0-94C0182777BF}"/>
                </a:ext>
              </a:extLst>
            </p:cNvPr>
            <p:cNvCxnSpPr>
              <a:cxnSpLocks/>
              <a:stCxn id="6676" idx="2"/>
              <a:endCxn id="6591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3" name="Google Shape;2190;p1">
              <a:extLst>
                <a:ext uri="{FF2B5EF4-FFF2-40B4-BE49-F238E27FC236}">
                  <a16:creationId xmlns:a16="http://schemas.microsoft.com/office/drawing/2014/main" id="{FF9CBD48-2E54-402C-E286-D1ED72AF47C4}"/>
                </a:ext>
              </a:extLst>
            </p:cNvPr>
            <p:cNvCxnSpPr>
              <a:cxnSpLocks/>
              <a:stCxn id="6675" idx="2"/>
              <a:endCxn id="6591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4" name="Google Shape;2192;p1">
              <a:extLst>
                <a:ext uri="{FF2B5EF4-FFF2-40B4-BE49-F238E27FC236}">
                  <a16:creationId xmlns:a16="http://schemas.microsoft.com/office/drawing/2014/main" id="{4CB9F557-87A6-B9D6-5CA8-BAB2553F2FF3}"/>
                </a:ext>
              </a:extLst>
            </p:cNvPr>
            <p:cNvCxnSpPr>
              <a:cxnSpLocks/>
              <a:stCxn id="6689" idx="2"/>
              <a:endCxn id="6591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5" name="Google Shape;2194;p1">
              <a:extLst>
                <a:ext uri="{FF2B5EF4-FFF2-40B4-BE49-F238E27FC236}">
                  <a16:creationId xmlns:a16="http://schemas.microsoft.com/office/drawing/2014/main" id="{9D9A21DE-1A4D-2DB7-D339-CB04CF0C17E6}"/>
                </a:ext>
              </a:extLst>
            </p:cNvPr>
            <p:cNvCxnSpPr>
              <a:cxnSpLocks/>
              <a:stCxn id="6680" idx="2"/>
              <a:endCxn id="6591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8" name="Google Shape;2196;p1">
              <a:extLst>
                <a:ext uri="{FF2B5EF4-FFF2-40B4-BE49-F238E27FC236}">
                  <a16:creationId xmlns:a16="http://schemas.microsoft.com/office/drawing/2014/main" id="{5D4D3008-F7DA-5DA1-B31C-DF16A9C51169}"/>
                </a:ext>
              </a:extLst>
            </p:cNvPr>
            <p:cNvCxnSpPr>
              <a:cxnSpLocks/>
              <a:stCxn id="6681" idx="2"/>
              <a:endCxn id="6591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9" name="Google Shape;2198;p1">
              <a:extLst>
                <a:ext uri="{FF2B5EF4-FFF2-40B4-BE49-F238E27FC236}">
                  <a16:creationId xmlns:a16="http://schemas.microsoft.com/office/drawing/2014/main" id="{4E6435EE-C771-51BF-A07A-44E6C9E09CD9}"/>
                </a:ext>
              </a:extLst>
            </p:cNvPr>
            <p:cNvCxnSpPr>
              <a:cxnSpLocks/>
              <a:stCxn id="6679" idx="2"/>
              <a:endCxn id="6591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0" name="Google Shape;2200;p1">
              <a:extLst>
                <a:ext uri="{FF2B5EF4-FFF2-40B4-BE49-F238E27FC236}">
                  <a16:creationId xmlns:a16="http://schemas.microsoft.com/office/drawing/2014/main" id="{029C7156-6BA7-4C00-65BF-BB020848799C}"/>
                </a:ext>
              </a:extLst>
            </p:cNvPr>
            <p:cNvCxnSpPr>
              <a:cxnSpLocks/>
              <a:stCxn id="6682" idx="2"/>
              <a:endCxn id="6591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1" name="Google Shape;2202;p1">
              <a:extLst>
                <a:ext uri="{FF2B5EF4-FFF2-40B4-BE49-F238E27FC236}">
                  <a16:creationId xmlns:a16="http://schemas.microsoft.com/office/drawing/2014/main" id="{00398A36-70D5-1F4D-7203-3C4CABCD1FE9}"/>
                </a:ext>
              </a:extLst>
            </p:cNvPr>
            <p:cNvCxnSpPr>
              <a:cxnSpLocks/>
              <a:stCxn id="6690" idx="2"/>
              <a:endCxn id="6591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2" name="Google Shape;2204;p1">
              <a:extLst>
                <a:ext uri="{FF2B5EF4-FFF2-40B4-BE49-F238E27FC236}">
                  <a16:creationId xmlns:a16="http://schemas.microsoft.com/office/drawing/2014/main" id="{742E4DB5-20E1-CC1A-A694-34EA4A254C2E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3" name="Google Shape;2206;p1">
              <a:extLst>
                <a:ext uri="{FF2B5EF4-FFF2-40B4-BE49-F238E27FC236}">
                  <a16:creationId xmlns:a16="http://schemas.microsoft.com/office/drawing/2014/main" id="{59D1FE72-AC37-9F38-F24A-2DF6141F20EF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4" name="Google Shape;2207;p1">
              <a:extLst>
                <a:ext uri="{FF2B5EF4-FFF2-40B4-BE49-F238E27FC236}">
                  <a16:creationId xmlns:a16="http://schemas.microsoft.com/office/drawing/2014/main" id="{E667B7D5-1809-7FD6-655B-98CF9D263D3E}"/>
                </a:ext>
              </a:extLst>
            </p:cNvPr>
            <p:cNvCxnSpPr>
              <a:cxnSpLocks/>
              <a:stCxn id="6553" idx="2"/>
              <a:endCxn id="6555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5" name="Google Shape;2205;p1">
              <a:extLst>
                <a:ext uri="{FF2B5EF4-FFF2-40B4-BE49-F238E27FC236}">
                  <a16:creationId xmlns:a16="http://schemas.microsoft.com/office/drawing/2014/main" id="{C058A887-EA11-B34C-580A-350AEAD651F2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6" name="Google Shape;2208;p1">
              <a:extLst>
                <a:ext uri="{FF2B5EF4-FFF2-40B4-BE49-F238E27FC236}">
                  <a16:creationId xmlns:a16="http://schemas.microsoft.com/office/drawing/2014/main" id="{E448CF03-52B6-9F10-EB49-57DEB08A610A}"/>
                </a:ext>
              </a:extLst>
            </p:cNvPr>
            <p:cNvCxnSpPr>
              <a:cxnSpLocks/>
              <a:stCxn id="6827" idx="2"/>
              <a:endCxn id="6746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7" name="Google Shape;2211;p1">
              <a:extLst>
                <a:ext uri="{FF2B5EF4-FFF2-40B4-BE49-F238E27FC236}">
                  <a16:creationId xmlns:a16="http://schemas.microsoft.com/office/drawing/2014/main" id="{2FBC6160-03C5-0506-35A8-3A8E98890AB7}"/>
                </a:ext>
              </a:extLst>
            </p:cNvPr>
            <p:cNvCxnSpPr>
              <a:cxnSpLocks/>
              <a:stCxn id="6828" idx="2"/>
              <a:endCxn id="6747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8" name="Google Shape;2214;p1">
              <a:extLst>
                <a:ext uri="{FF2B5EF4-FFF2-40B4-BE49-F238E27FC236}">
                  <a16:creationId xmlns:a16="http://schemas.microsoft.com/office/drawing/2014/main" id="{7E67B405-5F60-AA9A-1B4F-FE3A047F6B64}"/>
                </a:ext>
              </a:extLst>
            </p:cNvPr>
            <p:cNvCxnSpPr>
              <a:cxnSpLocks/>
              <a:stCxn id="6829" idx="2"/>
              <a:endCxn id="6748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0" name="Google Shape;2217;p1">
              <a:extLst>
                <a:ext uri="{FF2B5EF4-FFF2-40B4-BE49-F238E27FC236}">
                  <a16:creationId xmlns:a16="http://schemas.microsoft.com/office/drawing/2014/main" id="{6A66289D-A635-2FCE-EC15-DF9CA44030DE}"/>
                </a:ext>
              </a:extLst>
            </p:cNvPr>
            <p:cNvCxnSpPr>
              <a:cxnSpLocks/>
              <a:stCxn id="6830" idx="2"/>
              <a:endCxn id="6754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1" name="Google Shape;2219;p1">
              <a:extLst>
                <a:ext uri="{FF2B5EF4-FFF2-40B4-BE49-F238E27FC236}">
                  <a16:creationId xmlns:a16="http://schemas.microsoft.com/office/drawing/2014/main" id="{4A0B8A77-E93D-91C2-7937-4D33BEDE52B0}"/>
                </a:ext>
              </a:extLst>
            </p:cNvPr>
            <p:cNvCxnSpPr>
              <a:cxnSpLocks/>
              <a:stCxn id="6834" idx="2"/>
              <a:endCxn id="6750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2" name="Google Shape;2222;p1">
              <a:extLst>
                <a:ext uri="{FF2B5EF4-FFF2-40B4-BE49-F238E27FC236}">
                  <a16:creationId xmlns:a16="http://schemas.microsoft.com/office/drawing/2014/main" id="{3CEC87A2-7EB7-D0A7-969D-1E8579CFC487}"/>
                </a:ext>
              </a:extLst>
            </p:cNvPr>
            <p:cNvCxnSpPr>
              <a:cxnSpLocks/>
              <a:stCxn id="6835" idx="2"/>
              <a:endCxn id="6751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3" name="Google Shape;2225;p1">
              <a:extLst>
                <a:ext uri="{FF2B5EF4-FFF2-40B4-BE49-F238E27FC236}">
                  <a16:creationId xmlns:a16="http://schemas.microsoft.com/office/drawing/2014/main" id="{BA3F13F5-470C-21F2-06A4-9DFA2AD83B20}"/>
                </a:ext>
              </a:extLst>
            </p:cNvPr>
            <p:cNvCxnSpPr>
              <a:cxnSpLocks/>
              <a:stCxn id="6836" idx="2"/>
              <a:endCxn id="6752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566" name="Google Shape;2228;p1">
              <a:extLst>
                <a:ext uri="{FF2B5EF4-FFF2-40B4-BE49-F238E27FC236}">
                  <a16:creationId xmlns:a16="http://schemas.microsoft.com/office/drawing/2014/main" id="{4B7207D4-29CA-FCDE-1892-68D1B1B854AF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6827" name="Google Shape;2209;p1">
                <a:extLst>
                  <a:ext uri="{FF2B5EF4-FFF2-40B4-BE49-F238E27FC236}">
                    <a16:creationId xmlns:a16="http://schemas.microsoft.com/office/drawing/2014/main" id="{A84A8CDB-CF31-8008-17F4-96A388D8D222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8" name="Google Shape;2212;p1">
                <a:extLst>
                  <a:ext uri="{FF2B5EF4-FFF2-40B4-BE49-F238E27FC236}">
                    <a16:creationId xmlns:a16="http://schemas.microsoft.com/office/drawing/2014/main" id="{0D7CDD55-ACBD-BE1E-D0D3-E341D95C078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9" name="Google Shape;2215;p1">
                <a:extLst>
                  <a:ext uri="{FF2B5EF4-FFF2-40B4-BE49-F238E27FC236}">
                    <a16:creationId xmlns:a16="http://schemas.microsoft.com/office/drawing/2014/main" id="{06CC20A0-6105-26A6-91EB-FDE060EBFC4B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0" name="Google Shape;2218;p1">
                <a:extLst>
                  <a:ext uri="{FF2B5EF4-FFF2-40B4-BE49-F238E27FC236}">
                    <a16:creationId xmlns:a16="http://schemas.microsoft.com/office/drawing/2014/main" id="{B932A58A-A938-048B-966E-C529C1EF1888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1" name="Google Shape;2229;p1">
                <a:extLst>
                  <a:ext uri="{FF2B5EF4-FFF2-40B4-BE49-F238E27FC236}">
                    <a16:creationId xmlns:a16="http://schemas.microsoft.com/office/drawing/2014/main" id="{89413174-6D46-5A20-1D66-CB3F2A6AF9C9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4" name="Google Shape;2220;p1">
                <a:extLst>
                  <a:ext uri="{FF2B5EF4-FFF2-40B4-BE49-F238E27FC236}">
                    <a16:creationId xmlns:a16="http://schemas.microsoft.com/office/drawing/2014/main" id="{C03E4777-02EA-7827-9374-FEC8A06EAD28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5" name="Google Shape;2223;p1">
                <a:extLst>
                  <a:ext uri="{FF2B5EF4-FFF2-40B4-BE49-F238E27FC236}">
                    <a16:creationId xmlns:a16="http://schemas.microsoft.com/office/drawing/2014/main" id="{36E3F36E-B233-2406-D6E3-B29970B76E14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6" name="Google Shape;2226;p1">
                <a:extLst>
                  <a:ext uri="{FF2B5EF4-FFF2-40B4-BE49-F238E27FC236}">
                    <a16:creationId xmlns:a16="http://schemas.microsoft.com/office/drawing/2014/main" id="{BD3256F4-093A-930C-7180-B5E4CAB5EC60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1" name="Google Shape;2230;p1">
                <a:extLst>
                  <a:ext uri="{FF2B5EF4-FFF2-40B4-BE49-F238E27FC236}">
                    <a16:creationId xmlns:a16="http://schemas.microsoft.com/office/drawing/2014/main" id="{E999FE22-17F1-3BF3-6CCF-0285FD37558F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567" name="Google Shape;2231;p1">
              <a:extLst>
                <a:ext uri="{FF2B5EF4-FFF2-40B4-BE49-F238E27FC236}">
                  <a16:creationId xmlns:a16="http://schemas.microsoft.com/office/drawing/2014/main" id="{1A8FC24B-ACBB-019D-9D98-34D81A28C72A}"/>
                </a:ext>
              </a:extLst>
            </p:cNvPr>
            <p:cNvCxnSpPr>
              <a:cxnSpLocks/>
              <a:stCxn id="6841" idx="2"/>
              <a:endCxn id="6753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8" name="Google Shape;2233;p1">
              <a:extLst>
                <a:ext uri="{FF2B5EF4-FFF2-40B4-BE49-F238E27FC236}">
                  <a16:creationId xmlns:a16="http://schemas.microsoft.com/office/drawing/2014/main" id="{16822279-2536-BFF1-4E2A-22A7A9413AC1}"/>
                </a:ext>
              </a:extLst>
            </p:cNvPr>
            <p:cNvCxnSpPr>
              <a:cxnSpLocks/>
              <a:stCxn id="6746" idx="2"/>
              <a:endCxn id="6600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9" name="Google Shape;2234;p1">
              <a:extLst>
                <a:ext uri="{FF2B5EF4-FFF2-40B4-BE49-F238E27FC236}">
                  <a16:creationId xmlns:a16="http://schemas.microsoft.com/office/drawing/2014/main" id="{90CEDD9B-12AA-C616-E8BD-C0E9026F4845}"/>
                </a:ext>
              </a:extLst>
            </p:cNvPr>
            <p:cNvCxnSpPr>
              <a:cxnSpLocks/>
              <a:stCxn id="6747" idx="2"/>
              <a:endCxn id="6600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1" name="Google Shape;2235;p1">
              <a:extLst>
                <a:ext uri="{FF2B5EF4-FFF2-40B4-BE49-F238E27FC236}">
                  <a16:creationId xmlns:a16="http://schemas.microsoft.com/office/drawing/2014/main" id="{1D2B7F5E-3A8C-C8C6-ADF8-1134CDF16F13}"/>
                </a:ext>
              </a:extLst>
            </p:cNvPr>
            <p:cNvCxnSpPr>
              <a:cxnSpLocks/>
              <a:stCxn id="6748" idx="2"/>
              <a:endCxn id="6600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2" name="Google Shape;2236;p1">
              <a:extLst>
                <a:ext uri="{FF2B5EF4-FFF2-40B4-BE49-F238E27FC236}">
                  <a16:creationId xmlns:a16="http://schemas.microsoft.com/office/drawing/2014/main" id="{94D4B9F9-056B-9499-758D-BB3105F494D4}"/>
                </a:ext>
              </a:extLst>
            </p:cNvPr>
            <p:cNvCxnSpPr>
              <a:cxnSpLocks/>
              <a:stCxn id="6753" idx="2"/>
              <a:endCxn id="6600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3" name="Google Shape;2237;p1">
              <a:extLst>
                <a:ext uri="{FF2B5EF4-FFF2-40B4-BE49-F238E27FC236}">
                  <a16:creationId xmlns:a16="http://schemas.microsoft.com/office/drawing/2014/main" id="{DDEB78AB-8E01-6479-D7FF-3BA1BF3F3C20}"/>
                </a:ext>
              </a:extLst>
            </p:cNvPr>
            <p:cNvCxnSpPr>
              <a:cxnSpLocks/>
              <a:stCxn id="6749" idx="2"/>
              <a:endCxn id="6600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4" name="Google Shape;2239;p1">
              <a:extLst>
                <a:ext uri="{FF2B5EF4-FFF2-40B4-BE49-F238E27FC236}">
                  <a16:creationId xmlns:a16="http://schemas.microsoft.com/office/drawing/2014/main" id="{02CD0593-A790-AEF8-E8D3-4BB2AE8699CC}"/>
                </a:ext>
              </a:extLst>
            </p:cNvPr>
            <p:cNvCxnSpPr>
              <a:cxnSpLocks/>
              <a:stCxn id="6750" idx="2"/>
              <a:endCxn id="6600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5" name="Google Shape;2240;p1">
              <a:extLst>
                <a:ext uri="{FF2B5EF4-FFF2-40B4-BE49-F238E27FC236}">
                  <a16:creationId xmlns:a16="http://schemas.microsoft.com/office/drawing/2014/main" id="{110FAB72-B4C1-D780-13F0-53FD9A104EAF}"/>
                </a:ext>
              </a:extLst>
            </p:cNvPr>
            <p:cNvCxnSpPr>
              <a:cxnSpLocks/>
              <a:stCxn id="6751" idx="2"/>
              <a:endCxn id="6600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7" name="Google Shape;2241;p1">
              <a:extLst>
                <a:ext uri="{FF2B5EF4-FFF2-40B4-BE49-F238E27FC236}">
                  <a16:creationId xmlns:a16="http://schemas.microsoft.com/office/drawing/2014/main" id="{2F5B4307-1504-F0DA-5207-92769769E2B7}"/>
                </a:ext>
              </a:extLst>
            </p:cNvPr>
            <p:cNvCxnSpPr>
              <a:cxnSpLocks/>
              <a:stCxn id="6752" idx="2"/>
              <a:endCxn id="6600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8" name="Google Shape;2244;p1">
              <a:extLst>
                <a:ext uri="{FF2B5EF4-FFF2-40B4-BE49-F238E27FC236}">
                  <a16:creationId xmlns:a16="http://schemas.microsoft.com/office/drawing/2014/main" id="{EA25D52A-9D84-EAFD-5560-701799494BBC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79" name="Google Shape;2247;p1">
              <a:extLst>
                <a:ext uri="{FF2B5EF4-FFF2-40B4-BE49-F238E27FC236}">
                  <a16:creationId xmlns:a16="http://schemas.microsoft.com/office/drawing/2014/main" id="{0197343A-114B-3F6D-71EE-B083015F3730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0" name="Google Shape;2249;p1">
              <a:extLst>
                <a:ext uri="{FF2B5EF4-FFF2-40B4-BE49-F238E27FC236}">
                  <a16:creationId xmlns:a16="http://schemas.microsoft.com/office/drawing/2014/main" id="{486DC005-8B61-9E66-960E-E57CE58E4A3F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1" name="Google Shape;2250;p1">
              <a:extLst>
                <a:ext uri="{FF2B5EF4-FFF2-40B4-BE49-F238E27FC236}">
                  <a16:creationId xmlns:a16="http://schemas.microsoft.com/office/drawing/2014/main" id="{32979FB2-7C60-6485-1BE5-A84CAD11ADD7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2" name="Google Shape;2252;p1">
              <a:extLst>
                <a:ext uri="{FF2B5EF4-FFF2-40B4-BE49-F238E27FC236}">
                  <a16:creationId xmlns:a16="http://schemas.microsoft.com/office/drawing/2014/main" id="{070C3139-EDDD-6681-7356-DC328BC402CC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3" name="Google Shape;2254;p1">
              <a:extLst>
                <a:ext uri="{FF2B5EF4-FFF2-40B4-BE49-F238E27FC236}">
                  <a16:creationId xmlns:a16="http://schemas.microsoft.com/office/drawing/2014/main" id="{CAE53350-05EE-E7D0-F160-99A3ED5AF42F}"/>
                </a:ext>
              </a:extLst>
            </p:cNvPr>
            <p:cNvCxnSpPr>
              <a:cxnSpLocks/>
              <a:stCxn id="6733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4" name="Google Shape;2256;p1">
              <a:extLst>
                <a:ext uri="{FF2B5EF4-FFF2-40B4-BE49-F238E27FC236}">
                  <a16:creationId xmlns:a16="http://schemas.microsoft.com/office/drawing/2014/main" id="{1BBE2074-7ACC-28E1-2C5B-4EBA844F5F5C}"/>
                </a:ext>
              </a:extLst>
            </p:cNvPr>
            <p:cNvCxnSpPr>
              <a:cxnSpLocks/>
              <a:stCxn id="6732" idx="2"/>
              <a:endCxn id="6580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5" name="Google Shape;2258;p1">
              <a:extLst>
                <a:ext uri="{FF2B5EF4-FFF2-40B4-BE49-F238E27FC236}">
                  <a16:creationId xmlns:a16="http://schemas.microsoft.com/office/drawing/2014/main" id="{20CE3920-91AF-3456-3CC2-62C6BF95EC94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6" name="Google Shape;2259;p1">
              <a:extLst>
                <a:ext uri="{FF2B5EF4-FFF2-40B4-BE49-F238E27FC236}">
                  <a16:creationId xmlns:a16="http://schemas.microsoft.com/office/drawing/2014/main" id="{05AC2326-81DB-E166-9A0D-E91581707F28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7" name="Google Shape;2261;p1">
              <a:extLst>
                <a:ext uri="{FF2B5EF4-FFF2-40B4-BE49-F238E27FC236}">
                  <a16:creationId xmlns:a16="http://schemas.microsoft.com/office/drawing/2014/main" id="{95C1F3A0-1EEB-4262-8239-B78177183EF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8" name="Google Shape;2177;p1">
              <a:extLst>
                <a:ext uri="{FF2B5EF4-FFF2-40B4-BE49-F238E27FC236}">
                  <a16:creationId xmlns:a16="http://schemas.microsoft.com/office/drawing/2014/main" id="{0F0CDC30-1BCA-6DEB-585B-3CF1A393AE54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9" name="Google Shape;2263;p1">
              <a:extLst>
                <a:ext uri="{FF2B5EF4-FFF2-40B4-BE49-F238E27FC236}">
                  <a16:creationId xmlns:a16="http://schemas.microsoft.com/office/drawing/2014/main" id="{BEF9610A-ED87-EC1C-CD62-8D82129CE534}"/>
                </a:ext>
              </a:extLst>
            </p:cNvPr>
            <p:cNvCxnSpPr>
              <a:cxnSpLocks/>
              <a:stCxn id="6803" idx="2"/>
              <a:endCxn id="6534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0" name="Google Shape;2265;p1">
              <a:extLst>
                <a:ext uri="{FF2B5EF4-FFF2-40B4-BE49-F238E27FC236}">
                  <a16:creationId xmlns:a16="http://schemas.microsoft.com/office/drawing/2014/main" id="{F205BFBE-F9BE-445F-D8FF-4C496208C947}"/>
                </a:ext>
              </a:extLst>
            </p:cNvPr>
            <p:cNvCxnSpPr>
              <a:cxnSpLocks/>
              <a:stCxn id="6763" idx="2"/>
              <a:endCxn id="6620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6591" name="Google Shape;2138;p1">
              <a:extLst>
                <a:ext uri="{FF2B5EF4-FFF2-40B4-BE49-F238E27FC236}">
                  <a16:creationId xmlns:a16="http://schemas.microsoft.com/office/drawing/2014/main" id="{11DD8F2A-B7D5-8907-27B8-CC6447CC8055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4" name="Google Shape;2268;p1">
              <a:extLst>
                <a:ext uri="{FF2B5EF4-FFF2-40B4-BE49-F238E27FC236}">
                  <a16:creationId xmlns:a16="http://schemas.microsoft.com/office/drawing/2014/main" id="{F1BA40EE-F194-6533-8DF5-772648ECCC3B}"/>
                </a:ext>
              </a:extLst>
            </p:cNvPr>
            <p:cNvCxnSpPr>
              <a:cxnSpLocks/>
              <a:stCxn id="6591" idx="3"/>
              <a:endCxn id="6532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55" name="Google Shape;2269;p1">
              <a:extLst>
                <a:ext uri="{FF2B5EF4-FFF2-40B4-BE49-F238E27FC236}">
                  <a16:creationId xmlns:a16="http://schemas.microsoft.com/office/drawing/2014/main" id="{190830D4-C173-1887-B3AD-C5E1C72C5C3E}"/>
                </a:ext>
              </a:extLst>
            </p:cNvPr>
            <p:cNvCxnSpPr>
              <a:cxnSpLocks/>
              <a:stCxn id="6591" idx="3"/>
              <a:endCxn id="6609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56" name="Google Shape;2271;p1">
              <a:extLst>
                <a:ext uri="{FF2B5EF4-FFF2-40B4-BE49-F238E27FC236}">
                  <a16:creationId xmlns:a16="http://schemas.microsoft.com/office/drawing/2014/main" id="{C80314B2-06AC-DDDD-50E7-4A3B8E1EC00C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3457" name="Google Shape;2272;p1">
              <a:extLst>
                <a:ext uri="{FF2B5EF4-FFF2-40B4-BE49-F238E27FC236}">
                  <a16:creationId xmlns:a16="http://schemas.microsoft.com/office/drawing/2014/main" id="{34C8F2D9-ACDB-9C97-11ED-4BE653309449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8" name="Google Shape;2273;p1">
              <a:extLst>
                <a:ext uri="{FF2B5EF4-FFF2-40B4-BE49-F238E27FC236}">
                  <a16:creationId xmlns:a16="http://schemas.microsoft.com/office/drawing/2014/main" id="{3B83A8D4-37B7-2C44-DD91-4111EF571CE5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59" name="Google Shape;2275;p1">
              <a:extLst>
                <a:ext uri="{FF2B5EF4-FFF2-40B4-BE49-F238E27FC236}">
                  <a16:creationId xmlns:a16="http://schemas.microsoft.com/office/drawing/2014/main" id="{94C4DF8C-FE70-B3DB-AF68-BBC39FA8959C}"/>
                </a:ext>
              </a:extLst>
            </p:cNvPr>
            <p:cNvCxnSpPr>
              <a:cxnSpLocks/>
              <a:stCxn id="6591" idx="3"/>
              <a:endCxn id="13457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2" name="Google Shape;2276;p1">
              <a:extLst>
                <a:ext uri="{FF2B5EF4-FFF2-40B4-BE49-F238E27FC236}">
                  <a16:creationId xmlns:a16="http://schemas.microsoft.com/office/drawing/2014/main" id="{7E23CC08-9B8E-EF88-ECDA-BA1EB7FDAF09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3" name="Google Shape;2278;p1">
              <a:extLst>
                <a:ext uri="{FF2B5EF4-FFF2-40B4-BE49-F238E27FC236}">
                  <a16:creationId xmlns:a16="http://schemas.microsoft.com/office/drawing/2014/main" id="{D61A0E7D-B760-43F7-7B06-62E8EA84DE2B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6" name="Google Shape;2280;p1">
              <a:extLst>
                <a:ext uri="{FF2B5EF4-FFF2-40B4-BE49-F238E27FC236}">
                  <a16:creationId xmlns:a16="http://schemas.microsoft.com/office/drawing/2014/main" id="{142D35D3-85C4-8D57-8135-C63615BE9CAC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7" name="Google Shape;2282;p1">
              <a:extLst>
                <a:ext uri="{FF2B5EF4-FFF2-40B4-BE49-F238E27FC236}">
                  <a16:creationId xmlns:a16="http://schemas.microsoft.com/office/drawing/2014/main" id="{22547E1E-4595-0F63-52C7-BCE42CC46B34}"/>
                </a:ext>
              </a:extLst>
            </p:cNvPr>
            <p:cNvCxnSpPr>
              <a:cxnSpLocks/>
              <a:stCxn id="6605" idx="4"/>
              <a:endCxn id="6608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8" name="Google Shape;2284;p1">
              <a:extLst>
                <a:ext uri="{FF2B5EF4-FFF2-40B4-BE49-F238E27FC236}">
                  <a16:creationId xmlns:a16="http://schemas.microsoft.com/office/drawing/2014/main" id="{90BC0D36-4214-2886-7285-E1714EF3852F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9" name="Google Shape;2286;p1">
              <a:extLst>
                <a:ext uri="{FF2B5EF4-FFF2-40B4-BE49-F238E27FC236}">
                  <a16:creationId xmlns:a16="http://schemas.microsoft.com/office/drawing/2014/main" id="{48392B2A-45AD-2370-D5AD-F4AEA4B7F622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00" name="Google Shape;1932;p1">
              <a:extLst>
                <a:ext uri="{FF2B5EF4-FFF2-40B4-BE49-F238E27FC236}">
                  <a16:creationId xmlns:a16="http://schemas.microsoft.com/office/drawing/2014/main" id="{B42A95EE-1AAF-57E0-657D-CC02E147D8A3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1" name="Google Shape;2288;p1">
              <a:extLst>
                <a:ext uri="{FF2B5EF4-FFF2-40B4-BE49-F238E27FC236}">
                  <a16:creationId xmlns:a16="http://schemas.microsoft.com/office/drawing/2014/main" id="{0417BDEA-75A4-FC33-7B99-A324084B7D04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2" name="Google Shape;2290;p1">
              <a:extLst>
                <a:ext uri="{FF2B5EF4-FFF2-40B4-BE49-F238E27FC236}">
                  <a16:creationId xmlns:a16="http://schemas.microsoft.com/office/drawing/2014/main" id="{D2054DE3-6BCD-13A5-0AC1-BC0B6ED3228C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3" name="Google Shape;2291;p1">
              <a:extLst>
                <a:ext uri="{FF2B5EF4-FFF2-40B4-BE49-F238E27FC236}">
                  <a16:creationId xmlns:a16="http://schemas.microsoft.com/office/drawing/2014/main" id="{EB1CEF11-72A9-50B4-4E84-807851957DF7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4" name="Google Shape;2293;p1">
              <a:extLst>
                <a:ext uri="{FF2B5EF4-FFF2-40B4-BE49-F238E27FC236}">
                  <a16:creationId xmlns:a16="http://schemas.microsoft.com/office/drawing/2014/main" id="{47417CC6-3033-5B6D-1E40-5FE7BDD17974}"/>
                </a:ext>
              </a:extLst>
            </p:cNvPr>
            <p:cNvCxnSpPr>
              <a:cxnSpLocks/>
              <a:stCxn id="6736" idx="2"/>
              <a:endCxn id="6605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5" name="Google Shape;2245;p1">
              <a:extLst>
                <a:ext uri="{FF2B5EF4-FFF2-40B4-BE49-F238E27FC236}">
                  <a16:creationId xmlns:a16="http://schemas.microsoft.com/office/drawing/2014/main" id="{AFCE39D7-7E2E-1FFD-7EE4-2251B558CED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7" name="Google Shape;2295;p1">
              <a:extLst>
                <a:ext uri="{FF2B5EF4-FFF2-40B4-BE49-F238E27FC236}">
                  <a16:creationId xmlns:a16="http://schemas.microsoft.com/office/drawing/2014/main" id="{98EDF5A1-823A-0A81-F2D1-6045168A5115}"/>
                </a:ext>
              </a:extLst>
            </p:cNvPr>
            <p:cNvCxnSpPr>
              <a:cxnSpLocks/>
              <a:stCxn id="6734" idx="2"/>
              <a:endCxn id="6580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8" name="Google Shape;2283;p1">
              <a:extLst>
                <a:ext uri="{FF2B5EF4-FFF2-40B4-BE49-F238E27FC236}">
                  <a16:creationId xmlns:a16="http://schemas.microsoft.com/office/drawing/2014/main" id="{86C3EDE3-3A2C-9652-475A-124D17E142FB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9" name="Google Shape;2270;p1">
              <a:extLst>
                <a:ext uri="{FF2B5EF4-FFF2-40B4-BE49-F238E27FC236}">
                  <a16:creationId xmlns:a16="http://schemas.microsoft.com/office/drawing/2014/main" id="{6DB0E9FD-D8A5-5BEF-FB25-351333DA6F53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0" name="Google Shape;2262;p1">
              <a:extLst>
                <a:ext uri="{FF2B5EF4-FFF2-40B4-BE49-F238E27FC236}">
                  <a16:creationId xmlns:a16="http://schemas.microsoft.com/office/drawing/2014/main" id="{90FF7F23-41E4-63E7-3683-13890A3A0BF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13" name="Google Shape;2297;p1">
              <a:extLst>
                <a:ext uri="{FF2B5EF4-FFF2-40B4-BE49-F238E27FC236}">
                  <a16:creationId xmlns:a16="http://schemas.microsoft.com/office/drawing/2014/main" id="{F86B26FF-AD5A-C5B8-9E98-AA00623BEDAB}"/>
                </a:ext>
              </a:extLst>
            </p:cNvPr>
            <p:cNvCxnSpPr>
              <a:cxnSpLocks/>
              <a:stCxn id="6731" idx="2"/>
              <a:endCxn id="6608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4" name="Google Shape;2299;p1">
              <a:extLst>
                <a:ext uri="{FF2B5EF4-FFF2-40B4-BE49-F238E27FC236}">
                  <a16:creationId xmlns:a16="http://schemas.microsoft.com/office/drawing/2014/main" id="{BC13A88D-2398-BBA1-7ED1-662F02F6F7DC}"/>
                </a:ext>
              </a:extLst>
            </p:cNvPr>
            <p:cNvCxnSpPr>
              <a:cxnSpLocks/>
              <a:stCxn id="6768" idx="2"/>
              <a:endCxn id="649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5" name="Google Shape;2301;p1">
              <a:extLst>
                <a:ext uri="{FF2B5EF4-FFF2-40B4-BE49-F238E27FC236}">
                  <a16:creationId xmlns:a16="http://schemas.microsoft.com/office/drawing/2014/main" id="{3CF4AB78-620D-E634-DB71-5008A9A7D547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6" name="Google Shape;2302;p1">
              <a:extLst>
                <a:ext uri="{FF2B5EF4-FFF2-40B4-BE49-F238E27FC236}">
                  <a16:creationId xmlns:a16="http://schemas.microsoft.com/office/drawing/2014/main" id="{C329A76B-5C8A-38D1-8114-F01BACC9C93B}"/>
                </a:ext>
              </a:extLst>
            </p:cNvPr>
            <p:cNvCxnSpPr>
              <a:cxnSpLocks/>
              <a:stCxn id="6620" idx="3"/>
              <a:endCxn id="6650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9" name="Google Shape;2303;p1">
              <a:extLst>
                <a:ext uri="{FF2B5EF4-FFF2-40B4-BE49-F238E27FC236}">
                  <a16:creationId xmlns:a16="http://schemas.microsoft.com/office/drawing/2014/main" id="{F011E7C7-4370-2479-7B35-A521E880012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20" name="Google Shape;2267;p1">
              <a:extLst>
                <a:ext uri="{FF2B5EF4-FFF2-40B4-BE49-F238E27FC236}">
                  <a16:creationId xmlns:a16="http://schemas.microsoft.com/office/drawing/2014/main" id="{A8873D2F-5915-7D4D-F59B-B414E19AF846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1" name="Google Shape;2304;p1">
              <a:extLst>
                <a:ext uri="{FF2B5EF4-FFF2-40B4-BE49-F238E27FC236}">
                  <a16:creationId xmlns:a16="http://schemas.microsoft.com/office/drawing/2014/main" id="{27FCA244-54BC-9D1F-5ABD-ADF8D91ACC5E}"/>
                </a:ext>
              </a:extLst>
            </p:cNvPr>
            <p:cNvCxnSpPr>
              <a:cxnSpLocks/>
              <a:stCxn id="6780" idx="2"/>
              <a:endCxn id="6534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2" name="Google Shape;2306;p1">
              <a:extLst>
                <a:ext uri="{FF2B5EF4-FFF2-40B4-BE49-F238E27FC236}">
                  <a16:creationId xmlns:a16="http://schemas.microsoft.com/office/drawing/2014/main" id="{C7BC59AC-8796-E013-06F4-97B31B77D3C1}"/>
                </a:ext>
              </a:extLst>
            </p:cNvPr>
            <p:cNvCxnSpPr>
              <a:cxnSpLocks/>
              <a:stCxn id="6793" idx="2"/>
              <a:endCxn id="6620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5" name="Google Shape;2308;p1">
              <a:extLst>
                <a:ext uri="{FF2B5EF4-FFF2-40B4-BE49-F238E27FC236}">
                  <a16:creationId xmlns:a16="http://schemas.microsoft.com/office/drawing/2014/main" id="{3F86A1A5-A9DB-B07D-D0EF-7EB0A7744787}"/>
                </a:ext>
              </a:extLst>
            </p:cNvPr>
            <p:cNvCxnSpPr>
              <a:cxnSpLocks/>
              <a:stCxn id="6781" idx="2"/>
              <a:endCxn id="6620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6" name="Google Shape;2310;p1">
              <a:extLst>
                <a:ext uri="{FF2B5EF4-FFF2-40B4-BE49-F238E27FC236}">
                  <a16:creationId xmlns:a16="http://schemas.microsoft.com/office/drawing/2014/main" id="{C66261B2-BD60-C039-ACF2-16D2500A8A9E}"/>
                </a:ext>
              </a:extLst>
            </p:cNvPr>
            <p:cNvCxnSpPr>
              <a:cxnSpLocks/>
              <a:stCxn id="6772" idx="2"/>
              <a:endCxn id="6620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7" name="Google Shape;2312;p1">
              <a:extLst>
                <a:ext uri="{FF2B5EF4-FFF2-40B4-BE49-F238E27FC236}">
                  <a16:creationId xmlns:a16="http://schemas.microsoft.com/office/drawing/2014/main" id="{F57F8D06-B6F6-3EF7-B8A1-E93141B94CC1}"/>
                </a:ext>
              </a:extLst>
            </p:cNvPr>
            <p:cNvCxnSpPr>
              <a:cxnSpLocks/>
              <a:stCxn id="6813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8" name="Google Shape;2314;p1">
              <a:extLst>
                <a:ext uri="{FF2B5EF4-FFF2-40B4-BE49-F238E27FC236}">
                  <a16:creationId xmlns:a16="http://schemas.microsoft.com/office/drawing/2014/main" id="{D2ECAAE5-E668-51A1-FA68-CE24B8537DCE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1" name="Google Shape;2315;p1">
              <a:extLst>
                <a:ext uri="{FF2B5EF4-FFF2-40B4-BE49-F238E27FC236}">
                  <a16:creationId xmlns:a16="http://schemas.microsoft.com/office/drawing/2014/main" id="{276B6025-7E43-6AFC-563C-43D0FCC3E728}"/>
                </a:ext>
              </a:extLst>
            </p:cNvPr>
            <p:cNvCxnSpPr>
              <a:cxnSpLocks/>
              <a:stCxn id="6664" idx="2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2" name="Google Shape;2317;p1">
              <a:extLst>
                <a:ext uri="{FF2B5EF4-FFF2-40B4-BE49-F238E27FC236}">
                  <a16:creationId xmlns:a16="http://schemas.microsoft.com/office/drawing/2014/main" id="{3C220A1F-3538-65DE-CC2C-2B959FA2F41B}"/>
                </a:ext>
              </a:extLst>
            </p:cNvPr>
            <p:cNvCxnSpPr>
              <a:cxnSpLocks/>
              <a:stCxn id="6664" idx="1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3" name="Google Shape;2318;p1">
              <a:extLst>
                <a:ext uri="{FF2B5EF4-FFF2-40B4-BE49-F238E27FC236}">
                  <a16:creationId xmlns:a16="http://schemas.microsoft.com/office/drawing/2014/main" id="{50E51DA0-3687-FFC5-2751-704844C66C8F}"/>
                </a:ext>
              </a:extLst>
            </p:cNvPr>
            <p:cNvCxnSpPr>
              <a:cxnSpLocks/>
              <a:stCxn id="6591" idx="3"/>
              <a:endCxn id="6664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4" name="Google Shape;2319;p1">
              <a:extLst>
                <a:ext uri="{FF2B5EF4-FFF2-40B4-BE49-F238E27FC236}">
                  <a16:creationId xmlns:a16="http://schemas.microsoft.com/office/drawing/2014/main" id="{AAB4A7AD-3AC7-E0AC-275A-6C2A2EC1BAB4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37" name="Google Shape;2292;p1">
              <a:extLst>
                <a:ext uri="{FF2B5EF4-FFF2-40B4-BE49-F238E27FC236}">
                  <a16:creationId xmlns:a16="http://schemas.microsoft.com/office/drawing/2014/main" id="{F7260B55-3DC5-4DEB-B718-DBAFB7A165A3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8" name="Google Shape;2320;p1">
              <a:extLst>
                <a:ext uri="{FF2B5EF4-FFF2-40B4-BE49-F238E27FC236}">
                  <a16:creationId xmlns:a16="http://schemas.microsoft.com/office/drawing/2014/main" id="{7BC57D3C-A058-54DC-3CB7-02A4FAAACE44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9" name="Google Shape;2321;p1">
              <a:extLst>
                <a:ext uri="{FF2B5EF4-FFF2-40B4-BE49-F238E27FC236}">
                  <a16:creationId xmlns:a16="http://schemas.microsoft.com/office/drawing/2014/main" id="{5D3FC96F-7365-5429-2850-3F2AB65F16EA}"/>
                </a:ext>
              </a:extLst>
            </p:cNvPr>
            <p:cNvCxnSpPr>
              <a:cxnSpLocks/>
              <a:stCxn id="6637" idx="4"/>
              <a:endCxn id="6608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0" name="Google Shape;2322;p1">
              <a:extLst>
                <a:ext uri="{FF2B5EF4-FFF2-40B4-BE49-F238E27FC236}">
                  <a16:creationId xmlns:a16="http://schemas.microsoft.com/office/drawing/2014/main" id="{55916575-FE82-CD9B-3342-B2E9765CF903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3" name="Google Shape;2323;p1">
              <a:extLst>
                <a:ext uri="{FF2B5EF4-FFF2-40B4-BE49-F238E27FC236}">
                  <a16:creationId xmlns:a16="http://schemas.microsoft.com/office/drawing/2014/main" id="{A6711515-6C99-A96D-9E7E-832A8D29CFD3}"/>
                </a:ext>
              </a:extLst>
            </p:cNvPr>
            <p:cNvCxnSpPr>
              <a:cxnSpLocks/>
              <a:stCxn id="6638" idx="4"/>
              <a:endCxn id="6609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4" name="Google Shape;2324;p1">
              <a:extLst>
                <a:ext uri="{FF2B5EF4-FFF2-40B4-BE49-F238E27FC236}">
                  <a16:creationId xmlns:a16="http://schemas.microsoft.com/office/drawing/2014/main" id="{7C38F9CA-584C-FA0D-35F5-1CB59C212701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5" name="Google Shape;2325;p1">
              <a:extLst>
                <a:ext uri="{FF2B5EF4-FFF2-40B4-BE49-F238E27FC236}">
                  <a16:creationId xmlns:a16="http://schemas.microsoft.com/office/drawing/2014/main" id="{11698944-698F-6591-BA58-BAE2BBF97CB1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6" name="Google Shape;2326;p1">
              <a:extLst>
                <a:ext uri="{FF2B5EF4-FFF2-40B4-BE49-F238E27FC236}">
                  <a16:creationId xmlns:a16="http://schemas.microsoft.com/office/drawing/2014/main" id="{AA8E38E8-A569-9852-8AEC-C462D7E4B9DB}"/>
                </a:ext>
              </a:extLst>
            </p:cNvPr>
            <p:cNvCxnSpPr>
              <a:cxnSpLocks/>
              <a:stCxn id="6580" idx="4"/>
              <a:endCxn id="6609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327;p1">
              <a:extLst>
                <a:ext uri="{FF2B5EF4-FFF2-40B4-BE49-F238E27FC236}">
                  <a16:creationId xmlns:a16="http://schemas.microsoft.com/office/drawing/2014/main" id="{B65826CB-AD78-B10C-BC57-223E78D3D861}"/>
                </a:ext>
              </a:extLst>
            </p:cNvPr>
            <p:cNvCxnSpPr>
              <a:cxnSpLocks/>
              <a:stCxn id="6609" idx="4"/>
              <a:endCxn id="6610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260;p1">
              <a:extLst>
                <a:ext uri="{FF2B5EF4-FFF2-40B4-BE49-F238E27FC236}">
                  <a16:creationId xmlns:a16="http://schemas.microsoft.com/office/drawing/2014/main" id="{ACCBE2A0-8884-039A-EA09-573F5628FE17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1" name="Google Shape;2328;p1">
              <a:extLst>
                <a:ext uri="{FF2B5EF4-FFF2-40B4-BE49-F238E27FC236}">
                  <a16:creationId xmlns:a16="http://schemas.microsoft.com/office/drawing/2014/main" id="{71D9126C-3FE5-7E1D-20AA-B82EDD0CDDDB}"/>
                </a:ext>
              </a:extLst>
            </p:cNvPr>
            <p:cNvCxnSpPr>
              <a:cxnSpLocks/>
              <a:stCxn id="6820" idx="2"/>
              <a:endCxn id="6690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2" name="Google Shape;2330;p1">
              <a:extLst>
                <a:ext uri="{FF2B5EF4-FFF2-40B4-BE49-F238E27FC236}">
                  <a16:creationId xmlns:a16="http://schemas.microsoft.com/office/drawing/2014/main" id="{8E7EBAE0-BDBA-A2A3-5533-68D73AC6CD0C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5" name="Google Shape;2331;p1">
              <a:extLst>
                <a:ext uri="{FF2B5EF4-FFF2-40B4-BE49-F238E27FC236}">
                  <a16:creationId xmlns:a16="http://schemas.microsoft.com/office/drawing/2014/main" id="{98EE4505-E880-CD1A-C986-AC6978F48982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6" name="Google Shape;2332;p1">
              <a:extLst>
                <a:ext uri="{FF2B5EF4-FFF2-40B4-BE49-F238E27FC236}">
                  <a16:creationId xmlns:a16="http://schemas.microsoft.com/office/drawing/2014/main" id="{53BE9572-D017-73B6-2980-62663E4771FF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7" name="Google Shape;2333;p1">
              <a:extLst>
                <a:ext uri="{FF2B5EF4-FFF2-40B4-BE49-F238E27FC236}">
                  <a16:creationId xmlns:a16="http://schemas.microsoft.com/office/drawing/2014/main" id="{811CFC0A-2996-A6DD-F25D-306AC2C641C0}"/>
                </a:ext>
              </a:extLst>
            </p:cNvPr>
            <p:cNvCxnSpPr>
              <a:cxnSpLocks/>
              <a:stCxn id="6762" idx="2"/>
              <a:endCxn id="6534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8" name="Google Shape;2335;p1">
              <a:extLst>
                <a:ext uri="{FF2B5EF4-FFF2-40B4-BE49-F238E27FC236}">
                  <a16:creationId xmlns:a16="http://schemas.microsoft.com/office/drawing/2014/main" id="{760E74FB-0197-194C-C5BA-EA16A4FAE1C6}"/>
                </a:ext>
              </a:extLst>
            </p:cNvPr>
            <p:cNvCxnSpPr>
              <a:cxnSpLocks/>
              <a:stCxn id="6792" idx="2"/>
              <a:endCxn id="6534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1" name="Google Shape;2337;p1">
              <a:extLst>
                <a:ext uri="{FF2B5EF4-FFF2-40B4-BE49-F238E27FC236}">
                  <a16:creationId xmlns:a16="http://schemas.microsoft.com/office/drawing/2014/main" id="{DBEC4B91-175F-9D6E-78BC-9C71E878552D}"/>
                </a:ext>
              </a:extLst>
            </p:cNvPr>
            <p:cNvCxnSpPr>
              <a:cxnSpLocks/>
              <a:stCxn id="6771" idx="2"/>
              <a:endCxn id="6534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2" name="Google Shape;2339;p1">
              <a:extLst>
                <a:ext uri="{FF2B5EF4-FFF2-40B4-BE49-F238E27FC236}">
                  <a16:creationId xmlns:a16="http://schemas.microsoft.com/office/drawing/2014/main" id="{C3204A32-75A1-4C5D-CF0A-F982505FB90F}"/>
                </a:ext>
              </a:extLst>
            </p:cNvPr>
            <p:cNvCxnSpPr>
              <a:cxnSpLocks/>
              <a:stCxn id="6804" idx="2"/>
              <a:endCxn id="6620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3" name="Google Shape;2341;p1">
              <a:extLst>
                <a:ext uri="{FF2B5EF4-FFF2-40B4-BE49-F238E27FC236}">
                  <a16:creationId xmlns:a16="http://schemas.microsoft.com/office/drawing/2014/main" id="{21A36991-9752-F2F2-0A63-8E0153A26464}"/>
                </a:ext>
              </a:extLst>
            </p:cNvPr>
            <p:cNvCxnSpPr>
              <a:cxnSpLocks/>
              <a:stCxn id="6591" idx="3"/>
              <a:endCxn id="6608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64" name="Google Shape;2316;p1">
              <a:extLst>
                <a:ext uri="{FF2B5EF4-FFF2-40B4-BE49-F238E27FC236}">
                  <a16:creationId xmlns:a16="http://schemas.microsoft.com/office/drawing/2014/main" id="{478DF89B-F53D-36D2-083C-51B1D8F4C107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7" name="Google Shape;2342;p1">
              <a:extLst>
                <a:ext uri="{FF2B5EF4-FFF2-40B4-BE49-F238E27FC236}">
                  <a16:creationId xmlns:a16="http://schemas.microsoft.com/office/drawing/2014/main" id="{024C038F-3E5A-32B4-133D-D0BDA85AD985}"/>
                </a:ext>
              </a:extLst>
            </p:cNvPr>
            <p:cNvCxnSpPr>
              <a:cxnSpLocks/>
              <a:stCxn id="6608" idx="4"/>
              <a:endCxn id="6650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343;p1">
              <a:extLst>
                <a:ext uri="{FF2B5EF4-FFF2-40B4-BE49-F238E27FC236}">
                  <a16:creationId xmlns:a16="http://schemas.microsoft.com/office/drawing/2014/main" id="{1CE2E7AE-E9B8-1D71-2741-FEA71035966D}"/>
                </a:ext>
              </a:extLst>
            </p:cNvPr>
            <p:cNvCxnSpPr>
              <a:cxnSpLocks/>
              <a:stCxn id="6735" idx="2"/>
              <a:endCxn id="6608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69" name="Google Shape;2345;p1">
              <a:extLst>
                <a:ext uri="{FF2B5EF4-FFF2-40B4-BE49-F238E27FC236}">
                  <a16:creationId xmlns:a16="http://schemas.microsoft.com/office/drawing/2014/main" id="{B015BCAC-449B-E808-5C6A-D53DBB148E22}"/>
                </a:ext>
              </a:extLst>
            </p:cNvPr>
            <p:cNvCxnSpPr>
              <a:cxnSpLocks/>
              <a:endCxn id="6689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0" name="Google Shape;2346;p1">
              <a:extLst>
                <a:ext uri="{FF2B5EF4-FFF2-40B4-BE49-F238E27FC236}">
                  <a16:creationId xmlns:a16="http://schemas.microsoft.com/office/drawing/2014/main" id="{CF9C8DC4-A1F9-90A7-0749-DFB20890B961}"/>
                </a:ext>
              </a:extLst>
            </p:cNvPr>
            <p:cNvCxnSpPr>
              <a:cxnSpLocks/>
              <a:stCxn id="6799" idx="2"/>
              <a:endCxn id="6680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3" name="Google Shape;2348;p1">
              <a:extLst>
                <a:ext uri="{FF2B5EF4-FFF2-40B4-BE49-F238E27FC236}">
                  <a16:creationId xmlns:a16="http://schemas.microsoft.com/office/drawing/2014/main" id="{DE48CBC4-2856-1945-D01C-AEE83F6103DD}"/>
                </a:ext>
              </a:extLst>
            </p:cNvPr>
            <p:cNvCxnSpPr>
              <a:cxnSpLocks/>
              <a:stCxn id="6789" idx="2"/>
              <a:endCxn id="6681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4" name="Google Shape;2350;p1">
              <a:extLst>
                <a:ext uri="{FF2B5EF4-FFF2-40B4-BE49-F238E27FC236}">
                  <a16:creationId xmlns:a16="http://schemas.microsoft.com/office/drawing/2014/main" id="{37FBD3F7-F730-095A-FEF2-7D8DDAD8641F}"/>
                </a:ext>
              </a:extLst>
            </p:cNvPr>
            <p:cNvCxnSpPr>
              <a:cxnSpLocks/>
              <a:stCxn id="6777" idx="2"/>
              <a:endCxn id="6682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75" name="Google Shape;2191;p1">
              <a:extLst>
                <a:ext uri="{FF2B5EF4-FFF2-40B4-BE49-F238E27FC236}">
                  <a16:creationId xmlns:a16="http://schemas.microsoft.com/office/drawing/2014/main" id="{8DE8520E-24C4-A6F4-3325-72BA269ECF3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6" name="Google Shape;2189;p1">
              <a:extLst>
                <a:ext uri="{FF2B5EF4-FFF2-40B4-BE49-F238E27FC236}">
                  <a16:creationId xmlns:a16="http://schemas.microsoft.com/office/drawing/2014/main" id="{5D7FF163-0C2F-745F-F75C-3AC843EAFDED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9" name="Google Shape;2199;p1">
              <a:extLst>
                <a:ext uri="{FF2B5EF4-FFF2-40B4-BE49-F238E27FC236}">
                  <a16:creationId xmlns:a16="http://schemas.microsoft.com/office/drawing/2014/main" id="{3F756165-FAEA-0897-E320-50D999B71CEF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0" name="Google Shape;2195;p1">
              <a:extLst>
                <a:ext uri="{FF2B5EF4-FFF2-40B4-BE49-F238E27FC236}">
                  <a16:creationId xmlns:a16="http://schemas.microsoft.com/office/drawing/2014/main" id="{4C34A9CE-3C23-7E7A-C3EA-9DB6F0277585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2197;p1">
              <a:extLst>
                <a:ext uri="{FF2B5EF4-FFF2-40B4-BE49-F238E27FC236}">
                  <a16:creationId xmlns:a16="http://schemas.microsoft.com/office/drawing/2014/main" id="{08E6A947-CA06-957D-0D49-E027B979FE32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2" name="Google Shape;2201;p1">
              <a:extLst>
                <a:ext uri="{FF2B5EF4-FFF2-40B4-BE49-F238E27FC236}">
                  <a16:creationId xmlns:a16="http://schemas.microsoft.com/office/drawing/2014/main" id="{7E372E6D-4DC9-BA04-3BD5-FAFC31723DA6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2193;p1">
              <a:extLst>
                <a:ext uri="{FF2B5EF4-FFF2-40B4-BE49-F238E27FC236}">
                  <a16:creationId xmlns:a16="http://schemas.microsoft.com/office/drawing/2014/main" id="{63717A90-659D-2985-DB70-DF4F36BED633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0" name="Google Shape;2203;p1">
              <a:extLst>
                <a:ext uri="{FF2B5EF4-FFF2-40B4-BE49-F238E27FC236}">
                  <a16:creationId xmlns:a16="http://schemas.microsoft.com/office/drawing/2014/main" id="{6D56FBD1-4E80-E2CE-8BD6-B7291BA671DE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1" name="Google Shape;2352;p1">
              <a:extLst>
                <a:ext uri="{FF2B5EF4-FFF2-40B4-BE49-F238E27FC236}">
                  <a16:creationId xmlns:a16="http://schemas.microsoft.com/office/drawing/2014/main" id="{BE1DDEB1-158B-7779-5EE3-574E6E50ABDA}"/>
                </a:ext>
              </a:extLst>
            </p:cNvPr>
            <p:cNvCxnSpPr>
              <a:cxnSpLocks/>
              <a:stCxn id="6689" idx="4"/>
              <a:endCxn id="6690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2" name="Google Shape;2353;p1">
              <a:extLst>
                <a:ext uri="{FF2B5EF4-FFF2-40B4-BE49-F238E27FC236}">
                  <a16:creationId xmlns:a16="http://schemas.microsoft.com/office/drawing/2014/main" id="{04EED63D-F894-F092-8308-BF2C73F2B649}"/>
                </a:ext>
              </a:extLst>
            </p:cNvPr>
            <p:cNvCxnSpPr>
              <a:cxnSpLocks/>
              <a:stCxn id="6682" idx="4"/>
              <a:endCxn id="6689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3" name="Google Shape;2354;p1">
              <a:extLst>
                <a:ext uri="{FF2B5EF4-FFF2-40B4-BE49-F238E27FC236}">
                  <a16:creationId xmlns:a16="http://schemas.microsoft.com/office/drawing/2014/main" id="{AE22CC69-054F-4E6F-B381-AD5EF31C99FA}"/>
                </a:ext>
              </a:extLst>
            </p:cNvPr>
            <p:cNvCxnSpPr>
              <a:cxnSpLocks/>
              <a:stCxn id="6681" idx="4"/>
              <a:endCxn id="6682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4" name="Google Shape;2355;p1">
              <a:extLst>
                <a:ext uri="{FF2B5EF4-FFF2-40B4-BE49-F238E27FC236}">
                  <a16:creationId xmlns:a16="http://schemas.microsoft.com/office/drawing/2014/main" id="{6FA9BC87-60E3-C159-DEB2-1274725E5A90}"/>
                </a:ext>
              </a:extLst>
            </p:cNvPr>
            <p:cNvCxnSpPr>
              <a:cxnSpLocks/>
              <a:stCxn id="6680" idx="4"/>
              <a:endCxn id="6681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5" name="Google Shape;2356;p1">
              <a:extLst>
                <a:ext uri="{FF2B5EF4-FFF2-40B4-BE49-F238E27FC236}">
                  <a16:creationId xmlns:a16="http://schemas.microsoft.com/office/drawing/2014/main" id="{825F69B3-E7E4-E985-26CC-CCDC1B9BED1B}"/>
                </a:ext>
              </a:extLst>
            </p:cNvPr>
            <p:cNvCxnSpPr>
              <a:cxnSpLocks/>
              <a:stCxn id="6679" idx="4"/>
              <a:endCxn id="6680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6" name="Google Shape;2357;p1">
              <a:extLst>
                <a:ext uri="{FF2B5EF4-FFF2-40B4-BE49-F238E27FC236}">
                  <a16:creationId xmlns:a16="http://schemas.microsoft.com/office/drawing/2014/main" id="{2401C32F-3986-A9BF-A59D-626E4953966E}"/>
                </a:ext>
              </a:extLst>
            </p:cNvPr>
            <p:cNvCxnSpPr>
              <a:cxnSpLocks/>
              <a:stCxn id="6675" idx="4"/>
              <a:endCxn id="6679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2358;p1">
              <a:extLst>
                <a:ext uri="{FF2B5EF4-FFF2-40B4-BE49-F238E27FC236}">
                  <a16:creationId xmlns:a16="http://schemas.microsoft.com/office/drawing/2014/main" id="{9024843B-AF27-7638-1B81-A48C5B7B3E2A}"/>
                </a:ext>
              </a:extLst>
            </p:cNvPr>
            <p:cNvCxnSpPr>
              <a:cxnSpLocks/>
              <a:stCxn id="6676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8" name="Google Shape;2359;p1">
              <a:extLst>
                <a:ext uri="{FF2B5EF4-FFF2-40B4-BE49-F238E27FC236}">
                  <a16:creationId xmlns:a16="http://schemas.microsoft.com/office/drawing/2014/main" id="{C99EE4A4-9866-09EC-EDB9-3219BE70E4BB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99" name="Google Shape;2360;p1">
              <a:extLst>
                <a:ext uri="{FF2B5EF4-FFF2-40B4-BE49-F238E27FC236}">
                  <a16:creationId xmlns:a16="http://schemas.microsoft.com/office/drawing/2014/main" id="{30BFBB77-AC8A-BA5D-5C76-DCF69AABC219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0" name="Google Shape;2361;p1">
              <a:extLst>
                <a:ext uri="{FF2B5EF4-FFF2-40B4-BE49-F238E27FC236}">
                  <a16:creationId xmlns:a16="http://schemas.microsoft.com/office/drawing/2014/main" id="{DCC55D7D-794B-D0F7-3BCA-C42241BDDEC9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1" name="Google Shape;2363;p1">
              <a:extLst>
                <a:ext uri="{FF2B5EF4-FFF2-40B4-BE49-F238E27FC236}">
                  <a16:creationId xmlns:a16="http://schemas.microsoft.com/office/drawing/2014/main" id="{67E2888D-7C47-2FEE-65CF-5BE3FF773EA1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6702" name="Google Shape;2364;p1">
              <a:extLst>
                <a:ext uri="{FF2B5EF4-FFF2-40B4-BE49-F238E27FC236}">
                  <a16:creationId xmlns:a16="http://schemas.microsoft.com/office/drawing/2014/main" id="{9DD3CFC7-2576-6177-5FA1-DF5D7288EC0E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3" name="Google Shape;2365;p1">
              <a:extLst>
                <a:ext uri="{FF2B5EF4-FFF2-40B4-BE49-F238E27FC236}">
                  <a16:creationId xmlns:a16="http://schemas.microsoft.com/office/drawing/2014/main" id="{23BE5E05-0F65-046C-6335-EB63F2135FA6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4" name="Google Shape;2366;p1">
              <a:extLst>
                <a:ext uri="{FF2B5EF4-FFF2-40B4-BE49-F238E27FC236}">
                  <a16:creationId xmlns:a16="http://schemas.microsoft.com/office/drawing/2014/main" id="{26F7FA2F-0289-49A3-136F-D0EE44DCE62E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5" name="Google Shape;2367;p1">
              <a:extLst>
                <a:ext uri="{FF2B5EF4-FFF2-40B4-BE49-F238E27FC236}">
                  <a16:creationId xmlns:a16="http://schemas.microsoft.com/office/drawing/2014/main" id="{FD08787C-F22A-6633-8D8E-1F374651208C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6" name="Google Shape;2368;p1">
              <a:extLst>
                <a:ext uri="{FF2B5EF4-FFF2-40B4-BE49-F238E27FC236}">
                  <a16:creationId xmlns:a16="http://schemas.microsoft.com/office/drawing/2014/main" id="{552A84D7-7648-B9BA-1427-B7A8136C0BB3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7" name="Google Shape;2373;p1">
              <a:extLst>
                <a:ext uri="{FF2B5EF4-FFF2-40B4-BE49-F238E27FC236}">
                  <a16:creationId xmlns:a16="http://schemas.microsoft.com/office/drawing/2014/main" id="{9348CAA4-C1AB-55DE-7673-C59C7650E4FB}"/>
                </a:ext>
              </a:extLst>
            </p:cNvPr>
            <p:cNvCxnSpPr>
              <a:cxnSpLocks/>
              <a:stCxn id="6531" idx="2"/>
              <a:endCxn id="6609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8" name="Google Shape;2374;p1">
              <a:extLst>
                <a:ext uri="{FF2B5EF4-FFF2-40B4-BE49-F238E27FC236}">
                  <a16:creationId xmlns:a16="http://schemas.microsoft.com/office/drawing/2014/main" id="{9995BB0C-E595-B554-0149-3DB3EE7D9DB3}"/>
                </a:ext>
              </a:extLst>
            </p:cNvPr>
            <p:cNvCxnSpPr>
              <a:cxnSpLocks/>
              <a:stCxn id="6530" idx="2"/>
              <a:endCxn id="6609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9" name="Google Shape;2162;p1">
              <a:extLst>
                <a:ext uri="{FF2B5EF4-FFF2-40B4-BE49-F238E27FC236}">
                  <a16:creationId xmlns:a16="http://schemas.microsoft.com/office/drawing/2014/main" id="{1AF20CB1-8839-C0C7-E9E2-92D300A450F4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0" name="Google Shape;2375;p1">
              <a:extLst>
                <a:ext uri="{FF2B5EF4-FFF2-40B4-BE49-F238E27FC236}">
                  <a16:creationId xmlns:a16="http://schemas.microsoft.com/office/drawing/2014/main" id="{B1AD8021-8114-D5BA-B717-8DC626DB5A10}"/>
                </a:ext>
              </a:extLst>
            </p:cNvPr>
            <p:cNvCxnSpPr>
              <a:cxnSpLocks/>
              <a:stCxn id="6711" idx="2"/>
              <a:endCxn id="1326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1" name="Google Shape;2160;p1">
              <a:extLst>
                <a:ext uri="{FF2B5EF4-FFF2-40B4-BE49-F238E27FC236}">
                  <a16:creationId xmlns:a16="http://schemas.microsoft.com/office/drawing/2014/main" id="{3C21BCF8-CF77-865F-8B42-9AEF06A33928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2" name="Google Shape;2376;p1">
              <a:extLst>
                <a:ext uri="{FF2B5EF4-FFF2-40B4-BE49-F238E27FC236}">
                  <a16:creationId xmlns:a16="http://schemas.microsoft.com/office/drawing/2014/main" id="{0F570C89-7864-D087-43E8-3D1D9A84AB81}"/>
                </a:ext>
              </a:extLst>
            </p:cNvPr>
            <p:cNvCxnSpPr>
              <a:cxnSpLocks/>
              <a:stCxn id="6520" idx="2"/>
              <a:endCxn id="1326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3" name="Google Shape;1898;p1">
              <a:extLst>
                <a:ext uri="{FF2B5EF4-FFF2-40B4-BE49-F238E27FC236}">
                  <a16:creationId xmlns:a16="http://schemas.microsoft.com/office/drawing/2014/main" id="{CE126233-37BE-E7B8-2685-9876A419F992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1769;p1">
              <a:extLst>
                <a:ext uri="{FF2B5EF4-FFF2-40B4-BE49-F238E27FC236}">
                  <a16:creationId xmlns:a16="http://schemas.microsoft.com/office/drawing/2014/main" id="{E6F64084-4025-0DE0-9D72-529398B1BC6C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888;p1">
              <a:extLst>
                <a:ext uri="{FF2B5EF4-FFF2-40B4-BE49-F238E27FC236}">
                  <a16:creationId xmlns:a16="http://schemas.microsoft.com/office/drawing/2014/main" id="{9C303FE1-C1A8-7E42-9F85-1565E2A3E7E2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6" name="Google Shape;1907;p1">
              <a:extLst>
                <a:ext uri="{FF2B5EF4-FFF2-40B4-BE49-F238E27FC236}">
                  <a16:creationId xmlns:a16="http://schemas.microsoft.com/office/drawing/2014/main" id="{42A9E328-452F-8B25-0C3F-E0B3D30A574F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7" name="Google Shape;1895;p1">
              <a:extLst>
                <a:ext uri="{FF2B5EF4-FFF2-40B4-BE49-F238E27FC236}">
                  <a16:creationId xmlns:a16="http://schemas.microsoft.com/office/drawing/2014/main" id="{875D4DE7-5E68-E0F0-B628-F483A82025D1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8" name="Google Shape;2049;p1">
              <a:extLst>
                <a:ext uri="{FF2B5EF4-FFF2-40B4-BE49-F238E27FC236}">
                  <a16:creationId xmlns:a16="http://schemas.microsoft.com/office/drawing/2014/main" id="{530C6A71-36FF-56CB-BC8F-0387C7662F0F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9" name="Google Shape;2043;p1">
              <a:extLst>
                <a:ext uri="{FF2B5EF4-FFF2-40B4-BE49-F238E27FC236}">
                  <a16:creationId xmlns:a16="http://schemas.microsoft.com/office/drawing/2014/main" id="{B88B7748-E451-3690-FE9E-EDA9868687DA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555" name="Google Shape;2045;p1">
              <a:extLst>
                <a:ext uri="{FF2B5EF4-FFF2-40B4-BE49-F238E27FC236}">
                  <a16:creationId xmlns:a16="http://schemas.microsoft.com/office/drawing/2014/main" id="{C1E9A6FB-50C0-AF94-775A-2F7B44AF9442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0" name="Google Shape;2047;p1">
              <a:extLst>
                <a:ext uri="{FF2B5EF4-FFF2-40B4-BE49-F238E27FC236}">
                  <a16:creationId xmlns:a16="http://schemas.microsoft.com/office/drawing/2014/main" id="{CC5837A0-7067-EA75-1431-523C5CD75CB3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1" name="Google Shape;2037;p1">
              <a:extLst>
                <a:ext uri="{FF2B5EF4-FFF2-40B4-BE49-F238E27FC236}">
                  <a16:creationId xmlns:a16="http://schemas.microsoft.com/office/drawing/2014/main" id="{253BD9B0-1B7D-0EA4-86E2-93AAF3CFD2FC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2" name="Google Shape;2035;p1">
              <a:extLst>
                <a:ext uri="{FF2B5EF4-FFF2-40B4-BE49-F238E27FC236}">
                  <a16:creationId xmlns:a16="http://schemas.microsoft.com/office/drawing/2014/main" id="{E2606662-45E9-BC36-479C-5019DB5764B8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3" name="Google Shape;2041;p1">
              <a:extLst>
                <a:ext uri="{FF2B5EF4-FFF2-40B4-BE49-F238E27FC236}">
                  <a16:creationId xmlns:a16="http://schemas.microsoft.com/office/drawing/2014/main" id="{609E9FD2-A9BA-5823-C84F-93E8A812C372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4" name="Google Shape;2039;p1">
              <a:extLst>
                <a:ext uri="{FF2B5EF4-FFF2-40B4-BE49-F238E27FC236}">
                  <a16:creationId xmlns:a16="http://schemas.microsoft.com/office/drawing/2014/main" id="{A7E39777-F62B-2569-6F03-DD5DD0BF62F7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5" name="Google Shape;2033;p1">
              <a:extLst>
                <a:ext uri="{FF2B5EF4-FFF2-40B4-BE49-F238E27FC236}">
                  <a16:creationId xmlns:a16="http://schemas.microsoft.com/office/drawing/2014/main" id="{72FD415F-7E73-77CC-7B0E-1B3D5A9FDD8F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6" name="Google Shape;2007;p1">
              <a:extLst>
                <a:ext uri="{FF2B5EF4-FFF2-40B4-BE49-F238E27FC236}">
                  <a16:creationId xmlns:a16="http://schemas.microsoft.com/office/drawing/2014/main" id="{85C5BB61-80DA-5F3F-5E37-2889224D677D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9" name="Google Shape;2005;p1">
              <a:extLst>
                <a:ext uri="{FF2B5EF4-FFF2-40B4-BE49-F238E27FC236}">
                  <a16:creationId xmlns:a16="http://schemas.microsoft.com/office/drawing/2014/main" id="{419D34D3-23BD-CE28-1093-FF333833BC86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0" name="Google Shape;2009;p1">
              <a:extLst>
                <a:ext uri="{FF2B5EF4-FFF2-40B4-BE49-F238E27FC236}">
                  <a16:creationId xmlns:a16="http://schemas.microsoft.com/office/drawing/2014/main" id="{24924E79-7EFB-385A-1C5F-095C2DC5B080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1" name="Google Shape;2298;p1">
              <a:extLst>
                <a:ext uri="{FF2B5EF4-FFF2-40B4-BE49-F238E27FC236}">
                  <a16:creationId xmlns:a16="http://schemas.microsoft.com/office/drawing/2014/main" id="{6AE452A0-BDA7-D102-E238-6E9F16DE77F8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2" name="Google Shape;2257;p1">
              <a:extLst>
                <a:ext uri="{FF2B5EF4-FFF2-40B4-BE49-F238E27FC236}">
                  <a16:creationId xmlns:a16="http://schemas.microsoft.com/office/drawing/2014/main" id="{F2E9EEB8-2CF3-851A-4C25-325C0A761D48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3" name="Google Shape;2255;p1">
              <a:extLst>
                <a:ext uri="{FF2B5EF4-FFF2-40B4-BE49-F238E27FC236}">
                  <a16:creationId xmlns:a16="http://schemas.microsoft.com/office/drawing/2014/main" id="{1747CC22-F2F0-C529-1341-5D2F28D998CE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4" name="Google Shape;2296;p1">
              <a:extLst>
                <a:ext uri="{FF2B5EF4-FFF2-40B4-BE49-F238E27FC236}">
                  <a16:creationId xmlns:a16="http://schemas.microsoft.com/office/drawing/2014/main" id="{3D9D1F21-0D26-3D28-7AD8-9D3152004CD7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5" name="Google Shape;2344;p1">
              <a:extLst>
                <a:ext uri="{FF2B5EF4-FFF2-40B4-BE49-F238E27FC236}">
                  <a16:creationId xmlns:a16="http://schemas.microsoft.com/office/drawing/2014/main" id="{BABAEADB-8B07-897E-3A3D-872C6951976B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6" name="Google Shape;2294;p1">
              <a:extLst>
                <a:ext uri="{FF2B5EF4-FFF2-40B4-BE49-F238E27FC236}">
                  <a16:creationId xmlns:a16="http://schemas.microsoft.com/office/drawing/2014/main" id="{1F3B9EE7-5855-FA16-9124-AA74CFA5A6EB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7" name="Google Shape;2003;p1">
              <a:extLst>
                <a:ext uri="{FF2B5EF4-FFF2-40B4-BE49-F238E27FC236}">
                  <a16:creationId xmlns:a16="http://schemas.microsoft.com/office/drawing/2014/main" id="{C81AFD41-2F86-A4EC-357F-655691F81440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8" name="Google Shape;2001;p1">
              <a:extLst>
                <a:ext uri="{FF2B5EF4-FFF2-40B4-BE49-F238E27FC236}">
                  <a16:creationId xmlns:a16="http://schemas.microsoft.com/office/drawing/2014/main" id="{36C12715-C937-6DD5-0C03-31CC8F94D5EF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9" name="Google Shape;1999;p1">
              <a:extLst>
                <a:ext uri="{FF2B5EF4-FFF2-40B4-BE49-F238E27FC236}">
                  <a16:creationId xmlns:a16="http://schemas.microsoft.com/office/drawing/2014/main" id="{60E2EB04-5274-BAA8-7A75-14B04000AD73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0" name="Google Shape;1997;p1">
              <a:extLst>
                <a:ext uri="{FF2B5EF4-FFF2-40B4-BE49-F238E27FC236}">
                  <a16:creationId xmlns:a16="http://schemas.microsoft.com/office/drawing/2014/main" id="{E1B28065-CF37-6DBC-8289-0B07E8FCAC60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1" name="Google Shape;1995;p1">
              <a:extLst>
                <a:ext uri="{FF2B5EF4-FFF2-40B4-BE49-F238E27FC236}">
                  <a16:creationId xmlns:a16="http://schemas.microsoft.com/office/drawing/2014/main" id="{83028977-5D91-CC3D-2186-47B6B68327B7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6742" name="Google Shape;2386;p1">
              <a:extLst>
                <a:ext uri="{FF2B5EF4-FFF2-40B4-BE49-F238E27FC236}">
                  <a16:creationId xmlns:a16="http://schemas.microsoft.com/office/drawing/2014/main" id="{4890E32C-4BD7-B452-A96D-230AE377AB96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6755" name="Google Shape;2387;p1">
                <a:extLst>
                  <a:ext uri="{FF2B5EF4-FFF2-40B4-BE49-F238E27FC236}">
                    <a16:creationId xmlns:a16="http://schemas.microsoft.com/office/drawing/2014/main" id="{76B49C26-1801-0E12-957D-7BAAEACE4C99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6811" name="Google Shape;2388;p1">
                  <a:extLst>
                    <a:ext uri="{FF2B5EF4-FFF2-40B4-BE49-F238E27FC236}">
                      <a16:creationId xmlns:a16="http://schemas.microsoft.com/office/drawing/2014/main" id="{4879AFA5-9F89-10DF-2236-C3527053017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2" name="Google Shape;2174;p1">
                  <a:extLst>
                    <a:ext uri="{FF2B5EF4-FFF2-40B4-BE49-F238E27FC236}">
                      <a16:creationId xmlns:a16="http://schemas.microsoft.com/office/drawing/2014/main" id="{51DF4884-83A8-32CC-A589-AE033758D66A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3" name="Google Shape;2313;p1">
                  <a:extLst>
                    <a:ext uri="{FF2B5EF4-FFF2-40B4-BE49-F238E27FC236}">
                      <a16:creationId xmlns:a16="http://schemas.microsoft.com/office/drawing/2014/main" id="{557347FA-2218-F4B1-D6E6-5D70A994925A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4" name="Google Shape;2176;p1">
                  <a:extLst>
                    <a:ext uri="{FF2B5EF4-FFF2-40B4-BE49-F238E27FC236}">
                      <a16:creationId xmlns:a16="http://schemas.microsoft.com/office/drawing/2014/main" id="{39106B09-F576-39A3-C433-E93B52D2DDFD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5" name="Google Shape;2389;p1">
                  <a:extLst>
                    <a:ext uri="{FF2B5EF4-FFF2-40B4-BE49-F238E27FC236}">
                      <a16:creationId xmlns:a16="http://schemas.microsoft.com/office/drawing/2014/main" id="{9A05B35F-5754-AB8E-3077-92FCB564EEB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8" name="Google Shape;2390;p1">
                  <a:extLst>
                    <a:ext uri="{FF2B5EF4-FFF2-40B4-BE49-F238E27FC236}">
                      <a16:creationId xmlns:a16="http://schemas.microsoft.com/office/drawing/2014/main" id="{42B169D3-2944-86B3-796B-C9D5887CBF2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9" name="Google Shape;2391;p1">
                  <a:extLst>
                    <a:ext uri="{FF2B5EF4-FFF2-40B4-BE49-F238E27FC236}">
                      <a16:creationId xmlns:a16="http://schemas.microsoft.com/office/drawing/2014/main" id="{CACF5936-01B2-20E3-F560-73CE0FBD71E0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0" name="Google Shape;2329;p1">
                  <a:extLst>
                    <a:ext uri="{FF2B5EF4-FFF2-40B4-BE49-F238E27FC236}">
                      <a16:creationId xmlns:a16="http://schemas.microsoft.com/office/drawing/2014/main" id="{F053F77B-E157-477E-25D3-B79BB4569308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5" name="Google Shape;2392;p1">
                  <a:extLst>
                    <a:ext uri="{FF2B5EF4-FFF2-40B4-BE49-F238E27FC236}">
                      <a16:creationId xmlns:a16="http://schemas.microsoft.com/office/drawing/2014/main" id="{00427B36-A6E2-FD0A-890C-D85200A4EB72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6" name="Google Shape;2393;p1">
                <a:extLst>
                  <a:ext uri="{FF2B5EF4-FFF2-40B4-BE49-F238E27FC236}">
                    <a16:creationId xmlns:a16="http://schemas.microsoft.com/office/drawing/2014/main" id="{6F1B4587-92AE-EB34-6231-F8028F99AC48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6802" name="Google Shape;2394;p1">
                  <a:extLst>
                    <a:ext uri="{FF2B5EF4-FFF2-40B4-BE49-F238E27FC236}">
                      <a16:creationId xmlns:a16="http://schemas.microsoft.com/office/drawing/2014/main" id="{7751D1E3-CA9E-E73A-55A1-E6050324C9D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3" name="Google Shape;2264;p1">
                  <a:extLst>
                    <a:ext uri="{FF2B5EF4-FFF2-40B4-BE49-F238E27FC236}">
                      <a16:creationId xmlns:a16="http://schemas.microsoft.com/office/drawing/2014/main" id="{5957F862-D592-3A57-D05B-7660CEAEF774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4" name="Google Shape;2340;p1">
                  <a:extLst>
                    <a:ext uri="{FF2B5EF4-FFF2-40B4-BE49-F238E27FC236}">
                      <a16:creationId xmlns:a16="http://schemas.microsoft.com/office/drawing/2014/main" id="{29CA0C45-4842-810C-5D7E-AE4D1ECA4CD9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5" name="Google Shape;2183;p1">
                  <a:extLst>
                    <a:ext uri="{FF2B5EF4-FFF2-40B4-BE49-F238E27FC236}">
                      <a16:creationId xmlns:a16="http://schemas.microsoft.com/office/drawing/2014/main" id="{0222FFED-6BAE-ADE9-46DB-A85BF770975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6" name="Google Shape;2395;p1">
                  <a:extLst>
                    <a:ext uri="{FF2B5EF4-FFF2-40B4-BE49-F238E27FC236}">
                      <a16:creationId xmlns:a16="http://schemas.microsoft.com/office/drawing/2014/main" id="{334F0161-7C6B-E2CE-AAFA-17FF594F541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7" name="Google Shape;2396;p1">
                  <a:extLst>
                    <a:ext uri="{FF2B5EF4-FFF2-40B4-BE49-F238E27FC236}">
                      <a16:creationId xmlns:a16="http://schemas.microsoft.com/office/drawing/2014/main" id="{D776F4A8-2589-C09C-7CCF-E915573B7E0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8" name="Google Shape;2397;p1">
                  <a:extLst>
                    <a:ext uri="{FF2B5EF4-FFF2-40B4-BE49-F238E27FC236}">
                      <a16:creationId xmlns:a16="http://schemas.microsoft.com/office/drawing/2014/main" id="{3EA8DD97-606E-7D3D-F134-7E3CEA9176B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9" name="Google Shape;2398;p1">
                  <a:extLst>
                    <a:ext uri="{FF2B5EF4-FFF2-40B4-BE49-F238E27FC236}">
                      <a16:creationId xmlns:a16="http://schemas.microsoft.com/office/drawing/2014/main" id="{49CAE2C5-94CD-5379-A262-C5FA787CE54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0" name="Google Shape;2399;p1">
                  <a:extLst>
                    <a:ext uri="{FF2B5EF4-FFF2-40B4-BE49-F238E27FC236}">
                      <a16:creationId xmlns:a16="http://schemas.microsoft.com/office/drawing/2014/main" id="{7467505B-AF6A-7411-F4C0-3C4D4695A06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7" name="Google Shape;2400;p1">
                <a:extLst>
                  <a:ext uri="{FF2B5EF4-FFF2-40B4-BE49-F238E27FC236}">
                    <a16:creationId xmlns:a16="http://schemas.microsoft.com/office/drawing/2014/main" id="{C7D7970E-06AF-9105-1392-DC2B9F81F964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6791" name="Google Shape;2401;p1">
                  <a:extLst>
                    <a:ext uri="{FF2B5EF4-FFF2-40B4-BE49-F238E27FC236}">
                      <a16:creationId xmlns:a16="http://schemas.microsoft.com/office/drawing/2014/main" id="{F78EF9BE-A6CF-D01D-6C64-C0DEF7FA13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2" name="Google Shape;2336;p1">
                  <a:extLst>
                    <a:ext uri="{FF2B5EF4-FFF2-40B4-BE49-F238E27FC236}">
                      <a16:creationId xmlns:a16="http://schemas.microsoft.com/office/drawing/2014/main" id="{D2B2342E-5B31-100B-C15B-B5478E93ACED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3" name="Google Shape;2307;p1">
                  <a:extLst>
                    <a:ext uri="{FF2B5EF4-FFF2-40B4-BE49-F238E27FC236}">
                      <a16:creationId xmlns:a16="http://schemas.microsoft.com/office/drawing/2014/main" id="{44EFF957-AED9-2BE2-C7DC-3CF31C4F77A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4" name="Google Shape;2181;p1">
                  <a:extLst>
                    <a:ext uri="{FF2B5EF4-FFF2-40B4-BE49-F238E27FC236}">
                      <a16:creationId xmlns:a16="http://schemas.microsoft.com/office/drawing/2014/main" id="{F57053E1-20F3-989F-E2E6-9CFFF03CE139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5" name="Google Shape;2402;p1">
                  <a:extLst>
                    <a:ext uri="{FF2B5EF4-FFF2-40B4-BE49-F238E27FC236}">
                      <a16:creationId xmlns:a16="http://schemas.microsoft.com/office/drawing/2014/main" id="{FC50B990-191D-2A79-FCCA-9AD22FBE9DDB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6" name="Google Shape;2403;p1">
                  <a:extLst>
                    <a:ext uri="{FF2B5EF4-FFF2-40B4-BE49-F238E27FC236}">
                      <a16:creationId xmlns:a16="http://schemas.microsoft.com/office/drawing/2014/main" id="{06D084CC-1924-AEC6-31B3-7AB31D975B9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7" name="Google Shape;2404;p1">
                  <a:extLst>
                    <a:ext uri="{FF2B5EF4-FFF2-40B4-BE49-F238E27FC236}">
                      <a16:creationId xmlns:a16="http://schemas.microsoft.com/office/drawing/2014/main" id="{FDD0A429-E0DF-0FAC-7ECD-F92ECEEFA562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9" name="Google Shape;2347;p1">
                  <a:extLst>
                    <a:ext uri="{FF2B5EF4-FFF2-40B4-BE49-F238E27FC236}">
                      <a16:creationId xmlns:a16="http://schemas.microsoft.com/office/drawing/2014/main" id="{96DBBD9A-A6DC-9E6C-5DFA-97807EE1A17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1" name="Google Shape;2405;p1">
                  <a:extLst>
                    <a:ext uri="{FF2B5EF4-FFF2-40B4-BE49-F238E27FC236}">
                      <a16:creationId xmlns:a16="http://schemas.microsoft.com/office/drawing/2014/main" id="{86497C74-FAA7-7749-6202-5E9AB28188DF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8" name="Google Shape;2406;p1">
                <a:extLst>
                  <a:ext uri="{FF2B5EF4-FFF2-40B4-BE49-F238E27FC236}">
                    <a16:creationId xmlns:a16="http://schemas.microsoft.com/office/drawing/2014/main" id="{A891A308-C55C-0715-DD9C-52940D2FA796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9" name="Google Shape;2407;p1">
                  <a:extLst>
                    <a:ext uri="{FF2B5EF4-FFF2-40B4-BE49-F238E27FC236}">
                      <a16:creationId xmlns:a16="http://schemas.microsoft.com/office/drawing/2014/main" id="{8B28D532-E05A-4C59-839D-B0E702A24F6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0" name="Google Shape;2305;p1">
                  <a:extLst>
                    <a:ext uri="{FF2B5EF4-FFF2-40B4-BE49-F238E27FC236}">
                      <a16:creationId xmlns:a16="http://schemas.microsoft.com/office/drawing/2014/main" id="{145E5DF0-E32B-6134-1C23-02C8139E94A1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1" name="Google Shape;2309;p1">
                  <a:extLst>
                    <a:ext uri="{FF2B5EF4-FFF2-40B4-BE49-F238E27FC236}">
                      <a16:creationId xmlns:a16="http://schemas.microsoft.com/office/drawing/2014/main" id="{F5737367-F90B-E031-B3D7-FFEB4B868C0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2" name="Google Shape;2185;p1">
                  <a:extLst>
                    <a:ext uri="{FF2B5EF4-FFF2-40B4-BE49-F238E27FC236}">
                      <a16:creationId xmlns:a16="http://schemas.microsoft.com/office/drawing/2014/main" id="{1FAA1B34-CC7A-5EA9-3BB2-22548874432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3" name="Google Shape;2408;p1">
                  <a:extLst>
                    <a:ext uri="{FF2B5EF4-FFF2-40B4-BE49-F238E27FC236}">
                      <a16:creationId xmlns:a16="http://schemas.microsoft.com/office/drawing/2014/main" id="{A1B84B52-9A87-F754-6903-6DC41DF34118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5" name="Google Shape;2409;p1">
                  <a:extLst>
                    <a:ext uri="{FF2B5EF4-FFF2-40B4-BE49-F238E27FC236}">
                      <a16:creationId xmlns:a16="http://schemas.microsoft.com/office/drawing/2014/main" id="{9199CB87-BE7F-97CC-9650-017BE860D599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6" name="Google Shape;2410;p1">
                  <a:extLst>
                    <a:ext uri="{FF2B5EF4-FFF2-40B4-BE49-F238E27FC236}">
                      <a16:creationId xmlns:a16="http://schemas.microsoft.com/office/drawing/2014/main" id="{37B61A1B-58B2-FEDA-6FAA-AFD9F578D264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9" name="Google Shape;2349;p1">
                  <a:extLst>
                    <a:ext uri="{FF2B5EF4-FFF2-40B4-BE49-F238E27FC236}">
                      <a16:creationId xmlns:a16="http://schemas.microsoft.com/office/drawing/2014/main" id="{D018E0B1-0536-F65D-7CD3-115A4521C6B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0" name="Google Shape;2411;p1">
                  <a:extLst>
                    <a:ext uri="{FF2B5EF4-FFF2-40B4-BE49-F238E27FC236}">
                      <a16:creationId xmlns:a16="http://schemas.microsoft.com/office/drawing/2014/main" id="{0E162539-339E-4130-50B5-803206AFC789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9" name="Google Shape;2412;p1">
                <a:extLst>
                  <a:ext uri="{FF2B5EF4-FFF2-40B4-BE49-F238E27FC236}">
                    <a16:creationId xmlns:a16="http://schemas.microsoft.com/office/drawing/2014/main" id="{BC1934A3-EA21-3718-AF21-29E8788EB6FD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0" name="Google Shape;2413;p1">
                  <a:extLst>
                    <a:ext uri="{FF2B5EF4-FFF2-40B4-BE49-F238E27FC236}">
                      <a16:creationId xmlns:a16="http://schemas.microsoft.com/office/drawing/2014/main" id="{6A09D6EB-0BC3-35DC-DA61-0FF35013465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1" name="Google Shape;2338;p1">
                  <a:extLst>
                    <a:ext uri="{FF2B5EF4-FFF2-40B4-BE49-F238E27FC236}">
                      <a16:creationId xmlns:a16="http://schemas.microsoft.com/office/drawing/2014/main" id="{D452BB15-B727-B587-76CA-4C7FF46ABAC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2" name="Google Shape;2311;p1">
                  <a:extLst>
                    <a:ext uri="{FF2B5EF4-FFF2-40B4-BE49-F238E27FC236}">
                      <a16:creationId xmlns:a16="http://schemas.microsoft.com/office/drawing/2014/main" id="{3D4BD03F-6989-CF86-87CB-01CDBDA74295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3" name="Google Shape;2187;p1">
                  <a:extLst>
                    <a:ext uri="{FF2B5EF4-FFF2-40B4-BE49-F238E27FC236}">
                      <a16:creationId xmlns:a16="http://schemas.microsoft.com/office/drawing/2014/main" id="{415E9341-706C-494A-A101-8C31CB1F8513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4" name="Google Shape;2414;p1">
                  <a:extLst>
                    <a:ext uri="{FF2B5EF4-FFF2-40B4-BE49-F238E27FC236}">
                      <a16:creationId xmlns:a16="http://schemas.microsoft.com/office/drawing/2014/main" id="{DE20E0B3-0637-8BC9-CAA4-DF2C400ED95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5" name="Google Shape;2415;p1">
                  <a:extLst>
                    <a:ext uri="{FF2B5EF4-FFF2-40B4-BE49-F238E27FC236}">
                      <a16:creationId xmlns:a16="http://schemas.microsoft.com/office/drawing/2014/main" id="{B27DA390-06D5-DB16-A80A-051A4DFBD5B1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6" name="Google Shape;2416;p1">
                  <a:extLst>
                    <a:ext uri="{FF2B5EF4-FFF2-40B4-BE49-F238E27FC236}">
                      <a16:creationId xmlns:a16="http://schemas.microsoft.com/office/drawing/2014/main" id="{6CD73EC5-BD97-6436-59A6-859D7DA767F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7" name="Google Shape;2351;p1">
                  <a:extLst>
                    <a:ext uri="{FF2B5EF4-FFF2-40B4-BE49-F238E27FC236}">
                      <a16:creationId xmlns:a16="http://schemas.microsoft.com/office/drawing/2014/main" id="{E9DBF64F-1F67-CBD0-7F96-AAD22543AA25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8" name="Google Shape;2417;p1">
                  <a:extLst>
                    <a:ext uri="{FF2B5EF4-FFF2-40B4-BE49-F238E27FC236}">
                      <a16:creationId xmlns:a16="http://schemas.microsoft.com/office/drawing/2014/main" id="{BEA49F33-B581-6099-D70F-A3B787D1493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60" name="Google Shape;2418;p1">
                <a:extLst>
                  <a:ext uri="{FF2B5EF4-FFF2-40B4-BE49-F238E27FC236}">
                    <a16:creationId xmlns:a16="http://schemas.microsoft.com/office/drawing/2014/main" id="{7F670FB9-992C-870A-006F-0145D037A458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6761" name="Google Shape;2419;p1">
                  <a:extLst>
                    <a:ext uri="{FF2B5EF4-FFF2-40B4-BE49-F238E27FC236}">
                      <a16:creationId xmlns:a16="http://schemas.microsoft.com/office/drawing/2014/main" id="{83EC0920-3F0A-3CED-36BC-23370B75ECA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2" name="Google Shape;2334;p1">
                  <a:extLst>
                    <a:ext uri="{FF2B5EF4-FFF2-40B4-BE49-F238E27FC236}">
                      <a16:creationId xmlns:a16="http://schemas.microsoft.com/office/drawing/2014/main" id="{19C84B12-37D8-87DE-0245-8EA83226AC5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3" name="Google Shape;2266;p1">
                  <a:extLst>
                    <a:ext uri="{FF2B5EF4-FFF2-40B4-BE49-F238E27FC236}">
                      <a16:creationId xmlns:a16="http://schemas.microsoft.com/office/drawing/2014/main" id="{266134F2-0CEB-892C-E9B4-5CEDC530110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4" name="Google Shape;2179;p1">
                  <a:extLst>
                    <a:ext uri="{FF2B5EF4-FFF2-40B4-BE49-F238E27FC236}">
                      <a16:creationId xmlns:a16="http://schemas.microsoft.com/office/drawing/2014/main" id="{35777543-49BF-B49C-4402-E46EE2ABD18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5" name="Google Shape;2420;p1">
                  <a:extLst>
                    <a:ext uri="{FF2B5EF4-FFF2-40B4-BE49-F238E27FC236}">
                      <a16:creationId xmlns:a16="http://schemas.microsoft.com/office/drawing/2014/main" id="{924D1D50-0887-D756-B3AD-B76B0B68441A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6" name="Google Shape;2421;p1">
                  <a:extLst>
                    <a:ext uri="{FF2B5EF4-FFF2-40B4-BE49-F238E27FC236}">
                      <a16:creationId xmlns:a16="http://schemas.microsoft.com/office/drawing/2014/main" id="{E99BF499-7E85-8546-2862-D9F9333AC99C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7" name="Google Shape;2422;p1">
                  <a:extLst>
                    <a:ext uri="{FF2B5EF4-FFF2-40B4-BE49-F238E27FC236}">
                      <a16:creationId xmlns:a16="http://schemas.microsoft.com/office/drawing/2014/main" id="{D2E0AB10-11CA-13E4-E45D-42EE3A76D94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8" name="Google Shape;2300;p1">
                  <a:extLst>
                    <a:ext uri="{FF2B5EF4-FFF2-40B4-BE49-F238E27FC236}">
                      <a16:creationId xmlns:a16="http://schemas.microsoft.com/office/drawing/2014/main" id="{ED4748B0-C987-9667-6634-6C3972B218E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9" name="Google Shape;2423;p1">
                  <a:extLst>
                    <a:ext uri="{FF2B5EF4-FFF2-40B4-BE49-F238E27FC236}">
                      <a16:creationId xmlns:a16="http://schemas.microsoft.com/office/drawing/2014/main" id="{C7194D43-0BFC-8AF1-FAF5-9153A9519CF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6743" name="Google Shape;2424;p1">
              <a:extLst>
                <a:ext uri="{FF2B5EF4-FFF2-40B4-BE49-F238E27FC236}">
                  <a16:creationId xmlns:a16="http://schemas.microsoft.com/office/drawing/2014/main" id="{2227ADCC-1420-2D8A-D370-D49409231B2A}"/>
                </a:ext>
              </a:extLst>
            </p:cNvPr>
            <p:cNvCxnSpPr>
              <a:cxnSpLocks/>
              <a:stCxn id="6690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6744" name="Google Shape;2425;p1">
              <a:extLst>
                <a:ext uri="{FF2B5EF4-FFF2-40B4-BE49-F238E27FC236}">
                  <a16:creationId xmlns:a16="http://schemas.microsoft.com/office/drawing/2014/main" id="{53634A74-38F2-852C-17EC-013AF936F7A5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6746" name="Google Shape;2210;p1">
                <a:extLst>
                  <a:ext uri="{FF2B5EF4-FFF2-40B4-BE49-F238E27FC236}">
                    <a16:creationId xmlns:a16="http://schemas.microsoft.com/office/drawing/2014/main" id="{12288966-E040-10B8-D5A4-02486A1328A1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7" name="Google Shape;2213;p1">
                <a:extLst>
                  <a:ext uri="{FF2B5EF4-FFF2-40B4-BE49-F238E27FC236}">
                    <a16:creationId xmlns:a16="http://schemas.microsoft.com/office/drawing/2014/main" id="{95A475EF-ADBF-C415-E770-ABE59C25DFA2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8" name="Google Shape;2216;p1">
                <a:extLst>
                  <a:ext uri="{FF2B5EF4-FFF2-40B4-BE49-F238E27FC236}">
                    <a16:creationId xmlns:a16="http://schemas.microsoft.com/office/drawing/2014/main" id="{9C237B52-56D6-6F08-A2A8-44F708EE72CC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9" name="Google Shape;2238;p1">
                <a:extLst>
                  <a:ext uri="{FF2B5EF4-FFF2-40B4-BE49-F238E27FC236}">
                    <a16:creationId xmlns:a16="http://schemas.microsoft.com/office/drawing/2014/main" id="{31E470ED-8CCB-DE2E-CD30-F67EF508B410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0" name="Google Shape;2221;p1">
                <a:extLst>
                  <a:ext uri="{FF2B5EF4-FFF2-40B4-BE49-F238E27FC236}">
                    <a16:creationId xmlns:a16="http://schemas.microsoft.com/office/drawing/2014/main" id="{D55FED8B-FF00-B767-E055-32A70C192125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1" name="Google Shape;2224;p1">
                <a:extLst>
                  <a:ext uri="{FF2B5EF4-FFF2-40B4-BE49-F238E27FC236}">
                    <a16:creationId xmlns:a16="http://schemas.microsoft.com/office/drawing/2014/main" id="{7D21D8B0-4C5A-7910-07B6-F9C933748381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2" name="Google Shape;2227;p1">
                <a:extLst>
                  <a:ext uri="{FF2B5EF4-FFF2-40B4-BE49-F238E27FC236}">
                    <a16:creationId xmlns:a16="http://schemas.microsoft.com/office/drawing/2014/main" id="{3A3A3060-0B38-C992-8E38-F6A47E9C4D74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3" name="Google Shape;2232;p1">
                <a:extLst>
                  <a:ext uri="{FF2B5EF4-FFF2-40B4-BE49-F238E27FC236}">
                    <a16:creationId xmlns:a16="http://schemas.microsoft.com/office/drawing/2014/main" id="{6751CA94-BFF4-F746-4009-1E37742CFB44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4" name="Google Shape;1931;p1">
                <a:extLst>
                  <a:ext uri="{FF2B5EF4-FFF2-40B4-BE49-F238E27FC236}">
                    <a16:creationId xmlns:a16="http://schemas.microsoft.com/office/drawing/2014/main" id="{3C29CCD2-3FC6-5A34-9E34-FEB1AEB2E50A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45" name="Google Shape;2426;p1">
              <a:extLst>
                <a:ext uri="{FF2B5EF4-FFF2-40B4-BE49-F238E27FC236}">
                  <a16:creationId xmlns:a16="http://schemas.microsoft.com/office/drawing/2014/main" id="{D622A91E-4570-0642-B49F-9249DC6998D1}"/>
                </a:ext>
              </a:extLst>
            </p:cNvPr>
            <p:cNvCxnSpPr>
              <a:cxnSpLocks/>
              <a:stCxn id="6831" idx="2"/>
              <a:endCxn id="6749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" name="Google Shape;1513;p1">
              <a:extLst>
                <a:ext uri="{FF2B5EF4-FFF2-40B4-BE49-F238E27FC236}">
                  <a16:creationId xmlns:a16="http://schemas.microsoft.com/office/drawing/2014/main" id="{B05964B9-3B36-FDFC-90EF-ACC4C73E494C}"/>
                </a:ext>
              </a:extLst>
            </p:cNvPr>
            <p:cNvCxnSpPr>
              <a:cxnSpLocks/>
              <a:endCxn id="15054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82332</TotalTime>
  <Words>3143</Words>
  <Application>Microsoft Macintosh PowerPoint</Application>
  <PresentationFormat>Custom</PresentationFormat>
  <Paragraphs>2392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David Brooks</cp:lastModifiedBy>
  <cp:revision>702</cp:revision>
  <dcterms:created xsi:type="dcterms:W3CDTF">2022-02-14T03:56:44Z</dcterms:created>
  <dcterms:modified xsi:type="dcterms:W3CDTF">2023-04-28T01:26:25Z</dcterms:modified>
</cp:coreProperties>
</file>