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32" d="100"/>
          <a:sy n="32" d="100"/>
        </p:scale>
        <p:origin x="10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www.ncbi.nlm.nih.gov/books/NBK537353/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www.ncbi.nlm.nih.gov/books/NBK499911/" TargetMode="External"/><Relationship Id="rId47" Type="http://schemas.openxmlformats.org/officeDocument/2006/relationships/hyperlink" Target="https://www.ncbi.nlm.nih.gov/books/NBK538202/" TargetMode="External"/><Relationship Id="rId63" Type="http://schemas.openxmlformats.org/officeDocument/2006/relationships/hyperlink" Target="https://en.wikipedia.org/wiki/Tongue" TargetMode="External"/><Relationship Id="rId68" Type="http://schemas.openxmlformats.org/officeDocument/2006/relationships/hyperlink" Target="https://www.ncbi.nlm.nih.gov/books/NBK534225/" TargetMode="External"/><Relationship Id="rId84" Type="http://schemas.openxmlformats.org/officeDocument/2006/relationships/hyperlink" Target="https://en.wikipedia.org/wiki/Utricle_(ear)" TargetMode="External"/><Relationship Id="rId89" Type="http://schemas.openxmlformats.org/officeDocument/2006/relationships/hyperlink" Target="https://www.ncbi.nlm.nih.gov/books/n/statpearls/article-18488/" TargetMode="External"/><Relationship Id="rId112" Type="http://schemas.openxmlformats.org/officeDocument/2006/relationships/hyperlink" Target="https://en.wikipedia.org/wiki/Pharynx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Ureter" TargetMode="External"/><Relationship Id="rId37" Type="http://schemas.openxmlformats.org/officeDocument/2006/relationships/hyperlink" Target="https://en.wikipedia.org/wiki/Urethra" TargetMode="External"/><Relationship Id="rId53" Type="http://schemas.openxmlformats.org/officeDocument/2006/relationships/hyperlink" Target="https://en.wikipedia.org/wiki/Aryepiglottic_fold" TargetMode="External"/><Relationship Id="rId58" Type="http://schemas.openxmlformats.org/officeDocument/2006/relationships/hyperlink" Target="https://en.wikipedia.org/wiki/Interlobular_bile_ducts" TargetMode="External"/><Relationship Id="rId74" Type="http://schemas.openxmlformats.org/officeDocument/2006/relationships/hyperlink" Target="https://www.ncbi.nlm.nih.gov/books/n/statpearls/article-21235/" TargetMode="External"/><Relationship Id="rId79" Type="http://schemas.openxmlformats.org/officeDocument/2006/relationships/hyperlink" Target="https://en.wikipedia.org/wiki/Ear_canal" TargetMode="External"/><Relationship Id="rId102" Type="http://schemas.openxmlformats.org/officeDocument/2006/relationships/hyperlink" Target="https://en.wikipedia.org/wiki/Rete_testis" TargetMode="External"/><Relationship Id="rId123" Type="http://schemas.openxmlformats.org/officeDocument/2006/relationships/hyperlink" Target="https://en.wikipedia.org/wiki/Pancrea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Nephron#Renal_tubule" TargetMode="External"/><Relationship Id="rId95" Type="http://schemas.openxmlformats.org/officeDocument/2006/relationships/hyperlink" Target="https://en.wikipedia.org/wiki/Distal_convoluted_tubule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docs.google.com/document/d/1h1IesehCPfL0BfxwtbKsH3fRFJWEMHKDUBQDCumCWDM/edit" TargetMode="External"/><Relationship Id="rId48" Type="http://schemas.openxmlformats.org/officeDocument/2006/relationships/hyperlink" Target="https://en.wikipedia.org/wiki/Subglottis" TargetMode="External"/><Relationship Id="rId64" Type="http://schemas.openxmlformats.org/officeDocument/2006/relationships/hyperlink" Target="https://www.ncbi.nlm.nih.gov/books/NBK507782/" TargetMode="External"/><Relationship Id="rId69" Type="http://schemas.openxmlformats.org/officeDocument/2006/relationships/hyperlink" Target="https://en.wikipedia.org/wiki/Submandibular_gland" TargetMode="External"/><Relationship Id="rId113" Type="http://schemas.openxmlformats.org/officeDocument/2006/relationships/hyperlink" Target="https://www.ncbi.nlm.nih.gov/books/n/statpearls/article-32282/" TargetMode="External"/><Relationship Id="rId118" Type="http://schemas.openxmlformats.org/officeDocument/2006/relationships/hyperlink" Target="https://en.wikipedia.org/wiki/Bronchiole" TargetMode="External"/><Relationship Id="rId80" Type="http://schemas.openxmlformats.org/officeDocument/2006/relationships/hyperlink" Target="https://www.ncbi.nlm.nih.gov/books/n/statpearls/article-20828/" TargetMode="External"/><Relationship Id="rId85" Type="http://schemas.openxmlformats.org/officeDocument/2006/relationships/hyperlink" Target="https://en.wikipedia.org/wiki/Saccule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BK532980/" TargetMode="External"/><Relationship Id="rId38" Type="http://schemas.openxmlformats.org/officeDocument/2006/relationships/hyperlink" Target="https://www.ncbi.nlm.nih.gov/books/NBK482438/" TargetMode="External"/><Relationship Id="rId59" Type="http://schemas.openxmlformats.org/officeDocument/2006/relationships/hyperlink" Target="https://en.wikipedia.org/wiki/Intrahepatic_bile_ducts" TargetMode="External"/><Relationship Id="rId103" Type="http://schemas.openxmlformats.org/officeDocument/2006/relationships/hyperlink" Target="https://en.wikipedia.org/wiki/Efferent_ducts" TargetMode="External"/><Relationship Id="rId108" Type="http://schemas.openxmlformats.org/officeDocument/2006/relationships/hyperlink" Target="https://www.ncbi.nlm.nih.gov/books/NBK470297/" TargetMode="External"/><Relationship Id="rId54" Type="http://schemas.openxmlformats.org/officeDocument/2006/relationships/hyperlink" Target="https://en.wikipedia.org/wiki/Trachea" TargetMode="External"/><Relationship Id="rId70" Type="http://schemas.openxmlformats.org/officeDocument/2006/relationships/hyperlink" Target="https://www.ncbi.nlm.nih.gov/books/NBK535426/" TargetMode="External"/><Relationship Id="rId75" Type="http://schemas.openxmlformats.org/officeDocument/2006/relationships/hyperlink" Target="https://en.wikipedia.org/wiki/Stomach#Sections" TargetMode="External"/><Relationship Id="rId91" Type="http://schemas.openxmlformats.org/officeDocument/2006/relationships/hyperlink" Target="https://www.ncbi.nlm.nih.gov/books/NBK482385/" TargetMode="External"/><Relationship Id="rId96" Type="http://schemas.openxmlformats.org/officeDocument/2006/relationships/hyperlink" Target="https://en.wikipedia.org/wiki/Collecting_duct_syst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Thyroarytenoid_muscle" TargetMode="External"/><Relationship Id="rId114" Type="http://schemas.openxmlformats.org/officeDocument/2006/relationships/hyperlink" Target="https://www.ncbi.nlm.nih.gov/books/NBK544271/" TargetMode="External"/><Relationship Id="rId119" Type="http://schemas.openxmlformats.org/officeDocument/2006/relationships/hyperlink" Target="https://www.ncbi.nlm.nih.gov/books/n/statpearls/article-24487/" TargetMode="External"/><Relationship Id="rId44" Type="http://schemas.openxmlformats.org/officeDocument/2006/relationships/hyperlink" Target="https://en.wikipedia.org/wiki/Baroreceptor" TargetMode="External"/><Relationship Id="rId60" Type="http://schemas.openxmlformats.org/officeDocument/2006/relationships/hyperlink" Target="https://en.wikipedia.org/wiki/Bile_duct" TargetMode="External"/><Relationship Id="rId65" Type="http://schemas.openxmlformats.org/officeDocument/2006/relationships/hyperlink" Target="https://docs.google.com/document/d/1bt3uoxyvonV0OvVZRLyt6gyg55dMspO67V4OrfWCelg/edit" TargetMode="External"/><Relationship Id="rId81" Type="http://schemas.openxmlformats.org/officeDocument/2006/relationships/hyperlink" Target="https://en.wikipedia.org/wiki/Eardrum" TargetMode="External"/><Relationship Id="rId86" Type="http://schemas.openxmlformats.org/officeDocument/2006/relationships/hyperlink" Target="https://en.wikipedia.org/wiki/Olfactory_bulb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en.wikipedia.org/wiki/Dermatome_(anatomy)" TargetMode="External"/><Relationship Id="rId109" Type="http://schemas.openxmlformats.org/officeDocument/2006/relationships/hyperlink" Target="https://en.wikipedia.org/wiki/Cervix" TargetMode="External"/><Relationship Id="rId34" Type="http://schemas.openxmlformats.org/officeDocument/2006/relationships/hyperlink" Target="https://docs.google.com/document/d/1Xc7VOn5LLieA4SyRKLj9HVx2MGfF_DJKQr7ZGbXmJ9c/edit" TargetMode="External"/><Relationship Id="rId50" Type="http://schemas.openxmlformats.org/officeDocument/2006/relationships/hyperlink" Target="https://www.ncbi.nlm.nih.gov/books/NBK545231/" TargetMode="External"/><Relationship Id="rId55" Type="http://schemas.openxmlformats.org/officeDocument/2006/relationships/hyperlink" Target="https://www.ncbi.nlm.nih.gov/books/NBK448070/" TargetMode="External"/><Relationship Id="rId76" Type="http://schemas.openxmlformats.org/officeDocument/2006/relationships/hyperlink" Target="https://www.ncbi.nlm.nih.gov/books/n/statpearls/article-17013/" TargetMode="External"/><Relationship Id="rId97" Type="http://schemas.openxmlformats.org/officeDocument/2006/relationships/hyperlink" Target="https://www.ncbi.nlm.nih.gov/books/NBK549766/" TargetMode="External"/><Relationship Id="rId104" Type="http://schemas.openxmlformats.org/officeDocument/2006/relationships/hyperlink" Target="https://en.wikipedia.org/wiki/Vas_deferens" TargetMode="External"/><Relationship Id="rId120" Type="http://schemas.openxmlformats.org/officeDocument/2006/relationships/hyperlink" Target="https://en.wikipedia.org/wiki/Pulmonary_alveolus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en.wikipedia.org/wiki/Sublingual_gland" TargetMode="External"/><Relationship Id="rId92" Type="http://schemas.openxmlformats.org/officeDocument/2006/relationships/hyperlink" Target="https://en.wikipedia.org/wiki/Proximal_tubule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www.ncbi.nlm.nih.gov/books/n/statpearls/article-29335/" TargetMode="External"/><Relationship Id="rId45" Type="http://schemas.openxmlformats.org/officeDocument/2006/relationships/hyperlink" Target="https://www.ncbi.nlm.nih.gov/books/NBK537223/" TargetMode="External"/><Relationship Id="rId66" Type="http://schemas.openxmlformats.org/officeDocument/2006/relationships/hyperlink" Target="https://en.wikipedia.org/wiki/Epiglottis" TargetMode="External"/><Relationship Id="rId87" Type="http://schemas.openxmlformats.org/officeDocument/2006/relationships/hyperlink" Target="https://www.ncbi.nlm.nih.gov/books/NBK556051/" TargetMode="External"/><Relationship Id="rId110" Type="http://schemas.openxmlformats.org/officeDocument/2006/relationships/hyperlink" Target="https://en.wikipedia.org/wiki/Nasal_mucosa" TargetMode="External"/><Relationship Id="rId115" Type="http://schemas.openxmlformats.org/officeDocument/2006/relationships/hyperlink" Target="https://www.ncbi.nlm.nih.gov/books/n/statpearls/article-32281/" TargetMode="External"/><Relationship Id="rId61" Type="http://schemas.openxmlformats.org/officeDocument/2006/relationships/hyperlink" Target="https://en.wikipedia.org/wiki/Canals_of_Hering#:~:text=The%20canals%20of%20Hering%2C%20or,in%20the%20canals%20of%20Hering." TargetMode="External"/><Relationship Id="rId82" Type="http://schemas.openxmlformats.org/officeDocument/2006/relationships/hyperlink" Target="https://www.ncbi.nlm.nih.gov/books/NBK448117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en.wikipedia.org/wiki/Urinary_bladder" TargetMode="External"/><Relationship Id="rId56" Type="http://schemas.openxmlformats.org/officeDocument/2006/relationships/hyperlink" Target="https://en.wikipedia.org/wiki/Esophagus#:~:text=the%20esophageal%20mucosa.-,Nerve%20supply,nerve%20to%20supply%20the%20muscles." TargetMode="External"/><Relationship Id="rId77" Type="http://schemas.openxmlformats.org/officeDocument/2006/relationships/hyperlink" Target="https://en.wikipedia.org/wiki/Fallopian_tube" TargetMode="External"/><Relationship Id="rId100" Type="http://schemas.openxmlformats.org/officeDocument/2006/relationships/hyperlink" Target="https://en.wikipedia.org/wiki/Seminiferous_tubule" TargetMode="External"/><Relationship Id="rId105" Type="http://schemas.openxmlformats.org/officeDocument/2006/relationships/hyperlink" Target="https://www.ncbi.nlm.nih.gov/books/NBK482236/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Arytenoid_cartilage" TargetMode="External"/><Relationship Id="rId72" Type="http://schemas.openxmlformats.org/officeDocument/2006/relationships/hyperlink" Target="https://www.ncbi.nlm.nih.gov/books/n/statpearls/article-30245/" TargetMode="External"/><Relationship Id="rId93" Type="http://schemas.openxmlformats.org/officeDocument/2006/relationships/hyperlink" Target="https://en.wikipedia.org/wiki/Descending_limb_of_loop_of_Henle" TargetMode="External"/><Relationship Id="rId98" Type="http://schemas.openxmlformats.org/officeDocument/2006/relationships/hyperlink" Target="https://en.wikipedia.org/wiki/Renal_calyx" TargetMode="External"/><Relationship Id="rId121" Type="http://schemas.openxmlformats.org/officeDocument/2006/relationships/hyperlink" Target="https://en.wikipedia.org/wiki/Pancreatic_duct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en.wikipedia.org/wiki/Larynx" TargetMode="External"/><Relationship Id="rId67" Type="http://schemas.openxmlformats.org/officeDocument/2006/relationships/hyperlink" Target="https://en.wikipedia.org/wiki/Parotid_gland" TargetMode="External"/><Relationship Id="rId116" Type="http://schemas.openxmlformats.org/officeDocument/2006/relationships/hyperlink" Target="https://en.wikipedia.org/wiki/Bronchus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en.wikipedia.org/wiki/Chemoreceptor" TargetMode="External"/><Relationship Id="rId62" Type="http://schemas.openxmlformats.org/officeDocument/2006/relationships/hyperlink" Target="https://en.wikipedia.org/wiki/Bile_canaliculus" TargetMode="External"/><Relationship Id="rId83" Type="http://schemas.openxmlformats.org/officeDocument/2006/relationships/hyperlink" Target="https://en.wikipedia.org/wiki/Semicircular_canals" TargetMode="External"/><Relationship Id="rId88" Type="http://schemas.openxmlformats.org/officeDocument/2006/relationships/hyperlink" Target="https://en.wikipedia.org/wiki/Bowman%27s_capsule" TargetMode="External"/><Relationship Id="rId111" Type="http://schemas.openxmlformats.org/officeDocument/2006/relationships/hyperlink" Target="https://www.ncbi.nlm.nih.gov/books/NBK544232/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www.ncbi.nlm.nih.gov/books/NBK531465/" TargetMode="External"/><Relationship Id="rId57" Type="http://schemas.openxmlformats.org/officeDocument/2006/relationships/hyperlink" Target="https://www.ncbi.nlm.nih.gov/books/n/statpearls/article-33963/" TargetMode="External"/><Relationship Id="rId106" Type="http://schemas.openxmlformats.org/officeDocument/2006/relationships/hyperlink" Target="https://en.wikipedia.org/wiki/Ampulla_of_vas_deferens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www.ncbi.nlm.nih.gov/books/NBK513252/" TargetMode="External"/><Relationship Id="rId73" Type="http://schemas.openxmlformats.org/officeDocument/2006/relationships/hyperlink" Target="https://en.wikipedia.org/wiki/Epiglottic_vallecula" TargetMode="External"/><Relationship Id="rId78" Type="http://schemas.openxmlformats.org/officeDocument/2006/relationships/hyperlink" Target="https://www.ncbi.nlm.nih.gov/books/n/statpearls/article-21596/" TargetMode="External"/><Relationship Id="rId94" Type="http://schemas.openxmlformats.org/officeDocument/2006/relationships/hyperlink" Target="https://en.wikipedia.org/wiki/Ascending_limb_of_loop_of_Henle" TargetMode="External"/><Relationship Id="rId99" Type="http://schemas.openxmlformats.org/officeDocument/2006/relationships/hyperlink" Target="https://en.wikipedia.org/wiki/Renal_pelvis" TargetMode="External"/><Relationship Id="rId101" Type="http://schemas.openxmlformats.org/officeDocument/2006/relationships/hyperlink" Target="https://www.ncbi.nlm.nih.gov/books/NBK470201/" TargetMode="External"/><Relationship Id="rId122" Type="http://schemas.openxmlformats.org/officeDocument/2006/relationships/hyperlink" Target="https://www.ncbi.nlm.nih.gov/books/NBK5329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organ group - ureter">
            <a:extLst>
              <a:ext uri="{FF2B5EF4-FFF2-40B4-BE49-F238E27FC236}">
                <a16:creationId xmlns:a16="http://schemas.microsoft.com/office/drawing/2014/main" id="{44D48B24-7B5C-B1CF-D275-C0291434A83F}"/>
              </a:ext>
            </a:extLst>
          </p:cNvPr>
          <p:cNvGrpSpPr/>
          <p:nvPr/>
        </p:nvGrpSpPr>
        <p:grpSpPr>
          <a:xfrm>
            <a:off x="30286629" y="17396625"/>
            <a:ext cx="1440944" cy="843102"/>
            <a:chOff x="30286626" y="17396622"/>
            <a:chExt cx="1440944" cy="843102"/>
          </a:xfrm>
        </p:grpSpPr>
        <p:sp>
          <p:nvSpPr>
            <p:cNvPr id="32" name="organ - ureter">
              <a:extLst>
                <a:ext uri="{FF2B5EF4-FFF2-40B4-BE49-F238E27FC236}">
                  <a16:creationId xmlns:a16="http://schemas.microsoft.com/office/drawing/2014/main" id="{48942E8E-BF5A-BE3D-E1AF-55C6B5C2627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FTU - proximal free ureter">
              <a:extLst>
                <a:ext uri="{FF2B5EF4-FFF2-40B4-BE49-F238E27FC236}">
                  <a16:creationId xmlns:a16="http://schemas.microsoft.com/office/drawing/2014/main" id="{49DCCB6A-B6E7-12DF-87AC-78530541A26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96" name="FTU - proximal free ureter">
                <a:extLst>
                  <a:ext uri="{FF2B5EF4-FFF2-40B4-BE49-F238E27FC236}">
                    <a16:creationId xmlns:a16="http://schemas.microsoft.com/office/drawing/2014/main" id="{9D8CE2AE-6015-7D9C-C0FC-794B93E1E3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CCE7D088-1533-8C5A-E1A5-6FFA7C04BC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3" name="Text Box 3086">
                  <a:extLst>
                    <a:ext uri="{FF2B5EF4-FFF2-40B4-BE49-F238E27FC236}">
                      <a16:creationId xmlns:a16="http://schemas.microsoft.com/office/drawing/2014/main" id="{33B614B6-FE59-2658-FA0D-C41ADBC754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Text Box 3086">
                  <a:extLst>
                    <a:ext uri="{FF2B5EF4-FFF2-40B4-BE49-F238E27FC236}">
                      <a16:creationId xmlns:a16="http://schemas.microsoft.com/office/drawing/2014/main" id="{D5C27B12-ED2E-7E61-4C15-6CCE37B3C1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6E7EE25C-FAC9-3C28-1B63-CD425FCC35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link">
                <a:extLst>
                  <a:ext uri="{FF2B5EF4-FFF2-40B4-BE49-F238E27FC236}">
                    <a16:creationId xmlns:a16="http://schemas.microsoft.com/office/drawing/2014/main" id="{C0EF90A2-A7A4-38EF-9EB3-FBEB822A7CA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08" name="Star: 5 Points 589">
                  <a:hlinkClick r:id="rId32"/>
                  <a:extLst>
                    <a:ext uri="{FF2B5EF4-FFF2-40B4-BE49-F238E27FC236}">
                      <a16:creationId xmlns:a16="http://schemas.microsoft.com/office/drawing/2014/main" id="{583C975D-5023-FA18-C096-BAD9CC592B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Star: 5 Points 590">
                  <a:hlinkClick r:id="rId33"/>
                  <a:extLst>
                    <a:ext uri="{FF2B5EF4-FFF2-40B4-BE49-F238E27FC236}">
                      <a16:creationId xmlns:a16="http://schemas.microsoft.com/office/drawing/2014/main" id="{BC7BF201-4970-9DF6-03E7-22FE902AC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Star: 5 Points 591">
                  <a:hlinkClick r:id="rId34"/>
                  <a:extLst>
                    <a:ext uri="{FF2B5EF4-FFF2-40B4-BE49-F238E27FC236}">
                      <a16:creationId xmlns:a16="http://schemas.microsoft.com/office/drawing/2014/main" id="{ACD0730A-4EFF-7891-D351-100C93C34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distal free ureter">
              <a:extLst>
                <a:ext uri="{FF2B5EF4-FFF2-40B4-BE49-F238E27FC236}">
                  <a16:creationId xmlns:a16="http://schemas.microsoft.com/office/drawing/2014/main" id="{35A055E6-BF73-B4E7-B858-5F02278A054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18" name="FTU - distal free ureter">
                <a:extLst>
                  <a:ext uri="{FF2B5EF4-FFF2-40B4-BE49-F238E27FC236}">
                    <a16:creationId xmlns:a16="http://schemas.microsoft.com/office/drawing/2014/main" id="{94B13834-2911-83F9-FCB6-B17B3A0CA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dock">
                <a:extLst>
                  <a:ext uri="{FF2B5EF4-FFF2-40B4-BE49-F238E27FC236}">
                    <a16:creationId xmlns:a16="http://schemas.microsoft.com/office/drawing/2014/main" id="{9DD8DAEC-A79E-CE80-ADD1-096AAB45091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61" name="Text Box 3086">
                  <a:extLst>
                    <a:ext uri="{FF2B5EF4-FFF2-40B4-BE49-F238E27FC236}">
                      <a16:creationId xmlns:a16="http://schemas.microsoft.com/office/drawing/2014/main" id="{FE0E7371-234E-D304-D129-2CB219C658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 Box 3086">
                  <a:extLst>
                    <a:ext uri="{FF2B5EF4-FFF2-40B4-BE49-F238E27FC236}">
                      <a16:creationId xmlns:a16="http://schemas.microsoft.com/office/drawing/2014/main" id="{1FE8D742-BED6-91B6-B867-6FE45CD92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168B1DAB-88A4-E1BE-0352-2E2B9D3DD1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link">
                <a:extLst>
                  <a:ext uri="{FF2B5EF4-FFF2-40B4-BE49-F238E27FC236}">
                    <a16:creationId xmlns:a16="http://schemas.microsoft.com/office/drawing/2014/main" id="{67E2F7FC-180B-6EE1-84DC-35A3A252A48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36" name="Star: 5 Points 577">
                  <a:hlinkClick r:id="rId32"/>
                  <a:extLst>
                    <a:ext uri="{FF2B5EF4-FFF2-40B4-BE49-F238E27FC236}">
                      <a16:creationId xmlns:a16="http://schemas.microsoft.com/office/drawing/2014/main" id="{4D59982C-BCB6-86BF-1EE7-2F63DAB5CF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578">
                  <a:hlinkClick r:id="rId33"/>
                  <a:extLst>
                    <a:ext uri="{FF2B5EF4-FFF2-40B4-BE49-F238E27FC236}">
                      <a16:creationId xmlns:a16="http://schemas.microsoft.com/office/drawing/2014/main" id="{D03EB845-03CA-3FE8-71EE-C6C629207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579">
                  <a:hlinkClick r:id="rId34"/>
                  <a:extLst>
                    <a:ext uri="{FF2B5EF4-FFF2-40B4-BE49-F238E27FC236}">
                      <a16:creationId xmlns:a16="http://schemas.microsoft.com/office/drawing/2014/main" id="{1D9DC2CE-BAF4-A48A-A83F-CDB453BA5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ravesical ureter">
              <a:extLst>
                <a:ext uri="{FF2B5EF4-FFF2-40B4-BE49-F238E27FC236}">
                  <a16:creationId xmlns:a16="http://schemas.microsoft.com/office/drawing/2014/main" id="{88E6C9A7-063F-961B-D5A7-7681B791505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8" name="FTU - intravesical ureter">
                <a:extLst>
                  <a:ext uri="{FF2B5EF4-FFF2-40B4-BE49-F238E27FC236}">
                    <a16:creationId xmlns:a16="http://schemas.microsoft.com/office/drawing/2014/main" id="{586DA435-042E-C808-228A-7F693C41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FE689ED3-1070-701F-77EB-9729CB73527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85" name="Text Box 3086">
                  <a:extLst>
                    <a:ext uri="{FF2B5EF4-FFF2-40B4-BE49-F238E27FC236}">
                      <a16:creationId xmlns:a16="http://schemas.microsoft.com/office/drawing/2014/main" id="{47AE565E-788E-D355-5372-3C5C767435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 Box 3086">
                  <a:extLst>
                    <a:ext uri="{FF2B5EF4-FFF2-40B4-BE49-F238E27FC236}">
                      <a16:creationId xmlns:a16="http://schemas.microsoft.com/office/drawing/2014/main" id="{B2067DEC-E93C-68C6-CA55-5E571CF407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57469745-3F07-6B8F-578A-70A9B9564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link">
                <a:extLst>
                  <a:ext uri="{FF2B5EF4-FFF2-40B4-BE49-F238E27FC236}">
                    <a16:creationId xmlns:a16="http://schemas.microsoft.com/office/drawing/2014/main" id="{5FCF7A3A-298A-B0EF-B761-C3E280EAB61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7" name="Star: 5 Points 565">
                  <a:hlinkClick r:id="rId32"/>
                  <a:extLst>
                    <a:ext uri="{FF2B5EF4-FFF2-40B4-BE49-F238E27FC236}">
                      <a16:creationId xmlns:a16="http://schemas.microsoft.com/office/drawing/2014/main" id="{9092C406-00D7-62F6-1A01-42116022D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Star: 5 Points 566">
                  <a:hlinkClick r:id="rId33"/>
                  <a:extLst>
                    <a:ext uri="{FF2B5EF4-FFF2-40B4-BE49-F238E27FC236}">
                      <a16:creationId xmlns:a16="http://schemas.microsoft.com/office/drawing/2014/main" id="{579756B9-4707-4AB5-3C0A-61479820F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Star: 5 Points 567">
                  <a:hlinkClick r:id="rId34"/>
                  <a:extLst>
                    <a:ext uri="{FF2B5EF4-FFF2-40B4-BE49-F238E27FC236}">
                      <a16:creationId xmlns:a16="http://schemas.microsoft.com/office/drawing/2014/main" id="{A0D66B6E-7FAD-A839-37C5-4F57FDED3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0" name="organ group - bladder">
            <a:extLst>
              <a:ext uri="{FF2B5EF4-FFF2-40B4-BE49-F238E27FC236}">
                <a16:creationId xmlns:a16="http://schemas.microsoft.com/office/drawing/2014/main" id="{25BF2D96-A0E1-69DD-1D69-C9922A59AFBB}"/>
              </a:ext>
            </a:extLst>
          </p:cNvPr>
          <p:cNvGrpSpPr/>
          <p:nvPr/>
        </p:nvGrpSpPr>
        <p:grpSpPr>
          <a:xfrm>
            <a:off x="30286629" y="18286570"/>
            <a:ext cx="1440944" cy="600624"/>
            <a:chOff x="30286626" y="18286567"/>
            <a:chExt cx="1440944" cy="600624"/>
          </a:xfrm>
        </p:grpSpPr>
        <p:sp>
          <p:nvSpPr>
            <p:cNvPr id="252" name="organ - bladder">
              <a:extLst>
                <a:ext uri="{FF2B5EF4-FFF2-40B4-BE49-F238E27FC236}">
                  <a16:creationId xmlns:a16="http://schemas.microsoft.com/office/drawing/2014/main" id="{3EBEF993-3EBE-6F22-1B6E-F2AE2075A7C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8" name="FTU - bladder dome/fundus">
              <a:extLst>
                <a:ext uri="{FF2B5EF4-FFF2-40B4-BE49-F238E27FC236}">
                  <a16:creationId xmlns:a16="http://schemas.microsoft.com/office/drawing/2014/main" id="{386E4A63-E656-3D35-E381-07CAAD65F7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89" name="FTU - bladder dome/fundus">
                <a:extLst>
                  <a:ext uri="{FF2B5EF4-FFF2-40B4-BE49-F238E27FC236}">
                    <a16:creationId xmlns:a16="http://schemas.microsoft.com/office/drawing/2014/main" id="{07F4453D-DCFF-F45F-2D0B-712BC98D4A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0" name="dock">
                <a:extLst>
                  <a:ext uri="{FF2B5EF4-FFF2-40B4-BE49-F238E27FC236}">
                    <a16:creationId xmlns:a16="http://schemas.microsoft.com/office/drawing/2014/main" id="{9A6DDD31-C4CB-9FB6-5D8C-2F85F4976E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5" name="Text Box 3086">
                  <a:extLst>
                    <a:ext uri="{FF2B5EF4-FFF2-40B4-BE49-F238E27FC236}">
                      <a16:creationId xmlns:a16="http://schemas.microsoft.com/office/drawing/2014/main" id="{FD637B17-6D2D-E8EE-0C53-89F11E80CA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86">
                  <a:extLst>
                    <a:ext uri="{FF2B5EF4-FFF2-40B4-BE49-F238E27FC236}">
                      <a16:creationId xmlns:a16="http://schemas.microsoft.com/office/drawing/2014/main" id="{6CE57CAB-8271-F73F-CB66-4AE36CBA2D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95" name="Text Box 3086">
                  <a:extLst>
                    <a:ext uri="{FF2B5EF4-FFF2-40B4-BE49-F238E27FC236}">
                      <a16:creationId xmlns:a16="http://schemas.microsoft.com/office/drawing/2014/main" id="{E15D7D60-2C0B-D96E-932C-4B351509F54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link">
                <a:extLst>
                  <a:ext uri="{FF2B5EF4-FFF2-40B4-BE49-F238E27FC236}">
                    <a16:creationId xmlns:a16="http://schemas.microsoft.com/office/drawing/2014/main" id="{F5FAE602-9E7B-374F-AFD7-6CCDDB27D9C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2" name="Star: 5 Points 552">
                  <a:hlinkClick r:id="rId35"/>
                  <a:extLst>
                    <a:ext uri="{FF2B5EF4-FFF2-40B4-BE49-F238E27FC236}">
                      <a16:creationId xmlns:a16="http://schemas.microsoft.com/office/drawing/2014/main" id="{8611F71E-D83A-C8ED-D93D-52150C5FF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Star: 5 Points 553">
                  <a:hlinkClick r:id="rId36"/>
                  <a:extLst>
                    <a:ext uri="{FF2B5EF4-FFF2-40B4-BE49-F238E27FC236}">
                      <a16:creationId xmlns:a16="http://schemas.microsoft.com/office/drawing/2014/main" id="{AE75D22E-734E-CDAF-C033-3ABE63E494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Star: 5 Points 554">
                  <a:hlinkClick r:id="rId34"/>
                  <a:extLst>
                    <a:ext uri="{FF2B5EF4-FFF2-40B4-BE49-F238E27FC236}">
                      <a16:creationId xmlns:a16="http://schemas.microsoft.com/office/drawing/2014/main" id="{A88DACFB-5049-969B-19FF-EA89CD09F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FTU - bladder neck (trigone)">
              <a:extLst>
                <a:ext uri="{FF2B5EF4-FFF2-40B4-BE49-F238E27FC236}">
                  <a16:creationId xmlns:a16="http://schemas.microsoft.com/office/drawing/2014/main" id="{22DF6717-4184-D8A9-EFD9-7EBB9C32595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71" name="FTU - bladder neck (trigone)">
                <a:extLst>
                  <a:ext uri="{FF2B5EF4-FFF2-40B4-BE49-F238E27FC236}">
                    <a16:creationId xmlns:a16="http://schemas.microsoft.com/office/drawing/2014/main" id="{C9E97F99-0BED-74C5-3977-9C3363D781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6" name="dock">
                <a:extLst>
                  <a:ext uri="{FF2B5EF4-FFF2-40B4-BE49-F238E27FC236}">
                    <a16:creationId xmlns:a16="http://schemas.microsoft.com/office/drawing/2014/main" id="{F325C9F1-0863-8960-9963-3B9CFD1259C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15" name="Text Box 3086">
                  <a:extLst>
                    <a:ext uri="{FF2B5EF4-FFF2-40B4-BE49-F238E27FC236}">
                      <a16:creationId xmlns:a16="http://schemas.microsoft.com/office/drawing/2014/main" id="{E8518CC7-1F04-0ABB-9214-20273BC225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Text Box 3086">
                  <a:extLst>
                    <a:ext uri="{FF2B5EF4-FFF2-40B4-BE49-F238E27FC236}">
                      <a16:creationId xmlns:a16="http://schemas.microsoft.com/office/drawing/2014/main" id="{1FA03A48-A0A2-A94C-2DA6-6B4F81E06E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8927503D-E8AC-B4C6-9A49-6983BE08DA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2" name="link">
                <a:extLst>
                  <a:ext uri="{FF2B5EF4-FFF2-40B4-BE49-F238E27FC236}">
                    <a16:creationId xmlns:a16="http://schemas.microsoft.com/office/drawing/2014/main" id="{9F1DB551-55E4-1600-ADF3-C6C67FBF0CC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283" name="Star: 5 Points 543">
                  <a:hlinkClick r:id="rId35"/>
                  <a:extLst>
                    <a:ext uri="{FF2B5EF4-FFF2-40B4-BE49-F238E27FC236}">
                      <a16:creationId xmlns:a16="http://schemas.microsoft.com/office/drawing/2014/main" id="{88B90142-334A-278C-3273-BC97F01034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Star: 5 Points 544">
                  <a:hlinkClick r:id="rId36"/>
                  <a:extLst>
                    <a:ext uri="{FF2B5EF4-FFF2-40B4-BE49-F238E27FC236}">
                      <a16:creationId xmlns:a16="http://schemas.microsoft.com/office/drawing/2014/main" id="{C0695811-50C2-A3E1-AB20-B9D53812B7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45">
                  <a:hlinkClick r:id="rId34"/>
                  <a:extLst>
                    <a:ext uri="{FF2B5EF4-FFF2-40B4-BE49-F238E27FC236}">
                      <a16:creationId xmlns:a16="http://schemas.microsoft.com/office/drawing/2014/main" id="{133F8326-E449-CD4E-FAE0-F0A63263D6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0" name="organ group - urethra">
            <a:extLst>
              <a:ext uri="{FF2B5EF4-FFF2-40B4-BE49-F238E27FC236}">
                <a16:creationId xmlns:a16="http://schemas.microsoft.com/office/drawing/2014/main" id="{CD0D9496-02AA-3F29-2455-5C0699432608}"/>
              </a:ext>
            </a:extLst>
          </p:cNvPr>
          <p:cNvGrpSpPr/>
          <p:nvPr/>
        </p:nvGrpSpPr>
        <p:grpSpPr>
          <a:xfrm>
            <a:off x="30286631" y="18946810"/>
            <a:ext cx="1440944" cy="375754"/>
            <a:chOff x="30286628" y="18946807"/>
            <a:chExt cx="1440944" cy="375754"/>
          </a:xfrm>
        </p:grpSpPr>
        <p:sp>
          <p:nvSpPr>
            <p:cNvPr id="502" name="organ - urethra">
              <a:extLst>
                <a:ext uri="{FF2B5EF4-FFF2-40B4-BE49-F238E27FC236}">
                  <a16:creationId xmlns:a16="http://schemas.microsoft.com/office/drawing/2014/main" id="{EEFC7830-8685-7055-6EFB-59A3D044C09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0" name="FTU - sphinctered urethra">
              <a:extLst>
                <a:ext uri="{FF2B5EF4-FFF2-40B4-BE49-F238E27FC236}">
                  <a16:creationId xmlns:a16="http://schemas.microsoft.com/office/drawing/2014/main" id="{5F43EF56-0045-1CB9-82B8-5AC357CFE76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521" name="FTU - sphinctered urethra">
                <a:extLst>
                  <a:ext uri="{FF2B5EF4-FFF2-40B4-BE49-F238E27FC236}">
                    <a16:creationId xmlns:a16="http://schemas.microsoft.com/office/drawing/2014/main" id="{04CB2DB5-15FC-7ABE-83DF-D02569E157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B905182F-B6E1-ED85-9F93-C46575271D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315" name="Text Box 3086">
                  <a:extLst>
                    <a:ext uri="{FF2B5EF4-FFF2-40B4-BE49-F238E27FC236}">
                      <a16:creationId xmlns:a16="http://schemas.microsoft.com/office/drawing/2014/main" id="{252D5880-9655-9EA4-D89E-F35852B1CAF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6" name="Text Box 3086">
                  <a:extLst>
                    <a:ext uri="{FF2B5EF4-FFF2-40B4-BE49-F238E27FC236}">
                      <a16:creationId xmlns:a16="http://schemas.microsoft.com/office/drawing/2014/main" id="{9A1B2B7C-BDDE-6602-84DF-381C195875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7" name="Text Box 3086">
                  <a:extLst>
                    <a:ext uri="{FF2B5EF4-FFF2-40B4-BE49-F238E27FC236}">
                      <a16:creationId xmlns:a16="http://schemas.microsoft.com/office/drawing/2014/main" id="{3A6AE5DA-7A05-5804-0E4D-89BA683032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link">
                <a:extLst>
                  <a:ext uri="{FF2B5EF4-FFF2-40B4-BE49-F238E27FC236}">
                    <a16:creationId xmlns:a16="http://schemas.microsoft.com/office/drawing/2014/main" id="{F04659AB-FFD2-363B-2145-5510517CCC4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312" name="Star: 5 Points 530">
                  <a:hlinkClick r:id="rId37"/>
                  <a:extLst>
                    <a:ext uri="{FF2B5EF4-FFF2-40B4-BE49-F238E27FC236}">
                      <a16:creationId xmlns:a16="http://schemas.microsoft.com/office/drawing/2014/main" id="{70DE9689-9F6D-B5F9-F811-CC7DBFA6D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3" name="Star: 5 Points 531">
                  <a:hlinkClick r:id="rId38"/>
                  <a:extLst>
                    <a:ext uri="{FF2B5EF4-FFF2-40B4-BE49-F238E27FC236}">
                      <a16:creationId xmlns:a16="http://schemas.microsoft.com/office/drawing/2014/main" id="{8866B864-5B7A-EF26-1681-CDB4F7054E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14" name="Star: 5 Points 532">
                  <a:hlinkClick r:id="rId34"/>
                  <a:extLst>
                    <a:ext uri="{FF2B5EF4-FFF2-40B4-BE49-F238E27FC236}">
                      <a16:creationId xmlns:a16="http://schemas.microsoft.com/office/drawing/2014/main" id="{35470902-3A6D-3E20-F5B5-4305E23F1E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459" name="organ group - heart">
            <a:extLst>
              <a:ext uri="{FF2B5EF4-FFF2-40B4-BE49-F238E27FC236}">
                <a16:creationId xmlns:a16="http://schemas.microsoft.com/office/drawing/2014/main" id="{C116D795-1636-B1DA-9D09-EC510E3BC00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460" name="organ - heart">
              <a:extLst>
                <a:ext uri="{FF2B5EF4-FFF2-40B4-BE49-F238E27FC236}">
                  <a16:creationId xmlns:a16="http://schemas.microsoft.com/office/drawing/2014/main" id="{9FBFA52B-D75F-3FCF-995E-F54B42B2772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61" name="dock vascular">
              <a:extLst>
                <a:ext uri="{FF2B5EF4-FFF2-40B4-BE49-F238E27FC236}">
                  <a16:creationId xmlns:a16="http://schemas.microsoft.com/office/drawing/2014/main" id="{6523A039-461A-26DA-74B0-3D81B010F737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500" name="Text Box 3070">
                <a:extLst>
                  <a:ext uri="{FF2B5EF4-FFF2-40B4-BE49-F238E27FC236}">
                    <a16:creationId xmlns:a16="http://schemas.microsoft.com/office/drawing/2014/main" id="{2A46C557-0B2F-12FF-ECA4-65F54C4CA30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1" name="Text Box 3036">
                <a:extLst>
                  <a:ext uri="{FF2B5EF4-FFF2-40B4-BE49-F238E27FC236}">
                    <a16:creationId xmlns:a16="http://schemas.microsoft.com/office/drawing/2014/main" id="{01791C15-A650-D80B-C123-A08611A1B9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BE1F1A83-0AEF-DBA8-72AB-E4EBC13FF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4" name="FTU - right atrium">
              <a:extLst>
                <a:ext uri="{FF2B5EF4-FFF2-40B4-BE49-F238E27FC236}">
                  <a16:creationId xmlns:a16="http://schemas.microsoft.com/office/drawing/2014/main" id="{BA2FF2A8-ADDE-03B8-4265-0EEFA145BF3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491" name="FTU - right atrium">
                <a:extLst>
                  <a:ext uri="{FF2B5EF4-FFF2-40B4-BE49-F238E27FC236}">
                    <a16:creationId xmlns:a16="http://schemas.microsoft.com/office/drawing/2014/main" id="{6612BFDA-E491-E604-1081-CF70FF0BEED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E8888A6A-7F0A-1F4B-54D8-A4A9F4588C4A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495" name="Text Box 3086">
                  <a:extLst>
                    <a:ext uri="{FF2B5EF4-FFF2-40B4-BE49-F238E27FC236}">
                      <a16:creationId xmlns:a16="http://schemas.microsoft.com/office/drawing/2014/main" id="{7E700B04-8347-74DD-58E3-907EEF87431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86">
                  <a:extLst>
                    <a:ext uri="{FF2B5EF4-FFF2-40B4-BE49-F238E27FC236}">
                      <a16:creationId xmlns:a16="http://schemas.microsoft.com/office/drawing/2014/main" id="{B1C0D18F-FF97-64A0-8F25-D1A033FF5F7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7" name="Text Box 3086">
                  <a:extLst>
                    <a:ext uri="{FF2B5EF4-FFF2-40B4-BE49-F238E27FC236}">
                      <a16:creationId xmlns:a16="http://schemas.microsoft.com/office/drawing/2014/main" id="{DB097411-12A3-890B-055B-2FE49093415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5" name="FTU - right ventricle">
              <a:extLst>
                <a:ext uri="{FF2B5EF4-FFF2-40B4-BE49-F238E27FC236}">
                  <a16:creationId xmlns:a16="http://schemas.microsoft.com/office/drawing/2014/main" id="{89D6F385-2600-7999-20E1-0D34D3B801ED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484" name="FTU - right ventricle">
                <a:extLst>
                  <a:ext uri="{FF2B5EF4-FFF2-40B4-BE49-F238E27FC236}">
                    <a16:creationId xmlns:a16="http://schemas.microsoft.com/office/drawing/2014/main" id="{C1ACC9E0-A8B0-9A35-3F33-716CD6A57A4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485" name="dock">
                <a:extLst>
                  <a:ext uri="{FF2B5EF4-FFF2-40B4-BE49-F238E27FC236}">
                    <a16:creationId xmlns:a16="http://schemas.microsoft.com/office/drawing/2014/main" id="{BB0EC95F-87E8-E9BB-EFE0-98E0381D8844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9B0CECD1-D0C6-266F-4699-1EFB9D504AC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D3806F8C-E2F0-7C07-FAB9-B212D6099A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6D12D03C-4892-68CF-8AF2-BFB81434E5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6" name="FTU - left atrium">
              <a:extLst>
                <a:ext uri="{FF2B5EF4-FFF2-40B4-BE49-F238E27FC236}">
                  <a16:creationId xmlns:a16="http://schemas.microsoft.com/office/drawing/2014/main" id="{EE795502-73A0-4271-1240-30ABB4C58581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477" name="FTU - left atrium">
                <a:extLst>
                  <a:ext uri="{FF2B5EF4-FFF2-40B4-BE49-F238E27FC236}">
                    <a16:creationId xmlns:a16="http://schemas.microsoft.com/office/drawing/2014/main" id="{A012150D-881A-B96D-49F5-74D8DEC75830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478" name="dock">
                <a:extLst>
                  <a:ext uri="{FF2B5EF4-FFF2-40B4-BE49-F238E27FC236}">
                    <a16:creationId xmlns:a16="http://schemas.microsoft.com/office/drawing/2014/main" id="{7F8879C2-7767-B035-4DAE-9DDF7875D0E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479" name="Text Box 3086">
                  <a:extLst>
                    <a:ext uri="{FF2B5EF4-FFF2-40B4-BE49-F238E27FC236}">
                      <a16:creationId xmlns:a16="http://schemas.microsoft.com/office/drawing/2014/main" id="{F052C17A-C691-10FD-4A74-F6C2D4ADB614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86">
                  <a:extLst>
                    <a:ext uri="{FF2B5EF4-FFF2-40B4-BE49-F238E27FC236}">
                      <a16:creationId xmlns:a16="http://schemas.microsoft.com/office/drawing/2014/main" id="{95384B77-862B-636F-E95A-2CF65343445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545C44B1-C688-1920-DC1B-92B6EDB6B74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467" name="FTU - left ventricle">
              <a:extLst>
                <a:ext uri="{FF2B5EF4-FFF2-40B4-BE49-F238E27FC236}">
                  <a16:creationId xmlns:a16="http://schemas.microsoft.com/office/drawing/2014/main" id="{9D24D9BC-D032-6DEF-2984-7C00B338B3A8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470" name="FTU - left ventricle">
                <a:extLst>
                  <a:ext uri="{FF2B5EF4-FFF2-40B4-BE49-F238E27FC236}">
                    <a16:creationId xmlns:a16="http://schemas.microsoft.com/office/drawing/2014/main" id="{5B474150-5BE1-8726-5D48-72888E288599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471" name="dock">
                <a:extLst>
                  <a:ext uri="{FF2B5EF4-FFF2-40B4-BE49-F238E27FC236}">
                    <a16:creationId xmlns:a16="http://schemas.microsoft.com/office/drawing/2014/main" id="{C4700A64-6898-AE75-E739-B4A0DE466AFF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D73AD85E-5ACB-3FF9-56C2-3E4E8E3B9C9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26D0DD24-D22D-CD26-A465-785DC6CF9A4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ED0FE8AE-0367-06D8-4504-BCE1EA591A0A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12" name="Group 6711">
            <a:extLst>
              <a:ext uri="{FF2B5EF4-FFF2-40B4-BE49-F238E27FC236}">
                <a16:creationId xmlns:a16="http://schemas.microsoft.com/office/drawing/2014/main" id="{A753E463-A2AB-8B3B-5913-12D8BAACDFC5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713" name="Text Box 3034">
              <a:extLst>
                <a:ext uri="{FF2B5EF4-FFF2-40B4-BE49-F238E27FC236}">
                  <a16:creationId xmlns:a16="http://schemas.microsoft.com/office/drawing/2014/main" id="{9B2ECE27-8465-A81B-3CF0-9F55A437A03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Text Box 3086">
              <a:extLst>
                <a:ext uri="{FF2B5EF4-FFF2-40B4-BE49-F238E27FC236}">
                  <a16:creationId xmlns:a16="http://schemas.microsoft.com/office/drawing/2014/main" id="{E1196ACE-8C88-9E7C-BA6D-54166D4F6C0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5" name="Group 6714">
            <a:extLst>
              <a:ext uri="{FF2B5EF4-FFF2-40B4-BE49-F238E27FC236}">
                <a16:creationId xmlns:a16="http://schemas.microsoft.com/office/drawing/2014/main" id="{0881088B-190B-3E7F-8833-B9D13DC027CE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716" name="Text Box 3035">
              <a:extLst>
                <a:ext uri="{FF2B5EF4-FFF2-40B4-BE49-F238E27FC236}">
                  <a16:creationId xmlns:a16="http://schemas.microsoft.com/office/drawing/2014/main" id="{F80C6D06-986B-7FB4-A48F-7A8008E3D60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7" name="Text Box 3087">
              <a:extLst>
                <a:ext uri="{FF2B5EF4-FFF2-40B4-BE49-F238E27FC236}">
                  <a16:creationId xmlns:a16="http://schemas.microsoft.com/office/drawing/2014/main" id="{D5538EE3-49F0-A809-B56D-3B9BC5F0651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9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40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9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40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9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40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9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40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9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40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9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40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9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40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9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40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9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40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9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40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9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40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9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40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9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40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9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40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9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40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9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40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9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40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9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40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9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40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9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40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9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40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9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40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9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40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9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40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9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40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9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40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9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40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9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40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9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40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39" name="FTU - aortic arch">
            <a:extLst>
              <a:ext uri="{FF2B5EF4-FFF2-40B4-BE49-F238E27FC236}">
                <a16:creationId xmlns:a16="http://schemas.microsoft.com/office/drawing/2014/main" id="{73DF4661-C754-6AA4-3380-145FF8A40DFA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10340" name="FTU - aortic arch">
              <a:extLst>
                <a:ext uri="{FF2B5EF4-FFF2-40B4-BE49-F238E27FC236}">
                  <a16:creationId xmlns:a16="http://schemas.microsoft.com/office/drawing/2014/main" id="{E2165CFF-7A3D-322E-A215-3597B55E880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341" name="chemoreceptor">
              <a:extLst>
                <a:ext uri="{FF2B5EF4-FFF2-40B4-BE49-F238E27FC236}">
                  <a16:creationId xmlns:a16="http://schemas.microsoft.com/office/drawing/2014/main" id="{F4549283-3586-900E-69C7-8619F44E0FAF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0342" name="baroreceptor">
              <a:extLst>
                <a:ext uri="{FF2B5EF4-FFF2-40B4-BE49-F238E27FC236}">
                  <a16:creationId xmlns:a16="http://schemas.microsoft.com/office/drawing/2014/main" id="{FA6E51E4-4779-88C9-E89C-85B3D8F8220C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0343" name="link">
              <a:extLst>
                <a:ext uri="{FF2B5EF4-FFF2-40B4-BE49-F238E27FC236}">
                  <a16:creationId xmlns:a16="http://schemas.microsoft.com/office/drawing/2014/main" id="{33F03441-78E9-3310-1A0E-8D74C7C92EA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0356" name="Star: 5 Points 2730">
                <a:hlinkClick r:id="rId41"/>
                <a:extLst>
                  <a:ext uri="{FF2B5EF4-FFF2-40B4-BE49-F238E27FC236}">
                    <a16:creationId xmlns:a16="http://schemas.microsoft.com/office/drawing/2014/main" id="{D09BE290-D6B7-66C3-0156-187B9F6096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7" name="Star: 5 Points 2731">
                <a:hlinkClick r:id="rId42"/>
                <a:extLst>
                  <a:ext uri="{FF2B5EF4-FFF2-40B4-BE49-F238E27FC236}">
                    <a16:creationId xmlns:a16="http://schemas.microsoft.com/office/drawing/2014/main" id="{DAFA5F38-C74C-20BB-A6F0-C73FE3CFF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8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35C460C1-C41F-E6F7-F340-274FE0C61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4" name="link">
              <a:extLst>
                <a:ext uri="{FF2B5EF4-FFF2-40B4-BE49-F238E27FC236}">
                  <a16:creationId xmlns:a16="http://schemas.microsoft.com/office/drawing/2014/main" id="{E7C873BF-0C16-8A64-0C52-36A81C6203C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0353" name="Star: 5 Points 2730">
                <a:hlinkClick r:id="rId44"/>
                <a:extLst>
                  <a:ext uri="{FF2B5EF4-FFF2-40B4-BE49-F238E27FC236}">
                    <a16:creationId xmlns:a16="http://schemas.microsoft.com/office/drawing/2014/main" id="{89C41259-4287-C12A-1750-5227FFCE6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4" name="Star: 5 Points 2731">
                <a:hlinkClick r:id="rId45"/>
                <a:extLst>
                  <a:ext uri="{FF2B5EF4-FFF2-40B4-BE49-F238E27FC236}">
                    <a16:creationId xmlns:a16="http://schemas.microsoft.com/office/drawing/2014/main" id="{B48D60A1-E045-875E-91C5-BC604C3F1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5" name="Star: 5 Points 2732">
                <a:hlinkClick r:id="rId43"/>
                <a:extLst>
                  <a:ext uri="{FF2B5EF4-FFF2-40B4-BE49-F238E27FC236}">
                    <a16:creationId xmlns:a16="http://schemas.microsoft.com/office/drawing/2014/main" id="{9CC766A1-46A6-97FB-E33D-7AB25EAE7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45" name="dock">
              <a:extLst>
                <a:ext uri="{FF2B5EF4-FFF2-40B4-BE49-F238E27FC236}">
                  <a16:creationId xmlns:a16="http://schemas.microsoft.com/office/drawing/2014/main" id="{8AC40156-1B7E-7F53-774A-29BAC7D8DE8C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0350" name="Text Box 3086">
                <a:extLst>
                  <a:ext uri="{FF2B5EF4-FFF2-40B4-BE49-F238E27FC236}">
                    <a16:creationId xmlns:a16="http://schemas.microsoft.com/office/drawing/2014/main" id="{5851322E-7D0A-ABCB-C094-418E3A6FF87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1" name="Text Box 3086">
                <a:extLst>
                  <a:ext uri="{FF2B5EF4-FFF2-40B4-BE49-F238E27FC236}">
                    <a16:creationId xmlns:a16="http://schemas.microsoft.com/office/drawing/2014/main" id="{3307E1C5-0FB6-854E-D8DB-FF7416CEC6D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52" name="Text Box 3086">
                <a:extLst>
                  <a:ext uri="{FF2B5EF4-FFF2-40B4-BE49-F238E27FC236}">
                    <a16:creationId xmlns:a16="http://schemas.microsoft.com/office/drawing/2014/main" id="{8DF781F9-6C60-E2BE-94A8-54E493917172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46" name="dock">
              <a:extLst>
                <a:ext uri="{FF2B5EF4-FFF2-40B4-BE49-F238E27FC236}">
                  <a16:creationId xmlns:a16="http://schemas.microsoft.com/office/drawing/2014/main" id="{D8FC5AB5-959E-68FF-907F-B9667DD04AA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0347" name="Text Box 3086">
                <a:extLst>
                  <a:ext uri="{FF2B5EF4-FFF2-40B4-BE49-F238E27FC236}">
                    <a16:creationId xmlns:a16="http://schemas.microsoft.com/office/drawing/2014/main" id="{8E652F36-09A5-3EDD-7BAC-6B8C9B94C3BD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8" name="Text Box 3086">
                <a:extLst>
                  <a:ext uri="{FF2B5EF4-FFF2-40B4-BE49-F238E27FC236}">
                    <a16:creationId xmlns:a16="http://schemas.microsoft.com/office/drawing/2014/main" id="{1F0BDA1C-C3B7-6CE5-1F98-1FBAE3AA6E01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49" name="Text Box 3086">
                <a:extLst>
                  <a:ext uri="{FF2B5EF4-FFF2-40B4-BE49-F238E27FC236}">
                    <a16:creationId xmlns:a16="http://schemas.microsoft.com/office/drawing/2014/main" id="{C8746CDE-52CC-0639-A2D6-32E2D209CF55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48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43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46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47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43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49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50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43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51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52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43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53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47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43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54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55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43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56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57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58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59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60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60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61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62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63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64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47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65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63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72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63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72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63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72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73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74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75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76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75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76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75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76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75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76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75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76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77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78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72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87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organ group - kidney">
            <a:extLst>
              <a:ext uri="{FF2B5EF4-FFF2-40B4-BE49-F238E27FC236}">
                <a16:creationId xmlns:a16="http://schemas.microsoft.com/office/drawing/2014/main" id="{E2373588-B087-260A-1B3B-1D463E4A0874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2" name="organ - kidney">
              <a:extLst>
                <a:ext uri="{FF2B5EF4-FFF2-40B4-BE49-F238E27FC236}">
                  <a16:creationId xmlns:a16="http://schemas.microsoft.com/office/drawing/2014/main" id="{9E8FF8FB-B5B6-83DF-764C-AB037462301E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FTU - visceral bowman capsule">
              <a:extLst>
                <a:ext uri="{FF2B5EF4-FFF2-40B4-BE49-F238E27FC236}">
                  <a16:creationId xmlns:a16="http://schemas.microsoft.com/office/drawing/2014/main" id="{1572A6FE-5E8D-AB69-1176-60C3B8E7ECFC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525" name="FTU - visceral bowman capsule">
                <a:extLst>
                  <a:ext uri="{FF2B5EF4-FFF2-40B4-BE49-F238E27FC236}">
                    <a16:creationId xmlns:a16="http://schemas.microsoft.com/office/drawing/2014/main" id="{E1409070-83A8-0DAC-52B5-80A027568BD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6" name="dock">
                <a:extLst>
                  <a:ext uri="{FF2B5EF4-FFF2-40B4-BE49-F238E27FC236}">
                    <a16:creationId xmlns:a16="http://schemas.microsoft.com/office/drawing/2014/main" id="{93FCBC70-B582-5932-28BE-AFA951B5E27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533" name="Text Box 3086">
                  <a:extLst>
                    <a:ext uri="{FF2B5EF4-FFF2-40B4-BE49-F238E27FC236}">
                      <a16:creationId xmlns:a16="http://schemas.microsoft.com/office/drawing/2014/main" id="{697EEE3A-CA8C-2E21-5755-A6D359CBCD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86">
                  <a:extLst>
                    <a:ext uri="{FF2B5EF4-FFF2-40B4-BE49-F238E27FC236}">
                      <a16:creationId xmlns:a16="http://schemas.microsoft.com/office/drawing/2014/main" id="{91147E58-8985-A2E1-BF3E-3BF025FC64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7" name="Text Box 3086">
                  <a:extLst>
                    <a:ext uri="{FF2B5EF4-FFF2-40B4-BE49-F238E27FC236}">
                      <a16:creationId xmlns:a16="http://schemas.microsoft.com/office/drawing/2014/main" id="{B96B91F9-D87E-2C30-0007-DB5FEEA6A3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7" name="link">
                <a:extLst>
                  <a:ext uri="{FF2B5EF4-FFF2-40B4-BE49-F238E27FC236}">
                    <a16:creationId xmlns:a16="http://schemas.microsoft.com/office/drawing/2014/main" id="{E4E3BC2B-2D59-9222-1F15-2EE2D3A4589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530" name="Star: 5 Points 801">
                  <a:hlinkClick r:id="rId88"/>
                  <a:extLst>
                    <a:ext uri="{FF2B5EF4-FFF2-40B4-BE49-F238E27FC236}">
                      <a16:creationId xmlns:a16="http://schemas.microsoft.com/office/drawing/2014/main" id="{78AED520-F302-D117-D9C1-C9A1740C4A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1" name="Star: 5 Points 802">
                  <a:hlinkClick r:id="rId89"/>
                  <a:extLst>
                    <a:ext uri="{FF2B5EF4-FFF2-40B4-BE49-F238E27FC236}">
                      <a16:creationId xmlns:a16="http://schemas.microsoft.com/office/drawing/2014/main" id="{088B8770-483C-DC0A-1DD9-D1C93E337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2" name="Star: 5 Points 803">
                  <a:hlinkClick r:id="rId34"/>
                  <a:extLst>
                    <a:ext uri="{FF2B5EF4-FFF2-40B4-BE49-F238E27FC236}">
                      <a16:creationId xmlns:a16="http://schemas.microsoft.com/office/drawing/2014/main" id="{E0CA148E-1ACE-C471-DFDA-1478396CA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7" name="FTU - parietal Bowman capsule">
              <a:extLst>
                <a:ext uri="{FF2B5EF4-FFF2-40B4-BE49-F238E27FC236}">
                  <a16:creationId xmlns:a16="http://schemas.microsoft.com/office/drawing/2014/main" id="{9EB9A327-ECE2-A879-4AC1-BC119AEBE127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512" name="FTU - parietal Bowman capsule">
                <a:extLst>
                  <a:ext uri="{FF2B5EF4-FFF2-40B4-BE49-F238E27FC236}">
                    <a16:creationId xmlns:a16="http://schemas.microsoft.com/office/drawing/2014/main" id="{99563224-41F0-5836-947E-04834F2C9314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3" name="dock">
                <a:extLst>
                  <a:ext uri="{FF2B5EF4-FFF2-40B4-BE49-F238E27FC236}">
                    <a16:creationId xmlns:a16="http://schemas.microsoft.com/office/drawing/2014/main" id="{1EC76D97-690E-A48C-EE43-8B90712740E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520" name="Text Box 3086">
                  <a:extLst>
                    <a:ext uri="{FF2B5EF4-FFF2-40B4-BE49-F238E27FC236}">
                      <a16:creationId xmlns:a16="http://schemas.microsoft.com/office/drawing/2014/main" id="{B65BE871-0CFD-D9F2-8872-B0566045EC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1" name="Text Box 3086">
                  <a:extLst>
                    <a:ext uri="{FF2B5EF4-FFF2-40B4-BE49-F238E27FC236}">
                      <a16:creationId xmlns:a16="http://schemas.microsoft.com/office/drawing/2014/main" id="{5179569F-76F3-C971-2961-4E7AFD8B1D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86">
                  <a:extLst>
                    <a:ext uri="{FF2B5EF4-FFF2-40B4-BE49-F238E27FC236}">
                      <a16:creationId xmlns:a16="http://schemas.microsoft.com/office/drawing/2014/main" id="{94380D47-B90F-5026-E78D-8DAAC9DA7D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14" name="link">
                <a:extLst>
                  <a:ext uri="{FF2B5EF4-FFF2-40B4-BE49-F238E27FC236}">
                    <a16:creationId xmlns:a16="http://schemas.microsoft.com/office/drawing/2014/main" id="{88C4871B-6F1B-A9AB-98EB-A2DF452CB422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515" name="Star: 5 Points 789">
                  <a:hlinkClick r:id="rId88"/>
                  <a:extLst>
                    <a:ext uri="{FF2B5EF4-FFF2-40B4-BE49-F238E27FC236}">
                      <a16:creationId xmlns:a16="http://schemas.microsoft.com/office/drawing/2014/main" id="{32190166-3879-7370-0603-FBAE6A9C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8" name="Star: 5 Points 790">
                  <a:hlinkClick r:id="rId89"/>
                  <a:extLst>
                    <a:ext uri="{FF2B5EF4-FFF2-40B4-BE49-F238E27FC236}">
                      <a16:creationId xmlns:a16="http://schemas.microsoft.com/office/drawing/2014/main" id="{4EACECBD-518E-3156-5D09-112368FC9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9" name="Star: 5 Points 791">
                  <a:hlinkClick r:id="rId34"/>
                  <a:extLst>
                    <a:ext uri="{FF2B5EF4-FFF2-40B4-BE49-F238E27FC236}">
                      <a16:creationId xmlns:a16="http://schemas.microsoft.com/office/drawing/2014/main" id="{BA44B4CF-71CB-C5E3-6771-6B3DB2204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8" name="FTU - proximal convoluted tubule">
              <a:extLst>
                <a:ext uri="{FF2B5EF4-FFF2-40B4-BE49-F238E27FC236}">
                  <a16:creationId xmlns:a16="http://schemas.microsoft.com/office/drawing/2014/main" id="{D39895E0-16BB-2C09-12B4-B11ED842954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6453" name="FTU - proximal convoluted tubule">
                <a:extLst>
                  <a:ext uri="{FF2B5EF4-FFF2-40B4-BE49-F238E27FC236}">
                    <a16:creationId xmlns:a16="http://schemas.microsoft.com/office/drawing/2014/main" id="{C490F2EE-9128-5E1D-8AD8-00D14EBEA76A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B1EC0B41-8267-1F3F-FB0B-D11DAE8DCAF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FC01D7E4-D4C2-7A6D-BF59-2B41F9D8B9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86">
                  <a:extLst>
                    <a:ext uri="{FF2B5EF4-FFF2-40B4-BE49-F238E27FC236}">
                      <a16:creationId xmlns:a16="http://schemas.microsoft.com/office/drawing/2014/main" id="{D7D42F52-C9A8-A896-1FBA-4DAB43F68A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9" name="Text Box 3086">
                  <a:extLst>
                    <a:ext uri="{FF2B5EF4-FFF2-40B4-BE49-F238E27FC236}">
                      <a16:creationId xmlns:a16="http://schemas.microsoft.com/office/drawing/2014/main" id="{2FE82FA8-E3F4-BADA-B043-444897A749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4A1F4B25-197D-70B6-D7D7-990BC8852A8C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458" name="Star: 5 Points 777">
                  <a:hlinkClick r:id="rId90"/>
                  <a:extLst>
                    <a:ext uri="{FF2B5EF4-FFF2-40B4-BE49-F238E27FC236}">
                      <a16:creationId xmlns:a16="http://schemas.microsoft.com/office/drawing/2014/main" id="{0E106F5E-A685-CC74-66AA-60BF700D1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3" name="Star: 5 Points 778">
                  <a:hlinkClick r:id="rId91"/>
                  <a:extLst>
                    <a:ext uri="{FF2B5EF4-FFF2-40B4-BE49-F238E27FC236}">
                      <a16:creationId xmlns:a16="http://schemas.microsoft.com/office/drawing/2014/main" id="{7219ACB9-0210-5628-63E2-2879886A3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6" name="Star: 5 Points 779">
                  <a:hlinkClick r:id="rId34"/>
                  <a:extLst>
                    <a:ext uri="{FF2B5EF4-FFF2-40B4-BE49-F238E27FC236}">
                      <a16:creationId xmlns:a16="http://schemas.microsoft.com/office/drawing/2014/main" id="{CAB30E79-7964-3E76-97C7-6ED594046C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9" name="FTU - proximal straight tubule">
              <a:extLst>
                <a:ext uri="{FF2B5EF4-FFF2-40B4-BE49-F238E27FC236}">
                  <a16:creationId xmlns:a16="http://schemas.microsoft.com/office/drawing/2014/main" id="{90E1AB5A-B0AB-37CD-6796-A06BA3AA47C3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40" name="FTU - proximal straight tubule">
                <a:extLst>
                  <a:ext uri="{FF2B5EF4-FFF2-40B4-BE49-F238E27FC236}">
                    <a16:creationId xmlns:a16="http://schemas.microsoft.com/office/drawing/2014/main" id="{156AEFF9-58BE-B2DA-A8B8-F9CEA48A30E3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252A62FD-DFE6-C471-FEE9-3D8669FF9D8E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333F905C-BA66-BEFC-E521-800C69539C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36C491A2-CFF4-524F-6BC4-D022BF76EC5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9F9EE6C3-DA80-66E0-0EB4-5D0AE88D5F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445FCBF6-5319-BCE0-0C2E-0366D03D5593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43" name="Star: 5 Points 765">
                  <a:hlinkClick r:id="rId92"/>
                  <a:extLst>
                    <a:ext uri="{FF2B5EF4-FFF2-40B4-BE49-F238E27FC236}">
                      <a16:creationId xmlns:a16="http://schemas.microsoft.com/office/drawing/2014/main" id="{D32EA9C0-C348-AA56-E843-90E47166ED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766">
                  <a:hlinkClick r:id="rId91"/>
                  <a:extLst>
                    <a:ext uri="{FF2B5EF4-FFF2-40B4-BE49-F238E27FC236}">
                      <a16:creationId xmlns:a16="http://schemas.microsoft.com/office/drawing/2014/main" id="{3401FB71-7A87-BB0A-BA00-9939E32BC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767">
                  <a:hlinkClick r:id="rId34"/>
                  <a:extLst>
                    <a:ext uri="{FF2B5EF4-FFF2-40B4-BE49-F238E27FC236}">
                      <a16:creationId xmlns:a16="http://schemas.microsoft.com/office/drawing/2014/main" id="{99E0E397-B18E-584B-F12E-9B69FCF91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7" name="FTU - descending thin limb">
              <a:extLst>
                <a:ext uri="{FF2B5EF4-FFF2-40B4-BE49-F238E27FC236}">
                  <a16:creationId xmlns:a16="http://schemas.microsoft.com/office/drawing/2014/main" id="{F4B067D8-63FA-60C9-804E-834DCE4C439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495" name="FTU - descending thin limb">
                <a:extLst>
                  <a:ext uri="{FF2B5EF4-FFF2-40B4-BE49-F238E27FC236}">
                    <a16:creationId xmlns:a16="http://schemas.microsoft.com/office/drawing/2014/main" id="{33E4AC30-D460-7BD5-BC22-1CBF874AA227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6" name="dock">
                <a:extLst>
                  <a:ext uri="{FF2B5EF4-FFF2-40B4-BE49-F238E27FC236}">
                    <a16:creationId xmlns:a16="http://schemas.microsoft.com/office/drawing/2014/main" id="{1647DCB3-36E3-F2FB-889F-46DCA42B29AA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5D6A757A-E0D9-984F-58B4-5D231555FE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0DD01990-A43E-0888-7ADD-9D6DE37E23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55B0B39C-A9F0-56A2-B76E-1596DC811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8BF13902-C245-2CDD-24F1-ED8896DFFC99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430" name="Star: 5 Points 753">
                  <a:hlinkClick r:id="rId93"/>
                  <a:extLst>
                    <a:ext uri="{FF2B5EF4-FFF2-40B4-BE49-F238E27FC236}">
                      <a16:creationId xmlns:a16="http://schemas.microsoft.com/office/drawing/2014/main" id="{5DB3A0BA-90D5-FC70-EB2F-C6E5B10DC7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754">
                  <a:hlinkClick r:id="rId91"/>
                  <a:extLst>
                    <a:ext uri="{FF2B5EF4-FFF2-40B4-BE49-F238E27FC236}">
                      <a16:creationId xmlns:a16="http://schemas.microsoft.com/office/drawing/2014/main" id="{669930B0-4EB5-75FF-9ED8-7FAEF3FDC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755">
                  <a:hlinkClick r:id="rId34"/>
                  <a:extLst>
                    <a:ext uri="{FF2B5EF4-FFF2-40B4-BE49-F238E27FC236}">
                      <a16:creationId xmlns:a16="http://schemas.microsoft.com/office/drawing/2014/main" id="{9D46DC4B-F1A7-84B0-67ED-374B4F1457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8" name="FTU - ascending thin limb">
              <a:extLst>
                <a:ext uri="{FF2B5EF4-FFF2-40B4-BE49-F238E27FC236}">
                  <a16:creationId xmlns:a16="http://schemas.microsoft.com/office/drawing/2014/main" id="{44C05C76-A604-7B65-835E-1E2F82A07342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448" name="FTU - ascending thin limb">
                <a:extLst>
                  <a:ext uri="{FF2B5EF4-FFF2-40B4-BE49-F238E27FC236}">
                    <a16:creationId xmlns:a16="http://schemas.microsoft.com/office/drawing/2014/main" id="{E71D774B-EBBD-F2AF-F4DE-37447EB8B5F3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D496F8E2-3E80-781B-F049-21FA5154458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46055ED5-B4A2-1D6B-0FA9-552AB9EB351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7123E80F-10AF-8EC7-CF85-629CF83AE0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6B04CD3E-4BF3-BDA9-7372-DD41855E15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814C5204-D3DF-6DC9-854B-0279BA43308F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739">
                  <a:hlinkClick r:id="rId94"/>
                  <a:extLst>
                    <a:ext uri="{FF2B5EF4-FFF2-40B4-BE49-F238E27FC236}">
                      <a16:creationId xmlns:a16="http://schemas.microsoft.com/office/drawing/2014/main" id="{496A39EF-1605-68C2-DE8E-D41E549E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740">
                  <a:hlinkClick r:id="rId91"/>
                  <a:extLst>
                    <a:ext uri="{FF2B5EF4-FFF2-40B4-BE49-F238E27FC236}">
                      <a16:creationId xmlns:a16="http://schemas.microsoft.com/office/drawing/2014/main" id="{76DD0063-06C6-A7F8-BD9F-2334B438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741">
                  <a:hlinkClick r:id="rId34"/>
                  <a:extLst>
                    <a:ext uri="{FF2B5EF4-FFF2-40B4-BE49-F238E27FC236}">
                      <a16:creationId xmlns:a16="http://schemas.microsoft.com/office/drawing/2014/main" id="{13C618CC-D7BE-568E-2C7B-6C1189B4AB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9" name="FTU - distal straight tubule">
              <a:extLst>
                <a:ext uri="{FF2B5EF4-FFF2-40B4-BE49-F238E27FC236}">
                  <a16:creationId xmlns:a16="http://schemas.microsoft.com/office/drawing/2014/main" id="{71E6F901-C558-2C1F-F27F-308104C6EA74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331" name="FTU - distal straight tubule">
                <a:extLst>
                  <a:ext uri="{FF2B5EF4-FFF2-40B4-BE49-F238E27FC236}">
                    <a16:creationId xmlns:a16="http://schemas.microsoft.com/office/drawing/2014/main" id="{E843ED81-CFC1-B642-8BEE-A208F7EB714E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32" name="dock">
                <a:extLst>
                  <a:ext uri="{FF2B5EF4-FFF2-40B4-BE49-F238E27FC236}">
                    <a16:creationId xmlns:a16="http://schemas.microsoft.com/office/drawing/2014/main" id="{DA21F327-55BE-76BD-D3BA-CDFABCD7943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337" name="Text Box 3086">
                  <a:extLst>
                    <a:ext uri="{FF2B5EF4-FFF2-40B4-BE49-F238E27FC236}">
                      <a16:creationId xmlns:a16="http://schemas.microsoft.com/office/drawing/2014/main" id="{FAF37DE8-F312-9768-6EA3-556E0CC09D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8" name="Text Box 3086">
                  <a:extLst>
                    <a:ext uri="{FF2B5EF4-FFF2-40B4-BE49-F238E27FC236}">
                      <a16:creationId xmlns:a16="http://schemas.microsoft.com/office/drawing/2014/main" id="{7C29545F-5F7E-D43D-C7D1-7851AF87D78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8D1A0B21-BA66-BE1D-CCD9-EEF45D15B0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33" name="link">
                <a:extLst>
                  <a:ext uri="{FF2B5EF4-FFF2-40B4-BE49-F238E27FC236}">
                    <a16:creationId xmlns:a16="http://schemas.microsoft.com/office/drawing/2014/main" id="{5ABF1223-EA42-8F1B-294A-BB015A35C394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334" name="Star: 5 Points 727">
                  <a:hlinkClick r:id="rId94"/>
                  <a:extLst>
                    <a:ext uri="{FF2B5EF4-FFF2-40B4-BE49-F238E27FC236}">
                      <a16:creationId xmlns:a16="http://schemas.microsoft.com/office/drawing/2014/main" id="{02C8613C-709A-4F79-C6AA-A907471A9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5" name="Star: 5 Points 728">
                  <a:hlinkClick r:id="rId91"/>
                  <a:extLst>
                    <a:ext uri="{FF2B5EF4-FFF2-40B4-BE49-F238E27FC236}">
                      <a16:creationId xmlns:a16="http://schemas.microsoft.com/office/drawing/2014/main" id="{C867F889-38B0-CE6E-9C3C-06DB8ABE0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36" name="Star: 5 Points 729">
                  <a:hlinkClick r:id="rId34"/>
                  <a:extLst>
                    <a:ext uri="{FF2B5EF4-FFF2-40B4-BE49-F238E27FC236}">
                      <a16:creationId xmlns:a16="http://schemas.microsoft.com/office/drawing/2014/main" id="{282D40CE-6648-BEDD-CCBD-2CA8439F4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" name="FTU - final thick ascending limb">
              <a:extLst>
                <a:ext uri="{FF2B5EF4-FFF2-40B4-BE49-F238E27FC236}">
                  <a16:creationId xmlns:a16="http://schemas.microsoft.com/office/drawing/2014/main" id="{350B36A2-5503-0ECC-9AE7-3D9AA89EA786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766" name="FTU - final thick ascending limb">
                <a:extLst>
                  <a:ext uri="{FF2B5EF4-FFF2-40B4-BE49-F238E27FC236}">
                    <a16:creationId xmlns:a16="http://schemas.microsoft.com/office/drawing/2014/main" id="{0FBD3A42-2E41-3B71-D17C-B045128916D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18" name="dock">
                <a:extLst>
                  <a:ext uri="{FF2B5EF4-FFF2-40B4-BE49-F238E27FC236}">
                    <a16:creationId xmlns:a16="http://schemas.microsoft.com/office/drawing/2014/main" id="{B2CD893C-63A9-82F1-9D24-EE43B1B05564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328" name="Text Box 3086">
                  <a:extLst>
                    <a:ext uri="{FF2B5EF4-FFF2-40B4-BE49-F238E27FC236}">
                      <a16:creationId xmlns:a16="http://schemas.microsoft.com/office/drawing/2014/main" id="{DAAE0096-1393-FE12-7B2C-854BD4D0D7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29" name="Text Box 3086">
                  <a:extLst>
                    <a:ext uri="{FF2B5EF4-FFF2-40B4-BE49-F238E27FC236}">
                      <a16:creationId xmlns:a16="http://schemas.microsoft.com/office/drawing/2014/main" id="{04644685-C26C-9BC0-1763-2CE5DBA3F4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30" name="Text Box 3086">
                  <a:extLst>
                    <a:ext uri="{FF2B5EF4-FFF2-40B4-BE49-F238E27FC236}">
                      <a16:creationId xmlns:a16="http://schemas.microsoft.com/office/drawing/2014/main" id="{DB5DE93E-13C9-F561-F205-079ACCFF08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19" name="link">
                <a:extLst>
                  <a:ext uri="{FF2B5EF4-FFF2-40B4-BE49-F238E27FC236}">
                    <a16:creationId xmlns:a16="http://schemas.microsoft.com/office/drawing/2014/main" id="{F358A010-A2C5-5F54-56A3-A50BB577056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325" name="Star: 5 Points 715">
                  <a:hlinkClick r:id="rId94"/>
                  <a:extLst>
                    <a:ext uri="{FF2B5EF4-FFF2-40B4-BE49-F238E27FC236}">
                      <a16:creationId xmlns:a16="http://schemas.microsoft.com/office/drawing/2014/main" id="{24817E1B-B9F0-99B8-BCED-FB41085C8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6" name="Star: 5 Points 716">
                  <a:hlinkClick r:id="rId91"/>
                  <a:extLst>
                    <a:ext uri="{FF2B5EF4-FFF2-40B4-BE49-F238E27FC236}">
                      <a16:creationId xmlns:a16="http://schemas.microsoft.com/office/drawing/2014/main" id="{6F1E7C4E-63BF-7C72-E104-A1F30CBDD1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27" name="Star: 5 Points 717">
                  <a:hlinkClick r:id="rId34"/>
                  <a:extLst>
                    <a:ext uri="{FF2B5EF4-FFF2-40B4-BE49-F238E27FC236}">
                      <a16:creationId xmlns:a16="http://schemas.microsoft.com/office/drawing/2014/main" id="{5982840F-B384-E7AD-37F3-27CDB9C971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2" name="FTU - distal convoluted tubule">
              <a:extLst>
                <a:ext uri="{FF2B5EF4-FFF2-40B4-BE49-F238E27FC236}">
                  <a16:creationId xmlns:a16="http://schemas.microsoft.com/office/drawing/2014/main" id="{53DD1210-3269-E17C-06CA-EB63FB02782B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757" name="FTU - distal convoluted tubule">
                <a:extLst>
                  <a:ext uri="{FF2B5EF4-FFF2-40B4-BE49-F238E27FC236}">
                    <a16:creationId xmlns:a16="http://schemas.microsoft.com/office/drawing/2014/main" id="{E2240C77-8060-9055-C033-2BCE60C6F7E0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09A3167B-3DC7-B282-9D2F-42CFCDCDF0E6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AADAD0CA-28FF-FA21-E803-404E0C86D2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A1067F5E-B0AB-E3D3-8F34-8E5E344CDF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9AC639C7-7ECA-7DE9-1DDA-F4B6A04F4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6516DE6D-7B3E-0DB5-A428-EF67527CB393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703">
                  <a:hlinkClick r:id="rId95"/>
                  <a:extLst>
                    <a:ext uri="{FF2B5EF4-FFF2-40B4-BE49-F238E27FC236}">
                      <a16:creationId xmlns:a16="http://schemas.microsoft.com/office/drawing/2014/main" id="{215D741B-DD41-BFA2-00DB-66ADDE432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704">
                  <a:hlinkClick r:id="rId91"/>
                  <a:extLst>
                    <a:ext uri="{FF2B5EF4-FFF2-40B4-BE49-F238E27FC236}">
                      <a16:creationId xmlns:a16="http://schemas.microsoft.com/office/drawing/2014/main" id="{FD097EEF-DB85-E4A2-D9D2-D43A9969D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705">
                  <a:hlinkClick r:id="rId34"/>
                  <a:extLst>
                    <a:ext uri="{FF2B5EF4-FFF2-40B4-BE49-F238E27FC236}">
                      <a16:creationId xmlns:a16="http://schemas.microsoft.com/office/drawing/2014/main" id="{8BE6363C-C559-9C80-1A66-BDD073417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3" name="FTU - connecting tubule">
              <a:extLst>
                <a:ext uri="{FF2B5EF4-FFF2-40B4-BE49-F238E27FC236}">
                  <a16:creationId xmlns:a16="http://schemas.microsoft.com/office/drawing/2014/main" id="{7B7F83FD-1CBE-7387-72A2-77B95D28E82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748" name="FTU - connecting tubule">
                <a:extLst>
                  <a:ext uri="{FF2B5EF4-FFF2-40B4-BE49-F238E27FC236}">
                    <a16:creationId xmlns:a16="http://schemas.microsoft.com/office/drawing/2014/main" id="{C093D334-7624-AD34-AE97-468F85A7349F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9" name="dock">
                <a:extLst>
                  <a:ext uri="{FF2B5EF4-FFF2-40B4-BE49-F238E27FC236}">
                    <a16:creationId xmlns:a16="http://schemas.microsoft.com/office/drawing/2014/main" id="{5CD91D8C-1209-073A-FFC2-8E9759EE5F72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754" name="Text Box 3086">
                  <a:extLst>
                    <a:ext uri="{FF2B5EF4-FFF2-40B4-BE49-F238E27FC236}">
                      <a16:creationId xmlns:a16="http://schemas.microsoft.com/office/drawing/2014/main" id="{EB7A02B7-D159-A976-8F87-474E17FC2B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Text Box 3086">
                  <a:extLst>
                    <a:ext uri="{FF2B5EF4-FFF2-40B4-BE49-F238E27FC236}">
                      <a16:creationId xmlns:a16="http://schemas.microsoft.com/office/drawing/2014/main" id="{19BFD7B2-A74E-F84A-7FBC-FA68F2FAE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1808ADAE-5A42-A920-503D-E64777ED89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0" name="link">
                <a:extLst>
                  <a:ext uri="{FF2B5EF4-FFF2-40B4-BE49-F238E27FC236}">
                    <a16:creationId xmlns:a16="http://schemas.microsoft.com/office/drawing/2014/main" id="{E5E8E6E4-FA2E-2928-9DB8-802106374A07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751" name="Star: 5 Points 691">
                  <a:hlinkClick r:id="rId96"/>
                  <a:extLst>
                    <a:ext uri="{FF2B5EF4-FFF2-40B4-BE49-F238E27FC236}">
                      <a16:creationId xmlns:a16="http://schemas.microsoft.com/office/drawing/2014/main" id="{4685EECD-56E0-A324-0F50-54E9AE8C5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Star: 5 Points 692">
                  <a:hlinkClick r:id="rId97"/>
                  <a:extLst>
                    <a:ext uri="{FF2B5EF4-FFF2-40B4-BE49-F238E27FC236}">
                      <a16:creationId xmlns:a16="http://schemas.microsoft.com/office/drawing/2014/main" id="{B42D328C-25A7-5CB4-3A1D-DB2F820839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Star: 5 Points 693">
                  <a:hlinkClick r:id="rId34"/>
                  <a:extLst>
                    <a:ext uri="{FF2B5EF4-FFF2-40B4-BE49-F238E27FC236}">
                      <a16:creationId xmlns:a16="http://schemas.microsoft.com/office/drawing/2014/main" id="{A54C5FFD-4F4D-EE21-46C4-FDC36DE4C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4" name="FTU - cortical connecting tubule">
              <a:extLst>
                <a:ext uri="{FF2B5EF4-FFF2-40B4-BE49-F238E27FC236}">
                  <a16:creationId xmlns:a16="http://schemas.microsoft.com/office/drawing/2014/main" id="{50148995-DE0F-4BEB-0D9A-95B21D2CFC73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737" name="FTU - cortical connecting tubule">
                <a:extLst>
                  <a:ext uri="{FF2B5EF4-FFF2-40B4-BE49-F238E27FC236}">
                    <a16:creationId xmlns:a16="http://schemas.microsoft.com/office/drawing/2014/main" id="{DBAF1492-3832-E09D-F6EE-01436DA1973D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dock">
                <a:extLst>
                  <a:ext uri="{FF2B5EF4-FFF2-40B4-BE49-F238E27FC236}">
                    <a16:creationId xmlns:a16="http://schemas.microsoft.com/office/drawing/2014/main" id="{B3BC9070-6AF9-33B6-960A-10B865DE2C3F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743" name="Text Box 3086">
                  <a:extLst>
                    <a:ext uri="{FF2B5EF4-FFF2-40B4-BE49-F238E27FC236}">
                      <a16:creationId xmlns:a16="http://schemas.microsoft.com/office/drawing/2014/main" id="{0414B3D8-0794-7DA4-1D5D-B928A9A2E7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4" name="Text Box 3086">
                  <a:extLst>
                    <a:ext uri="{FF2B5EF4-FFF2-40B4-BE49-F238E27FC236}">
                      <a16:creationId xmlns:a16="http://schemas.microsoft.com/office/drawing/2014/main" id="{503DFE69-C91D-86CA-4A6F-0F2700B464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183207AC-EB68-0179-14AF-CCF5B73E6B5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9" name="link">
                <a:extLst>
                  <a:ext uri="{FF2B5EF4-FFF2-40B4-BE49-F238E27FC236}">
                    <a16:creationId xmlns:a16="http://schemas.microsoft.com/office/drawing/2014/main" id="{9542AEA5-404B-A9FA-2B09-30FBE19D9ACD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740" name="Star: 5 Points 679">
                  <a:hlinkClick r:id="rId96"/>
                  <a:extLst>
                    <a:ext uri="{FF2B5EF4-FFF2-40B4-BE49-F238E27FC236}">
                      <a16:creationId xmlns:a16="http://schemas.microsoft.com/office/drawing/2014/main" id="{2C5327DE-7CBC-77DD-E930-14527611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680">
                  <a:hlinkClick r:id="rId97"/>
                  <a:extLst>
                    <a:ext uri="{FF2B5EF4-FFF2-40B4-BE49-F238E27FC236}">
                      <a16:creationId xmlns:a16="http://schemas.microsoft.com/office/drawing/2014/main" id="{F3950842-3DF6-25CC-F147-31CD2CF25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Star: 5 Points 681">
                  <a:hlinkClick r:id="rId34"/>
                  <a:extLst>
                    <a:ext uri="{FF2B5EF4-FFF2-40B4-BE49-F238E27FC236}">
                      <a16:creationId xmlns:a16="http://schemas.microsoft.com/office/drawing/2014/main" id="{B344BBE9-9392-A0D6-DAE0-F5E63B9A9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5" name="FTU - outer medullary col. duct">
              <a:extLst>
                <a:ext uri="{FF2B5EF4-FFF2-40B4-BE49-F238E27FC236}">
                  <a16:creationId xmlns:a16="http://schemas.microsoft.com/office/drawing/2014/main" id="{9142F0B8-1972-0EDD-FBE7-4873E9F611E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727" name="FTU - outer medullary col. duct">
                <a:extLst>
                  <a:ext uri="{FF2B5EF4-FFF2-40B4-BE49-F238E27FC236}">
                    <a16:creationId xmlns:a16="http://schemas.microsoft.com/office/drawing/2014/main" id="{4203D97B-74A9-872C-687F-CADD0793A0D1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8" name="dock">
                <a:extLst>
                  <a:ext uri="{FF2B5EF4-FFF2-40B4-BE49-F238E27FC236}">
                    <a16:creationId xmlns:a16="http://schemas.microsoft.com/office/drawing/2014/main" id="{7418EA1B-1B59-1AA2-9D64-DDF5F243FD85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733" name="Text Box 3086">
                  <a:extLst>
                    <a:ext uri="{FF2B5EF4-FFF2-40B4-BE49-F238E27FC236}">
                      <a16:creationId xmlns:a16="http://schemas.microsoft.com/office/drawing/2014/main" id="{72C2838E-3BE3-6540-4E28-640EF6779C6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Text Box 3086">
                  <a:extLst>
                    <a:ext uri="{FF2B5EF4-FFF2-40B4-BE49-F238E27FC236}">
                      <a16:creationId xmlns:a16="http://schemas.microsoft.com/office/drawing/2014/main" id="{E2A87864-7042-912E-609C-CB9CFC39E5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EBB5DD19-14D8-97A7-AE5F-A4991DCCA6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9" name="link">
                <a:extLst>
                  <a:ext uri="{FF2B5EF4-FFF2-40B4-BE49-F238E27FC236}">
                    <a16:creationId xmlns:a16="http://schemas.microsoft.com/office/drawing/2014/main" id="{B176F3CA-3B15-EC5E-2415-C546685B5AD4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730" name="Star: 5 Points 667">
                  <a:hlinkClick r:id="rId96"/>
                  <a:extLst>
                    <a:ext uri="{FF2B5EF4-FFF2-40B4-BE49-F238E27FC236}">
                      <a16:creationId xmlns:a16="http://schemas.microsoft.com/office/drawing/2014/main" id="{0B1EDBB5-83CE-4C96-62AA-8695BF158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Star: 5 Points 668">
                  <a:hlinkClick r:id="rId97"/>
                  <a:extLst>
                    <a:ext uri="{FF2B5EF4-FFF2-40B4-BE49-F238E27FC236}">
                      <a16:creationId xmlns:a16="http://schemas.microsoft.com/office/drawing/2014/main" id="{5BC77990-1733-186E-4FEA-F30104A01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Star: 5 Points 669">
                  <a:hlinkClick r:id="rId34"/>
                  <a:extLst>
                    <a:ext uri="{FF2B5EF4-FFF2-40B4-BE49-F238E27FC236}">
                      <a16:creationId xmlns:a16="http://schemas.microsoft.com/office/drawing/2014/main" id="{5D949B03-DDF1-F9DF-FD82-5401780E32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6" name="FTU - inner medullary col. duct">
              <a:extLst>
                <a:ext uri="{FF2B5EF4-FFF2-40B4-BE49-F238E27FC236}">
                  <a16:creationId xmlns:a16="http://schemas.microsoft.com/office/drawing/2014/main" id="{9809C88D-01E4-1454-F132-F32BAEB05D43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85" name="FTU - inner medullary col. duct">
                <a:extLst>
                  <a:ext uri="{FF2B5EF4-FFF2-40B4-BE49-F238E27FC236}">
                    <a16:creationId xmlns:a16="http://schemas.microsoft.com/office/drawing/2014/main" id="{116C1185-83CC-3A6D-A523-01CEA0EC84E8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6" name="dock">
                <a:extLst>
                  <a:ext uri="{FF2B5EF4-FFF2-40B4-BE49-F238E27FC236}">
                    <a16:creationId xmlns:a16="http://schemas.microsoft.com/office/drawing/2014/main" id="{8BE50962-EAB4-938F-EFF7-5E7EC8C6644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34023929-E112-F616-9EDA-8BC5579DC4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0064C1D1-BCD1-EEA4-3DF0-BDE36758BF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2" name="Text Box 3086">
                  <a:extLst>
                    <a:ext uri="{FF2B5EF4-FFF2-40B4-BE49-F238E27FC236}">
                      <a16:creationId xmlns:a16="http://schemas.microsoft.com/office/drawing/2014/main" id="{FF0C672D-5766-F08D-CD37-A0C810FA69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2" name="link">
                <a:extLst>
                  <a:ext uri="{FF2B5EF4-FFF2-40B4-BE49-F238E27FC236}">
                    <a16:creationId xmlns:a16="http://schemas.microsoft.com/office/drawing/2014/main" id="{5CF3E7C3-BB74-5738-1A33-7440F9985337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707" name="Star: 5 Points 655">
                  <a:hlinkClick r:id="rId96"/>
                  <a:extLst>
                    <a:ext uri="{FF2B5EF4-FFF2-40B4-BE49-F238E27FC236}">
                      <a16:creationId xmlns:a16="http://schemas.microsoft.com/office/drawing/2014/main" id="{8D2E7C58-4CF3-EAF8-84D0-96AABB062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656">
                  <a:hlinkClick r:id="rId97"/>
                  <a:extLst>
                    <a:ext uri="{FF2B5EF4-FFF2-40B4-BE49-F238E27FC236}">
                      <a16:creationId xmlns:a16="http://schemas.microsoft.com/office/drawing/2014/main" id="{4B44A879-27E2-0807-B651-6E3FA9A913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Star: 5 Points 657">
                  <a:hlinkClick r:id="rId34"/>
                  <a:extLst>
                    <a:ext uri="{FF2B5EF4-FFF2-40B4-BE49-F238E27FC236}">
                      <a16:creationId xmlns:a16="http://schemas.microsoft.com/office/drawing/2014/main" id="{4DC0F26F-620A-378A-9F55-0F40F5A4B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7" name="FTU - minor calyx">
              <a:extLst>
                <a:ext uri="{FF2B5EF4-FFF2-40B4-BE49-F238E27FC236}">
                  <a16:creationId xmlns:a16="http://schemas.microsoft.com/office/drawing/2014/main" id="{11BE6F27-FE47-735F-C362-98E6D8DE1F4D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76" name="FTU - minor calyx">
                <a:extLst>
                  <a:ext uri="{FF2B5EF4-FFF2-40B4-BE49-F238E27FC236}">
                    <a16:creationId xmlns:a16="http://schemas.microsoft.com/office/drawing/2014/main" id="{826E09AA-E7F2-759C-A818-AE51BB96F16A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" name="dock">
                <a:extLst>
                  <a:ext uri="{FF2B5EF4-FFF2-40B4-BE49-F238E27FC236}">
                    <a16:creationId xmlns:a16="http://schemas.microsoft.com/office/drawing/2014/main" id="{75D44587-63FA-1AAA-B68D-604A7CABB2F3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82" name="Text Box 3086">
                  <a:extLst>
                    <a:ext uri="{FF2B5EF4-FFF2-40B4-BE49-F238E27FC236}">
                      <a16:creationId xmlns:a16="http://schemas.microsoft.com/office/drawing/2014/main" id="{922A649C-C266-3A3B-2D55-E10F4D5B3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095BEDAD-64D9-3912-9DC8-2C786AEFC2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9FF26D18-E3E9-E2ED-840A-2C99F3664A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" name="link">
                <a:extLst>
                  <a:ext uri="{FF2B5EF4-FFF2-40B4-BE49-F238E27FC236}">
                    <a16:creationId xmlns:a16="http://schemas.microsoft.com/office/drawing/2014/main" id="{EFD8E310-88E8-EFBA-6CBB-A3102C3E7BD0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79" name="Star: 5 Points 643">
                  <a:hlinkClick r:id="rId98"/>
                  <a:extLst>
                    <a:ext uri="{FF2B5EF4-FFF2-40B4-BE49-F238E27FC236}">
                      <a16:creationId xmlns:a16="http://schemas.microsoft.com/office/drawing/2014/main" id="{2BFB390C-2891-F6F7-EF58-716539E9C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644">
                  <a:hlinkClick r:id="rId91"/>
                  <a:extLst>
                    <a:ext uri="{FF2B5EF4-FFF2-40B4-BE49-F238E27FC236}">
                      <a16:creationId xmlns:a16="http://schemas.microsoft.com/office/drawing/2014/main" id="{D6187B35-F6C0-D7AA-A9F0-B41C79EDF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645">
                  <a:hlinkClick r:id="rId34"/>
                  <a:extLst>
                    <a:ext uri="{FF2B5EF4-FFF2-40B4-BE49-F238E27FC236}">
                      <a16:creationId xmlns:a16="http://schemas.microsoft.com/office/drawing/2014/main" id="{A280F8C5-2E74-C239-52F7-AFFAD0E98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8" name="FTU - major calyx">
              <a:extLst>
                <a:ext uri="{FF2B5EF4-FFF2-40B4-BE49-F238E27FC236}">
                  <a16:creationId xmlns:a16="http://schemas.microsoft.com/office/drawing/2014/main" id="{BA69B518-6F77-0BC7-ED44-3FCF0FCB7765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64" name="FTU - major calyx">
                <a:extLst>
                  <a:ext uri="{FF2B5EF4-FFF2-40B4-BE49-F238E27FC236}">
                    <a16:creationId xmlns:a16="http://schemas.microsoft.com/office/drawing/2014/main" id="{AC13E2CC-6ABF-5A53-0ADB-4E6FBFB78465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" name="dock">
                <a:extLst>
                  <a:ext uri="{FF2B5EF4-FFF2-40B4-BE49-F238E27FC236}">
                    <a16:creationId xmlns:a16="http://schemas.microsoft.com/office/drawing/2014/main" id="{5388C466-4DC0-E275-F8AB-69262CCDD904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73" name="Text Box 3086">
                  <a:extLst>
                    <a:ext uri="{FF2B5EF4-FFF2-40B4-BE49-F238E27FC236}">
                      <a16:creationId xmlns:a16="http://schemas.microsoft.com/office/drawing/2014/main" id="{4BCE78E4-A572-D218-2768-596B057399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AF50A0F9-BAD3-4570-F7C5-3B7F24CCC2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C9B32E8B-A351-2097-3EF5-E7EEF1CCF7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" name="link">
                <a:extLst>
                  <a:ext uri="{FF2B5EF4-FFF2-40B4-BE49-F238E27FC236}">
                    <a16:creationId xmlns:a16="http://schemas.microsoft.com/office/drawing/2014/main" id="{9678B30E-A41A-2C61-3A8C-EACB1A4305BB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67" name="Star: 5 Points 631">
                  <a:hlinkClick r:id="rId98"/>
                  <a:extLst>
                    <a:ext uri="{FF2B5EF4-FFF2-40B4-BE49-F238E27FC236}">
                      <a16:creationId xmlns:a16="http://schemas.microsoft.com/office/drawing/2014/main" id="{118B26A0-4EE6-BE8A-DB57-17C79E054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Star: 5 Points 632">
                  <a:hlinkClick r:id="rId91"/>
                  <a:extLst>
                    <a:ext uri="{FF2B5EF4-FFF2-40B4-BE49-F238E27FC236}">
                      <a16:creationId xmlns:a16="http://schemas.microsoft.com/office/drawing/2014/main" id="{F3F0811C-7BB4-ACFC-1BBE-A039E9806A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633">
                  <a:hlinkClick r:id="rId34"/>
                  <a:extLst>
                    <a:ext uri="{FF2B5EF4-FFF2-40B4-BE49-F238E27FC236}">
                      <a16:creationId xmlns:a16="http://schemas.microsoft.com/office/drawing/2014/main" id="{3909B370-765C-EF90-0647-97AA7C86D4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" name="FTU - renal pelvis">
              <a:extLst>
                <a:ext uri="{FF2B5EF4-FFF2-40B4-BE49-F238E27FC236}">
                  <a16:creationId xmlns:a16="http://schemas.microsoft.com/office/drawing/2014/main" id="{A16154AA-78C4-1F70-FCDD-0DB953D01D40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50" name="FTU - renal pelvis">
                <a:extLst>
                  <a:ext uri="{FF2B5EF4-FFF2-40B4-BE49-F238E27FC236}">
                    <a16:creationId xmlns:a16="http://schemas.microsoft.com/office/drawing/2014/main" id="{42C2CB34-22CB-B32F-55A4-75F53D129771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1" name="dock">
                <a:extLst>
                  <a:ext uri="{FF2B5EF4-FFF2-40B4-BE49-F238E27FC236}">
                    <a16:creationId xmlns:a16="http://schemas.microsoft.com/office/drawing/2014/main" id="{C2E20471-90D1-6B80-14D7-D869E9EC3E58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58" name="Text Box 3086">
                  <a:extLst>
                    <a:ext uri="{FF2B5EF4-FFF2-40B4-BE49-F238E27FC236}">
                      <a16:creationId xmlns:a16="http://schemas.microsoft.com/office/drawing/2014/main" id="{9B0A1087-3023-8116-5AE9-AFCE3DF3D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83A265BF-6617-34EE-5873-C9E4921034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D0EF31AE-4144-C1BC-A67B-AAAE04F9243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" name="link">
                <a:extLst>
                  <a:ext uri="{FF2B5EF4-FFF2-40B4-BE49-F238E27FC236}">
                    <a16:creationId xmlns:a16="http://schemas.microsoft.com/office/drawing/2014/main" id="{DB588BC3-548E-5937-DA6B-7BE1639A4295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53" name="Star: 5 Points 619">
                  <a:hlinkClick r:id="rId99"/>
                  <a:extLst>
                    <a:ext uri="{FF2B5EF4-FFF2-40B4-BE49-F238E27FC236}">
                      <a16:creationId xmlns:a16="http://schemas.microsoft.com/office/drawing/2014/main" id="{19A861B8-8F83-311E-E903-E8D4AF4558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Star: 5 Points 620">
                  <a:hlinkClick r:id="rId91"/>
                  <a:extLst>
                    <a:ext uri="{FF2B5EF4-FFF2-40B4-BE49-F238E27FC236}">
                      <a16:creationId xmlns:a16="http://schemas.microsoft.com/office/drawing/2014/main" id="{89E93F8C-9FB8-27FA-5AFB-DF9D44179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621">
                  <a:hlinkClick r:id="rId34"/>
                  <a:extLst>
                    <a:ext uri="{FF2B5EF4-FFF2-40B4-BE49-F238E27FC236}">
                      <a16:creationId xmlns:a16="http://schemas.microsoft.com/office/drawing/2014/main" id="{1E7B9647-4E52-6FA3-641B-CA06C72F4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100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101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102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101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103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101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104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105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106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105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37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105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107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108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109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108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42" name="organ group - lungs">
            <a:extLst>
              <a:ext uri="{FF2B5EF4-FFF2-40B4-BE49-F238E27FC236}">
                <a16:creationId xmlns:a16="http://schemas.microsoft.com/office/drawing/2014/main" id="{B37F0D30-44E9-59FF-587C-49CBD0118561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143" name="organ - lungs">
              <a:extLst>
                <a:ext uri="{FF2B5EF4-FFF2-40B4-BE49-F238E27FC236}">
                  <a16:creationId xmlns:a16="http://schemas.microsoft.com/office/drawing/2014/main" id="{8ADA2559-5B09-8FE3-FADC-2B7F718CAF39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44" name="FTU - primary bronchus">
              <a:extLst>
                <a:ext uri="{FF2B5EF4-FFF2-40B4-BE49-F238E27FC236}">
                  <a16:creationId xmlns:a16="http://schemas.microsoft.com/office/drawing/2014/main" id="{506029CF-8190-9C5F-8E2E-BDE085BF73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87" name="FTU - primary bronchus">
                <a:extLst>
                  <a:ext uri="{FF2B5EF4-FFF2-40B4-BE49-F238E27FC236}">
                    <a16:creationId xmlns:a16="http://schemas.microsoft.com/office/drawing/2014/main" id="{14C00B2B-7CFD-BE7D-5C67-975BFCE56D70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88" name="dock">
                <a:extLst>
                  <a:ext uri="{FF2B5EF4-FFF2-40B4-BE49-F238E27FC236}">
                    <a16:creationId xmlns:a16="http://schemas.microsoft.com/office/drawing/2014/main" id="{94072611-E773-C1C4-E920-60F5884C95FA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93" name="Text Box 3086">
                  <a:extLst>
                    <a:ext uri="{FF2B5EF4-FFF2-40B4-BE49-F238E27FC236}">
                      <a16:creationId xmlns:a16="http://schemas.microsoft.com/office/drawing/2014/main" id="{65B42A06-A222-ECF4-B32D-2B92D6120EA0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4" name="Text Box 3086">
                  <a:extLst>
                    <a:ext uri="{FF2B5EF4-FFF2-40B4-BE49-F238E27FC236}">
                      <a16:creationId xmlns:a16="http://schemas.microsoft.com/office/drawing/2014/main" id="{A1E7BC28-D5F7-5A37-5A99-AFA8236AEB7A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5" name="Text Box 3086">
                  <a:extLst>
                    <a:ext uri="{FF2B5EF4-FFF2-40B4-BE49-F238E27FC236}">
                      <a16:creationId xmlns:a16="http://schemas.microsoft.com/office/drawing/2014/main" id="{8ADE8070-E010-CFE6-B4A5-9C49E2B1A1B2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9" name="link">
                <a:extLst>
                  <a:ext uri="{FF2B5EF4-FFF2-40B4-BE49-F238E27FC236}">
                    <a16:creationId xmlns:a16="http://schemas.microsoft.com/office/drawing/2014/main" id="{EC7309D8-C98E-219E-D949-190E2534971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90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A5BEBFE-9A43-126A-6B05-736D1866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4F3F27BE-260C-91CD-BEFD-3CD8EFC746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2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0444D51-31D7-10DC-6CAC-70A2F21B0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FTU - lobar bronchus">
              <a:extLst>
                <a:ext uri="{FF2B5EF4-FFF2-40B4-BE49-F238E27FC236}">
                  <a16:creationId xmlns:a16="http://schemas.microsoft.com/office/drawing/2014/main" id="{5C95D29C-5523-881A-9436-0F9A33389139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81" name="FTU - lobar bronchus">
                <a:extLst>
                  <a:ext uri="{FF2B5EF4-FFF2-40B4-BE49-F238E27FC236}">
                    <a16:creationId xmlns:a16="http://schemas.microsoft.com/office/drawing/2014/main" id="{922DEA2D-B98C-2F18-94E1-EE03487259F6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79" name="dock">
                <a:extLst>
                  <a:ext uri="{FF2B5EF4-FFF2-40B4-BE49-F238E27FC236}">
                    <a16:creationId xmlns:a16="http://schemas.microsoft.com/office/drawing/2014/main" id="{FDA8CCDC-5681-35FF-037E-48384666083D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84" name="Text Box 3086">
                  <a:extLst>
                    <a:ext uri="{FF2B5EF4-FFF2-40B4-BE49-F238E27FC236}">
                      <a16:creationId xmlns:a16="http://schemas.microsoft.com/office/drawing/2014/main" id="{8ABC5573-30E2-32E5-5F6E-8AC27B5C6A6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5" name="Text Box 3086">
                  <a:extLst>
                    <a:ext uri="{FF2B5EF4-FFF2-40B4-BE49-F238E27FC236}">
                      <a16:creationId xmlns:a16="http://schemas.microsoft.com/office/drawing/2014/main" id="{E7C8BA8B-2756-B202-BFEF-1E88608FF40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6" name="Text Box 3086">
                  <a:extLst>
                    <a:ext uri="{FF2B5EF4-FFF2-40B4-BE49-F238E27FC236}">
                      <a16:creationId xmlns:a16="http://schemas.microsoft.com/office/drawing/2014/main" id="{40597516-C911-BD99-7267-FDA67856DF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80" name="link">
                <a:extLst>
                  <a:ext uri="{FF2B5EF4-FFF2-40B4-BE49-F238E27FC236}">
                    <a16:creationId xmlns:a16="http://schemas.microsoft.com/office/drawing/2014/main" id="{9897A4A9-0C43-0A11-758D-E353014CBE6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81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85C5E45-DB48-4FF9-9771-836EB0883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C8B51F0F-6BAD-E36B-AEA4-D3F8ED91A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51DFF361-8195-0D7B-CAC1-4D3B543FD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6" name="FTU - segmental bronchus">
              <a:extLst>
                <a:ext uri="{FF2B5EF4-FFF2-40B4-BE49-F238E27FC236}">
                  <a16:creationId xmlns:a16="http://schemas.microsoft.com/office/drawing/2014/main" id="{4043BDEB-6D8A-A049-CACE-546F259753E1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69" name="FTU - segmental bronchus">
                <a:extLst>
                  <a:ext uri="{FF2B5EF4-FFF2-40B4-BE49-F238E27FC236}">
                    <a16:creationId xmlns:a16="http://schemas.microsoft.com/office/drawing/2014/main" id="{172766B4-96EA-E7AA-F093-43F8939B9B0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3C0DA7D7-2795-B0C9-5E40-EF6287FB9BE5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05CB780A-D559-D331-B996-133955BA3E6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598E813E-E4FF-9F79-49A0-B56EA102A88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A2191ECD-A3BD-8D70-A31C-4B8A1E8E5E2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99B85570-4315-69F5-7D3B-B9066C652F1E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F5C176EA-5A5E-38D0-35EE-33FF8DCF77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F2DF00F4-BB2C-D2EF-A10D-A42D523C83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177A1982-F787-AFC8-D28C-4B3E75547E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" name="FTU - primary bronchiole">
              <a:extLst>
                <a:ext uri="{FF2B5EF4-FFF2-40B4-BE49-F238E27FC236}">
                  <a16:creationId xmlns:a16="http://schemas.microsoft.com/office/drawing/2014/main" id="{5DCBC7BC-62D0-1689-1334-00D2ED993647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57" name="FTU - primary bronchiole">
                <a:extLst>
                  <a:ext uri="{FF2B5EF4-FFF2-40B4-BE49-F238E27FC236}">
                    <a16:creationId xmlns:a16="http://schemas.microsoft.com/office/drawing/2014/main" id="{4C281177-FC7F-F086-56ED-82C49A5CF576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E037492E-63D8-3A9B-01A0-03C3ED570399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F9DAB331-477B-51A8-6632-AEE5021416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2FC4AB1E-7C22-4D55-6894-CEA8069193F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E50EEDC4-3101-CF84-FCB6-E35E5033AF1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3796864C-3001-DD21-DB78-0E2CED6A65D3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5741272-45F9-D3DE-D2FF-77610AA708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774BD19-5259-B6B7-0297-6C411BD67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7458394B-EDFC-1AB7-528B-0501016CE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8" name="FTU - conducting bronchiole">
              <a:extLst>
                <a:ext uri="{FF2B5EF4-FFF2-40B4-BE49-F238E27FC236}">
                  <a16:creationId xmlns:a16="http://schemas.microsoft.com/office/drawing/2014/main" id="{1D8D86E4-BCF9-26FE-6F0D-41129A931D2E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45" name="FTU - conducting bronchiole">
                <a:extLst>
                  <a:ext uri="{FF2B5EF4-FFF2-40B4-BE49-F238E27FC236}">
                    <a16:creationId xmlns:a16="http://schemas.microsoft.com/office/drawing/2014/main" id="{A017DA37-BD6C-363C-C112-2CDDB7D18453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51B493C9-F285-6276-2CB5-8E6F1409C1E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553F363B-410B-9F7B-3867-1AF52AAC8FE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4CB93E9B-FA71-1A62-37F7-E55F73BE8B0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3990F3C-F7A2-A1A7-1C8A-A84B635E7D7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07FFC07F-8590-125B-5AB4-28A57E29957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53807D8F-08D6-2C5E-90BD-7C7A25097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610CA593-0E53-CED2-8D97-789717886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B13024ED-0EBB-3CC9-8BD8-E9F52118B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0" name="FTU - terminal bronchiole">
              <a:extLst>
                <a:ext uri="{FF2B5EF4-FFF2-40B4-BE49-F238E27FC236}">
                  <a16:creationId xmlns:a16="http://schemas.microsoft.com/office/drawing/2014/main" id="{F717F0F4-4B9B-CF31-3267-263B46AA151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33" name="FTU - terminal bronchiole">
                <a:extLst>
                  <a:ext uri="{FF2B5EF4-FFF2-40B4-BE49-F238E27FC236}">
                    <a16:creationId xmlns:a16="http://schemas.microsoft.com/office/drawing/2014/main" id="{B70B3015-E7F7-DC96-EE2D-EC8582D9C768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0BFBD57-710E-89C1-FA7F-8739E9FB0FD9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93C0422E-278A-854C-F549-BC88E5462D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DAE60B36-B96E-5BCF-38FD-913DA25737A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F3E7AAF-A261-5652-9295-A9955FE961D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C4A2AD78-4371-859B-4A7F-E012C9D35BAA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6D3A6039-5ADA-01E7-CF3A-D6A682F4E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9619F898-F6C2-6FA8-456B-EA22DA3FC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D55CA153-26DB-759E-BA7D-7BA020709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3" name="FTU - respiratory bronchiole">
              <a:extLst>
                <a:ext uri="{FF2B5EF4-FFF2-40B4-BE49-F238E27FC236}">
                  <a16:creationId xmlns:a16="http://schemas.microsoft.com/office/drawing/2014/main" id="{88F964FA-2EB5-E001-2350-15991FBE118E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21" name="FTU - respiratory bronchiole">
                <a:extLst>
                  <a:ext uri="{FF2B5EF4-FFF2-40B4-BE49-F238E27FC236}">
                    <a16:creationId xmlns:a16="http://schemas.microsoft.com/office/drawing/2014/main" id="{267F337B-9472-EE09-42B4-C9C7DAD6D51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22" name="dock">
                <a:extLst>
                  <a:ext uri="{FF2B5EF4-FFF2-40B4-BE49-F238E27FC236}">
                    <a16:creationId xmlns:a16="http://schemas.microsoft.com/office/drawing/2014/main" id="{D7DF7B39-5F7B-E3F7-0BD6-7EC4F2C947D7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30" name="Text Box 3086">
                  <a:extLst>
                    <a:ext uri="{FF2B5EF4-FFF2-40B4-BE49-F238E27FC236}">
                      <a16:creationId xmlns:a16="http://schemas.microsoft.com/office/drawing/2014/main" id="{8472E803-FE19-1690-449F-8477E7B8833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1" name="Text Box 3086">
                  <a:extLst>
                    <a:ext uri="{FF2B5EF4-FFF2-40B4-BE49-F238E27FC236}">
                      <a16:creationId xmlns:a16="http://schemas.microsoft.com/office/drawing/2014/main" id="{98D64DE1-CD92-314A-549C-AB55612B13C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2" name="Text Box 3086">
                  <a:extLst>
                    <a:ext uri="{FF2B5EF4-FFF2-40B4-BE49-F238E27FC236}">
                      <a16:creationId xmlns:a16="http://schemas.microsoft.com/office/drawing/2014/main" id="{0962DC94-6792-2A7D-634B-4D8A9D12CE0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4" name="link">
                <a:extLst>
                  <a:ext uri="{FF2B5EF4-FFF2-40B4-BE49-F238E27FC236}">
                    <a16:creationId xmlns:a16="http://schemas.microsoft.com/office/drawing/2014/main" id="{916E910C-6DFC-3D69-5B15-F0DDF12626F2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27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459DCE52-30DB-3B00-5DF9-3E27B5321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8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3733DD83-0E69-0D7C-70FA-147730BCA9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9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4494600E-CD17-9BE8-7757-A3BFDFCF5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4" name="FTU - alveolar duct">
              <a:extLst>
                <a:ext uri="{FF2B5EF4-FFF2-40B4-BE49-F238E27FC236}">
                  <a16:creationId xmlns:a16="http://schemas.microsoft.com/office/drawing/2014/main" id="{B753EA8D-77B1-5D1C-DFEC-5C756E8D7331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09" name="FTU - alveolar duct">
                <a:extLst>
                  <a:ext uri="{FF2B5EF4-FFF2-40B4-BE49-F238E27FC236}">
                    <a16:creationId xmlns:a16="http://schemas.microsoft.com/office/drawing/2014/main" id="{598B42C3-9FFB-9035-D0AE-D7386FF74D4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10" name="dock">
                <a:extLst>
                  <a:ext uri="{FF2B5EF4-FFF2-40B4-BE49-F238E27FC236}">
                    <a16:creationId xmlns:a16="http://schemas.microsoft.com/office/drawing/2014/main" id="{15F94AD5-71D1-0231-7995-AE77C199F11D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18" name="Text Box 3086">
                  <a:extLst>
                    <a:ext uri="{FF2B5EF4-FFF2-40B4-BE49-F238E27FC236}">
                      <a16:creationId xmlns:a16="http://schemas.microsoft.com/office/drawing/2014/main" id="{3F95179D-E1DF-7A64-A961-FDF7296EC1C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9" name="Text Box 3086">
                  <a:extLst>
                    <a:ext uri="{FF2B5EF4-FFF2-40B4-BE49-F238E27FC236}">
                      <a16:creationId xmlns:a16="http://schemas.microsoft.com/office/drawing/2014/main" id="{1BE6B3B3-72F9-1974-8F97-EA68BE4C847C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0" name="Text Box 3086">
                  <a:extLst>
                    <a:ext uri="{FF2B5EF4-FFF2-40B4-BE49-F238E27FC236}">
                      <a16:creationId xmlns:a16="http://schemas.microsoft.com/office/drawing/2014/main" id="{E4BF097A-8122-FD3C-311B-2505F1BC311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2" name="link">
                <a:extLst>
                  <a:ext uri="{FF2B5EF4-FFF2-40B4-BE49-F238E27FC236}">
                    <a16:creationId xmlns:a16="http://schemas.microsoft.com/office/drawing/2014/main" id="{BBFBF9F7-5593-BABB-FF4E-A3FC2A5AD4AF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15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08ABA4-BDB5-6372-8A55-73B056DAA1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A2080F76-E8BE-4206-0A32-ADD316624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7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E9D1FA99-202A-9C45-8E8D-53A8A06285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5" name="FTU - alveolus">
              <a:extLst>
                <a:ext uri="{FF2B5EF4-FFF2-40B4-BE49-F238E27FC236}">
                  <a16:creationId xmlns:a16="http://schemas.microsoft.com/office/drawing/2014/main" id="{94D7F1E5-B817-1D81-80A2-DF4DE482144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7542D4FB-59DE-531C-1B7F-26ECAB6188C5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BB32D86-95EC-1806-9636-D12FC34E3BB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9C187CF7-0080-8A1D-8BED-D58258C0DC5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6C3F3A5A-CB1D-DB98-1973-095B2288A3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07D7FF0E-F80F-D527-A6EC-ADFCEBEBEF7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5D179B16-462E-B911-EF85-04B024D45866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29965223-2790-8D79-AFB8-3176EF9FC2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91D81C41-36D4-0755-FE5A-5EA879B14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43"/>
                  <a:extLst>
                    <a:ext uri="{FF2B5EF4-FFF2-40B4-BE49-F238E27FC236}">
                      <a16:creationId xmlns:a16="http://schemas.microsoft.com/office/drawing/2014/main" id="{F56899F5-EC47-0C16-A474-32FF2ECFE3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56" name="dock - vascular">
              <a:extLst>
                <a:ext uri="{FF2B5EF4-FFF2-40B4-BE49-F238E27FC236}">
                  <a16:creationId xmlns:a16="http://schemas.microsoft.com/office/drawing/2014/main" id="{FB850CB7-CE7C-9A77-6177-4138FA2F8F9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69BBBEDF-E82F-8007-FB5F-1FAB57054CA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050A7F41-A131-B577-E32A-45C127D54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7CEF9121-114F-FF5F-A186-0C708E237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121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122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121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122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121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122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121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122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121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122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121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122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123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122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2824988"/>
            <a:chOff x="19027821" y="8363415"/>
            <a:chExt cx="7937561" cy="12824988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265732"/>
              <a:ext cx="213671" cy="57600"/>
              <a:chOff x="2823062" y="5811875"/>
              <a:chExt cx="213671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494637"/>
              <a:ext cx="213671" cy="57600"/>
              <a:chOff x="2823062" y="5811875"/>
              <a:chExt cx="213671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723542"/>
              <a:ext cx="213671" cy="57600"/>
              <a:chOff x="2823062" y="5811875"/>
              <a:chExt cx="213671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19952447"/>
              <a:ext cx="213671" cy="57600"/>
              <a:chOff x="2823062" y="5811875"/>
              <a:chExt cx="213671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181352"/>
              <a:ext cx="213671" cy="57600"/>
              <a:chOff x="2823062" y="5811875"/>
              <a:chExt cx="213671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410257"/>
              <a:ext cx="213671" cy="57600"/>
              <a:chOff x="2823062" y="5811875"/>
              <a:chExt cx="213671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639162"/>
              <a:ext cx="213671" cy="57600"/>
              <a:chOff x="2823062" y="5811875"/>
              <a:chExt cx="213671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0868067"/>
              <a:ext cx="213671" cy="57600"/>
              <a:chOff x="2823062" y="5811875"/>
              <a:chExt cx="213671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095" y="21096971"/>
              <a:ext cx="213671" cy="57600"/>
              <a:chOff x="2823062" y="5811875"/>
              <a:chExt cx="213671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53766" y="16666653"/>
              <a:ext cx="5939294" cy="44591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53766" y="16422359"/>
              <a:ext cx="5968242" cy="4703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53767" y="16893987"/>
              <a:ext cx="5971535" cy="42317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53767" y="16893987"/>
              <a:ext cx="5971535" cy="40028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53766" y="16422359"/>
              <a:ext cx="5968242" cy="44745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53766" y="16666653"/>
              <a:ext cx="5939294" cy="4230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40096" y="16378720"/>
              <a:ext cx="6228383" cy="46805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40096" y="16625458"/>
              <a:ext cx="6194797" cy="4433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40095" y="16839712"/>
              <a:ext cx="6239868" cy="4219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40096" y="16378720"/>
              <a:ext cx="6228383" cy="445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40096" y="16625458"/>
              <a:ext cx="6194797" cy="4204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40095" y="16839712"/>
              <a:ext cx="6239868" cy="3990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40095" y="17212803"/>
              <a:ext cx="4402104" cy="3746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40095" y="17212803"/>
              <a:ext cx="4402104" cy="3975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40096" y="15698142"/>
              <a:ext cx="3600111" cy="5032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40095" y="14042969"/>
              <a:ext cx="3639756" cy="64587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53767" y="16456454"/>
              <a:ext cx="6030691" cy="4211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53766" y="16698556"/>
              <a:ext cx="6027400" cy="39694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53766" y="16934932"/>
              <a:ext cx="6027148" cy="37330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40095" y="14042968"/>
              <a:ext cx="3639756" cy="6229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40095" y="14042969"/>
              <a:ext cx="3639756" cy="6000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40095" y="14042968"/>
              <a:ext cx="3639756" cy="57720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40095" y="14042969"/>
              <a:ext cx="3639756" cy="55431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40096" y="13577062"/>
              <a:ext cx="3469939" cy="5780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53766" y="9675026"/>
              <a:ext cx="7657616" cy="961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40096" y="9833793"/>
              <a:ext cx="4193251" cy="93942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40095" y="13977650"/>
              <a:ext cx="3687654" cy="5379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40095" y="12810389"/>
              <a:ext cx="6519624" cy="64176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40096" y="13033157"/>
              <a:ext cx="6521469" cy="6194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40096" y="13268925"/>
              <a:ext cx="6533691" cy="59591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40095" y="13506773"/>
              <a:ext cx="6539592" cy="5721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40096" y="13755713"/>
              <a:ext cx="6541451" cy="54723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53766" y="9675026"/>
              <a:ext cx="7657616" cy="10077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53766" y="9675027"/>
              <a:ext cx="7657616" cy="10306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53766" y="9675027"/>
              <a:ext cx="7657616" cy="98484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40096" y="9780896"/>
              <a:ext cx="4232297" cy="9676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40096" y="9780897"/>
              <a:ext cx="4232297" cy="99049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40096" y="9780896"/>
              <a:ext cx="4232297" cy="101338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53766" y="9675027"/>
              <a:ext cx="7657616" cy="10764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53766" y="9675026"/>
              <a:ext cx="7657616" cy="105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40095" y="9745567"/>
              <a:ext cx="4146776" cy="10398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40095" y="9745568"/>
              <a:ext cx="4146776" cy="106269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40095" y="9745567"/>
              <a:ext cx="4146776" cy="10855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79795</TotalTime>
  <Words>2906</Words>
  <Application>Microsoft Macintosh PowerPoint</Application>
  <PresentationFormat>Custom</PresentationFormat>
  <Paragraphs>2407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600</cp:revision>
  <dcterms:created xsi:type="dcterms:W3CDTF">2022-02-14T03:56:44Z</dcterms:created>
  <dcterms:modified xsi:type="dcterms:W3CDTF">2023-04-28T01:28:56Z</dcterms:modified>
</cp:coreProperties>
</file>