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BC80"/>
    <a:srgbClr val="BDF0C2"/>
    <a:srgbClr val="C6B7FF"/>
    <a:srgbClr val="FBBE9F"/>
    <a:srgbClr val="FFF3CC"/>
    <a:srgbClr val="0070C0"/>
    <a:srgbClr val="93FFFF"/>
    <a:srgbClr val="FF66FF"/>
    <a:srgbClr val="FF00FF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660"/>
  </p:normalViewPr>
  <p:slideViewPr>
    <p:cSldViewPr snapToGrid="0">
      <p:cViewPr varScale="1">
        <p:scale>
          <a:sx n="32" d="100"/>
          <a:sy n="32" d="100"/>
        </p:scale>
        <p:origin x="127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28/04/23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28/04/23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28/04/23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28/04/23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28/04/23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28/04/23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28/04/23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28/04/23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28/04/23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28/04/23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28/04/23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28/04/23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www.ncbi.nlm.nih.gov/books/NBK531465/" TargetMode="External"/><Relationship Id="rId117" Type="http://schemas.openxmlformats.org/officeDocument/2006/relationships/hyperlink" Target="https://www.ncbi.nlm.nih.gov/books/n/statpearls/article-24487/" TargetMode="External"/><Relationship Id="rId21" Type="http://schemas.openxmlformats.org/officeDocument/2006/relationships/hyperlink" Target="https://en.wikipedia.org/wiki/Esophagus#:~:text=the%20esophageal%20mucosa.-,Nerve%20supply,nerve%20to%20supply%20the%20muscles." TargetMode="External"/><Relationship Id="rId42" Type="http://schemas.openxmlformats.org/officeDocument/2006/relationships/hyperlink" Target="https://www.ncbi.nlm.nih.gov/books/NBK513252/" TargetMode="External"/><Relationship Id="rId47" Type="http://schemas.openxmlformats.org/officeDocument/2006/relationships/hyperlink" Target="https://en.wikipedia.org/wiki/Intrahepatic_bile_ducts" TargetMode="External"/><Relationship Id="rId63" Type="http://schemas.openxmlformats.org/officeDocument/2006/relationships/hyperlink" Target="https://docs.google.com/document/d/1bt3uoxyvonV0OvVZRLyt6gyg55dMspO67V4OrfWCelg/edit" TargetMode="External"/><Relationship Id="rId68" Type="http://schemas.openxmlformats.org/officeDocument/2006/relationships/hyperlink" Target="https://www.ncbi.nlm.nih.gov/books/NBK535426/" TargetMode="External"/><Relationship Id="rId84" Type="http://schemas.openxmlformats.org/officeDocument/2006/relationships/hyperlink" Target="https://en.wikipedia.org/wiki/Olfactory_bulb" TargetMode="External"/><Relationship Id="rId89" Type="http://schemas.openxmlformats.org/officeDocument/2006/relationships/hyperlink" Target="https://www.ncbi.nlm.nih.gov/books/NBK482385/" TargetMode="External"/><Relationship Id="rId112" Type="http://schemas.openxmlformats.org/officeDocument/2006/relationships/hyperlink" Target="https://www.ncbi.nlm.nih.gov/books/NBK544271/" TargetMode="External"/><Relationship Id="rId16" Type="http://schemas.openxmlformats.org/officeDocument/2006/relationships/hyperlink" Target="https://www.ncbi.nlm.nih.gov/books/NBK459288/" TargetMode="External"/><Relationship Id="rId107" Type="http://schemas.openxmlformats.org/officeDocument/2006/relationships/hyperlink" Target="https://en.wikipedia.org/wiki/Cervix" TargetMode="External"/><Relationship Id="rId11" Type="http://schemas.openxmlformats.org/officeDocument/2006/relationships/hyperlink" Target="https://pubmed.ncbi.nlm.nih.gov/30422588/" TargetMode="External"/><Relationship Id="rId32" Type="http://schemas.openxmlformats.org/officeDocument/2006/relationships/hyperlink" Target="https://www.ncbi.nlm.nih.gov/books/NBK499911/" TargetMode="External"/><Relationship Id="rId37" Type="http://schemas.openxmlformats.org/officeDocument/2006/relationships/hyperlink" Target="https://www.ncbi.nlm.nih.gov/books/NBK538202/" TargetMode="External"/><Relationship Id="rId53" Type="http://schemas.openxmlformats.org/officeDocument/2006/relationships/hyperlink" Target="https://en.wikipedia.org/wiki/Ileum" TargetMode="External"/><Relationship Id="rId58" Type="http://schemas.openxmlformats.org/officeDocument/2006/relationships/hyperlink" Target="https://www.ncbi.nlm.nih.gov/books/n/statpearls/article-29712/" TargetMode="External"/><Relationship Id="rId74" Type="http://schemas.openxmlformats.org/officeDocument/2006/relationships/hyperlink" Target="https://www.ncbi.nlm.nih.gov/books/n/statpearls/article-17013/" TargetMode="External"/><Relationship Id="rId79" Type="http://schemas.openxmlformats.org/officeDocument/2006/relationships/hyperlink" Target="https://en.wikipedia.org/wiki/Eardrum" TargetMode="External"/><Relationship Id="rId102" Type="http://schemas.openxmlformats.org/officeDocument/2006/relationships/hyperlink" Target="https://en.wikipedia.org/wiki/Vas_deferens" TargetMode="External"/><Relationship Id="rId5" Type="http://schemas.openxmlformats.org/officeDocument/2006/relationships/hyperlink" Target="https://en.wikipedia.org/wiki/Vagina" TargetMode="External"/><Relationship Id="rId90" Type="http://schemas.openxmlformats.org/officeDocument/2006/relationships/hyperlink" Target="https://en.wikipedia.org/wiki/Proximal_tubule" TargetMode="External"/><Relationship Id="rId95" Type="http://schemas.openxmlformats.org/officeDocument/2006/relationships/hyperlink" Target="https://www.ncbi.nlm.nih.gov/books/NBK549766/" TargetMode="External"/><Relationship Id="rId22" Type="http://schemas.openxmlformats.org/officeDocument/2006/relationships/hyperlink" Target="https://en.wikipedia.org/wiki/Ureter" TargetMode="External"/><Relationship Id="rId27" Type="http://schemas.openxmlformats.org/officeDocument/2006/relationships/hyperlink" Target="https://en.wikipedia.org/wiki/Urethra" TargetMode="External"/><Relationship Id="rId43" Type="http://schemas.openxmlformats.org/officeDocument/2006/relationships/hyperlink" Target="https://en.wikipedia.org/wiki/Aryepiglottic_fold" TargetMode="External"/><Relationship Id="rId48" Type="http://schemas.openxmlformats.org/officeDocument/2006/relationships/hyperlink" Target="https://en.wikipedia.org/wiki/Bile_duct" TargetMode="External"/><Relationship Id="rId64" Type="http://schemas.openxmlformats.org/officeDocument/2006/relationships/hyperlink" Target="https://en.wikipedia.org/wiki/Epiglottis" TargetMode="External"/><Relationship Id="rId69" Type="http://schemas.openxmlformats.org/officeDocument/2006/relationships/hyperlink" Target="https://en.wikipedia.org/wiki/Sublingual_gland" TargetMode="External"/><Relationship Id="rId113" Type="http://schemas.openxmlformats.org/officeDocument/2006/relationships/hyperlink" Target="https://www.ncbi.nlm.nih.gov/books/n/statpearls/article-32281/" TargetMode="External"/><Relationship Id="rId118" Type="http://schemas.openxmlformats.org/officeDocument/2006/relationships/hyperlink" Target="https://en.wikipedia.org/wiki/Pulmonary_alveolus" TargetMode="External"/><Relationship Id="rId80" Type="http://schemas.openxmlformats.org/officeDocument/2006/relationships/hyperlink" Target="https://www.ncbi.nlm.nih.gov/books/NBK448117/" TargetMode="External"/><Relationship Id="rId85" Type="http://schemas.openxmlformats.org/officeDocument/2006/relationships/hyperlink" Target="https://www.ncbi.nlm.nih.gov/books/NBK556051/" TargetMode="External"/><Relationship Id="rId12" Type="http://schemas.openxmlformats.org/officeDocument/2006/relationships/hyperlink" Target="https://docs.google.com/document/d/1ZLQXUAgG69kpJLtPxObQX-iWJbsSftvPo8ddY1uHVAM/edit" TargetMode="External"/><Relationship Id="rId17" Type="http://schemas.openxmlformats.org/officeDocument/2006/relationships/hyperlink" Target="https://en.wikipedia.org/wiki/Duodenum" TargetMode="External"/><Relationship Id="rId33" Type="http://schemas.openxmlformats.org/officeDocument/2006/relationships/hyperlink" Target="https://docs.google.com/document/d/1h1IesehCPfL0BfxwtbKsH3fRFJWEMHKDUBQDCumCWDM/edit" TargetMode="External"/><Relationship Id="rId38" Type="http://schemas.openxmlformats.org/officeDocument/2006/relationships/hyperlink" Target="https://en.wikipedia.org/wiki/Subglottis" TargetMode="External"/><Relationship Id="rId59" Type="http://schemas.openxmlformats.org/officeDocument/2006/relationships/hyperlink" Target="https://en.wikipedia.org/wiki/Anal_canal" TargetMode="External"/><Relationship Id="rId103" Type="http://schemas.openxmlformats.org/officeDocument/2006/relationships/hyperlink" Target="https://www.ncbi.nlm.nih.gov/books/NBK482236/" TargetMode="External"/><Relationship Id="rId108" Type="http://schemas.openxmlformats.org/officeDocument/2006/relationships/hyperlink" Target="https://en.wikipedia.org/wiki/Nasal_mucosa" TargetMode="External"/><Relationship Id="rId54" Type="http://schemas.openxmlformats.org/officeDocument/2006/relationships/hyperlink" Target="https://en.wikipedia.org/wiki/Cecum" TargetMode="External"/><Relationship Id="rId70" Type="http://schemas.openxmlformats.org/officeDocument/2006/relationships/hyperlink" Target="https://www.ncbi.nlm.nih.gov/books/n/statpearls/article-30245/" TargetMode="External"/><Relationship Id="rId75" Type="http://schemas.openxmlformats.org/officeDocument/2006/relationships/hyperlink" Target="https://en.wikipedia.org/wiki/Fallopian_tube" TargetMode="External"/><Relationship Id="rId91" Type="http://schemas.openxmlformats.org/officeDocument/2006/relationships/hyperlink" Target="https://en.wikipedia.org/wiki/Descending_limb_of_loop_of_Henle" TargetMode="External"/><Relationship Id="rId96" Type="http://schemas.openxmlformats.org/officeDocument/2006/relationships/hyperlink" Target="https://en.wikipedia.org/wiki/Renal_calyx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54601/" TargetMode="External"/><Relationship Id="rId23" Type="http://schemas.openxmlformats.org/officeDocument/2006/relationships/hyperlink" Target="https://www.ncbi.nlm.nih.gov/books/NBK532980/" TargetMode="External"/><Relationship Id="rId28" Type="http://schemas.openxmlformats.org/officeDocument/2006/relationships/hyperlink" Target="https://www.ncbi.nlm.nih.gov/books/NBK482438/" TargetMode="External"/><Relationship Id="rId49" Type="http://schemas.openxmlformats.org/officeDocument/2006/relationships/hyperlink" Target="https://en.wikipedia.org/wiki/Canals_of_Hering#:~:text=The%20canals%20of%20Hering%2C%20or,in%20the%20canals%20of%20Hering." TargetMode="External"/><Relationship Id="rId114" Type="http://schemas.openxmlformats.org/officeDocument/2006/relationships/hyperlink" Target="https://en.wikipedia.org/wiki/Bronchus" TargetMode="External"/><Relationship Id="rId119" Type="http://schemas.openxmlformats.org/officeDocument/2006/relationships/hyperlink" Target="https://en.wikipedia.org/wiki/Pancreatic_duct" TargetMode="External"/><Relationship Id="rId44" Type="http://schemas.openxmlformats.org/officeDocument/2006/relationships/hyperlink" Target="https://en.wikipedia.org/wiki/Trachea" TargetMode="External"/><Relationship Id="rId60" Type="http://schemas.openxmlformats.org/officeDocument/2006/relationships/hyperlink" Target="https://www.ncbi.nlm.nih.gov/books/n/statpearls/article-26783/" TargetMode="External"/><Relationship Id="rId65" Type="http://schemas.openxmlformats.org/officeDocument/2006/relationships/hyperlink" Target="https://en.wikipedia.org/wiki/Parotid_gland" TargetMode="External"/><Relationship Id="rId81" Type="http://schemas.openxmlformats.org/officeDocument/2006/relationships/hyperlink" Target="https://en.wikipedia.org/wiki/Semicircular_canals" TargetMode="External"/><Relationship Id="rId86" Type="http://schemas.openxmlformats.org/officeDocument/2006/relationships/hyperlink" Target="https://en.wikipedia.org/wiki/Bowman%27s_capsule" TargetMode="External"/><Relationship Id="rId4" Type="http://schemas.openxmlformats.org/officeDocument/2006/relationships/hyperlink" Target="https://docs.google.com/document/d/1mPhpCuKIU2iBVlUGn0tYM3abVcvwJf6E4qf6HcJ_uTE/edit" TargetMode="External"/><Relationship Id="rId9" Type="http://schemas.openxmlformats.org/officeDocument/2006/relationships/hyperlink" Target="https://www.ncbi.nlm.nih.gov/books/NBK519575/" TargetMode="External"/><Relationship Id="rId13" Type="http://schemas.openxmlformats.org/officeDocument/2006/relationships/hyperlink" Target="https://en.wikipedia.org/wiki/Ampulla_of_Vater" TargetMode="External"/><Relationship Id="rId18" Type="http://schemas.openxmlformats.org/officeDocument/2006/relationships/hyperlink" Target="https://www.ncbi.nlm.nih.gov/books/NBK482390/" TargetMode="External"/><Relationship Id="rId39" Type="http://schemas.openxmlformats.org/officeDocument/2006/relationships/hyperlink" Target="https://en.wikipedia.org/wiki/Thyroarytenoid_muscle" TargetMode="External"/><Relationship Id="rId109" Type="http://schemas.openxmlformats.org/officeDocument/2006/relationships/hyperlink" Target="https://www.ncbi.nlm.nih.gov/books/NBK544232/" TargetMode="External"/><Relationship Id="rId34" Type="http://schemas.openxmlformats.org/officeDocument/2006/relationships/hyperlink" Target="https://en.wikipedia.org/wiki/Baroreceptor" TargetMode="External"/><Relationship Id="rId50" Type="http://schemas.openxmlformats.org/officeDocument/2006/relationships/hyperlink" Target="https://en.wikipedia.org/wiki/Bile_canaliculus" TargetMode="External"/><Relationship Id="rId55" Type="http://schemas.openxmlformats.org/officeDocument/2006/relationships/hyperlink" Target="https://www.ncbi.nlm.nih.gov/books/n/statpearls/article-32116/" TargetMode="External"/><Relationship Id="rId76" Type="http://schemas.openxmlformats.org/officeDocument/2006/relationships/hyperlink" Target="https://www.ncbi.nlm.nih.gov/books/n/statpearls/article-21596/" TargetMode="External"/><Relationship Id="rId97" Type="http://schemas.openxmlformats.org/officeDocument/2006/relationships/hyperlink" Target="https://en.wikipedia.org/wiki/Renal_pelvis" TargetMode="External"/><Relationship Id="rId104" Type="http://schemas.openxmlformats.org/officeDocument/2006/relationships/hyperlink" Target="https://en.wikipedia.org/wiki/Ampulla_of_vas_deferens" TargetMode="External"/><Relationship Id="rId120" Type="http://schemas.openxmlformats.org/officeDocument/2006/relationships/hyperlink" Target="https://www.ncbi.nlm.nih.gov/books/NBK532912/" TargetMode="External"/><Relationship Id="rId7" Type="http://schemas.openxmlformats.org/officeDocument/2006/relationships/hyperlink" Target="https://docs.google.com/document/d/1qaHNFc5BUaO9m332SnHuaxTGt1gaan360acO6UWqH2c/edit" TargetMode="External"/><Relationship Id="rId71" Type="http://schemas.openxmlformats.org/officeDocument/2006/relationships/hyperlink" Target="https://en.wikipedia.org/wiki/Epiglottic_vallecula" TargetMode="External"/><Relationship Id="rId92" Type="http://schemas.openxmlformats.org/officeDocument/2006/relationships/hyperlink" Target="https://en.wikipedia.org/wiki/Ascending_limb_of_loop_of_Henle" TargetMode="External"/><Relationship Id="rId2" Type="http://schemas.openxmlformats.org/officeDocument/2006/relationships/hyperlink" Target="https://en.wikipedia.org/wiki/Eye" TargetMode="External"/><Relationship Id="rId29" Type="http://schemas.openxmlformats.org/officeDocument/2006/relationships/hyperlink" Target="https://en.wikipedia.org/wiki/Dermatome_(anatomy)" TargetMode="External"/><Relationship Id="rId24" Type="http://schemas.openxmlformats.org/officeDocument/2006/relationships/hyperlink" Target="https://docs.google.com/document/d/1Xc7VOn5LLieA4SyRKLj9HVx2MGfF_DJKQr7ZGbXmJ9c/edit" TargetMode="External"/><Relationship Id="rId40" Type="http://schemas.openxmlformats.org/officeDocument/2006/relationships/hyperlink" Target="https://www.ncbi.nlm.nih.gov/books/NBK545231/" TargetMode="External"/><Relationship Id="rId45" Type="http://schemas.openxmlformats.org/officeDocument/2006/relationships/hyperlink" Target="https://www.ncbi.nlm.nih.gov/books/NBK448070/" TargetMode="External"/><Relationship Id="rId66" Type="http://schemas.openxmlformats.org/officeDocument/2006/relationships/hyperlink" Target="https://www.ncbi.nlm.nih.gov/books/NBK534225/" TargetMode="External"/><Relationship Id="rId87" Type="http://schemas.openxmlformats.org/officeDocument/2006/relationships/hyperlink" Target="https://www.ncbi.nlm.nih.gov/books/n/statpearls/article-18488/" TargetMode="External"/><Relationship Id="rId110" Type="http://schemas.openxmlformats.org/officeDocument/2006/relationships/hyperlink" Target="https://en.wikipedia.org/wiki/Pharynx" TargetMode="External"/><Relationship Id="rId115" Type="http://schemas.openxmlformats.org/officeDocument/2006/relationships/hyperlink" Target="https://www.ncbi.nlm.nih.gov/books/NBK537353/" TargetMode="External"/><Relationship Id="rId61" Type="http://schemas.openxmlformats.org/officeDocument/2006/relationships/hyperlink" Target="https://en.wikipedia.org/wiki/Tongue" TargetMode="External"/><Relationship Id="rId82" Type="http://schemas.openxmlformats.org/officeDocument/2006/relationships/hyperlink" Target="https://en.wikipedia.org/wiki/Utricle_(ear)" TargetMode="External"/><Relationship Id="rId19" Type="http://schemas.openxmlformats.org/officeDocument/2006/relationships/hyperlink" Target="https://en.wikipedia.org/wiki/Common_hepatic_duct" TargetMode="External"/><Relationship Id="rId14" Type="http://schemas.openxmlformats.org/officeDocument/2006/relationships/hyperlink" Target="https://www.ncbi.nlm.nih.gov/books/NBK459246/" TargetMode="External"/><Relationship Id="rId30" Type="http://schemas.openxmlformats.org/officeDocument/2006/relationships/hyperlink" Target="https://www.ncbi.nlm.nih.gov/books/n/statpearls/article-29335/" TargetMode="External"/><Relationship Id="rId35" Type="http://schemas.openxmlformats.org/officeDocument/2006/relationships/hyperlink" Target="https://www.ncbi.nlm.nih.gov/books/NBK537223/" TargetMode="External"/><Relationship Id="rId56" Type="http://schemas.openxmlformats.org/officeDocument/2006/relationships/hyperlink" Target="https://en.wikipedia.org/wiki/Large_intestine#Structure" TargetMode="External"/><Relationship Id="rId77" Type="http://schemas.openxmlformats.org/officeDocument/2006/relationships/hyperlink" Target="https://en.wikipedia.org/wiki/Ear_canal" TargetMode="External"/><Relationship Id="rId100" Type="http://schemas.openxmlformats.org/officeDocument/2006/relationships/hyperlink" Target="https://en.wikipedia.org/wiki/Rete_testis" TargetMode="External"/><Relationship Id="rId105" Type="http://schemas.openxmlformats.org/officeDocument/2006/relationships/hyperlink" Target="https://en.wikipedia.org/wiki/Uterus" TargetMode="External"/><Relationship Id="rId8" Type="http://schemas.openxmlformats.org/officeDocument/2006/relationships/hyperlink" Target="https://en.wikipedia.org/wiki/Breast" TargetMode="External"/><Relationship Id="rId51" Type="http://schemas.openxmlformats.org/officeDocument/2006/relationships/hyperlink" Target="https://en.wikipedia.org/wiki/Jejunum" TargetMode="External"/><Relationship Id="rId72" Type="http://schemas.openxmlformats.org/officeDocument/2006/relationships/hyperlink" Target="https://www.ncbi.nlm.nih.gov/books/n/statpearls/article-21235/" TargetMode="External"/><Relationship Id="rId93" Type="http://schemas.openxmlformats.org/officeDocument/2006/relationships/hyperlink" Target="https://en.wikipedia.org/wiki/Distal_convoluted_tubule" TargetMode="External"/><Relationship Id="rId98" Type="http://schemas.openxmlformats.org/officeDocument/2006/relationships/hyperlink" Target="https://en.wikipedia.org/wiki/Seminiferous_tubule" TargetMode="External"/><Relationship Id="rId121" Type="http://schemas.openxmlformats.org/officeDocument/2006/relationships/hyperlink" Target="https://en.wikipedia.org/wiki/Pancreas" TargetMode="External"/><Relationship Id="rId3" Type="http://schemas.openxmlformats.org/officeDocument/2006/relationships/hyperlink" Target="https://www.ncbi.nlm.nih.gov/books/NBK482428/" TargetMode="External"/><Relationship Id="rId25" Type="http://schemas.openxmlformats.org/officeDocument/2006/relationships/hyperlink" Target="https://en.wikipedia.org/wiki/Urinary_bladder" TargetMode="External"/><Relationship Id="rId46" Type="http://schemas.openxmlformats.org/officeDocument/2006/relationships/hyperlink" Target="https://en.wikipedia.org/wiki/Interlobular_bile_ducts" TargetMode="External"/><Relationship Id="rId67" Type="http://schemas.openxmlformats.org/officeDocument/2006/relationships/hyperlink" Target="https://en.wikipedia.org/wiki/Submandibular_gland" TargetMode="External"/><Relationship Id="rId116" Type="http://schemas.openxmlformats.org/officeDocument/2006/relationships/hyperlink" Target="https://en.wikipedia.org/wiki/Bronchiole" TargetMode="External"/><Relationship Id="rId20" Type="http://schemas.openxmlformats.org/officeDocument/2006/relationships/hyperlink" Target="https://en.wikipedia.org/wiki/Common_bile_duct" TargetMode="External"/><Relationship Id="rId41" Type="http://schemas.openxmlformats.org/officeDocument/2006/relationships/hyperlink" Target="https://en.wikipedia.org/wiki/Arytenoid_cartilage" TargetMode="External"/><Relationship Id="rId62" Type="http://schemas.openxmlformats.org/officeDocument/2006/relationships/hyperlink" Target="https://www.ncbi.nlm.nih.gov/books/NBK507782/" TargetMode="External"/><Relationship Id="rId83" Type="http://schemas.openxmlformats.org/officeDocument/2006/relationships/hyperlink" Target="https://en.wikipedia.org/wiki/Saccule" TargetMode="External"/><Relationship Id="rId88" Type="http://schemas.openxmlformats.org/officeDocument/2006/relationships/hyperlink" Target="https://en.wikipedia.org/wiki/Nephron#Renal_tubule" TargetMode="External"/><Relationship Id="rId111" Type="http://schemas.openxmlformats.org/officeDocument/2006/relationships/hyperlink" Target="https://www.ncbi.nlm.nih.gov/books/n/statpearls/article-32282/" TargetMode="External"/><Relationship Id="rId15" Type="http://schemas.openxmlformats.org/officeDocument/2006/relationships/hyperlink" Target="https://en.wikipedia.org/wiki/Gallbladder" TargetMode="External"/><Relationship Id="rId36" Type="http://schemas.openxmlformats.org/officeDocument/2006/relationships/hyperlink" Target="https://en.wikipedia.org/wiki/Larynx" TargetMode="External"/><Relationship Id="rId57" Type="http://schemas.openxmlformats.org/officeDocument/2006/relationships/hyperlink" Target="https://en.wikipedia.org/wiki/Rectum" TargetMode="External"/><Relationship Id="rId106" Type="http://schemas.openxmlformats.org/officeDocument/2006/relationships/hyperlink" Target="https://www.ncbi.nlm.nih.gov/books/NBK470297/" TargetMode="External"/><Relationship Id="rId10" Type="http://schemas.openxmlformats.org/officeDocument/2006/relationships/hyperlink" Target="https://en.wikipedia.org/wiki/Major_duodenal_papilla#:~:text=The%20major%20duodenal%20papilla%20(papilla,Major%20duodenal%20papilla" TargetMode="External"/><Relationship Id="rId31" Type="http://schemas.openxmlformats.org/officeDocument/2006/relationships/hyperlink" Target="https://en.wikipedia.org/wiki/Chemoreceptor" TargetMode="External"/><Relationship Id="rId52" Type="http://schemas.openxmlformats.org/officeDocument/2006/relationships/hyperlink" Target="https://www.ncbi.nlm.nih.gov/books/n/statpearls/article-32127/" TargetMode="External"/><Relationship Id="rId73" Type="http://schemas.openxmlformats.org/officeDocument/2006/relationships/hyperlink" Target="https://en.wikipedia.org/wiki/Stomach#Sections" TargetMode="External"/><Relationship Id="rId78" Type="http://schemas.openxmlformats.org/officeDocument/2006/relationships/hyperlink" Target="https://www.ncbi.nlm.nih.gov/books/n/statpearls/article-20828/" TargetMode="External"/><Relationship Id="rId94" Type="http://schemas.openxmlformats.org/officeDocument/2006/relationships/hyperlink" Target="https://en.wikipedia.org/wiki/Collecting_duct_system" TargetMode="External"/><Relationship Id="rId99" Type="http://schemas.openxmlformats.org/officeDocument/2006/relationships/hyperlink" Target="https://www.ncbi.nlm.nih.gov/books/NBK470201/" TargetMode="External"/><Relationship Id="rId101" Type="http://schemas.openxmlformats.org/officeDocument/2006/relationships/hyperlink" Target="https://en.wikipedia.org/wiki/Efferent_duc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2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3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5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6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7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5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6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7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8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9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7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8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9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7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10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11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12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13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14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12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12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15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16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12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17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18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12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19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14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12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20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14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12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19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14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12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21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11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12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21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11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12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21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11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21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11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784" name="Group 6783">
            <a:extLst>
              <a:ext uri="{FF2B5EF4-FFF2-40B4-BE49-F238E27FC236}">
                <a16:creationId xmlns:a16="http://schemas.microsoft.com/office/drawing/2014/main" id="{4BD1D0B1-D3A9-A1B1-F302-BBB0C53F83E6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6787" name="organ group - head &amp; neck muscles">
              <a:extLst>
                <a:ext uri="{FF2B5EF4-FFF2-40B4-BE49-F238E27FC236}">
                  <a16:creationId xmlns:a16="http://schemas.microsoft.com/office/drawing/2014/main" id="{3705EA89-97A1-8310-4F6B-58987C960958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523" name="organ - head &amp; neck muscles">
                <a:extLst>
                  <a:ext uri="{FF2B5EF4-FFF2-40B4-BE49-F238E27FC236}">
                    <a16:creationId xmlns:a16="http://schemas.microsoft.com/office/drawing/2014/main" id="{A9B0D1F3-EB66-F45D-97D1-0E676C077F34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529" name="FTU - mylohyoid">
                <a:extLst>
                  <a:ext uri="{FF2B5EF4-FFF2-40B4-BE49-F238E27FC236}">
                    <a16:creationId xmlns:a16="http://schemas.microsoft.com/office/drawing/2014/main" id="{1C558DD1-6A6C-3ED5-1AC4-ABCD4AC9FE20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594" name="FTU - digastric">
                <a:extLst>
                  <a:ext uri="{FF2B5EF4-FFF2-40B4-BE49-F238E27FC236}">
                    <a16:creationId xmlns:a16="http://schemas.microsoft.com/office/drawing/2014/main" id="{2CA92944-73CC-16C9-1220-040ADD267FE8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598" name="FTU - geniohyoid">
                <a:extLst>
                  <a:ext uri="{FF2B5EF4-FFF2-40B4-BE49-F238E27FC236}">
                    <a16:creationId xmlns:a16="http://schemas.microsoft.com/office/drawing/2014/main" id="{CEEB84B2-B980-64ED-1945-1BF0290A7616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599" name="FTU - longus capitis">
                <a:extLst>
                  <a:ext uri="{FF2B5EF4-FFF2-40B4-BE49-F238E27FC236}">
                    <a16:creationId xmlns:a16="http://schemas.microsoft.com/office/drawing/2014/main" id="{12FA6648-B502-95F5-C6DB-818AB20D2913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00" name="FTU - longus colli inferior">
                <a:extLst>
                  <a:ext uri="{FF2B5EF4-FFF2-40B4-BE49-F238E27FC236}">
                    <a16:creationId xmlns:a16="http://schemas.microsoft.com/office/drawing/2014/main" id="{3008F527-1124-797B-8036-328FD09F35B5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6788" name="Group 6787">
              <a:extLst>
                <a:ext uri="{FF2B5EF4-FFF2-40B4-BE49-F238E27FC236}">
                  <a16:creationId xmlns:a16="http://schemas.microsoft.com/office/drawing/2014/main" id="{34DD15F9-9A9D-2CDC-33BA-7EC8CC5FEF6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842" name="Text Box 3036">
                <a:extLst>
                  <a:ext uri="{FF2B5EF4-FFF2-40B4-BE49-F238E27FC236}">
                    <a16:creationId xmlns:a16="http://schemas.microsoft.com/office/drawing/2014/main" id="{C9F1F0B7-148E-5678-844B-3C1D236C38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8" name="Text Box 3036">
                <a:extLst>
                  <a:ext uri="{FF2B5EF4-FFF2-40B4-BE49-F238E27FC236}">
                    <a16:creationId xmlns:a16="http://schemas.microsoft.com/office/drawing/2014/main" id="{149D3F02-BD9D-32B6-6AC9-B04AAB49C9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9" name="Text Box 3036">
                <a:extLst>
                  <a:ext uri="{FF2B5EF4-FFF2-40B4-BE49-F238E27FC236}">
                    <a16:creationId xmlns:a16="http://schemas.microsoft.com/office/drawing/2014/main" id="{5E61FEB0-39F7-0A5C-EB36-AC59A812A9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93" name="Group 6792">
              <a:extLst>
                <a:ext uri="{FF2B5EF4-FFF2-40B4-BE49-F238E27FC236}">
                  <a16:creationId xmlns:a16="http://schemas.microsoft.com/office/drawing/2014/main" id="{39804758-9E2F-AEB1-A892-73391989FC95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838" name="Text Box 3036">
                <a:extLst>
                  <a:ext uri="{FF2B5EF4-FFF2-40B4-BE49-F238E27FC236}">
                    <a16:creationId xmlns:a16="http://schemas.microsoft.com/office/drawing/2014/main" id="{A5CCD293-B680-134B-13C4-6CF50BF10E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39" name="Text Box 3036">
                <a:extLst>
                  <a:ext uri="{FF2B5EF4-FFF2-40B4-BE49-F238E27FC236}">
                    <a16:creationId xmlns:a16="http://schemas.microsoft.com/office/drawing/2014/main" id="{6EFD4650-9BC1-05FF-6B00-92B000B121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40" name="Text Box 3036">
                <a:extLst>
                  <a:ext uri="{FF2B5EF4-FFF2-40B4-BE49-F238E27FC236}">
                    <a16:creationId xmlns:a16="http://schemas.microsoft.com/office/drawing/2014/main" id="{C74B5E69-71AD-5BDF-B144-C442B68E61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98" name="Group 6797">
              <a:extLst>
                <a:ext uri="{FF2B5EF4-FFF2-40B4-BE49-F238E27FC236}">
                  <a16:creationId xmlns:a16="http://schemas.microsoft.com/office/drawing/2014/main" id="{69F00817-978B-1352-9A63-15CDCF01FA6C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832" name="Text Box 3036">
                <a:extLst>
                  <a:ext uri="{FF2B5EF4-FFF2-40B4-BE49-F238E27FC236}">
                    <a16:creationId xmlns:a16="http://schemas.microsoft.com/office/drawing/2014/main" id="{5956C15B-C1FC-E30B-4C57-7F79FD4B75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33" name="Text Box 3036">
                <a:extLst>
                  <a:ext uri="{FF2B5EF4-FFF2-40B4-BE49-F238E27FC236}">
                    <a16:creationId xmlns:a16="http://schemas.microsoft.com/office/drawing/2014/main" id="{EFDC4E49-F38C-8C07-7BDC-365F9BBD7F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37" name="Text Box 3036">
                <a:extLst>
                  <a:ext uri="{FF2B5EF4-FFF2-40B4-BE49-F238E27FC236}">
                    <a16:creationId xmlns:a16="http://schemas.microsoft.com/office/drawing/2014/main" id="{79645828-2C58-FD4F-5959-13A6DC781A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00" name="Group 6799">
              <a:extLst>
                <a:ext uri="{FF2B5EF4-FFF2-40B4-BE49-F238E27FC236}">
                  <a16:creationId xmlns:a16="http://schemas.microsoft.com/office/drawing/2014/main" id="{BD66A0F4-A76A-5D8E-F57A-47AA7C531F04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823" name="Text Box 3036">
                <a:extLst>
                  <a:ext uri="{FF2B5EF4-FFF2-40B4-BE49-F238E27FC236}">
                    <a16:creationId xmlns:a16="http://schemas.microsoft.com/office/drawing/2014/main" id="{9ABA5105-30B2-5A37-AF1D-EBEC9F4058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4" name="Text Box 3036">
                <a:extLst>
                  <a:ext uri="{FF2B5EF4-FFF2-40B4-BE49-F238E27FC236}">
                    <a16:creationId xmlns:a16="http://schemas.microsoft.com/office/drawing/2014/main" id="{FD3D9F9F-DDDB-AB64-1E86-B077E4E51F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6" name="Text Box 3036">
                <a:extLst>
                  <a:ext uri="{FF2B5EF4-FFF2-40B4-BE49-F238E27FC236}">
                    <a16:creationId xmlns:a16="http://schemas.microsoft.com/office/drawing/2014/main" id="{4A3697DF-E37F-C74A-B334-A82AE0239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16" name="Group 6815">
              <a:extLst>
                <a:ext uri="{FF2B5EF4-FFF2-40B4-BE49-F238E27FC236}">
                  <a16:creationId xmlns:a16="http://schemas.microsoft.com/office/drawing/2014/main" id="{F61B4DF4-969A-AA62-FB8C-90286199D513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6817" name="Text Box 3036">
                <a:extLst>
                  <a:ext uri="{FF2B5EF4-FFF2-40B4-BE49-F238E27FC236}">
                    <a16:creationId xmlns:a16="http://schemas.microsoft.com/office/drawing/2014/main" id="{89333D31-B3F4-3B24-7E9B-193698185C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1" name="Text Box 3036">
                <a:extLst>
                  <a:ext uri="{FF2B5EF4-FFF2-40B4-BE49-F238E27FC236}">
                    <a16:creationId xmlns:a16="http://schemas.microsoft.com/office/drawing/2014/main" id="{A48858D0-495B-E8EE-E5BE-8CBC2D0E60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2" name="Text Box 3036">
                <a:extLst>
                  <a:ext uri="{FF2B5EF4-FFF2-40B4-BE49-F238E27FC236}">
                    <a16:creationId xmlns:a16="http://schemas.microsoft.com/office/drawing/2014/main" id="{A119F083-3665-A575-9B0D-657DA28999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01" name="Group 600">
            <a:extLst>
              <a:ext uri="{FF2B5EF4-FFF2-40B4-BE49-F238E27FC236}">
                <a16:creationId xmlns:a16="http://schemas.microsoft.com/office/drawing/2014/main" id="{1DD44114-76F1-ED4D-E46F-F3871B99D1D9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602" name="organ group - head &amp; neck muscles">
              <a:extLst>
                <a:ext uri="{FF2B5EF4-FFF2-40B4-BE49-F238E27FC236}">
                  <a16:creationId xmlns:a16="http://schemas.microsoft.com/office/drawing/2014/main" id="{4E087B04-EE4B-6FA3-6B72-C6C768D1F082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07" name="organ - head &amp; neck muscles">
                <a:extLst>
                  <a:ext uri="{FF2B5EF4-FFF2-40B4-BE49-F238E27FC236}">
                    <a16:creationId xmlns:a16="http://schemas.microsoft.com/office/drawing/2014/main" id="{C4F4A6EE-58F2-659B-5FF6-A99D24E45400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608" name="FTU - mylohyoid">
                <a:extLst>
                  <a:ext uri="{FF2B5EF4-FFF2-40B4-BE49-F238E27FC236}">
                    <a16:creationId xmlns:a16="http://schemas.microsoft.com/office/drawing/2014/main" id="{ADB1B655-678F-0742-56C0-1ECF3FC1E311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603" name="Group 602">
              <a:extLst>
                <a:ext uri="{FF2B5EF4-FFF2-40B4-BE49-F238E27FC236}">
                  <a16:creationId xmlns:a16="http://schemas.microsoft.com/office/drawing/2014/main" id="{6B6F5966-BD43-82EB-B199-EE8AD9061738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04" name="Text Box 3036">
                <a:extLst>
                  <a:ext uri="{FF2B5EF4-FFF2-40B4-BE49-F238E27FC236}">
                    <a16:creationId xmlns:a16="http://schemas.microsoft.com/office/drawing/2014/main" id="{E977F62F-F9B5-2125-7182-668768B87A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" name="Text Box 3036">
                <a:extLst>
                  <a:ext uri="{FF2B5EF4-FFF2-40B4-BE49-F238E27FC236}">
                    <a16:creationId xmlns:a16="http://schemas.microsoft.com/office/drawing/2014/main" id="{76AD43F6-17D2-168B-2430-5B7ACD770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" name="Text Box 3036">
                <a:extLst>
                  <a:ext uri="{FF2B5EF4-FFF2-40B4-BE49-F238E27FC236}">
                    <a16:creationId xmlns:a16="http://schemas.microsoft.com/office/drawing/2014/main" id="{987874B8-8F03-789D-73BF-62E6895FA1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09" name="Group 608">
            <a:extLst>
              <a:ext uri="{FF2B5EF4-FFF2-40B4-BE49-F238E27FC236}">
                <a16:creationId xmlns:a16="http://schemas.microsoft.com/office/drawing/2014/main" id="{B21D24B8-6E10-9DB9-8A04-83D5D0AF7655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610" name="organ group - head &amp; neck muscles">
              <a:extLst>
                <a:ext uri="{FF2B5EF4-FFF2-40B4-BE49-F238E27FC236}">
                  <a16:creationId xmlns:a16="http://schemas.microsoft.com/office/drawing/2014/main" id="{09E68B2E-C203-5AC8-D8CD-01508438212C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21" name="organ - head &amp; neck muscles">
                <a:extLst>
                  <a:ext uri="{FF2B5EF4-FFF2-40B4-BE49-F238E27FC236}">
                    <a16:creationId xmlns:a16="http://schemas.microsoft.com/office/drawing/2014/main" id="{8AA3647C-946B-CF49-1A61-BE1D9DAA0D24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622" name="FTU - mylohyoid">
                <a:extLst>
                  <a:ext uri="{FF2B5EF4-FFF2-40B4-BE49-F238E27FC236}">
                    <a16:creationId xmlns:a16="http://schemas.microsoft.com/office/drawing/2014/main" id="{9AA50890-D73A-A3A9-59AC-F083881661B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611" name="Group 610">
              <a:extLst>
                <a:ext uri="{FF2B5EF4-FFF2-40B4-BE49-F238E27FC236}">
                  <a16:creationId xmlns:a16="http://schemas.microsoft.com/office/drawing/2014/main" id="{9C3AC28F-03B1-D4DE-9440-8B310B68D7F1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12" name="Text Box 3036">
                <a:extLst>
                  <a:ext uri="{FF2B5EF4-FFF2-40B4-BE49-F238E27FC236}">
                    <a16:creationId xmlns:a16="http://schemas.microsoft.com/office/drawing/2014/main" id="{95545D90-B8C2-3594-4309-70CF7D5375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" name="Text Box 3036">
                <a:extLst>
                  <a:ext uri="{FF2B5EF4-FFF2-40B4-BE49-F238E27FC236}">
                    <a16:creationId xmlns:a16="http://schemas.microsoft.com/office/drawing/2014/main" id="{13A8273B-1884-B6C0-076B-FB6DD54C21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" name="Text Box 3036">
                <a:extLst>
                  <a:ext uri="{FF2B5EF4-FFF2-40B4-BE49-F238E27FC236}">
                    <a16:creationId xmlns:a16="http://schemas.microsoft.com/office/drawing/2014/main" id="{7D666478-C6D4-5F71-0104-AEF934D6C5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31" name="Group 630">
            <a:extLst>
              <a:ext uri="{FF2B5EF4-FFF2-40B4-BE49-F238E27FC236}">
                <a16:creationId xmlns:a16="http://schemas.microsoft.com/office/drawing/2014/main" id="{52EB62C2-C53D-A1E7-3E21-DF8A1D8EDE4B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640" name="Group 639">
              <a:extLst>
                <a:ext uri="{FF2B5EF4-FFF2-40B4-BE49-F238E27FC236}">
                  <a16:creationId xmlns:a16="http://schemas.microsoft.com/office/drawing/2014/main" id="{B1BBA0C7-106A-EE09-EFB2-64DA77123F3F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1155" name="Group 1154">
                <a:extLst>
                  <a:ext uri="{FF2B5EF4-FFF2-40B4-BE49-F238E27FC236}">
                    <a16:creationId xmlns:a16="http://schemas.microsoft.com/office/drawing/2014/main" id="{EAC17ADF-FB44-B29B-2A55-00DE901831FF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1158" name="organ group - head &amp; neck muscles">
                  <a:extLst>
                    <a:ext uri="{FF2B5EF4-FFF2-40B4-BE49-F238E27FC236}">
                      <a16:creationId xmlns:a16="http://schemas.microsoft.com/office/drawing/2014/main" id="{A4769F57-BCBF-1045-6CD8-0D88DC07166B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1205" name="organ - head &amp; neck muscles">
                    <a:extLst>
                      <a:ext uri="{FF2B5EF4-FFF2-40B4-BE49-F238E27FC236}">
                        <a16:creationId xmlns:a16="http://schemas.microsoft.com/office/drawing/2014/main" id="{E21F7C07-6DD4-9158-9025-B9253365D8E7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1206" name="FTU - mylohyoid">
                    <a:extLst>
                      <a:ext uri="{FF2B5EF4-FFF2-40B4-BE49-F238E27FC236}">
                        <a16:creationId xmlns:a16="http://schemas.microsoft.com/office/drawing/2014/main" id="{5F129CA4-881A-2955-F05B-E13E552C239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1207" name="FTU - digastric">
                    <a:extLst>
                      <a:ext uri="{FF2B5EF4-FFF2-40B4-BE49-F238E27FC236}">
                        <a16:creationId xmlns:a16="http://schemas.microsoft.com/office/drawing/2014/main" id="{F2012F8A-63E9-76B8-5D65-1BD529D76A2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1208" name="FTU - geniohyoid">
                    <a:extLst>
                      <a:ext uri="{FF2B5EF4-FFF2-40B4-BE49-F238E27FC236}">
                        <a16:creationId xmlns:a16="http://schemas.microsoft.com/office/drawing/2014/main" id="{802CFBC2-1C55-379D-ACDF-FD3B78C5BCFA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1209" name="FTU - longus capitis">
                    <a:extLst>
                      <a:ext uri="{FF2B5EF4-FFF2-40B4-BE49-F238E27FC236}">
                        <a16:creationId xmlns:a16="http://schemas.microsoft.com/office/drawing/2014/main" id="{61171CC0-3924-0E4B-5604-35193218439C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1210" name="FTU - longus colli inferior">
                    <a:extLst>
                      <a:ext uri="{FF2B5EF4-FFF2-40B4-BE49-F238E27FC236}">
                        <a16:creationId xmlns:a16="http://schemas.microsoft.com/office/drawing/2014/main" id="{E19B4E90-1C6C-A7A7-6546-4B6F69EB0BA4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1164" name="Group 1163">
                  <a:extLst>
                    <a:ext uri="{FF2B5EF4-FFF2-40B4-BE49-F238E27FC236}">
                      <a16:creationId xmlns:a16="http://schemas.microsoft.com/office/drawing/2014/main" id="{67E17EB1-9084-7C18-9806-A7B5F503B565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02" name="Text Box 3036">
                    <a:extLst>
                      <a:ext uri="{FF2B5EF4-FFF2-40B4-BE49-F238E27FC236}">
                        <a16:creationId xmlns:a16="http://schemas.microsoft.com/office/drawing/2014/main" id="{66843F81-BC7D-B997-A705-C9F785C84EA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3" name="Text Box 3036">
                    <a:extLst>
                      <a:ext uri="{FF2B5EF4-FFF2-40B4-BE49-F238E27FC236}">
                        <a16:creationId xmlns:a16="http://schemas.microsoft.com/office/drawing/2014/main" id="{90A7F120-9180-F285-8241-BBB05D6418B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4" name="Text Box 3036">
                    <a:extLst>
                      <a:ext uri="{FF2B5EF4-FFF2-40B4-BE49-F238E27FC236}">
                        <a16:creationId xmlns:a16="http://schemas.microsoft.com/office/drawing/2014/main" id="{BE7C5187-3CB1-76CC-CDFD-BE282D107F0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65" name="Group 1164">
                  <a:extLst>
                    <a:ext uri="{FF2B5EF4-FFF2-40B4-BE49-F238E27FC236}">
                      <a16:creationId xmlns:a16="http://schemas.microsoft.com/office/drawing/2014/main" id="{66A163FF-CCBD-DDEC-B58D-7C8F7BC83913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96" name="Text Box 3036">
                    <a:extLst>
                      <a:ext uri="{FF2B5EF4-FFF2-40B4-BE49-F238E27FC236}">
                        <a16:creationId xmlns:a16="http://schemas.microsoft.com/office/drawing/2014/main" id="{B6D83830-AE7A-9CBC-A723-350AAF5E9BD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7" name="Text Box 3036">
                    <a:extLst>
                      <a:ext uri="{FF2B5EF4-FFF2-40B4-BE49-F238E27FC236}">
                        <a16:creationId xmlns:a16="http://schemas.microsoft.com/office/drawing/2014/main" id="{B0DA85A6-5D52-0309-7706-F7614D6913F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1" name="Text Box 3036">
                    <a:extLst>
                      <a:ext uri="{FF2B5EF4-FFF2-40B4-BE49-F238E27FC236}">
                        <a16:creationId xmlns:a16="http://schemas.microsoft.com/office/drawing/2014/main" id="{A8C3F01E-0278-7B6C-51BD-E889136431D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69" name="Group 1168">
                  <a:extLst>
                    <a:ext uri="{FF2B5EF4-FFF2-40B4-BE49-F238E27FC236}">
                      <a16:creationId xmlns:a16="http://schemas.microsoft.com/office/drawing/2014/main" id="{DD5834F7-4C69-496B-CAFB-77013A7A2CE7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7" name="Text Box 3036">
                    <a:extLst>
                      <a:ext uri="{FF2B5EF4-FFF2-40B4-BE49-F238E27FC236}">
                        <a16:creationId xmlns:a16="http://schemas.microsoft.com/office/drawing/2014/main" id="{874A7210-A656-9C70-7D99-46AB4C5421E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8" name="Text Box 3036">
                    <a:extLst>
                      <a:ext uri="{FF2B5EF4-FFF2-40B4-BE49-F238E27FC236}">
                        <a16:creationId xmlns:a16="http://schemas.microsoft.com/office/drawing/2014/main" id="{27424D1D-6A13-C5A4-54FB-B842A1A8A7C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0" name="Text Box 3036">
                    <a:extLst>
                      <a:ext uri="{FF2B5EF4-FFF2-40B4-BE49-F238E27FC236}">
                        <a16:creationId xmlns:a16="http://schemas.microsoft.com/office/drawing/2014/main" id="{240811B9-81C9-5698-0F36-9AB2EC8D9E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0" name="Group 1169">
                  <a:extLst>
                    <a:ext uri="{FF2B5EF4-FFF2-40B4-BE49-F238E27FC236}">
                      <a16:creationId xmlns:a16="http://schemas.microsoft.com/office/drawing/2014/main" id="{DDAA5E24-8AAB-D315-EDD6-9655921300F8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1" name="Text Box 3036">
                    <a:extLst>
                      <a:ext uri="{FF2B5EF4-FFF2-40B4-BE49-F238E27FC236}">
                        <a16:creationId xmlns:a16="http://schemas.microsoft.com/office/drawing/2014/main" id="{3C088A4B-6704-5272-3F62-83C76CC5F8C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5" name="Text Box 3036">
                    <a:extLst>
                      <a:ext uri="{FF2B5EF4-FFF2-40B4-BE49-F238E27FC236}">
                        <a16:creationId xmlns:a16="http://schemas.microsoft.com/office/drawing/2014/main" id="{79E61BEB-8FC3-538E-AB59-5C5F3216F5D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6" name="Text Box 3036">
                    <a:extLst>
                      <a:ext uri="{FF2B5EF4-FFF2-40B4-BE49-F238E27FC236}">
                        <a16:creationId xmlns:a16="http://schemas.microsoft.com/office/drawing/2014/main" id="{79925B16-4EAE-1257-2373-739E1A18160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1" name="Group 1170">
                  <a:extLst>
                    <a:ext uri="{FF2B5EF4-FFF2-40B4-BE49-F238E27FC236}">
                      <a16:creationId xmlns:a16="http://schemas.microsoft.com/office/drawing/2014/main" id="{9FA165DD-FE65-CE58-68A2-F9E07A6F0204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72" name="Text Box 3036">
                    <a:extLst>
                      <a:ext uri="{FF2B5EF4-FFF2-40B4-BE49-F238E27FC236}">
                        <a16:creationId xmlns:a16="http://schemas.microsoft.com/office/drawing/2014/main" id="{BCDC0675-A84F-D152-5CEF-D81D2C6CF38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74" name="Text Box 3036">
                    <a:extLst>
                      <a:ext uri="{FF2B5EF4-FFF2-40B4-BE49-F238E27FC236}">
                        <a16:creationId xmlns:a16="http://schemas.microsoft.com/office/drawing/2014/main" id="{9D7A8FC8-F3CC-3DAF-1070-333C88D380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0" name="Text Box 3036">
                    <a:extLst>
                      <a:ext uri="{FF2B5EF4-FFF2-40B4-BE49-F238E27FC236}">
                        <a16:creationId xmlns:a16="http://schemas.microsoft.com/office/drawing/2014/main" id="{530011A5-25F7-4B86-699B-A6C4A3A8EBD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156" name="FTU - longus colli inferior">
                <a:extLst>
                  <a:ext uri="{FF2B5EF4-FFF2-40B4-BE49-F238E27FC236}">
                    <a16:creationId xmlns:a16="http://schemas.microsoft.com/office/drawing/2014/main" id="{C42B2AEB-B5BB-8083-738B-15D7C1AC19BE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725" name="Text Box 3036">
              <a:extLst>
                <a:ext uri="{FF2B5EF4-FFF2-40B4-BE49-F238E27FC236}">
                  <a16:creationId xmlns:a16="http://schemas.microsoft.com/office/drawing/2014/main" id="{C137CB56-EC31-E68B-626B-DC0FC2DF5E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53" name="Text Box 3036">
              <a:extLst>
                <a:ext uri="{FF2B5EF4-FFF2-40B4-BE49-F238E27FC236}">
                  <a16:creationId xmlns:a16="http://schemas.microsoft.com/office/drawing/2014/main" id="{95E8497C-31C5-183F-E453-DD2B3D3556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54" name="Text Box 3036">
              <a:extLst>
                <a:ext uri="{FF2B5EF4-FFF2-40B4-BE49-F238E27FC236}">
                  <a16:creationId xmlns:a16="http://schemas.microsoft.com/office/drawing/2014/main" id="{D7D050E2-3C50-B86C-AD66-E2CB58BB644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11" name="Group 1210">
            <a:extLst>
              <a:ext uri="{FF2B5EF4-FFF2-40B4-BE49-F238E27FC236}">
                <a16:creationId xmlns:a16="http://schemas.microsoft.com/office/drawing/2014/main" id="{7E18CA3E-0B8F-CD13-A57D-19E3A786BEAF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1222" name="Group 1221">
              <a:extLst>
                <a:ext uri="{FF2B5EF4-FFF2-40B4-BE49-F238E27FC236}">
                  <a16:creationId xmlns:a16="http://schemas.microsoft.com/office/drawing/2014/main" id="{2B828E21-9A60-8C47-2CA0-6B2CEBFE747F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1242" name="Group 1241">
                <a:extLst>
                  <a:ext uri="{FF2B5EF4-FFF2-40B4-BE49-F238E27FC236}">
                    <a16:creationId xmlns:a16="http://schemas.microsoft.com/office/drawing/2014/main" id="{FAE69DE2-F2A5-C58F-4893-5C1AC7083178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1245" name="organ group - head &amp; neck muscles">
                  <a:extLst>
                    <a:ext uri="{FF2B5EF4-FFF2-40B4-BE49-F238E27FC236}">
                      <a16:creationId xmlns:a16="http://schemas.microsoft.com/office/drawing/2014/main" id="{3C8CA47E-690A-EFF2-EC11-7054B8F9227D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1320" name="organ - head &amp; neck muscles">
                    <a:extLst>
                      <a:ext uri="{FF2B5EF4-FFF2-40B4-BE49-F238E27FC236}">
                        <a16:creationId xmlns:a16="http://schemas.microsoft.com/office/drawing/2014/main" id="{DEA3ED04-C525-D068-D17A-DDEE299A7E5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1321" name="FTU - mylohyoid">
                    <a:extLst>
                      <a:ext uri="{FF2B5EF4-FFF2-40B4-BE49-F238E27FC236}">
                        <a16:creationId xmlns:a16="http://schemas.microsoft.com/office/drawing/2014/main" id="{B8B3E615-774A-9829-FF38-D7128D266DF2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1286" name="Group 1285">
                  <a:extLst>
                    <a:ext uri="{FF2B5EF4-FFF2-40B4-BE49-F238E27FC236}">
                      <a16:creationId xmlns:a16="http://schemas.microsoft.com/office/drawing/2014/main" id="{622E8888-7B94-613D-9300-72756B5E413C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87" name="Text Box 3036">
                    <a:extLst>
                      <a:ext uri="{FF2B5EF4-FFF2-40B4-BE49-F238E27FC236}">
                        <a16:creationId xmlns:a16="http://schemas.microsoft.com/office/drawing/2014/main" id="{802B2EF8-3D90-8690-EE18-7660E9D49D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8" name="Text Box 3036">
                    <a:extLst>
                      <a:ext uri="{FF2B5EF4-FFF2-40B4-BE49-F238E27FC236}">
                        <a16:creationId xmlns:a16="http://schemas.microsoft.com/office/drawing/2014/main" id="{969CB115-0F68-A450-7362-EC166BE00D9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9" name="Text Box 3036">
                    <a:extLst>
                      <a:ext uri="{FF2B5EF4-FFF2-40B4-BE49-F238E27FC236}">
                        <a16:creationId xmlns:a16="http://schemas.microsoft.com/office/drawing/2014/main" id="{B01B280D-E8A1-74B1-ED7E-54341BD215C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243" name="FTU - mylohyoid">
                <a:extLst>
                  <a:ext uri="{FF2B5EF4-FFF2-40B4-BE49-F238E27FC236}">
                    <a16:creationId xmlns:a16="http://schemas.microsoft.com/office/drawing/2014/main" id="{C72DB16C-25F0-432F-B4B8-8D0966C10014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1224" name="Text Box 3036">
              <a:extLst>
                <a:ext uri="{FF2B5EF4-FFF2-40B4-BE49-F238E27FC236}">
                  <a16:creationId xmlns:a16="http://schemas.microsoft.com/office/drawing/2014/main" id="{D68040F9-5D12-B0A7-89D7-113723CC6A0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37" name="Text Box 3036">
              <a:extLst>
                <a:ext uri="{FF2B5EF4-FFF2-40B4-BE49-F238E27FC236}">
                  <a16:creationId xmlns:a16="http://schemas.microsoft.com/office/drawing/2014/main" id="{F92E56F0-53C2-8D74-23B7-CBF1D9D8859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38" name="Text Box 3036">
              <a:extLst>
                <a:ext uri="{FF2B5EF4-FFF2-40B4-BE49-F238E27FC236}">
                  <a16:creationId xmlns:a16="http://schemas.microsoft.com/office/drawing/2014/main" id="{E1DFCF0F-0793-EEEF-6739-272901B8A0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23" name="Group 1322">
            <a:extLst>
              <a:ext uri="{FF2B5EF4-FFF2-40B4-BE49-F238E27FC236}">
                <a16:creationId xmlns:a16="http://schemas.microsoft.com/office/drawing/2014/main" id="{0B266D69-6BCB-466A-58D3-9D3A7195EAD6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1329" name="organ group - head &amp; neck muscles">
              <a:extLst>
                <a:ext uri="{FF2B5EF4-FFF2-40B4-BE49-F238E27FC236}">
                  <a16:creationId xmlns:a16="http://schemas.microsoft.com/office/drawing/2014/main" id="{C8165C00-BF2E-BC99-7235-7C6AB184471F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1337" name="organ - head &amp; neck muscles">
                <a:extLst>
                  <a:ext uri="{FF2B5EF4-FFF2-40B4-BE49-F238E27FC236}">
                    <a16:creationId xmlns:a16="http://schemas.microsoft.com/office/drawing/2014/main" id="{EE072D6A-3092-F154-2904-F5F702AAEC89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1339" name="FTU - mylohyoid">
                <a:extLst>
                  <a:ext uri="{FF2B5EF4-FFF2-40B4-BE49-F238E27FC236}">
                    <a16:creationId xmlns:a16="http://schemas.microsoft.com/office/drawing/2014/main" id="{76163C03-E507-21CD-5981-6EBA0F11DC59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1330" name="Group 1329">
              <a:extLst>
                <a:ext uri="{FF2B5EF4-FFF2-40B4-BE49-F238E27FC236}">
                  <a16:creationId xmlns:a16="http://schemas.microsoft.com/office/drawing/2014/main" id="{6132AAF5-1D55-6CB3-9E81-07A8231B55C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334" name="Text Box 3036">
                <a:extLst>
                  <a:ext uri="{FF2B5EF4-FFF2-40B4-BE49-F238E27FC236}">
                    <a16:creationId xmlns:a16="http://schemas.microsoft.com/office/drawing/2014/main" id="{4EB4FDF9-81AF-B3D6-7805-8DD3AEFDA0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5" name="Text Box 3036">
                <a:extLst>
                  <a:ext uri="{FF2B5EF4-FFF2-40B4-BE49-F238E27FC236}">
                    <a16:creationId xmlns:a16="http://schemas.microsoft.com/office/drawing/2014/main" id="{C1BE8CC0-F6C7-C618-20A2-FFED4322D3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6" name="Text Box 3036">
                <a:extLst>
                  <a:ext uri="{FF2B5EF4-FFF2-40B4-BE49-F238E27FC236}">
                    <a16:creationId xmlns:a16="http://schemas.microsoft.com/office/drawing/2014/main" id="{FD10257E-BFCB-6DB8-1E95-F1721C0848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45" name="Group 1344">
            <a:extLst>
              <a:ext uri="{FF2B5EF4-FFF2-40B4-BE49-F238E27FC236}">
                <a16:creationId xmlns:a16="http://schemas.microsoft.com/office/drawing/2014/main" id="{F2F6FFEB-5689-7AD2-E0CD-AF226EFB5487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1346" name="Group 1345">
              <a:extLst>
                <a:ext uri="{FF2B5EF4-FFF2-40B4-BE49-F238E27FC236}">
                  <a16:creationId xmlns:a16="http://schemas.microsoft.com/office/drawing/2014/main" id="{7D8BB205-E34E-06CF-50DA-82EEF71D41A9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1392" name="Group 1391">
                <a:extLst>
                  <a:ext uri="{FF2B5EF4-FFF2-40B4-BE49-F238E27FC236}">
                    <a16:creationId xmlns:a16="http://schemas.microsoft.com/office/drawing/2014/main" id="{272EA87A-B315-6994-7FE8-05B50F2F8E3F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1407" name="Group 1406">
                  <a:extLst>
                    <a:ext uri="{FF2B5EF4-FFF2-40B4-BE49-F238E27FC236}">
                      <a16:creationId xmlns:a16="http://schemas.microsoft.com/office/drawing/2014/main" id="{FD9D2582-489B-513A-0939-CB8EB8BBB41C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1442" name="Group 1441">
                    <a:extLst>
                      <a:ext uri="{FF2B5EF4-FFF2-40B4-BE49-F238E27FC236}">
                        <a16:creationId xmlns:a16="http://schemas.microsoft.com/office/drawing/2014/main" id="{8A11AD9D-8420-70EE-A2EA-3E255F305E59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1500" name="Group 1499">
                      <a:extLst>
                        <a:ext uri="{FF2B5EF4-FFF2-40B4-BE49-F238E27FC236}">
                          <a16:creationId xmlns:a16="http://schemas.microsoft.com/office/drawing/2014/main" id="{32679A52-E230-9478-8D1D-B358356213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1513" name="Group 1512">
                        <a:extLst>
                          <a:ext uri="{FF2B5EF4-FFF2-40B4-BE49-F238E27FC236}">
                            <a16:creationId xmlns:a16="http://schemas.microsoft.com/office/drawing/2014/main" id="{EB6D69C9-0444-7141-0890-472E9EBDDCE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1525" name="Group 1524">
                          <a:extLst>
                            <a:ext uri="{FF2B5EF4-FFF2-40B4-BE49-F238E27FC236}">
                              <a16:creationId xmlns:a16="http://schemas.microsoft.com/office/drawing/2014/main" id="{C095BFDF-915C-2B48-48EA-2D312DDE7BB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1530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DE9A37AF-53E7-04A6-062B-30F254D81C6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1592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CD905F60-E66B-D6B7-88BA-0CF9721ED39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3" name="FTU - mylohyoid">
                              <a:extLst>
                                <a:ext uri="{FF2B5EF4-FFF2-40B4-BE49-F238E27FC236}">
                                  <a16:creationId xmlns:a16="http://schemas.microsoft.com/office/drawing/2014/main" id="{DF9C2617-FBDB-D6C9-F490-F4BD01F6370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1594" name="FTU - digastric">
                              <a:extLst>
                                <a:ext uri="{FF2B5EF4-FFF2-40B4-BE49-F238E27FC236}">
                                  <a16:creationId xmlns:a16="http://schemas.microsoft.com/office/drawing/2014/main" id="{11575625-AC50-8D46-4779-C013AA585EC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1595" name="FTU - geniohyoid">
                              <a:extLst>
                                <a:ext uri="{FF2B5EF4-FFF2-40B4-BE49-F238E27FC236}">
                                  <a16:creationId xmlns:a16="http://schemas.microsoft.com/office/drawing/2014/main" id="{72E73BB4-2F5E-D5E0-5F52-62F9A05B0C3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1596" name="FTU - longus capitis">
                              <a:extLst>
                                <a:ext uri="{FF2B5EF4-FFF2-40B4-BE49-F238E27FC236}">
                                  <a16:creationId xmlns:a16="http://schemas.microsoft.com/office/drawing/2014/main" id="{07E6BAE7-5FC5-42A0-19C5-20FE9F945C7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1597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2801F328-0745-BFF7-B833-8E096EB5DCD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1536" name="Group 1535">
                            <a:extLst>
                              <a:ext uri="{FF2B5EF4-FFF2-40B4-BE49-F238E27FC236}">
                                <a16:creationId xmlns:a16="http://schemas.microsoft.com/office/drawing/2014/main" id="{F685A7D2-21E1-0264-9CB7-4CBD3E3A08C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9" name="Text Box 3036">
                              <a:extLst>
                                <a:ext uri="{FF2B5EF4-FFF2-40B4-BE49-F238E27FC236}">
                                  <a16:creationId xmlns:a16="http://schemas.microsoft.com/office/drawing/2014/main" id="{1867103F-6075-75F2-0663-C690483BAF7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0" name="Text Box 3036">
                              <a:extLst>
                                <a:ext uri="{FF2B5EF4-FFF2-40B4-BE49-F238E27FC236}">
                                  <a16:creationId xmlns:a16="http://schemas.microsoft.com/office/drawing/2014/main" id="{3124CDC8-BDE6-2FA6-5F76-14B7E867CBE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1" name="Text Box 3036">
                              <a:extLst>
                                <a:ext uri="{FF2B5EF4-FFF2-40B4-BE49-F238E27FC236}">
                                  <a16:creationId xmlns:a16="http://schemas.microsoft.com/office/drawing/2014/main" id="{2258F9C2-8EAE-7382-CE22-2A402CDB455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42" name="Group 1541">
                            <a:extLst>
                              <a:ext uri="{FF2B5EF4-FFF2-40B4-BE49-F238E27FC236}">
                                <a16:creationId xmlns:a16="http://schemas.microsoft.com/office/drawing/2014/main" id="{0962159F-3E38-4612-2C6D-B05FFFB459B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6" name="Text Box 3036">
                              <a:extLst>
                                <a:ext uri="{FF2B5EF4-FFF2-40B4-BE49-F238E27FC236}">
                                  <a16:creationId xmlns:a16="http://schemas.microsoft.com/office/drawing/2014/main" id="{B6801578-64BD-E3B9-5B75-EE0275D7124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7" name="Text Box 3036">
                              <a:extLst>
                                <a:ext uri="{FF2B5EF4-FFF2-40B4-BE49-F238E27FC236}">
                                  <a16:creationId xmlns:a16="http://schemas.microsoft.com/office/drawing/2014/main" id="{7BF91B75-2E19-F778-B073-0F8E691581A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8" name="Text Box 3036">
                              <a:extLst>
                                <a:ext uri="{FF2B5EF4-FFF2-40B4-BE49-F238E27FC236}">
                                  <a16:creationId xmlns:a16="http://schemas.microsoft.com/office/drawing/2014/main" id="{DE2A5B5B-711F-0E7B-3BCB-CBF8913E40C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4" name="Group 1573">
                            <a:extLst>
                              <a:ext uri="{FF2B5EF4-FFF2-40B4-BE49-F238E27FC236}">
                                <a16:creationId xmlns:a16="http://schemas.microsoft.com/office/drawing/2014/main" id="{2F58E508-F657-1609-3219-2AB47375F07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3" name="Text Box 3036">
                              <a:extLst>
                                <a:ext uri="{FF2B5EF4-FFF2-40B4-BE49-F238E27FC236}">
                                  <a16:creationId xmlns:a16="http://schemas.microsoft.com/office/drawing/2014/main" id="{00E04B84-0207-3A8A-054F-4CA78BB21E6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4" name="Text Box 3036">
                              <a:extLst>
                                <a:ext uri="{FF2B5EF4-FFF2-40B4-BE49-F238E27FC236}">
                                  <a16:creationId xmlns:a16="http://schemas.microsoft.com/office/drawing/2014/main" id="{7BA75E63-19AC-81DE-A739-85919A772D8E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5" name="Text Box 3036">
                              <a:extLst>
                                <a:ext uri="{FF2B5EF4-FFF2-40B4-BE49-F238E27FC236}">
                                  <a16:creationId xmlns:a16="http://schemas.microsoft.com/office/drawing/2014/main" id="{38E443FA-E8F3-C0A0-934D-A86F2911A2B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5" name="Group 1574">
                            <a:extLst>
                              <a:ext uri="{FF2B5EF4-FFF2-40B4-BE49-F238E27FC236}">
                                <a16:creationId xmlns:a16="http://schemas.microsoft.com/office/drawing/2014/main" id="{E491861B-7310-9FA5-C089-3C48A1C2275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0" name="Text Box 3036">
                              <a:extLst>
                                <a:ext uri="{FF2B5EF4-FFF2-40B4-BE49-F238E27FC236}">
                                  <a16:creationId xmlns:a16="http://schemas.microsoft.com/office/drawing/2014/main" id="{F2AE42DE-B7BC-F3C2-7B0C-DE1A4774C3C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1" name="Text Box 3036">
                              <a:extLst>
                                <a:ext uri="{FF2B5EF4-FFF2-40B4-BE49-F238E27FC236}">
                                  <a16:creationId xmlns:a16="http://schemas.microsoft.com/office/drawing/2014/main" id="{8F9DDEEA-5527-8A8A-2AA9-76E48A3C8F7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2" name="Text Box 3036">
                              <a:extLst>
                                <a:ext uri="{FF2B5EF4-FFF2-40B4-BE49-F238E27FC236}">
                                  <a16:creationId xmlns:a16="http://schemas.microsoft.com/office/drawing/2014/main" id="{329C40A9-C755-2797-82BB-546CC15FDFD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6" name="Group 1575">
                            <a:extLst>
                              <a:ext uri="{FF2B5EF4-FFF2-40B4-BE49-F238E27FC236}">
                                <a16:creationId xmlns:a16="http://schemas.microsoft.com/office/drawing/2014/main" id="{2095103C-1B7F-1FA8-06FB-B3C0E20F8B4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77" name="Text Box 3036">
                              <a:extLst>
                                <a:ext uri="{FF2B5EF4-FFF2-40B4-BE49-F238E27FC236}">
                                  <a16:creationId xmlns:a16="http://schemas.microsoft.com/office/drawing/2014/main" id="{87A8F4D5-C5DC-529F-6D43-98A7824B3D7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78" name="Text Box 3036">
                              <a:extLst>
                                <a:ext uri="{FF2B5EF4-FFF2-40B4-BE49-F238E27FC236}">
                                  <a16:creationId xmlns:a16="http://schemas.microsoft.com/office/drawing/2014/main" id="{7D1D477F-5572-1D38-23BD-B2DD9ADFCEA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79" name="Text Box 3036">
                              <a:extLst>
                                <a:ext uri="{FF2B5EF4-FFF2-40B4-BE49-F238E27FC236}">
                                  <a16:creationId xmlns:a16="http://schemas.microsoft.com/office/drawing/2014/main" id="{12006472-CF97-BA62-FF80-5312E8F3000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1526" name="FTU - longus colli inferior">
                          <a:extLst>
                            <a:ext uri="{FF2B5EF4-FFF2-40B4-BE49-F238E27FC236}">
                              <a16:creationId xmlns:a16="http://schemas.microsoft.com/office/drawing/2014/main" id="{876D6BB8-7417-1994-6CD0-76EB8A551D3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1515" name="Text Box 3036">
                        <a:extLst>
                          <a:ext uri="{FF2B5EF4-FFF2-40B4-BE49-F238E27FC236}">
                            <a16:creationId xmlns:a16="http://schemas.microsoft.com/office/drawing/2014/main" id="{D421E78E-C100-39A3-0478-0560285F842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21" name="Text Box 3036">
                        <a:extLst>
                          <a:ext uri="{FF2B5EF4-FFF2-40B4-BE49-F238E27FC236}">
                            <a16:creationId xmlns:a16="http://schemas.microsoft.com/office/drawing/2014/main" id="{D816CFFF-68AE-360B-9AB0-BF49570399E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23" name="Text Box 3036">
                        <a:extLst>
                          <a:ext uri="{FF2B5EF4-FFF2-40B4-BE49-F238E27FC236}">
                            <a16:creationId xmlns:a16="http://schemas.microsoft.com/office/drawing/2014/main" id="{4945D8CE-588B-275F-DB24-4042D15BBA1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501" name="Text Box 3036">
                      <a:extLst>
                        <a:ext uri="{FF2B5EF4-FFF2-40B4-BE49-F238E27FC236}">
                          <a16:creationId xmlns:a16="http://schemas.microsoft.com/office/drawing/2014/main" id="{621C8156-FEAD-6B7C-BBDA-8099A889513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2" name="Text Box 3036">
                      <a:extLst>
                        <a:ext uri="{FF2B5EF4-FFF2-40B4-BE49-F238E27FC236}">
                          <a16:creationId xmlns:a16="http://schemas.microsoft.com/office/drawing/2014/main" id="{4C50DF31-685A-F73D-D8BB-F687861D645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3" name="Text Box 3036">
                      <a:extLst>
                        <a:ext uri="{FF2B5EF4-FFF2-40B4-BE49-F238E27FC236}">
                          <a16:creationId xmlns:a16="http://schemas.microsoft.com/office/drawing/2014/main" id="{D6F88ABB-0FB9-7475-97EF-432E3857FC6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7" name="Text Box 3036">
                      <a:extLst>
                        <a:ext uri="{FF2B5EF4-FFF2-40B4-BE49-F238E27FC236}">
                          <a16:creationId xmlns:a16="http://schemas.microsoft.com/office/drawing/2014/main" id="{AD0ECE95-842E-E3EA-740B-60C5B5E2D89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8" name="Text Box 3036">
                      <a:extLst>
                        <a:ext uri="{FF2B5EF4-FFF2-40B4-BE49-F238E27FC236}">
                          <a16:creationId xmlns:a16="http://schemas.microsoft.com/office/drawing/2014/main" id="{CD9174DB-34D6-A37C-BFCF-0F850B93776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9" name="Text Box 3036">
                      <a:extLst>
                        <a:ext uri="{FF2B5EF4-FFF2-40B4-BE49-F238E27FC236}">
                          <a16:creationId xmlns:a16="http://schemas.microsoft.com/office/drawing/2014/main" id="{3911D918-CC89-23E9-FF29-5F5C1F1F2A5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0" name="Text Box 3036">
                      <a:extLst>
                        <a:ext uri="{FF2B5EF4-FFF2-40B4-BE49-F238E27FC236}">
                          <a16:creationId xmlns:a16="http://schemas.microsoft.com/office/drawing/2014/main" id="{9B4ED9A7-5EC4-831F-88F3-C947777A10E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1" name="Text Box 3036">
                      <a:extLst>
                        <a:ext uri="{FF2B5EF4-FFF2-40B4-BE49-F238E27FC236}">
                          <a16:creationId xmlns:a16="http://schemas.microsoft.com/office/drawing/2014/main" id="{6F0A516A-75D7-4EB8-A0F0-1E2578C61EB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2" name="Text Box 3036">
                      <a:extLst>
                        <a:ext uri="{FF2B5EF4-FFF2-40B4-BE49-F238E27FC236}">
                          <a16:creationId xmlns:a16="http://schemas.microsoft.com/office/drawing/2014/main" id="{7B7C002B-FD9C-8228-52C9-01666736FDE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447" name="FTU - mylohyoid">
                    <a:extLst>
                      <a:ext uri="{FF2B5EF4-FFF2-40B4-BE49-F238E27FC236}">
                        <a16:creationId xmlns:a16="http://schemas.microsoft.com/office/drawing/2014/main" id="{078B4A71-4573-04B0-65C5-B0D5F3AD142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1457" name="FTU - digastric">
                    <a:extLst>
                      <a:ext uri="{FF2B5EF4-FFF2-40B4-BE49-F238E27FC236}">
                        <a16:creationId xmlns:a16="http://schemas.microsoft.com/office/drawing/2014/main" id="{9C93EF4F-CA24-3930-57C4-B67E6623BA9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1459" name="FTU - geniohyoid">
                    <a:extLst>
                      <a:ext uri="{FF2B5EF4-FFF2-40B4-BE49-F238E27FC236}">
                        <a16:creationId xmlns:a16="http://schemas.microsoft.com/office/drawing/2014/main" id="{667EDFFF-14CC-9194-0FDE-4FC91B781A4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1460" name="FTU - longus capitis">
                    <a:extLst>
                      <a:ext uri="{FF2B5EF4-FFF2-40B4-BE49-F238E27FC236}">
                        <a16:creationId xmlns:a16="http://schemas.microsoft.com/office/drawing/2014/main" id="{817F0603-AF20-1D6E-3E94-F9C4387DF34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1490" name="FTU - longus colli inferior">
                    <a:extLst>
                      <a:ext uri="{FF2B5EF4-FFF2-40B4-BE49-F238E27FC236}">
                        <a16:creationId xmlns:a16="http://schemas.microsoft.com/office/drawing/2014/main" id="{4FAD1340-44F1-FCD8-5F91-34BC472B7D5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1491" name="FTU - longus colli inferior">
                    <a:extLst>
                      <a:ext uri="{FF2B5EF4-FFF2-40B4-BE49-F238E27FC236}">
                        <a16:creationId xmlns:a16="http://schemas.microsoft.com/office/drawing/2014/main" id="{02F24612-8E97-599C-47CF-2FC38FBF3AB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1413" name="Group 1412">
                  <a:extLst>
                    <a:ext uri="{FF2B5EF4-FFF2-40B4-BE49-F238E27FC236}">
                      <a16:creationId xmlns:a16="http://schemas.microsoft.com/office/drawing/2014/main" id="{CDF102C3-C48D-0F5C-6F2F-004FBF3A99A5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1414" name="Text Box 3036">
                    <a:extLst>
                      <a:ext uri="{FF2B5EF4-FFF2-40B4-BE49-F238E27FC236}">
                        <a16:creationId xmlns:a16="http://schemas.microsoft.com/office/drawing/2014/main" id="{C71DFD94-EB36-0A93-DEF7-02F404409CC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19" name="Text Box 3036">
                    <a:extLst>
                      <a:ext uri="{FF2B5EF4-FFF2-40B4-BE49-F238E27FC236}">
                        <a16:creationId xmlns:a16="http://schemas.microsoft.com/office/drawing/2014/main" id="{851AD70A-088C-2BA3-F062-7605ADAB2E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0" name="Text Box 3036">
                    <a:extLst>
                      <a:ext uri="{FF2B5EF4-FFF2-40B4-BE49-F238E27FC236}">
                        <a16:creationId xmlns:a16="http://schemas.microsoft.com/office/drawing/2014/main" id="{C6193A95-A225-5C01-65A5-3B73BAC723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1" name="Text Box 3036">
                    <a:extLst>
                      <a:ext uri="{FF2B5EF4-FFF2-40B4-BE49-F238E27FC236}">
                        <a16:creationId xmlns:a16="http://schemas.microsoft.com/office/drawing/2014/main" id="{B455F4D9-37CB-6E39-BC1E-B7FA08E4830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3" name="Text Box 3036">
                    <a:extLst>
                      <a:ext uri="{FF2B5EF4-FFF2-40B4-BE49-F238E27FC236}">
                        <a16:creationId xmlns:a16="http://schemas.microsoft.com/office/drawing/2014/main" id="{38D798A1-B622-1A1E-B40E-3E8292993C0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9" name="Text Box 3036">
                    <a:extLst>
                      <a:ext uri="{FF2B5EF4-FFF2-40B4-BE49-F238E27FC236}">
                        <a16:creationId xmlns:a16="http://schemas.microsoft.com/office/drawing/2014/main" id="{D1EF45A5-7644-FEDA-1301-6445784B49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0" name="Text Box 3036">
                    <a:extLst>
                      <a:ext uri="{FF2B5EF4-FFF2-40B4-BE49-F238E27FC236}">
                        <a16:creationId xmlns:a16="http://schemas.microsoft.com/office/drawing/2014/main" id="{3DB04E6B-2DBD-C1CA-660E-B19CBD40DC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5" name="Text Box 3036">
                    <a:extLst>
                      <a:ext uri="{FF2B5EF4-FFF2-40B4-BE49-F238E27FC236}">
                        <a16:creationId xmlns:a16="http://schemas.microsoft.com/office/drawing/2014/main" id="{595710E1-4344-8065-C5D7-7BE214D2D36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1" name="Text Box 3036">
                    <a:extLst>
                      <a:ext uri="{FF2B5EF4-FFF2-40B4-BE49-F238E27FC236}">
                        <a16:creationId xmlns:a16="http://schemas.microsoft.com/office/drawing/2014/main" id="{A36DAB10-EE10-FDA8-A2DE-7D108A02A59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393" name="FTU - mylohyoid">
                <a:extLst>
                  <a:ext uri="{FF2B5EF4-FFF2-40B4-BE49-F238E27FC236}">
                    <a16:creationId xmlns:a16="http://schemas.microsoft.com/office/drawing/2014/main" id="{35BC8147-FEF8-0FFE-3841-C585F296A06E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1395" name="Text Box 3036">
                <a:extLst>
                  <a:ext uri="{FF2B5EF4-FFF2-40B4-BE49-F238E27FC236}">
                    <a16:creationId xmlns:a16="http://schemas.microsoft.com/office/drawing/2014/main" id="{2C8D4CA5-E156-F0FE-C39C-C2ABF64E74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1" name="Text Box 3036">
                <a:extLst>
                  <a:ext uri="{FF2B5EF4-FFF2-40B4-BE49-F238E27FC236}">
                    <a16:creationId xmlns:a16="http://schemas.microsoft.com/office/drawing/2014/main" id="{8EEDE6B8-AE8E-09B5-9351-E367B04DE1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2" name="Text Box 3036">
                <a:extLst>
                  <a:ext uri="{FF2B5EF4-FFF2-40B4-BE49-F238E27FC236}">
                    <a16:creationId xmlns:a16="http://schemas.microsoft.com/office/drawing/2014/main" id="{0C930B46-48C8-4675-E9E3-EB15AE072E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0" name="FTU - mylohyoid">
              <a:extLst>
                <a:ext uri="{FF2B5EF4-FFF2-40B4-BE49-F238E27FC236}">
                  <a16:creationId xmlns:a16="http://schemas.microsoft.com/office/drawing/2014/main" id="{9CD09392-7297-17B4-D8E4-A63E08A6478E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1381" name="FTU - mylohyoid">
              <a:extLst>
                <a:ext uri="{FF2B5EF4-FFF2-40B4-BE49-F238E27FC236}">
                  <a16:creationId xmlns:a16="http://schemas.microsoft.com/office/drawing/2014/main" id="{A1E762A5-4DE9-51F2-6515-CAB2CC72413D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1382" name="FTU - mylohyoid">
              <a:extLst>
                <a:ext uri="{FF2B5EF4-FFF2-40B4-BE49-F238E27FC236}">
                  <a16:creationId xmlns:a16="http://schemas.microsoft.com/office/drawing/2014/main" id="{2119195A-A953-3E22-3363-FCE389EB797D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1383" name="FTU - mylohyoid">
              <a:extLst>
                <a:ext uri="{FF2B5EF4-FFF2-40B4-BE49-F238E27FC236}">
                  <a16:creationId xmlns:a16="http://schemas.microsoft.com/office/drawing/2014/main" id="{87834B79-E1F7-A242-06FB-99A6BCCAE1EF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1384" name="FTU - mylohyoid">
              <a:extLst>
                <a:ext uri="{FF2B5EF4-FFF2-40B4-BE49-F238E27FC236}">
                  <a16:creationId xmlns:a16="http://schemas.microsoft.com/office/drawing/2014/main" id="{D35531AF-CCC7-146D-8451-046DBDD9BBDD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1385" name="FTU - mylohyoid">
              <a:extLst>
                <a:ext uri="{FF2B5EF4-FFF2-40B4-BE49-F238E27FC236}">
                  <a16:creationId xmlns:a16="http://schemas.microsoft.com/office/drawing/2014/main" id="{D0508E20-A338-563F-ABF5-017129C41F6F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1386" name="FTU - mylohyoid">
              <a:extLst>
                <a:ext uri="{FF2B5EF4-FFF2-40B4-BE49-F238E27FC236}">
                  <a16:creationId xmlns:a16="http://schemas.microsoft.com/office/drawing/2014/main" id="{7E53CFB2-7949-9611-2A4D-89D18853A1D2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1387" name="FTU - mylohyoid">
              <a:extLst>
                <a:ext uri="{FF2B5EF4-FFF2-40B4-BE49-F238E27FC236}">
                  <a16:creationId xmlns:a16="http://schemas.microsoft.com/office/drawing/2014/main" id="{B3CFD3BE-F54C-5230-3243-BBBC96685F86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1388" name="FTU - mylohyoid">
              <a:extLst>
                <a:ext uri="{FF2B5EF4-FFF2-40B4-BE49-F238E27FC236}">
                  <a16:creationId xmlns:a16="http://schemas.microsoft.com/office/drawing/2014/main" id="{3D7095DE-EC2F-560B-C0A5-DD20FAB3DD7A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1389" name="FTU - mylohyoid">
              <a:extLst>
                <a:ext uri="{FF2B5EF4-FFF2-40B4-BE49-F238E27FC236}">
                  <a16:creationId xmlns:a16="http://schemas.microsoft.com/office/drawing/2014/main" id="{AA8EC8E5-F7CD-2903-DCD4-462A6F361145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1390" name="FTU - mylohyoid">
              <a:extLst>
                <a:ext uri="{FF2B5EF4-FFF2-40B4-BE49-F238E27FC236}">
                  <a16:creationId xmlns:a16="http://schemas.microsoft.com/office/drawing/2014/main" id="{61775980-2751-8A93-D3CF-DA2F63693E6C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1598" name="Group 1597">
            <a:extLst>
              <a:ext uri="{FF2B5EF4-FFF2-40B4-BE49-F238E27FC236}">
                <a16:creationId xmlns:a16="http://schemas.microsoft.com/office/drawing/2014/main" id="{2904F0D8-BB1F-FA86-3DE0-F690E22472A9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1599" name="organ group - head &amp; neck muscles">
              <a:extLst>
                <a:ext uri="{FF2B5EF4-FFF2-40B4-BE49-F238E27FC236}">
                  <a16:creationId xmlns:a16="http://schemas.microsoft.com/office/drawing/2014/main" id="{7DD30B0B-AAA6-714A-DAB0-02ECA5605366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052" name="organ - head &amp; neck muscles">
                <a:extLst>
                  <a:ext uri="{FF2B5EF4-FFF2-40B4-BE49-F238E27FC236}">
                    <a16:creationId xmlns:a16="http://schemas.microsoft.com/office/drawing/2014/main" id="{DD722981-63B7-D44F-7233-DFE2BC1D7141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2053" name="FTU - mylohyoid">
                <a:extLst>
                  <a:ext uri="{FF2B5EF4-FFF2-40B4-BE49-F238E27FC236}">
                    <a16:creationId xmlns:a16="http://schemas.microsoft.com/office/drawing/2014/main" id="{4DF1EFF3-DD9C-4489-5055-6E41AEC6E9B5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2048" name="Group 2047">
              <a:extLst>
                <a:ext uri="{FF2B5EF4-FFF2-40B4-BE49-F238E27FC236}">
                  <a16:creationId xmlns:a16="http://schemas.microsoft.com/office/drawing/2014/main" id="{7D45A870-5293-89E4-F569-46F18786D26B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049" name="Text Box 3036">
                <a:extLst>
                  <a:ext uri="{FF2B5EF4-FFF2-40B4-BE49-F238E27FC236}">
                    <a16:creationId xmlns:a16="http://schemas.microsoft.com/office/drawing/2014/main" id="{981534E2-8C48-9329-0E4B-6463563746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0" name="Text Box 3036">
                <a:extLst>
                  <a:ext uri="{FF2B5EF4-FFF2-40B4-BE49-F238E27FC236}">
                    <a16:creationId xmlns:a16="http://schemas.microsoft.com/office/drawing/2014/main" id="{EA947063-F923-0059-3499-E2B45B0F46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1" name="Text Box 3036">
                <a:extLst>
                  <a:ext uri="{FF2B5EF4-FFF2-40B4-BE49-F238E27FC236}">
                    <a16:creationId xmlns:a16="http://schemas.microsoft.com/office/drawing/2014/main" id="{A362D822-F00C-85A6-3A7E-DDDE23E76D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054" name="Group 2053">
            <a:extLst>
              <a:ext uri="{FF2B5EF4-FFF2-40B4-BE49-F238E27FC236}">
                <a16:creationId xmlns:a16="http://schemas.microsoft.com/office/drawing/2014/main" id="{C4FE1E48-E2E3-CAA1-933D-8A6152D1CCDB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2055" name="Group 2054">
              <a:extLst>
                <a:ext uri="{FF2B5EF4-FFF2-40B4-BE49-F238E27FC236}">
                  <a16:creationId xmlns:a16="http://schemas.microsoft.com/office/drawing/2014/main" id="{A04A80FB-8750-CBA6-8AB9-3DAC38B7A46F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2071" name="Group 2070">
                <a:extLst>
                  <a:ext uri="{FF2B5EF4-FFF2-40B4-BE49-F238E27FC236}">
                    <a16:creationId xmlns:a16="http://schemas.microsoft.com/office/drawing/2014/main" id="{C46AD2BD-58DD-0AD5-1EB1-B2B045856154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2090" name="Group 2089">
                  <a:extLst>
                    <a:ext uri="{FF2B5EF4-FFF2-40B4-BE49-F238E27FC236}">
                      <a16:creationId xmlns:a16="http://schemas.microsoft.com/office/drawing/2014/main" id="{DF4F42B7-A17C-E709-B81B-2B7448E5E661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2103" name="Group 2102">
                    <a:extLst>
                      <a:ext uri="{FF2B5EF4-FFF2-40B4-BE49-F238E27FC236}">
                        <a16:creationId xmlns:a16="http://schemas.microsoft.com/office/drawing/2014/main" id="{467A0F96-C687-839C-1021-4041767CA83A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2125" name="Group 2124">
                      <a:extLst>
                        <a:ext uri="{FF2B5EF4-FFF2-40B4-BE49-F238E27FC236}">
                          <a16:creationId xmlns:a16="http://schemas.microsoft.com/office/drawing/2014/main" id="{45AA5B6F-92A7-9EAD-5E8E-8E834EA4B75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2140" name="Group 2139">
                        <a:extLst>
                          <a:ext uri="{FF2B5EF4-FFF2-40B4-BE49-F238E27FC236}">
                            <a16:creationId xmlns:a16="http://schemas.microsoft.com/office/drawing/2014/main" id="{020C2512-8031-3687-30D9-821B5E9AF10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2188" name="Group 2187">
                          <a:extLst>
                            <a:ext uri="{FF2B5EF4-FFF2-40B4-BE49-F238E27FC236}">
                              <a16:creationId xmlns:a16="http://schemas.microsoft.com/office/drawing/2014/main" id="{DD55BDB2-A1BB-5C12-C8A8-107644B9822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2214" name="Group 2213">
                            <a:extLst>
                              <a:ext uri="{FF2B5EF4-FFF2-40B4-BE49-F238E27FC236}">
                                <a16:creationId xmlns:a16="http://schemas.microsoft.com/office/drawing/2014/main" id="{7E9378AF-D850-2C42-6DFA-D67EA77271B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2259" name="Group 2258">
                              <a:extLst>
                                <a:ext uri="{FF2B5EF4-FFF2-40B4-BE49-F238E27FC236}">
                                  <a16:creationId xmlns:a16="http://schemas.microsoft.com/office/drawing/2014/main" id="{8D002F7F-60E3-F38A-0E2D-53E2763487A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2273" name="Group 2272">
                                <a:extLst>
                                  <a:ext uri="{FF2B5EF4-FFF2-40B4-BE49-F238E27FC236}">
                                    <a16:creationId xmlns:a16="http://schemas.microsoft.com/office/drawing/2014/main" id="{F9C585FD-C561-503C-3862-2444273B5D8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2284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3B7C4991-6CF5-78C2-1F95-AFBA5A7586C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2347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D52C0543-2556-A0B8-B67D-1D36185612F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56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D262D55F-B779-CF7E-4239-D6680B1332BA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58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9AD8E893-4C32-CBCF-BC7A-0C266BAD962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59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D400A42B-D62F-41A0-3981-90B0FA8BA99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68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95ED9E9C-153C-4469-7B38-A816FDD5F80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70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6FE33475-7727-F592-CECF-359CA68B576E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86" name="Group 2285">
                                  <a:extLst>
                                    <a:ext uri="{FF2B5EF4-FFF2-40B4-BE49-F238E27FC236}">
                                      <a16:creationId xmlns:a16="http://schemas.microsoft.com/office/drawing/2014/main" id="{A677D84C-1E7F-AF92-F4E5-7D9F9ECCD1E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3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D4DEA15-05A6-205D-A12C-6F8DEADC5735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2C64C48-4DC9-D119-87C1-0E115180B6E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8D0F58C-DCD2-2B52-F56A-3A6BFBBB17A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87" name="Group 2286">
                                  <a:extLst>
                                    <a:ext uri="{FF2B5EF4-FFF2-40B4-BE49-F238E27FC236}">
                                      <a16:creationId xmlns:a16="http://schemas.microsoft.com/office/drawing/2014/main" id="{540F1E64-01F7-3FA8-4881-C2022F4B81A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2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E231F68-5445-B414-34E1-1194F0E532E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BFB2ED0-C305-CABA-0373-AE04226E2CEF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FC979481-E335-9BFA-5BE7-ECF92A225FA6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96" name="Group 2295">
                                  <a:extLst>
                                    <a:ext uri="{FF2B5EF4-FFF2-40B4-BE49-F238E27FC236}">
                                      <a16:creationId xmlns:a16="http://schemas.microsoft.com/office/drawing/2014/main" id="{B1CBDB7F-3A90-BDA5-0114-A7F8CAC0E76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3CAC0F1-5451-6A7E-D7B2-1E0AE47FC85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D9300C2-4DFB-2AEB-F23A-D5D8B29656E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1DA5DF4-FA29-41D5-9B05-7B6B63D775D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98" name="Group 2297">
                                  <a:extLst>
                                    <a:ext uri="{FF2B5EF4-FFF2-40B4-BE49-F238E27FC236}">
                                      <a16:creationId xmlns:a16="http://schemas.microsoft.com/office/drawing/2014/main" id="{1DD06C33-8EFF-E5F0-123C-63333DAE2C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29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53D1DAA-AEAD-4CA6-7E69-5E55367909D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0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2F5CE84-5844-F090-80B8-4F94E486438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1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B1483DA-B96B-539B-443F-F2D649617F6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274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2096F2B3-0BD3-3699-7B4F-EDC8F4358F89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261" name="Text Box 3036">
                              <a:extLst>
                                <a:ext uri="{FF2B5EF4-FFF2-40B4-BE49-F238E27FC236}">
                                  <a16:creationId xmlns:a16="http://schemas.microsoft.com/office/drawing/2014/main" id="{01800919-CDB5-A664-667B-0BFD80021D9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62" name="Text Box 3036">
                              <a:extLst>
                                <a:ext uri="{FF2B5EF4-FFF2-40B4-BE49-F238E27FC236}">
                                  <a16:creationId xmlns:a16="http://schemas.microsoft.com/office/drawing/2014/main" id="{6A84AE32-20C1-F5D6-1A1C-4E3ABA8EDEF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71" name="Text Box 3036">
                              <a:extLst>
                                <a:ext uri="{FF2B5EF4-FFF2-40B4-BE49-F238E27FC236}">
                                  <a16:creationId xmlns:a16="http://schemas.microsoft.com/office/drawing/2014/main" id="{05BAA7AE-4B49-DE81-2F51-2D373C45B29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223" name="Text Box 3036">
                            <a:extLst>
                              <a:ext uri="{FF2B5EF4-FFF2-40B4-BE49-F238E27FC236}">
                                <a16:creationId xmlns:a16="http://schemas.microsoft.com/office/drawing/2014/main" id="{35A49C41-A994-222A-DA62-C17EB25BADBF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25" name="Text Box 3036">
                            <a:extLst>
                              <a:ext uri="{FF2B5EF4-FFF2-40B4-BE49-F238E27FC236}">
                                <a16:creationId xmlns:a16="http://schemas.microsoft.com/office/drawing/2014/main" id="{273D7CEF-E8F0-184D-9F40-E23538ED413C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26" name="Text Box 3036">
                            <a:extLst>
                              <a:ext uri="{FF2B5EF4-FFF2-40B4-BE49-F238E27FC236}">
                                <a16:creationId xmlns:a16="http://schemas.microsoft.com/office/drawing/2014/main" id="{27E02663-9667-3DCC-DEDB-5B5B50F42B1C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35" name="Text Box 3036">
                            <a:extLst>
                              <a:ext uri="{FF2B5EF4-FFF2-40B4-BE49-F238E27FC236}">
                                <a16:creationId xmlns:a16="http://schemas.microsoft.com/office/drawing/2014/main" id="{A3467249-EBCF-750F-5C43-F1B0A2847F01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37" name="Text Box 3036">
                            <a:extLst>
                              <a:ext uri="{FF2B5EF4-FFF2-40B4-BE49-F238E27FC236}">
                                <a16:creationId xmlns:a16="http://schemas.microsoft.com/office/drawing/2014/main" id="{82D32489-604E-F43D-2A2C-F8E4A4C132D9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38" name="Text Box 3036">
                            <a:extLst>
                              <a:ext uri="{FF2B5EF4-FFF2-40B4-BE49-F238E27FC236}">
                                <a16:creationId xmlns:a16="http://schemas.microsoft.com/office/drawing/2014/main" id="{D2AABC8E-0BEB-7DD6-C541-D90744F7AC3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7" name="Text Box 3036">
                            <a:extLst>
                              <a:ext uri="{FF2B5EF4-FFF2-40B4-BE49-F238E27FC236}">
                                <a16:creationId xmlns:a16="http://schemas.microsoft.com/office/drawing/2014/main" id="{038F2976-D309-77E9-7B5D-D16AD0C6136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9" name="Text Box 3036">
                            <a:extLst>
                              <a:ext uri="{FF2B5EF4-FFF2-40B4-BE49-F238E27FC236}">
                                <a16:creationId xmlns:a16="http://schemas.microsoft.com/office/drawing/2014/main" id="{D91E11BE-71B1-4B10-5752-40B2274AD25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50" name="Text Box 3036">
                            <a:extLst>
                              <a:ext uri="{FF2B5EF4-FFF2-40B4-BE49-F238E27FC236}">
                                <a16:creationId xmlns:a16="http://schemas.microsoft.com/office/drawing/2014/main" id="{A03419E2-67C3-4137-0A21-CF87F880F843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189" name="FTU - mylohyoid">
                          <a:extLst>
                            <a:ext uri="{FF2B5EF4-FFF2-40B4-BE49-F238E27FC236}">
                              <a16:creationId xmlns:a16="http://schemas.microsoft.com/office/drawing/2014/main" id="{36642F6D-1B39-89E1-42B3-F756B9064AC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2198" name="FTU - digastric">
                          <a:extLst>
                            <a:ext uri="{FF2B5EF4-FFF2-40B4-BE49-F238E27FC236}">
                              <a16:creationId xmlns:a16="http://schemas.microsoft.com/office/drawing/2014/main" id="{648BC049-2933-DDC9-A536-78AB687B50D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2200" name="FTU - geniohyoid">
                          <a:extLst>
                            <a:ext uri="{FF2B5EF4-FFF2-40B4-BE49-F238E27FC236}">
                              <a16:creationId xmlns:a16="http://schemas.microsoft.com/office/drawing/2014/main" id="{B663D117-095E-7AA0-1F17-0BEB01DB180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2201" name="FTU - longus capitis">
                          <a:extLst>
                            <a:ext uri="{FF2B5EF4-FFF2-40B4-BE49-F238E27FC236}">
                              <a16:creationId xmlns:a16="http://schemas.microsoft.com/office/drawing/2014/main" id="{80256EC6-C400-404F-DFFF-C6A3E6CAB36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2211" name="FTU - longus colli inferior">
                          <a:extLst>
                            <a:ext uri="{FF2B5EF4-FFF2-40B4-BE49-F238E27FC236}">
                              <a16:creationId xmlns:a16="http://schemas.microsoft.com/office/drawing/2014/main" id="{B906193B-035F-30EC-008F-1B9CDD58B1A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2213" name="FTU - longus colli inferior">
                          <a:extLst>
                            <a:ext uri="{FF2B5EF4-FFF2-40B4-BE49-F238E27FC236}">
                              <a16:creationId xmlns:a16="http://schemas.microsoft.com/office/drawing/2014/main" id="{A8732AFB-D333-0415-8E14-F2DEA1588C7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2149" name="Group 2148">
                        <a:extLst>
                          <a:ext uri="{FF2B5EF4-FFF2-40B4-BE49-F238E27FC236}">
                            <a16:creationId xmlns:a16="http://schemas.microsoft.com/office/drawing/2014/main" id="{32E12E0D-D931-EE05-B19D-D9B57E04169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2151" name="Text Box 3036">
                          <a:extLst>
                            <a:ext uri="{FF2B5EF4-FFF2-40B4-BE49-F238E27FC236}">
                              <a16:creationId xmlns:a16="http://schemas.microsoft.com/office/drawing/2014/main" id="{ECF53663-E63E-37CB-5DC6-CF9EFC56C97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52" name="Text Box 3036">
                          <a:extLst>
                            <a:ext uri="{FF2B5EF4-FFF2-40B4-BE49-F238E27FC236}">
                              <a16:creationId xmlns:a16="http://schemas.microsoft.com/office/drawing/2014/main" id="{08766DD0-8FF2-0868-1D7F-67EB924B6E3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61" name="Text Box 3036">
                          <a:extLst>
                            <a:ext uri="{FF2B5EF4-FFF2-40B4-BE49-F238E27FC236}">
                              <a16:creationId xmlns:a16="http://schemas.microsoft.com/office/drawing/2014/main" id="{F7A4D79D-D2B5-394C-E6AE-7ED2CF2FE1B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63" name="Text Box 3036">
                          <a:extLst>
                            <a:ext uri="{FF2B5EF4-FFF2-40B4-BE49-F238E27FC236}">
                              <a16:creationId xmlns:a16="http://schemas.microsoft.com/office/drawing/2014/main" id="{80FC97BF-BA83-99A9-07A1-D8A47332417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64" name="Text Box 3036">
                          <a:extLst>
                            <a:ext uri="{FF2B5EF4-FFF2-40B4-BE49-F238E27FC236}">
                              <a16:creationId xmlns:a16="http://schemas.microsoft.com/office/drawing/2014/main" id="{5C1CB050-A0E0-F7AB-3AF5-4C9B559A88C9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4" name="Text Box 3036">
                          <a:extLst>
                            <a:ext uri="{FF2B5EF4-FFF2-40B4-BE49-F238E27FC236}">
                              <a16:creationId xmlns:a16="http://schemas.microsoft.com/office/drawing/2014/main" id="{9FEC9CFA-E2FF-A303-80DF-D4203D37F64C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6" name="Text Box 3036">
                          <a:extLst>
                            <a:ext uri="{FF2B5EF4-FFF2-40B4-BE49-F238E27FC236}">
                              <a16:creationId xmlns:a16="http://schemas.microsoft.com/office/drawing/2014/main" id="{07A3BADC-0B96-34A7-7824-15A2A077AA4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7" name="Text Box 3036">
                          <a:extLst>
                            <a:ext uri="{FF2B5EF4-FFF2-40B4-BE49-F238E27FC236}">
                              <a16:creationId xmlns:a16="http://schemas.microsoft.com/office/drawing/2014/main" id="{3D12D4AC-6E45-105D-6232-EB3E697D438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6" name="Text Box 3036">
                          <a:extLst>
                            <a:ext uri="{FF2B5EF4-FFF2-40B4-BE49-F238E27FC236}">
                              <a16:creationId xmlns:a16="http://schemas.microsoft.com/office/drawing/2014/main" id="{CE03D9D7-745C-0DEC-04D0-198694C1699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2127" name="FTU - mylohyoid">
                      <a:extLst>
                        <a:ext uri="{FF2B5EF4-FFF2-40B4-BE49-F238E27FC236}">
                          <a16:creationId xmlns:a16="http://schemas.microsoft.com/office/drawing/2014/main" id="{C0D7E077-481F-B3E4-81F9-B1A1C047BD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2128" name="Text Box 3036">
                      <a:extLst>
                        <a:ext uri="{FF2B5EF4-FFF2-40B4-BE49-F238E27FC236}">
                          <a16:creationId xmlns:a16="http://schemas.microsoft.com/office/drawing/2014/main" id="{EA170411-21F8-4916-5B64-C689FDAAC48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37" name="Text Box 3036">
                      <a:extLst>
                        <a:ext uri="{FF2B5EF4-FFF2-40B4-BE49-F238E27FC236}">
                          <a16:creationId xmlns:a16="http://schemas.microsoft.com/office/drawing/2014/main" id="{0A0882A1-2985-60E8-3DDF-D2EB42DA305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39" name="Text Box 3036">
                      <a:extLst>
                        <a:ext uri="{FF2B5EF4-FFF2-40B4-BE49-F238E27FC236}">
                          <a16:creationId xmlns:a16="http://schemas.microsoft.com/office/drawing/2014/main" id="{C689C3C1-0431-5DD3-DB88-460F844336A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113" name="FTU - mylohyoid">
                    <a:extLst>
                      <a:ext uri="{FF2B5EF4-FFF2-40B4-BE49-F238E27FC236}">
                        <a16:creationId xmlns:a16="http://schemas.microsoft.com/office/drawing/2014/main" id="{1CFF5AED-5879-0B7B-49A0-73CCDC77C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15" name="FTU - mylohyoid">
                    <a:extLst>
                      <a:ext uri="{FF2B5EF4-FFF2-40B4-BE49-F238E27FC236}">
                        <a16:creationId xmlns:a16="http://schemas.microsoft.com/office/drawing/2014/main" id="{C85211BD-7DBA-6A86-F22B-3E3C1B3C088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16" name="FTU - mylohyoid">
                    <a:extLst>
                      <a:ext uri="{FF2B5EF4-FFF2-40B4-BE49-F238E27FC236}">
                        <a16:creationId xmlns:a16="http://schemas.microsoft.com/office/drawing/2014/main" id="{CCFA1D18-88FC-2FF0-70E3-D975153B4AA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2091" name="FTU - mylohyoid">
                  <a:extLst>
                    <a:ext uri="{FF2B5EF4-FFF2-40B4-BE49-F238E27FC236}">
                      <a16:creationId xmlns:a16="http://schemas.microsoft.com/office/drawing/2014/main" id="{EE6817DF-F749-FBE2-6A77-EC5C13236C0C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2100" name="FTU - mylohyoid">
                  <a:extLst>
                    <a:ext uri="{FF2B5EF4-FFF2-40B4-BE49-F238E27FC236}">
                      <a16:creationId xmlns:a16="http://schemas.microsoft.com/office/drawing/2014/main" id="{D15706FC-2E81-7AD6-872E-C62565C0DDD3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2102" name="FTU - mylohyoid">
                  <a:extLst>
                    <a:ext uri="{FF2B5EF4-FFF2-40B4-BE49-F238E27FC236}">
                      <a16:creationId xmlns:a16="http://schemas.microsoft.com/office/drawing/2014/main" id="{0AF46EF2-9097-35A5-8883-A6F99E020FC2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2072" name="Text Box 3036">
                <a:extLst>
                  <a:ext uri="{FF2B5EF4-FFF2-40B4-BE49-F238E27FC236}">
                    <a16:creationId xmlns:a16="http://schemas.microsoft.com/office/drawing/2014/main" id="{27E7C7D6-5588-A68E-8224-7B640C3E2E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3" name="Text Box 3036">
                <a:extLst>
                  <a:ext uri="{FF2B5EF4-FFF2-40B4-BE49-F238E27FC236}">
                    <a16:creationId xmlns:a16="http://schemas.microsoft.com/office/drawing/2014/main" id="{234F59CF-C4F2-E70F-243D-A9294CDC42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6" name="Text Box 3036">
                <a:extLst>
                  <a:ext uri="{FF2B5EF4-FFF2-40B4-BE49-F238E27FC236}">
                    <a16:creationId xmlns:a16="http://schemas.microsoft.com/office/drawing/2014/main" id="{8DCF1E3A-03E2-7B86-7342-650E93C51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8" name="Text Box 3036">
                <a:extLst>
                  <a:ext uri="{FF2B5EF4-FFF2-40B4-BE49-F238E27FC236}">
                    <a16:creationId xmlns:a16="http://schemas.microsoft.com/office/drawing/2014/main" id="{F3560D1E-702B-6320-37C5-66B913B810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9" name="Text Box 3036">
                <a:extLst>
                  <a:ext uri="{FF2B5EF4-FFF2-40B4-BE49-F238E27FC236}">
                    <a16:creationId xmlns:a16="http://schemas.microsoft.com/office/drawing/2014/main" id="{299A08AF-86A0-6F3D-6A59-D5AB95B279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8" name="Text Box 3036">
                <a:extLst>
                  <a:ext uri="{FF2B5EF4-FFF2-40B4-BE49-F238E27FC236}">
                    <a16:creationId xmlns:a16="http://schemas.microsoft.com/office/drawing/2014/main" id="{DD367025-23E8-4547-5A86-0777B14312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56" name="Text Box 3036">
              <a:extLst>
                <a:ext uri="{FF2B5EF4-FFF2-40B4-BE49-F238E27FC236}">
                  <a16:creationId xmlns:a16="http://schemas.microsoft.com/office/drawing/2014/main" id="{E396606E-848E-90E2-A42A-85D03AED3C9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7" name="Text Box 3036">
              <a:extLst>
                <a:ext uri="{FF2B5EF4-FFF2-40B4-BE49-F238E27FC236}">
                  <a16:creationId xmlns:a16="http://schemas.microsoft.com/office/drawing/2014/main" id="{2ACDAA51-3C06-7583-DEC7-4659AC511C0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8" name="Text Box 3036">
              <a:extLst>
                <a:ext uri="{FF2B5EF4-FFF2-40B4-BE49-F238E27FC236}">
                  <a16:creationId xmlns:a16="http://schemas.microsoft.com/office/drawing/2014/main" id="{9435C676-2AF7-F5A1-2039-416D1FF9F5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9" name="Text Box 3036">
              <a:extLst>
                <a:ext uri="{FF2B5EF4-FFF2-40B4-BE49-F238E27FC236}">
                  <a16:creationId xmlns:a16="http://schemas.microsoft.com/office/drawing/2014/main" id="{460BC229-8585-70BE-C012-62296EBE4AC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0" name="Text Box 3036">
              <a:extLst>
                <a:ext uri="{FF2B5EF4-FFF2-40B4-BE49-F238E27FC236}">
                  <a16:creationId xmlns:a16="http://schemas.microsoft.com/office/drawing/2014/main" id="{37FB6372-4832-EA11-3D88-EFD06DB59EC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1" name="Text Box 3036">
              <a:extLst>
                <a:ext uri="{FF2B5EF4-FFF2-40B4-BE49-F238E27FC236}">
                  <a16:creationId xmlns:a16="http://schemas.microsoft.com/office/drawing/2014/main" id="{54B8962A-296F-B32B-3820-224173F816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2" name="Text Box 3036">
              <a:extLst>
                <a:ext uri="{FF2B5EF4-FFF2-40B4-BE49-F238E27FC236}">
                  <a16:creationId xmlns:a16="http://schemas.microsoft.com/office/drawing/2014/main" id="{F2D20F6C-86C2-2204-EEB7-E66A90C0AE3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3" name="Text Box 3036">
              <a:extLst>
                <a:ext uri="{FF2B5EF4-FFF2-40B4-BE49-F238E27FC236}">
                  <a16:creationId xmlns:a16="http://schemas.microsoft.com/office/drawing/2014/main" id="{56C4210B-05A8-5286-29C3-6B3A8EDE4F2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4" name="Text Box 3036">
              <a:extLst>
                <a:ext uri="{FF2B5EF4-FFF2-40B4-BE49-F238E27FC236}">
                  <a16:creationId xmlns:a16="http://schemas.microsoft.com/office/drawing/2014/main" id="{F7502432-5A3D-81A8-4DB6-2FEA6ADF8C9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5" name="Text Box 3036">
              <a:extLst>
                <a:ext uri="{FF2B5EF4-FFF2-40B4-BE49-F238E27FC236}">
                  <a16:creationId xmlns:a16="http://schemas.microsoft.com/office/drawing/2014/main" id="{5D4C964A-DC61-0D68-FBB8-F786FE6AA8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6" name="Text Box 3036">
              <a:extLst>
                <a:ext uri="{FF2B5EF4-FFF2-40B4-BE49-F238E27FC236}">
                  <a16:creationId xmlns:a16="http://schemas.microsoft.com/office/drawing/2014/main" id="{4853D144-F86A-0BF0-7FEB-D56EBB6D399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7" name="Text Box 3036">
              <a:extLst>
                <a:ext uri="{FF2B5EF4-FFF2-40B4-BE49-F238E27FC236}">
                  <a16:creationId xmlns:a16="http://schemas.microsoft.com/office/drawing/2014/main" id="{8B839180-8F1D-4A04-6004-A95807ACCD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8" name="Text Box 3036">
              <a:extLst>
                <a:ext uri="{FF2B5EF4-FFF2-40B4-BE49-F238E27FC236}">
                  <a16:creationId xmlns:a16="http://schemas.microsoft.com/office/drawing/2014/main" id="{81B33DA6-C725-3898-605D-4E86E79B0F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9" name="Text Box 3036">
              <a:extLst>
                <a:ext uri="{FF2B5EF4-FFF2-40B4-BE49-F238E27FC236}">
                  <a16:creationId xmlns:a16="http://schemas.microsoft.com/office/drawing/2014/main" id="{26C27BFF-6100-2490-90FB-22B028BDEB7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0" name="Text Box 3036">
              <a:extLst>
                <a:ext uri="{FF2B5EF4-FFF2-40B4-BE49-F238E27FC236}">
                  <a16:creationId xmlns:a16="http://schemas.microsoft.com/office/drawing/2014/main" id="{EC8CCBF9-5A76-2958-8BAB-FACCFDA862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71" name="Group 2370">
            <a:extLst>
              <a:ext uri="{FF2B5EF4-FFF2-40B4-BE49-F238E27FC236}">
                <a16:creationId xmlns:a16="http://schemas.microsoft.com/office/drawing/2014/main" id="{A5782412-E248-CB3E-D8AC-FF20DC74BA51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2401" name="Group 2400">
              <a:extLst>
                <a:ext uri="{FF2B5EF4-FFF2-40B4-BE49-F238E27FC236}">
                  <a16:creationId xmlns:a16="http://schemas.microsoft.com/office/drawing/2014/main" id="{1C89D519-58CD-DEEE-48CC-4F0CF6236B8E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429" name="Group 2428">
                <a:extLst>
                  <a:ext uri="{FF2B5EF4-FFF2-40B4-BE49-F238E27FC236}">
                    <a16:creationId xmlns:a16="http://schemas.microsoft.com/office/drawing/2014/main" id="{E84CBFAF-0DC5-CE99-EA61-0069CB4B158F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514" name="Group 2513">
                  <a:extLst>
                    <a:ext uri="{FF2B5EF4-FFF2-40B4-BE49-F238E27FC236}">
                      <a16:creationId xmlns:a16="http://schemas.microsoft.com/office/drawing/2014/main" id="{802822DB-719C-D405-B460-8AA5F9C0F13E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518" name="Group 2517">
                    <a:extLst>
                      <a:ext uri="{FF2B5EF4-FFF2-40B4-BE49-F238E27FC236}">
                        <a16:creationId xmlns:a16="http://schemas.microsoft.com/office/drawing/2014/main" id="{851EA9D3-30C3-6B09-AA42-2F4B7083841F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520" name="organ group - head &amp; neck muscles">
                      <a:extLst>
                        <a:ext uri="{FF2B5EF4-FFF2-40B4-BE49-F238E27FC236}">
                          <a16:creationId xmlns:a16="http://schemas.microsoft.com/office/drawing/2014/main" id="{18D750C4-1D7F-B6B7-743C-7FC0C6FD317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525" name="organ - head &amp; neck muscles">
                        <a:extLst>
                          <a:ext uri="{FF2B5EF4-FFF2-40B4-BE49-F238E27FC236}">
                            <a16:creationId xmlns:a16="http://schemas.microsoft.com/office/drawing/2014/main" id="{2F25B38E-083C-D701-C5DF-41F744C7E01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526" name="FTU - mylohyoid">
                        <a:extLst>
                          <a:ext uri="{FF2B5EF4-FFF2-40B4-BE49-F238E27FC236}">
                            <a16:creationId xmlns:a16="http://schemas.microsoft.com/office/drawing/2014/main" id="{229CE311-9A89-A5BE-E64F-79501EEAA60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21" name="Group 2520">
                      <a:extLst>
                        <a:ext uri="{FF2B5EF4-FFF2-40B4-BE49-F238E27FC236}">
                          <a16:creationId xmlns:a16="http://schemas.microsoft.com/office/drawing/2014/main" id="{F9FA77DD-6FC3-677B-AFCF-ABA0446DB2B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22" name="Text Box 3036">
                        <a:extLst>
                          <a:ext uri="{FF2B5EF4-FFF2-40B4-BE49-F238E27FC236}">
                            <a16:creationId xmlns:a16="http://schemas.microsoft.com/office/drawing/2014/main" id="{0D5A3451-BC05-7BA5-BDD3-74AC8AC0617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23" name="Text Box 3036">
                        <a:extLst>
                          <a:ext uri="{FF2B5EF4-FFF2-40B4-BE49-F238E27FC236}">
                            <a16:creationId xmlns:a16="http://schemas.microsoft.com/office/drawing/2014/main" id="{8DCD2EE2-520C-1920-2D32-B3455E066D8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24" name="Text Box 3036">
                        <a:extLst>
                          <a:ext uri="{FF2B5EF4-FFF2-40B4-BE49-F238E27FC236}">
                            <a16:creationId xmlns:a16="http://schemas.microsoft.com/office/drawing/2014/main" id="{65948EF7-C53E-4CEE-6029-76107DD0369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519" name="FTU - mylohyoid">
                    <a:extLst>
                      <a:ext uri="{FF2B5EF4-FFF2-40B4-BE49-F238E27FC236}">
                        <a16:creationId xmlns:a16="http://schemas.microsoft.com/office/drawing/2014/main" id="{A3318A0C-6AF8-434D-1331-BA58EF8D091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2515" name="Text Box 3036">
                  <a:extLst>
                    <a:ext uri="{FF2B5EF4-FFF2-40B4-BE49-F238E27FC236}">
                      <a16:creationId xmlns:a16="http://schemas.microsoft.com/office/drawing/2014/main" id="{0CDF8446-BA86-36A9-0500-D4554A29D8D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16" name="Text Box 3036">
                  <a:extLst>
                    <a:ext uri="{FF2B5EF4-FFF2-40B4-BE49-F238E27FC236}">
                      <a16:creationId xmlns:a16="http://schemas.microsoft.com/office/drawing/2014/main" id="{D060B5BA-A572-BA9C-D043-E0CA10C08EB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17" name="Text Box 3036">
                  <a:extLst>
                    <a:ext uri="{FF2B5EF4-FFF2-40B4-BE49-F238E27FC236}">
                      <a16:creationId xmlns:a16="http://schemas.microsoft.com/office/drawing/2014/main" id="{EBF3D79E-4623-27DE-FEF0-7F8C7E7EB82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430" name="FTU - mylohyoid">
                <a:extLst>
                  <a:ext uri="{FF2B5EF4-FFF2-40B4-BE49-F238E27FC236}">
                    <a16:creationId xmlns:a16="http://schemas.microsoft.com/office/drawing/2014/main" id="{15AA721E-F84C-CFBE-9A8F-38EA01BF3181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2403" name="Text Box 3036">
              <a:extLst>
                <a:ext uri="{FF2B5EF4-FFF2-40B4-BE49-F238E27FC236}">
                  <a16:creationId xmlns:a16="http://schemas.microsoft.com/office/drawing/2014/main" id="{8CCB585D-E224-57C8-E8FC-D8FCF4123A4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04" name="Text Box 3036">
              <a:extLst>
                <a:ext uri="{FF2B5EF4-FFF2-40B4-BE49-F238E27FC236}">
                  <a16:creationId xmlns:a16="http://schemas.microsoft.com/office/drawing/2014/main" id="{D2312A43-8773-40E5-1D47-24E81C33CE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27" name="Text Box 3036">
              <a:extLst>
                <a:ext uri="{FF2B5EF4-FFF2-40B4-BE49-F238E27FC236}">
                  <a16:creationId xmlns:a16="http://schemas.microsoft.com/office/drawing/2014/main" id="{F6FFA6D4-FB6B-9B89-FEC5-077E320E02D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27" name="Group 2526">
            <a:extLst>
              <a:ext uri="{FF2B5EF4-FFF2-40B4-BE49-F238E27FC236}">
                <a16:creationId xmlns:a16="http://schemas.microsoft.com/office/drawing/2014/main" id="{7D1549F9-BA7B-AA0F-C4E1-95C611798C1A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532" name="Group 2531">
              <a:extLst>
                <a:ext uri="{FF2B5EF4-FFF2-40B4-BE49-F238E27FC236}">
                  <a16:creationId xmlns:a16="http://schemas.microsoft.com/office/drawing/2014/main" id="{52B17401-6127-BED7-3719-1D1E035B881D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595" name="Group 2594">
                <a:extLst>
                  <a:ext uri="{FF2B5EF4-FFF2-40B4-BE49-F238E27FC236}">
                    <a16:creationId xmlns:a16="http://schemas.microsoft.com/office/drawing/2014/main" id="{D085F3BC-27FB-50B9-74E4-924ED2C083D0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603" name="Group 2602">
                  <a:extLst>
                    <a:ext uri="{FF2B5EF4-FFF2-40B4-BE49-F238E27FC236}">
                      <a16:creationId xmlns:a16="http://schemas.microsoft.com/office/drawing/2014/main" id="{B31729EC-0A8C-3242-E528-8AD0BDEEA31A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621" name="Group 2620">
                    <a:extLst>
                      <a:ext uri="{FF2B5EF4-FFF2-40B4-BE49-F238E27FC236}">
                        <a16:creationId xmlns:a16="http://schemas.microsoft.com/office/drawing/2014/main" id="{5B52E0A8-D539-0920-0C98-84C580366FFD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2629" name="Group 2628">
                      <a:extLst>
                        <a:ext uri="{FF2B5EF4-FFF2-40B4-BE49-F238E27FC236}">
                          <a16:creationId xmlns:a16="http://schemas.microsoft.com/office/drawing/2014/main" id="{5D9BFDC2-0392-711D-91FE-315A521E1E4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2643" name="Group 2642">
                        <a:extLst>
                          <a:ext uri="{FF2B5EF4-FFF2-40B4-BE49-F238E27FC236}">
                            <a16:creationId xmlns:a16="http://schemas.microsoft.com/office/drawing/2014/main" id="{B109522E-448E-D9E3-06B5-225A7B248E2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2647" name="Group 2646">
                          <a:extLst>
                            <a:ext uri="{FF2B5EF4-FFF2-40B4-BE49-F238E27FC236}">
                              <a16:creationId xmlns:a16="http://schemas.microsoft.com/office/drawing/2014/main" id="{06613509-E198-EB9E-6082-5BE66AC0AC9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2653" name="Group 2652">
                            <a:extLst>
                              <a:ext uri="{FF2B5EF4-FFF2-40B4-BE49-F238E27FC236}">
                                <a16:creationId xmlns:a16="http://schemas.microsoft.com/office/drawing/2014/main" id="{14AECC6E-7736-D154-C93A-26FC82F76AE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2656" name="Group 2655">
                              <a:extLst>
                                <a:ext uri="{FF2B5EF4-FFF2-40B4-BE49-F238E27FC236}">
                                  <a16:creationId xmlns:a16="http://schemas.microsoft.com/office/drawing/2014/main" id="{63A44E61-CAD7-C622-E9CF-90BCA9B1D18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2665" name="Group 2664">
                                <a:extLst>
                                  <a:ext uri="{FF2B5EF4-FFF2-40B4-BE49-F238E27FC236}">
                                    <a16:creationId xmlns:a16="http://schemas.microsoft.com/office/drawing/2014/main" id="{5EB9A4C0-E090-9CFB-F571-7D92752CCEE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2678" name="Group 2677">
                                  <a:extLst>
                                    <a:ext uri="{FF2B5EF4-FFF2-40B4-BE49-F238E27FC236}">
                                      <a16:creationId xmlns:a16="http://schemas.microsoft.com/office/drawing/2014/main" id="{3ACF3216-A4C7-5AB3-DA42-FE5348F91A0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2712" name="Group 2711">
                                    <a:extLst>
                                      <a:ext uri="{FF2B5EF4-FFF2-40B4-BE49-F238E27FC236}">
                                        <a16:creationId xmlns:a16="http://schemas.microsoft.com/office/drawing/2014/main" id="{CBD278F8-075B-AA91-C8BF-1A0A69A38667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2722" name="Group 2721">
                                      <a:extLst>
                                        <a:ext uri="{FF2B5EF4-FFF2-40B4-BE49-F238E27FC236}">
                                          <a16:creationId xmlns:a16="http://schemas.microsoft.com/office/drawing/2014/main" id="{A5A752B1-D565-EC63-D19B-315D78530142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2734" name="Group 273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ED8F27C-E056-5588-0DB2-B66B5750D680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2738" name="Group 273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CFFA83C8-38EF-FC68-BD41-E07B45086511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2740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793771E-07BC-0E79-7AA9-653E262C765B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6111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1C79531-7B7B-BD64-7AC1-7165816CDEC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17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15E9FFA-DAA8-9ABE-B670-BE2BDFC7963C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28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B26D169-D2C3-13CA-4812-F50C38FE628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29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EB1DDE9-3E0F-ABBD-081D-6B4A57638B4E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41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C857E23-7625-6B66-1A4C-3813C6AC6DE5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1" name="Group 274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F3221B6-9965-2E4A-26FE-A570A1BEBE5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10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C63FF61-665C-34CA-17AB-4D06247D288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0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DEFD8C2-3144-2C28-0DB0-F84514C8E18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1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850E134-C7A4-73A2-FD84-04B1976CD48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2" name="Group 274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ED5F6F7-C11E-4D13-BF42-E8804DEE49C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75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4AAB593-3F39-548F-D215-24B8CB62B56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08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E0C05E1-A5A2-6846-2BE4-014A8CF95E2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09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7E1386B-BF0C-6FE5-B0E0-CF7FE95D788D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3" name="Group 274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E2CF74A-CBC1-2A72-5661-D7B917CE6EF6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74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D35F46C-E896-D81A-F708-228F505BD02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4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B247D0D-E4CA-3C28-6C1A-9F73FCBF903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5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490DDF2-D3F2-7423-34C9-BA40E47D74F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4" name="Group 274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59B4D62-9EF5-0DE4-5B09-CD56A8F3ED35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74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B5D170C-9020-4BE2-9839-F3B28E5C537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4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E4E6D39-0473-02BC-2E29-9D3690CAAB8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4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7F7D3A7-6175-690E-A89A-FF1B6501A0D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2739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2EA2128-6752-AA25-6851-9C9D383940C5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735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387E686-7FB8-AF77-A9B9-AFE51DAE841E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36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BB367C7-B80B-CC48-F8B0-B896F3224C42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37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FA0604D-17C6-D77A-449D-1558C0FD3277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72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33CD8837-1A47-F37F-D280-577613182BE1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2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8BAE86BD-CFBF-CBF5-4C20-691802B65ECE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27F35379-DB56-1CDE-E442-28F528586148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1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F2DF296-1A34-C853-3355-868361292D71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937FB06-CD60-D93B-C9DC-0757212C3895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0AF19098-88AD-E10C-F0FE-8CB12FE73B49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713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06D728B4-133F-9CCE-770F-D3A9246CD69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14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4486E116-5FAC-7D80-F122-7FBC95268E8E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15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EDE2684E-AA06-7A0E-8670-C832C2D944A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16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83BB95AA-63BD-A9EA-59D6-44C29A7FDDE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680" name="Group 2679">
                                  <a:extLst>
                                    <a:ext uri="{FF2B5EF4-FFF2-40B4-BE49-F238E27FC236}">
                                      <a16:creationId xmlns:a16="http://schemas.microsoft.com/office/drawing/2014/main" id="{A28F44C0-86D1-3660-6536-320DBF6FEB1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68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03210F0-723C-E572-2261-A96A62217A9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8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D53D438-AD19-9B9D-9E20-CC0B5BC2321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7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4E2827E-6D60-041D-89B9-00AD280E156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669" name="FTU - mylohyoid">
                                <a:extLst>
                                  <a:ext uri="{FF2B5EF4-FFF2-40B4-BE49-F238E27FC236}">
                                    <a16:creationId xmlns:a16="http://schemas.microsoft.com/office/drawing/2014/main" id="{12769BF6-38D4-E394-6843-FA9737D8907C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2671" name="Text Box 3036">
                                <a:extLst>
                                  <a:ext uri="{FF2B5EF4-FFF2-40B4-BE49-F238E27FC236}">
                                    <a16:creationId xmlns:a16="http://schemas.microsoft.com/office/drawing/2014/main" id="{061EF351-AE4D-826E-7D9E-D6DC9E932C96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73" name="Text Box 3036">
                                <a:extLst>
                                  <a:ext uri="{FF2B5EF4-FFF2-40B4-BE49-F238E27FC236}">
                                    <a16:creationId xmlns:a16="http://schemas.microsoft.com/office/drawing/2014/main" id="{646D968E-11D8-998D-0A8E-7EABDDE79F85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74" name="Text Box 3036">
                                <a:extLst>
                                  <a:ext uri="{FF2B5EF4-FFF2-40B4-BE49-F238E27FC236}">
                                    <a16:creationId xmlns:a16="http://schemas.microsoft.com/office/drawing/2014/main" id="{38678B54-6877-1E20-CCA2-34F44C9D35C9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660" name="FTU - mylohyoid">
                              <a:extLst>
                                <a:ext uri="{FF2B5EF4-FFF2-40B4-BE49-F238E27FC236}">
                                  <a16:creationId xmlns:a16="http://schemas.microsoft.com/office/drawing/2014/main" id="{5089F328-D93E-F82A-0E56-20936D412F9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62" name="FTU - mylohyoid">
                              <a:extLst>
                                <a:ext uri="{FF2B5EF4-FFF2-40B4-BE49-F238E27FC236}">
                                  <a16:creationId xmlns:a16="http://schemas.microsoft.com/office/drawing/2014/main" id="{BBAD97B6-38A5-6005-5FE7-0D4E32D7FD6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64" name="FTU - mylohyoid">
                              <a:extLst>
                                <a:ext uri="{FF2B5EF4-FFF2-40B4-BE49-F238E27FC236}">
                                  <a16:creationId xmlns:a16="http://schemas.microsoft.com/office/drawing/2014/main" id="{514332FF-7EA3-7551-F4FE-3A6CC755699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2655" name="FTU - digastric">
                            <a:extLst>
                              <a:ext uri="{FF2B5EF4-FFF2-40B4-BE49-F238E27FC236}">
                                <a16:creationId xmlns:a16="http://schemas.microsoft.com/office/drawing/2014/main" id="{56764E4D-59FF-76EF-757E-35E724560CB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2648" name="Text Box 3036">
                          <a:extLst>
                            <a:ext uri="{FF2B5EF4-FFF2-40B4-BE49-F238E27FC236}">
                              <a16:creationId xmlns:a16="http://schemas.microsoft.com/office/drawing/2014/main" id="{2560CA7E-237B-A3E0-5209-32392499D5D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49" name="Text Box 3036">
                          <a:extLst>
                            <a:ext uri="{FF2B5EF4-FFF2-40B4-BE49-F238E27FC236}">
                              <a16:creationId xmlns:a16="http://schemas.microsoft.com/office/drawing/2014/main" id="{C6DB26C5-C1F5-4C34-F58A-91F16B06938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51" name="Text Box 3036">
                          <a:extLst>
                            <a:ext uri="{FF2B5EF4-FFF2-40B4-BE49-F238E27FC236}">
                              <a16:creationId xmlns:a16="http://schemas.microsoft.com/office/drawing/2014/main" id="{D53ACD3B-8270-96D7-2FDF-FBD1B57A985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644" name="Text Box 3036">
                        <a:extLst>
                          <a:ext uri="{FF2B5EF4-FFF2-40B4-BE49-F238E27FC236}">
                            <a16:creationId xmlns:a16="http://schemas.microsoft.com/office/drawing/2014/main" id="{2B7A355B-7E4F-9775-E7EF-CC5FF9F33F7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5" name="Text Box 3036">
                        <a:extLst>
                          <a:ext uri="{FF2B5EF4-FFF2-40B4-BE49-F238E27FC236}">
                            <a16:creationId xmlns:a16="http://schemas.microsoft.com/office/drawing/2014/main" id="{04712A7E-7D16-7576-1C51-0345D6DFAC3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6" name="Text Box 3036">
                        <a:extLst>
                          <a:ext uri="{FF2B5EF4-FFF2-40B4-BE49-F238E27FC236}">
                            <a16:creationId xmlns:a16="http://schemas.microsoft.com/office/drawing/2014/main" id="{507DEE6B-CCF3-3AC7-2082-DFF185551D9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640" name="Text Box 3036">
                      <a:extLst>
                        <a:ext uri="{FF2B5EF4-FFF2-40B4-BE49-F238E27FC236}">
                          <a16:creationId xmlns:a16="http://schemas.microsoft.com/office/drawing/2014/main" id="{512C2079-1DCC-B644-84A0-DF373158A21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1" name="Text Box 3036">
                      <a:extLst>
                        <a:ext uri="{FF2B5EF4-FFF2-40B4-BE49-F238E27FC236}">
                          <a16:creationId xmlns:a16="http://schemas.microsoft.com/office/drawing/2014/main" id="{747C5F36-54F2-CDFD-C2C7-7C94539CD7D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2" name="Text Box 3036">
                      <a:extLst>
                        <a:ext uri="{FF2B5EF4-FFF2-40B4-BE49-F238E27FC236}">
                          <a16:creationId xmlns:a16="http://schemas.microsoft.com/office/drawing/2014/main" id="{99979BEE-876E-6E94-E0C8-BC664BBC5BF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625" name="Text Box 3036">
                    <a:extLst>
                      <a:ext uri="{FF2B5EF4-FFF2-40B4-BE49-F238E27FC236}">
                        <a16:creationId xmlns:a16="http://schemas.microsoft.com/office/drawing/2014/main" id="{92566994-2CE7-B409-F6F8-EA06FAA7860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26" name="Text Box 3036">
                    <a:extLst>
                      <a:ext uri="{FF2B5EF4-FFF2-40B4-BE49-F238E27FC236}">
                        <a16:creationId xmlns:a16="http://schemas.microsoft.com/office/drawing/2014/main" id="{D7179C88-C8BF-C228-67F7-108C7772CC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28" name="Text Box 3036">
                    <a:extLst>
                      <a:ext uri="{FF2B5EF4-FFF2-40B4-BE49-F238E27FC236}">
                        <a16:creationId xmlns:a16="http://schemas.microsoft.com/office/drawing/2014/main" id="{3F45AF07-5775-6B11-4AF6-345C4E12AB5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611" name="Text Box 3036">
                  <a:extLst>
                    <a:ext uri="{FF2B5EF4-FFF2-40B4-BE49-F238E27FC236}">
                      <a16:creationId xmlns:a16="http://schemas.microsoft.com/office/drawing/2014/main" id="{206DB765-9245-8C1B-1B67-DB4E30D066E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2" name="Text Box 3036">
                  <a:extLst>
                    <a:ext uri="{FF2B5EF4-FFF2-40B4-BE49-F238E27FC236}">
                      <a16:creationId xmlns:a16="http://schemas.microsoft.com/office/drawing/2014/main" id="{F9455514-EF80-E761-47E6-217802C122B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0" name="Text Box 3036">
                  <a:extLst>
                    <a:ext uri="{FF2B5EF4-FFF2-40B4-BE49-F238E27FC236}">
                      <a16:creationId xmlns:a16="http://schemas.microsoft.com/office/drawing/2014/main" id="{2681F748-E73C-11FF-1522-BE2D0E23390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96" name="FTU - mylohyoid">
                <a:extLst>
                  <a:ext uri="{FF2B5EF4-FFF2-40B4-BE49-F238E27FC236}">
                    <a16:creationId xmlns:a16="http://schemas.microsoft.com/office/drawing/2014/main" id="{A9AC1085-8722-6415-46C4-2E2D438F46D7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597" name="FTU - mylohyoid">
                <a:extLst>
                  <a:ext uri="{FF2B5EF4-FFF2-40B4-BE49-F238E27FC236}">
                    <a16:creationId xmlns:a16="http://schemas.microsoft.com/office/drawing/2014/main" id="{B1CD93A4-DA49-7C14-4876-621E2C8FED46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602" name="FTU - mylohyoid">
                <a:extLst>
                  <a:ext uri="{FF2B5EF4-FFF2-40B4-BE49-F238E27FC236}">
                    <a16:creationId xmlns:a16="http://schemas.microsoft.com/office/drawing/2014/main" id="{F7644227-96BD-AF22-7879-9F47BE03B46B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534" name="Text Box 3036">
              <a:extLst>
                <a:ext uri="{FF2B5EF4-FFF2-40B4-BE49-F238E27FC236}">
                  <a16:creationId xmlns:a16="http://schemas.microsoft.com/office/drawing/2014/main" id="{8E1B6082-A1A3-CBA0-FB80-D11BAF0CF5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35" name="Text Box 3036">
              <a:extLst>
                <a:ext uri="{FF2B5EF4-FFF2-40B4-BE49-F238E27FC236}">
                  <a16:creationId xmlns:a16="http://schemas.microsoft.com/office/drawing/2014/main" id="{9FE92A84-1F76-3D47-4C2C-515F09DCC6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4" name="Text Box 3036">
              <a:extLst>
                <a:ext uri="{FF2B5EF4-FFF2-40B4-BE49-F238E27FC236}">
                  <a16:creationId xmlns:a16="http://schemas.microsoft.com/office/drawing/2014/main" id="{3AFAAFB7-A42F-5A59-F544-82E3FD02FEA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5" name="Text Box 3036">
              <a:extLst>
                <a:ext uri="{FF2B5EF4-FFF2-40B4-BE49-F238E27FC236}">
                  <a16:creationId xmlns:a16="http://schemas.microsoft.com/office/drawing/2014/main" id="{09BBD5E6-29E6-983D-A061-25AC1932DB3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7" name="Text Box 3036">
              <a:extLst>
                <a:ext uri="{FF2B5EF4-FFF2-40B4-BE49-F238E27FC236}">
                  <a16:creationId xmlns:a16="http://schemas.microsoft.com/office/drawing/2014/main" id="{628E5F4A-A121-51D9-2C0B-55D33BE61B2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8" name="Text Box 3036">
              <a:extLst>
                <a:ext uri="{FF2B5EF4-FFF2-40B4-BE49-F238E27FC236}">
                  <a16:creationId xmlns:a16="http://schemas.microsoft.com/office/drawing/2014/main" id="{87836E27-C96D-5495-55DA-39F0927B64F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6" name="Text Box 3036">
              <a:extLst>
                <a:ext uri="{FF2B5EF4-FFF2-40B4-BE49-F238E27FC236}">
                  <a16:creationId xmlns:a16="http://schemas.microsoft.com/office/drawing/2014/main" id="{287B181A-CFF0-62F7-2232-4CAF10DA01D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7" name="Text Box 3036">
              <a:extLst>
                <a:ext uri="{FF2B5EF4-FFF2-40B4-BE49-F238E27FC236}">
                  <a16:creationId xmlns:a16="http://schemas.microsoft.com/office/drawing/2014/main" id="{C87C3305-8FD2-290D-FA6D-8F27830FD4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4" name="Text Box 3036">
              <a:extLst>
                <a:ext uri="{FF2B5EF4-FFF2-40B4-BE49-F238E27FC236}">
                  <a16:creationId xmlns:a16="http://schemas.microsoft.com/office/drawing/2014/main" id="{59113590-EE45-0A0A-5930-FD1F67F9D3B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189" name="Group 6188">
            <a:extLst>
              <a:ext uri="{FF2B5EF4-FFF2-40B4-BE49-F238E27FC236}">
                <a16:creationId xmlns:a16="http://schemas.microsoft.com/office/drawing/2014/main" id="{93BB2712-66A9-3DFC-CE21-863108E08482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6195" name="Group 6194">
              <a:extLst>
                <a:ext uri="{FF2B5EF4-FFF2-40B4-BE49-F238E27FC236}">
                  <a16:creationId xmlns:a16="http://schemas.microsoft.com/office/drawing/2014/main" id="{42CA2EA4-3DA0-F563-8C13-25EC1496D3C5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6287" name="Group 6286">
                <a:extLst>
                  <a:ext uri="{FF2B5EF4-FFF2-40B4-BE49-F238E27FC236}">
                    <a16:creationId xmlns:a16="http://schemas.microsoft.com/office/drawing/2014/main" id="{818B813D-B121-3CBB-B8CA-EABF548F59E9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6298" name="Group 6297">
                  <a:extLst>
                    <a:ext uri="{FF2B5EF4-FFF2-40B4-BE49-F238E27FC236}">
                      <a16:creationId xmlns:a16="http://schemas.microsoft.com/office/drawing/2014/main" id="{08D00729-416A-7F7B-F419-CF8FB249CD30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6324" name="Group 6323">
                    <a:extLst>
                      <a:ext uri="{FF2B5EF4-FFF2-40B4-BE49-F238E27FC236}">
                        <a16:creationId xmlns:a16="http://schemas.microsoft.com/office/drawing/2014/main" id="{EAAB368F-F6F4-1C97-E194-EE129F5796B1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6335" name="organ group - head &amp; neck muscles">
                      <a:extLst>
                        <a:ext uri="{FF2B5EF4-FFF2-40B4-BE49-F238E27FC236}">
                          <a16:creationId xmlns:a16="http://schemas.microsoft.com/office/drawing/2014/main" id="{242A1A24-5EBF-21CE-426B-B7F5F425A0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6348" name="organ - head &amp; neck muscles">
                        <a:extLst>
                          <a:ext uri="{FF2B5EF4-FFF2-40B4-BE49-F238E27FC236}">
                            <a16:creationId xmlns:a16="http://schemas.microsoft.com/office/drawing/2014/main" id="{731814E5-2EEB-07F1-BE97-1016280C757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6353" name="FTU - mylohyoid">
                        <a:extLst>
                          <a:ext uri="{FF2B5EF4-FFF2-40B4-BE49-F238E27FC236}">
                            <a16:creationId xmlns:a16="http://schemas.microsoft.com/office/drawing/2014/main" id="{97B48EDB-2413-E9CB-C9C4-E66D23A6EE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6336" name="Group 6335">
                      <a:extLst>
                        <a:ext uri="{FF2B5EF4-FFF2-40B4-BE49-F238E27FC236}">
                          <a16:creationId xmlns:a16="http://schemas.microsoft.com/office/drawing/2014/main" id="{82DC2D76-E630-D25A-AE50-66DD77700C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341" name="Text Box 3036">
                        <a:extLst>
                          <a:ext uri="{FF2B5EF4-FFF2-40B4-BE49-F238E27FC236}">
                            <a16:creationId xmlns:a16="http://schemas.microsoft.com/office/drawing/2014/main" id="{BF6E823D-2AE3-0E1B-D3C6-EB1C2EE99D6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342" name="Text Box 3036">
                        <a:extLst>
                          <a:ext uri="{FF2B5EF4-FFF2-40B4-BE49-F238E27FC236}">
                            <a16:creationId xmlns:a16="http://schemas.microsoft.com/office/drawing/2014/main" id="{0205C158-B7D5-263F-9D8F-3C6F19DB643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347" name="Text Box 3036">
                        <a:extLst>
                          <a:ext uri="{FF2B5EF4-FFF2-40B4-BE49-F238E27FC236}">
                            <a16:creationId xmlns:a16="http://schemas.microsoft.com/office/drawing/2014/main" id="{AF8C48E9-2B61-114A-08C0-42E5B7F71CF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329" name="FTU - mylohyoid">
                    <a:extLst>
                      <a:ext uri="{FF2B5EF4-FFF2-40B4-BE49-F238E27FC236}">
                        <a16:creationId xmlns:a16="http://schemas.microsoft.com/office/drawing/2014/main" id="{43834326-E994-6653-BC23-F08D53941E4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6299" name="Text Box 3036">
                  <a:extLst>
                    <a:ext uri="{FF2B5EF4-FFF2-40B4-BE49-F238E27FC236}">
                      <a16:creationId xmlns:a16="http://schemas.microsoft.com/office/drawing/2014/main" id="{37258875-718B-401D-7758-78C68A9014B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04" name="Text Box 3036">
                  <a:extLst>
                    <a:ext uri="{FF2B5EF4-FFF2-40B4-BE49-F238E27FC236}">
                      <a16:creationId xmlns:a16="http://schemas.microsoft.com/office/drawing/2014/main" id="{20493641-F713-DDA3-A610-1156B66536B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8" name="Text Box 3036">
                  <a:extLst>
                    <a:ext uri="{FF2B5EF4-FFF2-40B4-BE49-F238E27FC236}">
                      <a16:creationId xmlns:a16="http://schemas.microsoft.com/office/drawing/2014/main" id="{32720B72-D7D1-BBAB-7D99-735CD711DA5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292" name="FTU - mylohyoid">
                <a:extLst>
                  <a:ext uri="{FF2B5EF4-FFF2-40B4-BE49-F238E27FC236}">
                    <a16:creationId xmlns:a16="http://schemas.microsoft.com/office/drawing/2014/main" id="{6B45A5F8-FB48-1BC8-E323-108A3AB8A0E9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6293" name="FTU - mylohyoid">
                <a:extLst>
                  <a:ext uri="{FF2B5EF4-FFF2-40B4-BE49-F238E27FC236}">
                    <a16:creationId xmlns:a16="http://schemas.microsoft.com/office/drawing/2014/main" id="{B0F5765B-8DA3-C169-8165-F4136CCA660A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6219" name="Text Box 3036">
              <a:extLst>
                <a:ext uri="{FF2B5EF4-FFF2-40B4-BE49-F238E27FC236}">
                  <a16:creationId xmlns:a16="http://schemas.microsoft.com/office/drawing/2014/main" id="{8411F698-26A0-B43E-D7A4-769C7B2431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37" name="Text Box 3036">
              <a:extLst>
                <a:ext uri="{FF2B5EF4-FFF2-40B4-BE49-F238E27FC236}">
                  <a16:creationId xmlns:a16="http://schemas.microsoft.com/office/drawing/2014/main" id="{A23CAA55-861E-EAD3-1ECD-FF9C3E12632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38" name="Text Box 3036">
              <a:extLst>
                <a:ext uri="{FF2B5EF4-FFF2-40B4-BE49-F238E27FC236}">
                  <a16:creationId xmlns:a16="http://schemas.microsoft.com/office/drawing/2014/main" id="{0592481A-31FD-6E48-669F-CDC5894B3DA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8" name="Text Box 3036">
              <a:extLst>
                <a:ext uri="{FF2B5EF4-FFF2-40B4-BE49-F238E27FC236}">
                  <a16:creationId xmlns:a16="http://schemas.microsoft.com/office/drawing/2014/main" id="{332DB1D5-6C86-6455-67AB-E47077EEBF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9" name="Text Box 3036">
              <a:extLst>
                <a:ext uri="{FF2B5EF4-FFF2-40B4-BE49-F238E27FC236}">
                  <a16:creationId xmlns:a16="http://schemas.microsoft.com/office/drawing/2014/main" id="{B8D5A087-3983-9757-2CB5-0530336C1A3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4" name="Text Box 3036">
              <a:extLst>
                <a:ext uri="{FF2B5EF4-FFF2-40B4-BE49-F238E27FC236}">
                  <a16:creationId xmlns:a16="http://schemas.microsoft.com/office/drawing/2014/main" id="{C7ED7CDB-779A-BB86-539C-9A5A3A9A0C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54" name="Group 6353">
            <a:extLst>
              <a:ext uri="{FF2B5EF4-FFF2-40B4-BE49-F238E27FC236}">
                <a16:creationId xmlns:a16="http://schemas.microsoft.com/office/drawing/2014/main" id="{4157A4FA-E0D0-EF12-8375-B76DC28542E0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6359" name="Group 6358">
              <a:extLst>
                <a:ext uri="{FF2B5EF4-FFF2-40B4-BE49-F238E27FC236}">
                  <a16:creationId xmlns:a16="http://schemas.microsoft.com/office/drawing/2014/main" id="{C76B3A99-2572-341C-A5C8-072662D692C7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6397" name="Group 6396">
                <a:extLst>
                  <a:ext uri="{FF2B5EF4-FFF2-40B4-BE49-F238E27FC236}">
                    <a16:creationId xmlns:a16="http://schemas.microsoft.com/office/drawing/2014/main" id="{74EF8512-17E8-C1C2-5AEB-6DF64588E592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6403" name="Group 6402">
                  <a:extLst>
                    <a:ext uri="{FF2B5EF4-FFF2-40B4-BE49-F238E27FC236}">
                      <a16:creationId xmlns:a16="http://schemas.microsoft.com/office/drawing/2014/main" id="{E59FEBCE-3910-CE33-B576-67D340382257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6415" name="Group 6414">
                    <a:extLst>
                      <a:ext uri="{FF2B5EF4-FFF2-40B4-BE49-F238E27FC236}">
                        <a16:creationId xmlns:a16="http://schemas.microsoft.com/office/drawing/2014/main" id="{622883BD-C02D-35B8-B8B0-6978A5E303D1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6421" name="organ group - head &amp; neck muscles">
                      <a:extLst>
                        <a:ext uri="{FF2B5EF4-FFF2-40B4-BE49-F238E27FC236}">
                          <a16:creationId xmlns:a16="http://schemas.microsoft.com/office/drawing/2014/main" id="{61B07B52-F0F0-9BB1-3B82-421BEF26CC7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6438" name="organ - head &amp; neck muscles">
                        <a:extLst>
                          <a:ext uri="{FF2B5EF4-FFF2-40B4-BE49-F238E27FC236}">
                            <a16:creationId xmlns:a16="http://schemas.microsoft.com/office/drawing/2014/main" id="{A9F1DA97-DA5C-CEE0-2689-ED873E92399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6439" name="FTU - mylohyoid">
                        <a:extLst>
                          <a:ext uri="{FF2B5EF4-FFF2-40B4-BE49-F238E27FC236}">
                            <a16:creationId xmlns:a16="http://schemas.microsoft.com/office/drawing/2014/main" id="{0CA74C15-15BD-AEC2-3379-57057C2079A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6426" name="Group 6425">
                      <a:extLst>
                        <a:ext uri="{FF2B5EF4-FFF2-40B4-BE49-F238E27FC236}">
                          <a16:creationId xmlns:a16="http://schemas.microsoft.com/office/drawing/2014/main" id="{A41C3FB6-FEC5-71BB-1049-F9277CB4FAF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427" name="Text Box 3036">
                        <a:extLst>
                          <a:ext uri="{FF2B5EF4-FFF2-40B4-BE49-F238E27FC236}">
                            <a16:creationId xmlns:a16="http://schemas.microsoft.com/office/drawing/2014/main" id="{9C96C7D0-6AC7-054A-A23B-EDF2A6066F4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432" name="Text Box 3036">
                        <a:extLst>
                          <a:ext uri="{FF2B5EF4-FFF2-40B4-BE49-F238E27FC236}">
                            <a16:creationId xmlns:a16="http://schemas.microsoft.com/office/drawing/2014/main" id="{06B4D4FA-3A52-1C9C-0294-CFC72CF3D07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433" name="Text Box 3036">
                        <a:extLst>
                          <a:ext uri="{FF2B5EF4-FFF2-40B4-BE49-F238E27FC236}">
                            <a16:creationId xmlns:a16="http://schemas.microsoft.com/office/drawing/2014/main" id="{A3643B34-1212-0A61-237F-D621FC3026E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420" name="FTU - mylohyoid">
                    <a:extLst>
                      <a:ext uri="{FF2B5EF4-FFF2-40B4-BE49-F238E27FC236}">
                        <a16:creationId xmlns:a16="http://schemas.microsoft.com/office/drawing/2014/main" id="{6D76DE64-0C8A-966A-6A09-76B937DE2144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6408" name="Text Box 3036">
                  <a:extLst>
                    <a:ext uri="{FF2B5EF4-FFF2-40B4-BE49-F238E27FC236}">
                      <a16:creationId xmlns:a16="http://schemas.microsoft.com/office/drawing/2014/main" id="{B6075706-17F3-4749-A8BE-E68FE9CAFF8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09" name="Text Box 3036">
                  <a:extLst>
                    <a:ext uri="{FF2B5EF4-FFF2-40B4-BE49-F238E27FC236}">
                      <a16:creationId xmlns:a16="http://schemas.microsoft.com/office/drawing/2014/main" id="{13EAD6DB-80E9-0F60-E989-222C77BCD80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14" name="Text Box 3036">
                  <a:extLst>
                    <a:ext uri="{FF2B5EF4-FFF2-40B4-BE49-F238E27FC236}">
                      <a16:creationId xmlns:a16="http://schemas.microsoft.com/office/drawing/2014/main" id="{79548BB8-16A9-6208-FEA7-C9354FEF3EF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402" name="FTU - mylohyoid">
                <a:extLst>
                  <a:ext uri="{FF2B5EF4-FFF2-40B4-BE49-F238E27FC236}">
                    <a16:creationId xmlns:a16="http://schemas.microsoft.com/office/drawing/2014/main" id="{B067B0AF-0346-84F4-640D-F9DA72857358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6360" name="Text Box 3036">
              <a:extLst>
                <a:ext uri="{FF2B5EF4-FFF2-40B4-BE49-F238E27FC236}">
                  <a16:creationId xmlns:a16="http://schemas.microsoft.com/office/drawing/2014/main" id="{5FB29E80-4F6D-83CD-D35A-C599072917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91" name="Text Box 3036">
              <a:extLst>
                <a:ext uri="{FF2B5EF4-FFF2-40B4-BE49-F238E27FC236}">
                  <a16:creationId xmlns:a16="http://schemas.microsoft.com/office/drawing/2014/main" id="{84A8DD66-C13F-A962-D2F6-54C20E6DFEF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96" name="Text Box 3036">
              <a:extLst>
                <a:ext uri="{FF2B5EF4-FFF2-40B4-BE49-F238E27FC236}">
                  <a16:creationId xmlns:a16="http://schemas.microsoft.com/office/drawing/2014/main" id="{FA94F50B-BA72-3668-0FED-2AF71BF9C8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44" name="Group 6443">
            <a:extLst>
              <a:ext uri="{FF2B5EF4-FFF2-40B4-BE49-F238E27FC236}">
                <a16:creationId xmlns:a16="http://schemas.microsoft.com/office/drawing/2014/main" id="{5F9611AE-D713-186C-0827-E32222E2128B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6445" name="Group 6444">
              <a:extLst>
                <a:ext uri="{FF2B5EF4-FFF2-40B4-BE49-F238E27FC236}">
                  <a16:creationId xmlns:a16="http://schemas.microsoft.com/office/drawing/2014/main" id="{1CA7ACE6-4137-AACB-6067-B12E99A9A432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6457" name="Group 6456">
                <a:extLst>
                  <a:ext uri="{FF2B5EF4-FFF2-40B4-BE49-F238E27FC236}">
                    <a16:creationId xmlns:a16="http://schemas.microsoft.com/office/drawing/2014/main" id="{37D9D262-8706-2B5F-0417-5673EB2118AD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6463" name="Group 6462">
                  <a:extLst>
                    <a:ext uri="{FF2B5EF4-FFF2-40B4-BE49-F238E27FC236}">
                      <a16:creationId xmlns:a16="http://schemas.microsoft.com/office/drawing/2014/main" id="{F42BA899-BA01-6332-324B-0ACA187E94DA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6475" name="Group 6474">
                    <a:extLst>
                      <a:ext uri="{FF2B5EF4-FFF2-40B4-BE49-F238E27FC236}">
                        <a16:creationId xmlns:a16="http://schemas.microsoft.com/office/drawing/2014/main" id="{65F48400-47CB-FC9A-AA54-A382879AD75B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6498" name="organ group - head &amp; neck muscles">
                      <a:extLst>
                        <a:ext uri="{FF2B5EF4-FFF2-40B4-BE49-F238E27FC236}">
                          <a16:creationId xmlns:a16="http://schemas.microsoft.com/office/drawing/2014/main" id="{67EC869A-E900-452C-B274-93765B30AF0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6522" name="organ - head &amp; neck muscles">
                        <a:extLst>
                          <a:ext uri="{FF2B5EF4-FFF2-40B4-BE49-F238E27FC236}">
                            <a16:creationId xmlns:a16="http://schemas.microsoft.com/office/drawing/2014/main" id="{C7440D04-7029-B6CF-5E6B-7761AC73338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6528" name="FTU - mylohyoid">
                        <a:extLst>
                          <a:ext uri="{FF2B5EF4-FFF2-40B4-BE49-F238E27FC236}">
                            <a16:creationId xmlns:a16="http://schemas.microsoft.com/office/drawing/2014/main" id="{0855FCF0-F820-D1E2-5685-84312F21EF5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6499" name="Group 6498">
                      <a:extLst>
                        <a:ext uri="{FF2B5EF4-FFF2-40B4-BE49-F238E27FC236}">
                          <a16:creationId xmlns:a16="http://schemas.microsoft.com/office/drawing/2014/main" id="{7A64D02B-D71A-0EEC-6D84-2AB86A60DF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511" name="Text Box 3036">
                        <a:extLst>
                          <a:ext uri="{FF2B5EF4-FFF2-40B4-BE49-F238E27FC236}">
                            <a16:creationId xmlns:a16="http://schemas.microsoft.com/office/drawing/2014/main" id="{3D626256-465B-64E1-BDA2-78D685FB40B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16" name="Text Box 3036">
                        <a:extLst>
                          <a:ext uri="{FF2B5EF4-FFF2-40B4-BE49-F238E27FC236}">
                            <a16:creationId xmlns:a16="http://schemas.microsoft.com/office/drawing/2014/main" id="{1426AB17-6D1A-3430-04FD-71BCDC38D98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17" name="Text Box 3036">
                        <a:extLst>
                          <a:ext uri="{FF2B5EF4-FFF2-40B4-BE49-F238E27FC236}">
                            <a16:creationId xmlns:a16="http://schemas.microsoft.com/office/drawing/2014/main" id="{59B81B34-BD2D-EBB1-1508-355D68C60CD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480" name="FTU - mylohyoid">
                    <a:extLst>
                      <a:ext uri="{FF2B5EF4-FFF2-40B4-BE49-F238E27FC236}">
                        <a16:creationId xmlns:a16="http://schemas.microsoft.com/office/drawing/2014/main" id="{B692672E-8A74-530A-6612-E4145CB06D4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6468" name="Text Box 3036">
                  <a:extLst>
                    <a:ext uri="{FF2B5EF4-FFF2-40B4-BE49-F238E27FC236}">
                      <a16:creationId xmlns:a16="http://schemas.microsoft.com/office/drawing/2014/main" id="{19F971A1-0006-80B2-29EC-9E031B9AC4D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69" name="Text Box 3036">
                  <a:extLst>
                    <a:ext uri="{FF2B5EF4-FFF2-40B4-BE49-F238E27FC236}">
                      <a16:creationId xmlns:a16="http://schemas.microsoft.com/office/drawing/2014/main" id="{511603A8-7C10-672D-51E3-0D797C67A4B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4" name="Text Box 3036">
                  <a:extLst>
                    <a:ext uri="{FF2B5EF4-FFF2-40B4-BE49-F238E27FC236}">
                      <a16:creationId xmlns:a16="http://schemas.microsoft.com/office/drawing/2014/main" id="{A7515BAE-4996-C331-95A1-F083B8E64A9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462" name="FTU - mylohyoid">
                <a:extLst>
                  <a:ext uri="{FF2B5EF4-FFF2-40B4-BE49-F238E27FC236}">
                    <a16:creationId xmlns:a16="http://schemas.microsoft.com/office/drawing/2014/main" id="{2B3574DF-46D5-B8D8-0A2C-6E554C7916A9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6450" name="Text Box 3036">
              <a:extLst>
                <a:ext uri="{FF2B5EF4-FFF2-40B4-BE49-F238E27FC236}">
                  <a16:creationId xmlns:a16="http://schemas.microsoft.com/office/drawing/2014/main" id="{430FDEFA-01E2-64EB-4566-068483FF51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1" name="Text Box 3036">
              <a:extLst>
                <a:ext uri="{FF2B5EF4-FFF2-40B4-BE49-F238E27FC236}">
                  <a16:creationId xmlns:a16="http://schemas.microsoft.com/office/drawing/2014/main" id="{583CF9A8-8BF0-CA5E-B25B-5932FB7A351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6" name="Text Box 3036">
              <a:extLst>
                <a:ext uri="{FF2B5EF4-FFF2-40B4-BE49-F238E27FC236}">
                  <a16:creationId xmlns:a16="http://schemas.microsoft.com/office/drawing/2014/main" id="{C712F0A6-4B11-17AC-BB2F-7303CC97EBD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546" name="Group 6545">
            <a:extLst>
              <a:ext uri="{FF2B5EF4-FFF2-40B4-BE49-F238E27FC236}">
                <a16:creationId xmlns:a16="http://schemas.microsoft.com/office/drawing/2014/main" id="{F9767BFB-0342-5E08-E674-E5177AC8B72A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6547" name="Group 6546">
              <a:extLst>
                <a:ext uri="{FF2B5EF4-FFF2-40B4-BE49-F238E27FC236}">
                  <a16:creationId xmlns:a16="http://schemas.microsoft.com/office/drawing/2014/main" id="{9DB53B82-DC40-9FFC-D41E-3A87BA2BAAAC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6595" name="Group 6594">
                <a:extLst>
                  <a:ext uri="{FF2B5EF4-FFF2-40B4-BE49-F238E27FC236}">
                    <a16:creationId xmlns:a16="http://schemas.microsoft.com/office/drawing/2014/main" id="{1707CA53-6920-29A7-0F72-AAD7235E0717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6612" name="Group 6611">
                  <a:extLst>
                    <a:ext uri="{FF2B5EF4-FFF2-40B4-BE49-F238E27FC236}">
                      <a16:creationId xmlns:a16="http://schemas.microsoft.com/office/drawing/2014/main" id="{7B1BE1A4-D048-0754-9FB8-14FE388378C1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6624" name="Group 6623">
                    <a:extLst>
                      <a:ext uri="{FF2B5EF4-FFF2-40B4-BE49-F238E27FC236}">
                        <a16:creationId xmlns:a16="http://schemas.microsoft.com/office/drawing/2014/main" id="{27C24689-B29C-E25E-926E-7259166E7451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6630" name="organ group - head &amp; neck muscles">
                      <a:extLst>
                        <a:ext uri="{FF2B5EF4-FFF2-40B4-BE49-F238E27FC236}">
                          <a16:creationId xmlns:a16="http://schemas.microsoft.com/office/drawing/2014/main" id="{8D4495E2-CFC7-4F6C-7C08-E56E789AA2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6687" name="organ - head &amp; neck muscles">
                        <a:extLst>
                          <a:ext uri="{FF2B5EF4-FFF2-40B4-BE49-F238E27FC236}">
                            <a16:creationId xmlns:a16="http://schemas.microsoft.com/office/drawing/2014/main" id="{6618880B-6F69-1274-BA12-CA19059E98C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6688" name="FTU - mylohyoid">
                        <a:extLst>
                          <a:ext uri="{FF2B5EF4-FFF2-40B4-BE49-F238E27FC236}">
                            <a16:creationId xmlns:a16="http://schemas.microsoft.com/office/drawing/2014/main" id="{42461EAB-3003-8042-B2EE-3CEFC3D4F0B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6727" name="FTU - digastric">
                        <a:extLst>
                          <a:ext uri="{FF2B5EF4-FFF2-40B4-BE49-F238E27FC236}">
                            <a16:creationId xmlns:a16="http://schemas.microsoft.com/office/drawing/2014/main" id="{6D65BBDB-7F35-A8E8-FF12-F78235B63DB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6728" name="FTU - geniohyoid">
                        <a:extLst>
                          <a:ext uri="{FF2B5EF4-FFF2-40B4-BE49-F238E27FC236}">
                            <a16:creationId xmlns:a16="http://schemas.microsoft.com/office/drawing/2014/main" id="{03BC25E7-7C5B-942C-23E0-B1B448C71F3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6848" name="FTU - longus capitis">
                        <a:extLst>
                          <a:ext uri="{FF2B5EF4-FFF2-40B4-BE49-F238E27FC236}">
                            <a16:creationId xmlns:a16="http://schemas.microsoft.com/office/drawing/2014/main" id="{FC2F22FD-F54F-3993-638C-9C459166733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6849" name="FTU - longus colli inferior">
                        <a:extLst>
                          <a:ext uri="{FF2B5EF4-FFF2-40B4-BE49-F238E27FC236}">
                            <a16:creationId xmlns:a16="http://schemas.microsoft.com/office/drawing/2014/main" id="{B5989FEA-49FD-C7B9-088F-17287BE71E0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6635" name="Group 6634">
                      <a:extLst>
                        <a:ext uri="{FF2B5EF4-FFF2-40B4-BE49-F238E27FC236}">
                          <a16:creationId xmlns:a16="http://schemas.microsoft.com/office/drawing/2014/main" id="{44B68A69-CA86-9F4E-8F04-2DEBDC120F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84" name="Text Box 3036">
                        <a:extLst>
                          <a:ext uri="{FF2B5EF4-FFF2-40B4-BE49-F238E27FC236}">
                            <a16:creationId xmlns:a16="http://schemas.microsoft.com/office/drawing/2014/main" id="{7A024820-FC8F-3C22-8B54-911B694C5EE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85" name="Text Box 3036">
                        <a:extLst>
                          <a:ext uri="{FF2B5EF4-FFF2-40B4-BE49-F238E27FC236}">
                            <a16:creationId xmlns:a16="http://schemas.microsoft.com/office/drawing/2014/main" id="{1D32B7CD-951B-CEDF-9537-30F65953A06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86" name="Text Box 3036">
                        <a:extLst>
                          <a:ext uri="{FF2B5EF4-FFF2-40B4-BE49-F238E27FC236}">
                            <a16:creationId xmlns:a16="http://schemas.microsoft.com/office/drawing/2014/main" id="{04B245BB-9997-05E8-C32E-63114B560E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36" name="Group 6635">
                      <a:extLst>
                        <a:ext uri="{FF2B5EF4-FFF2-40B4-BE49-F238E27FC236}">
                          <a16:creationId xmlns:a16="http://schemas.microsoft.com/office/drawing/2014/main" id="{52B58725-33F8-30CE-FC68-EF68CDC965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77" name="Text Box 3036">
                        <a:extLst>
                          <a:ext uri="{FF2B5EF4-FFF2-40B4-BE49-F238E27FC236}">
                            <a16:creationId xmlns:a16="http://schemas.microsoft.com/office/drawing/2014/main" id="{DC608A8F-B179-EC46-CD75-D7238862C04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78" name="Text Box 3036">
                        <a:extLst>
                          <a:ext uri="{FF2B5EF4-FFF2-40B4-BE49-F238E27FC236}">
                            <a16:creationId xmlns:a16="http://schemas.microsoft.com/office/drawing/2014/main" id="{1FFCB11C-E8E8-ADD7-9CD6-8EB646D5CC3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83" name="Text Box 3036">
                        <a:extLst>
                          <a:ext uri="{FF2B5EF4-FFF2-40B4-BE49-F238E27FC236}">
                            <a16:creationId xmlns:a16="http://schemas.microsoft.com/office/drawing/2014/main" id="{D861ACC9-5185-757B-5D82-EC539712647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41" name="Group 6640">
                      <a:extLst>
                        <a:ext uri="{FF2B5EF4-FFF2-40B4-BE49-F238E27FC236}">
                          <a16:creationId xmlns:a16="http://schemas.microsoft.com/office/drawing/2014/main" id="{02C734E4-3204-9A97-7299-CB5FD1B2E3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66" name="Text Box 3036">
                        <a:extLst>
                          <a:ext uri="{FF2B5EF4-FFF2-40B4-BE49-F238E27FC236}">
                            <a16:creationId xmlns:a16="http://schemas.microsoft.com/office/drawing/2014/main" id="{F070D569-E5E8-EB3E-63F8-EB162E07380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71" name="Text Box 3036">
                        <a:extLst>
                          <a:ext uri="{FF2B5EF4-FFF2-40B4-BE49-F238E27FC236}">
                            <a16:creationId xmlns:a16="http://schemas.microsoft.com/office/drawing/2014/main" id="{57694170-C787-8266-027E-539ED899A63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72" name="Text Box 3036">
                        <a:extLst>
                          <a:ext uri="{FF2B5EF4-FFF2-40B4-BE49-F238E27FC236}">
                            <a16:creationId xmlns:a16="http://schemas.microsoft.com/office/drawing/2014/main" id="{919415BF-B8C2-F6FD-07AA-5AA91595932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42" name="Group 6641">
                      <a:extLst>
                        <a:ext uri="{FF2B5EF4-FFF2-40B4-BE49-F238E27FC236}">
                          <a16:creationId xmlns:a16="http://schemas.microsoft.com/office/drawing/2014/main" id="{EDE2DB3D-32B1-9446-5A57-167B5F6B44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59" name="Text Box 3036">
                        <a:extLst>
                          <a:ext uri="{FF2B5EF4-FFF2-40B4-BE49-F238E27FC236}">
                            <a16:creationId xmlns:a16="http://schemas.microsoft.com/office/drawing/2014/main" id="{CA052D09-7A90-254A-86A9-0F845F1EC78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60" name="Text Box 3036">
                        <a:extLst>
                          <a:ext uri="{FF2B5EF4-FFF2-40B4-BE49-F238E27FC236}">
                            <a16:creationId xmlns:a16="http://schemas.microsoft.com/office/drawing/2014/main" id="{CC901B95-220E-0A5A-86A6-406162A947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65" name="Text Box 3036">
                        <a:extLst>
                          <a:ext uri="{FF2B5EF4-FFF2-40B4-BE49-F238E27FC236}">
                            <a16:creationId xmlns:a16="http://schemas.microsoft.com/office/drawing/2014/main" id="{C492DCA2-2591-21B9-B378-CA306C90065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47" name="Group 6646">
                      <a:extLst>
                        <a:ext uri="{FF2B5EF4-FFF2-40B4-BE49-F238E27FC236}">
                          <a16:creationId xmlns:a16="http://schemas.microsoft.com/office/drawing/2014/main" id="{3D182F72-37B0-096B-3A07-6D8F7A79198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48" name="Text Box 3036">
                        <a:extLst>
                          <a:ext uri="{FF2B5EF4-FFF2-40B4-BE49-F238E27FC236}">
                            <a16:creationId xmlns:a16="http://schemas.microsoft.com/office/drawing/2014/main" id="{967C200F-5967-BD28-7D72-F88ADEF5F99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53" name="Text Box 3036">
                        <a:extLst>
                          <a:ext uri="{FF2B5EF4-FFF2-40B4-BE49-F238E27FC236}">
                            <a16:creationId xmlns:a16="http://schemas.microsoft.com/office/drawing/2014/main" id="{E5ACC249-C31A-5ED3-BA2A-BBEA0EDC600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54" name="Text Box 3036">
                        <a:extLst>
                          <a:ext uri="{FF2B5EF4-FFF2-40B4-BE49-F238E27FC236}">
                            <a16:creationId xmlns:a16="http://schemas.microsoft.com/office/drawing/2014/main" id="{BF09DABD-6A76-525A-3D17-73E7BF59980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629" name="FTU - longus colli inferior">
                    <a:extLst>
                      <a:ext uri="{FF2B5EF4-FFF2-40B4-BE49-F238E27FC236}">
                        <a16:creationId xmlns:a16="http://schemas.microsoft.com/office/drawing/2014/main" id="{D17D79B0-DB7A-4C0F-C730-B976970C97EE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6617" name="Text Box 3036">
                  <a:extLst>
                    <a:ext uri="{FF2B5EF4-FFF2-40B4-BE49-F238E27FC236}">
                      <a16:creationId xmlns:a16="http://schemas.microsoft.com/office/drawing/2014/main" id="{324B6CB2-E8E9-3880-14B0-9E222CB872B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18" name="Text Box 3036">
                  <a:extLst>
                    <a:ext uri="{FF2B5EF4-FFF2-40B4-BE49-F238E27FC236}">
                      <a16:creationId xmlns:a16="http://schemas.microsoft.com/office/drawing/2014/main" id="{5737D159-082C-E2E1-4B51-962B1965FFB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23" name="Text Box 3036">
                  <a:extLst>
                    <a:ext uri="{FF2B5EF4-FFF2-40B4-BE49-F238E27FC236}">
                      <a16:creationId xmlns:a16="http://schemas.microsoft.com/office/drawing/2014/main" id="{29CC1FCB-4B25-F54E-422C-862DD05A9A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606" name="FTU - geniohyoid">
                <a:extLst>
                  <a:ext uri="{FF2B5EF4-FFF2-40B4-BE49-F238E27FC236}">
                    <a16:creationId xmlns:a16="http://schemas.microsoft.com/office/drawing/2014/main" id="{D821B4FC-2C76-F17C-223F-F0BE53BC89A0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6611" name="FTU - longus capitis">
                <a:extLst>
                  <a:ext uri="{FF2B5EF4-FFF2-40B4-BE49-F238E27FC236}">
                    <a16:creationId xmlns:a16="http://schemas.microsoft.com/office/drawing/2014/main" id="{64A4BDF5-E9AE-F72A-B481-02081D9E4C50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6559" name="Text Box 3036">
              <a:extLst>
                <a:ext uri="{FF2B5EF4-FFF2-40B4-BE49-F238E27FC236}">
                  <a16:creationId xmlns:a16="http://schemas.microsoft.com/office/drawing/2014/main" id="{73F614FE-5E56-6832-98CF-80F3B3070E9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64" name="Text Box 3036">
              <a:extLst>
                <a:ext uri="{FF2B5EF4-FFF2-40B4-BE49-F238E27FC236}">
                  <a16:creationId xmlns:a16="http://schemas.microsoft.com/office/drawing/2014/main" id="{8756550E-86FD-0817-540D-1DCF5EB20B2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65" name="Text Box 3036">
              <a:extLst>
                <a:ext uri="{FF2B5EF4-FFF2-40B4-BE49-F238E27FC236}">
                  <a16:creationId xmlns:a16="http://schemas.microsoft.com/office/drawing/2014/main" id="{917248F9-6698-203A-BB08-31013803E1D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70" name="Text Box 3036">
              <a:extLst>
                <a:ext uri="{FF2B5EF4-FFF2-40B4-BE49-F238E27FC236}">
                  <a16:creationId xmlns:a16="http://schemas.microsoft.com/office/drawing/2014/main" id="{5761F199-3A55-9365-D3E8-DB4AF7D26D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76" name="Text Box 3036">
              <a:extLst>
                <a:ext uri="{FF2B5EF4-FFF2-40B4-BE49-F238E27FC236}">
                  <a16:creationId xmlns:a16="http://schemas.microsoft.com/office/drawing/2014/main" id="{52225E83-4B32-3A0B-AC4E-861D2E7E2F0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94" name="Text Box 3036">
              <a:extLst>
                <a:ext uri="{FF2B5EF4-FFF2-40B4-BE49-F238E27FC236}">
                  <a16:creationId xmlns:a16="http://schemas.microsoft.com/office/drawing/2014/main" id="{18DBF98A-6516-CA6F-522E-1C1E4AC14EF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50" name="Group 6849">
            <a:extLst>
              <a:ext uri="{FF2B5EF4-FFF2-40B4-BE49-F238E27FC236}">
                <a16:creationId xmlns:a16="http://schemas.microsoft.com/office/drawing/2014/main" id="{6F7EF416-FB0D-1D3C-BC80-E15464E76FD1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6851" name="Group 6850">
              <a:extLst>
                <a:ext uri="{FF2B5EF4-FFF2-40B4-BE49-F238E27FC236}">
                  <a16:creationId xmlns:a16="http://schemas.microsoft.com/office/drawing/2014/main" id="{CD602566-E7B0-CF1C-9E2E-292DC16BDC5C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6858" name="Group 6857">
                <a:extLst>
                  <a:ext uri="{FF2B5EF4-FFF2-40B4-BE49-F238E27FC236}">
                    <a16:creationId xmlns:a16="http://schemas.microsoft.com/office/drawing/2014/main" id="{AB14F767-7FB4-13BB-616E-20538C6E9B89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6861" name="Group 6860">
                  <a:extLst>
                    <a:ext uri="{FF2B5EF4-FFF2-40B4-BE49-F238E27FC236}">
                      <a16:creationId xmlns:a16="http://schemas.microsoft.com/office/drawing/2014/main" id="{55408571-A2CE-4C51-5C9F-F5B0AFD6738C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6863" name="Group 6862">
                    <a:extLst>
                      <a:ext uri="{FF2B5EF4-FFF2-40B4-BE49-F238E27FC236}">
                        <a16:creationId xmlns:a16="http://schemas.microsoft.com/office/drawing/2014/main" id="{814BB5C1-5F55-4FD3-CB30-F6D5AB30949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6887" name="Group 6886">
                      <a:extLst>
                        <a:ext uri="{FF2B5EF4-FFF2-40B4-BE49-F238E27FC236}">
                          <a16:creationId xmlns:a16="http://schemas.microsoft.com/office/drawing/2014/main" id="{8862DEA2-5FEC-E79E-5A27-5DB75B2D53F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6906" name="Group 6905">
                        <a:extLst>
                          <a:ext uri="{FF2B5EF4-FFF2-40B4-BE49-F238E27FC236}">
                            <a16:creationId xmlns:a16="http://schemas.microsoft.com/office/drawing/2014/main" id="{EF911DFF-0648-40B1-C84C-4CE2098A2A0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6920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9C88D890-95E0-08AE-2C7E-ED522B707A4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6922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AF450E9C-E62D-366B-DF95-79B278FC0AA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6923" name="FTU - mylohyoid">
                            <a:extLst>
                              <a:ext uri="{FF2B5EF4-FFF2-40B4-BE49-F238E27FC236}">
                                <a16:creationId xmlns:a16="http://schemas.microsoft.com/office/drawing/2014/main" id="{A69582A5-A65F-84D8-58B8-E951259B130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6921" name="FTU - mylohyoid">
                          <a:extLst>
                            <a:ext uri="{FF2B5EF4-FFF2-40B4-BE49-F238E27FC236}">
                              <a16:creationId xmlns:a16="http://schemas.microsoft.com/office/drawing/2014/main" id="{56143716-5777-C6DF-47ED-3244DFC48A1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6907" name="FTU - mylohyoid">
                        <a:extLst>
                          <a:ext uri="{FF2B5EF4-FFF2-40B4-BE49-F238E27FC236}">
                            <a16:creationId xmlns:a16="http://schemas.microsoft.com/office/drawing/2014/main" id="{EB107523-DEA1-4BB3-1366-8C04FC90C1B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08" name="FTU - digastric">
                        <a:extLst>
                          <a:ext uri="{FF2B5EF4-FFF2-40B4-BE49-F238E27FC236}">
                            <a16:creationId xmlns:a16="http://schemas.microsoft.com/office/drawing/2014/main" id="{47F9AA86-DE53-3365-D144-7925C5AEC2C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09" name="FTU - geniohyoid">
                        <a:extLst>
                          <a:ext uri="{FF2B5EF4-FFF2-40B4-BE49-F238E27FC236}">
                            <a16:creationId xmlns:a16="http://schemas.microsoft.com/office/drawing/2014/main" id="{56135169-5474-2EA1-2287-F2D3BD62AFE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0" name="FTU - longus capitis">
                        <a:extLst>
                          <a:ext uri="{FF2B5EF4-FFF2-40B4-BE49-F238E27FC236}">
                            <a16:creationId xmlns:a16="http://schemas.microsoft.com/office/drawing/2014/main" id="{64F7295C-E04E-005A-B63E-D78D30C6DE8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1" name="FTU - longus colli inferior">
                        <a:extLst>
                          <a:ext uri="{FF2B5EF4-FFF2-40B4-BE49-F238E27FC236}">
                            <a16:creationId xmlns:a16="http://schemas.microsoft.com/office/drawing/2014/main" id="{74828E18-35F7-41B7-7498-ACA5CF3D67D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2" name="FTU - longus colli inferior">
                        <a:extLst>
                          <a:ext uri="{FF2B5EF4-FFF2-40B4-BE49-F238E27FC236}">
                            <a16:creationId xmlns:a16="http://schemas.microsoft.com/office/drawing/2014/main" id="{BC35FEEC-6993-591E-82AA-49B423CF2A0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3" name="FTU - mylohyoid">
                        <a:extLst>
                          <a:ext uri="{FF2B5EF4-FFF2-40B4-BE49-F238E27FC236}">
                            <a16:creationId xmlns:a16="http://schemas.microsoft.com/office/drawing/2014/main" id="{2CB7D25F-15B5-6B97-F0DD-2AD99CDA74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4" name="FTU - digastric">
                        <a:extLst>
                          <a:ext uri="{FF2B5EF4-FFF2-40B4-BE49-F238E27FC236}">
                            <a16:creationId xmlns:a16="http://schemas.microsoft.com/office/drawing/2014/main" id="{B5075820-F3B4-0865-4876-1F19666A4D4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5" name="FTU - geniohyoid">
                        <a:extLst>
                          <a:ext uri="{FF2B5EF4-FFF2-40B4-BE49-F238E27FC236}">
                            <a16:creationId xmlns:a16="http://schemas.microsoft.com/office/drawing/2014/main" id="{5E4ED33E-27B7-6AC1-E1B0-1092631F053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6" name="FTU - longus capitis">
                        <a:extLst>
                          <a:ext uri="{FF2B5EF4-FFF2-40B4-BE49-F238E27FC236}">
                            <a16:creationId xmlns:a16="http://schemas.microsoft.com/office/drawing/2014/main" id="{C83B9C53-B405-4AC0-AF75-B8AAADE2B97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7" name="FTU - longus colli inferior">
                        <a:extLst>
                          <a:ext uri="{FF2B5EF4-FFF2-40B4-BE49-F238E27FC236}">
                            <a16:creationId xmlns:a16="http://schemas.microsoft.com/office/drawing/2014/main" id="{A859FD9D-D63F-5A72-8F35-E36091F901E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8" name="FTU - longus colli inferior">
                        <a:extLst>
                          <a:ext uri="{FF2B5EF4-FFF2-40B4-BE49-F238E27FC236}">
                            <a16:creationId xmlns:a16="http://schemas.microsoft.com/office/drawing/2014/main" id="{8E6D5AB1-7BDD-8EAD-794D-DC0D3A95249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9" name="FTU - mylohyoid">
                        <a:extLst>
                          <a:ext uri="{FF2B5EF4-FFF2-40B4-BE49-F238E27FC236}">
                            <a16:creationId xmlns:a16="http://schemas.microsoft.com/office/drawing/2014/main" id="{11ACB3E6-6CB9-41C9-5AA4-176FAC90AD4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6888" name="Text Box 3036">
                      <a:extLst>
                        <a:ext uri="{FF2B5EF4-FFF2-40B4-BE49-F238E27FC236}">
                          <a16:creationId xmlns:a16="http://schemas.microsoft.com/office/drawing/2014/main" id="{1CF3615F-321C-556C-75FD-13FDCD56DDC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89" name="Text Box 3036">
                      <a:extLst>
                        <a:ext uri="{FF2B5EF4-FFF2-40B4-BE49-F238E27FC236}">
                          <a16:creationId xmlns:a16="http://schemas.microsoft.com/office/drawing/2014/main" id="{C2081878-9EF9-5051-ED02-FA2707E333E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0" name="Text Box 3036">
                      <a:extLst>
                        <a:ext uri="{FF2B5EF4-FFF2-40B4-BE49-F238E27FC236}">
                          <a16:creationId xmlns:a16="http://schemas.microsoft.com/office/drawing/2014/main" id="{2B52133C-2806-2A1B-8BF8-2C2D141E2D0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1" name="Text Box 3036">
                      <a:extLst>
                        <a:ext uri="{FF2B5EF4-FFF2-40B4-BE49-F238E27FC236}">
                          <a16:creationId xmlns:a16="http://schemas.microsoft.com/office/drawing/2014/main" id="{6CC7723D-9E2D-408B-3FD3-F9ADF51B02F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2" name="Text Box 3036">
                      <a:extLst>
                        <a:ext uri="{FF2B5EF4-FFF2-40B4-BE49-F238E27FC236}">
                          <a16:creationId xmlns:a16="http://schemas.microsoft.com/office/drawing/2014/main" id="{E4CC587C-2F3B-2AE9-F0A0-89FB45A025E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3" name="Text Box 3036">
                      <a:extLst>
                        <a:ext uri="{FF2B5EF4-FFF2-40B4-BE49-F238E27FC236}">
                          <a16:creationId xmlns:a16="http://schemas.microsoft.com/office/drawing/2014/main" id="{040B1AF9-C136-96A4-DB1D-7F46F9F3868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4" name="Text Box 3036">
                      <a:extLst>
                        <a:ext uri="{FF2B5EF4-FFF2-40B4-BE49-F238E27FC236}">
                          <a16:creationId xmlns:a16="http://schemas.microsoft.com/office/drawing/2014/main" id="{9A9FFBF4-2DAB-910A-C3F9-45DF4EA1687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5" name="Text Box 3036">
                      <a:extLst>
                        <a:ext uri="{FF2B5EF4-FFF2-40B4-BE49-F238E27FC236}">
                          <a16:creationId xmlns:a16="http://schemas.microsoft.com/office/drawing/2014/main" id="{A2CC3FAF-DFFC-834E-089E-896AD9A7441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6" name="Text Box 3036">
                      <a:extLst>
                        <a:ext uri="{FF2B5EF4-FFF2-40B4-BE49-F238E27FC236}">
                          <a16:creationId xmlns:a16="http://schemas.microsoft.com/office/drawing/2014/main" id="{C09AFCE5-A8AB-EC99-EC1C-F486EDA1527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7" name="Text Box 3036">
                      <a:extLst>
                        <a:ext uri="{FF2B5EF4-FFF2-40B4-BE49-F238E27FC236}">
                          <a16:creationId xmlns:a16="http://schemas.microsoft.com/office/drawing/2014/main" id="{8C2164A4-531D-6C6D-191D-55ACF393F89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8" name="Text Box 3036">
                      <a:extLst>
                        <a:ext uri="{FF2B5EF4-FFF2-40B4-BE49-F238E27FC236}">
                          <a16:creationId xmlns:a16="http://schemas.microsoft.com/office/drawing/2014/main" id="{A03A15E1-F4D4-B072-E6FD-AEAE312A66D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9" name="Text Box 3036">
                      <a:extLst>
                        <a:ext uri="{FF2B5EF4-FFF2-40B4-BE49-F238E27FC236}">
                          <a16:creationId xmlns:a16="http://schemas.microsoft.com/office/drawing/2014/main" id="{C3A7BADB-5862-65BA-0AA3-D44FEB2E3A2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0" name="Text Box 3036">
                      <a:extLst>
                        <a:ext uri="{FF2B5EF4-FFF2-40B4-BE49-F238E27FC236}">
                          <a16:creationId xmlns:a16="http://schemas.microsoft.com/office/drawing/2014/main" id="{B82E2AF9-8CB5-94DD-4FAE-149B5672BBA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1" name="Text Box 3036">
                      <a:extLst>
                        <a:ext uri="{FF2B5EF4-FFF2-40B4-BE49-F238E27FC236}">
                          <a16:creationId xmlns:a16="http://schemas.microsoft.com/office/drawing/2014/main" id="{FFE01338-D55E-8695-2D74-371070469A2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2" name="Text Box 3036">
                      <a:extLst>
                        <a:ext uri="{FF2B5EF4-FFF2-40B4-BE49-F238E27FC236}">
                          <a16:creationId xmlns:a16="http://schemas.microsoft.com/office/drawing/2014/main" id="{619610C1-1091-C93E-315C-F75D0D24136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3" name="Text Box 3036">
                      <a:extLst>
                        <a:ext uri="{FF2B5EF4-FFF2-40B4-BE49-F238E27FC236}">
                          <a16:creationId xmlns:a16="http://schemas.microsoft.com/office/drawing/2014/main" id="{D7BEE21C-33EC-700A-8A00-2992BF8C10E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4" name="Text Box 3036">
                      <a:extLst>
                        <a:ext uri="{FF2B5EF4-FFF2-40B4-BE49-F238E27FC236}">
                          <a16:creationId xmlns:a16="http://schemas.microsoft.com/office/drawing/2014/main" id="{F69382DA-82E5-A195-F184-4B2672EDED1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5" name="Text Box 3036">
                      <a:extLst>
                        <a:ext uri="{FF2B5EF4-FFF2-40B4-BE49-F238E27FC236}">
                          <a16:creationId xmlns:a16="http://schemas.microsoft.com/office/drawing/2014/main" id="{7A57159D-4E15-9B54-1E57-B900873ADC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864" name="Text Box 3036">
                    <a:extLst>
                      <a:ext uri="{FF2B5EF4-FFF2-40B4-BE49-F238E27FC236}">
                        <a16:creationId xmlns:a16="http://schemas.microsoft.com/office/drawing/2014/main" id="{D245F769-0D73-BEA2-C12F-84605081AC5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5" name="Text Box 3036">
                    <a:extLst>
                      <a:ext uri="{FF2B5EF4-FFF2-40B4-BE49-F238E27FC236}">
                        <a16:creationId xmlns:a16="http://schemas.microsoft.com/office/drawing/2014/main" id="{525A5093-8412-CDFE-0C98-B42EDE5AEF4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6" name="Text Box 3036">
                    <a:extLst>
                      <a:ext uri="{FF2B5EF4-FFF2-40B4-BE49-F238E27FC236}">
                        <a16:creationId xmlns:a16="http://schemas.microsoft.com/office/drawing/2014/main" id="{23015C02-4B44-A507-E397-EF2C402470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7" name="Text Box 3036">
                    <a:extLst>
                      <a:ext uri="{FF2B5EF4-FFF2-40B4-BE49-F238E27FC236}">
                        <a16:creationId xmlns:a16="http://schemas.microsoft.com/office/drawing/2014/main" id="{E9A56466-3B22-9D6F-9643-6672AC7A930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8" name="Text Box 3036">
                    <a:extLst>
                      <a:ext uri="{FF2B5EF4-FFF2-40B4-BE49-F238E27FC236}">
                        <a16:creationId xmlns:a16="http://schemas.microsoft.com/office/drawing/2014/main" id="{35CA8333-4971-5E65-CA58-89291C1B3AB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9" name="Text Box 3036">
                    <a:extLst>
                      <a:ext uri="{FF2B5EF4-FFF2-40B4-BE49-F238E27FC236}">
                        <a16:creationId xmlns:a16="http://schemas.microsoft.com/office/drawing/2014/main" id="{E1BE70B1-7FAC-2AF0-9445-4E00D7020BD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0" name="Text Box 3036">
                    <a:extLst>
                      <a:ext uri="{FF2B5EF4-FFF2-40B4-BE49-F238E27FC236}">
                        <a16:creationId xmlns:a16="http://schemas.microsoft.com/office/drawing/2014/main" id="{6D15ECF7-F36D-C23D-1C3F-B5CF35746E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1" name="Text Box 3036">
                    <a:extLst>
                      <a:ext uri="{FF2B5EF4-FFF2-40B4-BE49-F238E27FC236}">
                        <a16:creationId xmlns:a16="http://schemas.microsoft.com/office/drawing/2014/main" id="{7EB068E3-F555-2EA3-D91D-FBC6430EEE2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2" name="Text Box 3036">
                    <a:extLst>
                      <a:ext uri="{FF2B5EF4-FFF2-40B4-BE49-F238E27FC236}">
                        <a16:creationId xmlns:a16="http://schemas.microsoft.com/office/drawing/2014/main" id="{B7218977-9C04-E95F-AB48-BD3F3996D7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3" name="Text Box 3036">
                    <a:extLst>
                      <a:ext uri="{FF2B5EF4-FFF2-40B4-BE49-F238E27FC236}">
                        <a16:creationId xmlns:a16="http://schemas.microsoft.com/office/drawing/2014/main" id="{B5381F50-6DB0-BAE8-A426-B801C008A9D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4" name="Text Box 3036">
                    <a:extLst>
                      <a:ext uri="{FF2B5EF4-FFF2-40B4-BE49-F238E27FC236}">
                        <a16:creationId xmlns:a16="http://schemas.microsoft.com/office/drawing/2014/main" id="{2F2E70B3-E71B-425B-8E00-4F121F94710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5" name="Text Box 3036">
                    <a:extLst>
                      <a:ext uri="{FF2B5EF4-FFF2-40B4-BE49-F238E27FC236}">
                        <a16:creationId xmlns:a16="http://schemas.microsoft.com/office/drawing/2014/main" id="{49A5D2B9-C2F3-4BA7-DBAD-984194AD09F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6" name="Text Box 3036">
                    <a:extLst>
                      <a:ext uri="{FF2B5EF4-FFF2-40B4-BE49-F238E27FC236}">
                        <a16:creationId xmlns:a16="http://schemas.microsoft.com/office/drawing/2014/main" id="{ADCB6146-DC8C-8283-88B6-F8230FDEA4B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7" name="Text Box 3036">
                    <a:extLst>
                      <a:ext uri="{FF2B5EF4-FFF2-40B4-BE49-F238E27FC236}">
                        <a16:creationId xmlns:a16="http://schemas.microsoft.com/office/drawing/2014/main" id="{98BF4E25-D150-7750-DB63-7EF691CAA0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8" name="Text Box 3036">
                    <a:extLst>
                      <a:ext uri="{FF2B5EF4-FFF2-40B4-BE49-F238E27FC236}">
                        <a16:creationId xmlns:a16="http://schemas.microsoft.com/office/drawing/2014/main" id="{523D9FF9-7844-27C3-046A-3475F701D7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9" name="Text Box 3036">
                    <a:extLst>
                      <a:ext uri="{FF2B5EF4-FFF2-40B4-BE49-F238E27FC236}">
                        <a16:creationId xmlns:a16="http://schemas.microsoft.com/office/drawing/2014/main" id="{B5CF901D-4DD8-83CE-B2B1-FC1F606DDB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0" name="Text Box 3036">
                    <a:extLst>
                      <a:ext uri="{FF2B5EF4-FFF2-40B4-BE49-F238E27FC236}">
                        <a16:creationId xmlns:a16="http://schemas.microsoft.com/office/drawing/2014/main" id="{DD5E1349-F465-C7AC-36BA-3DC0FF09B2F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1" name="Text Box 3036">
                    <a:extLst>
                      <a:ext uri="{FF2B5EF4-FFF2-40B4-BE49-F238E27FC236}">
                        <a16:creationId xmlns:a16="http://schemas.microsoft.com/office/drawing/2014/main" id="{29BFA8A9-7136-A26B-FF03-2D2499C925A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2" name="Text Box 3036">
                    <a:extLst>
                      <a:ext uri="{FF2B5EF4-FFF2-40B4-BE49-F238E27FC236}">
                        <a16:creationId xmlns:a16="http://schemas.microsoft.com/office/drawing/2014/main" id="{3F4A5B4A-0A15-F6B8-FB26-D809A9AEF67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3" name="Text Box 3036">
                    <a:extLst>
                      <a:ext uri="{FF2B5EF4-FFF2-40B4-BE49-F238E27FC236}">
                        <a16:creationId xmlns:a16="http://schemas.microsoft.com/office/drawing/2014/main" id="{30082B01-C748-73F2-BF15-4B2284C1740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4" name="Text Box 3036">
                    <a:extLst>
                      <a:ext uri="{FF2B5EF4-FFF2-40B4-BE49-F238E27FC236}">
                        <a16:creationId xmlns:a16="http://schemas.microsoft.com/office/drawing/2014/main" id="{A1CEFBF8-7020-6B21-7E01-BB4E6B3BCD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5" name="Text Box 3036">
                    <a:extLst>
                      <a:ext uri="{FF2B5EF4-FFF2-40B4-BE49-F238E27FC236}">
                        <a16:creationId xmlns:a16="http://schemas.microsoft.com/office/drawing/2014/main" id="{59EECB61-72B3-9B8A-4798-A37EB506A79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6" name="Text Box 3036">
                    <a:extLst>
                      <a:ext uri="{FF2B5EF4-FFF2-40B4-BE49-F238E27FC236}">
                        <a16:creationId xmlns:a16="http://schemas.microsoft.com/office/drawing/2014/main" id="{86C5D959-B985-B3DE-1465-0967BF1CE6B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6862" name="Text Box 3036">
                  <a:extLst>
                    <a:ext uri="{FF2B5EF4-FFF2-40B4-BE49-F238E27FC236}">
                      <a16:creationId xmlns:a16="http://schemas.microsoft.com/office/drawing/2014/main" id="{4DB0466C-0FC0-9EB7-E00A-E187889CFE9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859" name="FTU - mylohyoid">
                <a:extLst>
                  <a:ext uri="{FF2B5EF4-FFF2-40B4-BE49-F238E27FC236}">
                    <a16:creationId xmlns:a16="http://schemas.microsoft.com/office/drawing/2014/main" id="{DB765934-9B58-F3F7-CFAF-487CD3162783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6860" name="FTU - mylohyoid">
                <a:extLst>
                  <a:ext uri="{FF2B5EF4-FFF2-40B4-BE49-F238E27FC236}">
                    <a16:creationId xmlns:a16="http://schemas.microsoft.com/office/drawing/2014/main" id="{F7907AD0-A565-D3EB-8379-BBB936823DB8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6852" name="Text Box 3036">
              <a:extLst>
                <a:ext uri="{FF2B5EF4-FFF2-40B4-BE49-F238E27FC236}">
                  <a16:creationId xmlns:a16="http://schemas.microsoft.com/office/drawing/2014/main" id="{A1902E22-A468-8E65-34CE-B5917FEBF4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3" name="Text Box 3036">
              <a:extLst>
                <a:ext uri="{FF2B5EF4-FFF2-40B4-BE49-F238E27FC236}">
                  <a16:creationId xmlns:a16="http://schemas.microsoft.com/office/drawing/2014/main" id="{2E0665FC-BB1C-8982-41D4-85AFFEFA7C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4" name="Text Box 3036">
              <a:extLst>
                <a:ext uri="{FF2B5EF4-FFF2-40B4-BE49-F238E27FC236}">
                  <a16:creationId xmlns:a16="http://schemas.microsoft.com/office/drawing/2014/main" id="{122886BE-22E8-1E7B-6C1E-1BD2D072C9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5" name="Text Box 3036">
              <a:extLst>
                <a:ext uri="{FF2B5EF4-FFF2-40B4-BE49-F238E27FC236}">
                  <a16:creationId xmlns:a16="http://schemas.microsoft.com/office/drawing/2014/main" id="{20575501-BA68-53B6-13CC-09C5412E91C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6" name="Text Box 3036">
              <a:extLst>
                <a:ext uri="{FF2B5EF4-FFF2-40B4-BE49-F238E27FC236}">
                  <a16:creationId xmlns:a16="http://schemas.microsoft.com/office/drawing/2014/main" id="{40F1D6BF-FD04-76E7-A9F5-6777C46D80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7" name="Text Box 3036">
              <a:extLst>
                <a:ext uri="{FF2B5EF4-FFF2-40B4-BE49-F238E27FC236}">
                  <a16:creationId xmlns:a16="http://schemas.microsoft.com/office/drawing/2014/main" id="{5C09C816-C504-462C-90C8-58F2457A81C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24" name="Group 6923">
            <a:extLst>
              <a:ext uri="{FF2B5EF4-FFF2-40B4-BE49-F238E27FC236}">
                <a16:creationId xmlns:a16="http://schemas.microsoft.com/office/drawing/2014/main" id="{FF957370-1AAB-56A9-215F-F4A77E783344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6925" name="organ group - facial muscles">
              <a:extLst>
                <a:ext uri="{FF2B5EF4-FFF2-40B4-BE49-F238E27FC236}">
                  <a16:creationId xmlns:a16="http://schemas.microsoft.com/office/drawing/2014/main" id="{91570886-4594-739B-B006-8DE8FE427090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6962" name="organ - facial muscles">
                <a:extLst>
                  <a:ext uri="{FF2B5EF4-FFF2-40B4-BE49-F238E27FC236}">
                    <a16:creationId xmlns:a16="http://schemas.microsoft.com/office/drawing/2014/main" id="{454E6E04-9C06-BD14-C36E-74FE64CC0639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6963" name="FTU - orbicularis oculi">
                <a:extLst>
                  <a:ext uri="{FF2B5EF4-FFF2-40B4-BE49-F238E27FC236}">
                    <a16:creationId xmlns:a16="http://schemas.microsoft.com/office/drawing/2014/main" id="{1531D31B-DC92-0EE5-1A28-AB24718D92F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6964" name="FTU - occipitofrontalis">
                <a:extLst>
                  <a:ext uri="{FF2B5EF4-FFF2-40B4-BE49-F238E27FC236}">
                    <a16:creationId xmlns:a16="http://schemas.microsoft.com/office/drawing/2014/main" id="{A888601E-B78F-5026-6D5B-F509210EED1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6965" name="FTU - nasalis">
                <a:extLst>
                  <a:ext uri="{FF2B5EF4-FFF2-40B4-BE49-F238E27FC236}">
                    <a16:creationId xmlns:a16="http://schemas.microsoft.com/office/drawing/2014/main" id="{B493DE96-8206-2E9F-CAB0-1B571C1C0C1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6" name="FTU - zygomaticus major">
                <a:extLst>
                  <a:ext uri="{FF2B5EF4-FFF2-40B4-BE49-F238E27FC236}">
                    <a16:creationId xmlns:a16="http://schemas.microsoft.com/office/drawing/2014/main" id="{79274CF7-4F6F-6D5D-C59C-53428190AF3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6967" name="FTU - zygomaticus minor">
                <a:extLst>
                  <a:ext uri="{FF2B5EF4-FFF2-40B4-BE49-F238E27FC236}">
                    <a16:creationId xmlns:a16="http://schemas.microsoft.com/office/drawing/2014/main" id="{7FC3F145-30F5-F2E5-C7BB-8BBB9AB8E51A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6968" name="FTU - orbicularis oris">
                <a:extLst>
                  <a:ext uri="{FF2B5EF4-FFF2-40B4-BE49-F238E27FC236}">
                    <a16:creationId xmlns:a16="http://schemas.microsoft.com/office/drawing/2014/main" id="{7BC03FAD-4F06-B713-5FAD-2FCD896E9C54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6969" name="FTU - depressor anguli oris">
                <a:extLst>
                  <a:ext uri="{FF2B5EF4-FFF2-40B4-BE49-F238E27FC236}">
                    <a16:creationId xmlns:a16="http://schemas.microsoft.com/office/drawing/2014/main" id="{FE096F80-5FB9-F7DF-61A4-EBD0C9A6D344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6970" name="FTU - levator labii">
                <a:extLst>
                  <a:ext uri="{FF2B5EF4-FFF2-40B4-BE49-F238E27FC236}">
                    <a16:creationId xmlns:a16="http://schemas.microsoft.com/office/drawing/2014/main" id="{96638D29-F52D-5BB9-455E-DF78895BDED2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6971" name="FTU - mentalis">
                <a:extLst>
                  <a:ext uri="{FF2B5EF4-FFF2-40B4-BE49-F238E27FC236}">
                    <a16:creationId xmlns:a16="http://schemas.microsoft.com/office/drawing/2014/main" id="{5C2A10FD-BC69-0FC4-A810-90B13A36C773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6926" name="Group 6925">
              <a:extLst>
                <a:ext uri="{FF2B5EF4-FFF2-40B4-BE49-F238E27FC236}">
                  <a16:creationId xmlns:a16="http://schemas.microsoft.com/office/drawing/2014/main" id="{D0D35DE8-9DC4-082C-364C-AEC2EFF7CFB8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6959" name="Text Box 3036">
                <a:extLst>
                  <a:ext uri="{FF2B5EF4-FFF2-40B4-BE49-F238E27FC236}">
                    <a16:creationId xmlns:a16="http://schemas.microsoft.com/office/drawing/2014/main" id="{690641D7-AFB0-1255-C339-950F2CCD1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0" name="Text Box 3036">
                <a:extLst>
                  <a:ext uri="{FF2B5EF4-FFF2-40B4-BE49-F238E27FC236}">
                    <a16:creationId xmlns:a16="http://schemas.microsoft.com/office/drawing/2014/main" id="{4C46D3C2-91C9-9235-2E49-89F6DF1A1C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1" name="Text Box 3036">
                <a:extLst>
                  <a:ext uri="{FF2B5EF4-FFF2-40B4-BE49-F238E27FC236}">
                    <a16:creationId xmlns:a16="http://schemas.microsoft.com/office/drawing/2014/main" id="{B309772C-1F6F-6ED4-CC7D-C2622A4103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7" name="Group 6926">
              <a:extLst>
                <a:ext uri="{FF2B5EF4-FFF2-40B4-BE49-F238E27FC236}">
                  <a16:creationId xmlns:a16="http://schemas.microsoft.com/office/drawing/2014/main" id="{E1C5C02D-2C2E-33E9-0A59-99BE0FD19AD1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6956" name="Text Box 3036">
                <a:extLst>
                  <a:ext uri="{FF2B5EF4-FFF2-40B4-BE49-F238E27FC236}">
                    <a16:creationId xmlns:a16="http://schemas.microsoft.com/office/drawing/2014/main" id="{C59A7474-A323-F1FB-9229-75DC0552D3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7" name="Text Box 3036">
                <a:extLst>
                  <a:ext uri="{FF2B5EF4-FFF2-40B4-BE49-F238E27FC236}">
                    <a16:creationId xmlns:a16="http://schemas.microsoft.com/office/drawing/2014/main" id="{5D67C989-CF19-9181-041D-A7424F289E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8" name="Text Box 3036">
                <a:extLst>
                  <a:ext uri="{FF2B5EF4-FFF2-40B4-BE49-F238E27FC236}">
                    <a16:creationId xmlns:a16="http://schemas.microsoft.com/office/drawing/2014/main" id="{A3EE17C6-AF0E-E5F4-FACE-8C83F84E5E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8" name="Group 6927">
              <a:extLst>
                <a:ext uri="{FF2B5EF4-FFF2-40B4-BE49-F238E27FC236}">
                  <a16:creationId xmlns:a16="http://schemas.microsoft.com/office/drawing/2014/main" id="{38151EE1-6682-29D1-F5A4-DA74291C9C4E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6953" name="Text Box 3036">
                <a:extLst>
                  <a:ext uri="{FF2B5EF4-FFF2-40B4-BE49-F238E27FC236}">
                    <a16:creationId xmlns:a16="http://schemas.microsoft.com/office/drawing/2014/main" id="{2F2A08F8-134D-38F7-F834-30D69F4218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4" name="Text Box 3036">
                <a:extLst>
                  <a:ext uri="{FF2B5EF4-FFF2-40B4-BE49-F238E27FC236}">
                    <a16:creationId xmlns:a16="http://schemas.microsoft.com/office/drawing/2014/main" id="{32729F33-098D-CB80-1137-DD1C60BEF4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5" name="Text Box 3036">
                <a:extLst>
                  <a:ext uri="{FF2B5EF4-FFF2-40B4-BE49-F238E27FC236}">
                    <a16:creationId xmlns:a16="http://schemas.microsoft.com/office/drawing/2014/main" id="{450B030D-947A-7412-E474-828E27217D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9" name="Group 6928">
              <a:extLst>
                <a:ext uri="{FF2B5EF4-FFF2-40B4-BE49-F238E27FC236}">
                  <a16:creationId xmlns:a16="http://schemas.microsoft.com/office/drawing/2014/main" id="{0F74C1AC-FFD5-469A-2098-01C9F129B16C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6950" name="Text Box 3036">
                <a:extLst>
                  <a:ext uri="{FF2B5EF4-FFF2-40B4-BE49-F238E27FC236}">
                    <a16:creationId xmlns:a16="http://schemas.microsoft.com/office/drawing/2014/main" id="{AC4748A6-75B2-9F7F-7194-644A591CED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1" name="Text Box 3036">
                <a:extLst>
                  <a:ext uri="{FF2B5EF4-FFF2-40B4-BE49-F238E27FC236}">
                    <a16:creationId xmlns:a16="http://schemas.microsoft.com/office/drawing/2014/main" id="{DD2C3241-2F7F-FE64-06F9-E5627B8670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2" name="Text Box 3036">
                <a:extLst>
                  <a:ext uri="{FF2B5EF4-FFF2-40B4-BE49-F238E27FC236}">
                    <a16:creationId xmlns:a16="http://schemas.microsoft.com/office/drawing/2014/main" id="{7FEC1B12-120B-21AE-B204-F3AD5C8227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0" name="Group 6929">
              <a:extLst>
                <a:ext uri="{FF2B5EF4-FFF2-40B4-BE49-F238E27FC236}">
                  <a16:creationId xmlns:a16="http://schemas.microsoft.com/office/drawing/2014/main" id="{D8DBE2F5-8FF9-2188-B73E-9605EA4C60BB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6947" name="Text Box 3036">
                <a:extLst>
                  <a:ext uri="{FF2B5EF4-FFF2-40B4-BE49-F238E27FC236}">
                    <a16:creationId xmlns:a16="http://schemas.microsoft.com/office/drawing/2014/main" id="{4C262F88-EAF8-C05E-3B8E-D9E477A4B8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8" name="Text Box 3036">
                <a:extLst>
                  <a:ext uri="{FF2B5EF4-FFF2-40B4-BE49-F238E27FC236}">
                    <a16:creationId xmlns:a16="http://schemas.microsoft.com/office/drawing/2014/main" id="{BB95663E-2F70-8E6A-2422-5D39C529CB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9" name="Text Box 3036">
                <a:extLst>
                  <a:ext uri="{FF2B5EF4-FFF2-40B4-BE49-F238E27FC236}">
                    <a16:creationId xmlns:a16="http://schemas.microsoft.com/office/drawing/2014/main" id="{9F77F145-A258-D6DF-E846-E5A07EE2D2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1" name="Group 6930">
              <a:extLst>
                <a:ext uri="{FF2B5EF4-FFF2-40B4-BE49-F238E27FC236}">
                  <a16:creationId xmlns:a16="http://schemas.microsoft.com/office/drawing/2014/main" id="{A5050F37-AAC1-8150-BBA3-33A2D860AF93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6944" name="Text Box 3036">
                <a:extLst>
                  <a:ext uri="{FF2B5EF4-FFF2-40B4-BE49-F238E27FC236}">
                    <a16:creationId xmlns:a16="http://schemas.microsoft.com/office/drawing/2014/main" id="{538C0047-045E-2DA7-FC28-B6D673C8A2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5" name="Text Box 3036">
                <a:extLst>
                  <a:ext uri="{FF2B5EF4-FFF2-40B4-BE49-F238E27FC236}">
                    <a16:creationId xmlns:a16="http://schemas.microsoft.com/office/drawing/2014/main" id="{75B61AE9-D017-0815-26CE-7A17612628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6" name="Text Box 3036">
                <a:extLst>
                  <a:ext uri="{FF2B5EF4-FFF2-40B4-BE49-F238E27FC236}">
                    <a16:creationId xmlns:a16="http://schemas.microsoft.com/office/drawing/2014/main" id="{F3C3AD11-6F18-0087-0FDA-AC17F74920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2" name="Group 6931">
              <a:extLst>
                <a:ext uri="{FF2B5EF4-FFF2-40B4-BE49-F238E27FC236}">
                  <a16:creationId xmlns:a16="http://schemas.microsoft.com/office/drawing/2014/main" id="{515AB927-18A3-6A12-80DE-9A6860C73721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6941" name="Text Box 3036">
                <a:extLst>
                  <a:ext uri="{FF2B5EF4-FFF2-40B4-BE49-F238E27FC236}">
                    <a16:creationId xmlns:a16="http://schemas.microsoft.com/office/drawing/2014/main" id="{C0486DCE-6344-B878-1421-504166F340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2" name="Text Box 3036">
                <a:extLst>
                  <a:ext uri="{FF2B5EF4-FFF2-40B4-BE49-F238E27FC236}">
                    <a16:creationId xmlns:a16="http://schemas.microsoft.com/office/drawing/2014/main" id="{3E8AC249-4F58-15E6-3557-F6D4EFD616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3" name="Text Box 3036">
                <a:extLst>
                  <a:ext uri="{FF2B5EF4-FFF2-40B4-BE49-F238E27FC236}">
                    <a16:creationId xmlns:a16="http://schemas.microsoft.com/office/drawing/2014/main" id="{3BD2C104-BA54-13E4-145F-B5A38DA4F6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3" name="Group 6932">
              <a:extLst>
                <a:ext uri="{FF2B5EF4-FFF2-40B4-BE49-F238E27FC236}">
                  <a16:creationId xmlns:a16="http://schemas.microsoft.com/office/drawing/2014/main" id="{BB31E1FF-EC61-59B9-4F31-7C39EC0A4E31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6938" name="Text Box 3036">
                <a:extLst>
                  <a:ext uri="{FF2B5EF4-FFF2-40B4-BE49-F238E27FC236}">
                    <a16:creationId xmlns:a16="http://schemas.microsoft.com/office/drawing/2014/main" id="{33365FA8-F670-23D8-3627-5DA952C875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9" name="Text Box 3036">
                <a:extLst>
                  <a:ext uri="{FF2B5EF4-FFF2-40B4-BE49-F238E27FC236}">
                    <a16:creationId xmlns:a16="http://schemas.microsoft.com/office/drawing/2014/main" id="{500BE1A0-7A41-D259-B2D8-9F230C6618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0" name="Text Box 3036">
                <a:extLst>
                  <a:ext uri="{FF2B5EF4-FFF2-40B4-BE49-F238E27FC236}">
                    <a16:creationId xmlns:a16="http://schemas.microsoft.com/office/drawing/2014/main" id="{5F140AD4-08C5-C97A-957A-7F059272A4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4" name="Group 6933">
              <a:extLst>
                <a:ext uri="{FF2B5EF4-FFF2-40B4-BE49-F238E27FC236}">
                  <a16:creationId xmlns:a16="http://schemas.microsoft.com/office/drawing/2014/main" id="{3273495C-3C88-1F25-FA0E-846479A51268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6935" name="Text Box 3036">
                <a:extLst>
                  <a:ext uri="{FF2B5EF4-FFF2-40B4-BE49-F238E27FC236}">
                    <a16:creationId xmlns:a16="http://schemas.microsoft.com/office/drawing/2014/main" id="{8B846301-E7D2-A324-084B-29EA7EC173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6" name="Text Box 3036">
                <a:extLst>
                  <a:ext uri="{FF2B5EF4-FFF2-40B4-BE49-F238E27FC236}">
                    <a16:creationId xmlns:a16="http://schemas.microsoft.com/office/drawing/2014/main" id="{C2FF9227-DFCC-0AE3-D35B-87D3831109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7" name="Text Box 3036">
                <a:extLst>
                  <a:ext uri="{FF2B5EF4-FFF2-40B4-BE49-F238E27FC236}">
                    <a16:creationId xmlns:a16="http://schemas.microsoft.com/office/drawing/2014/main" id="{1A6F970F-1B38-0523-B594-CFF8644346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972" name="Group 6971">
            <a:extLst>
              <a:ext uri="{FF2B5EF4-FFF2-40B4-BE49-F238E27FC236}">
                <a16:creationId xmlns:a16="http://schemas.microsoft.com/office/drawing/2014/main" id="{C8850515-E123-F081-ADF4-896CBFD85376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6973" name="organ group - facial muscles">
              <a:extLst>
                <a:ext uri="{FF2B5EF4-FFF2-40B4-BE49-F238E27FC236}">
                  <a16:creationId xmlns:a16="http://schemas.microsoft.com/office/drawing/2014/main" id="{522ECBBA-B79C-C9A2-FD60-F4AC12E71613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7014" name="organ - facial muscles">
                <a:extLst>
                  <a:ext uri="{FF2B5EF4-FFF2-40B4-BE49-F238E27FC236}">
                    <a16:creationId xmlns:a16="http://schemas.microsoft.com/office/drawing/2014/main" id="{37C805E3-A841-EE00-0A30-27E8B0C86863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7015" name="FTU - orbicularis oculi">
                <a:extLst>
                  <a:ext uri="{FF2B5EF4-FFF2-40B4-BE49-F238E27FC236}">
                    <a16:creationId xmlns:a16="http://schemas.microsoft.com/office/drawing/2014/main" id="{BF61D570-EA11-72E6-A9C3-AFD559E6FC5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7016" name="FTU - occipitofrontalis">
                <a:extLst>
                  <a:ext uri="{FF2B5EF4-FFF2-40B4-BE49-F238E27FC236}">
                    <a16:creationId xmlns:a16="http://schemas.microsoft.com/office/drawing/2014/main" id="{9DF123BD-DC62-0E77-E48B-5385288BAFA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7017" name="FTU - nasalis">
                <a:extLst>
                  <a:ext uri="{FF2B5EF4-FFF2-40B4-BE49-F238E27FC236}">
                    <a16:creationId xmlns:a16="http://schemas.microsoft.com/office/drawing/2014/main" id="{1AE74D8A-9ABA-4E0B-C011-9691DDF6929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018" name="FTU - zygomaticus major">
                <a:extLst>
                  <a:ext uri="{FF2B5EF4-FFF2-40B4-BE49-F238E27FC236}">
                    <a16:creationId xmlns:a16="http://schemas.microsoft.com/office/drawing/2014/main" id="{46927714-A355-5E54-A832-468811B69E4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9" name="FTU - zygomaticus minor">
                <a:extLst>
                  <a:ext uri="{FF2B5EF4-FFF2-40B4-BE49-F238E27FC236}">
                    <a16:creationId xmlns:a16="http://schemas.microsoft.com/office/drawing/2014/main" id="{35C92832-BF8C-5477-7796-635E0157BDF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020" name="FTU - orbicularis oris">
                <a:extLst>
                  <a:ext uri="{FF2B5EF4-FFF2-40B4-BE49-F238E27FC236}">
                    <a16:creationId xmlns:a16="http://schemas.microsoft.com/office/drawing/2014/main" id="{53DEAD42-0611-4A7B-0D9E-BC4328B51F5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021" name="FTU - depressor anguli oris">
                <a:extLst>
                  <a:ext uri="{FF2B5EF4-FFF2-40B4-BE49-F238E27FC236}">
                    <a16:creationId xmlns:a16="http://schemas.microsoft.com/office/drawing/2014/main" id="{C23C4B1F-482C-303F-AFE0-78B7E88E1C30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2" name="FTU - levator labii">
                <a:extLst>
                  <a:ext uri="{FF2B5EF4-FFF2-40B4-BE49-F238E27FC236}">
                    <a16:creationId xmlns:a16="http://schemas.microsoft.com/office/drawing/2014/main" id="{331DB256-597E-BAE0-AD74-BF83513D3E2F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023" name="FTU - mentalis">
                <a:extLst>
                  <a:ext uri="{FF2B5EF4-FFF2-40B4-BE49-F238E27FC236}">
                    <a16:creationId xmlns:a16="http://schemas.microsoft.com/office/drawing/2014/main" id="{B4AE98AC-D07C-B4C4-F2D5-D09DD98F257D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024" name="FTU - temporalis">
                <a:extLst>
                  <a:ext uri="{FF2B5EF4-FFF2-40B4-BE49-F238E27FC236}">
                    <a16:creationId xmlns:a16="http://schemas.microsoft.com/office/drawing/2014/main" id="{11493522-7939-FC01-20F2-E0D23CCCE907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6974" name="Group 6973">
              <a:extLst>
                <a:ext uri="{FF2B5EF4-FFF2-40B4-BE49-F238E27FC236}">
                  <a16:creationId xmlns:a16="http://schemas.microsoft.com/office/drawing/2014/main" id="{E3633022-7FB7-EEDB-A7A5-2E791D204C8C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7011" name="Text Box 3036">
                <a:extLst>
                  <a:ext uri="{FF2B5EF4-FFF2-40B4-BE49-F238E27FC236}">
                    <a16:creationId xmlns:a16="http://schemas.microsoft.com/office/drawing/2014/main" id="{603C328F-7348-0EE7-A527-D229307CC1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2" name="Text Box 3036">
                <a:extLst>
                  <a:ext uri="{FF2B5EF4-FFF2-40B4-BE49-F238E27FC236}">
                    <a16:creationId xmlns:a16="http://schemas.microsoft.com/office/drawing/2014/main" id="{15A7C5B8-A05A-6C04-5707-BF24B56175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3" name="Text Box 3036">
                <a:extLst>
                  <a:ext uri="{FF2B5EF4-FFF2-40B4-BE49-F238E27FC236}">
                    <a16:creationId xmlns:a16="http://schemas.microsoft.com/office/drawing/2014/main" id="{62C71CB7-E72A-FC96-BD30-5ED5427C80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5" name="Group 6974">
              <a:extLst>
                <a:ext uri="{FF2B5EF4-FFF2-40B4-BE49-F238E27FC236}">
                  <a16:creationId xmlns:a16="http://schemas.microsoft.com/office/drawing/2014/main" id="{235E0F13-44D6-94FF-1770-C9C09C717D58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7008" name="Text Box 3036">
                <a:extLst>
                  <a:ext uri="{FF2B5EF4-FFF2-40B4-BE49-F238E27FC236}">
                    <a16:creationId xmlns:a16="http://schemas.microsoft.com/office/drawing/2014/main" id="{9166E0CB-4A15-07BF-17B8-DAF8F023B7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9" name="Text Box 3036">
                <a:extLst>
                  <a:ext uri="{FF2B5EF4-FFF2-40B4-BE49-F238E27FC236}">
                    <a16:creationId xmlns:a16="http://schemas.microsoft.com/office/drawing/2014/main" id="{759554A3-ED98-CEAA-9CFC-6002E21535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0" name="Text Box 3036">
                <a:extLst>
                  <a:ext uri="{FF2B5EF4-FFF2-40B4-BE49-F238E27FC236}">
                    <a16:creationId xmlns:a16="http://schemas.microsoft.com/office/drawing/2014/main" id="{4B866E9F-E09E-2CCD-3000-2E1D60F744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6" name="Group 6975">
              <a:extLst>
                <a:ext uri="{FF2B5EF4-FFF2-40B4-BE49-F238E27FC236}">
                  <a16:creationId xmlns:a16="http://schemas.microsoft.com/office/drawing/2014/main" id="{F57D93EA-6658-6E60-AF95-D005C9761919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7005" name="Text Box 3036">
                <a:extLst>
                  <a:ext uri="{FF2B5EF4-FFF2-40B4-BE49-F238E27FC236}">
                    <a16:creationId xmlns:a16="http://schemas.microsoft.com/office/drawing/2014/main" id="{7F9DD084-25D2-443D-7498-675BB89AED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6" name="Text Box 3036">
                <a:extLst>
                  <a:ext uri="{FF2B5EF4-FFF2-40B4-BE49-F238E27FC236}">
                    <a16:creationId xmlns:a16="http://schemas.microsoft.com/office/drawing/2014/main" id="{AFFD6D56-AB23-41AF-6C6B-FD9634E02D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7" name="Text Box 3036">
                <a:extLst>
                  <a:ext uri="{FF2B5EF4-FFF2-40B4-BE49-F238E27FC236}">
                    <a16:creationId xmlns:a16="http://schemas.microsoft.com/office/drawing/2014/main" id="{D381CA3E-3B05-DDC4-2F7A-42405DEEA8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7" name="Group 6976">
              <a:extLst>
                <a:ext uri="{FF2B5EF4-FFF2-40B4-BE49-F238E27FC236}">
                  <a16:creationId xmlns:a16="http://schemas.microsoft.com/office/drawing/2014/main" id="{ABA30A3C-8A63-2215-DBAD-1F329912B91F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7002" name="Text Box 3036">
                <a:extLst>
                  <a:ext uri="{FF2B5EF4-FFF2-40B4-BE49-F238E27FC236}">
                    <a16:creationId xmlns:a16="http://schemas.microsoft.com/office/drawing/2014/main" id="{A4B70C20-6E50-CCF3-92DA-A71811C36E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3" name="Text Box 3036">
                <a:extLst>
                  <a:ext uri="{FF2B5EF4-FFF2-40B4-BE49-F238E27FC236}">
                    <a16:creationId xmlns:a16="http://schemas.microsoft.com/office/drawing/2014/main" id="{B44A0EF4-B624-04A3-33BC-6A52AA4D72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4" name="Text Box 3036">
                <a:extLst>
                  <a:ext uri="{FF2B5EF4-FFF2-40B4-BE49-F238E27FC236}">
                    <a16:creationId xmlns:a16="http://schemas.microsoft.com/office/drawing/2014/main" id="{E41CD59D-192E-899B-B290-4181F03188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8" name="Group 6977">
              <a:extLst>
                <a:ext uri="{FF2B5EF4-FFF2-40B4-BE49-F238E27FC236}">
                  <a16:creationId xmlns:a16="http://schemas.microsoft.com/office/drawing/2014/main" id="{30FC64C4-00C5-1131-CD7A-5F53D9DA629C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6999" name="Text Box 3036">
                <a:extLst>
                  <a:ext uri="{FF2B5EF4-FFF2-40B4-BE49-F238E27FC236}">
                    <a16:creationId xmlns:a16="http://schemas.microsoft.com/office/drawing/2014/main" id="{596672B0-FF08-69CA-0480-5C24D28D2E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0" name="Text Box 3036">
                <a:extLst>
                  <a:ext uri="{FF2B5EF4-FFF2-40B4-BE49-F238E27FC236}">
                    <a16:creationId xmlns:a16="http://schemas.microsoft.com/office/drawing/2014/main" id="{6FCBEDB0-53F4-1988-6C8B-570D8D19FF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1" name="Text Box 3036">
                <a:extLst>
                  <a:ext uri="{FF2B5EF4-FFF2-40B4-BE49-F238E27FC236}">
                    <a16:creationId xmlns:a16="http://schemas.microsoft.com/office/drawing/2014/main" id="{8BE9DED0-D610-752A-8541-76D1B13538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9" name="Group 6978">
              <a:extLst>
                <a:ext uri="{FF2B5EF4-FFF2-40B4-BE49-F238E27FC236}">
                  <a16:creationId xmlns:a16="http://schemas.microsoft.com/office/drawing/2014/main" id="{130D6E19-C780-CA9D-2DC8-557C66D15A5F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6996" name="Text Box 3036">
                <a:extLst>
                  <a:ext uri="{FF2B5EF4-FFF2-40B4-BE49-F238E27FC236}">
                    <a16:creationId xmlns:a16="http://schemas.microsoft.com/office/drawing/2014/main" id="{A9418E54-9227-E8BC-C80B-F615C9A1FB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7" name="Text Box 3036">
                <a:extLst>
                  <a:ext uri="{FF2B5EF4-FFF2-40B4-BE49-F238E27FC236}">
                    <a16:creationId xmlns:a16="http://schemas.microsoft.com/office/drawing/2014/main" id="{1BCE35B8-1465-152F-EC2A-E89EE8279E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8" name="Text Box 3036">
                <a:extLst>
                  <a:ext uri="{FF2B5EF4-FFF2-40B4-BE49-F238E27FC236}">
                    <a16:creationId xmlns:a16="http://schemas.microsoft.com/office/drawing/2014/main" id="{7EFD8F80-425C-AE02-24B9-A6E62EC4EF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0" name="Group 6979">
              <a:extLst>
                <a:ext uri="{FF2B5EF4-FFF2-40B4-BE49-F238E27FC236}">
                  <a16:creationId xmlns:a16="http://schemas.microsoft.com/office/drawing/2014/main" id="{9058D6A3-D47F-5E78-4456-12E4CCFCF66C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6993" name="Text Box 3036">
                <a:extLst>
                  <a:ext uri="{FF2B5EF4-FFF2-40B4-BE49-F238E27FC236}">
                    <a16:creationId xmlns:a16="http://schemas.microsoft.com/office/drawing/2014/main" id="{2823547F-266A-8E29-9B57-9045ED0676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4" name="Text Box 3036">
                <a:extLst>
                  <a:ext uri="{FF2B5EF4-FFF2-40B4-BE49-F238E27FC236}">
                    <a16:creationId xmlns:a16="http://schemas.microsoft.com/office/drawing/2014/main" id="{24C3A33F-391F-0948-C373-CBCCBE593C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5" name="Text Box 3036">
                <a:extLst>
                  <a:ext uri="{FF2B5EF4-FFF2-40B4-BE49-F238E27FC236}">
                    <a16:creationId xmlns:a16="http://schemas.microsoft.com/office/drawing/2014/main" id="{FC93DB3A-3C3C-3A84-6C67-B39C76ED12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1" name="Group 6980">
              <a:extLst>
                <a:ext uri="{FF2B5EF4-FFF2-40B4-BE49-F238E27FC236}">
                  <a16:creationId xmlns:a16="http://schemas.microsoft.com/office/drawing/2014/main" id="{EF8A3749-5490-B6AD-57A1-DC8F062F92F0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6990" name="Text Box 3036">
                <a:extLst>
                  <a:ext uri="{FF2B5EF4-FFF2-40B4-BE49-F238E27FC236}">
                    <a16:creationId xmlns:a16="http://schemas.microsoft.com/office/drawing/2014/main" id="{95117FAC-EC95-78EE-761F-2AF08F4AD5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1" name="Text Box 3036">
                <a:extLst>
                  <a:ext uri="{FF2B5EF4-FFF2-40B4-BE49-F238E27FC236}">
                    <a16:creationId xmlns:a16="http://schemas.microsoft.com/office/drawing/2014/main" id="{3910C4BF-C57A-5809-9F6E-46295B1FDA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2" name="Text Box 3036">
                <a:extLst>
                  <a:ext uri="{FF2B5EF4-FFF2-40B4-BE49-F238E27FC236}">
                    <a16:creationId xmlns:a16="http://schemas.microsoft.com/office/drawing/2014/main" id="{3207578E-C45A-CA87-E010-1B2996E81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2" name="Group 6981">
              <a:extLst>
                <a:ext uri="{FF2B5EF4-FFF2-40B4-BE49-F238E27FC236}">
                  <a16:creationId xmlns:a16="http://schemas.microsoft.com/office/drawing/2014/main" id="{4DEF3651-4234-5BDF-9C4B-671D89E6E3EA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6987" name="Text Box 3036">
                <a:extLst>
                  <a:ext uri="{FF2B5EF4-FFF2-40B4-BE49-F238E27FC236}">
                    <a16:creationId xmlns:a16="http://schemas.microsoft.com/office/drawing/2014/main" id="{2D58D51C-056F-E759-7EE7-C002BE15AC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8" name="Text Box 3036">
                <a:extLst>
                  <a:ext uri="{FF2B5EF4-FFF2-40B4-BE49-F238E27FC236}">
                    <a16:creationId xmlns:a16="http://schemas.microsoft.com/office/drawing/2014/main" id="{3EE31CC0-557D-FAF3-956E-773F521C38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9" name="Text Box 3036">
                <a:extLst>
                  <a:ext uri="{FF2B5EF4-FFF2-40B4-BE49-F238E27FC236}">
                    <a16:creationId xmlns:a16="http://schemas.microsoft.com/office/drawing/2014/main" id="{29A64914-A960-0FAE-2434-B771F0E7F6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3" name="Group 6982">
              <a:extLst>
                <a:ext uri="{FF2B5EF4-FFF2-40B4-BE49-F238E27FC236}">
                  <a16:creationId xmlns:a16="http://schemas.microsoft.com/office/drawing/2014/main" id="{349919B7-2287-0EB8-49C0-B821EEC642F5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6984" name="Text Box 3036">
                <a:extLst>
                  <a:ext uri="{FF2B5EF4-FFF2-40B4-BE49-F238E27FC236}">
                    <a16:creationId xmlns:a16="http://schemas.microsoft.com/office/drawing/2014/main" id="{A531CDE4-DE84-3FF0-86FD-E49543AC03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5" name="Text Box 3036">
                <a:extLst>
                  <a:ext uri="{FF2B5EF4-FFF2-40B4-BE49-F238E27FC236}">
                    <a16:creationId xmlns:a16="http://schemas.microsoft.com/office/drawing/2014/main" id="{90BD226E-53B4-7067-1123-26A5DF2A6E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6" name="Text Box 3036">
                <a:extLst>
                  <a:ext uri="{FF2B5EF4-FFF2-40B4-BE49-F238E27FC236}">
                    <a16:creationId xmlns:a16="http://schemas.microsoft.com/office/drawing/2014/main" id="{F24DD7C4-9C86-73EE-1F04-9B210F16E7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25" name="Group 7024">
            <a:extLst>
              <a:ext uri="{FF2B5EF4-FFF2-40B4-BE49-F238E27FC236}">
                <a16:creationId xmlns:a16="http://schemas.microsoft.com/office/drawing/2014/main" id="{09259869-D7A2-AFCB-0A5A-08A327C94DAB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026" name="organ group - facial muscles">
              <a:extLst>
                <a:ext uri="{FF2B5EF4-FFF2-40B4-BE49-F238E27FC236}">
                  <a16:creationId xmlns:a16="http://schemas.microsoft.com/office/drawing/2014/main" id="{28F9D9AD-39D8-1D78-52E4-77687750AA03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059" name="organ - facial muscles">
                <a:extLst>
                  <a:ext uri="{FF2B5EF4-FFF2-40B4-BE49-F238E27FC236}">
                    <a16:creationId xmlns:a16="http://schemas.microsoft.com/office/drawing/2014/main" id="{5C7220E7-524B-E089-8C1B-96C3E1DF4D04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060" name="FTU - orbicularis oculi">
                <a:extLst>
                  <a:ext uri="{FF2B5EF4-FFF2-40B4-BE49-F238E27FC236}">
                    <a16:creationId xmlns:a16="http://schemas.microsoft.com/office/drawing/2014/main" id="{F571C11D-3C7A-5BE6-6527-03EDF930A34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061" name="FTU - occipitofrontalis">
                <a:extLst>
                  <a:ext uri="{FF2B5EF4-FFF2-40B4-BE49-F238E27FC236}">
                    <a16:creationId xmlns:a16="http://schemas.microsoft.com/office/drawing/2014/main" id="{2AE6BDE3-B47F-51B7-F53F-3FFAF63648C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062" name="FTU - nasalis">
                <a:extLst>
                  <a:ext uri="{FF2B5EF4-FFF2-40B4-BE49-F238E27FC236}">
                    <a16:creationId xmlns:a16="http://schemas.microsoft.com/office/drawing/2014/main" id="{D535A083-7755-891D-990B-08ED311AE5F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063" name="FTU - zygomaticus major">
                <a:extLst>
                  <a:ext uri="{FF2B5EF4-FFF2-40B4-BE49-F238E27FC236}">
                    <a16:creationId xmlns:a16="http://schemas.microsoft.com/office/drawing/2014/main" id="{D5E64A62-B464-D7DC-8F16-ACB21AA6903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064" name="FTU - zygomaticus minor">
                <a:extLst>
                  <a:ext uri="{FF2B5EF4-FFF2-40B4-BE49-F238E27FC236}">
                    <a16:creationId xmlns:a16="http://schemas.microsoft.com/office/drawing/2014/main" id="{ED52B6DD-D2EB-3525-957B-AB996579068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065" name="FTU - orbicularis oris">
                <a:extLst>
                  <a:ext uri="{FF2B5EF4-FFF2-40B4-BE49-F238E27FC236}">
                    <a16:creationId xmlns:a16="http://schemas.microsoft.com/office/drawing/2014/main" id="{2F6763B4-1AFC-363B-A647-E1B8D26CB19E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066" name="FTU - depressor anguli oris">
                <a:extLst>
                  <a:ext uri="{FF2B5EF4-FFF2-40B4-BE49-F238E27FC236}">
                    <a16:creationId xmlns:a16="http://schemas.microsoft.com/office/drawing/2014/main" id="{2F88BC0D-FE4E-7D2A-1BA8-F2E833A3B09F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067" name="FTU - levator labii">
                <a:extLst>
                  <a:ext uri="{FF2B5EF4-FFF2-40B4-BE49-F238E27FC236}">
                    <a16:creationId xmlns:a16="http://schemas.microsoft.com/office/drawing/2014/main" id="{8E1F2FAC-1691-7C9F-3836-7D1136972447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027" name="Group 7026">
              <a:extLst>
                <a:ext uri="{FF2B5EF4-FFF2-40B4-BE49-F238E27FC236}">
                  <a16:creationId xmlns:a16="http://schemas.microsoft.com/office/drawing/2014/main" id="{A695DB8D-9F27-5E46-4F9C-682965D58D7C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056" name="Text Box 3036">
                <a:extLst>
                  <a:ext uri="{FF2B5EF4-FFF2-40B4-BE49-F238E27FC236}">
                    <a16:creationId xmlns:a16="http://schemas.microsoft.com/office/drawing/2014/main" id="{54E628E7-A4BB-EFA7-1F52-0D8C5B2B35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7" name="Text Box 3036">
                <a:extLst>
                  <a:ext uri="{FF2B5EF4-FFF2-40B4-BE49-F238E27FC236}">
                    <a16:creationId xmlns:a16="http://schemas.microsoft.com/office/drawing/2014/main" id="{DB73FF8B-5CB3-9FDD-5BA8-782A97B8E8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8" name="Text Box 3036">
                <a:extLst>
                  <a:ext uri="{FF2B5EF4-FFF2-40B4-BE49-F238E27FC236}">
                    <a16:creationId xmlns:a16="http://schemas.microsoft.com/office/drawing/2014/main" id="{978AE6EB-F8BD-37D5-0D4B-216B2E2AD8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28" name="Group 7027">
              <a:extLst>
                <a:ext uri="{FF2B5EF4-FFF2-40B4-BE49-F238E27FC236}">
                  <a16:creationId xmlns:a16="http://schemas.microsoft.com/office/drawing/2014/main" id="{F11DF369-D728-B5BB-0792-080F29BACD9B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053" name="Text Box 3036">
                <a:extLst>
                  <a:ext uri="{FF2B5EF4-FFF2-40B4-BE49-F238E27FC236}">
                    <a16:creationId xmlns:a16="http://schemas.microsoft.com/office/drawing/2014/main" id="{E630D20C-A25A-1BA4-0141-0BB448DA88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4" name="Text Box 3036">
                <a:extLst>
                  <a:ext uri="{FF2B5EF4-FFF2-40B4-BE49-F238E27FC236}">
                    <a16:creationId xmlns:a16="http://schemas.microsoft.com/office/drawing/2014/main" id="{6DE9A5A5-8C17-15E5-238E-C29E7FA1E1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5" name="Text Box 3036">
                <a:extLst>
                  <a:ext uri="{FF2B5EF4-FFF2-40B4-BE49-F238E27FC236}">
                    <a16:creationId xmlns:a16="http://schemas.microsoft.com/office/drawing/2014/main" id="{F4D417A8-FDF3-94E1-003F-9B793E6402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29" name="Group 7028">
              <a:extLst>
                <a:ext uri="{FF2B5EF4-FFF2-40B4-BE49-F238E27FC236}">
                  <a16:creationId xmlns:a16="http://schemas.microsoft.com/office/drawing/2014/main" id="{600084BC-F019-EA49-AFA8-0E8468405707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050" name="Text Box 3036">
                <a:extLst>
                  <a:ext uri="{FF2B5EF4-FFF2-40B4-BE49-F238E27FC236}">
                    <a16:creationId xmlns:a16="http://schemas.microsoft.com/office/drawing/2014/main" id="{70D08224-6892-FA5C-A4AB-BFB835134F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1" name="Text Box 3036">
                <a:extLst>
                  <a:ext uri="{FF2B5EF4-FFF2-40B4-BE49-F238E27FC236}">
                    <a16:creationId xmlns:a16="http://schemas.microsoft.com/office/drawing/2014/main" id="{CC696BD0-184E-61A5-0FCC-3088E1FA2F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2" name="Text Box 3036">
                <a:extLst>
                  <a:ext uri="{FF2B5EF4-FFF2-40B4-BE49-F238E27FC236}">
                    <a16:creationId xmlns:a16="http://schemas.microsoft.com/office/drawing/2014/main" id="{C3DEAF52-8D54-BFAE-6FC8-666B0ADF33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0" name="Group 7029">
              <a:extLst>
                <a:ext uri="{FF2B5EF4-FFF2-40B4-BE49-F238E27FC236}">
                  <a16:creationId xmlns:a16="http://schemas.microsoft.com/office/drawing/2014/main" id="{EE56192D-C82D-A101-39E5-B7A92EE4F94A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047" name="Text Box 3036">
                <a:extLst>
                  <a:ext uri="{FF2B5EF4-FFF2-40B4-BE49-F238E27FC236}">
                    <a16:creationId xmlns:a16="http://schemas.microsoft.com/office/drawing/2014/main" id="{ADE6A2C8-8B61-6C6D-B85D-5D703D7F10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8" name="Text Box 3036">
                <a:extLst>
                  <a:ext uri="{FF2B5EF4-FFF2-40B4-BE49-F238E27FC236}">
                    <a16:creationId xmlns:a16="http://schemas.microsoft.com/office/drawing/2014/main" id="{D9804C9A-273A-B7A5-7711-49D0318CD5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9" name="Text Box 3036">
                <a:extLst>
                  <a:ext uri="{FF2B5EF4-FFF2-40B4-BE49-F238E27FC236}">
                    <a16:creationId xmlns:a16="http://schemas.microsoft.com/office/drawing/2014/main" id="{47886324-8FE8-C2B0-EC29-DD0EE111C0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1" name="Group 7030">
              <a:extLst>
                <a:ext uri="{FF2B5EF4-FFF2-40B4-BE49-F238E27FC236}">
                  <a16:creationId xmlns:a16="http://schemas.microsoft.com/office/drawing/2014/main" id="{FAC8CF40-975F-B656-142D-24A0056DF752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044" name="Text Box 3036">
                <a:extLst>
                  <a:ext uri="{FF2B5EF4-FFF2-40B4-BE49-F238E27FC236}">
                    <a16:creationId xmlns:a16="http://schemas.microsoft.com/office/drawing/2014/main" id="{3CED440D-5B02-74AD-3E34-67B4861E6F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5" name="Text Box 3036">
                <a:extLst>
                  <a:ext uri="{FF2B5EF4-FFF2-40B4-BE49-F238E27FC236}">
                    <a16:creationId xmlns:a16="http://schemas.microsoft.com/office/drawing/2014/main" id="{EC92B828-BB1E-4248-9C26-8BC5FCE7DB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6" name="Text Box 3036">
                <a:extLst>
                  <a:ext uri="{FF2B5EF4-FFF2-40B4-BE49-F238E27FC236}">
                    <a16:creationId xmlns:a16="http://schemas.microsoft.com/office/drawing/2014/main" id="{0D1123DD-501D-90FF-E00A-13089DCCEE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2" name="Group 7031">
              <a:extLst>
                <a:ext uri="{FF2B5EF4-FFF2-40B4-BE49-F238E27FC236}">
                  <a16:creationId xmlns:a16="http://schemas.microsoft.com/office/drawing/2014/main" id="{9846B212-CE6D-F568-D3CF-E17993CB7B5B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041" name="Text Box 3036">
                <a:extLst>
                  <a:ext uri="{FF2B5EF4-FFF2-40B4-BE49-F238E27FC236}">
                    <a16:creationId xmlns:a16="http://schemas.microsoft.com/office/drawing/2014/main" id="{DEE85776-CBA0-E8C0-C639-F5750217B0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2" name="Text Box 3036">
                <a:extLst>
                  <a:ext uri="{FF2B5EF4-FFF2-40B4-BE49-F238E27FC236}">
                    <a16:creationId xmlns:a16="http://schemas.microsoft.com/office/drawing/2014/main" id="{BCC55190-3C76-EBCE-5A0F-3EAE713092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3" name="Text Box 3036">
                <a:extLst>
                  <a:ext uri="{FF2B5EF4-FFF2-40B4-BE49-F238E27FC236}">
                    <a16:creationId xmlns:a16="http://schemas.microsoft.com/office/drawing/2014/main" id="{D7927663-9D8D-ECBC-829A-865014C3E5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3" name="Group 7032">
              <a:extLst>
                <a:ext uri="{FF2B5EF4-FFF2-40B4-BE49-F238E27FC236}">
                  <a16:creationId xmlns:a16="http://schemas.microsoft.com/office/drawing/2014/main" id="{A18A3E1A-E04B-9B3C-ECC3-AB8C448BFC56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038" name="Text Box 3036">
                <a:extLst>
                  <a:ext uri="{FF2B5EF4-FFF2-40B4-BE49-F238E27FC236}">
                    <a16:creationId xmlns:a16="http://schemas.microsoft.com/office/drawing/2014/main" id="{824D7DA4-452A-12CD-B56A-85A6E2B6B3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9" name="Text Box 3036">
                <a:extLst>
                  <a:ext uri="{FF2B5EF4-FFF2-40B4-BE49-F238E27FC236}">
                    <a16:creationId xmlns:a16="http://schemas.microsoft.com/office/drawing/2014/main" id="{031010AC-3CE7-06BF-FEB7-DF50D4DFF1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0" name="Text Box 3036">
                <a:extLst>
                  <a:ext uri="{FF2B5EF4-FFF2-40B4-BE49-F238E27FC236}">
                    <a16:creationId xmlns:a16="http://schemas.microsoft.com/office/drawing/2014/main" id="{D73A2E8B-5D2C-7F1E-D5EC-E71CBE0A45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4" name="Group 7033">
              <a:extLst>
                <a:ext uri="{FF2B5EF4-FFF2-40B4-BE49-F238E27FC236}">
                  <a16:creationId xmlns:a16="http://schemas.microsoft.com/office/drawing/2014/main" id="{5E02ADA8-1D8E-EB01-D4B0-88BADEBBCFFD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035" name="Text Box 3036">
                <a:extLst>
                  <a:ext uri="{FF2B5EF4-FFF2-40B4-BE49-F238E27FC236}">
                    <a16:creationId xmlns:a16="http://schemas.microsoft.com/office/drawing/2014/main" id="{5A9EACB0-0D39-0F4D-27ED-032A8D8957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6" name="Text Box 3036">
                <a:extLst>
                  <a:ext uri="{FF2B5EF4-FFF2-40B4-BE49-F238E27FC236}">
                    <a16:creationId xmlns:a16="http://schemas.microsoft.com/office/drawing/2014/main" id="{5261141C-DFBF-57BB-4350-141D8151B9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7" name="Text Box 3036">
                <a:extLst>
                  <a:ext uri="{FF2B5EF4-FFF2-40B4-BE49-F238E27FC236}">
                    <a16:creationId xmlns:a16="http://schemas.microsoft.com/office/drawing/2014/main" id="{AEEDD0D8-788D-D731-5468-213C45460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68" name="Group 7067">
            <a:extLst>
              <a:ext uri="{FF2B5EF4-FFF2-40B4-BE49-F238E27FC236}">
                <a16:creationId xmlns:a16="http://schemas.microsoft.com/office/drawing/2014/main" id="{7E369C2F-5ED1-2326-2A61-F7E730E193C4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069" name="organ group - head &amp; neck muscles">
              <a:extLst>
                <a:ext uri="{FF2B5EF4-FFF2-40B4-BE49-F238E27FC236}">
                  <a16:creationId xmlns:a16="http://schemas.microsoft.com/office/drawing/2014/main" id="{9F0461F5-7AE1-F0FE-251B-EB25E7AF807F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090" name="organ - head &amp; neck muscles">
                <a:extLst>
                  <a:ext uri="{FF2B5EF4-FFF2-40B4-BE49-F238E27FC236}">
                    <a16:creationId xmlns:a16="http://schemas.microsoft.com/office/drawing/2014/main" id="{358B2FAB-F2DA-3AE2-1601-2ACDAD3CB148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091" name="FTU - mylohyoid">
                <a:extLst>
                  <a:ext uri="{FF2B5EF4-FFF2-40B4-BE49-F238E27FC236}">
                    <a16:creationId xmlns:a16="http://schemas.microsoft.com/office/drawing/2014/main" id="{7D9EFC14-A770-8DCE-91B1-CF0116D3D619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092" name="FTU - digastric">
                <a:extLst>
                  <a:ext uri="{FF2B5EF4-FFF2-40B4-BE49-F238E27FC236}">
                    <a16:creationId xmlns:a16="http://schemas.microsoft.com/office/drawing/2014/main" id="{A96CF859-9D94-7C66-4999-1F64C9534CEA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093" name="FTU - geniohyoid">
                <a:extLst>
                  <a:ext uri="{FF2B5EF4-FFF2-40B4-BE49-F238E27FC236}">
                    <a16:creationId xmlns:a16="http://schemas.microsoft.com/office/drawing/2014/main" id="{4549D74C-AF6A-ED26-DB54-53C74C78F074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094" name="FTU - longus capitis">
                <a:extLst>
                  <a:ext uri="{FF2B5EF4-FFF2-40B4-BE49-F238E27FC236}">
                    <a16:creationId xmlns:a16="http://schemas.microsoft.com/office/drawing/2014/main" id="{735160D9-15DC-D55D-8AEE-A7EFABFC574F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5" name="FTU - longus colli inferior">
                <a:extLst>
                  <a:ext uri="{FF2B5EF4-FFF2-40B4-BE49-F238E27FC236}">
                    <a16:creationId xmlns:a16="http://schemas.microsoft.com/office/drawing/2014/main" id="{14F6E98D-F949-91C6-5865-1643AB9F53EF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0" name="Group 7069">
              <a:extLst>
                <a:ext uri="{FF2B5EF4-FFF2-40B4-BE49-F238E27FC236}">
                  <a16:creationId xmlns:a16="http://schemas.microsoft.com/office/drawing/2014/main" id="{DCF8F0A2-E1EA-653F-41A5-E49E2565B1B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087" name="Text Box 3036">
                <a:extLst>
                  <a:ext uri="{FF2B5EF4-FFF2-40B4-BE49-F238E27FC236}">
                    <a16:creationId xmlns:a16="http://schemas.microsoft.com/office/drawing/2014/main" id="{26523AA1-925C-5AFC-510D-EF1E0AD415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8" name="Text Box 3036">
                <a:extLst>
                  <a:ext uri="{FF2B5EF4-FFF2-40B4-BE49-F238E27FC236}">
                    <a16:creationId xmlns:a16="http://schemas.microsoft.com/office/drawing/2014/main" id="{6A90E34A-3F6E-598F-0381-78BED86FB8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9" name="Text Box 3036">
                <a:extLst>
                  <a:ext uri="{FF2B5EF4-FFF2-40B4-BE49-F238E27FC236}">
                    <a16:creationId xmlns:a16="http://schemas.microsoft.com/office/drawing/2014/main" id="{E2540570-9A20-D48B-F6A5-56390502D4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1" name="Group 7070">
              <a:extLst>
                <a:ext uri="{FF2B5EF4-FFF2-40B4-BE49-F238E27FC236}">
                  <a16:creationId xmlns:a16="http://schemas.microsoft.com/office/drawing/2014/main" id="{0C4CEE9D-23C4-B39B-E634-06374AAE2149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084" name="Text Box 3036">
                <a:extLst>
                  <a:ext uri="{FF2B5EF4-FFF2-40B4-BE49-F238E27FC236}">
                    <a16:creationId xmlns:a16="http://schemas.microsoft.com/office/drawing/2014/main" id="{FB17FF10-3059-100A-BEBE-D1F8C4828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5" name="Text Box 3036">
                <a:extLst>
                  <a:ext uri="{FF2B5EF4-FFF2-40B4-BE49-F238E27FC236}">
                    <a16:creationId xmlns:a16="http://schemas.microsoft.com/office/drawing/2014/main" id="{0D97362A-06F1-2482-392E-9894E0052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6" name="Text Box 3036">
                <a:extLst>
                  <a:ext uri="{FF2B5EF4-FFF2-40B4-BE49-F238E27FC236}">
                    <a16:creationId xmlns:a16="http://schemas.microsoft.com/office/drawing/2014/main" id="{C36A79BD-0F9F-9D80-378D-A21A61CC0F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2" name="Group 7071">
              <a:extLst>
                <a:ext uri="{FF2B5EF4-FFF2-40B4-BE49-F238E27FC236}">
                  <a16:creationId xmlns:a16="http://schemas.microsoft.com/office/drawing/2014/main" id="{788F53F1-29A2-9454-427C-3A052C5A250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081" name="Text Box 3036">
                <a:extLst>
                  <a:ext uri="{FF2B5EF4-FFF2-40B4-BE49-F238E27FC236}">
                    <a16:creationId xmlns:a16="http://schemas.microsoft.com/office/drawing/2014/main" id="{24B95245-C1E7-67EB-A3AA-8492926D7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2" name="Text Box 3036">
                <a:extLst>
                  <a:ext uri="{FF2B5EF4-FFF2-40B4-BE49-F238E27FC236}">
                    <a16:creationId xmlns:a16="http://schemas.microsoft.com/office/drawing/2014/main" id="{B40A7DBC-38F4-1BB8-3E06-241DE95F50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3" name="Text Box 3036">
                <a:extLst>
                  <a:ext uri="{FF2B5EF4-FFF2-40B4-BE49-F238E27FC236}">
                    <a16:creationId xmlns:a16="http://schemas.microsoft.com/office/drawing/2014/main" id="{C180011B-3D3E-B1AA-A457-BEF38A9C44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3" name="Group 7072">
              <a:extLst>
                <a:ext uri="{FF2B5EF4-FFF2-40B4-BE49-F238E27FC236}">
                  <a16:creationId xmlns:a16="http://schemas.microsoft.com/office/drawing/2014/main" id="{CF8F4C71-B65D-74EC-F80F-860C4B1D8523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078" name="Text Box 3036">
                <a:extLst>
                  <a:ext uri="{FF2B5EF4-FFF2-40B4-BE49-F238E27FC236}">
                    <a16:creationId xmlns:a16="http://schemas.microsoft.com/office/drawing/2014/main" id="{D1BE051A-A9C7-04F1-58E7-11607CB02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9" name="Text Box 3036">
                <a:extLst>
                  <a:ext uri="{FF2B5EF4-FFF2-40B4-BE49-F238E27FC236}">
                    <a16:creationId xmlns:a16="http://schemas.microsoft.com/office/drawing/2014/main" id="{50307770-BD49-9969-FBC0-42D8EDF904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0" name="Text Box 3036">
                <a:extLst>
                  <a:ext uri="{FF2B5EF4-FFF2-40B4-BE49-F238E27FC236}">
                    <a16:creationId xmlns:a16="http://schemas.microsoft.com/office/drawing/2014/main" id="{75AC3B2F-22AC-10D0-03C3-C601081F48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4" name="Group 7073">
              <a:extLst>
                <a:ext uri="{FF2B5EF4-FFF2-40B4-BE49-F238E27FC236}">
                  <a16:creationId xmlns:a16="http://schemas.microsoft.com/office/drawing/2014/main" id="{B826A94F-0D0C-AE69-424E-EBD634B36AD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075" name="Text Box 3036">
                <a:extLst>
                  <a:ext uri="{FF2B5EF4-FFF2-40B4-BE49-F238E27FC236}">
                    <a16:creationId xmlns:a16="http://schemas.microsoft.com/office/drawing/2014/main" id="{7ECF0F3A-BF64-D030-97A1-CD232EBA17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6" name="Text Box 3036">
                <a:extLst>
                  <a:ext uri="{FF2B5EF4-FFF2-40B4-BE49-F238E27FC236}">
                    <a16:creationId xmlns:a16="http://schemas.microsoft.com/office/drawing/2014/main" id="{D3816694-04B5-FB26-6369-46E0079381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7" name="Text Box 3036">
                <a:extLst>
                  <a:ext uri="{FF2B5EF4-FFF2-40B4-BE49-F238E27FC236}">
                    <a16:creationId xmlns:a16="http://schemas.microsoft.com/office/drawing/2014/main" id="{120FA5CB-F96C-AE88-9370-F38CF6402D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96" name="Group 7095">
            <a:extLst>
              <a:ext uri="{FF2B5EF4-FFF2-40B4-BE49-F238E27FC236}">
                <a16:creationId xmlns:a16="http://schemas.microsoft.com/office/drawing/2014/main" id="{BE4F5FF5-9E39-6F6F-B06D-16FB9D3287FA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097" name="organ group - facial muscles">
              <a:extLst>
                <a:ext uri="{FF2B5EF4-FFF2-40B4-BE49-F238E27FC236}">
                  <a16:creationId xmlns:a16="http://schemas.microsoft.com/office/drawing/2014/main" id="{5A356FD4-04D2-13EE-C033-393444996008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122" name="organ - facial muscles">
                <a:extLst>
                  <a:ext uri="{FF2B5EF4-FFF2-40B4-BE49-F238E27FC236}">
                    <a16:creationId xmlns:a16="http://schemas.microsoft.com/office/drawing/2014/main" id="{449988D8-6003-8709-1063-2625CE85F24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123" name="FTU - orbicularis oculi">
                <a:extLst>
                  <a:ext uri="{FF2B5EF4-FFF2-40B4-BE49-F238E27FC236}">
                    <a16:creationId xmlns:a16="http://schemas.microsoft.com/office/drawing/2014/main" id="{8AC6CB8B-AAF5-736A-E996-B828096A4E5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4" name="FTU - occipitofrontalis">
                <a:extLst>
                  <a:ext uri="{FF2B5EF4-FFF2-40B4-BE49-F238E27FC236}">
                    <a16:creationId xmlns:a16="http://schemas.microsoft.com/office/drawing/2014/main" id="{9F0407C1-7CC3-107D-9B5B-AA1048092134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125" name="FTU - nasalis">
                <a:extLst>
                  <a:ext uri="{FF2B5EF4-FFF2-40B4-BE49-F238E27FC236}">
                    <a16:creationId xmlns:a16="http://schemas.microsoft.com/office/drawing/2014/main" id="{4004A6C4-2FFA-8774-5AEB-4CF0E491C99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126" name="FTU - zygomaticus major">
                <a:extLst>
                  <a:ext uri="{FF2B5EF4-FFF2-40B4-BE49-F238E27FC236}">
                    <a16:creationId xmlns:a16="http://schemas.microsoft.com/office/drawing/2014/main" id="{26428937-E704-CB15-BF7E-A4B784933A8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127" name="FTU - zygomaticus minor">
                <a:extLst>
                  <a:ext uri="{FF2B5EF4-FFF2-40B4-BE49-F238E27FC236}">
                    <a16:creationId xmlns:a16="http://schemas.microsoft.com/office/drawing/2014/main" id="{D7E2D9BD-3361-97A3-5181-5D499D220AA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128" name="FTU - orbicularis oris">
                <a:extLst>
                  <a:ext uri="{FF2B5EF4-FFF2-40B4-BE49-F238E27FC236}">
                    <a16:creationId xmlns:a16="http://schemas.microsoft.com/office/drawing/2014/main" id="{1F6B3FDF-7830-BA77-5BB7-83819F497683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098" name="Group 7097">
              <a:extLst>
                <a:ext uri="{FF2B5EF4-FFF2-40B4-BE49-F238E27FC236}">
                  <a16:creationId xmlns:a16="http://schemas.microsoft.com/office/drawing/2014/main" id="{891D440F-FA76-BD91-662E-A90297AA478F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119" name="Text Box 3036">
                <a:extLst>
                  <a:ext uri="{FF2B5EF4-FFF2-40B4-BE49-F238E27FC236}">
                    <a16:creationId xmlns:a16="http://schemas.microsoft.com/office/drawing/2014/main" id="{DA3E89FA-76ED-1F45-9C3A-AB07C8A117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0" name="Text Box 3036">
                <a:extLst>
                  <a:ext uri="{FF2B5EF4-FFF2-40B4-BE49-F238E27FC236}">
                    <a16:creationId xmlns:a16="http://schemas.microsoft.com/office/drawing/2014/main" id="{55E6E5EF-102C-9018-2A19-00CB96B27A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1" name="Text Box 3036">
                <a:extLst>
                  <a:ext uri="{FF2B5EF4-FFF2-40B4-BE49-F238E27FC236}">
                    <a16:creationId xmlns:a16="http://schemas.microsoft.com/office/drawing/2014/main" id="{45890AEF-4573-6208-0C54-598C316531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9" name="Group 7098">
              <a:extLst>
                <a:ext uri="{FF2B5EF4-FFF2-40B4-BE49-F238E27FC236}">
                  <a16:creationId xmlns:a16="http://schemas.microsoft.com/office/drawing/2014/main" id="{33C34437-14F8-6B06-807F-D5B102C2E256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116" name="Text Box 3036">
                <a:extLst>
                  <a:ext uri="{FF2B5EF4-FFF2-40B4-BE49-F238E27FC236}">
                    <a16:creationId xmlns:a16="http://schemas.microsoft.com/office/drawing/2014/main" id="{222EF6B1-C3CF-6F14-824B-AC40FB3EC1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7" name="Text Box 3036">
                <a:extLst>
                  <a:ext uri="{FF2B5EF4-FFF2-40B4-BE49-F238E27FC236}">
                    <a16:creationId xmlns:a16="http://schemas.microsoft.com/office/drawing/2014/main" id="{5A10FCEB-B95D-43B3-3717-A8D9A9D7B7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8" name="Text Box 3036">
                <a:extLst>
                  <a:ext uri="{FF2B5EF4-FFF2-40B4-BE49-F238E27FC236}">
                    <a16:creationId xmlns:a16="http://schemas.microsoft.com/office/drawing/2014/main" id="{AC5D755A-8F5F-781D-66D3-A363CF4B0A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0" name="Group 7099">
              <a:extLst>
                <a:ext uri="{FF2B5EF4-FFF2-40B4-BE49-F238E27FC236}">
                  <a16:creationId xmlns:a16="http://schemas.microsoft.com/office/drawing/2014/main" id="{58F48763-08E4-C40E-A80A-C58B8B814C40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113" name="Text Box 3036">
                <a:extLst>
                  <a:ext uri="{FF2B5EF4-FFF2-40B4-BE49-F238E27FC236}">
                    <a16:creationId xmlns:a16="http://schemas.microsoft.com/office/drawing/2014/main" id="{28758555-2B19-7AEA-5B61-4108FB709D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4" name="Text Box 3036">
                <a:extLst>
                  <a:ext uri="{FF2B5EF4-FFF2-40B4-BE49-F238E27FC236}">
                    <a16:creationId xmlns:a16="http://schemas.microsoft.com/office/drawing/2014/main" id="{C419CE16-0DBB-2277-0B8E-5D89ABE55C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5" name="Text Box 3036">
                <a:extLst>
                  <a:ext uri="{FF2B5EF4-FFF2-40B4-BE49-F238E27FC236}">
                    <a16:creationId xmlns:a16="http://schemas.microsoft.com/office/drawing/2014/main" id="{2EA45647-1F5F-C512-A085-0F65A95975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1" name="Group 7100">
              <a:extLst>
                <a:ext uri="{FF2B5EF4-FFF2-40B4-BE49-F238E27FC236}">
                  <a16:creationId xmlns:a16="http://schemas.microsoft.com/office/drawing/2014/main" id="{3010906D-04CE-B94C-FEFA-FC04B01E36EA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110" name="Text Box 3036">
                <a:extLst>
                  <a:ext uri="{FF2B5EF4-FFF2-40B4-BE49-F238E27FC236}">
                    <a16:creationId xmlns:a16="http://schemas.microsoft.com/office/drawing/2014/main" id="{AF6CB91B-8DEA-A2CA-13D1-692B474425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1" name="Text Box 3036">
                <a:extLst>
                  <a:ext uri="{FF2B5EF4-FFF2-40B4-BE49-F238E27FC236}">
                    <a16:creationId xmlns:a16="http://schemas.microsoft.com/office/drawing/2014/main" id="{2030ED0B-5CE6-7EDD-558B-A6D915D3A4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2" name="Text Box 3036">
                <a:extLst>
                  <a:ext uri="{FF2B5EF4-FFF2-40B4-BE49-F238E27FC236}">
                    <a16:creationId xmlns:a16="http://schemas.microsoft.com/office/drawing/2014/main" id="{83A8D2DE-01BD-68FE-C25F-49767BDC16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2" name="Group 7101">
              <a:extLst>
                <a:ext uri="{FF2B5EF4-FFF2-40B4-BE49-F238E27FC236}">
                  <a16:creationId xmlns:a16="http://schemas.microsoft.com/office/drawing/2014/main" id="{7F451D70-97B9-0E80-43DB-C82E56EED52A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107" name="Text Box 3036">
                <a:extLst>
                  <a:ext uri="{FF2B5EF4-FFF2-40B4-BE49-F238E27FC236}">
                    <a16:creationId xmlns:a16="http://schemas.microsoft.com/office/drawing/2014/main" id="{22AD1778-47E8-96CD-ABDF-C669CF3B40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8" name="Text Box 3036">
                <a:extLst>
                  <a:ext uri="{FF2B5EF4-FFF2-40B4-BE49-F238E27FC236}">
                    <a16:creationId xmlns:a16="http://schemas.microsoft.com/office/drawing/2014/main" id="{F537F8E0-0C70-9367-16B4-7F77869E78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9" name="Text Box 3036">
                <a:extLst>
                  <a:ext uri="{FF2B5EF4-FFF2-40B4-BE49-F238E27FC236}">
                    <a16:creationId xmlns:a16="http://schemas.microsoft.com/office/drawing/2014/main" id="{353B60E8-6984-4F04-72BB-386E10ED88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3" name="Group 7102">
              <a:extLst>
                <a:ext uri="{FF2B5EF4-FFF2-40B4-BE49-F238E27FC236}">
                  <a16:creationId xmlns:a16="http://schemas.microsoft.com/office/drawing/2014/main" id="{CEA82BDB-2256-32B4-58D2-125223910747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104" name="Text Box 3036">
                <a:extLst>
                  <a:ext uri="{FF2B5EF4-FFF2-40B4-BE49-F238E27FC236}">
                    <a16:creationId xmlns:a16="http://schemas.microsoft.com/office/drawing/2014/main" id="{41164FAD-2C24-1971-1702-FF79A5FFB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5" name="Text Box 3036">
                <a:extLst>
                  <a:ext uri="{FF2B5EF4-FFF2-40B4-BE49-F238E27FC236}">
                    <a16:creationId xmlns:a16="http://schemas.microsoft.com/office/drawing/2014/main" id="{7C7BD3F6-A3A8-DB71-BB48-1B5A16B153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6" name="Text Box 3036">
                <a:extLst>
                  <a:ext uri="{FF2B5EF4-FFF2-40B4-BE49-F238E27FC236}">
                    <a16:creationId xmlns:a16="http://schemas.microsoft.com/office/drawing/2014/main" id="{8F8102FE-3A65-DB5E-B202-30756B223A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29" name="Group 7128">
            <a:extLst>
              <a:ext uri="{FF2B5EF4-FFF2-40B4-BE49-F238E27FC236}">
                <a16:creationId xmlns:a16="http://schemas.microsoft.com/office/drawing/2014/main" id="{05A353F2-0E29-9F3B-FDCE-5AC6BF3FC623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130" name="organ group - facial muscles">
              <a:extLst>
                <a:ext uri="{FF2B5EF4-FFF2-40B4-BE49-F238E27FC236}">
                  <a16:creationId xmlns:a16="http://schemas.microsoft.com/office/drawing/2014/main" id="{BF9667C1-D24B-30B6-9E2E-4B6973797A0C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151" name="organ - facial muscles">
                <a:extLst>
                  <a:ext uri="{FF2B5EF4-FFF2-40B4-BE49-F238E27FC236}">
                    <a16:creationId xmlns:a16="http://schemas.microsoft.com/office/drawing/2014/main" id="{DE7BB5A7-DEA9-23A2-1DF8-C873A2AA3A74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152" name="FTU - orbicularis oculi">
                <a:extLst>
                  <a:ext uri="{FF2B5EF4-FFF2-40B4-BE49-F238E27FC236}">
                    <a16:creationId xmlns:a16="http://schemas.microsoft.com/office/drawing/2014/main" id="{2F1B4355-6226-4991-E8B3-5A8AE58219D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153" name="FTU - occipitofrontalis">
                <a:extLst>
                  <a:ext uri="{FF2B5EF4-FFF2-40B4-BE49-F238E27FC236}">
                    <a16:creationId xmlns:a16="http://schemas.microsoft.com/office/drawing/2014/main" id="{CA3F4854-80BE-9D52-9F83-AB2825E0CE3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154" name="FTU - nasalis">
                <a:extLst>
                  <a:ext uri="{FF2B5EF4-FFF2-40B4-BE49-F238E27FC236}">
                    <a16:creationId xmlns:a16="http://schemas.microsoft.com/office/drawing/2014/main" id="{2C9799B8-12AE-4044-BD70-CD3BC7678A0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155" name="FTU - zygomaticus major">
                <a:extLst>
                  <a:ext uri="{FF2B5EF4-FFF2-40B4-BE49-F238E27FC236}">
                    <a16:creationId xmlns:a16="http://schemas.microsoft.com/office/drawing/2014/main" id="{93812DE7-4071-F241-7DE4-0FA1C6427C8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156" name="FTU - zygomaticus minor">
                <a:extLst>
                  <a:ext uri="{FF2B5EF4-FFF2-40B4-BE49-F238E27FC236}">
                    <a16:creationId xmlns:a16="http://schemas.microsoft.com/office/drawing/2014/main" id="{DC83A014-DFCF-A4AC-3788-A4F94698E23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131" name="Group 7130">
              <a:extLst>
                <a:ext uri="{FF2B5EF4-FFF2-40B4-BE49-F238E27FC236}">
                  <a16:creationId xmlns:a16="http://schemas.microsoft.com/office/drawing/2014/main" id="{23D93638-F86E-71D1-EF70-0305DF370B71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148" name="Text Box 3036">
                <a:extLst>
                  <a:ext uri="{FF2B5EF4-FFF2-40B4-BE49-F238E27FC236}">
                    <a16:creationId xmlns:a16="http://schemas.microsoft.com/office/drawing/2014/main" id="{BDC7A71D-D930-B0ED-245C-D113294542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9" name="Text Box 3036">
                <a:extLst>
                  <a:ext uri="{FF2B5EF4-FFF2-40B4-BE49-F238E27FC236}">
                    <a16:creationId xmlns:a16="http://schemas.microsoft.com/office/drawing/2014/main" id="{C815919A-3411-F436-40C4-481F3B0A74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0" name="Text Box 3036">
                <a:extLst>
                  <a:ext uri="{FF2B5EF4-FFF2-40B4-BE49-F238E27FC236}">
                    <a16:creationId xmlns:a16="http://schemas.microsoft.com/office/drawing/2014/main" id="{080D4B2F-E909-5A15-3661-D6E6DEBE4A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2" name="Group 7131">
              <a:extLst>
                <a:ext uri="{FF2B5EF4-FFF2-40B4-BE49-F238E27FC236}">
                  <a16:creationId xmlns:a16="http://schemas.microsoft.com/office/drawing/2014/main" id="{2305096E-D062-FDBA-846A-8BCD8B2E2C83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145" name="Text Box 3036">
                <a:extLst>
                  <a:ext uri="{FF2B5EF4-FFF2-40B4-BE49-F238E27FC236}">
                    <a16:creationId xmlns:a16="http://schemas.microsoft.com/office/drawing/2014/main" id="{5E45202C-70BD-39F5-F3F6-092E3B68EE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6" name="Text Box 3036">
                <a:extLst>
                  <a:ext uri="{FF2B5EF4-FFF2-40B4-BE49-F238E27FC236}">
                    <a16:creationId xmlns:a16="http://schemas.microsoft.com/office/drawing/2014/main" id="{5D7FDFBF-60CB-A081-89F6-8B6709C24E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7" name="Text Box 3036">
                <a:extLst>
                  <a:ext uri="{FF2B5EF4-FFF2-40B4-BE49-F238E27FC236}">
                    <a16:creationId xmlns:a16="http://schemas.microsoft.com/office/drawing/2014/main" id="{2857CFE0-4385-75A6-CB77-AFDCC01E6F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3" name="Group 7132">
              <a:extLst>
                <a:ext uri="{FF2B5EF4-FFF2-40B4-BE49-F238E27FC236}">
                  <a16:creationId xmlns:a16="http://schemas.microsoft.com/office/drawing/2014/main" id="{853B6DAE-2942-0203-BEFC-C2C3162B66E7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142" name="Text Box 3036">
                <a:extLst>
                  <a:ext uri="{FF2B5EF4-FFF2-40B4-BE49-F238E27FC236}">
                    <a16:creationId xmlns:a16="http://schemas.microsoft.com/office/drawing/2014/main" id="{B9A23244-FB69-C7FD-C424-1EC6D88D5D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3" name="Text Box 3036">
                <a:extLst>
                  <a:ext uri="{FF2B5EF4-FFF2-40B4-BE49-F238E27FC236}">
                    <a16:creationId xmlns:a16="http://schemas.microsoft.com/office/drawing/2014/main" id="{46D4E38B-A6FF-FE7D-7283-12DAE72C7F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4" name="Text Box 3036">
                <a:extLst>
                  <a:ext uri="{FF2B5EF4-FFF2-40B4-BE49-F238E27FC236}">
                    <a16:creationId xmlns:a16="http://schemas.microsoft.com/office/drawing/2014/main" id="{DE904070-B7A6-2A53-875D-8C4DEAE989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4" name="Group 7133">
              <a:extLst>
                <a:ext uri="{FF2B5EF4-FFF2-40B4-BE49-F238E27FC236}">
                  <a16:creationId xmlns:a16="http://schemas.microsoft.com/office/drawing/2014/main" id="{C07EE8AB-8442-694A-5DDB-B42B33F94692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139" name="Text Box 3036">
                <a:extLst>
                  <a:ext uri="{FF2B5EF4-FFF2-40B4-BE49-F238E27FC236}">
                    <a16:creationId xmlns:a16="http://schemas.microsoft.com/office/drawing/2014/main" id="{67C3CFCB-5588-4F7B-2088-3076C3F600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0" name="Text Box 3036">
                <a:extLst>
                  <a:ext uri="{FF2B5EF4-FFF2-40B4-BE49-F238E27FC236}">
                    <a16:creationId xmlns:a16="http://schemas.microsoft.com/office/drawing/2014/main" id="{77EBB4AC-62CD-480D-43FA-452F0B17F0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1" name="Text Box 3036">
                <a:extLst>
                  <a:ext uri="{FF2B5EF4-FFF2-40B4-BE49-F238E27FC236}">
                    <a16:creationId xmlns:a16="http://schemas.microsoft.com/office/drawing/2014/main" id="{0229EE0A-0381-D081-1E07-65A934D9B0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5" name="Group 7134">
              <a:extLst>
                <a:ext uri="{FF2B5EF4-FFF2-40B4-BE49-F238E27FC236}">
                  <a16:creationId xmlns:a16="http://schemas.microsoft.com/office/drawing/2014/main" id="{1DFAB785-01E3-DCFF-7C1B-A097EF8B37A6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136" name="Text Box 3036">
                <a:extLst>
                  <a:ext uri="{FF2B5EF4-FFF2-40B4-BE49-F238E27FC236}">
                    <a16:creationId xmlns:a16="http://schemas.microsoft.com/office/drawing/2014/main" id="{7AC43F6D-C919-0BBF-6B85-3EEE5C20C7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7" name="Text Box 3036">
                <a:extLst>
                  <a:ext uri="{FF2B5EF4-FFF2-40B4-BE49-F238E27FC236}">
                    <a16:creationId xmlns:a16="http://schemas.microsoft.com/office/drawing/2014/main" id="{D319D79C-CF2B-40C8-BB41-61F11C65A9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8" name="Text Box 3036">
                <a:extLst>
                  <a:ext uri="{FF2B5EF4-FFF2-40B4-BE49-F238E27FC236}">
                    <a16:creationId xmlns:a16="http://schemas.microsoft.com/office/drawing/2014/main" id="{23DB9619-8318-9B9B-D290-050BA03186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57" name="Group 7156">
            <a:extLst>
              <a:ext uri="{FF2B5EF4-FFF2-40B4-BE49-F238E27FC236}">
                <a16:creationId xmlns:a16="http://schemas.microsoft.com/office/drawing/2014/main" id="{56CC1D8B-4A2C-BEA3-3BD4-6163D3687C52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158" name="organ group - facial muscles">
              <a:extLst>
                <a:ext uri="{FF2B5EF4-FFF2-40B4-BE49-F238E27FC236}">
                  <a16:creationId xmlns:a16="http://schemas.microsoft.com/office/drawing/2014/main" id="{885A90B9-3285-5BA3-CA79-3E70D67111D0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175" name="organ - facial muscles">
                <a:extLst>
                  <a:ext uri="{FF2B5EF4-FFF2-40B4-BE49-F238E27FC236}">
                    <a16:creationId xmlns:a16="http://schemas.microsoft.com/office/drawing/2014/main" id="{CFCFAFC1-F975-3C2F-4F72-68C9C811A68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176" name="FTU - orbicularis oculi">
                <a:extLst>
                  <a:ext uri="{FF2B5EF4-FFF2-40B4-BE49-F238E27FC236}">
                    <a16:creationId xmlns:a16="http://schemas.microsoft.com/office/drawing/2014/main" id="{03EBFAEF-0A57-CC0B-C9EB-FDCC0935819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177" name="FTU - occipitofrontalis">
                <a:extLst>
                  <a:ext uri="{FF2B5EF4-FFF2-40B4-BE49-F238E27FC236}">
                    <a16:creationId xmlns:a16="http://schemas.microsoft.com/office/drawing/2014/main" id="{EF7F6903-C360-BBDF-9C61-552FBA6E9E5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178" name="FTU - nasalis">
                <a:extLst>
                  <a:ext uri="{FF2B5EF4-FFF2-40B4-BE49-F238E27FC236}">
                    <a16:creationId xmlns:a16="http://schemas.microsoft.com/office/drawing/2014/main" id="{BF8A8E7A-8D5F-B151-1C2C-AE05FB20577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179" name="FTU - zygomaticus major">
                <a:extLst>
                  <a:ext uri="{FF2B5EF4-FFF2-40B4-BE49-F238E27FC236}">
                    <a16:creationId xmlns:a16="http://schemas.microsoft.com/office/drawing/2014/main" id="{E57C3352-1005-2B12-0BC1-AA1196AAAB9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159" name="Group 7158">
              <a:extLst>
                <a:ext uri="{FF2B5EF4-FFF2-40B4-BE49-F238E27FC236}">
                  <a16:creationId xmlns:a16="http://schemas.microsoft.com/office/drawing/2014/main" id="{F55364D0-7B97-600E-4BB3-F58D7AF703F0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172" name="Text Box 3036">
                <a:extLst>
                  <a:ext uri="{FF2B5EF4-FFF2-40B4-BE49-F238E27FC236}">
                    <a16:creationId xmlns:a16="http://schemas.microsoft.com/office/drawing/2014/main" id="{A9F95571-7AB0-8F31-8B6C-267677AE5F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3" name="Text Box 3036">
                <a:extLst>
                  <a:ext uri="{FF2B5EF4-FFF2-40B4-BE49-F238E27FC236}">
                    <a16:creationId xmlns:a16="http://schemas.microsoft.com/office/drawing/2014/main" id="{FE11261A-62D9-CA93-1A76-4EC33A8922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4" name="Text Box 3036">
                <a:extLst>
                  <a:ext uri="{FF2B5EF4-FFF2-40B4-BE49-F238E27FC236}">
                    <a16:creationId xmlns:a16="http://schemas.microsoft.com/office/drawing/2014/main" id="{D35681DF-7358-AEE2-2662-15BF84F078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0" name="Group 7159">
              <a:extLst>
                <a:ext uri="{FF2B5EF4-FFF2-40B4-BE49-F238E27FC236}">
                  <a16:creationId xmlns:a16="http://schemas.microsoft.com/office/drawing/2014/main" id="{1362AE5C-3CD0-2F56-20CE-2CD1C99DD611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169" name="Text Box 3036">
                <a:extLst>
                  <a:ext uri="{FF2B5EF4-FFF2-40B4-BE49-F238E27FC236}">
                    <a16:creationId xmlns:a16="http://schemas.microsoft.com/office/drawing/2014/main" id="{5CA152F4-1F99-71AD-467C-80BFF3690F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0" name="Text Box 3036">
                <a:extLst>
                  <a:ext uri="{FF2B5EF4-FFF2-40B4-BE49-F238E27FC236}">
                    <a16:creationId xmlns:a16="http://schemas.microsoft.com/office/drawing/2014/main" id="{49DB816E-FEEC-5F75-28A3-E2F1704444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1" name="Text Box 3036">
                <a:extLst>
                  <a:ext uri="{FF2B5EF4-FFF2-40B4-BE49-F238E27FC236}">
                    <a16:creationId xmlns:a16="http://schemas.microsoft.com/office/drawing/2014/main" id="{BEA3C999-2CDB-592F-ED19-86ED6BB284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1" name="Group 7160">
              <a:extLst>
                <a:ext uri="{FF2B5EF4-FFF2-40B4-BE49-F238E27FC236}">
                  <a16:creationId xmlns:a16="http://schemas.microsoft.com/office/drawing/2014/main" id="{F89F5882-FA5C-F5F3-9A1A-729919CCB039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166" name="Text Box 3036">
                <a:extLst>
                  <a:ext uri="{FF2B5EF4-FFF2-40B4-BE49-F238E27FC236}">
                    <a16:creationId xmlns:a16="http://schemas.microsoft.com/office/drawing/2014/main" id="{4623BA77-6F66-B246-77E5-D5AF90DB5E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7" name="Text Box 3036">
                <a:extLst>
                  <a:ext uri="{FF2B5EF4-FFF2-40B4-BE49-F238E27FC236}">
                    <a16:creationId xmlns:a16="http://schemas.microsoft.com/office/drawing/2014/main" id="{8403C86F-24BF-B660-E806-0499178965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8" name="Text Box 3036">
                <a:extLst>
                  <a:ext uri="{FF2B5EF4-FFF2-40B4-BE49-F238E27FC236}">
                    <a16:creationId xmlns:a16="http://schemas.microsoft.com/office/drawing/2014/main" id="{62937606-EA59-BD6A-5A43-2E459F4F9E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2" name="Group 7161">
              <a:extLst>
                <a:ext uri="{FF2B5EF4-FFF2-40B4-BE49-F238E27FC236}">
                  <a16:creationId xmlns:a16="http://schemas.microsoft.com/office/drawing/2014/main" id="{DCA57F27-E276-D12B-79E0-999BAF1B7739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163" name="Text Box 3036">
                <a:extLst>
                  <a:ext uri="{FF2B5EF4-FFF2-40B4-BE49-F238E27FC236}">
                    <a16:creationId xmlns:a16="http://schemas.microsoft.com/office/drawing/2014/main" id="{E615BB1E-F1ED-AD63-45FD-602D5534E6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4" name="Text Box 3036">
                <a:extLst>
                  <a:ext uri="{FF2B5EF4-FFF2-40B4-BE49-F238E27FC236}">
                    <a16:creationId xmlns:a16="http://schemas.microsoft.com/office/drawing/2014/main" id="{A6AED532-653A-075A-2076-926FAC1D5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5" name="Text Box 3036">
                <a:extLst>
                  <a:ext uri="{FF2B5EF4-FFF2-40B4-BE49-F238E27FC236}">
                    <a16:creationId xmlns:a16="http://schemas.microsoft.com/office/drawing/2014/main" id="{051EBB8D-FE34-4543-A512-D2ECCB94AB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80" name="Group 7179">
            <a:extLst>
              <a:ext uri="{FF2B5EF4-FFF2-40B4-BE49-F238E27FC236}">
                <a16:creationId xmlns:a16="http://schemas.microsoft.com/office/drawing/2014/main" id="{925D8B57-6769-782B-D83E-9764A0BE00AE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181" name="organ group - facial muscles">
              <a:extLst>
                <a:ext uri="{FF2B5EF4-FFF2-40B4-BE49-F238E27FC236}">
                  <a16:creationId xmlns:a16="http://schemas.microsoft.com/office/drawing/2014/main" id="{87FCF559-57A0-26DC-2122-B8EA17B2FBEF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202" name="organ - facial muscles">
                <a:extLst>
                  <a:ext uri="{FF2B5EF4-FFF2-40B4-BE49-F238E27FC236}">
                    <a16:creationId xmlns:a16="http://schemas.microsoft.com/office/drawing/2014/main" id="{294739F1-EFDF-F1AF-E4BD-FB8669BC759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203" name="FTU - orbicularis oculi">
                <a:extLst>
                  <a:ext uri="{FF2B5EF4-FFF2-40B4-BE49-F238E27FC236}">
                    <a16:creationId xmlns:a16="http://schemas.microsoft.com/office/drawing/2014/main" id="{1B09CBC6-7800-6A33-8BA6-539F7A952C5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204" name="FTU - occipitofrontalis">
                <a:extLst>
                  <a:ext uri="{FF2B5EF4-FFF2-40B4-BE49-F238E27FC236}">
                    <a16:creationId xmlns:a16="http://schemas.microsoft.com/office/drawing/2014/main" id="{651CD2BE-1CA0-707E-98A3-15F87B0683D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205" name="FTU - nasalis">
                <a:extLst>
                  <a:ext uri="{FF2B5EF4-FFF2-40B4-BE49-F238E27FC236}">
                    <a16:creationId xmlns:a16="http://schemas.microsoft.com/office/drawing/2014/main" id="{21975419-8AA9-3326-434A-36527C04D8F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206" name="FTU - zygomaticus major">
                <a:extLst>
                  <a:ext uri="{FF2B5EF4-FFF2-40B4-BE49-F238E27FC236}">
                    <a16:creationId xmlns:a16="http://schemas.microsoft.com/office/drawing/2014/main" id="{D63473E7-3F27-67FC-B21B-C9202AF97DD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7" name="FTU - zygomaticus minor">
                <a:extLst>
                  <a:ext uri="{FF2B5EF4-FFF2-40B4-BE49-F238E27FC236}">
                    <a16:creationId xmlns:a16="http://schemas.microsoft.com/office/drawing/2014/main" id="{A340ADC4-498D-FA80-A1FB-AAE838742FD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182" name="Group 7181">
              <a:extLst>
                <a:ext uri="{FF2B5EF4-FFF2-40B4-BE49-F238E27FC236}">
                  <a16:creationId xmlns:a16="http://schemas.microsoft.com/office/drawing/2014/main" id="{4E0E2129-ADFC-200E-F2C9-E1A3C16EB373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199" name="Text Box 3036">
                <a:extLst>
                  <a:ext uri="{FF2B5EF4-FFF2-40B4-BE49-F238E27FC236}">
                    <a16:creationId xmlns:a16="http://schemas.microsoft.com/office/drawing/2014/main" id="{695DFD46-19AB-199C-9858-C7E094F881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0" name="Text Box 3036">
                <a:extLst>
                  <a:ext uri="{FF2B5EF4-FFF2-40B4-BE49-F238E27FC236}">
                    <a16:creationId xmlns:a16="http://schemas.microsoft.com/office/drawing/2014/main" id="{43AF80A7-5772-5AE5-29AD-4BD5A4B09B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1" name="Text Box 3036">
                <a:extLst>
                  <a:ext uri="{FF2B5EF4-FFF2-40B4-BE49-F238E27FC236}">
                    <a16:creationId xmlns:a16="http://schemas.microsoft.com/office/drawing/2014/main" id="{90E16FCB-0C67-CFDF-FF8E-1417A03DF1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3" name="Group 7182">
              <a:extLst>
                <a:ext uri="{FF2B5EF4-FFF2-40B4-BE49-F238E27FC236}">
                  <a16:creationId xmlns:a16="http://schemas.microsoft.com/office/drawing/2014/main" id="{5168176F-A55C-00B1-DBDC-DCC579E08FD5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196" name="Text Box 3036">
                <a:extLst>
                  <a:ext uri="{FF2B5EF4-FFF2-40B4-BE49-F238E27FC236}">
                    <a16:creationId xmlns:a16="http://schemas.microsoft.com/office/drawing/2014/main" id="{4EB876D4-C6B0-92B8-2804-AA2A2254CC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7" name="Text Box 3036">
                <a:extLst>
                  <a:ext uri="{FF2B5EF4-FFF2-40B4-BE49-F238E27FC236}">
                    <a16:creationId xmlns:a16="http://schemas.microsoft.com/office/drawing/2014/main" id="{71064546-078A-1458-0F90-3F99E34B44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8" name="Text Box 3036">
                <a:extLst>
                  <a:ext uri="{FF2B5EF4-FFF2-40B4-BE49-F238E27FC236}">
                    <a16:creationId xmlns:a16="http://schemas.microsoft.com/office/drawing/2014/main" id="{3CD8C217-D0AE-DD00-3306-D42D4D99F6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4" name="Group 7183">
              <a:extLst>
                <a:ext uri="{FF2B5EF4-FFF2-40B4-BE49-F238E27FC236}">
                  <a16:creationId xmlns:a16="http://schemas.microsoft.com/office/drawing/2014/main" id="{C79CC3DB-A19D-1FC2-1ED5-D85D90E283E9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193" name="Text Box 3036">
                <a:extLst>
                  <a:ext uri="{FF2B5EF4-FFF2-40B4-BE49-F238E27FC236}">
                    <a16:creationId xmlns:a16="http://schemas.microsoft.com/office/drawing/2014/main" id="{6C4AAC80-EDD1-2EBD-6EF3-7DFD76DDF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4" name="Text Box 3036">
                <a:extLst>
                  <a:ext uri="{FF2B5EF4-FFF2-40B4-BE49-F238E27FC236}">
                    <a16:creationId xmlns:a16="http://schemas.microsoft.com/office/drawing/2014/main" id="{C1AD1FE3-876E-48ED-9B5C-4DBF0E40E8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5" name="Text Box 3036">
                <a:extLst>
                  <a:ext uri="{FF2B5EF4-FFF2-40B4-BE49-F238E27FC236}">
                    <a16:creationId xmlns:a16="http://schemas.microsoft.com/office/drawing/2014/main" id="{3403B90B-7D40-1EBD-F863-87CB8F3ED0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5" name="Group 7184">
              <a:extLst>
                <a:ext uri="{FF2B5EF4-FFF2-40B4-BE49-F238E27FC236}">
                  <a16:creationId xmlns:a16="http://schemas.microsoft.com/office/drawing/2014/main" id="{E8D37F9A-BB9D-B12C-DE4B-A6EC1E621426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190" name="Text Box 3036">
                <a:extLst>
                  <a:ext uri="{FF2B5EF4-FFF2-40B4-BE49-F238E27FC236}">
                    <a16:creationId xmlns:a16="http://schemas.microsoft.com/office/drawing/2014/main" id="{AFF98D66-50E8-E231-F443-728D46465B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1" name="Text Box 3036">
                <a:extLst>
                  <a:ext uri="{FF2B5EF4-FFF2-40B4-BE49-F238E27FC236}">
                    <a16:creationId xmlns:a16="http://schemas.microsoft.com/office/drawing/2014/main" id="{7998CEE3-6B82-CE84-45EF-38EFAA705B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2" name="Text Box 3036">
                <a:extLst>
                  <a:ext uri="{FF2B5EF4-FFF2-40B4-BE49-F238E27FC236}">
                    <a16:creationId xmlns:a16="http://schemas.microsoft.com/office/drawing/2014/main" id="{F5367BDF-BF2D-A879-3093-AE8DA43BA4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6" name="Group 7185">
              <a:extLst>
                <a:ext uri="{FF2B5EF4-FFF2-40B4-BE49-F238E27FC236}">
                  <a16:creationId xmlns:a16="http://schemas.microsoft.com/office/drawing/2014/main" id="{C7A9CB9D-3C02-C06F-4E29-DBBC0575FBCB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187" name="Text Box 3036">
                <a:extLst>
                  <a:ext uri="{FF2B5EF4-FFF2-40B4-BE49-F238E27FC236}">
                    <a16:creationId xmlns:a16="http://schemas.microsoft.com/office/drawing/2014/main" id="{BFED15C0-3FC7-7559-2916-66AC18F897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8" name="Text Box 3036">
                <a:extLst>
                  <a:ext uri="{FF2B5EF4-FFF2-40B4-BE49-F238E27FC236}">
                    <a16:creationId xmlns:a16="http://schemas.microsoft.com/office/drawing/2014/main" id="{DE88CEC7-2D51-A9F6-2968-7637B0241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9" name="Text Box 3036">
                <a:extLst>
                  <a:ext uri="{FF2B5EF4-FFF2-40B4-BE49-F238E27FC236}">
                    <a16:creationId xmlns:a16="http://schemas.microsoft.com/office/drawing/2014/main" id="{B2FA8BC8-4962-699C-35D1-596FE14CFB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08" name="Group 7207">
            <a:extLst>
              <a:ext uri="{FF2B5EF4-FFF2-40B4-BE49-F238E27FC236}">
                <a16:creationId xmlns:a16="http://schemas.microsoft.com/office/drawing/2014/main" id="{23A45054-8D31-BF2F-8D57-3AC1921FB14E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7209" name="organ group - facial muscles">
              <a:extLst>
                <a:ext uri="{FF2B5EF4-FFF2-40B4-BE49-F238E27FC236}">
                  <a16:creationId xmlns:a16="http://schemas.microsoft.com/office/drawing/2014/main" id="{E2C50E20-6350-1C35-91E2-270665CF2451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7230" name="organ - facial muscles">
                <a:extLst>
                  <a:ext uri="{FF2B5EF4-FFF2-40B4-BE49-F238E27FC236}">
                    <a16:creationId xmlns:a16="http://schemas.microsoft.com/office/drawing/2014/main" id="{5BD91049-A0A0-BA83-6048-A6FFEAFCB46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7231" name="FTU - orbicularis oculi">
                <a:extLst>
                  <a:ext uri="{FF2B5EF4-FFF2-40B4-BE49-F238E27FC236}">
                    <a16:creationId xmlns:a16="http://schemas.microsoft.com/office/drawing/2014/main" id="{CC2231C2-2C9C-53A1-BF31-9391EDF636B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7232" name="FTU - occipitofrontalis">
                <a:extLst>
                  <a:ext uri="{FF2B5EF4-FFF2-40B4-BE49-F238E27FC236}">
                    <a16:creationId xmlns:a16="http://schemas.microsoft.com/office/drawing/2014/main" id="{31F057A1-9CF3-9051-ED1E-8C414422A84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3" name="FTU - nasalis">
                <a:extLst>
                  <a:ext uri="{FF2B5EF4-FFF2-40B4-BE49-F238E27FC236}">
                    <a16:creationId xmlns:a16="http://schemas.microsoft.com/office/drawing/2014/main" id="{34D0A654-8EE7-0EC4-758A-246E4C216BE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7234" name="FTU - zygomaticus major">
                <a:extLst>
                  <a:ext uri="{FF2B5EF4-FFF2-40B4-BE49-F238E27FC236}">
                    <a16:creationId xmlns:a16="http://schemas.microsoft.com/office/drawing/2014/main" id="{BDB78DC0-4429-F520-9E8C-68517835EE3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7235" name="FTU - zygomaticus minor">
                <a:extLst>
                  <a:ext uri="{FF2B5EF4-FFF2-40B4-BE49-F238E27FC236}">
                    <a16:creationId xmlns:a16="http://schemas.microsoft.com/office/drawing/2014/main" id="{BBEC16BB-551E-F201-0E19-1A88085C8F4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210" name="Group 7209">
              <a:extLst>
                <a:ext uri="{FF2B5EF4-FFF2-40B4-BE49-F238E27FC236}">
                  <a16:creationId xmlns:a16="http://schemas.microsoft.com/office/drawing/2014/main" id="{BF34D7CB-B56C-EA06-6967-6D53C18A1AD6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227" name="Text Box 3036">
                <a:extLst>
                  <a:ext uri="{FF2B5EF4-FFF2-40B4-BE49-F238E27FC236}">
                    <a16:creationId xmlns:a16="http://schemas.microsoft.com/office/drawing/2014/main" id="{CC8B10D8-A5B0-F214-506E-6E431EDCEC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8" name="Text Box 3036">
                <a:extLst>
                  <a:ext uri="{FF2B5EF4-FFF2-40B4-BE49-F238E27FC236}">
                    <a16:creationId xmlns:a16="http://schemas.microsoft.com/office/drawing/2014/main" id="{54115E15-618A-9C32-C08D-1E67A52677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9" name="Text Box 3036">
                <a:extLst>
                  <a:ext uri="{FF2B5EF4-FFF2-40B4-BE49-F238E27FC236}">
                    <a16:creationId xmlns:a16="http://schemas.microsoft.com/office/drawing/2014/main" id="{4F9D66BB-A0F5-8357-D411-941AE9B04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1" name="Group 7210">
              <a:extLst>
                <a:ext uri="{FF2B5EF4-FFF2-40B4-BE49-F238E27FC236}">
                  <a16:creationId xmlns:a16="http://schemas.microsoft.com/office/drawing/2014/main" id="{9F19FFE5-F7CA-517A-6298-56B9EEF6F971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224" name="Text Box 3036">
                <a:extLst>
                  <a:ext uri="{FF2B5EF4-FFF2-40B4-BE49-F238E27FC236}">
                    <a16:creationId xmlns:a16="http://schemas.microsoft.com/office/drawing/2014/main" id="{BB09A39C-30D2-E181-2ECA-C1C7EE5F12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5" name="Text Box 3036">
                <a:extLst>
                  <a:ext uri="{FF2B5EF4-FFF2-40B4-BE49-F238E27FC236}">
                    <a16:creationId xmlns:a16="http://schemas.microsoft.com/office/drawing/2014/main" id="{953FB260-DF6A-0919-A7EC-4567605317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6" name="Text Box 3036">
                <a:extLst>
                  <a:ext uri="{FF2B5EF4-FFF2-40B4-BE49-F238E27FC236}">
                    <a16:creationId xmlns:a16="http://schemas.microsoft.com/office/drawing/2014/main" id="{73006AE2-6B20-659A-458D-1BEBC4FCAC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2" name="Group 7211">
              <a:extLst>
                <a:ext uri="{FF2B5EF4-FFF2-40B4-BE49-F238E27FC236}">
                  <a16:creationId xmlns:a16="http://schemas.microsoft.com/office/drawing/2014/main" id="{C49A70DE-2158-5505-BD2D-E3BD5D062AFE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221" name="Text Box 3036">
                <a:extLst>
                  <a:ext uri="{FF2B5EF4-FFF2-40B4-BE49-F238E27FC236}">
                    <a16:creationId xmlns:a16="http://schemas.microsoft.com/office/drawing/2014/main" id="{6AFC3CF2-BC1B-E31E-6CCA-09267249CF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2" name="Text Box 3036">
                <a:extLst>
                  <a:ext uri="{FF2B5EF4-FFF2-40B4-BE49-F238E27FC236}">
                    <a16:creationId xmlns:a16="http://schemas.microsoft.com/office/drawing/2014/main" id="{CEB9D4B0-B742-D891-01D5-A5F05B1BDD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3" name="Text Box 3036">
                <a:extLst>
                  <a:ext uri="{FF2B5EF4-FFF2-40B4-BE49-F238E27FC236}">
                    <a16:creationId xmlns:a16="http://schemas.microsoft.com/office/drawing/2014/main" id="{1F8FEB45-003F-2BE3-8D8E-7DDF6AFD35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3" name="Group 7212">
              <a:extLst>
                <a:ext uri="{FF2B5EF4-FFF2-40B4-BE49-F238E27FC236}">
                  <a16:creationId xmlns:a16="http://schemas.microsoft.com/office/drawing/2014/main" id="{4653FFBD-0BF0-7D2F-21CB-2BC9B9F47483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218" name="Text Box 3036">
                <a:extLst>
                  <a:ext uri="{FF2B5EF4-FFF2-40B4-BE49-F238E27FC236}">
                    <a16:creationId xmlns:a16="http://schemas.microsoft.com/office/drawing/2014/main" id="{1B2ADD18-69BE-FCA9-F608-6DEB419BE1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9" name="Text Box 3036">
                <a:extLst>
                  <a:ext uri="{FF2B5EF4-FFF2-40B4-BE49-F238E27FC236}">
                    <a16:creationId xmlns:a16="http://schemas.microsoft.com/office/drawing/2014/main" id="{BFE68170-2A48-9E74-1C04-5FFCD59D2B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0" name="Text Box 3036">
                <a:extLst>
                  <a:ext uri="{FF2B5EF4-FFF2-40B4-BE49-F238E27FC236}">
                    <a16:creationId xmlns:a16="http://schemas.microsoft.com/office/drawing/2014/main" id="{C2129291-FD48-3407-E14F-88AE91E7E9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4" name="Group 7213">
              <a:extLst>
                <a:ext uri="{FF2B5EF4-FFF2-40B4-BE49-F238E27FC236}">
                  <a16:creationId xmlns:a16="http://schemas.microsoft.com/office/drawing/2014/main" id="{82CC7F1D-0D2B-5484-9FA2-2C9C5A3AB3AD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215" name="Text Box 3036">
                <a:extLst>
                  <a:ext uri="{FF2B5EF4-FFF2-40B4-BE49-F238E27FC236}">
                    <a16:creationId xmlns:a16="http://schemas.microsoft.com/office/drawing/2014/main" id="{FCAA9678-ED85-26DA-B5ED-ECCF7BE27A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6" name="Text Box 3036">
                <a:extLst>
                  <a:ext uri="{FF2B5EF4-FFF2-40B4-BE49-F238E27FC236}">
                    <a16:creationId xmlns:a16="http://schemas.microsoft.com/office/drawing/2014/main" id="{BBBB0A66-D9E2-8457-36CF-817A5007F4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7" name="Text Box 3036">
                <a:extLst>
                  <a:ext uri="{FF2B5EF4-FFF2-40B4-BE49-F238E27FC236}">
                    <a16:creationId xmlns:a16="http://schemas.microsoft.com/office/drawing/2014/main" id="{3A3BE46F-89F5-BC2B-E716-D7B8BBF127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36" name="Group 7235">
            <a:extLst>
              <a:ext uri="{FF2B5EF4-FFF2-40B4-BE49-F238E27FC236}">
                <a16:creationId xmlns:a16="http://schemas.microsoft.com/office/drawing/2014/main" id="{D8DE8BD3-CBB5-0CFA-6ECD-40EB4EE6E77A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7237" name="organ group - facial muscles">
              <a:extLst>
                <a:ext uri="{FF2B5EF4-FFF2-40B4-BE49-F238E27FC236}">
                  <a16:creationId xmlns:a16="http://schemas.microsoft.com/office/drawing/2014/main" id="{EC73EFA4-9C13-94A7-6997-8F132E94466B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7262" name="organ - facial muscles">
                <a:extLst>
                  <a:ext uri="{FF2B5EF4-FFF2-40B4-BE49-F238E27FC236}">
                    <a16:creationId xmlns:a16="http://schemas.microsoft.com/office/drawing/2014/main" id="{AFCDAD13-515A-575E-EA2D-C1CF54E55318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7263" name="FTU - orbicularis oculi">
                <a:extLst>
                  <a:ext uri="{FF2B5EF4-FFF2-40B4-BE49-F238E27FC236}">
                    <a16:creationId xmlns:a16="http://schemas.microsoft.com/office/drawing/2014/main" id="{44AEFB63-4AAD-3831-C2DC-B122B9A1BE2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7264" name="FTU - occipitofrontalis">
                <a:extLst>
                  <a:ext uri="{FF2B5EF4-FFF2-40B4-BE49-F238E27FC236}">
                    <a16:creationId xmlns:a16="http://schemas.microsoft.com/office/drawing/2014/main" id="{BDEEBDD0-CD56-5E94-BEA4-560F1D8810F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7265" name="FTU - nasalis">
                <a:extLst>
                  <a:ext uri="{FF2B5EF4-FFF2-40B4-BE49-F238E27FC236}">
                    <a16:creationId xmlns:a16="http://schemas.microsoft.com/office/drawing/2014/main" id="{AB6FCD0F-A726-5293-918B-11EFEF6C4A6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7266" name="FTU - zygomaticus major">
                <a:extLst>
                  <a:ext uri="{FF2B5EF4-FFF2-40B4-BE49-F238E27FC236}">
                    <a16:creationId xmlns:a16="http://schemas.microsoft.com/office/drawing/2014/main" id="{96A20A4B-16D1-F205-106E-ADF9D949834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7267" name="FTU - zygomaticus minor">
                <a:extLst>
                  <a:ext uri="{FF2B5EF4-FFF2-40B4-BE49-F238E27FC236}">
                    <a16:creationId xmlns:a16="http://schemas.microsoft.com/office/drawing/2014/main" id="{0BE50DCD-938E-4336-9B21-849AFFC3717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7268" name="FTU - orbicularis oris">
                <a:extLst>
                  <a:ext uri="{FF2B5EF4-FFF2-40B4-BE49-F238E27FC236}">
                    <a16:creationId xmlns:a16="http://schemas.microsoft.com/office/drawing/2014/main" id="{4E946779-C0E3-3876-66F7-7D364755E4FB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238" name="Group 7237">
              <a:extLst>
                <a:ext uri="{FF2B5EF4-FFF2-40B4-BE49-F238E27FC236}">
                  <a16:creationId xmlns:a16="http://schemas.microsoft.com/office/drawing/2014/main" id="{7AB1DE22-372A-711A-D121-39623FE972CE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259" name="Text Box 3036">
                <a:extLst>
                  <a:ext uri="{FF2B5EF4-FFF2-40B4-BE49-F238E27FC236}">
                    <a16:creationId xmlns:a16="http://schemas.microsoft.com/office/drawing/2014/main" id="{E33F0535-81B4-7DE5-AA21-F9B8D59A2F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0" name="Text Box 3036">
                <a:extLst>
                  <a:ext uri="{FF2B5EF4-FFF2-40B4-BE49-F238E27FC236}">
                    <a16:creationId xmlns:a16="http://schemas.microsoft.com/office/drawing/2014/main" id="{9F428D8E-A55A-DE5B-564E-A8156723FC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1" name="Text Box 3036">
                <a:extLst>
                  <a:ext uri="{FF2B5EF4-FFF2-40B4-BE49-F238E27FC236}">
                    <a16:creationId xmlns:a16="http://schemas.microsoft.com/office/drawing/2014/main" id="{5AE93A94-FFBD-E577-56ED-A2A53AA555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9" name="Group 7238">
              <a:extLst>
                <a:ext uri="{FF2B5EF4-FFF2-40B4-BE49-F238E27FC236}">
                  <a16:creationId xmlns:a16="http://schemas.microsoft.com/office/drawing/2014/main" id="{96E5C343-D6E7-4CA6-2F1F-5A659B7BB9A7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256" name="Text Box 3036">
                <a:extLst>
                  <a:ext uri="{FF2B5EF4-FFF2-40B4-BE49-F238E27FC236}">
                    <a16:creationId xmlns:a16="http://schemas.microsoft.com/office/drawing/2014/main" id="{CBAB02E3-F114-D78C-8A19-0451C0A2FF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7" name="Text Box 3036">
                <a:extLst>
                  <a:ext uri="{FF2B5EF4-FFF2-40B4-BE49-F238E27FC236}">
                    <a16:creationId xmlns:a16="http://schemas.microsoft.com/office/drawing/2014/main" id="{04FEEF42-3FF6-F42C-6E03-36E7E3BCC7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8" name="Text Box 3036">
                <a:extLst>
                  <a:ext uri="{FF2B5EF4-FFF2-40B4-BE49-F238E27FC236}">
                    <a16:creationId xmlns:a16="http://schemas.microsoft.com/office/drawing/2014/main" id="{3D7181B4-3CBB-CF2F-97DD-BBC2291750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0" name="Group 7239">
              <a:extLst>
                <a:ext uri="{FF2B5EF4-FFF2-40B4-BE49-F238E27FC236}">
                  <a16:creationId xmlns:a16="http://schemas.microsoft.com/office/drawing/2014/main" id="{FA731B02-4EA9-76F9-4AFB-5E778EA8E4E1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253" name="Text Box 3036">
                <a:extLst>
                  <a:ext uri="{FF2B5EF4-FFF2-40B4-BE49-F238E27FC236}">
                    <a16:creationId xmlns:a16="http://schemas.microsoft.com/office/drawing/2014/main" id="{6AFE769D-FA1B-B639-63AC-0312F5AF45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4" name="Text Box 3036">
                <a:extLst>
                  <a:ext uri="{FF2B5EF4-FFF2-40B4-BE49-F238E27FC236}">
                    <a16:creationId xmlns:a16="http://schemas.microsoft.com/office/drawing/2014/main" id="{643F3337-D444-1D34-CAB7-F1A7BDF3D3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5" name="Text Box 3036">
                <a:extLst>
                  <a:ext uri="{FF2B5EF4-FFF2-40B4-BE49-F238E27FC236}">
                    <a16:creationId xmlns:a16="http://schemas.microsoft.com/office/drawing/2014/main" id="{AE2CC449-A28C-638D-F9E0-AFB366A0CC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1" name="Group 7240">
              <a:extLst>
                <a:ext uri="{FF2B5EF4-FFF2-40B4-BE49-F238E27FC236}">
                  <a16:creationId xmlns:a16="http://schemas.microsoft.com/office/drawing/2014/main" id="{930D3C9F-3F6B-CE26-AD4A-FB1BBF87E9D8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250" name="Text Box 3036">
                <a:extLst>
                  <a:ext uri="{FF2B5EF4-FFF2-40B4-BE49-F238E27FC236}">
                    <a16:creationId xmlns:a16="http://schemas.microsoft.com/office/drawing/2014/main" id="{828574DD-483E-8282-54AA-BF566C2AFD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1" name="Text Box 3036">
                <a:extLst>
                  <a:ext uri="{FF2B5EF4-FFF2-40B4-BE49-F238E27FC236}">
                    <a16:creationId xmlns:a16="http://schemas.microsoft.com/office/drawing/2014/main" id="{A410600B-168A-F23C-0D58-277D5EF68F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2" name="Text Box 3036">
                <a:extLst>
                  <a:ext uri="{FF2B5EF4-FFF2-40B4-BE49-F238E27FC236}">
                    <a16:creationId xmlns:a16="http://schemas.microsoft.com/office/drawing/2014/main" id="{DEB172CA-0E47-A541-BCFF-167C881785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2" name="Group 7241">
              <a:extLst>
                <a:ext uri="{FF2B5EF4-FFF2-40B4-BE49-F238E27FC236}">
                  <a16:creationId xmlns:a16="http://schemas.microsoft.com/office/drawing/2014/main" id="{CDFB0F2F-22C6-84ED-FEE5-84308E9B6A81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247" name="Text Box 3036">
                <a:extLst>
                  <a:ext uri="{FF2B5EF4-FFF2-40B4-BE49-F238E27FC236}">
                    <a16:creationId xmlns:a16="http://schemas.microsoft.com/office/drawing/2014/main" id="{6110F8AC-A988-69EB-334F-8E182CA960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8" name="Text Box 3036">
                <a:extLst>
                  <a:ext uri="{FF2B5EF4-FFF2-40B4-BE49-F238E27FC236}">
                    <a16:creationId xmlns:a16="http://schemas.microsoft.com/office/drawing/2014/main" id="{D171359B-E1D0-7981-CDFA-5B4FDC328A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9" name="Text Box 3036">
                <a:extLst>
                  <a:ext uri="{FF2B5EF4-FFF2-40B4-BE49-F238E27FC236}">
                    <a16:creationId xmlns:a16="http://schemas.microsoft.com/office/drawing/2014/main" id="{992A0C56-A479-1CDA-FFC1-3D5D97D652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3" name="Group 7242">
              <a:extLst>
                <a:ext uri="{FF2B5EF4-FFF2-40B4-BE49-F238E27FC236}">
                  <a16:creationId xmlns:a16="http://schemas.microsoft.com/office/drawing/2014/main" id="{A2ABA697-BF60-4913-8604-B164C3BA9171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244" name="Text Box 3036">
                <a:extLst>
                  <a:ext uri="{FF2B5EF4-FFF2-40B4-BE49-F238E27FC236}">
                    <a16:creationId xmlns:a16="http://schemas.microsoft.com/office/drawing/2014/main" id="{771DED1F-EFCB-00DC-5316-0283639015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5" name="Text Box 3036">
                <a:extLst>
                  <a:ext uri="{FF2B5EF4-FFF2-40B4-BE49-F238E27FC236}">
                    <a16:creationId xmlns:a16="http://schemas.microsoft.com/office/drawing/2014/main" id="{D84408E0-5B15-9B50-73A0-7DA62024CE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6" name="Text Box 3036">
                <a:extLst>
                  <a:ext uri="{FF2B5EF4-FFF2-40B4-BE49-F238E27FC236}">
                    <a16:creationId xmlns:a16="http://schemas.microsoft.com/office/drawing/2014/main" id="{6182191F-9A6F-C65E-9CC7-87197311C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69" name="Group 7268">
            <a:extLst>
              <a:ext uri="{FF2B5EF4-FFF2-40B4-BE49-F238E27FC236}">
                <a16:creationId xmlns:a16="http://schemas.microsoft.com/office/drawing/2014/main" id="{7EFB9509-A5AC-FE16-063F-6908B3E64317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7270" name="Group 7269">
              <a:extLst>
                <a:ext uri="{FF2B5EF4-FFF2-40B4-BE49-F238E27FC236}">
                  <a16:creationId xmlns:a16="http://schemas.microsoft.com/office/drawing/2014/main" id="{E2E7E618-B097-E7F0-98E0-748BFD5D735D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7319" name="organ group - facial muscles">
                <a:extLst>
                  <a:ext uri="{FF2B5EF4-FFF2-40B4-BE49-F238E27FC236}">
                    <a16:creationId xmlns:a16="http://schemas.microsoft.com/office/drawing/2014/main" id="{B5491165-22AE-CCBE-B71F-73DEB9BEC93C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7323" name="organ - facial muscles">
                  <a:extLst>
                    <a:ext uri="{FF2B5EF4-FFF2-40B4-BE49-F238E27FC236}">
                      <a16:creationId xmlns:a16="http://schemas.microsoft.com/office/drawing/2014/main" id="{AA13585A-A05B-EDFF-CAE8-8B2592AE5204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7324" name="FTU - orbicularis oculi">
                  <a:extLst>
                    <a:ext uri="{FF2B5EF4-FFF2-40B4-BE49-F238E27FC236}">
                      <a16:creationId xmlns:a16="http://schemas.microsoft.com/office/drawing/2014/main" id="{00A96135-444B-D95D-ABA8-53C694FE80AD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7325" name="FTU - occipitofrontalis">
                  <a:extLst>
                    <a:ext uri="{FF2B5EF4-FFF2-40B4-BE49-F238E27FC236}">
                      <a16:creationId xmlns:a16="http://schemas.microsoft.com/office/drawing/2014/main" id="{0B2E432C-6903-1AB7-D9A6-3FFEA79D097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7326" name="FTU - nasalis">
                  <a:extLst>
                    <a:ext uri="{FF2B5EF4-FFF2-40B4-BE49-F238E27FC236}">
                      <a16:creationId xmlns:a16="http://schemas.microsoft.com/office/drawing/2014/main" id="{D195D77E-F275-27B4-C5E2-B2274D04DC8A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7327" name="FTU - zygomaticus major">
                  <a:extLst>
                    <a:ext uri="{FF2B5EF4-FFF2-40B4-BE49-F238E27FC236}">
                      <a16:creationId xmlns:a16="http://schemas.microsoft.com/office/drawing/2014/main" id="{687534C5-DA81-2026-B861-37C99ACDF452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7328" name="FTU - zygomaticus minor">
                  <a:extLst>
                    <a:ext uri="{FF2B5EF4-FFF2-40B4-BE49-F238E27FC236}">
                      <a16:creationId xmlns:a16="http://schemas.microsoft.com/office/drawing/2014/main" id="{BE4AD6BC-8210-A584-344F-D1291D41772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7329" name="FTU - orbicularis oris">
                  <a:extLst>
                    <a:ext uri="{FF2B5EF4-FFF2-40B4-BE49-F238E27FC236}">
                      <a16:creationId xmlns:a16="http://schemas.microsoft.com/office/drawing/2014/main" id="{15BACBF7-8303-6CA5-5877-80E31C6F75F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7330" name="FTU - depressor anguli oris">
                  <a:extLst>
                    <a:ext uri="{FF2B5EF4-FFF2-40B4-BE49-F238E27FC236}">
                      <a16:creationId xmlns:a16="http://schemas.microsoft.com/office/drawing/2014/main" id="{02EFDEA2-5A62-2D59-2954-1DA45AE2C32D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7331" name="FTU - levator labii">
                  <a:extLst>
                    <a:ext uri="{FF2B5EF4-FFF2-40B4-BE49-F238E27FC236}">
                      <a16:creationId xmlns:a16="http://schemas.microsoft.com/office/drawing/2014/main" id="{B3942338-26F9-1F6C-9CBF-6E1A5180CCC2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7332" name="FTU - mentalis">
                  <a:extLst>
                    <a:ext uri="{FF2B5EF4-FFF2-40B4-BE49-F238E27FC236}">
                      <a16:creationId xmlns:a16="http://schemas.microsoft.com/office/drawing/2014/main" id="{6506220A-1309-6AD6-E0C6-DE69227F0D07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33" name="FTU - temporalis">
                  <a:extLst>
                    <a:ext uri="{FF2B5EF4-FFF2-40B4-BE49-F238E27FC236}">
                      <a16:creationId xmlns:a16="http://schemas.microsoft.com/office/drawing/2014/main" id="{53E423AC-4702-A8D0-5B1F-48EB4AFA5060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20" name="organ group - facial muscles">
                <a:extLst>
                  <a:ext uri="{FF2B5EF4-FFF2-40B4-BE49-F238E27FC236}">
                    <a16:creationId xmlns:a16="http://schemas.microsoft.com/office/drawing/2014/main" id="{CF1F3440-7754-176C-F0DC-CE8EAFD7D04E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7321" name="FTU - orbicularis oculi">
                  <a:extLst>
                    <a:ext uri="{FF2B5EF4-FFF2-40B4-BE49-F238E27FC236}">
                      <a16:creationId xmlns:a16="http://schemas.microsoft.com/office/drawing/2014/main" id="{F5664EB7-316D-8018-F395-583FE1B4E08C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7322" name="FTU - nasalis">
                  <a:extLst>
                    <a:ext uri="{FF2B5EF4-FFF2-40B4-BE49-F238E27FC236}">
                      <a16:creationId xmlns:a16="http://schemas.microsoft.com/office/drawing/2014/main" id="{E5C7C8A2-14FE-6B10-E04A-418AF3AA3B81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7271" name="Group 7270">
              <a:extLst>
                <a:ext uri="{FF2B5EF4-FFF2-40B4-BE49-F238E27FC236}">
                  <a16:creationId xmlns:a16="http://schemas.microsoft.com/office/drawing/2014/main" id="{17B8D943-0CD3-FB81-406B-7477DADCBBFA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7316" name="Text Box 3036">
                <a:extLst>
                  <a:ext uri="{FF2B5EF4-FFF2-40B4-BE49-F238E27FC236}">
                    <a16:creationId xmlns:a16="http://schemas.microsoft.com/office/drawing/2014/main" id="{1D63EA81-588E-2029-4405-8E29423864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7" name="Text Box 3036">
                <a:extLst>
                  <a:ext uri="{FF2B5EF4-FFF2-40B4-BE49-F238E27FC236}">
                    <a16:creationId xmlns:a16="http://schemas.microsoft.com/office/drawing/2014/main" id="{CB19D519-EC8E-43B0-2742-537517D8B4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8" name="Text Box 3036">
                <a:extLst>
                  <a:ext uri="{FF2B5EF4-FFF2-40B4-BE49-F238E27FC236}">
                    <a16:creationId xmlns:a16="http://schemas.microsoft.com/office/drawing/2014/main" id="{FA9D691E-5DD0-6E88-7304-5FD16E7C4E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2" name="Group 7271">
              <a:extLst>
                <a:ext uri="{FF2B5EF4-FFF2-40B4-BE49-F238E27FC236}">
                  <a16:creationId xmlns:a16="http://schemas.microsoft.com/office/drawing/2014/main" id="{1ED2C407-18B2-8C26-AD23-B28E11DF4B64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7313" name="Text Box 3036">
                <a:extLst>
                  <a:ext uri="{FF2B5EF4-FFF2-40B4-BE49-F238E27FC236}">
                    <a16:creationId xmlns:a16="http://schemas.microsoft.com/office/drawing/2014/main" id="{403E61FC-D2C4-732D-B4D7-C4706CA57F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4" name="Text Box 3036">
                <a:extLst>
                  <a:ext uri="{FF2B5EF4-FFF2-40B4-BE49-F238E27FC236}">
                    <a16:creationId xmlns:a16="http://schemas.microsoft.com/office/drawing/2014/main" id="{C8383878-5F73-4643-339F-E889E446F8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5" name="Text Box 3036">
                <a:extLst>
                  <a:ext uri="{FF2B5EF4-FFF2-40B4-BE49-F238E27FC236}">
                    <a16:creationId xmlns:a16="http://schemas.microsoft.com/office/drawing/2014/main" id="{0DE07CC2-EDF6-1D28-4B54-BC6FF4737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3" name="Group 7272">
              <a:extLst>
                <a:ext uri="{FF2B5EF4-FFF2-40B4-BE49-F238E27FC236}">
                  <a16:creationId xmlns:a16="http://schemas.microsoft.com/office/drawing/2014/main" id="{98CA10D5-70B6-6441-0DF1-D72A8F47C46C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7310" name="Text Box 3036">
                <a:extLst>
                  <a:ext uri="{FF2B5EF4-FFF2-40B4-BE49-F238E27FC236}">
                    <a16:creationId xmlns:a16="http://schemas.microsoft.com/office/drawing/2014/main" id="{6CD5C720-F47A-229F-E67A-82A958B747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1" name="Text Box 3036">
                <a:extLst>
                  <a:ext uri="{FF2B5EF4-FFF2-40B4-BE49-F238E27FC236}">
                    <a16:creationId xmlns:a16="http://schemas.microsoft.com/office/drawing/2014/main" id="{1D7F2FCE-0A52-BA06-B3E9-7823C8C62F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2" name="Text Box 3036">
                <a:extLst>
                  <a:ext uri="{FF2B5EF4-FFF2-40B4-BE49-F238E27FC236}">
                    <a16:creationId xmlns:a16="http://schemas.microsoft.com/office/drawing/2014/main" id="{91CAB366-AB8B-C2B6-7FE0-D0AE7D4908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4" name="Group 7273">
              <a:extLst>
                <a:ext uri="{FF2B5EF4-FFF2-40B4-BE49-F238E27FC236}">
                  <a16:creationId xmlns:a16="http://schemas.microsoft.com/office/drawing/2014/main" id="{B5A58ED9-AC0D-D474-E401-21860C975892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7307" name="Text Box 3036">
                <a:extLst>
                  <a:ext uri="{FF2B5EF4-FFF2-40B4-BE49-F238E27FC236}">
                    <a16:creationId xmlns:a16="http://schemas.microsoft.com/office/drawing/2014/main" id="{33BA52B3-9462-CB88-0D07-B951F2C4EF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8" name="Text Box 3036">
                <a:extLst>
                  <a:ext uri="{FF2B5EF4-FFF2-40B4-BE49-F238E27FC236}">
                    <a16:creationId xmlns:a16="http://schemas.microsoft.com/office/drawing/2014/main" id="{B52E7F66-43B6-435D-3884-B2D8BAB844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9" name="Text Box 3036">
                <a:extLst>
                  <a:ext uri="{FF2B5EF4-FFF2-40B4-BE49-F238E27FC236}">
                    <a16:creationId xmlns:a16="http://schemas.microsoft.com/office/drawing/2014/main" id="{A8516177-42EB-BBCB-AC36-DF6791E0B3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5" name="Group 7274">
              <a:extLst>
                <a:ext uri="{FF2B5EF4-FFF2-40B4-BE49-F238E27FC236}">
                  <a16:creationId xmlns:a16="http://schemas.microsoft.com/office/drawing/2014/main" id="{D4717CD4-94E0-9B5A-3A75-4BF7D8A83077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7304" name="Text Box 3036">
                <a:extLst>
                  <a:ext uri="{FF2B5EF4-FFF2-40B4-BE49-F238E27FC236}">
                    <a16:creationId xmlns:a16="http://schemas.microsoft.com/office/drawing/2014/main" id="{F6A2C5A0-D711-BD58-909A-C1E383681E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5" name="Text Box 3036">
                <a:extLst>
                  <a:ext uri="{FF2B5EF4-FFF2-40B4-BE49-F238E27FC236}">
                    <a16:creationId xmlns:a16="http://schemas.microsoft.com/office/drawing/2014/main" id="{30129A99-C556-655B-C17C-86AF77FA8B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6" name="Text Box 3036">
                <a:extLst>
                  <a:ext uri="{FF2B5EF4-FFF2-40B4-BE49-F238E27FC236}">
                    <a16:creationId xmlns:a16="http://schemas.microsoft.com/office/drawing/2014/main" id="{5E6D6E82-144B-1321-3810-69636B5C62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6" name="Group 7275">
              <a:extLst>
                <a:ext uri="{FF2B5EF4-FFF2-40B4-BE49-F238E27FC236}">
                  <a16:creationId xmlns:a16="http://schemas.microsoft.com/office/drawing/2014/main" id="{6CE75DF9-1A2A-3455-F6E0-F5D83DFECF49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7301" name="Text Box 3036">
                <a:extLst>
                  <a:ext uri="{FF2B5EF4-FFF2-40B4-BE49-F238E27FC236}">
                    <a16:creationId xmlns:a16="http://schemas.microsoft.com/office/drawing/2014/main" id="{C5B40BA4-4B14-BF56-31F8-FE840DC692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2" name="Text Box 3036">
                <a:extLst>
                  <a:ext uri="{FF2B5EF4-FFF2-40B4-BE49-F238E27FC236}">
                    <a16:creationId xmlns:a16="http://schemas.microsoft.com/office/drawing/2014/main" id="{42FFE92E-74F1-7DF1-BA66-910CA3085A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3" name="Text Box 3036">
                <a:extLst>
                  <a:ext uri="{FF2B5EF4-FFF2-40B4-BE49-F238E27FC236}">
                    <a16:creationId xmlns:a16="http://schemas.microsoft.com/office/drawing/2014/main" id="{033997B4-15AB-B14F-8997-0770C53FF4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7" name="Group 7276">
              <a:extLst>
                <a:ext uri="{FF2B5EF4-FFF2-40B4-BE49-F238E27FC236}">
                  <a16:creationId xmlns:a16="http://schemas.microsoft.com/office/drawing/2014/main" id="{BD9AFEE2-5CB8-D34E-DF3D-FBA0FE93DBE6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7298" name="Text Box 3036">
                <a:extLst>
                  <a:ext uri="{FF2B5EF4-FFF2-40B4-BE49-F238E27FC236}">
                    <a16:creationId xmlns:a16="http://schemas.microsoft.com/office/drawing/2014/main" id="{E6FEAE5D-3EA1-F892-FF98-76BE395D4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9" name="Text Box 3036">
                <a:extLst>
                  <a:ext uri="{FF2B5EF4-FFF2-40B4-BE49-F238E27FC236}">
                    <a16:creationId xmlns:a16="http://schemas.microsoft.com/office/drawing/2014/main" id="{97DBF12C-7C39-4629-DA70-91F5A2FAA0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0" name="Text Box 3036">
                <a:extLst>
                  <a:ext uri="{FF2B5EF4-FFF2-40B4-BE49-F238E27FC236}">
                    <a16:creationId xmlns:a16="http://schemas.microsoft.com/office/drawing/2014/main" id="{F255DD6D-B17A-6451-2286-7CCEECC4B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8" name="Group 7277">
              <a:extLst>
                <a:ext uri="{FF2B5EF4-FFF2-40B4-BE49-F238E27FC236}">
                  <a16:creationId xmlns:a16="http://schemas.microsoft.com/office/drawing/2014/main" id="{65B40970-EE7F-7066-1979-E20F7A3B2E4F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7295" name="Text Box 3036">
                <a:extLst>
                  <a:ext uri="{FF2B5EF4-FFF2-40B4-BE49-F238E27FC236}">
                    <a16:creationId xmlns:a16="http://schemas.microsoft.com/office/drawing/2014/main" id="{0C786C51-F5CB-5584-C9F6-A16A585EA8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6" name="Text Box 3036">
                <a:extLst>
                  <a:ext uri="{FF2B5EF4-FFF2-40B4-BE49-F238E27FC236}">
                    <a16:creationId xmlns:a16="http://schemas.microsoft.com/office/drawing/2014/main" id="{B530418F-A9FE-CBED-7677-493FBB51C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7" name="Text Box 3036">
                <a:extLst>
                  <a:ext uri="{FF2B5EF4-FFF2-40B4-BE49-F238E27FC236}">
                    <a16:creationId xmlns:a16="http://schemas.microsoft.com/office/drawing/2014/main" id="{6745E225-E541-5642-5B28-FF5D1098E6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9" name="Group 7278">
              <a:extLst>
                <a:ext uri="{FF2B5EF4-FFF2-40B4-BE49-F238E27FC236}">
                  <a16:creationId xmlns:a16="http://schemas.microsoft.com/office/drawing/2014/main" id="{D4910D18-A208-479C-A7BF-875F4DCBBE29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7292" name="Text Box 3036">
                <a:extLst>
                  <a:ext uri="{FF2B5EF4-FFF2-40B4-BE49-F238E27FC236}">
                    <a16:creationId xmlns:a16="http://schemas.microsoft.com/office/drawing/2014/main" id="{ED2E39BA-5850-885F-8E7C-F6096C24EE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3" name="Text Box 3036">
                <a:extLst>
                  <a:ext uri="{FF2B5EF4-FFF2-40B4-BE49-F238E27FC236}">
                    <a16:creationId xmlns:a16="http://schemas.microsoft.com/office/drawing/2014/main" id="{09E1E827-FA2F-BCCC-4A77-597935E0DF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4" name="Text Box 3036">
                <a:extLst>
                  <a:ext uri="{FF2B5EF4-FFF2-40B4-BE49-F238E27FC236}">
                    <a16:creationId xmlns:a16="http://schemas.microsoft.com/office/drawing/2014/main" id="{4ABFEF63-60A7-101B-F66E-172BC8FA53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0" name="Group 7279">
              <a:extLst>
                <a:ext uri="{FF2B5EF4-FFF2-40B4-BE49-F238E27FC236}">
                  <a16:creationId xmlns:a16="http://schemas.microsoft.com/office/drawing/2014/main" id="{B0EFC61A-B163-78B7-5778-C6E5020CE235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7289" name="Text Box 3036">
                <a:extLst>
                  <a:ext uri="{FF2B5EF4-FFF2-40B4-BE49-F238E27FC236}">
                    <a16:creationId xmlns:a16="http://schemas.microsoft.com/office/drawing/2014/main" id="{FD7E6058-747A-FF92-738B-CE023CFC9E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0" name="Text Box 3036">
                <a:extLst>
                  <a:ext uri="{FF2B5EF4-FFF2-40B4-BE49-F238E27FC236}">
                    <a16:creationId xmlns:a16="http://schemas.microsoft.com/office/drawing/2014/main" id="{ECDC502F-75B8-D4B7-BF59-54A8839A99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1" name="Text Box 3036">
                <a:extLst>
                  <a:ext uri="{FF2B5EF4-FFF2-40B4-BE49-F238E27FC236}">
                    <a16:creationId xmlns:a16="http://schemas.microsoft.com/office/drawing/2014/main" id="{CE3D6AEC-ABF2-E09B-F01C-C26E718AB5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1" name="Group 7280">
              <a:extLst>
                <a:ext uri="{FF2B5EF4-FFF2-40B4-BE49-F238E27FC236}">
                  <a16:creationId xmlns:a16="http://schemas.microsoft.com/office/drawing/2014/main" id="{DA603C39-C0A0-C3CE-509B-996571C7CD39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7286" name="Text Box 3036">
                <a:extLst>
                  <a:ext uri="{FF2B5EF4-FFF2-40B4-BE49-F238E27FC236}">
                    <a16:creationId xmlns:a16="http://schemas.microsoft.com/office/drawing/2014/main" id="{9F9D2564-FE9E-74C6-84A6-066C094800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7" name="Text Box 3036">
                <a:extLst>
                  <a:ext uri="{FF2B5EF4-FFF2-40B4-BE49-F238E27FC236}">
                    <a16:creationId xmlns:a16="http://schemas.microsoft.com/office/drawing/2014/main" id="{7FBEE539-E522-B9EC-02B9-50AF849EA6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8" name="Text Box 3036">
                <a:extLst>
                  <a:ext uri="{FF2B5EF4-FFF2-40B4-BE49-F238E27FC236}">
                    <a16:creationId xmlns:a16="http://schemas.microsoft.com/office/drawing/2014/main" id="{3A37E973-35C0-9452-CD8A-45FADA7C47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2" name="Group 7281">
              <a:extLst>
                <a:ext uri="{FF2B5EF4-FFF2-40B4-BE49-F238E27FC236}">
                  <a16:creationId xmlns:a16="http://schemas.microsoft.com/office/drawing/2014/main" id="{17A76E8A-1EED-26D3-1EA9-EC295D5A3217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7283" name="Text Box 3036">
                <a:extLst>
                  <a:ext uri="{FF2B5EF4-FFF2-40B4-BE49-F238E27FC236}">
                    <a16:creationId xmlns:a16="http://schemas.microsoft.com/office/drawing/2014/main" id="{AD7C18FE-503A-0BC6-5E0B-6E1D86AA6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4" name="Text Box 3036">
                <a:extLst>
                  <a:ext uri="{FF2B5EF4-FFF2-40B4-BE49-F238E27FC236}">
                    <a16:creationId xmlns:a16="http://schemas.microsoft.com/office/drawing/2014/main" id="{63A1717F-2D32-71DB-04C5-94FADB8DEB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5" name="Text Box 3036">
                <a:extLst>
                  <a:ext uri="{FF2B5EF4-FFF2-40B4-BE49-F238E27FC236}">
                    <a16:creationId xmlns:a16="http://schemas.microsoft.com/office/drawing/2014/main" id="{D22FD7AF-B0CC-56BA-9A70-0A1A408B2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34" name="Group 7333">
            <a:extLst>
              <a:ext uri="{FF2B5EF4-FFF2-40B4-BE49-F238E27FC236}">
                <a16:creationId xmlns:a16="http://schemas.microsoft.com/office/drawing/2014/main" id="{415B774E-7B4E-BF2C-EDEF-0F82FEC80787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7335" name="organ group - facial muscles">
              <a:extLst>
                <a:ext uri="{FF2B5EF4-FFF2-40B4-BE49-F238E27FC236}">
                  <a16:creationId xmlns:a16="http://schemas.microsoft.com/office/drawing/2014/main" id="{F930AC10-4026-5505-8CDA-365AD77C3BB9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7372" name="organ - facial muscles">
                <a:extLst>
                  <a:ext uri="{FF2B5EF4-FFF2-40B4-BE49-F238E27FC236}">
                    <a16:creationId xmlns:a16="http://schemas.microsoft.com/office/drawing/2014/main" id="{9569A753-38C9-3AB1-2F99-94B61C682560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7373" name="FTU - orbicularis oculi">
                <a:extLst>
                  <a:ext uri="{FF2B5EF4-FFF2-40B4-BE49-F238E27FC236}">
                    <a16:creationId xmlns:a16="http://schemas.microsoft.com/office/drawing/2014/main" id="{06F3418B-0B0F-DC7A-473F-70A710DC868F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7374" name="FTU - occipitofrontalis">
                <a:extLst>
                  <a:ext uri="{FF2B5EF4-FFF2-40B4-BE49-F238E27FC236}">
                    <a16:creationId xmlns:a16="http://schemas.microsoft.com/office/drawing/2014/main" id="{0B3A71CF-C8B8-2C1A-C2EC-71202C2DE55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7375" name="FTU - nasalis">
                <a:extLst>
                  <a:ext uri="{FF2B5EF4-FFF2-40B4-BE49-F238E27FC236}">
                    <a16:creationId xmlns:a16="http://schemas.microsoft.com/office/drawing/2014/main" id="{7097DA85-8CE2-961F-02B7-4B25AECE6D5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7376" name="FTU - zygomaticus major">
                <a:extLst>
                  <a:ext uri="{FF2B5EF4-FFF2-40B4-BE49-F238E27FC236}">
                    <a16:creationId xmlns:a16="http://schemas.microsoft.com/office/drawing/2014/main" id="{121FD9D1-3F53-B328-C8C2-AD1333B2682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7" name="FTU - zygomaticus minor">
                <a:extLst>
                  <a:ext uri="{FF2B5EF4-FFF2-40B4-BE49-F238E27FC236}">
                    <a16:creationId xmlns:a16="http://schemas.microsoft.com/office/drawing/2014/main" id="{BBA76FC8-CD33-29B6-9288-7BF4D35B81A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7378" name="FTU - orbicularis oris">
                <a:extLst>
                  <a:ext uri="{FF2B5EF4-FFF2-40B4-BE49-F238E27FC236}">
                    <a16:creationId xmlns:a16="http://schemas.microsoft.com/office/drawing/2014/main" id="{B6FFD3DA-DF5C-5F43-165F-4A662D8F9C3E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9" name="FTU - depressor anguli oris">
                <a:extLst>
                  <a:ext uri="{FF2B5EF4-FFF2-40B4-BE49-F238E27FC236}">
                    <a16:creationId xmlns:a16="http://schemas.microsoft.com/office/drawing/2014/main" id="{59793452-C80C-EDB3-522D-389D2EAF9405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7380" name="FTU - levator labii">
                <a:extLst>
                  <a:ext uri="{FF2B5EF4-FFF2-40B4-BE49-F238E27FC236}">
                    <a16:creationId xmlns:a16="http://schemas.microsoft.com/office/drawing/2014/main" id="{4AD27A7B-DE2F-1572-AEA7-C65A7B929EB8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7381" name="FTU - mentalis">
                <a:extLst>
                  <a:ext uri="{FF2B5EF4-FFF2-40B4-BE49-F238E27FC236}">
                    <a16:creationId xmlns:a16="http://schemas.microsoft.com/office/drawing/2014/main" id="{621738FF-0FB0-6941-5A8F-07D81978824F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7336" name="Group 7335">
              <a:extLst>
                <a:ext uri="{FF2B5EF4-FFF2-40B4-BE49-F238E27FC236}">
                  <a16:creationId xmlns:a16="http://schemas.microsoft.com/office/drawing/2014/main" id="{B331FAE1-6368-A7F6-2F9B-0135EE8FAB0D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7369" name="Text Box 3036">
                <a:extLst>
                  <a:ext uri="{FF2B5EF4-FFF2-40B4-BE49-F238E27FC236}">
                    <a16:creationId xmlns:a16="http://schemas.microsoft.com/office/drawing/2014/main" id="{8DAD3927-5867-4C67-B379-804AE0B3AE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0" name="Text Box 3036">
                <a:extLst>
                  <a:ext uri="{FF2B5EF4-FFF2-40B4-BE49-F238E27FC236}">
                    <a16:creationId xmlns:a16="http://schemas.microsoft.com/office/drawing/2014/main" id="{B0F2070D-CC7B-E461-5377-4119172926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1" name="Text Box 3036">
                <a:extLst>
                  <a:ext uri="{FF2B5EF4-FFF2-40B4-BE49-F238E27FC236}">
                    <a16:creationId xmlns:a16="http://schemas.microsoft.com/office/drawing/2014/main" id="{16AB6681-E0FE-F0C3-C67E-3867D50596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7" name="Group 7336">
              <a:extLst>
                <a:ext uri="{FF2B5EF4-FFF2-40B4-BE49-F238E27FC236}">
                  <a16:creationId xmlns:a16="http://schemas.microsoft.com/office/drawing/2014/main" id="{F777528C-B78D-1C43-D3EC-CEC1E1D828A9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7366" name="Text Box 3036">
                <a:extLst>
                  <a:ext uri="{FF2B5EF4-FFF2-40B4-BE49-F238E27FC236}">
                    <a16:creationId xmlns:a16="http://schemas.microsoft.com/office/drawing/2014/main" id="{AC2B465C-7B50-4688-0601-E358A102A5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7" name="Text Box 3036">
                <a:extLst>
                  <a:ext uri="{FF2B5EF4-FFF2-40B4-BE49-F238E27FC236}">
                    <a16:creationId xmlns:a16="http://schemas.microsoft.com/office/drawing/2014/main" id="{C671E528-0FC4-7CB5-160F-F079F9518F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8" name="Text Box 3036">
                <a:extLst>
                  <a:ext uri="{FF2B5EF4-FFF2-40B4-BE49-F238E27FC236}">
                    <a16:creationId xmlns:a16="http://schemas.microsoft.com/office/drawing/2014/main" id="{C64B1421-6A6E-B49C-64FB-C9A159F61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8" name="Group 7337">
              <a:extLst>
                <a:ext uri="{FF2B5EF4-FFF2-40B4-BE49-F238E27FC236}">
                  <a16:creationId xmlns:a16="http://schemas.microsoft.com/office/drawing/2014/main" id="{E11CC7BE-1412-C936-6E9B-C0E252E2C198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7363" name="Text Box 3036">
                <a:extLst>
                  <a:ext uri="{FF2B5EF4-FFF2-40B4-BE49-F238E27FC236}">
                    <a16:creationId xmlns:a16="http://schemas.microsoft.com/office/drawing/2014/main" id="{DA45E4A2-49B0-5791-CBFE-D819A527DA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4" name="Text Box 3036">
                <a:extLst>
                  <a:ext uri="{FF2B5EF4-FFF2-40B4-BE49-F238E27FC236}">
                    <a16:creationId xmlns:a16="http://schemas.microsoft.com/office/drawing/2014/main" id="{E2D63FBF-2DFA-DEDB-C06B-B4977452F4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5" name="Text Box 3036">
                <a:extLst>
                  <a:ext uri="{FF2B5EF4-FFF2-40B4-BE49-F238E27FC236}">
                    <a16:creationId xmlns:a16="http://schemas.microsoft.com/office/drawing/2014/main" id="{E8C06229-39F7-B8F5-1B67-2AC850E328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9" name="Group 7338">
              <a:extLst>
                <a:ext uri="{FF2B5EF4-FFF2-40B4-BE49-F238E27FC236}">
                  <a16:creationId xmlns:a16="http://schemas.microsoft.com/office/drawing/2014/main" id="{532B578B-723A-22E2-45E4-7981927627DE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7360" name="Text Box 3036">
                <a:extLst>
                  <a:ext uri="{FF2B5EF4-FFF2-40B4-BE49-F238E27FC236}">
                    <a16:creationId xmlns:a16="http://schemas.microsoft.com/office/drawing/2014/main" id="{3EABDFA6-C520-B20D-CD4E-6AE57A58C9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1" name="Text Box 3036">
                <a:extLst>
                  <a:ext uri="{FF2B5EF4-FFF2-40B4-BE49-F238E27FC236}">
                    <a16:creationId xmlns:a16="http://schemas.microsoft.com/office/drawing/2014/main" id="{6E61F2BB-56FF-4C99-D1F1-B957D33E7B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2" name="Text Box 3036">
                <a:extLst>
                  <a:ext uri="{FF2B5EF4-FFF2-40B4-BE49-F238E27FC236}">
                    <a16:creationId xmlns:a16="http://schemas.microsoft.com/office/drawing/2014/main" id="{364A2EC5-43F9-45C7-AE74-4ED0C4B225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0" name="Group 7339">
              <a:extLst>
                <a:ext uri="{FF2B5EF4-FFF2-40B4-BE49-F238E27FC236}">
                  <a16:creationId xmlns:a16="http://schemas.microsoft.com/office/drawing/2014/main" id="{A50E52C8-8B15-2CD6-AC30-80BDCB876030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7357" name="Text Box 3036">
                <a:extLst>
                  <a:ext uri="{FF2B5EF4-FFF2-40B4-BE49-F238E27FC236}">
                    <a16:creationId xmlns:a16="http://schemas.microsoft.com/office/drawing/2014/main" id="{7582A54E-0006-2E53-2314-BAC6423541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8" name="Text Box 3036">
                <a:extLst>
                  <a:ext uri="{FF2B5EF4-FFF2-40B4-BE49-F238E27FC236}">
                    <a16:creationId xmlns:a16="http://schemas.microsoft.com/office/drawing/2014/main" id="{BB8ECA54-9775-0FF6-85FF-102DA67031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9" name="Text Box 3036">
                <a:extLst>
                  <a:ext uri="{FF2B5EF4-FFF2-40B4-BE49-F238E27FC236}">
                    <a16:creationId xmlns:a16="http://schemas.microsoft.com/office/drawing/2014/main" id="{371B54A1-C2BD-9C2F-80D8-FB53D4FC61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1" name="Group 7340">
              <a:extLst>
                <a:ext uri="{FF2B5EF4-FFF2-40B4-BE49-F238E27FC236}">
                  <a16:creationId xmlns:a16="http://schemas.microsoft.com/office/drawing/2014/main" id="{302A2899-7A62-20F6-945C-EF6D1A5A3851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7354" name="Text Box 3036">
                <a:extLst>
                  <a:ext uri="{FF2B5EF4-FFF2-40B4-BE49-F238E27FC236}">
                    <a16:creationId xmlns:a16="http://schemas.microsoft.com/office/drawing/2014/main" id="{6FA2388D-B9D2-624D-0BD8-52925238EA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5" name="Text Box 3036">
                <a:extLst>
                  <a:ext uri="{FF2B5EF4-FFF2-40B4-BE49-F238E27FC236}">
                    <a16:creationId xmlns:a16="http://schemas.microsoft.com/office/drawing/2014/main" id="{87245F7B-0166-2364-DB65-0BB872797E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6" name="Text Box 3036">
                <a:extLst>
                  <a:ext uri="{FF2B5EF4-FFF2-40B4-BE49-F238E27FC236}">
                    <a16:creationId xmlns:a16="http://schemas.microsoft.com/office/drawing/2014/main" id="{54BEFFCD-5B12-B7AE-6FD6-86E730FFFC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2" name="Group 7341">
              <a:extLst>
                <a:ext uri="{FF2B5EF4-FFF2-40B4-BE49-F238E27FC236}">
                  <a16:creationId xmlns:a16="http://schemas.microsoft.com/office/drawing/2014/main" id="{68ED0607-AFA7-8A39-7C14-65F5C2C74495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7351" name="Text Box 3036">
                <a:extLst>
                  <a:ext uri="{FF2B5EF4-FFF2-40B4-BE49-F238E27FC236}">
                    <a16:creationId xmlns:a16="http://schemas.microsoft.com/office/drawing/2014/main" id="{6A03FAFF-9BD8-080D-F1E0-6041B50CF0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2" name="Text Box 3036">
                <a:extLst>
                  <a:ext uri="{FF2B5EF4-FFF2-40B4-BE49-F238E27FC236}">
                    <a16:creationId xmlns:a16="http://schemas.microsoft.com/office/drawing/2014/main" id="{64DAF272-E7F7-B1CC-673D-44EEC8702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3" name="Text Box 3036">
                <a:extLst>
                  <a:ext uri="{FF2B5EF4-FFF2-40B4-BE49-F238E27FC236}">
                    <a16:creationId xmlns:a16="http://schemas.microsoft.com/office/drawing/2014/main" id="{25E4C5CF-31B0-334C-E433-AFD015067E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3" name="Group 7342">
              <a:extLst>
                <a:ext uri="{FF2B5EF4-FFF2-40B4-BE49-F238E27FC236}">
                  <a16:creationId xmlns:a16="http://schemas.microsoft.com/office/drawing/2014/main" id="{BDAEC469-511E-0D4C-1895-4399C0D3A9F4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7348" name="Text Box 3036">
                <a:extLst>
                  <a:ext uri="{FF2B5EF4-FFF2-40B4-BE49-F238E27FC236}">
                    <a16:creationId xmlns:a16="http://schemas.microsoft.com/office/drawing/2014/main" id="{2D66E919-5C81-8422-49C4-36D97D68D5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9" name="Text Box 3036">
                <a:extLst>
                  <a:ext uri="{FF2B5EF4-FFF2-40B4-BE49-F238E27FC236}">
                    <a16:creationId xmlns:a16="http://schemas.microsoft.com/office/drawing/2014/main" id="{77F84D5B-ADD6-5E5D-4657-90EFB3D1AD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0" name="Text Box 3036">
                <a:extLst>
                  <a:ext uri="{FF2B5EF4-FFF2-40B4-BE49-F238E27FC236}">
                    <a16:creationId xmlns:a16="http://schemas.microsoft.com/office/drawing/2014/main" id="{9014FE16-1DD0-7BCC-E19F-915CD29F51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4" name="Group 7343">
              <a:extLst>
                <a:ext uri="{FF2B5EF4-FFF2-40B4-BE49-F238E27FC236}">
                  <a16:creationId xmlns:a16="http://schemas.microsoft.com/office/drawing/2014/main" id="{0676001A-2357-5F54-E529-D147806D6419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7345" name="Text Box 3036">
                <a:extLst>
                  <a:ext uri="{FF2B5EF4-FFF2-40B4-BE49-F238E27FC236}">
                    <a16:creationId xmlns:a16="http://schemas.microsoft.com/office/drawing/2014/main" id="{07679446-2CCC-64C3-B3E5-B1814A3F9C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6" name="Text Box 3036">
                <a:extLst>
                  <a:ext uri="{FF2B5EF4-FFF2-40B4-BE49-F238E27FC236}">
                    <a16:creationId xmlns:a16="http://schemas.microsoft.com/office/drawing/2014/main" id="{CBB21F88-E3A1-E427-73F0-EA9FB365C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7" name="Text Box 3036">
                <a:extLst>
                  <a:ext uri="{FF2B5EF4-FFF2-40B4-BE49-F238E27FC236}">
                    <a16:creationId xmlns:a16="http://schemas.microsoft.com/office/drawing/2014/main" id="{07E8C1DD-2DF4-CAD2-4CB4-F841DE2D2B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82" name="Group 7381">
            <a:extLst>
              <a:ext uri="{FF2B5EF4-FFF2-40B4-BE49-F238E27FC236}">
                <a16:creationId xmlns:a16="http://schemas.microsoft.com/office/drawing/2014/main" id="{FFD7D2F8-F03D-2635-F9E0-9F290795453A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7383" name="organ group - facial muscles">
              <a:extLst>
                <a:ext uri="{FF2B5EF4-FFF2-40B4-BE49-F238E27FC236}">
                  <a16:creationId xmlns:a16="http://schemas.microsoft.com/office/drawing/2014/main" id="{40A28F7F-8EAB-61CD-4306-97F692CB1C9C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7412" name="organ - facial muscles">
                <a:extLst>
                  <a:ext uri="{FF2B5EF4-FFF2-40B4-BE49-F238E27FC236}">
                    <a16:creationId xmlns:a16="http://schemas.microsoft.com/office/drawing/2014/main" id="{C4EC030E-D430-3AC2-2612-53FF481086B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7413" name="FTU - orbicularis oculi">
                <a:extLst>
                  <a:ext uri="{FF2B5EF4-FFF2-40B4-BE49-F238E27FC236}">
                    <a16:creationId xmlns:a16="http://schemas.microsoft.com/office/drawing/2014/main" id="{2F0DBDD4-A9F9-FCA4-B9D2-6EEC453A83E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7414" name="FTU - occipitofrontalis">
                <a:extLst>
                  <a:ext uri="{FF2B5EF4-FFF2-40B4-BE49-F238E27FC236}">
                    <a16:creationId xmlns:a16="http://schemas.microsoft.com/office/drawing/2014/main" id="{B37B0833-E485-2242-B038-C88AA6E58B8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7415" name="FTU - nasalis">
                <a:extLst>
                  <a:ext uri="{FF2B5EF4-FFF2-40B4-BE49-F238E27FC236}">
                    <a16:creationId xmlns:a16="http://schemas.microsoft.com/office/drawing/2014/main" id="{A914A7E6-8E19-FBFA-B80F-2D3226CE531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7416" name="FTU - zygomaticus major">
                <a:extLst>
                  <a:ext uri="{FF2B5EF4-FFF2-40B4-BE49-F238E27FC236}">
                    <a16:creationId xmlns:a16="http://schemas.microsoft.com/office/drawing/2014/main" id="{B6CBCDA3-958E-1421-90ED-E6F0AB6452A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7" name="FTU - zygomaticus minor">
                <a:extLst>
                  <a:ext uri="{FF2B5EF4-FFF2-40B4-BE49-F238E27FC236}">
                    <a16:creationId xmlns:a16="http://schemas.microsoft.com/office/drawing/2014/main" id="{D16EB82C-51A7-024D-5B84-DD25AC3095B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7418" name="FTU - orbicularis oris">
                <a:extLst>
                  <a:ext uri="{FF2B5EF4-FFF2-40B4-BE49-F238E27FC236}">
                    <a16:creationId xmlns:a16="http://schemas.microsoft.com/office/drawing/2014/main" id="{73169F49-C8D1-37AD-0301-2BBE90B6916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7419" name="FTU - depressor anguli oris">
                <a:extLst>
                  <a:ext uri="{FF2B5EF4-FFF2-40B4-BE49-F238E27FC236}">
                    <a16:creationId xmlns:a16="http://schemas.microsoft.com/office/drawing/2014/main" id="{D0F6CBAE-96B1-DE2C-D155-693AB91B67EB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4" name="Group 7383">
              <a:extLst>
                <a:ext uri="{FF2B5EF4-FFF2-40B4-BE49-F238E27FC236}">
                  <a16:creationId xmlns:a16="http://schemas.microsoft.com/office/drawing/2014/main" id="{9521D946-0095-0AFE-1E1C-B153119A80ED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7409" name="Text Box 3036">
                <a:extLst>
                  <a:ext uri="{FF2B5EF4-FFF2-40B4-BE49-F238E27FC236}">
                    <a16:creationId xmlns:a16="http://schemas.microsoft.com/office/drawing/2014/main" id="{20E760A3-B6FD-2C03-0EC1-8C4A28C51E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0" name="Text Box 3036">
                <a:extLst>
                  <a:ext uri="{FF2B5EF4-FFF2-40B4-BE49-F238E27FC236}">
                    <a16:creationId xmlns:a16="http://schemas.microsoft.com/office/drawing/2014/main" id="{FBB64B08-2D84-C3C7-D9F8-4AE55F47F7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1" name="Text Box 3036">
                <a:extLst>
                  <a:ext uri="{FF2B5EF4-FFF2-40B4-BE49-F238E27FC236}">
                    <a16:creationId xmlns:a16="http://schemas.microsoft.com/office/drawing/2014/main" id="{46B38285-0761-B0B6-F1BE-D2F22B57CF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5" name="Group 7384">
              <a:extLst>
                <a:ext uri="{FF2B5EF4-FFF2-40B4-BE49-F238E27FC236}">
                  <a16:creationId xmlns:a16="http://schemas.microsoft.com/office/drawing/2014/main" id="{E595A623-1E21-B6CB-FEB5-B3767603CF6D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7406" name="Text Box 3036">
                <a:extLst>
                  <a:ext uri="{FF2B5EF4-FFF2-40B4-BE49-F238E27FC236}">
                    <a16:creationId xmlns:a16="http://schemas.microsoft.com/office/drawing/2014/main" id="{A2B509F4-B5AC-C6D5-A96E-476443833D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7" name="Text Box 3036">
                <a:extLst>
                  <a:ext uri="{FF2B5EF4-FFF2-40B4-BE49-F238E27FC236}">
                    <a16:creationId xmlns:a16="http://schemas.microsoft.com/office/drawing/2014/main" id="{0EC7E448-9B4A-F726-C791-86ACC7AD45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8" name="Text Box 3036">
                <a:extLst>
                  <a:ext uri="{FF2B5EF4-FFF2-40B4-BE49-F238E27FC236}">
                    <a16:creationId xmlns:a16="http://schemas.microsoft.com/office/drawing/2014/main" id="{D6417938-2076-FB50-45E8-D3A0D3FD9A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6" name="Group 7385">
              <a:extLst>
                <a:ext uri="{FF2B5EF4-FFF2-40B4-BE49-F238E27FC236}">
                  <a16:creationId xmlns:a16="http://schemas.microsoft.com/office/drawing/2014/main" id="{2FCBAA5F-F773-A3F1-67CB-4449CDE361DA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7403" name="Text Box 3036">
                <a:extLst>
                  <a:ext uri="{FF2B5EF4-FFF2-40B4-BE49-F238E27FC236}">
                    <a16:creationId xmlns:a16="http://schemas.microsoft.com/office/drawing/2014/main" id="{EA2E479A-0A4F-799E-0A3E-D7937160F6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4" name="Text Box 3036">
                <a:extLst>
                  <a:ext uri="{FF2B5EF4-FFF2-40B4-BE49-F238E27FC236}">
                    <a16:creationId xmlns:a16="http://schemas.microsoft.com/office/drawing/2014/main" id="{F7587A31-028D-ADDB-399D-DA428713A8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5" name="Text Box 3036">
                <a:extLst>
                  <a:ext uri="{FF2B5EF4-FFF2-40B4-BE49-F238E27FC236}">
                    <a16:creationId xmlns:a16="http://schemas.microsoft.com/office/drawing/2014/main" id="{C3F66A4D-7D1B-E995-7075-04158420A2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7" name="Group 7386">
              <a:extLst>
                <a:ext uri="{FF2B5EF4-FFF2-40B4-BE49-F238E27FC236}">
                  <a16:creationId xmlns:a16="http://schemas.microsoft.com/office/drawing/2014/main" id="{9369040A-6774-FE7A-17A9-E5B9BD3463AE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7400" name="Text Box 3036">
                <a:extLst>
                  <a:ext uri="{FF2B5EF4-FFF2-40B4-BE49-F238E27FC236}">
                    <a16:creationId xmlns:a16="http://schemas.microsoft.com/office/drawing/2014/main" id="{9CFB9C4C-DF80-4A35-B6CE-A557CFE1B0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1" name="Text Box 3036">
                <a:extLst>
                  <a:ext uri="{FF2B5EF4-FFF2-40B4-BE49-F238E27FC236}">
                    <a16:creationId xmlns:a16="http://schemas.microsoft.com/office/drawing/2014/main" id="{05A82836-E6B5-F305-8B70-BBFD9BB800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2" name="Text Box 3036">
                <a:extLst>
                  <a:ext uri="{FF2B5EF4-FFF2-40B4-BE49-F238E27FC236}">
                    <a16:creationId xmlns:a16="http://schemas.microsoft.com/office/drawing/2014/main" id="{5EB69FEF-9A1D-FB95-2589-4D9BE553AE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8" name="Group 7387">
              <a:extLst>
                <a:ext uri="{FF2B5EF4-FFF2-40B4-BE49-F238E27FC236}">
                  <a16:creationId xmlns:a16="http://schemas.microsoft.com/office/drawing/2014/main" id="{7DDE073C-ADE5-E0CB-6BDE-03BD84F4847D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7397" name="Text Box 3036">
                <a:extLst>
                  <a:ext uri="{FF2B5EF4-FFF2-40B4-BE49-F238E27FC236}">
                    <a16:creationId xmlns:a16="http://schemas.microsoft.com/office/drawing/2014/main" id="{00590B15-555D-331E-4DD6-458ABE43FC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8" name="Text Box 3036">
                <a:extLst>
                  <a:ext uri="{FF2B5EF4-FFF2-40B4-BE49-F238E27FC236}">
                    <a16:creationId xmlns:a16="http://schemas.microsoft.com/office/drawing/2014/main" id="{4EFA6F82-6FF6-E9F9-4AF4-B34DB618DB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9" name="Text Box 3036">
                <a:extLst>
                  <a:ext uri="{FF2B5EF4-FFF2-40B4-BE49-F238E27FC236}">
                    <a16:creationId xmlns:a16="http://schemas.microsoft.com/office/drawing/2014/main" id="{AB8C2A4D-A761-CD88-F683-0D1CE7D381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9" name="Group 7388">
              <a:extLst>
                <a:ext uri="{FF2B5EF4-FFF2-40B4-BE49-F238E27FC236}">
                  <a16:creationId xmlns:a16="http://schemas.microsoft.com/office/drawing/2014/main" id="{14DFCAEF-E46B-6A2E-3F14-256EA16D4F85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7394" name="Text Box 3036">
                <a:extLst>
                  <a:ext uri="{FF2B5EF4-FFF2-40B4-BE49-F238E27FC236}">
                    <a16:creationId xmlns:a16="http://schemas.microsoft.com/office/drawing/2014/main" id="{F1E3CE0C-F8B4-A8DD-33E6-92BD7B6EE4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5" name="Text Box 3036">
                <a:extLst>
                  <a:ext uri="{FF2B5EF4-FFF2-40B4-BE49-F238E27FC236}">
                    <a16:creationId xmlns:a16="http://schemas.microsoft.com/office/drawing/2014/main" id="{C7E4C65B-CEDE-C0F0-6F90-769F5334A9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6" name="Text Box 3036">
                <a:extLst>
                  <a:ext uri="{FF2B5EF4-FFF2-40B4-BE49-F238E27FC236}">
                    <a16:creationId xmlns:a16="http://schemas.microsoft.com/office/drawing/2014/main" id="{8B1D6103-D404-C068-4B36-1ACE5D2711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0" name="Group 7389">
              <a:extLst>
                <a:ext uri="{FF2B5EF4-FFF2-40B4-BE49-F238E27FC236}">
                  <a16:creationId xmlns:a16="http://schemas.microsoft.com/office/drawing/2014/main" id="{FB980C60-19CA-15F1-5340-B6C43FA2CBEE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7391" name="Text Box 3036">
                <a:extLst>
                  <a:ext uri="{FF2B5EF4-FFF2-40B4-BE49-F238E27FC236}">
                    <a16:creationId xmlns:a16="http://schemas.microsoft.com/office/drawing/2014/main" id="{C964FF8E-C74E-8BC2-0696-2E3BA0E8BC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2" name="Text Box 3036">
                <a:extLst>
                  <a:ext uri="{FF2B5EF4-FFF2-40B4-BE49-F238E27FC236}">
                    <a16:creationId xmlns:a16="http://schemas.microsoft.com/office/drawing/2014/main" id="{94992B5C-2A71-7716-1535-5349AE5EB6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3" name="Text Box 3036">
                <a:extLst>
                  <a:ext uri="{FF2B5EF4-FFF2-40B4-BE49-F238E27FC236}">
                    <a16:creationId xmlns:a16="http://schemas.microsoft.com/office/drawing/2014/main" id="{7326ED72-DD8D-AD67-A9DF-26B6E873B0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20" name="Group 7419">
            <a:extLst>
              <a:ext uri="{FF2B5EF4-FFF2-40B4-BE49-F238E27FC236}">
                <a16:creationId xmlns:a16="http://schemas.microsoft.com/office/drawing/2014/main" id="{FD333464-E427-BB33-8C88-E2876CD45FF6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7421" name="organ group - facial muscles">
              <a:extLst>
                <a:ext uri="{FF2B5EF4-FFF2-40B4-BE49-F238E27FC236}">
                  <a16:creationId xmlns:a16="http://schemas.microsoft.com/office/drawing/2014/main" id="{3FA8467E-8030-ED67-B96C-83F733640413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7442" name="organ - facial muscles">
                <a:extLst>
                  <a:ext uri="{FF2B5EF4-FFF2-40B4-BE49-F238E27FC236}">
                    <a16:creationId xmlns:a16="http://schemas.microsoft.com/office/drawing/2014/main" id="{0E11268D-5C94-3EF2-3D4F-F60F9642427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7443" name="FTU - orbicularis oculi">
                <a:extLst>
                  <a:ext uri="{FF2B5EF4-FFF2-40B4-BE49-F238E27FC236}">
                    <a16:creationId xmlns:a16="http://schemas.microsoft.com/office/drawing/2014/main" id="{775E300B-90DE-9B01-872B-7DECF241A45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7444" name="FTU - occipitofrontalis">
                <a:extLst>
                  <a:ext uri="{FF2B5EF4-FFF2-40B4-BE49-F238E27FC236}">
                    <a16:creationId xmlns:a16="http://schemas.microsoft.com/office/drawing/2014/main" id="{CADD02C5-6613-7FA1-CB2A-B101E14E352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7445" name="FTU - nasalis">
                <a:extLst>
                  <a:ext uri="{FF2B5EF4-FFF2-40B4-BE49-F238E27FC236}">
                    <a16:creationId xmlns:a16="http://schemas.microsoft.com/office/drawing/2014/main" id="{4AFAEB47-C8FD-F17E-6AD0-30FD0E9E5C8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7446" name="FTU - zygomaticus major">
                <a:extLst>
                  <a:ext uri="{FF2B5EF4-FFF2-40B4-BE49-F238E27FC236}">
                    <a16:creationId xmlns:a16="http://schemas.microsoft.com/office/drawing/2014/main" id="{F48C0D18-E6A2-35D3-2911-B23BD50D5BC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7447" name="FTU - zygomaticus minor">
                <a:extLst>
                  <a:ext uri="{FF2B5EF4-FFF2-40B4-BE49-F238E27FC236}">
                    <a16:creationId xmlns:a16="http://schemas.microsoft.com/office/drawing/2014/main" id="{8CC383EE-899D-6F6A-79A2-CA0F341C7AAD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2" name="Group 7421">
              <a:extLst>
                <a:ext uri="{FF2B5EF4-FFF2-40B4-BE49-F238E27FC236}">
                  <a16:creationId xmlns:a16="http://schemas.microsoft.com/office/drawing/2014/main" id="{A380C454-C1D3-D7B6-77A4-ED64F1C0AA8D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7439" name="Text Box 3036">
                <a:extLst>
                  <a:ext uri="{FF2B5EF4-FFF2-40B4-BE49-F238E27FC236}">
                    <a16:creationId xmlns:a16="http://schemas.microsoft.com/office/drawing/2014/main" id="{D58B4EF9-3F9E-8389-7937-0A9E6125BC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0" name="Text Box 3036">
                <a:extLst>
                  <a:ext uri="{FF2B5EF4-FFF2-40B4-BE49-F238E27FC236}">
                    <a16:creationId xmlns:a16="http://schemas.microsoft.com/office/drawing/2014/main" id="{B55E600C-85E8-FA07-760C-772B3E45DE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1" name="Text Box 3036">
                <a:extLst>
                  <a:ext uri="{FF2B5EF4-FFF2-40B4-BE49-F238E27FC236}">
                    <a16:creationId xmlns:a16="http://schemas.microsoft.com/office/drawing/2014/main" id="{A561A231-69F4-8A49-9E80-F6B98AF79B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3" name="Group 7422">
              <a:extLst>
                <a:ext uri="{FF2B5EF4-FFF2-40B4-BE49-F238E27FC236}">
                  <a16:creationId xmlns:a16="http://schemas.microsoft.com/office/drawing/2014/main" id="{F9544AFF-FECF-1AD2-EB13-671CE9B9F579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7436" name="Text Box 3036">
                <a:extLst>
                  <a:ext uri="{FF2B5EF4-FFF2-40B4-BE49-F238E27FC236}">
                    <a16:creationId xmlns:a16="http://schemas.microsoft.com/office/drawing/2014/main" id="{3DEE69BE-152A-BBC0-A341-1E9EE4156F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7" name="Text Box 3036">
                <a:extLst>
                  <a:ext uri="{FF2B5EF4-FFF2-40B4-BE49-F238E27FC236}">
                    <a16:creationId xmlns:a16="http://schemas.microsoft.com/office/drawing/2014/main" id="{1B554287-DE9F-E191-6667-672B648C56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8" name="Text Box 3036">
                <a:extLst>
                  <a:ext uri="{FF2B5EF4-FFF2-40B4-BE49-F238E27FC236}">
                    <a16:creationId xmlns:a16="http://schemas.microsoft.com/office/drawing/2014/main" id="{EDDE3205-B050-3EF5-F770-9F3DC78841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4" name="Group 7423">
              <a:extLst>
                <a:ext uri="{FF2B5EF4-FFF2-40B4-BE49-F238E27FC236}">
                  <a16:creationId xmlns:a16="http://schemas.microsoft.com/office/drawing/2014/main" id="{D89CE858-9352-81B2-34E4-7904F73D0477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7433" name="Text Box 3036">
                <a:extLst>
                  <a:ext uri="{FF2B5EF4-FFF2-40B4-BE49-F238E27FC236}">
                    <a16:creationId xmlns:a16="http://schemas.microsoft.com/office/drawing/2014/main" id="{68BAF7FF-276B-BEE5-4423-1894F2A576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4" name="Text Box 3036">
                <a:extLst>
                  <a:ext uri="{FF2B5EF4-FFF2-40B4-BE49-F238E27FC236}">
                    <a16:creationId xmlns:a16="http://schemas.microsoft.com/office/drawing/2014/main" id="{1A1AB7E4-922B-261E-CC4B-BD6659A6D1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5" name="Text Box 3036">
                <a:extLst>
                  <a:ext uri="{FF2B5EF4-FFF2-40B4-BE49-F238E27FC236}">
                    <a16:creationId xmlns:a16="http://schemas.microsoft.com/office/drawing/2014/main" id="{4059F141-9E61-4CF7-B8F0-2D15BC0C70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5" name="Group 7424">
              <a:extLst>
                <a:ext uri="{FF2B5EF4-FFF2-40B4-BE49-F238E27FC236}">
                  <a16:creationId xmlns:a16="http://schemas.microsoft.com/office/drawing/2014/main" id="{93BCDA98-5814-C025-5FEE-F68D6F907F6A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7430" name="Text Box 3036">
                <a:extLst>
                  <a:ext uri="{FF2B5EF4-FFF2-40B4-BE49-F238E27FC236}">
                    <a16:creationId xmlns:a16="http://schemas.microsoft.com/office/drawing/2014/main" id="{C550A5ED-BE3B-2963-4290-F7FA94CCDA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1" name="Text Box 3036">
                <a:extLst>
                  <a:ext uri="{FF2B5EF4-FFF2-40B4-BE49-F238E27FC236}">
                    <a16:creationId xmlns:a16="http://schemas.microsoft.com/office/drawing/2014/main" id="{163A0483-43C5-AC0A-BA58-EBC47A0435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2" name="Text Box 3036">
                <a:extLst>
                  <a:ext uri="{FF2B5EF4-FFF2-40B4-BE49-F238E27FC236}">
                    <a16:creationId xmlns:a16="http://schemas.microsoft.com/office/drawing/2014/main" id="{06115415-D603-4D19-EA50-B86DAD3819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6" name="Group 7425">
              <a:extLst>
                <a:ext uri="{FF2B5EF4-FFF2-40B4-BE49-F238E27FC236}">
                  <a16:creationId xmlns:a16="http://schemas.microsoft.com/office/drawing/2014/main" id="{C18CF4F0-DCC0-DA9D-BFE4-A34FD4840DB7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7427" name="Text Box 3036">
                <a:extLst>
                  <a:ext uri="{FF2B5EF4-FFF2-40B4-BE49-F238E27FC236}">
                    <a16:creationId xmlns:a16="http://schemas.microsoft.com/office/drawing/2014/main" id="{C53C9D8F-BCA0-FBDC-77D4-0D2580CA37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8" name="Text Box 3036">
                <a:extLst>
                  <a:ext uri="{FF2B5EF4-FFF2-40B4-BE49-F238E27FC236}">
                    <a16:creationId xmlns:a16="http://schemas.microsoft.com/office/drawing/2014/main" id="{09FD2605-6E01-E06D-046B-B38FCCEDD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9" name="Text Box 3036">
                <a:extLst>
                  <a:ext uri="{FF2B5EF4-FFF2-40B4-BE49-F238E27FC236}">
                    <a16:creationId xmlns:a16="http://schemas.microsoft.com/office/drawing/2014/main" id="{13EBAAFC-961C-5283-13D3-408480D385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48" name="Group 7447">
            <a:extLst>
              <a:ext uri="{FF2B5EF4-FFF2-40B4-BE49-F238E27FC236}">
                <a16:creationId xmlns:a16="http://schemas.microsoft.com/office/drawing/2014/main" id="{410E92D0-3CC4-D130-D754-56284FB7E7DE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7449" name="Group 7448">
              <a:extLst>
                <a:ext uri="{FF2B5EF4-FFF2-40B4-BE49-F238E27FC236}">
                  <a16:creationId xmlns:a16="http://schemas.microsoft.com/office/drawing/2014/main" id="{BB9F3B7A-870C-547F-E3A3-60E896CA887E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7526" name="organ group - facial muscles">
                <a:extLst>
                  <a:ext uri="{FF2B5EF4-FFF2-40B4-BE49-F238E27FC236}">
                    <a16:creationId xmlns:a16="http://schemas.microsoft.com/office/drawing/2014/main" id="{4B6223DA-D4D5-D117-A134-A06301E91CC9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7537" name="organ - facial muscles">
                  <a:extLst>
                    <a:ext uri="{FF2B5EF4-FFF2-40B4-BE49-F238E27FC236}">
                      <a16:creationId xmlns:a16="http://schemas.microsoft.com/office/drawing/2014/main" id="{F47964F0-07DE-29A3-94E6-87E96C4E89DC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7538" name="FTU - orbicularis oculi">
                  <a:extLst>
                    <a:ext uri="{FF2B5EF4-FFF2-40B4-BE49-F238E27FC236}">
                      <a16:creationId xmlns:a16="http://schemas.microsoft.com/office/drawing/2014/main" id="{CEDAC5D1-D91C-15DF-EEF4-F1847935676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7539" name="FTU - occipitofrontalis">
                  <a:extLst>
                    <a:ext uri="{FF2B5EF4-FFF2-40B4-BE49-F238E27FC236}">
                      <a16:creationId xmlns:a16="http://schemas.microsoft.com/office/drawing/2014/main" id="{49FC79E6-652F-DA4B-3F97-3A38A26E779A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7540" name="FTU - nasalis">
                  <a:extLst>
                    <a:ext uri="{FF2B5EF4-FFF2-40B4-BE49-F238E27FC236}">
                      <a16:creationId xmlns:a16="http://schemas.microsoft.com/office/drawing/2014/main" id="{7DFCD78F-9FD2-3F3B-8296-FFB6D5F2BD6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7541" name="FTU - zygomaticus major">
                  <a:extLst>
                    <a:ext uri="{FF2B5EF4-FFF2-40B4-BE49-F238E27FC236}">
                      <a16:creationId xmlns:a16="http://schemas.microsoft.com/office/drawing/2014/main" id="{C127A343-DA1E-7522-30AC-31E968934DBC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42" name="FTU - zygomaticus minor">
                  <a:extLst>
                    <a:ext uri="{FF2B5EF4-FFF2-40B4-BE49-F238E27FC236}">
                      <a16:creationId xmlns:a16="http://schemas.microsoft.com/office/drawing/2014/main" id="{A1024A03-C7B2-27C7-6B21-AD418CBE0B71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7543" name="FTU - orbicularis oris">
                  <a:extLst>
                    <a:ext uri="{FF2B5EF4-FFF2-40B4-BE49-F238E27FC236}">
                      <a16:creationId xmlns:a16="http://schemas.microsoft.com/office/drawing/2014/main" id="{18B3AB91-04FA-78DB-066A-3B7FD5EA9B6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7544" name="FTU - depressor anguli oris">
                  <a:extLst>
                    <a:ext uri="{FF2B5EF4-FFF2-40B4-BE49-F238E27FC236}">
                      <a16:creationId xmlns:a16="http://schemas.microsoft.com/office/drawing/2014/main" id="{FD05098F-FD32-D957-8AB6-09F8DD3A796C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45" name="FTU - levator labii">
                  <a:extLst>
                    <a:ext uri="{FF2B5EF4-FFF2-40B4-BE49-F238E27FC236}">
                      <a16:creationId xmlns:a16="http://schemas.microsoft.com/office/drawing/2014/main" id="{A1A42D02-5F8B-E650-C359-2E840F35BC2A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7546" name="FTU - mentalis">
                  <a:extLst>
                    <a:ext uri="{FF2B5EF4-FFF2-40B4-BE49-F238E27FC236}">
                      <a16:creationId xmlns:a16="http://schemas.microsoft.com/office/drawing/2014/main" id="{04F7A2E8-FE31-8D01-FD2F-58FEE1584F7E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7547" name="FTU - temporalis">
                  <a:extLst>
                    <a:ext uri="{FF2B5EF4-FFF2-40B4-BE49-F238E27FC236}">
                      <a16:creationId xmlns:a16="http://schemas.microsoft.com/office/drawing/2014/main" id="{A0E5949C-48C8-867C-F82E-6E236FF5018C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27" name="organ group - facial muscles">
                <a:extLst>
                  <a:ext uri="{FF2B5EF4-FFF2-40B4-BE49-F238E27FC236}">
                    <a16:creationId xmlns:a16="http://schemas.microsoft.com/office/drawing/2014/main" id="{A9A1CCE9-F302-62E1-B43F-DACD74406975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7528" name="FTU - orbicularis oculi">
                  <a:extLst>
                    <a:ext uri="{FF2B5EF4-FFF2-40B4-BE49-F238E27FC236}">
                      <a16:creationId xmlns:a16="http://schemas.microsoft.com/office/drawing/2014/main" id="{6D440A41-7856-8A64-2E87-C351A7F78B90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29" name="FTU - occipitofrontalis">
                  <a:extLst>
                    <a:ext uri="{FF2B5EF4-FFF2-40B4-BE49-F238E27FC236}">
                      <a16:creationId xmlns:a16="http://schemas.microsoft.com/office/drawing/2014/main" id="{A2772C7F-F1D4-57F2-E73A-09A8C1C34BE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7530" name="FTU - nasalis">
                  <a:extLst>
                    <a:ext uri="{FF2B5EF4-FFF2-40B4-BE49-F238E27FC236}">
                      <a16:creationId xmlns:a16="http://schemas.microsoft.com/office/drawing/2014/main" id="{BAE97D98-64CB-7843-175F-366506D07E9E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7531" name="FTU - zygomaticus major">
                  <a:extLst>
                    <a:ext uri="{FF2B5EF4-FFF2-40B4-BE49-F238E27FC236}">
                      <a16:creationId xmlns:a16="http://schemas.microsoft.com/office/drawing/2014/main" id="{AC1645D8-8F8D-85BA-4616-9CFFD88AD8BB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7532" name="FTU - zygomaticus minor">
                  <a:extLst>
                    <a:ext uri="{FF2B5EF4-FFF2-40B4-BE49-F238E27FC236}">
                      <a16:creationId xmlns:a16="http://schemas.microsoft.com/office/drawing/2014/main" id="{8C964EB1-4F57-C296-63CF-C7590F1C867D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7533" name="FTU - orbicularis oris">
                  <a:extLst>
                    <a:ext uri="{FF2B5EF4-FFF2-40B4-BE49-F238E27FC236}">
                      <a16:creationId xmlns:a16="http://schemas.microsoft.com/office/drawing/2014/main" id="{D0549B62-BF6C-0C10-3696-A075BF532CEF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7534" name="FTU - depressor anguli oris">
                  <a:extLst>
                    <a:ext uri="{FF2B5EF4-FFF2-40B4-BE49-F238E27FC236}">
                      <a16:creationId xmlns:a16="http://schemas.microsoft.com/office/drawing/2014/main" id="{F8C56C3C-657E-E071-5A80-C61AD7EAE931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7535" name="FTU - levator labii">
                  <a:extLst>
                    <a:ext uri="{FF2B5EF4-FFF2-40B4-BE49-F238E27FC236}">
                      <a16:creationId xmlns:a16="http://schemas.microsoft.com/office/drawing/2014/main" id="{61597D1C-0D8E-AAA4-A7EA-E4C34F0AB512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7536" name="FTU - mentalis">
                  <a:extLst>
                    <a:ext uri="{FF2B5EF4-FFF2-40B4-BE49-F238E27FC236}">
                      <a16:creationId xmlns:a16="http://schemas.microsoft.com/office/drawing/2014/main" id="{2D459EDA-2D34-88BB-F4E0-F66C8A95A1B2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7450" name="Group 7449">
              <a:extLst>
                <a:ext uri="{FF2B5EF4-FFF2-40B4-BE49-F238E27FC236}">
                  <a16:creationId xmlns:a16="http://schemas.microsoft.com/office/drawing/2014/main" id="{28229AC5-E3B9-1AB0-7B32-4332E2B92A19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7523" name="Text Box 3036">
                <a:extLst>
                  <a:ext uri="{FF2B5EF4-FFF2-40B4-BE49-F238E27FC236}">
                    <a16:creationId xmlns:a16="http://schemas.microsoft.com/office/drawing/2014/main" id="{1AC155AB-3BAF-8650-5C43-404FAF37D6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4" name="Text Box 3036">
                <a:extLst>
                  <a:ext uri="{FF2B5EF4-FFF2-40B4-BE49-F238E27FC236}">
                    <a16:creationId xmlns:a16="http://schemas.microsoft.com/office/drawing/2014/main" id="{FF5DAD16-0A22-CADE-99FC-B912E61123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5" name="Text Box 3036">
                <a:extLst>
                  <a:ext uri="{FF2B5EF4-FFF2-40B4-BE49-F238E27FC236}">
                    <a16:creationId xmlns:a16="http://schemas.microsoft.com/office/drawing/2014/main" id="{02C06778-89C3-4556-84A0-3002558B06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1" name="Group 7450">
              <a:extLst>
                <a:ext uri="{FF2B5EF4-FFF2-40B4-BE49-F238E27FC236}">
                  <a16:creationId xmlns:a16="http://schemas.microsoft.com/office/drawing/2014/main" id="{57331656-9248-6098-3991-B9229115769A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7520" name="Text Box 3036">
                <a:extLst>
                  <a:ext uri="{FF2B5EF4-FFF2-40B4-BE49-F238E27FC236}">
                    <a16:creationId xmlns:a16="http://schemas.microsoft.com/office/drawing/2014/main" id="{35C74D95-2F8E-57D7-05AF-45F957419F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1" name="Text Box 3036">
                <a:extLst>
                  <a:ext uri="{FF2B5EF4-FFF2-40B4-BE49-F238E27FC236}">
                    <a16:creationId xmlns:a16="http://schemas.microsoft.com/office/drawing/2014/main" id="{115D3585-CF08-BFE5-8EB8-1AD992ACC9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2" name="Text Box 3036">
                <a:extLst>
                  <a:ext uri="{FF2B5EF4-FFF2-40B4-BE49-F238E27FC236}">
                    <a16:creationId xmlns:a16="http://schemas.microsoft.com/office/drawing/2014/main" id="{B41E8D26-B9D5-27B4-9B6A-DC25198118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2" name="Group 7451">
              <a:extLst>
                <a:ext uri="{FF2B5EF4-FFF2-40B4-BE49-F238E27FC236}">
                  <a16:creationId xmlns:a16="http://schemas.microsoft.com/office/drawing/2014/main" id="{758A5F99-CAE1-B6C1-36DE-0F03FEACDB49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7517" name="Text Box 3036">
                <a:extLst>
                  <a:ext uri="{FF2B5EF4-FFF2-40B4-BE49-F238E27FC236}">
                    <a16:creationId xmlns:a16="http://schemas.microsoft.com/office/drawing/2014/main" id="{B4940FCF-4CF1-F933-7A26-E6F4F7AFE6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8" name="Text Box 3036">
                <a:extLst>
                  <a:ext uri="{FF2B5EF4-FFF2-40B4-BE49-F238E27FC236}">
                    <a16:creationId xmlns:a16="http://schemas.microsoft.com/office/drawing/2014/main" id="{B8D420E0-A4A5-EA3B-91C9-C4FC0A77FB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9" name="Text Box 3036">
                <a:extLst>
                  <a:ext uri="{FF2B5EF4-FFF2-40B4-BE49-F238E27FC236}">
                    <a16:creationId xmlns:a16="http://schemas.microsoft.com/office/drawing/2014/main" id="{B54B2403-E4D3-1A44-0460-5F5B7303C6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3" name="Group 7452">
              <a:extLst>
                <a:ext uri="{FF2B5EF4-FFF2-40B4-BE49-F238E27FC236}">
                  <a16:creationId xmlns:a16="http://schemas.microsoft.com/office/drawing/2014/main" id="{2A496953-0CF3-9B0D-6189-BA44EBBFBFCC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7514" name="Text Box 3036">
                <a:extLst>
                  <a:ext uri="{FF2B5EF4-FFF2-40B4-BE49-F238E27FC236}">
                    <a16:creationId xmlns:a16="http://schemas.microsoft.com/office/drawing/2014/main" id="{D0B04564-89CA-14BD-D501-465FADAAAF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5" name="Text Box 3036">
                <a:extLst>
                  <a:ext uri="{FF2B5EF4-FFF2-40B4-BE49-F238E27FC236}">
                    <a16:creationId xmlns:a16="http://schemas.microsoft.com/office/drawing/2014/main" id="{CD97D26A-461E-EC43-F518-6D244EB4EE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6" name="Text Box 3036">
                <a:extLst>
                  <a:ext uri="{FF2B5EF4-FFF2-40B4-BE49-F238E27FC236}">
                    <a16:creationId xmlns:a16="http://schemas.microsoft.com/office/drawing/2014/main" id="{FD6A146A-EE07-02E5-D461-F37D7565A8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4" name="Group 7453">
              <a:extLst>
                <a:ext uri="{FF2B5EF4-FFF2-40B4-BE49-F238E27FC236}">
                  <a16:creationId xmlns:a16="http://schemas.microsoft.com/office/drawing/2014/main" id="{06517BAE-14E8-411B-13A0-F0A39726C051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7511" name="Text Box 3036">
                <a:extLst>
                  <a:ext uri="{FF2B5EF4-FFF2-40B4-BE49-F238E27FC236}">
                    <a16:creationId xmlns:a16="http://schemas.microsoft.com/office/drawing/2014/main" id="{3867D5ED-498E-276D-3551-B66F590FB0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2" name="Text Box 3036">
                <a:extLst>
                  <a:ext uri="{FF2B5EF4-FFF2-40B4-BE49-F238E27FC236}">
                    <a16:creationId xmlns:a16="http://schemas.microsoft.com/office/drawing/2014/main" id="{4A40ADC8-EABC-C7C1-C997-754C28EB4A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3" name="Text Box 3036">
                <a:extLst>
                  <a:ext uri="{FF2B5EF4-FFF2-40B4-BE49-F238E27FC236}">
                    <a16:creationId xmlns:a16="http://schemas.microsoft.com/office/drawing/2014/main" id="{702B8573-6E77-FE79-4DBF-88F9F91D6E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5" name="Group 7454">
              <a:extLst>
                <a:ext uri="{FF2B5EF4-FFF2-40B4-BE49-F238E27FC236}">
                  <a16:creationId xmlns:a16="http://schemas.microsoft.com/office/drawing/2014/main" id="{625AABD5-79C1-FD96-9EBD-71102661145E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7508" name="Text Box 3036">
                <a:extLst>
                  <a:ext uri="{FF2B5EF4-FFF2-40B4-BE49-F238E27FC236}">
                    <a16:creationId xmlns:a16="http://schemas.microsoft.com/office/drawing/2014/main" id="{9AB0FF04-842A-D89D-4818-3E38B035B0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9" name="Text Box 3036">
                <a:extLst>
                  <a:ext uri="{FF2B5EF4-FFF2-40B4-BE49-F238E27FC236}">
                    <a16:creationId xmlns:a16="http://schemas.microsoft.com/office/drawing/2014/main" id="{F2AF4D78-1663-F889-E3C9-1402DC0A23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0" name="Text Box 3036">
                <a:extLst>
                  <a:ext uri="{FF2B5EF4-FFF2-40B4-BE49-F238E27FC236}">
                    <a16:creationId xmlns:a16="http://schemas.microsoft.com/office/drawing/2014/main" id="{52F4DA89-D1BA-E7EF-6876-72FA926F37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6" name="Group 7455">
              <a:extLst>
                <a:ext uri="{FF2B5EF4-FFF2-40B4-BE49-F238E27FC236}">
                  <a16:creationId xmlns:a16="http://schemas.microsoft.com/office/drawing/2014/main" id="{D0A73608-A4FE-AAF9-760E-EFF3E6B1F5B0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7505" name="Text Box 3036">
                <a:extLst>
                  <a:ext uri="{FF2B5EF4-FFF2-40B4-BE49-F238E27FC236}">
                    <a16:creationId xmlns:a16="http://schemas.microsoft.com/office/drawing/2014/main" id="{A84DB6E7-61C5-0630-1CFD-66D13A806C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6" name="Text Box 3036">
                <a:extLst>
                  <a:ext uri="{FF2B5EF4-FFF2-40B4-BE49-F238E27FC236}">
                    <a16:creationId xmlns:a16="http://schemas.microsoft.com/office/drawing/2014/main" id="{1A7F2D09-83A5-AE8A-932B-2FE06E9374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7" name="Text Box 3036">
                <a:extLst>
                  <a:ext uri="{FF2B5EF4-FFF2-40B4-BE49-F238E27FC236}">
                    <a16:creationId xmlns:a16="http://schemas.microsoft.com/office/drawing/2014/main" id="{8A7CF43B-8BFA-7720-79F7-891F156B0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7" name="Group 7456">
              <a:extLst>
                <a:ext uri="{FF2B5EF4-FFF2-40B4-BE49-F238E27FC236}">
                  <a16:creationId xmlns:a16="http://schemas.microsoft.com/office/drawing/2014/main" id="{9A05C75D-8F19-5759-FCD9-BF87430EA82F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7502" name="Text Box 3036">
                <a:extLst>
                  <a:ext uri="{FF2B5EF4-FFF2-40B4-BE49-F238E27FC236}">
                    <a16:creationId xmlns:a16="http://schemas.microsoft.com/office/drawing/2014/main" id="{D439C294-98F2-FC71-FF98-55929489DF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3" name="Text Box 3036">
                <a:extLst>
                  <a:ext uri="{FF2B5EF4-FFF2-40B4-BE49-F238E27FC236}">
                    <a16:creationId xmlns:a16="http://schemas.microsoft.com/office/drawing/2014/main" id="{BD679383-652C-B0B5-FA6E-7833FE559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4" name="Text Box 3036">
                <a:extLst>
                  <a:ext uri="{FF2B5EF4-FFF2-40B4-BE49-F238E27FC236}">
                    <a16:creationId xmlns:a16="http://schemas.microsoft.com/office/drawing/2014/main" id="{52EDB7C1-ECA5-BB42-0143-C5AA3016E6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8" name="Group 7457">
              <a:extLst>
                <a:ext uri="{FF2B5EF4-FFF2-40B4-BE49-F238E27FC236}">
                  <a16:creationId xmlns:a16="http://schemas.microsoft.com/office/drawing/2014/main" id="{998F1E07-BA78-6B39-339E-56D809C20B9E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7499" name="Text Box 3036">
                <a:extLst>
                  <a:ext uri="{FF2B5EF4-FFF2-40B4-BE49-F238E27FC236}">
                    <a16:creationId xmlns:a16="http://schemas.microsoft.com/office/drawing/2014/main" id="{4664FE53-DE09-F211-92F4-74DEC8152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0" name="Text Box 3036">
                <a:extLst>
                  <a:ext uri="{FF2B5EF4-FFF2-40B4-BE49-F238E27FC236}">
                    <a16:creationId xmlns:a16="http://schemas.microsoft.com/office/drawing/2014/main" id="{E843F2BA-962C-637A-CB44-D512474D19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1" name="Text Box 3036">
                <a:extLst>
                  <a:ext uri="{FF2B5EF4-FFF2-40B4-BE49-F238E27FC236}">
                    <a16:creationId xmlns:a16="http://schemas.microsoft.com/office/drawing/2014/main" id="{F118EA68-B545-40D9-EC44-8EDAB48BE6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9" name="Group 7458">
              <a:extLst>
                <a:ext uri="{FF2B5EF4-FFF2-40B4-BE49-F238E27FC236}">
                  <a16:creationId xmlns:a16="http://schemas.microsoft.com/office/drawing/2014/main" id="{5C1167E1-104D-2BFC-279A-6173A571E6E9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7496" name="Text Box 3036">
                <a:extLst>
                  <a:ext uri="{FF2B5EF4-FFF2-40B4-BE49-F238E27FC236}">
                    <a16:creationId xmlns:a16="http://schemas.microsoft.com/office/drawing/2014/main" id="{D7FFD943-97BB-B803-3FC1-91ED9AA94F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7" name="Text Box 3036">
                <a:extLst>
                  <a:ext uri="{FF2B5EF4-FFF2-40B4-BE49-F238E27FC236}">
                    <a16:creationId xmlns:a16="http://schemas.microsoft.com/office/drawing/2014/main" id="{22FCBA9A-72CD-0E10-E131-0786265717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8" name="Text Box 3036">
                <a:extLst>
                  <a:ext uri="{FF2B5EF4-FFF2-40B4-BE49-F238E27FC236}">
                    <a16:creationId xmlns:a16="http://schemas.microsoft.com/office/drawing/2014/main" id="{43D14BDF-9D0D-2CBC-D22E-99F2E1C6AE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0" name="Group 7459">
              <a:extLst>
                <a:ext uri="{FF2B5EF4-FFF2-40B4-BE49-F238E27FC236}">
                  <a16:creationId xmlns:a16="http://schemas.microsoft.com/office/drawing/2014/main" id="{FAA91541-2DDB-90AE-8697-5C37C1EB41FB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7493" name="Text Box 3036">
                <a:extLst>
                  <a:ext uri="{FF2B5EF4-FFF2-40B4-BE49-F238E27FC236}">
                    <a16:creationId xmlns:a16="http://schemas.microsoft.com/office/drawing/2014/main" id="{5EA62D9B-38C0-3C69-1BAF-CAF3806C15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4" name="Text Box 3036">
                <a:extLst>
                  <a:ext uri="{FF2B5EF4-FFF2-40B4-BE49-F238E27FC236}">
                    <a16:creationId xmlns:a16="http://schemas.microsoft.com/office/drawing/2014/main" id="{10D9560A-54F0-76F4-BAA7-08EA7BDB47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5" name="Text Box 3036">
                <a:extLst>
                  <a:ext uri="{FF2B5EF4-FFF2-40B4-BE49-F238E27FC236}">
                    <a16:creationId xmlns:a16="http://schemas.microsoft.com/office/drawing/2014/main" id="{A856DE1E-B082-8F4A-D697-F82EB2DFC6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1" name="Group 7460">
              <a:extLst>
                <a:ext uri="{FF2B5EF4-FFF2-40B4-BE49-F238E27FC236}">
                  <a16:creationId xmlns:a16="http://schemas.microsoft.com/office/drawing/2014/main" id="{0EF78EB5-1BB6-B111-5DEB-9082D390010F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7490" name="Text Box 3036">
                <a:extLst>
                  <a:ext uri="{FF2B5EF4-FFF2-40B4-BE49-F238E27FC236}">
                    <a16:creationId xmlns:a16="http://schemas.microsoft.com/office/drawing/2014/main" id="{7AEEC133-68EA-B4CA-C811-26313734F1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1" name="Text Box 3036">
                <a:extLst>
                  <a:ext uri="{FF2B5EF4-FFF2-40B4-BE49-F238E27FC236}">
                    <a16:creationId xmlns:a16="http://schemas.microsoft.com/office/drawing/2014/main" id="{7E913A0E-7CC3-2175-680E-E09FACE0E9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2" name="Text Box 3036">
                <a:extLst>
                  <a:ext uri="{FF2B5EF4-FFF2-40B4-BE49-F238E27FC236}">
                    <a16:creationId xmlns:a16="http://schemas.microsoft.com/office/drawing/2014/main" id="{BE26FDDE-8974-D097-FD8B-AA823C6A14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2" name="Group 7461">
              <a:extLst>
                <a:ext uri="{FF2B5EF4-FFF2-40B4-BE49-F238E27FC236}">
                  <a16:creationId xmlns:a16="http://schemas.microsoft.com/office/drawing/2014/main" id="{CEBCB3E2-8671-9CC9-A9A4-38A9CDAA2DE4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7487" name="Text Box 3036">
                <a:extLst>
                  <a:ext uri="{FF2B5EF4-FFF2-40B4-BE49-F238E27FC236}">
                    <a16:creationId xmlns:a16="http://schemas.microsoft.com/office/drawing/2014/main" id="{DE8B47C6-5D8D-7795-8E0B-DB9F89B43C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8" name="Text Box 3036">
                <a:extLst>
                  <a:ext uri="{FF2B5EF4-FFF2-40B4-BE49-F238E27FC236}">
                    <a16:creationId xmlns:a16="http://schemas.microsoft.com/office/drawing/2014/main" id="{67B27FB0-CB44-D142-A589-797B75530A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9" name="Text Box 3036">
                <a:extLst>
                  <a:ext uri="{FF2B5EF4-FFF2-40B4-BE49-F238E27FC236}">
                    <a16:creationId xmlns:a16="http://schemas.microsoft.com/office/drawing/2014/main" id="{FB1D426E-9560-6CF2-9262-A750BE05F0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3" name="Group 7462">
              <a:extLst>
                <a:ext uri="{FF2B5EF4-FFF2-40B4-BE49-F238E27FC236}">
                  <a16:creationId xmlns:a16="http://schemas.microsoft.com/office/drawing/2014/main" id="{068F5AD6-F358-7C3D-96F2-A1C9DA4145FA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7484" name="Text Box 3036">
                <a:extLst>
                  <a:ext uri="{FF2B5EF4-FFF2-40B4-BE49-F238E27FC236}">
                    <a16:creationId xmlns:a16="http://schemas.microsoft.com/office/drawing/2014/main" id="{57F58BD3-0DB5-2B53-F18F-472F23A27D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5" name="Text Box 3036">
                <a:extLst>
                  <a:ext uri="{FF2B5EF4-FFF2-40B4-BE49-F238E27FC236}">
                    <a16:creationId xmlns:a16="http://schemas.microsoft.com/office/drawing/2014/main" id="{D35D8FD9-C1E9-41CE-3DFD-8C307FFD91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6" name="Text Box 3036">
                <a:extLst>
                  <a:ext uri="{FF2B5EF4-FFF2-40B4-BE49-F238E27FC236}">
                    <a16:creationId xmlns:a16="http://schemas.microsoft.com/office/drawing/2014/main" id="{5AAF41A3-20E1-F597-4CEF-614DB99153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4" name="Group 7463">
              <a:extLst>
                <a:ext uri="{FF2B5EF4-FFF2-40B4-BE49-F238E27FC236}">
                  <a16:creationId xmlns:a16="http://schemas.microsoft.com/office/drawing/2014/main" id="{6E3DAC4E-4051-0FE8-E08D-97DA58E8A876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7481" name="Text Box 3036">
                <a:extLst>
                  <a:ext uri="{FF2B5EF4-FFF2-40B4-BE49-F238E27FC236}">
                    <a16:creationId xmlns:a16="http://schemas.microsoft.com/office/drawing/2014/main" id="{82DC3325-1B59-02A1-F7D4-D57A17F09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2" name="Text Box 3036">
                <a:extLst>
                  <a:ext uri="{FF2B5EF4-FFF2-40B4-BE49-F238E27FC236}">
                    <a16:creationId xmlns:a16="http://schemas.microsoft.com/office/drawing/2014/main" id="{8A611865-609E-32A0-45A3-2362ED8395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3" name="Text Box 3036">
                <a:extLst>
                  <a:ext uri="{FF2B5EF4-FFF2-40B4-BE49-F238E27FC236}">
                    <a16:creationId xmlns:a16="http://schemas.microsoft.com/office/drawing/2014/main" id="{687E943B-00A0-93F6-BDF6-7A77C7782F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5" name="Group 7464">
              <a:extLst>
                <a:ext uri="{FF2B5EF4-FFF2-40B4-BE49-F238E27FC236}">
                  <a16:creationId xmlns:a16="http://schemas.microsoft.com/office/drawing/2014/main" id="{3019CF9F-69F4-D60C-B9F9-21352AD06AFC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7478" name="Text Box 3036">
                <a:extLst>
                  <a:ext uri="{FF2B5EF4-FFF2-40B4-BE49-F238E27FC236}">
                    <a16:creationId xmlns:a16="http://schemas.microsoft.com/office/drawing/2014/main" id="{38222AF8-788B-E53E-D2C6-EC7E7E4F93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9" name="Text Box 3036">
                <a:extLst>
                  <a:ext uri="{FF2B5EF4-FFF2-40B4-BE49-F238E27FC236}">
                    <a16:creationId xmlns:a16="http://schemas.microsoft.com/office/drawing/2014/main" id="{B8E998CE-1198-0B9E-047B-8F847A0249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0" name="Text Box 3036">
                <a:extLst>
                  <a:ext uri="{FF2B5EF4-FFF2-40B4-BE49-F238E27FC236}">
                    <a16:creationId xmlns:a16="http://schemas.microsoft.com/office/drawing/2014/main" id="{D501773F-DD1E-2A3E-64D1-42C15112C0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6" name="Group 7465">
              <a:extLst>
                <a:ext uri="{FF2B5EF4-FFF2-40B4-BE49-F238E27FC236}">
                  <a16:creationId xmlns:a16="http://schemas.microsoft.com/office/drawing/2014/main" id="{F4FAAE1B-2B73-BAFD-5EAA-A777D6622020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7475" name="Text Box 3036">
                <a:extLst>
                  <a:ext uri="{FF2B5EF4-FFF2-40B4-BE49-F238E27FC236}">
                    <a16:creationId xmlns:a16="http://schemas.microsoft.com/office/drawing/2014/main" id="{9B1892DA-F7A8-ABF4-8B6A-6808778E0B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6" name="Text Box 3036">
                <a:extLst>
                  <a:ext uri="{FF2B5EF4-FFF2-40B4-BE49-F238E27FC236}">
                    <a16:creationId xmlns:a16="http://schemas.microsoft.com/office/drawing/2014/main" id="{821A4F48-9A77-9DA1-A430-E1445F650D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7" name="Text Box 3036">
                <a:extLst>
                  <a:ext uri="{FF2B5EF4-FFF2-40B4-BE49-F238E27FC236}">
                    <a16:creationId xmlns:a16="http://schemas.microsoft.com/office/drawing/2014/main" id="{E4E3582C-2DC4-928E-9EAB-FB03BE227E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7" name="Group 7466">
              <a:extLst>
                <a:ext uri="{FF2B5EF4-FFF2-40B4-BE49-F238E27FC236}">
                  <a16:creationId xmlns:a16="http://schemas.microsoft.com/office/drawing/2014/main" id="{1376699A-468B-7336-0207-C8D395053B9A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7472" name="Text Box 3036">
                <a:extLst>
                  <a:ext uri="{FF2B5EF4-FFF2-40B4-BE49-F238E27FC236}">
                    <a16:creationId xmlns:a16="http://schemas.microsoft.com/office/drawing/2014/main" id="{3750E3AA-07AC-5F54-B8F0-EEC2DAC15B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3" name="Text Box 3036">
                <a:extLst>
                  <a:ext uri="{FF2B5EF4-FFF2-40B4-BE49-F238E27FC236}">
                    <a16:creationId xmlns:a16="http://schemas.microsoft.com/office/drawing/2014/main" id="{F705CA19-BD1B-2834-0973-98A4DF1162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4" name="Text Box 3036">
                <a:extLst>
                  <a:ext uri="{FF2B5EF4-FFF2-40B4-BE49-F238E27FC236}">
                    <a16:creationId xmlns:a16="http://schemas.microsoft.com/office/drawing/2014/main" id="{C4D12B4A-3791-9AC7-3B2E-4B5A94EDE1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8" name="Group 7467">
              <a:extLst>
                <a:ext uri="{FF2B5EF4-FFF2-40B4-BE49-F238E27FC236}">
                  <a16:creationId xmlns:a16="http://schemas.microsoft.com/office/drawing/2014/main" id="{4FE33414-147E-928A-E9D9-E0F71AA48314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7469" name="Text Box 3036">
                <a:extLst>
                  <a:ext uri="{FF2B5EF4-FFF2-40B4-BE49-F238E27FC236}">
                    <a16:creationId xmlns:a16="http://schemas.microsoft.com/office/drawing/2014/main" id="{772D5C1F-FEA2-FB7E-5917-7E095CF166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0" name="Text Box 3036">
                <a:extLst>
                  <a:ext uri="{FF2B5EF4-FFF2-40B4-BE49-F238E27FC236}">
                    <a16:creationId xmlns:a16="http://schemas.microsoft.com/office/drawing/2014/main" id="{27DC3221-1590-1154-35C8-64D702AEC3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1" name="Text Box 3036">
                <a:extLst>
                  <a:ext uri="{FF2B5EF4-FFF2-40B4-BE49-F238E27FC236}">
                    <a16:creationId xmlns:a16="http://schemas.microsoft.com/office/drawing/2014/main" id="{B0837C96-2909-D925-BE97-896F1EE84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48" name="Group 7547">
            <a:extLst>
              <a:ext uri="{FF2B5EF4-FFF2-40B4-BE49-F238E27FC236}">
                <a16:creationId xmlns:a16="http://schemas.microsoft.com/office/drawing/2014/main" id="{DFD9AD09-73E4-372C-FCFD-2B3C303B6C5E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7549" name="organ group - facial muscles">
              <a:extLst>
                <a:ext uri="{FF2B5EF4-FFF2-40B4-BE49-F238E27FC236}">
                  <a16:creationId xmlns:a16="http://schemas.microsoft.com/office/drawing/2014/main" id="{272085F6-9FE3-3F87-5291-FCEA9C6B9A63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7562" name="organ - facial muscles">
                <a:extLst>
                  <a:ext uri="{FF2B5EF4-FFF2-40B4-BE49-F238E27FC236}">
                    <a16:creationId xmlns:a16="http://schemas.microsoft.com/office/drawing/2014/main" id="{17B2417D-DF99-C670-2BB5-6A69F66C1F2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7563" name="FTU - orbicularis oculi">
                <a:extLst>
                  <a:ext uri="{FF2B5EF4-FFF2-40B4-BE49-F238E27FC236}">
                    <a16:creationId xmlns:a16="http://schemas.microsoft.com/office/drawing/2014/main" id="{6047D521-CAAD-B6E1-11C5-407528F7CDC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7564" name="FTU - occipitofrontalis">
                <a:extLst>
                  <a:ext uri="{FF2B5EF4-FFF2-40B4-BE49-F238E27FC236}">
                    <a16:creationId xmlns:a16="http://schemas.microsoft.com/office/drawing/2014/main" id="{F1504F67-70E8-CC2E-16A7-BBFB2C84A67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7565" name="FTU - nasalis">
                <a:extLst>
                  <a:ext uri="{FF2B5EF4-FFF2-40B4-BE49-F238E27FC236}">
                    <a16:creationId xmlns:a16="http://schemas.microsoft.com/office/drawing/2014/main" id="{212A53AA-4E30-D767-566E-0E6B7BBC1C3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7550" name="Group 7549">
              <a:extLst>
                <a:ext uri="{FF2B5EF4-FFF2-40B4-BE49-F238E27FC236}">
                  <a16:creationId xmlns:a16="http://schemas.microsoft.com/office/drawing/2014/main" id="{D1443DD2-043C-B6F8-12F8-674E786A06ED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7559" name="Text Box 3036">
                <a:extLst>
                  <a:ext uri="{FF2B5EF4-FFF2-40B4-BE49-F238E27FC236}">
                    <a16:creationId xmlns:a16="http://schemas.microsoft.com/office/drawing/2014/main" id="{C93A4321-62CF-90F8-353A-E908F0BA29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0" name="Text Box 3036">
                <a:extLst>
                  <a:ext uri="{FF2B5EF4-FFF2-40B4-BE49-F238E27FC236}">
                    <a16:creationId xmlns:a16="http://schemas.microsoft.com/office/drawing/2014/main" id="{B3B07CA9-E22D-F643-76B3-449729E17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1" name="Text Box 3036">
                <a:extLst>
                  <a:ext uri="{FF2B5EF4-FFF2-40B4-BE49-F238E27FC236}">
                    <a16:creationId xmlns:a16="http://schemas.microsoft.com/office/drawing/2014/main" id="{FC78671D-51F7-4909-38AA-F2022717B3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1" name="Group 7550">
              <a:extLst>
                <a:ext uri="{FF2B5EF4-FFF2-40B4-BE49-F238E27FC236}">
                  <a16:creationId xmlns:a16="http://schemas.microsoft.com/office/drawing/2014/main" id="{64680BC1-09D2-98C3-A899-C44EE4987E4D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7556" name="Text Box 3036">
                <a:extLst>
                  <a:ext uri="{FF2B5EF4-FFF2-40B4-BE49-F238E27FC236}">
                    <a16:creationId xmlns:a16="http://schemas.microsoft.com/office/drawing/2014/main" id="{ED8DC541-3CCB-7AD8-03AB-A65281F468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7" name="Text Box 3036">
                <a:extLst>
                  <a:ext uri="{FF2B5EF4-FFF2-40B4-BE49-F238E27FC236}">
                    <a16:creationId xmlns:a16="http://schemas.microsoft.com/office/drawing/2014/main" id="{CDC09A0A-B72C-8FEE-757C-CA57FECA40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8" name="Text Box 3036">
                <a:extLst>
                  <a:ext uri="{FF2B5EF4-FFF2-40B4-BE49-F238E27FC236}">
                    <a16:creationId xmlns:a16="http://schemas.microsoft.com/office/drawing/2014/main" id="{7820B110-20FE-049B-9463-82BBDE2414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2" name="Group 7551">
              <a:extLst>
                <a:ext uri="{FF2B5EF4-FFF2-40B4-BE49-F238E27FC236}">
                  <a16:creationId xmlns:a16="http://schemas.microsoft.com/office/drawing/2014/main" id="{15BAAAEA-1F0D-992D-E7AB-40252CA14C32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7553" name="Text Box 3036">
                <a:extLst>
                  <a:ext uri="{FF2B5EF4-FFF2-40B4-BE49-F238E27FC236}">
                    <a16:creationId xmlns:a16="http://schemas.microsoft.com/office/drawing/2014/main" id="{DCAA27A7-211F-5C78-BD73-1B76219B46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4" name="Text Box 3036">
                <a:extLst>
                  <a:ext uri="{FF2B5EF4-FFF2-40B4-BE49-F238E27FC236}">
                    <a16:creationId xmlns:a16="http://schemas.microsoft.com/office/drawing/2014/main" id="{0F2D51E2-8C84-9DAC-0879-A59327A26D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5" name="Text Box 3036">
                <a:extLst>
                  <a:ext uri="{FF2B5EF4-FFF2-40B4-BE49-F238E27FC236}">
                    <a16:creationId xmlns:a16="http://schemas.microsoft.com/office/drawing/2014/main" id="{5787711B-2D7E-4399-14F4-1906334E8D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66" name="Group 7565">
            <a:extLst>
              <a:ext uri="{FF2B5EF4-FFF2-40B4-BE49-F238E27FC236}">
                <a16:creationId xmlns:a16="http://schemas.microsoft.com/office/drawing/2014/main" id="{6F14F9EF-68A2-970A-3EF5-0F3123E0BCC4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7567" name="Group 7566">
              <a:extLst>
                <a:ext uri="{FF2B5EF4-FFF2-40B4-BE49-F238E27FC236}">
                  <a16:creationId xmlns:a16="http://schemas.microsoft.com/office/drawing/2014/main" id="{2EA735F0-E643-4799-653C-75F4E998A308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7620" name="organ group - facial muscles">
                <a:extLst>
                  <a:ext uri="{FF2B5EF4-FFF2-40B4-BE49-F238E27FC236}">
                    <a16:creationId xmlns:a16="http://schemas.microsoft.com/office/drawing/2014/main" id="{C9C48C77-221C-6FE1-48D1-961177A5F771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7625" name="organ - facial muscles">
                  <a:extLst>
                    <a:ext uri="{FF2B5EF4-FFF2-40B4-BE49-F238E27FC236}">
                      <a16:creationId xmlns:a16="http://schemas.microsoft.com/office/drawing/2014/main" id="{AEB8C860-FBBB-E695-F20E-F9E5A402CF07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7626" name="FTU - orbicularis oculi">
                  <a:extLst>
                    <a:ext uri="{FF2B5EF4-FFF2-40B4-BE49-F238E27FC236}">
                      <a16:creationId xmlns:a16="http://schemas.microsoft.com/office/drawing/2014/main" id="{FF047B13-9057-479E-3D1C-2B62537A1E7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7627" name="FTU - occipitofrontalis">
                  <a:extLst>
                    <a:ext uri="{FF2B5EF4-FFF2-40B4-BE49-F238E27FC236}">
                      <a16:creationId xmlns:a16="http://schemas.microsoft.com/office/drawing/2014/main" id="{5884815C-FB20-ED83-0438-52DB9EA71FE8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7628" name="FTU - nasalis">
                  <a:extLst>
                    <a:ext uri="{FF2B5EF4-FFF2-40B4-BE49-F238E27FC236}">
                      <a16:creationId xmlns:a16="http://schemas.microsoft.com/office/drawing/2014/main" id="{833F7319-B363-CBB3-A197-1135F218E049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7629" name="FTU - zygomaticus major">
                  <a:extLst>
                    <a:ext uri="{FF2B5EF4-FFF2-40B4-BE49-F238E27FC236}">
                      <a16:creationId xmlns:a16="http://schemas.microsoft.com/office/drawing/2014/main" id="{018690A8-D382-3346-7EAA-C19D6B37F34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7630" name="FTU - zygomaticus minor">
                  <a:extLst>
                    <a:ext uri="{FF2B5EF4-FFF2-40B4-BE49-F238E27FC236}">
                      <a16:creationId xmlns:a16="http://schemas.microsoft.com/office/drawing/2014/main" id="{EF30F444-8547-4835-D3D8-254B74B1E4B5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7631" name="FTU - orbicularis oris">
                  <a:extLst>
                    <a:ext uri="{FF2B5EF4-FFF2-40B4-BE49-F238E27FC236}">
                      <a16:creationId xmlns:a16="http://schemas.microsoft.com/office/drawing/2014/main" id="{DD12F3D0-39E5-0F56-540C-098A31A66F3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7632" name="FTU - depressor anguli oris">
                  <a:extLst>
                    <a:ext uri="{FF2B5EF4-FFF2-40B4-BE49-F238E27FC236}">
                      <a16:creationId xmlns:a16="http://schemas.microsoft.com/office/drawing/2014/main" id="{65BBD451-6B7C-4281-20E0-337BD397DA53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7633" name="FTU - levator labii">
                  <a:extLst>
                    <a:ext uri="{FF2B5EF4-FFF2-40B4-BE49-F238E27FC236}">
                      <a16:creationId xmlns:a16="http://schemas.microsoft.com/office/drawing/2014/main" id="{B833E638-7D21-F7DB-03DB-771AC07105EA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7634" name="FTU - mentalis">
                  <a:extLst>
                    <a:ext uri="{FF2B5EF4-FFF2-40B4-BE49-F238E27FC236}">
                      <a16:creationId xmlns:a16="http://schemas.microsoft.com/office/drawing/2014/main" id="{98CDBDAA-17D5-10D2-6D98-CE6CA4F10F3D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7635" name="FTU - temporalis">
                  <a:extLst>
                    <a:ext uri="{FF2B5EF4-FFF2-40B4-BE49-F238E27FC236}">
                      <a16:creationId xmlns:a16="http://schemas.microsoft.com/office/drawing/2014/main" id="{69990E62-E42A-ABA1-2CDB-D6DF6B890BE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7621" name="organ group - facial muscles">
                <a:extLst>
                  <a:ext uri="{FF2B5EF4-FFF2-40B4-BE49-F238E27FC236}">
                    <a16:creationId xmlns:a16="http://schemas.microsoft.com/office/drawing/2014/main" id="{092185CF-CF00-9615-233A-6C5D508B1B43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7622" name="FTU - orbicularis oculi">
                  <a:extLst>
                    <a:ext uri="{FF2B5EF4-FFF2-40B4-BE49-F238E27FC236}">
                      <a16:creationId xmlns:a16="http://schemas.microsoft.com/office/drawing/2014/main" id="{3CE3ADA3-BDB4-797D-4B0C-90B969FFC906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7623" name="FTU - occipitofrontalis">
                  <a:extLst>
                    <a:ext uri="{FF2B5EF4-FFF2-40B4-BE49-F238E27FC236}">
                      <a16:creationId xmlns:a16="http://schemas.microsoft.com/office/drawing/2014/main" id="{1540D3BD-5DB2-CD9C-5746-7E179C07B77F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7624" name="FTU - nasalis">
                  <a:extLst>
                    <a:ext uri="{FF2B5EF4-FFF2-40B4-BE49-F238E27FC236}">
                      <a16:creationId xmlns:a16="http://schemas.microsoft.com/office/drawing/2014/main" id="{F6574A4C-E8A7-C12F-64EF-93A9EC54617D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7568" name="Group 7567">
              <a:extLst>
                <a:ext uri="{FF2B5EF4-FFF2-40B4-BE49-F238E27FC236}">
                  <a16:creationId xmlns:a16="http://schemas.microsoft.com/office/drawing/2014/main" id="{DE3F6887-6661-8A1D-B60A-1A426681093D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7617" name="Text Box 3036">
                <a:extLst>
                  <a:ext uri="{FF2B5EF4-FFF2-40B4-BE49-F238E27FC236}">
                    <a16:creationId xmlns:a16="http://schemas.microsoft.com/office/drawing/2014/main" id="{399B285D-BEFB-04AB-3100-193C68776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8" name="Text Box 3036">
                <a:extLst>
                  <a:ext uri="{FF2B5EF4-FFF2-40B4-BE49-F238E27FC236}">
                    <a16:creationId xmlns:a16="http://schemas.microsoft.com/office/drawing/2014/main" id="{A39657B7-97C9-BC71-9C65-C02F289FE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9" name="Text Box 3036">
                <a:extLst>
                  <a:ext uri="{FF2B5EF4-FFF2-40B4-BE49-F238E27FC236}">
                    <a16:creationId xmlns:a16="http://schemas.microsoft.com/office/drawing/2014/main" id="{239C86A0-299D-3521-F82B-A2A50EF7F4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69" name="Group 7568">
              <a:extLst>
                <a:ext uri="{FF2B5EF4-FFF2-40B4-BE49-F238E27FC236}">
                  <a16:creationId xmlns:a16="http://schemas.microsoft.com/office/drawing/2014/main" id="{2ACDF93D-B0A4-6014-B6E5-EC1308C6AF7C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7614" name="Text Box 3036">
                <a:extLst>
                  <a:ext uri="{FF2B5EF4-FFF2-40B4-BE49-F238E27FC236}">
                    <a16:creationId xmlns:a16="http://schemas.microsoft.com/office/drawing/2014/main" id="{CA6868EE-0C8B-EBA4-5E8E-7C7F1ABDD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5" name="Text Box 3036">
                <a:extLst>
                  <a:ext uri="{FF2B5EF4-FFF2-40B4-BE49-F238E27FC236}">
                    <a16:creationId xmlns:a16="http://schemas.microsoft.com/office/drawing/2014/main" id="{444ABB01-CFD5-79A2-A346-ACF8E72A9C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6" name="Text Box 3036">
                <a:extLst>
                  <a:ext uri="{FF2B5EF4-FFF2-40B4-BE49-F238E27FC236}">
                    <a16:creationId xmlns:a16="http://schemas.microsoft.com/office/drawing/2014/main" id="{A7C4E245-7BC4-A996-9E1F-7F8502C96D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0" name="Group 7569">
              <a:extLst>
                <a:ext uri="{FF2B5EF4-FFF2-40B4-BE49-F238E27FC236}">
                  <a16:creationId xmlns:a16="http://schemas.microsoft.com/office/drawing/2014/main" id="{C6485E29-C012-1B52-97E9-1BDB5B87B2C0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7611" name="Text Box 3036">
                <a:extLst>
                  <a:ext uri="{FF2B5EF4-FFF2-40B4-BE49-F238E27FC236}">
                    <a16:creationId xmlns:a16="http://schemas.microsoft.com/office/drawing/2014/main" id="{BA4E98DC-E4FA-EF8E-5915-49A3207380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2" name="Text Box 3036">
                <a:extLst>
                  <a:ext uri="{FF2B5EF4-FFF2-40B4-BE49-F238E27FC236}">
                    <a16:creationId xmlns:a16="http://schemas.microsoft.com/office/drawing/2014/main" id="{C2768FFB-F120-A53D-CC12-02C79AFDA1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3" name="Text Box 3036">
                <a:extLst>
                  <a:ext uri="{FF2B5EF4-FFF2-40B4-BE49-F238E27FC236}">
                    <a16:creationId xmlns:a16="http://schemas.microsoft.com/office/drawing/2014/main" id="{DEF0B432-1F4D-18DC-E1C7-1AC909E330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1" name="Group 7570">
              <a:extLst>
                <a:ext uri="{FF2B5EF4-FFF2-40B4-BE49-F238E27FC236}">
                  <a16:creationId xmlns:a16="http://schemas.microsoft.com/office/drawing/2014/main" id="{C8D5B10B-7FE4-8AC1-54AD-DCB1D8BA6FEC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7608" name="Text Box 3036">
                <a:extLst>
                  <a:ext uri="{FF2B5EF4-FFF2-40B4-BE49-F238E27FC236}">
                    <a16:creationId xmlns:a16="http://schemas.microsoft.com/office/drawing/2014/main" id="{4064B1F9-49E5-DBF2-B3BE-C14B196160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9" name="Text Box 3036">
                <a:extLst>
                  <a:ext uri="{FF2B5EF4-FFF2-40B4-BE49-F238E27FC236}">
                    <a16:creationId xmlns:a16="http://schemas.microsoft.com/office/drawing/2014/main" id="{309CCD69-2C6D-3645-91E7-FD598FD807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0" name="Text Box 3036">
                <a:extLst>
                  <a:ext uri="{FF2B5EF4-FFF2-40B4-BE49-F238E27FC236}">
                    <a16:creationId xmlns:a16="http://schemas.microsoft.com/office/drawing/2014/main" id="{841B871D-A4C4-8773-97C6-D5A4365CD1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2" name="Group 7571">
              <a:extLst>
                <a:ext uri="{FF2B5EF4-FFF2-40B4-BE49-F238E27FC236}">
                  <a16:creationId xmlns:a16="http://schemas.microsoft.com/office/drawing/2014/main" id="{37480578-C4E0-3B51-7564-A91E28C1D7E7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7605" name="Text Box 3036">
                <a:extLst>
                  <a:ext uri="{FF2B5EF4-FFF2-40B4-BE49-F238E27FC236}">
                    <a16:creationId xmlns:a16="http://schemas.microsoft.com/office/drawing/2014/main" id="{18AA6368-0E65-B96D-FCDE-571957DB27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6" name="Text Box 3036">
                <a:extLst>
                  <a:ext uri="{FF2B5EF4-FFF2-40B4-BE49-F238E27FC236}">
                    <a16:creationId xmlns:a16="http://schemas.microsoft.com/office/drawing/2014/main" id="{CE1192DC-0A55-14B8-BB6E-A6E4F0A54E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7" name="Text Box 3036">
                <a:extLst>
                  <a:ext uri="{FF2B5EF4-FFF2-40B4-BE49-F238E27FC236}">
                    <a16:creationId xmlns:a16="http://schemas.microsoft.com/office/drawing/2014/main" id="{7A6058EB-2CC7-6E8B-E2E3-B7D3A48D73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3" name="Group 7572">
              <a:extLst>
                <a:ext uri="{FF2B5EF4-FFF2-40B4-BE49-F238E27FC236}">
                  <a16:creationId xmlns:a16="http://schemas.microsoft.com/office/drawing/2014/main" id="{8BDA5198-A893-4683-CAF0-FE8823A08E76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7602" name="Text Box 3036">
                <a:extLst>
                  <a:ext uri="{FF2B5EF4-FFF2-40B4-BE49-F238E27FC236}">
                    <a16:creationId xmlns:a16="http://schemas.microsoft.com/office/drawing/2014/main" id="{F7DE3CB5-8065-557E-FDFF-67B91B1E51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3" name="Text Box 3036">
                <a:extLst>
                  <a:ext uri="{FF2B5EF4-FFF2-40B4-BE49-F238E27FC236}">
                    <a16:creationId xmlns:a16="http://schemas.microsoft.com/office/drawing/2014/main" id="{DA3668CC-D374-D97D-CC84-0F1ADB5CE9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4" name="Text Box 3036">
                <a:extLst>
                  <a:ext uri="{FF2B5EF4-FFF2-40B4-BE49-F238E27FC236}">
                    <a16:creationId xmlns:a16="http://schemas.microsoft.com/office/drawing/2014/main" id="{870F1368-0461-A0AD-DF50-A0B2A5DDE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4" name="Group 7573">
              <a:extLst>
                <a:ext uri="{FF2B5EF4-FFF2-40B4-BE49-F238E27FC236}">
                  <a16:creationId xmlns:a16="http://schemas.microsoft.com/office/drawing/2014/main" id="{AE9E417C-BA59-EDEA-43AB-4E397D2CFE97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7599" name="Text Box 3036">
                <a:extLst>
                  <a:ext uri="{FF2B5EF4-FFF2-40B4-BE49-F238E27FC236}">
                    <a16:creationId xmlns:a16="http://schemas.microsoft.com/office/drawing/2014/main" id="{3C1AD597-5336-6728-1453-085532E3AC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0" name="Text Box 3036">
                <a:extLst>
                  <a:ext uri="{FF2B5EF4-FFF2-40B4-BE49-F238E27FC236}">
                    <a16:creationId xmlns:a16="http://schemas.microsoft.com/office/drawing/2014/main" id="{D049E095-F123-5139-0FF1-A79103B689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1" name="Text Box 3036">
                <a:extLst>
                  <a:ext uri="{FF2B5EF4-FFF2-40B4-BE49-F238E27FC236}">
                    <a16:creationId xmlns:a16="http://schemas.microsoft.com/office/drawing/2014/main" id="{22634E85-BEA9-8D81-B4CA-9C7E6D2AF5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5" name="Group 7574">
              <a:extLst>
                <a:ext uri="{FF2B5EF4-FFF2-40B4-BE49-F238E27FC236}">
                  <a16:creationId xmlns:a16="http://schemas.microsoft.com/office/drawing/2014/main" id="{A64A8F4A-089F-CA96-B239-5978A957C672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7596" name="Text Box 3036">
                <a:extLst>
                  <a:ext uri="{FF2B5EF4-FFF2-40B4-BE49-F238E27FC236}">
                    <a16:creationId xmlns:a16="http://schemas.microsoft.com/office/drawing/2014/main" id="{E5424BDB-F68A-B388-E2A6-2CF55AD078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7" name="Text Box 3036">
                <a:extLst>
                  <a:ext uri="{FF2B5EF4-FFF2-40B4-BE49-F238E27FC236}">
                    <a16:creationId xmlns:a16="http://schemas.microsoft.com/office/drawing/2014/main" id="{963DD849-FBD0-FD84-C08B-B31C7BE7DD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50520D44-F5C8-6456-7248-19187055CC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6" name="Group 7575">
              <a:extLst>
                <a:ext uri="{FF2B5EF4-FFF2-40B4-BE49-F238E27FC236}">
                  <a16:creationId xmlns:a16="http://schemas.microsoft.com/office/drawing/2014/main" id="{02174481-3320-B7D5-FC9A-179E27774F43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7593" name="Text Box 3036">
                <a:extLst>
                  <a:ext uri="{FF2B5EF4-FFF2-40B4-BE49-F238E27FC236}">
                    <a16:creationId xmlns:a16="http://schemas.microsoft.com/office/drawing/2014/main" id="{916D6D66-35BD-BFC5-4902-F201761937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4" name="Text Box 3036">
                <a:extLst>
                  <a:ext uri="{FF2B5EF4-FFF2-40B4-BE49-F238E27FC236}">
                    <a16:creationId xmlns:a16="http://schemas.microsoft.com/office/drawing/2014/main" id="{7CD4EC02-DE74-1DE7-B62C-F4000D168D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5" name="Text Box 3036">
                <a:extLst>
                  <a:ext uri="{FF2B5EF4-FFF2-40B4-BE49-F238E27FC236}">
                    <a16:creationId xmlns:a16="http://schemas.microsoft.com/office/drawing/2014/main" id="{E907CCCF-6BD0-83DE-107E-51C8D9EFC9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7" name="Group 7576">
              <a:extLst>
                <a:ext uri="{FF2B5EF4-FFF2-40B4-BE49-F238E27FC236}">
                  <a16:creationId xmlns:a16="http://schemas.microsoft.com/office/drawing/2014/main" id="{6F8E7983-D728-4E14-8AFA-EE6A0942B343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7590" name="Text Box 3036">
                <a:extLst>
                  <a:ext uri="{FF2B5EF4-FFF2-40B4-BE49-F238E27FC236}">
                    <a16:creationId xmlns:a16="http://schemas.microsoft.com/office/drawing/2014/main" id="{8F942E7E-6D08-A9BB-D6B4-76B327B01A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1" name="Text Box 3036">
                <a:extLst>
                  <a:ext uri="{FF2B5EF4-FFF2-40B4-BE49-F238E27FC236}">
                    <a16:creationId xmlns:a16="http://schemas.microsoft.com/office/drawing/2014/main" id="{1ED7454E-CBD0-7E97-227F-98507116AA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2" name="Text Box 3036">
                <a:extLst>
                  <a:ext uri="{FF2B5EF4-FFF2-40B4-BE49-F238E27FC236}">
                    <a16:creationId xmlns:a16="http://schemas.microsoft.com/office/drawing/2014/main" id="{35279DB8-B6DA-D770-7EA6-FC467184DA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8" name="Group 7577">
              <a:extLst>
                <a:ext uri="{FF2B5EF4-FFF2-40B4-BE49-F238E27FC236}">
                  <a16:creationId xmlns:a16="http://schemas.microsoft.com/office/drawing/2014/main" id="{CED8644F-73C9-F186-5F46-F90E283FF714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7587" name="Text Box 3036">
                <a:extLst>
                  <a:ext uri="{FF2B5EF4-FFF2-40B4-BE49-F238E27FC236}">
                    <a16:creationId xmlns:a16="http://schemas.microsoft.com/office/drawing/2014/main" id="{962877E7-E368-50E7-DD9E-3C9F12A441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8" name="Text Box 3036">
                <a:extLst>
                  <a:ext uri="{FF2B5EF4-FFF2-40B4-BE49-F238E27FC236}">
                    <a16:creationId xmlns:a16="http://schemas.microsoft.com/office/drawing/2014/main" id="{85EBAB17-2B1D-D318-EC78-C661BF1641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9" name="Text Box 3036">
                <a:extLst>
                  <a:ext uri="{FF2B5EF4-FFF2-40B4-BE49-F238E27FC236}">
                    <a16:creationId xmlns:a16="http://schemas.microsoft.com/office/drawing/2014/main" id="{30A6A46B-7CAE-1852-7273-032517A788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9" name="Group 7578">
              <a:extLst>
                <a:ext uri="{FF2B5EF4-FFF2-40B4-BE49-F238E27FC236}">
                  <a16:creationId xmlns:a16="http://schemas.microsoft.com/office/drawing/2014/main" id="{01389A5B-5B87-4E86-A4BE-A55FF44982C2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7584" name="Text Box 3036">
                <a:extLst>
                  <a:ext uri="{FF2B5EF4-FFF2-40B4-BE49-F238E27FC236}">
                    <a16:creationId xmlns:a16="http://schemas.microsoft.com/office/drawing/2014/main" id="{35D2E4E2-CA66-F2C2-28AF-7BDE878BFA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5" name="Text Box 3036">
                <a:extLst>
                  <a:ext uri="{FF2B5EF4-FFF2-40B4-BE49-F238E27FC236}">
                    <a16:creationId xmlns:a16="http://schemas.microsoft.com/office/drawing/2014/main" id="{9A0B6898-8758-C59C-B2E9-000DAE4EE8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6" name="Text Box 3036">
                <a:extLst>
                  <a:ext uri="{FF2B5EF4-FFF2-40B4-BE49-F238E27FC236}">
                    <a16:creationId xmlns:a16="http://schemas.microsoft.com/office/drawing/2014/main" id="{A997D63B-591A-5E99-2CF3-4DF567ADB4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0" name="Group 7579">
              <a:extLst>
                <a:ext uri="{FF2B5EF4-FFF2-40B4-BE49-F238E27FC236}">
                  <a16:creationId xmlns:a16="http://schemas.microsoft.com/office/drawing/2014/main" id="{7B2DC9AF-4178-1F8C-E48A-3B0E08F1D2F9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7581" name="Text Box 3036">
                <a:extLst>
                  <a:ext uri="{FF2B5EF4-FFF2-40B4-BE49-F238E27FC236}">
                    <a16:creationId xmlns:a16="http://schemas.microsoft.com/office/drawing/2014/main" id="{FC59A96A-621F-C009-0BE5-2BAA5E2BF7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2" name="Text Box 3036">
                <a:extLst>
                  <a:ext uri="{FF2B5EF4-FFF2-40B4-BE49-F238E27FC236}">
                    <a16:creationId xmlns:a16="http://schemas.microsoft.com/office/drawing/2014/main" id="{26CA1F16-79FE-FB12-3757-DC7F8F7AF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3" name="Text Box 3036">
                <a:extLst>
                  <a:ext uri="{FF2B5EF4-FFF2-40B4-BE49-F238E27FC236}">
                    <a16:creationId xmlns:a16="http://schemas.microsoft.com/office/drawing/2014/main" id="{B401A25C-BFE0-76B7-58D5-C4F5F0D526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36" name="Group 7635">
            <a:extLst>
              <a:ext uri="{FF2B5EF4-FFF2-40B4-BE49-F238E27FC236}">
                <a16:creationId xmlns:a16="http://schemas.microsoft.com/office/drawing/2014/main" id="{0E25CF98-2DD7-4BD1-C100-31072A740925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7637" name="organ group - facial muscles">
              <a:extLst>
                <a:ext uri="{FF2B5EF4-FFF2-40B4-BE49-F238E27FC236}">
                  <a16:creationId xmlns:a16="http://schemas.microsoft.com/office/drawing/2014/main" id="{90D1B8C5-286E-89B3-F4C7-969B19B88118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7654" name="organ - facial muscles">
                <a:extLst>
                  <a:ext uri="{FF2B5EF4-FFF2-40B4-BE49-F238E27FC236}">
                    <a16:creationId xmlns:a16="http://schemas.microsoft.com/office/drawing/2014/main" id="{28FEEA2A-3504-3634-6D95-042E0B17E81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7655" name="FTU - orbicularis oculi">
                <a:extLst>
                  <a:ext uri="{FF2B5EF4-FFF2-40B4-BE49-F238E27FC236}">
                    <a16:creationId xmlns:a16="http://schemas.microsoft.com/office/drawing/2014/main" id="{33F1BA7B-2EEA-B263-108D-A7A69383008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7656" name="FTU - occipitofrontalis">
                <a:extLst>
                  <a:ext uri="{FF2B5EF4-FFF2-40B4-BE49-F238E27FC236}">
                    <a16:creationId xmlns:a16="http://schemas.microsoft.com/office/drawing/2014/main" id="{C49CCB3D-3A0F-A0B0-379A-D946EF2B126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7657" name="FTU - nasalis">
                <a:extLst>
                  <a:ext uri="{FF2B5EF4-FFF2-40B4-BE49-F238E27FC236}">
                    <a16:creationId xmlns:a16="http://schemas.microsoft.com/office/drawing/2014/main" id="{99332AFB-C8E5-7B87-A4EF-70D5D996305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7658" name="FTU - zygomaticus major">
                <a:extLst>
                  <a:ext uri="{FF2B5EF4-FFF2-40B4-BE49-F238E27FC236}">
                    <a16:creationId xmlns:a16="http://schemas.microsoft.com/office/drawing/2014/main" id="{4AA607D8-C62C-4359-3046-A873261E7A6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7638" name="Group 7637">
              <a:extLst>
                <a:ext uri="{FF2B5EF4-FFF2-40B4-BE49-F238E27FC236}">
                  <a16:creationId xmlns:a16="http://schemas.microsoft.com/office/drawing/2014/main" id="{2F7E86F3-D10E-6C4B-2BC6-77965A73F852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7651" name="Text Box 3036">
                <a:extLst>
                  <a:ext uri="{FF2B5EF4-FFF2-40B4-BE49-F238E27FC236}">
                    <a16:creationId xmlns:a16="http://schemas.microsoft.com/office/drawing/2014/main" id="{F4D297BC-BC03-F93F-59B2-477D73E947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2" name="Text Box 3036">
                <a:extLst>
                  <a:ext uri="{FF2B5EF4-FFF2-40B4-BE49-F238E27FC236}">
                    <a16:creationId xmlns:a16="http://schemas.microsoft.com/office/drawing/2014/main" id="{C43834D0-0CEF-423C-4ECF-198DE38A5B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3" name="Text Box 3036">
                <a:extLst>
                  <a:ext uri="{FF2B5EF4-FFF2-40B4-BE49-F238E27FC236}">
                    <a16:creationId xmlns:a16="http://schemas.microsoft.com/office/drawing/2014/main" id="{DE43733C-913C-BD4E-A759-A8EE8B824F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9" name="Group 7638">
              <a:extLst>
                <a:ext uri="{FF2B5EF4-FFF2-40B4-BE49-F238E27FC236}">
                  <a16:creationId xmlns:a16="http://schemas.microsoft.com/office/drawing/2014/main" id="{89DEAC4E-4331-885F-0711-C4F59C12CA72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7648" name="Text Box 3036">
                <a:extLst>
                  <a:ext uri="{FF2B5EF4-FFF2-40B4-BE49-F238E27FC236}">
                    <a16:creationId xmlns:a16="http://schemas.microsoft.com/office/drawing/2014/main" id="{244E7946-560C-A04F-55FC-F8AD845375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9" name="Text Box 3036">
                <a:extLst>
                  <a:ext uri="{FF2B5EF4-FFF2-40B4-BE49-F238E27FC236}">
                    <a16:creationId xmlns:a16="http://schemas.microsoft.com/office/drawing/2014/main" id="{9C787935-4C5D-BA42-E157-B7D35793AF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0" name="Text Box 3036">
                <a:extLst>
                  <a:ext uri="{FF2B5EF4-FFF2-40B4-BE49-F238E27FC236}">
                    <a16:creationId xmlns:a16="http://schemas.microsoft.com/office/drawing/2014/main" id="{A2E52F0B-85CB-BB88-9E7C-25337AAEA2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0" name="Group 7639">
              <a:extLst>
                <a:ext uri="{FF2B5EF4-FFF2-40B4-BE49-F238E27FC236}">
                  <a16:creationId xmlns:a16="http://schemas.microsoft.com/office/drawing/2014/main" id="{C4F24796-DA7D-728D-ABA8-C304FD487905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7645" name="Text Box 3036">
                <a:extLst>
                  <a:ext uri="{FF2B5EF4-FFF2-40B4-BE49-F238E27FC236}">
                    <a16:creationId xmlns:a16="http://schemas.microsoft.com/office/drawing/2014/main" id="{C68E14AA-A67E-8503-3122-1AA8BC67E2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6" name="Text Box 3036">
                <a:extLst>
                  <a:ext uri="{FF2B5EF4-FFF2-40B4-BE49-F238E27FC236}">
                    <a16:creationId xmlns:a16="http://schemas.microsoft.com/office/drawing/2014/main" id="{690748A2-08A7-8811-CCA5-9C2EF1BACC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7" name="Text Box 3036">
                <a:extLst>
                  <a:ext uri="{FF2B5EF4-FFF2-40B4-BE49-F238E27FC236}">
                    <a16:creationId xmlns:a16="http://schemas.microsoft.com/office/drawing/2014/main" id="{06C8FCFC-2D1D-9D16-2F72-2529034C88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1" name="Group 7640">
              <a:extLst>
                <a:ext uri="{FF2B5EF4-FFF2-40B4-BE49-F238E27FC236}">
                  <a16:creationId xmlns:a16="http://schemas.microsoft.com/office/drawing/2014/main" id="{BC59B855-D0BF-8A56-3B6F-B0B8D99B3454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7642" name="Text Box 3036">
                <a:extLst>
                  <a:ext uri="{FF2B5EF4-FFF2-40B4-BE49-F238E27FC236}">
                    <a16:creationId xmlns:a16="http://schemas.microsoft.com/office/drawing/2014/main" id="{6B3606B3-89C7-706E-5BC0-D62390EE62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3" name="Text Box 3036">
                <a:extLst>
                  <a:ext uri="{FF2B5EF4-FFF2-40B4-BE49-F238E27FC236}">
                    <a16:creationId xmlns:a16="http://schemas.microsoft.com/office/drawing/2014/main" id="{02EDF894-5D3F-A244-8C9C-016633322C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4" name="Text Box 3036">
                <a:extLst>
                  <a:ext uri="{FF2B5EF4-FFF2-40B4-BE49-F238E27FC236}">
                    <a16:creationId xmlns:a16="http://schemas.microsoft.com/office/drawing/2014/main" id="{5DB79FD8-0374-9623-A7CC-AB3D6CEEE2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59" name="Group 7658">
            <a:extLst>
              <a:ext uri="{FF2B5EF4-FFF2-40B4-BE49-F238E27FC236}">
                <a16:creationId xmlns:a16="http://schemas.microsoft.com/office/drawing/2014/main" id="{07365678-1595-C883-C099-C638B8BB2BAC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7660" name="organ group - facial muscles">
              <a:extLst>
                <a:ext uri="{FF2B5EF4-FFF2-40B4-BE49-F238E27FC236}">
                  <a16:creationId xmlns:a16="http://schemas.microsoft.com/office/drawing/2014/main" id="{1456A2B1-D946-BD41-6851-1E5FDEA2A303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7681" name="organ - facial muscles">
                <a:extLst>
                  <a:ext uri="{FF2B5EF4-FFF2-40B4-BE49-F238E27FC236}">
                    <a16:creationId xmlns:a16="http://schemas.microsoft.com/office/drawing/2014/main" id="{2CA5D9C4-B897-5DFC-D99E-FF4475392A7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7682" name="FTU - orbicularis oculi">
                <a:extLst>
                  <a:ext uri="{FF2B5EF4-FFF2-40B4-BE49-F238E27FC236}">
                    <a16:creationId xmlns:a16="http://schemas.microsoft.com/office/drawing/2014/main" id="{4689ED46-1CE8-8326-6416-1FA55ED8210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7683" name="FTU - occipitofrontalis">
                <a:extLst>
                  <a:ext uri="{FF2B5EF4-FFF2-40B4-BE49-F238E27FC236}">
                    <a16:creationId xmlns:a16="http://schemas.microsoft.com/office/drawing/2014/main" id="{0C50919B-DB8F-1827-6432-73E28E18960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7684" name="FTU - nasalis">
                <a:extLst>
                  <a:ext uri="{FF2B5EF4-FFF2-40B4-BE49-F238E27FC236}">
                    <a16:creationId xmlns:a16="http://schemas.microsoft.com/office/drawing/2014/main" id="{D9CA7547-78FF-9600-93FE-3564BE9C7EC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7685" name="FTU - zygomaticus major">
                <a:extLst>
                  <a:ext uri="{FF2B5EF4-FFF2-40B4-BE49-F238E27FC236}">
                    <a16:creationId xmlns:a16="http://schemas.microsoft.com/office/drawing/2014/main" id="{1A8E4DDF-0182-F905-82AE-F81029C2961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7686" name="FTU - zygomaticus minor">
                <a:extLst>
                  <a:ext uri="{FF2B5EF4-FFF2-40B4-BE49-F238E27FC236}">
                    <a16:creationId xmlns:a16="http://schemas.microsoft.com/office/drawing/2014/main" id="{634072A9-B6E1-C93C-F9B9-EFCF33CF91E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7661" name="Group 7660">
              <a:extLst>
                <a:ext uri="{FF2B5EF4-FFF2-40B4-BE49-F238E27FC236}">
                  <a16:creationId xmlns:a16="http://schemas.microsoft.com/office/drawing/2014/main" id="{CCA32978-1161-1835-2A71-F2B22683B243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7678" name="Text Box 3036">
                <a:extLst>
                  <a:ext uri="{FF2B5EF4-FFF2-40B4-BE49-F238E27FC236}">
                    <a16:creationId xmlns:a16="http://schemas.microsoft.com/office/drawing/2014/main" id="{AF574B02-1243-BD2E-7C91-41803FB31A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9" name="Text Box 3036">
                <a:extLst>
                  <a:ext uri="{FF2B5EF4-FFF2-40B4-BE49-F238E27FC236}">
                    <a16:creationId xmlns:a16="http://schemas.microsoft.com/office/drawing/2014/main" id="{502C2538-72EE-655A-9B0A-CE8C7EC38A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0" name="Text Box 3036">
                <a:extLst>
                  <a:ext uri="{FF2B5EF4-FFF2-40B4-BE49-F238E27FC236}">
                    <a16:creationId xmlns:a16="http://schemas.microsoft.com/office/drawing/2014/main" id="{8DFD9DA4-6BA2-2692-C279-5C6EA52413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2" name="Group 7661">
              <a:extLst>
                <a:ext uri="{FF2B5EF4-FFF2-40B4-BE49-F238E27FC236}">
                  <a16:creationId xmlns:a16="http://schemas.microsoft.com/office/drawing/2014/main" id="{E207CBF3-9456-BB6D-438E-7853FA487486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7675" name="Text Box 3036">
                <a:extLst>
                  <a:ext uri="{FF2B5EF4-FFF2-40B4-BE49-F238E27FC236}">
                    <a16:creationId xmlns:a16="http://schemas.microsoft.com/office/drawing/2014/main" id="{5A61F7E3-7CDF-4A36-0806-F6FD8A1D3E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6" name="Text Box 3036">
                <a:extLst>
                  <a:ext uri="{FF2B5EF4-FFF2-40B4-BE49-F238E27FC236}">
                    <a16:creationId xmlns:a16="http://schemas.microsoft.com/office/drawing/2014/main" id="{D40380AC-AAA9-2153-9FC7-189490BCDB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7" name="Text Box 3036">
                <a:extLst>
                  <a:ext uri="{FF2B5EF4-FFF2-40B4-BE49-F238E27FC236}">
                    <a16:creationId xmlns:a16="http://schemas.microsoft.com/office/drawing/2014/main" id="{301E32CF-2353-4A6D-015F-6D4C76F194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3" name="Group 7662">
              <a:extLst>
                <a:ext uri="{FF2B5EF4-FFF2-40B4-BE49-F238E27FC236}">
                  <a16:creationId xmlns:a16="http://schemas.microsoft.com/office/drawing/2014/main" id="{8F7E58E1-6524-D971-F0DB-B8CD88EF0B91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7672" name="Text Box 3036">
                <a:extLst>
                  <a:ext uri="{FF2B5EF4-FFF2-40B4-BE49-F238E27FC236}">
                    <a16:creationId xmlns:a16="http://schemas.microsoft.com/office/drawing/2014/main" id="{C193FF01-4784-3763-FB55-6D12991D57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3" name="Text Box 3036">
                <a:extLst>
                  <a:ext uri="{FF2B5EF4-FFF2-40B4-BE49-F238E27FC236}">
                    <a16:creationId xmlns:a16="http://schemas.microsoft.com/office/drawing/2014/main" id="{AB86B88C-2584-62E4-52DF-BE47817430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4" name="Text Box 3036">
                <a:extLst>
                  <a:ext uri="{FF2B5EF4-FFF2-40B4-BE49-F238E27FC236}">
                    <a16:creationId xmlns:a16="http://schemas.microsoft.com/office/drawing/2014/main" id="{9C8BD140-7EEB-C561-E23D-07FBA35B3F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4" name="Group 7663">
              <a:extLst>
                <a:ext uri="{FF2B5EF4-FFF2-40B4-BE49-F238E27FC236}">
                  <a16:creationId xmlns:a16="http://schemas.microsoft.com/office/drawing/2014/main" id="{39760919-0AB0-EB22-C8EF-6F5F54FF3EF4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7669" name="Text Box 3036">
                <a:extLst>
                  <a:ext uri="{FF2B5EF4-FFF2-40B4-BE49-F238E27FC236}">
                    <a16:creationId xmlns:a16="http://schemas.microsoft.com/office/drawing/2014/main" id="{95ACDF33-2495-3E34-F3D2-01D4B1453D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0" name="Text Box 3036">
                <a:extLst>
                  <a:ext uri="{FF2B5EF4-FFF2-40B4-BE49-F238E27FC236}">
                    <a16:creationId xmlns:a16="http://schemas.microsoft.com/office/drawing/2014/main" id="{57793ED8-3C33-F533-BFE2-1A7657F613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1" name="Text Box 3036">
                <a:extLst>
                  <a:ext uri="{FF2B5EF4-FFF2-40B4-BE49-F238E27FC236}">
                    <a16:creationId xmlns:a16="http://schemas.microsoft.com/office/drawing/2014/main" id="{FCBBBEC9-EDF3-ECEA-097F-89ED1726B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5" name="Group 7664">
              <a:extLst>
                <a:ext uri="{FF2B5EF4-FFF2-40B4-BE49-F238E27FC236}">
                  <a16:creationId xmlns:a16="http://schemas.microsoft.com/office/drawing/2014/main" id="{3E601E87-72AA-65D5-767A-E4D4AB84DEBA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7666" name="Text Box 3036">
                <a:extLst>
                  <a:ext uri="{FF2B5EF4-FFF2-40B4-BE49-F238E27FC236}">
                    <a16:creationId xmlns:a16="http://schemas.microsoft.com/office/drawing/2014/main" id="{E1D6BD8D-2729-802C-920D-5EC5E173F9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7" name="Text Box 3036">
                <a:extLst>
                  <a:ext uri="{FF2B5EF4-FFF2-40B4-BE49-F238E27FC236}">
                    <a16:creationId xmlns:a16="http://schemas.microsoft.com/office/drawing/2014/main" id="{0E0122E4-338A-F67D-F1D4-6A0DC91609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8" name="Text Box 3036">
                <a:extLst>
                  <a:ext uri="{FF2B5EF4-FFF2-40B4-BE49-F238E27FC236}">
                    <a16:creationId xmlns:a16="http://schemas.microsoft.com/office/drawing/2014/main" id="{F3015A8A-D9ED-E085-36E8-483DA63DBA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87" name="Group 7686">
            <a:extLst>
              <a:ext uri="{FF2B5EF4-FFF2-40B4-BE49-F238E27FC236}">
                <a16:creationId xmlns:a16="http://schemas.microsoft.com/office/drawing/2014/main" id="{D9DF6F15-F4F4-0D92-7F60-C128B45E5791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7688" name="organ group - facial muscles">
              <a:extLst>
                <a:ext uri="{FF2B5EF4-FFF2-40B4-BE49-F238E27FC236}">
                  <a16:creationId xmlns:a16="http://schemas.microsoft.com/office/drawing/2014/main" id="{9D5E2C93-3607-3E36-B3AA-88CEDE95FC4C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7705" name="organ - facial muscles">
                <a:extLst>
                  <a:ext uri="{FF2B5EF4-FFF2-40B4-BE49-F238E27FC236}">
                    <a16:creationId xmlns:a16="http://schemas.microsoft.com/office/drawing/2014/main" id="{8A9CCF58-7A62-6901-AD07-88F02B4AE5C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7706" name="FTU - orbicularis oculi">
                <a:extLst>
                  <a:ext uri="{FF2B5EF4-FFF2-40B4-BE49-F238E27FC236}">
                    <a16:creationId xmlns:a16="http://schemas.microsoft.com/office/drawing/2014/main" id="{01D9A2B2-5735-C8B3-13B4-262733A9F96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7707" name="FTU - occipitofrontalis">
                <a:extLst>
                  <a:ext uri="{FF2B5EF4-FFF2-40B4-BE49-F238E27FC236}">
                    <a16:creationId xmlns:a16="http://schemas.microsoft.com/office/drawing/2014/main" id="{D40BDF82-30E6-7A6E-0481-531B7C3507C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7708" name="FTU - nasalis">
                <a:extLst>
                  <a:ext uri="{FF2B5EF4-FFF2-40B4-BE49-F238E27FC236}">
                    <a16:creationId xmlns:a16="http://schemas.microsoft.com/office/drawing/2014/main" id="{4B3A63E5-0A6C-F6C3-5E49-3576E38B7E9C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7709" name="FTU - zygomaticus major">
                <a:extLst>
                  <a:ext uri="{FF2B5EF4-FFF2-40B4-BE49-F238E27FC236}">
                    <a16:creationId xmlns:a16="http://schemas.microsoft.com/office/drawing/2014/main" id="{0D3FEB6B-7F2D-CFA2-4C66-D8E2A0D25A5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7689" name="Group 7688">
              <a:extLst>
                <a:ext uri="{FF2B5EF4-FFF2-40B4-BE49-F238E27FC236}">
                  <a16:creationId xmlns:a16="http://schemas.microsoft.com/office/drawing/2014/main" id="{A24187AD-86AD-90A0-45C5-AAD0D1F96EF3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7702" name="Text Box 3036">
                <a:extLst>
                  <a:ext uri="{FF2B5EF4-FFF2-40B4-BE49-F238E27FC236}">
                    <a16:creationId xmlns:a16="http://schemas.microsoft.com/office/drawing/2014/main" id="{98ED7650-955A-DFF1-0F03-8F0505FEC7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3" name="Text Box 3036">
                <a:extLst>
                  <a:ext uri="{FF2B5EF4-FFF2-40B4-BE49-F238E27FC236}">
                    <a16:creationId xmlns:a16="http://schemas.microsoft.com/office/drawing/2014/main" id="{8B184599-C0A7-ABAC-E278-E0788752F2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4" name="Text Box 3036">
                <a:extLst>
                  <a:ext uri="{FF2B5EF4-FFF2-40B4-BE49-F238E27FC236}">
                    <a16:creationId xmlns:a16="http://schemas.microsoft.com/office/drawing/2014/main" id="{F9DC24A0-3DF6-6F5A-96BC-AA94C0D792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0" name="Group 7689">
              <a:extLst>
                <a:ext uri="{FF2B5EF4-FFF2-40B4-BE49-F238E27FC236}">
                  <a16:creationId xmlns:a16="http://schemas.microsoft.com/office/drawing/2014/main" id="{3D36DE5D-3787-7624-FF25-A774FC1EA900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7699" name="Text Box 3036">
                <a:extLst>
                  <a:ext uri="{FF2B5EF4-FFF2-40B4-BE49-F238E27FC236}">
                    <a16:creationId xmlns:a16="http://schemas.microsoft.com/office/drawing/2014/main" id="{565754D2-B882-0ECF-C1E9-6C15602ED9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0" name="Text Box 3036">
                <a:extLst>
                  <a:ext uri="{FF2B5EF4-FFF2-40B4-BE49-F238E27FC236}">
                    <a16:creationId xmlns:a16="http://schemas.microsoft.com/office/drawing/2014/main" id="{4C08ED50-EF65-4F62-2577-BFE016D74F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1" name="Text Box 3036">
                <a:extLst>
                  <a:ext uri="{FF2B5EF4-FFF2-40B4-BE49-F238E27FC236}">
                    <a16:creationId xmlns:a16="http://schemas.microsoft.com/office/drawing/2014/main" id="{A5844135-7B35-146F-7DC8-3C3952D71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1" name="Group 7690">
              <a:extLst>
                <a:ext uri="{FF2B5EF4-FFF2-40B4-BE49-F238E27FC236}">
                  <a16:creationId xmlns:a16="http://schemas.microsoft.com/office/drawing/2014/main" id="{DA3F6F47-5B2D-5B19-4810-9E8B0023E09D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7696" name="Text Box 3036">
                <a:extLst>
                  <a:ext uri="{FF2B5EF4-FFF2-40B4-BE49-F238E27FC236}">
                    <a16:creationId xmlns:a16="http://schemas.microsoft.com/office/drawing/2014/main" id="{7E1348FD-85C3-3F6E-332B-320763CEA5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7" name="Text Box 3036">
                <a:extLst>
                  <a:ext uri="{FF2B5EF4-FFF2-40B4-BE49-F238E27FC236}">
                    <a16:creationId xmlns:a16="http://schemas.microsoft.com/office/drawing/2014/main" id="{23EF6742-EC40-E1B5-EEC6-C6627FF207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8" name="Text Box 3036">
                <a:extLst>
                  <a:ext uri="{FF2B5EF4-FFF2-40B4-BE49-F238E27FC236}">
                    <a16:creationId xmlns:a16="http://schemas.microsoft.com/office/drawing/2014/main" id="{F85BB01E-C5A6-8A0E-872A-0BE7CBE92C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2" name="Group 7691">
              <a:extLst>
                <a:ext uri="{FF2B5EF4-FFF2-40B4-BE49-F238E27FC236}">
                  <a16:creationId xmlns:a16="http://schemas.microsoft.com/office/drawing/2014/main" id="{308C3DA3-B723-CF88-9AB4-B8978BB12271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7693" name="Text Box 3036">
                <a:extLst>
                  <a:ext uri="{FF2B5EF4-FFF2-40B4-BE49-F238E27FC236}">
                    <a16:creationId xmlns:a16="http://schemas.microsoft.com/office/drawing/2014/main" id="{B347F1EC-938B-150E-09A4-17BA6503B4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4" name="Text Box 3036">
                <a:extLst>
                  <a:ext uri="{FF2B5EF4-FFF2-40B4-BE49-F238E27FC236}">
                    <a16:creationId xmlns:a16="http://schemas.microsoft.com/office/drawing/2014/main" id="{6441C1EC-5EC3-9023-501F-638585B81E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5" name="Text Box 3036">
                <a:extLst>
                  <a:ext uri="{FF2B5EF4-FFF2-40B4-BE49-F238E27FC236}">
                    <a16:creationId xmlns:a16="http://schemas.microsoft.com/office/drawing/2014/main" id="{33C0BA8B-B336-0024-8AF6-54E2C3D93A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10" name="Group 7709">
            <a:extLst>
              <a:ext uri="{FF2B5EF4-FFF2-40B4-BE49-F238E27FC236}">
                <a16:creationId xmlns:a16="http://schemas.microsoft.com/office/drawing/2014/main" id="{5584E3FB-6979-955C-4156-06FCA25302BF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7711" name="organ group - facial muscles">
              <a:extLst>
                <a:ext uri="{FF2B5EF4-FFF2-40B4-BE49-F238E27FC236}">
                  <a16:creationId xmlns:a16="http://schemas.microsoft.com/office/drawing/2014/main" id="{21F20A27-0F06-4AAD-0D0C-6A35B55E54C7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7736" name="organ - facial muscles">
                <a:extLst>
                  <a:ext uri="{FF2B5EF4-FFF2-40B4-BE49-F238E27FC236}">
                    <a16:creationId xmlns:a16="http://schemas.microsoft.com/office/drawing/2014/main" id="{7BA4953C-C1B8-9BF0-BCE1-685F244BF8C9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7737" name="FTU - orbicularis oculi">
                <a:extLst>
                  <a:ext uri="{FF2B5EF4-FFF2-40B4-BE49-F238E27FC236}">
                    <a16:creationId xmlns:a16="http://schemas.microsoft.com/office/drawing/2014/main" id="{42CA293C-DC07-EE1C-958A-2E14F599AA6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7738" name="FTU - occipitofrontalis">
                <a:extLst>
                  <a:ext uri="{FF2B5EF4-FFF2-40B4-BE49-F238E27FC236}">
                    <a16:creationId xmlns:a16="http://schemas.microsoft.com/office/drawing/2014/main" id="{F272A2FD-D8A6-4A5A-6D0E-9792E80BC37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7739" name="FTU - nasalis">
                <a:extLst>
                  <a:ext uri="{FF2B5EF4-FFF2-40B4-BE49-F238E27FC236}">
                    <a16:creationId xmlns:a16="http://schemas.microsoft.com/office/drawing/2014/main" id="{698B8469-CFE1-AF97-ECC2-F2A3CAD28F8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7740" name="FTU - zygomaticus major">
                <a:extLst>
                  <a:ext uri="{FF2B5EF4-FFF2-40B4-BE49-F238E27FC236}">
                    <a16:creationId xmlns:a16="http://schemas.microsoft.com/office/drawing/2014/main" id="{D0831993-92D0-6518-B400-3F75F8D6CE57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7741" name="FTU - zygomaticus minor">
                <a:extLst>
                  <a:ext uri="{FF2B5EF4-FFF2-40B4-BE49-F238E27FC236}">
                    <a16:creationId xmlns:a16="http://schemas.microsoft.com/office/drawing/2014/main" id="{94EE945F-CD6E-805D-88A0-44537EE360D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7742" name="FTU - orbicularis oris">
                <a:extLst>
                  <a:ext uri="{FF2B5EF4-FFF2-40B4-BE49-F238E27FC236}">
                    <a16:creationId xmlns:a16="http://schemas.microsoft.com/office/drawing/2014/main" id="{2BAF28C3-910C-44DC-9CC0-5DE8D12B7B98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7712" name="Group 7711">
              <a:extLst>
                <a:ext uri="{FF2B5EF4-FFF2-40B4-BE49-F238E27FC236}">
                  <a16:creationId xmlns:a16="http://schemas.microsoft.com/office/drawing/2014/main" id="{B7E4FBD9-68D5-A22E-CA25-CFEC9F00F3F1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7733" name="Text Box 3036">
                <a:extLst>
                  <a:ext uri="{FF2B5EF4-FFF2-40B4-BE49-F238E27FC236}">
                    <a16:creationId xmlns:a16="http://schemas.microsoft.com/office/drawing/2014/main" id="{2F7F5DD3-5379-5BFD-E615-84D5269CA5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4" name="Text Box 3036">
                <a:extLst>
                  <a:ext uri="{FF2B5EF4-FFF2-40B4-BE49-F238E27FC236}">
                    <a16:creationId xmlns:a16="http://schemas.microsoft.com/office/drawing/2014/main" id="{B90566A3-B324-8C77-17C5-B8AD073B30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5" name="Text Box 3036">
                <a:extLst>
                  <a:ext uri="{FF2B5EF4-FFF2-40B4-BE49-F238E27FC236}">
                    <a16:creationId xmlns:a16="http://schemas.microsoft.com/office/drawing/2014/main" id="{88CE8CCE-4DF8-30D2-6B99-B01F611CC4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3" name="Group 7712">
              <a:extLst>
                <a:ext uri="{FF2B5EF4-FFF2-40B4-BE49-F238E27FC236}">
                  <a16:creationId xmlns:a16="http://schemas.microsoft.com/office/drawing/2014/main" id="{3EF19A4B-C304-D064-8A0F-76BAFE5E8F01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7730" name="Text Box 3036">
                <a:extLst>
                  <a:ext uri="{FF2B5EF4-FFF2-40B4-BE49-F238E27FC236}">
                    <a16:creationId xmlns:a16="http://schemas.microsoft.com/office/drawing/2014/main" id="{2084C321-AE75-960F-8F0E-C6DC73095F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1" name="Text Box 3036">
                <a:extLst>
                  <a:ext uri="{FF2B5EF4-FFF2-40B4-BE49-F238E27FC236}">
                    <a16:creationId xmlns:a16="http://schemas.microsoft.com/office/drawing/2014/main" id="{338170F5-DFE7-D1FD-F4F0-2BC08234A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2" name="Text Box 3036">
                <a:extLst>
                  <a:ext uri="{FF2B5EF4-FFF2-40B4-BE49-F238E27FC236}">
                    <a16:creationId xmlns:a16="http://schemas.microsoft.com/office/drawing/2014/main" id="{EEFCFD8E-3A9C-FF16-FC1B-E206051AB2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4" name="Group 7713">
              <a:extLst>
                <a:ext uri="{FF2B5EF4-FFF2-40B4-BE49-F238E27FC236}">
                  <a16:creationId xmlns:a16="http://schemas.microsoft.com/office/drawing/2014/main" id="{0EC5B751-919E-3DDB-DC9C-62B7D20706BF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7727" name="Text Box 3036">
                <a:extLst>
                  <a:ext uri="{FF2B5EF4-FFF2-40B4-BE49-F238E27FC236}">
                    <a16:creationId xmlns:a16="http://schemas.microsoft.com/office/drawing/2014/main" id="{69F34FEF-B106-01C0-CCFF-895541F611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8" name="Text Box 3036">
                <a:extLst>
                  <a:ext uri="{FF2B5EF4-FFF2-40B4-BE49-F238E27FC236}">
                    <a16:creationId xmlns:a16="http://schemas.microsoft.com/office/drawing/2014/main" id="{84664FF5-F0D6-ABE7-B18E-14CB5CA060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9" name="Text Box 3036">
                <a:extLst>
                  <a:ext uri="{FF2B5EF4-FFF2-40B4-BE49-F238E27FC236}">
                    <a16:creationId xmlns:a16="http://schemas.microsoft.com/office/drawing/2014/main" id="{1D1828AB-F86E-CEFD-35AA-585781DB43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5" name="Group 7714">
              <a:extLst>
                <a:ext uri="{FF2B5EF4-FFF2-40B4-BE49-F238E27FC236}">
                  <a16:creationId xmlns:a16="http://schemas.microsoft.com/office/drawing/2014/main" id="{D1DCCF90-6FBF-1603-C0C3-A0E8446E54A1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7724" name="Text Box 3036">
                <a:extLst>
                  <a:ext uri="{FF2B5EF4-FFF2-40B4-BE49-F238E27FC236}">
                    <a16:creationId xmlns:a16="http://schemas.microsoft.com/office/drawing/2014/main" id="{53CE01EF-F4DF-4ED8-C91E-7A58C2D38B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5" name="Text Box 3036">
                <a:extLst>
                  <a:ext uri="{FF2B5EF4-FFF2-40B4-BE49-F238E27FC236}">
                    <a16:creationId xmlns:a16="http://schemas.microsoft.com/office/drawing/2014/main" id="{3EE001E0-AB6A-2794-7937-0611DE2357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6" name="Text Box 3036">
                <a:extLst>
                  <a:ext uri="{FF2B5EF4-FFF2-40B4-BE49-F238E27FC236}">
                    <a16:creationId xmlns:a16="http://schemas.microsoft.com/office/drawing/2014/main" id="{AD609EFB-3BA8-EAB7-A1AC-55DF9641D5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6" name="Group 7715">
              <a:extLst>
                <a:ext uri="{FF2B5EF4-FFF2-40B4-BE49-F238E27FC236}">
                  <a16:creationId xmlns:a16="http://schemas.microsoft.com/office/drawing/2014/main" id="{ABF9BE07-79FE-20A2-778C-C1FD1B4AFEF6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7721" name="Text Box 3036">
                <a:extLst>
                  <a:ext uri="{FF2B5EF4-FFF2-40B4-BE49-F238E27FC236}">
                    <a16:creationId xmlns:a16="http://schemas.microsoft.com/office/drawing/2014/main" id="{81CD56D4-A483-D6D3-2113-CBC6362667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2" name="Text Box 3036">
                <a:extLst>
                  <a:ext uri="{FF2B5EF4-FFF2-40B4-BE49-F238E27FC236}">
                    <a16:creationId xmlns:a16="http://schemas.microsoft.com/office/drawing/2014/main" id="{0F1E7703-2093-2DE2-AEC6-83A2ED4E88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3" name="Text Box 3036">
                <a:extLst>
                  <a:ext uri="{FF2B5EF4-FFF2-40B4-BE49-F238E27FC236}">
                    <a16:creationId xmlns:a16="http://schemas.microsoft.com/office/drawing/2014/main" id="{19992E32-59B9-749D-0B92-422C9DF75D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7" name="Group 7716">
              <a:extLst>
                <a:ext uri="{FF2B5EF4-FFF2-40B4-BE49-F238E27FC236}">
                  <a16:creationId xmlns:a16="http://schemas.microsoft.com/office/drawing/2014/main" id="{3C227A6E-E349-75ED-5BEB-622DF26615EC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7718" name="Text Box 3036">
                <a:extLst>
                  <a:ext uri="{FF2B5EF4-FFF2-40B4-BE49-F238E27FC236}">
                    <a16:creationId xmlns:a16="http://schemas.microsoft.com/office/drawing/2014/main" id="{FB226864-867F-175A-B95A-918E0FBA25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9" name="Text Box 3036">
                <a:extLst>
                  <a:ext uri="{FF2B5EF4-FFF2-40B4-BE49-F238E27FC236}">
                    <a16:creationId xmlns:a16="http://schemas.microsoft.com/office/drawing/2014/main" id="{5E4B0D52-AFFC-83A1-E660-4C49A70555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0" name="Text Box 3036">
                <a:extLst>
                  <a:ext uri="{FF2B5EF4-FFF2-40B4-BE49-F238E27FC236}">
                    <a16:creationId xmlns:a16="http://schemas.microsoft.com/office/drawing/2014/main" id="{02D91571-4408-C315-ABD5-EAC2B8CE65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43" name="Group 7742">
            <a:extLst>
              <a:ext uri="{FF2B5EF4-FFF2-40B4-BE49-F238E27FC236}">
                <a16:creationId xmlns:a16="http://schemas.microsoft.com/office/drawing/2014/main" id="{90319E2A-302B-474C-5308-0868577C482A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7744" name="Group 7743">
              <a:extLst>
                <a:ext uri="{FF2B5EF4-FFF2-40B4-BE49-F238E27FC236}">
                  <a16:creationId xmlns:a16="http://schemas.microsoft.com/office/drawing/2014/main" id="{37C2BD72-B840-CF3A-7EE9-047656834FC7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7831" name="organ group - facial muscles">
                <a:extLst>
                  <a:ext uri="{FF2B5EF4-FFF2-40B4-BE49-F238E27FC236}">
                    <a16:creationId xmlns:a16="http://schemas.microsoft.com/office/drawing/2014/main" id="{9CA570C0-1090-634C-D75C-0B1F07684840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7837" name="organ - facial muscles">
                  <a:extLst>
                    <a:ext uri="{FF2B5EF4-FFF2-40B4-BE49-F238E27FC236}">
                      <a16:creationId xmlns:a16="http://schemas.microsoft.com/office/drawing/2014/main" id="{6A816FEE-453C-E6D3-E53A-582B212AE260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7838" name="FTU - orbicularis oculi">
                  <a:extLst>
                    <a:ext uri="{FF2B5EF4-FFF2-40B4-BE49-F238E27FC236}">
                      <a16:creationId xmlns:a16="http://schemas.microsoft.com/office/drawing/2014/main" id="{15699A7E-9CC2-0497-C76E-BA580AD5BEF6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7839" name="FTU - occipitofrontalis">
                  <a:extLst>
                    <a:ext uri="{FF2B5EF4-FFF2-40B4-BE49-F238E27FC236}">
                      <a16:creationId xmlns:a16="http://schemas.microsoft.com/office/drawing/2014/main" id="{5DF29AA3-1712-194E-1DF2-98427F22413B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7840" name="FTU - nasalis">
                  <a:extLst>
                    <a:ext uri="{FF2B5EF4-FFF2-40B4-BE49-F238E27FC236}">
                      <a16:creationId xmlns:a16="http://schemas.microsoft.com/office/drawing/2014/main" id="{47F1BF25-805A-FDBA-D3FD-EE66C5B74BB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7841" name="FTU - zygomaticus major">
                  <a:extLst>
                    <a:ext uri="{FF2B5EF4-FFF2-40B4-BE49-F238E27FC236}">
                      <a16:creationId xmlns:a16="http://schemas.microsoft.com/office/drawing/2014/main" id="{92ACD618-AB10-2C1B-D3E0-5219B2624F04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7842" name="FTU - zygomaticus minor">
                  <a:extLst>
                    <a:ext uri="{FF2B5EF4-FFF2-40B4-BE49-F238E27FC236}">
                      <a16:creationId xmlns:a16="http://schemas.microsoft.com/office/drawing/2014/main" id="{655FD949-BB9F-F61F-0F56-8DAE5376DDDC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7843" name="FTU - orbicularis oris">
                  <a:extLst>
                    <a:ext uri="{FF2B5EF4-FFF2-40B4-BE49-F238E27FC236}">
                      <a16:creationId xmlns:a16="http://schemas.microsoft.com/office/drawing/2014/main" id="{9C8405BF-B153-DC69-F315-A977CA83F43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44" name="FTU - depressor anguli oris">
                  <a:extLst>
                    <a:ext uri="{FF2B5EF4-FFF2-40B4-BE49-F238E27FC236}">
                      <a16:creationId xmlns:a16="http://schemas.microsoft.com/office/drawing/2014/main" id="{2E63F905-A5BA-FADC-B728-5ABEB83F8195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7845" name="FTU - levator labii">
                  <a:extLst>
                    <a:ext uri="{FF2B5EF4-FFF2-40B4-BE49-F238E27FC236}">
                      <a16:creationId xmlns:a16="http://schemas.microsoft.com/office/drawing/2014/main" id="{30431A26-A010-9F86-E3F4-5211D982DA29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46" name="FTU - mentalis">
                  <a:extLst>
                    <a:ext uri="{FF2B5EF4-FFF2-40B4-BE49-F238E27FC236}">
                      <a16:creationId xmlns:a16="http://schemas.microsoft.com/office/drawing/2014/main" id="{EC74EBC7-99E6-EC28-8CCA-E3B98191A278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7847" name="FTU - temporalis">
                  <a:extLst>
                    <a:ext uri="{FF2B5EF4-FFF2-40B4-BE49-F238E27FC236}">
                      <a16:creationId xmlns:a16="http://schemas.microsoft.com/office/drawing/2014/main" id="{51D9E614-029E-60A2-4511-2B4427A886E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7832" name="organ group - facial muscles">
                <a:extLst>
                  <a:ext uri="{FF2B5EF4-FFF2-40B4-BE49-F238E27FC236}">
                    <a16:creationId xmlns:a16="http://schemas.microsoft.com/office/drawing/2014/main" id="{4214E84A-C91B-56E9-5770-48E43DB3E96E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7833" name="FTU - orbicularis oculi">
                  <a:extLst>
                    <a:ext uri="{FF2B5EF4-FFF2-40B4-BE49-F238E27FC236}">
                      <a16:creationId xmlns:a16="http://schemas.microsoft.com/office/drawing/2014/main" id="{DF758FCA-37C3-C8AF-586D-425A5FE0CD51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7834" name="FTU - occipitofrontalis">
                  <a:extLst>
                    <a:ext uri="{FF2B5EF4-FFF2-40B4-BE49-F238E27FC236}">
                      <a16:creationId xmlns:a16="http://schemas.microsoft.com/office/drawing/2014/main" id="{88BAF6D1-09B3-F707-1DFE-50E0131F753B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7835" name="FTU - nasalis">
                  <a:extLst>
                    <a:ext uri="{FF2B5EF4-FFF2-40B4-BE49-F238E27FC236}">
                      <a16:creationId xmlns:a16="http://schemas.microsoft.com/office/drawing/2014/main" id="{0799FA63-F3B3-1EBB-004E-BD7DC0CF2832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7836" name="FTU - zygomaticus major">
                  <a:extLst>
                    <a:ext uri="{FF2B5EF4-FFF2-40B4-BE49-F238E27FC236}">
                      <a16:creationId xmlns:a16="http://schemas.microsoft.com/office/drawing/2014/main" id="{32AB0D03-4BEC-272D-4BF2-01D5A1BDA6CA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7745" name="FTU - zygomaticus major">
              <a:extLst>
                <a:ext uri="{FF2B5EF4-FFF2-40B4-BE49-F238E27FC236}">
                  <a16:creationId xmlns:a16="http://schemas.microsoft.com/office/drawing/2014/main" id="{68015E2D-D5E7-553C-9F1A-F8C800567324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746" name="FTU - zygomaticus major">
              <a:extLst>
                <a:ext uri="{FF2B5EF4-FFF2-40B4-BE49-F238E27FC236}">
                  <a16:creationId xmlns:a16="http://schemas.microsoft.com/office/drawing/2014/main" id="{9B40845B-29A3-2A62-67B2-15103C5D1DDC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7747" name="FTU - palmar interosseus I">
              <a:extLst>
                <a:ext uri="{FF2B5EF4-FFF2-40B4-BE49-F238E27FC236}">
                  <a16:creationId xmlns:a16="http://schemas.microsoft.com/office/drawing/2014/main" id="{74AE4303-C7F3-056D-6434-6C161F570327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7748" name="FTU - palmar interosseus I">
              <a:extLst>
                <a:ext uri="{FF2B5EF4-FFF2-40B4-BE49-F238E27FC236}">
                  <a16:creationId xmlns:a16="http://schemas.microsoft.com/office/drawing/2014/main" id="{6F0E12D5-BF9C-DBF9-CB5D-64847785B909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7749" name="FTU - palmar interosseus I">
              <a:extLst>
                <a:ext uri="{FF2B5EF4-FFF2-40B4-BE49-F238E27FC236}">
                  <a16:creationId xmlns:a16="http://schemas.microsoft.com/office/drawing/2014/main" id="{8DC734AB-5989-1974-22D1-3E88F71E00F9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7750" name="FTU - palmar interosseus I">
              <a:extLst>
                <a:ext uri="{FF2B5EF4-FFF2-40B4-BE49-F238E27FC236}">
                  <a16:creationId xmlns:a16="http://schemas.microsoft.com/office/drawing/2014/main" id="{F75D25A8-B083-0ABD-4195-A627E6EF8AC5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7751" name="Group 7750">
              <a:extLst>
                <a:ext uri="{FF2B5EF4-FFF2-40B4-BE49-F238E27FC236}">
                  <a16:creationId xmlns:a16="http://schemas.microsoft.com/office/drawing/2014/main" id="{E28565A9-79F6-1207-782B-0D084A3A2377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7828" name="Text Box 3036">
                <a:extLst>
                  <a:ext uri="{FF2B5EF4-FFF2-40B4-BE49-F238E27FC236}">
                    <a16:creationId xmlns:a16="http://schemas.microsoft.com/office/drawing/2014/main" id="{6CF494FA-FE0D-264C-013C-5B7AA7F452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9" name="Text Box 3036">
                <a:extLst>
                  <a:ext uri="{FF2B5EF4-FFF2-40B4-BE49-F238E27FC236}">
                    <a16:creationId xmlns:a16="http://schemas.microsoft.com/office/drawing/2014/main" id="{7B920B42-687C-A06A-0085-5B1A7A290B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0" name="Text Box 3036">
                <a:extLst>
                  <a:ext uri="{FF2B5EF4-FFF2-40B4-BE49-F238E27FC236}">
                    <a16:creationId xmlns:a16="http://schemas.microsoft.com/office/drawing/2014/main" id="{5CEF862B-4277-69C5-CDC1-9375647693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2" name="Group 7751">
              <a:extLst>
                <a:ext uri="{FF2B5EF4-FFF2-40B4-BE49-F238E27FC236}">
                  <a16:creationId xmlns:a16="http://schemas.microsoft.com/office/drawing/2014/main" id="{63E6C582-A30B-5427-7584-6D0DA4EB25B0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7825" name="Text Box 3036">
                <a:extLst>
                  <a:ext uri="{FF2B5EF4-FFF2-40B4-BE49-F238E27FC236}">
                    <a16:creationId xmlns:a16="http://schemas.microsoft.com/office/drawing/2014/main" id="{F3B09D2B-3B5A-2E87-0127-956F81EA3D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6" name="Text Box 3036">
                <a:extLst>
                  <a:ext uri="{FF2B5EF4-FFF2-40B4-BE49-F238E27FC236}">
                    <a16:creationId xmlns:a16="http://schemas.microsoft.com/office/drawing/2014/main" id="{730A646B-176A-B79B-5A90-FD3A22DA53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7" name="Text Box 3036">
                <a:extLst>
                  <a:ext uri="{FF2B5EF4-FFF2-40B4-BE49-F238E27FC236}">
                    <a16:creationId xmlns:a16="http://schemas.microsoft.com/office/drawing/2014/main" id="{EE206A7F-7267-3FB7-9A4A-840FE5E429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3" name="Group 7752">
              <a:extLst>
                <a:ext uri="{FF2B5EF4-FFF2-40B4-BE49-F238E27FC236}">
                  <a16:creationId xmlns:a16="http://schemas.microsoft.com/office/drawing/2014/main" id="{48F5F921-5705-E9B8-7AD5-0D463AD42BFC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7822" name="Text Box 3036">
                <a:extLst>
                  <a:ext uri="{FF2B5EF4-FFF2-40B4-BE49-F238E27FC236}">
                    <a16:creationId xmlns:a16="http://schemas.microsoft.com/office/drawing/2014/main" id="{174810FA-CB6D-E351-5BB2-51E9F176B2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3" name="Text Box 3036">
                <a:extLst>
                  <a:ext uri="{FF2B5EF4-FFF2-40B4-BE49-F238E27FC236}">
                    <a16:creationId xmlns:a16="http://schemas.microsoft.com/office/drawing/2014/main" id="{400C77AC-6D1B-2A7C-3673-D772DE6AA9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4" name="Text Box 3036">
                <a:extLst>
                  <a:ext uri="{FF2B5EF4-FFF2-40B4-BE49-F238E27FC236}">
                    <a16:creationId xmlns:a16="http://schemas.microsoft.com/office/drawing/2014/main" id="{E2EC94B8-C01A-1EDA-DA6E-A1B0BB89E3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4" name="Group 7753">
              <a:extLst>
                <a:ext uri="{FF2B5EF4-FFF2-40B4-BE49-F238E27FC236}">
                  <a16:creationId xmlns:a16="http://schemas.microsoft.com/office/drawing/2014/main" id="{63575425-6B75-78C5-2114-C12BACAE1E3F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7819" name="Text Box 3036">
                <a:extLst>
                  <a:ext uri="{FF2B5EF4-FFF2-40B4-BE49-F238E27FC236}">
                    <a16:creationId xmlns:a16="http://schemas.microsoft.com/office/drawing/2014/main" id="{6B20A423-F670-12B0-1CCB-6F1AFEF7B9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0" name="Text Box 3036">
                <a:extLst>
                  <a:ext uri="{FF2B5EF4-FFF2-40B4-BE49-F238E27FC236}">
                    <a16:creationId xmlns:a16="http://schemas.microsoft.com/office/drawing/2014/main" id="{16EDE6FA-D838-F9DB-E8D2-669F772C1C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1" name="Text Box 3036">
                <a:extLst>
                  <a:ext uri="{FF2B5EF4-FFF2-40B4-BE49-F238E27FC236}">
                    <a16:creationId xmlns:a16="http://schemas.microsoft.com/office/drawing/2014/main" id="{C7ED6FE9-5948-38F9-615E-D10F486826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5" name="Group 7754">
              <a:extLst>
                <a:ext uri="{FF2B5EF4-FFF2-40B4-BE49-F238E27FC236}">
                  <a16:creationId xmlns:a16="http://schemas.microsoft.com/office/drawing/2014/main" id="{7DD40A40-ED25-A90E-A3A4-C8E54977140B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7816" name="Text Box 3036">
                <a:extLst>
                  <a:ext uri="{FF2B5EF4-FFF2-40B4-BE49-F238E27FC236}">
                    <a16:creationId xmlns:a16="http://schemas.microsoft.com/office/drawing/2014/main" id="{E676FC68-891F-41E0-A6F3-36429BB44D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7" name="Text Box 3036">
                <a:extLst>
                  <a:ext uri="{FF2B5EF4-FFF2-40B4-BE49-F238E27FC236}">
                    <a16:creationId xmlns:a16="http://schemas.microsoft.com/office/drawing/2014/main" id="{9B35C55E-C381-EC48-105D-FF33519835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8" name="Text Box 3036">
                <a:extLst>
                  <a:ext uri="{FF2B5EF4-FFF2-40B4-BE49-F238E27FC236}">
                    <a16:creationId xmlns:a16="http://schemas.microsoft.com/office/drawing/2014/main" id="{DD67BA32-24E8-77C3-DF28-F1FCDA2EF9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6" name="Group 7755">
              <a:extLst>
                <a:ext uri="{FF2B5EF4-FFF2-40B4-BE49-F238E27FC236}">
                  <a16:creationId xmlns:a16="http://schemas.microsoft.com/office/drawing/2014/main" id="{9AB6A978-A6D7-694E-58EF-B0D5E3E26FDE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7813" name="Text Box 3036">
                <a:extLst>
                  <a:ext uri="{FF2B5EF4-FFF2-40B4-BE49-F238E27FC236}">
                    <a16:creationId xmlns:a16="http://schemas.microsoft.com/office/drawing/2014/main" id="{FE85EEAA-DB40-838C-C5E8-EF5E2C9A78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4" name="Text Box 3036">
                <a:extLst>
                  <a:ext uri="{FF2B5EF4-FFF2-40B4-BE49-F238E27FC236}">
                    <a16:creationId xmlns:a16="http://schemas.microsoft.com/office/drawing/2014/main" id="{B4095CEC-3AB4-6653-40FD-96C07EE1E9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5" name="Text Box 3036">
                <a:extLst>
                  <a:ext uri="{FF2B5EF4-FFF2-40B4-BE49-F238E27FC236}">
                    <a16:creationId xmlns:a16="http://schemas.microsoft.com/office/drawing/2014/main" id="{1A5D5344-0996-97A6-E0FC-3C3CD32C59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7" name="Group 7756">
              <a:extLst>
                <a:ext uri="{FF2B5EF4-FFF2-40B4-BE49-F238E27FC236}">
                  <a16:creationId xmlns:a16="http://schemas.microsoft.com/office/drawing/2014/main" id="{2DFBF504-9040-E6E3-92BD-0161B497BDD5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7810" name="Text Box 3036">
                <a:extLst>
                  <a:ext uri="{FF2B5EF4-FFF2-40B4-BE49-F238E27FC236}">
                    <a16:creationId xmlns:a16="http://schemas.microsoft.com/office/drawing/2014/main" id="{49873A72-34C8-8F23-7491-6EC47174B6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1" name="Text Box 3036">
                <a:extLst>
                  <a:ext uri="{FF2B5EF4-FFF2-40B4-BE49-F238E27FC236}">
                    <a16:creationId xmlns:a16="http://schemas.microsoft.com/office/drawing/2014/main" id="{C8FE6B11-F7E2-D0FE-7F60-7314EB62AE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2" name="Text Box 3036">
                <a:extLst>
                  <a:ext uri="{FF2B5EF4-FFF2-40B4-BE49-F238E27FC236}">
                    <a16:creationId xmlns:a16="http://schemas.microsoft.com/office/drawing/2014/main" id="{61399B4F-538E-CE71-6EAE-EA474BE608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8" name="Group 7757">
              <a:extLst>
                <a:ext uri="{FF2B5EF4-FFF2-40B4-BE49-F238E27FC236}">
                  <a16:creationId xmlns:a16="http://schemas.microsoft.com/office/drawing/2014/main" id="{B2AEA361-0F95-6CA4-8728-B196A7DC785F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7807" name="Text Box 3036">
                <a:extLst>
                  <a:ext uri="{FF2B5EF4-FFF2-40B4-BE49-F238E27FC236}">
                    <a16:creationId xmlns:a16="http://schemas.microsoft.com/office/drawing/2014/main" id="{FE1CD32A-0252-6FBC-C7FE-BD13C4668D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8" name="Text Box 3036">
                <a:extLst>
                  <a:ext uri="{FF2B5EF4-FFF2-40B4-BE49-F238E27FC236}">
                    <a16:creationId xmlns:a16="http://schemas.microsoft.com/office/drawing/2014/main" id="{2B4D9E74-A5D0-CE56-0A42-D14AEB3196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9" name="Text Box 3036">
                <a:extLst>
                  <a:ext uri="{FF2B5EF4-FFF2-40B4-BE49-F238E27FC236}">
                    <a16:creationId xmlns:a16="http://schemas.microsoft.com/office/drawing/2014/main" id="{C4722818-74D0-AA47-D3FE-3B00BC1EBD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9" name="Group 7758">
              <a:extLst>
                <a:ext uri="{FF2B5EF4-FFF2-40B4-BE49-F238E27FC236}">
                  <a16:creationId xmlns:a16="http://schemas.microsoft.com/office/drawing/2014/main" id="{C228F4D9-3C3C-5AF3-476A-810F1DC11C5B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7804" name="Text Box 3036">
                <a:extLst>
                  <a:ext uri="{FF2B5EF4-FFF2-40B4-BE49-F238E27FC236}">
                    <a16:creationId xmlns:a16="http://schemas.microsoft.com/office/drawing/2014/main" id="{53EC679F-B8CE-F293-C2DC-18B8829B0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5" name="Text Box 3036">
                <a:extLst>
                  <a:ext uri="{FF2B5EF4-FFF2-40B4-BE49-F238E27FC236}">
                    <a16:creationId xmlns:a16="http://schemas.microsoft.com/office/drawing/2014/main" id="{0ADAC552-F752-2601-94A9-467B7B9E91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6" name="Text Box 3036">
                <a:extLst>
                  <a:ext uri="{FF2B5EF4-FFF2-40B4-BE49-F238E27FC236}">
                    <a16:creationId xmlns:a16="http://schemas.microsoft.com/office/drawing/2014/main" id="{E7511E39-28D6-4F6D-523E-EBB73EAA89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0" name="Group 7759">
              <a:extLst>
                <a:ext uri="{FF2B5EF4-FFF2-40B4-BE49-F238E27FC236}">
                  <a16:creationId xmlns:a16="http://schemas.microsoft.com/office/drawing/2014/main" id="{0315B1B4-5430-F094-E9DD-2BD917EF33E9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7801" name="Text Box 3036">
                <a:extLst>
                  <a:ext uri="{FF2B5EF4-FFF2-40B4-BE49-F238E27FC236}">
                    <a16:creationId xmlns:a16="http://schemas.microsoft.com/office/drawing/2014/main" id="{669EF430-A03C-4FD5-96FE-D0D3CCAA69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2" name="Text Box 3036">
                <a:extLst>
                  <a:ext uri="{FF2B5EF4-FFF2-40B4-BE49-F238E27FC236}">
                    <a16:creationId xmlns:a16="http://schemas.microsoft.com/office/drawing/2014/main" id="{1BDFDC1A-8E4F-EB79-3FFF-108E81A953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3" name="Text Box 3036">
                <a:extLst>
                  <a:ext uri="{FF2B5EF4-FFF2-40B4-BE49-F238E27FC236}">
                    <a16:creationId xmlns:a16="http://schemas.microsoft.com/office/drawing/2014/main" id="{7709B839-E00B-E625-40D4-C73D5ADEDA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1" name="Group 7760">
              <a:extLst>
                <a:ext uri="{FF2B5EF4-FFF2-40B4-BE49-F238E27FC236}">
                  <a16:creationId xmlns:a16="http://schemas.microsoft.com/office/drawing/2014/main" id="{C351F4DE-93AE-3B20-39D8-F39C898326A3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7798" name="Text Box 3036">
                <a:extLst>
                  <a:ext uri="{FF2B5EF4-FFF2-40B4-BE49-F238E27FC236}">
                    <a16:creationId xmlns:a16="http://schemas.microsoft.com/office/drawing/2014/main" id="{30888C6E-CABE-EEF8-3CC6-1B689CF1D2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9" name="Text Box 3036">
                <a:extLst>
                  <a:ext uri="{FF2B5EF4-FFF2-40B4-BE49-F238E27FC236}">
                    <a16:creationId xmlns:a16="http://schemas.microsoft.com/office/drawing/2014/main" id="{7667E076-BFE5-CD46-9423-8FA45F4C62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0" name="Text Box 3036">
                <a:extLst>
                  <a:ext uri="{FF2B5EF4-FFF2-40B4-BE49-F238E27FC236}">
                    <a16:creationId xmlns:a16="http://schemas.microsoft.com/office/drawing/2014/main" id="{BB665D0C-6AF5-CAF9-FCD3-DC1503273B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2" name="Group 7761">
              <a:extLst>
                <a:ext uri="{FF2B5EF4-FFF2-40B4-BE49-F238E27FC236}">
                  <a16:creationId xmlns:a16="http://schemas.microsoft.com/office/drawing/2014/main" id="{5AA9330E-5D6F-1F28-F8FD-8A3134C39909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7795" name="Text Box 3036">
                <a:extLst>
                  <a:ext uri="{FF2B5EF4-FFF2-40B4-BE49-F238E27FC236}">
                    <a16:creationId xmlns:a16="http://schemas.microsoft.com/office/drawing/2014/main" id="{996ED57F-CD13-BBA3-5E8A-9FC6239AF0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6" name="Text Box 3036">
                <a:extLst>
                  <a:ext uri="{FF2B5EF4-FFF2-40B4-BE49-F238E27FC236}">
                    <a16:creationId xmlns:a16="http://schemas.microsoft.com/office/drawing/2014/main" id="{3F6BEFB0-5901-C3B0-4788-E70C3C6C1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7" name="Text Box 3036">
                <a:extLst>
                  <a:ext uri="{FF2B5EF4-FFF2-40B4-BE49-F238E27FC236}">
                    <a16:creationId xmlns:a16="http://schemas.microsoft.com/office/drawing/2014/main" id="{52EC44A1-F7AD-2397-57F5-28386784F6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3" name="Group 7762">
              <a:extLst>
                <a:ext uri="{FF2B5EF4-FFF2-40B4-BE49-F238E27FC236}">
                  <a16:creationId xmlns:a16="http://schemas.microsoft.com/office/drawing/2014/main" id="{05D1EC3E-D625-373C-BE3A-FBDB0EE510DE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7792" name="Text Box 3036">
                <a:extLst>
                  <a:ext uri="{FF2B5EF4-FFF2-40B4-BE49-F238E27FC236}">
                    <a16:creationId xmlns:a16="http://schemas.microsoft.com/office/drawing/2014/main" id="{AA5AA124-0F42-7158-D0C6-D377D98D18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3" name="Text Box 3036">
                <a:extLst>
                  <a:ext uri="{FF2B5EF4-FFF2-40B4-BE49-F238E27FC236}">
                    <a16:creationId xmlns:a16="http://schemas.microsoft.com/office/drawing/2014/main" id="{38391301-9A28-81F8-3469-4118D1851B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4" name="Text Box 3036">
                <a:extLst>
                  <a:ext uri="{FF2B5EF4-FFF2-40B4-BE49-F238E27FC236}">
                    <a16:creationId xmlns:a16="http://schemas.microsoft.com/office/drawing/2014/main" id="{86E664CD-6CE1-D22A-8EC8-3C6C4CA8BB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4" name="Group 7763">
              <a:extLst>
                <a:ext uri="{FF2B5EF4-FFF2-40B4-BE49-F238E27FC236}">
                  <a16:creationId xmlns:a16="http://schemas.microsoft.com/office/drawing/2014/main" id="{D2E76A01-9519-2F73-0DD0-7E65F9296164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7789" name="Text Box 3036">
                <a:extLst>
                  <a:ext uri="{FF2B5EF4-FFF2-40B4-BE49-F238E27FC236}">
                    <a16:creationId xmlns:a16="http://schemas.microsoft.com/office/drawing/2014/main" id="{89BFB2F7-451D-CF30-D92F-9BF3936757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0" name="Text Box 3036">
                <a:extLst>
                  <a:ext uri="{FF2B5EF4-FFF2-40B4-BE49-F238E27FC236}">
                    <a16:creationId xmlns:a16="http://schemas.microsoft.com/office/drawing/2014/main" id="{22C9E48F-F86F-3683-DB1E-D3499EE9F6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1" name="Text Box 3036">
                <a:extLst>
                  <a:ext uri="{FF2B5EF4-FFF2-40B4-BE49-F238E27FC236}">
                    <a16:creationId xmlns:a16="http://schemas.microsoft.com/office/drawing/2014/main" id="{6D7DFE55-3257-F611-4542-97425D78BA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5" name="Group 7764">
              <a:extLst>
                <a:ext uri="{FF2B5EF4-FFF2-40B4-BE49-F238E27FC236}">
                  <a16:creationId xmlns:a16="http://schemas.microsoft.com/office/drawing/2014/main" id="{07735D84-560C-7B2D-89FC-315A4C9111F3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7786" name="Text Box 3036">
                <a:extLst>
                  <a:ext uri="{FF2B5EF4-FFF2-40B4-BE49-F238E27FC236}">
                    <a16:creationId xmlns:a16="http://schemas.microsoft.com/office/drawing/2014/main" id="{ED062F89-6DFB-B735-ACD8-4CFBC96794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7" name="Text Box 3036">
                <a:extLst>
                  <a:ext uri="{FF2B5EF4-FFF2-40B4-BE49-F238E27FC236}">
                    <a16:creationId xmlns:a16="http://schemas.microsoft.com/office/drawing/2014/main" id="{3A3160E9-0F4A-B068-1AB0-83126E97A0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8" name="Text Box 3036">
                <a:extLst>
                  <a:ext uri="{FF2B5EF4-FFF2-40B4-BE49-F238E27FC236}">
                    <a16:creationId xmlns:a16="http://schemas.microsoft.com/office/drawing/2014/main" id="{A0AD8EE6-B894-5482-61FF-900DC6C50D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6" name="Group 7765">
              <a:extLst>
                <a:ext uri="{FF2B5EF4-FFF2-40B4-BE49-F238E27FC236}">
                  <a16:creationId xmlns:a16="http://schemas.microsoft.com/office/drawing/2014/main" id="{F6F650A4-7860-F5B2-5AEB-F99CE855E031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7783" name="Text Box 3036">
                <a:extLst>
                  <a:ext uri="{FF2B5EF4-FFF2-40B4-BE49-F238E27FC236}">
                    <a16:creationId xmlns:a16="http://schemas.microsoft.com/office/drawing/2014/main" id="{AD38A1AB-5568-66DA-A3C3-F122760A89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4" name="Text Box 3036">
                <a:extLst>
                  <a:ext uri="{FF2B5EF4-FFF2-40B4-BE49-F238E27FC236}">
                    <a16:creationId xmlns:a16="http://schemas.microsoft.com/office/drawing/2014/main" id="{0A9FCF08-6AA4-0CFB-CDCA-2A7554CC91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5" name="Text Box 3036">
                <a:extLst>
                  <a:ext uri="{FF2B5EF4-FFF2-40B4-BE49-F238E27FC236}">
                    <a16:creationId xmlns:a16="http://schemas.microsoft.com/office/drawing/2014/main" id="{B8575793-F967-4095-2C3D-DCC43CAED4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7" name="Group 7766">
              <a:extLst>
                <a:ext uri="{FF2B5EF4-FFF2-40B4-BE49-F238E27FC236}">
                  <a16:creationId xmlns:a16="http://schemas.microsoft.com/office/drawing/2014/main" id="{5FF795FD-74CC-C99A-53F5-EFE03F63B526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7780" name="Text Box 3036">
                <a:extLst>
                  <a:ext uri="{FF2B5EF4-FFF2-40B4-BE49-F238E27FC236}">
                    <a16:creationId xmlns:a16="http://schemas.microsoft.com/office/drawing/2014/main" id="{D7108CB9-BC6E-BAE1-7A52-31A4099C67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1" name="Text Box 3036">
                <a:extLst>
                  <a:ext uri="{FF2B5EF4-FFF2-40B4-BE49-F238E27FC236}">
                    <a16:creationId xmlns:a16="http://schemas.microsoft.com/office/drawing/2014/main" id="{39681CC7-FF9B-4E75-A706-19204AF886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2" name="Text Box 3036">
                <a:extLst>
                  <a:ext uri="{FF2B5EF4-FFF2-40B4-BE49-F238E27FC236}">
                    <a16:creationId xmlns:a16="http://schemas.microsoft.com/office/drawing/2014/main" id="{0F3D1EA8-C220-8332-7958-7FB506B1E7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8" name="Group 7767">
              <a:extLst>
                <a:ext uri="{FF2B5EF4-FFF2-40B4-BE49-F238E27FC236}">
                  <a16:creationId xmlns:a16="http://schemas.microsoft.com/office/drawing/2014/main" id="{FDE5F713-3499-F50A-2B71-341997419FDB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7777" name="Text Box 3036">
                <a:extLst>
                  <a:ext uri="{FF2B5EF4-FFF2-40B4-BE49-F238E27FC236}">
                    <a16:creationId xmlns:a16="http://schemas.microsoft.com/office/drawing/2014/main" id="{7010AE75-6AE8-2C66-975F-0C54F07994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8" name="Text Box 3036">
                <a:extLst>
                  <a:ext uri="{FF2B5EF4-FFF2-40B4-BE49-F238E27FC236}">
                    <a16:creationId xmlns:a16="http://schemas.microsoft.com/office/drawing/2014/main" id="{2B339E0E-55B8-2220-3D9E-2E5076CF70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9" name="Text Box 3036">
                <a:extLst>
                  <a:ext uri="{FF2B5EF4-FFF2-40B4-BE49-F238E27FC236}">
                    <a16:creationId xmlns:a16="http://schemas.microsoft.com/office/drawing/2014/main" id="{97FBC236-2E78-A5E3-F547-90C1D123FC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9" name="Group 7768">
              <a:extLst>
                <a:ext uri="{FF2B5EF4-FFF2-40B4-BE49-F238E27FC236}">
                  <a16:creationId xmlns:a16="http://schemas.microsoft.com/office/drawing/2014/main" id="{26E87B2F-51A1-BC04-DDCA-0401092DC0A1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7774" name="Text Box 3036">
                <a:extLst>
                  <a:ext uri="{FF2B5EF4-FFF2-40B4-BE49-F238E27FC236}">
                    <a16:creationId xmlns:a16="http://schemas.microsoft.com/office/drawing/2014/main" id="{28BF3C1A-D35D-E087-ECAD-CF1AB69CA0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5" name="Text Box 3036">
                <a:extLst>
                  <a:ext uri="{FF2B5EF4-FFF2-40B4-BE49-F238E27FC236}">
                    <a16:creationId xmlns:a16="http://schemas.microsoft.com/office/drawing/2014/main" id="{ED1223D8-84F9-BB64-C4ED-A415EA7B82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6" name="Text Box 3036">
                <a:extLst>
                  <a:ext uri="{FF2B5EF4-FFF2-40B4-BE49-F238E27FC236}">
                    <a16:creationId xmlns:a16="http://schemas.microsoft.com/office/drawing/2014/main" id="{B8BC85D6-458D-2479-6CB3-36CA1D89F4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0" name="Group 7769">
              <a:extLst>
                <a:ext uri="{FF2B5EF4-FFF2-40B4-BE49-F238E27FC236}">
                  <a16:creationId xmlns:a16="http://schemas.microsoft.com/office/drawing/2014/main" id="{84B64F60-D02C-307B-CF14-ACF28B4162BF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7771" name="Text Box 3036">
                <a:extLst>
                  <a:ext uri="{FF2B5EF4-FFF2-40B4-BE49-F238E27FC236}">
                    <a16:creationId xmlns:a16="http://schemas.microsoft.com/office/drawing/2014/main" id="{473A1916-ABE6-D6A5-994D-BF280928E6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2" name="Text Box 3036">
                <a:extLst>
                  <a:ext uri="{FF2B5EF4-FFF2-40B4-BE49-F238E27FC236}">
                    <a16:creationId xmlns:a16="http://schemas.microsoft.com/office/drawing/2014/main" id="{C1DF3A3E-0557-E82D-4EBA-136CB8F2AC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3" name="Text Box 3036">
                <a:extLst>
                  <a:ext uri="{FF2B5EF4-FFF2-40B4-BE49-F238E27FC236}">
                    <a16:creationId xmlns:a16="http://schemas.microsoft.com/office/drawing/2014/main" id="{7F918236-36C4-AE25-FEFF-B8825540F7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48" name="Group 7847">
            <a:extLst>
              <a:ext uri="{FF2B5EF4-FFF2-40B4-BE49-F238E27FC236}">
                <a16:creationId xmlns:a16="http://schemas.microsoft.com/office/drawing/2014/main" id="{13E37E1D-C528-8122-5CF8-FF67C015AA68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7849" name="organ group - facial muscles">
              <a:extLst>
                <a:ext uri="{FF2B5EF4-FFF2-40B4-BE49-F238E27FC236}">
                  <a16:creationId xmlns:a16="http://schemas.microsoft.com/office/drawing/2014/main" id="{002AF649-2189-6538-1F01-0CCBB26E23CA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7880" name="organ - facial muscles">
                <a:extLst>
                  <a:ext uri="{FF2B5EF4-FFF2-40B4-BE49-F238E27FC236}">
                    <a16:creationId xmlns:a16="http://schemas.microsoft.com/office/drawing/2014/main" id="{3270D2AD-C3E9-56A5-2AB7-91B97D3EF601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7881" name="FTU - orbicularis oculi">
                <a:extLst>
                  <a:ext uri="{FF2B5EF4-FFF2-40B4-BE49-F238E27FC236}">
                    <a16:creationId xmlns:a16="http://schemas.microsoft.com/office/drawing/2014/main" id="{7E1A8C08-1AE0-FDCF-7082-A795018F0EBD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7882" name="FTU - occipitofrontalis">
                <a:extLst>
                  <a:ext uri="{FF2B5EF4-FFF2-40B4-BE49-F238E27FC236}">
                    <a16:creationId xmlns:a16="http://schemas.microsoft.com/office/drawing/2014/main" id="{C4C8F867-4235-15A7-7EA1-5DF4118FE3E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7883" name="FTU - nasalis">
                <a:extLst>
                  <a:ext uri="{FF2B5EF4-FFF2-40B4-BE49-F238E27FC236}">
                    <a16:creationId xmlns:a16="http://schemas.microsoft.com/office/drawing/2014/main" id="{FBDA15C9-ADCD-5466-A8B3-AE1845F63D5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7884" name="FTU - zygomaticus major">
                <a:extLst>
                  <a:ext uri="{FF2B5EF4-FFF2-40B4-BE49-F238E27FC236}">
                    <a16:creationId xmlns:a16="http://schemas.microsoft.com/office/drawing/2014/main" id="{2D731E84-50AB-B8C6-CE96-DA832F7894B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7885" name="FTU - zygomaticus minor">
                <a:extLst>
                  <a:ext uri="{FF2B5EF4-FFF2-40B4-BE49-F238E27FC236}">
                    <a16:creationId xmlns:a16="http://schemas.microsoft.com/office/drawing/2014/main" id="{74EB3CF1-E3A1-C666-3A7D-AA1F46FC69E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7850" name="Group 7849">
              <a:extLst>
                <a:ext uri="{FF2B5EF4-FFF2-40B4-BE49-F238E27FC236}">
                  <a16:creationId xmlns:a16="http://schemas.microsoft.com/office/drawing/2014/main" id="{88E925A7-C7CE-1E5D-1B29-DFE1575E80CE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7877" name="Text Box 3036">
                <a:extLst>
                  <a:ext uri="{FF2B5EF4-FFF2-40B4-BE49-F238E27FC236}">
                    <a16:creationId xmlns:a16="http://schemas.microsoft.com/office/drawing/2014/main" id="{AFEF3BD8-DBC6-D6D1-8B7C-850A441AF0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8" name="Text Box 3036">
                <a:extLst>
                  <a:ext uri="{FF2B5EF4-FFF2-40B4-BE49-F238E27FC236}">
                    <a16:creationId xmlns:a16="http://schemas.microsoft.com/office/drawing/2014/main" id="{B34D0D32-CC66-D324-2DA8-B213ECD630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9" name="Text Box 3036">
                <a:extLst>
                  <a:ext uri="{FF2B5EF4-FFF2-40B4-BE49-F238E27FC236}">
                    <a16:creationId xmlns:a16="http://schemas.microsoft.com/office/drawing/2014/main" id="{90F33353-2CF7-51F9-8B29-6115F7F1C7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1" name="Group 7850">
              <a:extLst>
                <a:ext uri="{FF2B5EF4-FFF2-40B4-BE49-F238E27FC236}">
                  <a16:creationId xmlns:a16="http://schemas.microsoft.com/office/drawing/2014/main" id="{9402A47D-57AB-6CD0-E8C4-64AE76472560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7874" name="Text Box 3036">
                <a:extLst>
                  <a:ext uri="{FF2B5EF4-FFF2-40B4-BE49-F238E27FC236}">
                    <a16:creationId xmlns:a16="http://schemas.microsoft.com/office/drawing/2014/main" id="{8CBEF2E0-A0AE-0F8E-38FC-CB62226517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5" name="Text Box 3036">
                <a:extLst>
                  <a:ext uri="{FF2B5EF4-FFF2-40B4-BE49-F238E27FC236}">
                    <a16:creationId xmlns:a16="http://schemas.microsoft.com/office/drawing/2014/main" id="{308E3E15-B038-57CF-F072-97FAC1C725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6" name="Text Box 3036">
                <a:extLst>
                  <a:ext uri="{FF2B5EF4-FFF2-40B4-BE49-F238E27FC236}">
                    <a16:creationId xmlns:a16="http://schemas.microsoft.com/office/drawing/2014/main" id="{D7ABFA4A-3C62-7896-89C7-DCB245617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2" name="Group 7851">
              <a:extLst>
                <a:ext uri="{FF2B5EF4-FFF2-40B4-BE49-F238E27FC236}">
                  <a16:creationId xmlns:a16="http://schemas.microsoft.com/office/drawing/2014/main" id="{B52A7833-76A0-A94E-D120-710BE873EED4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7871" name="Text Box 3036">
                <a:extLst>
                  <a:ext uri="{FF2B5EF4-FFF2-40B4-BE49-F238E27FC236}">
                    <a16:creationId xmlns:a16="http://schemas.microsoft.com/office/drawing/2014/main" id="{7766A0E2-489A-7C61-2FCC-A48AF8A650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2" name="Text Box 3036">
                <a:extLst>
                  <a:ext uri="{FF2B5EF4-FFF2-40B4-BE49-F238E27FC236}">
                    <a16:creationId xmlns:a16="http://schemas.microsoft.com/office/drawing/2014/main" id="{036B7A57-4813-821D-18EF-E21538012B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3" name="Text Box 3036">
                <a:extLst>
                  <a:ext uri="{FF2B5EF4-FFF2-40B4-BE49-F238E27FC236}">
                    <a16:creationId xmlns:a16="http://schemas.microsoft.com/office/drawing/2014/main" id="{015CC525-2310-1DFC-D41A-2BF7350F30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3" name="Group 7852">
              <a:extLst>
                <a:ext uri="{FF2B5EF4-FFF2-40B4-BE49-F238E27FC236}">
                  <a16:creationId xmlns:a16="http://schemas.microsoft.com/office/drawing/2014/main" id="{838C345D-E055-CF66-7641-1EBA290C14BE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7868" name="Text Box 3036">
                <a:extLst>
                  <a:ext uri="{FF2B5EF4-FFF2-40B4-BE49-F238E27FC236}">
                    <a16:creationId xmlns:a16="http://schemas.microsoft.com/office/drawing/2014/main" id="{D9C03EEC-C69F-A063-7DDC-56C9AE8045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9" name="Text Box 3036">
                <a:extLst>
                  <a:ext uri="{FF2B5EF4-FFF2-40B4-BE49-F238E27FC236}">
                    <a16:creationId xmlns:a16="http://schemas.microsoft.com/office/drawing/2014/main" id="{877CB1AC-4625-A55E-D42B-3A517BBA28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0" name="Text Box 3036">
                <a:extLst>
                  <a:ext uri="{FF2B5EF4-FFF2-40B4-BE49-F238E27FC236}">
                    <a16:creationId xmlns:a16="http://schemas.microsoft.com/office/drawing/2014/main" id="{26314CC3-E6DD-4005-DD25-F695E1BB2B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4" name="Group 7853">
              <a:extLst>
                <a:ext uri="{FF2B5EF4-FFF2-40B4-BE49-F238E27FC236}">
                  <a16:creationId xmlns:a16="http://schemas.microsoft.com/office/drawing/2014/main" id="{55041F7F-1518-41F7-F7F1-9BD5FA6D7FA3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7865" name="Text Box 3036">
                <a:extLst>
                  <a:ext uri="{FF2B5EF4-FFF2-40B4-BE49-F238E27FC236}">
                    <a16:creationId xmlns:a16="http://schemas.microsoft.com/office/drawing/2014/main" id="{EE9F6CC9-6A19-EE31-84D0-3967D2C2D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6" name="Text Box 3036">
                <a:extLst>
                  <a:ext uri="{FF2B5EF4-FFF2-40B4-BE49-F238E27FC236}">
                    <a16:creationId xmlns:a16="http://schemas.microsoft.com/office/drawing/2014/main" id="{10C4412F-D11B-AD29-8E31-6A4A38D6A8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7" name="Text Box 3036">
                <a:extLst>
                  <a:ext uri="{FF2B5EF4-FFF2-40B4-BE49-F238E27FC236}">
                    <a16:creationId xmlns:a16="http://schemas.microsoft.com/office/drawing/2014/main" id="{A58EF39F-2320-FEA2-7613-4D1F9A26D8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55" name="FTU - orbicularis oculi">
              <a:extLst>
                <a:ext uri="{FF2B5EF4-FFF2-40B4-BE49-F238E27FC236}">
                  <a16:creationId xmlns:a16="http://schemas.microsoft.com/office/drawing/2014/main" id="{B2BE5BCB-AF0C-3AE7-2E29-D11E7F43891C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7856" name="Group 7855">
              <a:extLst>
                <a:ext uri="{FF2B5EF4-FFF2-40B4-BE49-F238E27FC236}">
                  <a16:creationId xmlns:a16="http://schemas.microsoft.com/office/drawing/2014/main" id="{A01A99A7-9CF0-315E-F35E-DA338A4508A6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7862" name="Text Box 3036">
                <a:extLst>
                  <a:ext uri="{FF2B5EF4-FFF2-40B4-BE49-F238E27FC236}">
                    <a16:creationId xmlns:a16="http://schemas.microsoft.com/office/drawing/2014/main" id="{346B8760-CBFE-8BE5-F426-0F8355D60F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3" name="Text Box 3036">
                <a:extLst>
                  <a:ext uri="{FF2B5EF4-FFF2-40B4-BE49-F238E27FC236}">
                    <a16:creationId xmlns:a16="http://schemas.microsoft.com/office/drawing/2014/main" id="{DD2059B6-6389-27B7-1B0F-D386ACA5B4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4" name="Text Box 3036">
                <a:extLst>
                  <a:ext uri="{FF2B5EF4-FFF2-40B4-BE49-F238E27FC236}">
                    <a16:creationId xmlns:a16="http://schemas.microsoft.com/office/drawing/2014/main" id="{E075075F-8CFF-7F83-F954-C21DB21B7A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57" name="FTU - orbicularis oculi">
              <a:extLst>
                <a:ext uri="{FF2B5EF4-FFF2-40B4-BE49-F238E27FC236}">
                  <a16:creationId xmlns:a16="http://schemas.microsoft.com/office/drawing/2014/main" id="{21DA24EF-F385-38DD-A1F9-5FF43409A3C5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7858" name="Group 7857">
              <a:extLst>
                <a:ext uri="{FF2B5EF4-FFF2-40B4-BE49-F238E27FC236}">
                  <a16:creationId xmlns:a16="http://schemas.microsoft.com/office/drawing/2014/main" id="{A377C0CF-AC0F-4469-997A-F2B8EDE5B965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7859" name="Text Box 3036">
                <a:extLst>
                  <a:ext uri="{FF2B5EF4-FFF2-40B4-BE49-F238E27FC236}">
                    <a16:creationId xmlns:a16="http://schemas.microsoft.com/office/drawing/2014/main" id="{D706BEB1-2637-AE29-E998-B0229505A8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0" name="Text Box 3036">
                <a:extLst>
                  <a:ext uri="{FF2B5EF4-FFF2-40B4-BE49-F238E27FC236}">
                    <a16:creationId xmlns:a16="http://schemas.microsoft.com/office/drawing/2014/main" id="{12E655A5-D9C8-18BC-B26E-394C28100C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1" name="Text Box 3036">
                <a:extLst>
                  <a:ext uri="{FF2B5EF4-FFF2-40B4-BE49-F238E27FC236}">
                    <a16:creationId xmlns:a16="http://schemas.microsoft.com/office/drawing/2014/main" id="{475B947E-D42B-E08E-AD42-D3A20916EE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86" name="Group 7885">
            <a:extLst>
              <a:ext uri="{FF2B5EF4-FFF2-40B4-BE49-F238E27FC236}">
                <a16:creationId xmlns:a16="http://schemas.microsoft.com/office/drawing/2014/main" id="{2DE47406-C8E5-CD9D-0E85-5E69529A74C9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7887" name="Group 7886">
              <a:extLst>
                <a:ext uri="{FF2B5EF4-FFF2-40B4-BE49-F238E27FC236}">
                  <a16:creationId xmlns:a16="http://schemas.microsoft.com/office/drawing/2014/main" id="{C4E27E7B-14CB-36C0-B3B7-F0D139A2BD0F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8011" name="organ group - facial muscles">
                <a:extLst>
                  <a:ext uri="{FF2B5EF4-FFF2-40B4-BE49-F238E27FC236}">
                    <a16:creationId xmlns:a16="http://schemas.microsoft.com/office/drawing/2014/main" id="{A21DD387-EC36-554B-E2E1-D340AA7A8A2E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8031" name="organ - facial muscles">
                  <a:extLst>
                    <a:ext uri="{FF2B5EF4-FFF2-40B4-BE49-F238E27FC236}">
                      <a16:creationId xmlns:a16="http://schemas.microsoft.com/office/drawing/2014/main" id="{D26723C3-3653-E88E-AD40-0B60113189E1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8032" name="FTU - orbicularis oculi">
                  <a:extLst>
                    <a:ext uri="{FF2B5EF4-FFF2-40B4-BE49-F238E27FC236}">
                      <a16:creationId xmlns:a16="http://schemas.microsoft.com/office/drawing/2014/main" id="{1A8EA188-1F0B-F47C-BE57-D12897B43039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8033" name="FTU - occipitofrontalis">
                  <a:extLst>
                    <a:ext uri="{FF2B5EF4-FFF2-40B4-BE49-F238E27FC236}">
                      <a16:creationId xmlns:a16="http://schemas.microsoft.com/office/drawing/2014/main" id="{567F8C28-2FD2-F7B0-7D68-7B5044AF4134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8034" name="FTU - nasalis">
                  <a:extLst>
                    <a:ext uri="{FF2B5EF4-FFF2-40B4-BE49-F238E27FC236}">
                      <a16:creationId xmlns:a16="http://schemas.microsoft.com/office/drawing/2014/main" id="{1C35F902-8785-A4D3-4E43-8A5C304B7F54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8035" name="FTU - zygomaticus major">
                  <a:extLst>
                    <a:ext uri="{FF2B5EF4-FFF2-40B4-BE49-F238E27FC236}">
                      <a16:creationId xmlns:a16="http://schemas.microsoft.com/office/drawing/2014/main" id="{4C314A03-4FBA-7FFC-749C-662FC47D1AD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8036" name="FTU - zygomaticus minor">
                  <a:extLst>
                    <a:ext uri="{FF2B5EF4-FFF2-40B4-BE49-F238E27FC236}">
                      <a16:creationId xmlns:a16="http://schemas.microsoft.com/office/drawing/2014/main" id="{A9439AC6-DF6C-79FC-A4B3-9E9D7CEB664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8037" name="FTU - orbicularis oris">
                  <a:extLst>
                    <a:ext uri="{FF2B5EF4-FFF2-40B4-BE49-F238E27FC236}">
                      <a16:creationId xmlns:a16="http://schemas.microsoft.com/office/drawing/2014/main" id="{F7634099-BBDE-649A-87AD-5A5CB5EBB211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8038" name="FTU - depressor anguli oris">
                  <a:extLst>
                    <a:ext uri="{FF2B5EF4-FFF2-40B4-BE49-F238E27FC236}">
                      <a16:creationId xmlns:a16="http://schemas.microsoft.com/office/drawing/2014/main" id="{E9C1BE83-ED4B-63E1-0880-E05D9BFA0B37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8039" name="FTU - levator labii">
                  <a:extLst>
                    <a:ext uri="{FF2B5EF4-FFF2-40B4-BE49-F238E27FC236}">
                      <a16:creationId xmlns:a16="http://schemas.microsoft.com/office/drawing/2014/main" id="{AF8EC970-2082-3461-AEB2-581826324A40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8040" name="FTU - mentalis">
                  <a:extLst>
                    <a:ext uri="{FF2B5EF4-FFF2-40B4-BE49-F238E27FC236}">
                      <a16:creationId xmlns:a16="http://schemas.microsoft.com/office/drawing/2014/main" id="{085875B7-DE4A-31C3-7025-407BBEB4981D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8041" name="FTU - temporalis">
                  <a:extLst>
                    <a:ext uri="{FF2B5EF4-FFF2-40B4-BE49-F238E27FC236}">
                      <a16:creationId xmlns:a16="http://schemas.microsoft.com/office/drawing/2014/main" id="{B829CD9C-BE55-BB40-1F30-E4ADC40FFC46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8012" name="organ group - facial muscles">
                <a:extLst>
                  <a:ext uri="{FF2B5EF4-FFF2-40B4-BE49-F238E27FC236}">
                    <a16:creationId xmlns:a16="http://schemas.microsoft.com/office/drawing/2014/main" id="{F10112DE-2B60-F936-4ADD-0852B5DEC669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8022" name="FTU - orbicularis oculi">
                  <a:extLst>
                    <a:ext uri="{FF2B5EF4-FFF2-40B4-BE49-F238E27FC236}">
                      <a16:creationId xmlns:a16="http://schemas.microsoft.com/office/drawing/2014/main" id="{60D82305-4D42-D16D-53B4-9D64768F7BE4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8023" name="FTU - occipitofrontalis">
                  <a:extLst>
                    <a:ext uri="{FF2B5EF4-FFF2-40B4-BE49-F238E27FC236}">
                      <a16:creationId xmlns:a16="http://schemas.microsoft.com/office/drawing/2014/main" id="{AA241055-6CEA-9569-A5C7-79FDB8B087F3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8024" name="FTU - nasalis">
                  <a:extLst>
                    <a:ext uri="{FF2B5EF4-FFF2-40B4-BE49-F238E27FC236}">
                      <a16:creationId xmlns:a16="http://schemas.microsoft.com/office/drawing/2014/main" id="{A4F172F9-B34F-EFB6-56E2-D3A7CDE3761B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8025" name="FTU - zygomaticus major">
                  <a:extLst>
                    <a:ext uri="{FF2B5EF4-FFF2-40B4-BE49-F238E27FC236}">
                      <a16:creationId xmlns:a16="http://schemas.microsoft.com/office/drawing/2014/main" id="{7F0C826F-CF1D-4AA2-CE49-738A38A56E0D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8026" name="FTU - zygomaticus minor">
                  <a:extLst>
                    <a:ext uri="{FF2B5EF4-FFF2-40B4-BE49-F238E27FC236}">
                      <a16:creationId xmlns:a16="http://schemas.microsoft.com/office/drawing/2014/main" id="{0E1CDDA6-C710-B0EC-BEA0-81FCCEBA9B6D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8027" name="FTU - orbicularis oris">
                  <a:extLst>
                    <a:ext uri="{FF2B5EF4-FFF2-40B4-BE49-F238E27FC236}">
                      <a16:creationId xmlns:a16="http://schemas.microsoft.com/office/drawing/2014/main" id="{EB7CE4D3-2E0E-900E-2788-72EF47A31746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8028" name="FTU - depressor anguli oris">
                  <a:extLst>
                    <a:ext uri="{FF2B5EF4-FFF2-40B4-BE49-F238E27FC236}">
                      <a16:creationId xmlns:a16="http://schemas.microsoft.com/office/drawing/2014/main" id="{7070E0E9-CC6A-3AAE-2CF9-6B84CC3DC358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8029" name="FTU - levator labii">
                  <a:extLst>
                    <a:ext uri="{FF2B5EF4-FFF2-40B4-BE49-F238E27FC236}">
                      <a16:creationId xmlns:a16="http://schemas.microsoft.com/office/drawing/2014/main" id="{DEABB28B-6C89-1BBD-E060-3E9A83622D9D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8030" name="FTU - temporalis">
                  <a:extLst>
                    <a:ext uri="{FF2B5EF4-FFF2-40B4-BE49-F238E27FC236}">
                      <a16:creationId xmlns:a16="http://schemas.microsoft.com/office/drawing/2014/main" id="{8AAD3D27-D313-79A5-9118-764CC08491BB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8013" name="organ group - facial muscles">
                <a:extLst>
                  <a:ext uri="{FF2B5EF4-FFF2-40B4-BE49-F238E27FC236}">
                    <a16:creationId xmlns:a16="http://schemas.microsoft.com/office/drawing/2014/main" id="{7DC474FB-D8AD-B387-B280-9E8294301DC6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8014" name="FTU - orbicularis oculi">
                  <a:extLst>
                    <a:ext uri="{FF2B5EF4-FFF2-40B4-BE49-F238E27FC236}">
                      <a16:creationId xmlns:a16="http://schemas.microsoft.com/office/drawing/2014/main" id="{B222C27D-E299-7786-5219-8A18281C11BB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8015" name="FTU - occipitofrontalis">
                  <a:extLst>
                    <a:ext uri="{FF2B5EF4-FFF2-40B4-BE49-F238E27FC236}">
                      <a16:creationId xmlns:a16="http://schemas.microsoft.com/office/drawing/2014/main" id="{CADDA837-D5AC-FBB5-167F-2C0C60264B84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8016" name="FTU - nasalis">
                  <a:extLst>
                    <a:ext uri="{FF2B5EF4-FFF2-40B4-BE49-F238E27FC236}">
                      <a16:creationId xmlns:a16="http://schemas.microsoft.com/office/drawing/2014/main" id="{F8E9CB9A-A3C6-6459-2AD5-47E72963562D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8017" name="FTU - zygomaticus major">
                  <a:extLst>
                    <a:ext uri="{FF2B5EF4-FFF2-40B4-BE49-F238E27FC236}">
                      <a16:creationId xmlns:a16="http://schemas.microsoft.com/office/drawing/2014/main" id="{35222C05-E1A6-DACD-3E78-BE11DDC6EDC4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018" name="FTU - zygomaticus minor">
                  <a:extLst>
                    <a:ext uri="{FF2B5EF4-FFF2-40B4-BE49-F238E27FC236}">
                      <a16:creationId xmlns:a16="http://schemas.microsoft.com/office/drawing/2014/main" id="{326E0805-42E1-42D4-0EE9-A40E9E6EF438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8019" name="FTU - orbicularis oris">
                  <a:extLst>
                    <a:ext uri="{FF2B5EF4-FFF2-40B4-BE49-F238E27FC236}">
                      <a16:creationId xmlns:a16="http://schemas.microsoft.com/office/drawing/2014/main" id="{169BC496-BE29-7B0F-B451-2258F55CBC0B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8020" name="FTU - depressor anguli oris">
                  <a:extLst>
                    <a:ext uri="{FF2B5EF4-FFF2-40B4-BE49-F238E27FC236}">
                      <a16:creationId xmlns:a16="http://schemas.microsoft.com/office/drawing/2014/main" id="{77E74D47-2E15-6DA2-6873-18D68E0367A5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8021" name="FTU - levator labii">
                  <a:extLst>
                    <a:ext uri="{FF2B5EF4-FFF2-40B4-BE49-F238E27FC236}">
                      <a16:creationId xmlns:a16="http://schemas.microsoft.com/office/drawing/2014/main" id="{6E4BB988-164E-9793-3679-81F9FFABBF20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7888" name="Group 7887">
              <a:extLst>
                <a:ext uri="{FF2B5EF4-FFF2-40B4-BE49-F238E27FC236}">
                  <a16:creationId xmlns:a16="http://schemas.microsoft.com/office/drawing/2014/main" id="{A5D40DEC-8B2F-ADEA-6BA4-07501E65AD2B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8008" name="Text Box 3036">
                <a:extLst>
                  <a:ext uri="{FF2B5EF4-FFF2-40B4-BE49-F238E27FC236}">
                    <a16:creationId xmlns:a16="http://schemas.microsoft.com/office/drawing/2014/main" id="{57B3CD62-C9D9-FC90-263A-7239DD4916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9" name="Text Box 3036">
                <a:extLst>
                  <a:ext uri="{FF2B5EF4-FFF2-40B4-BE49-F238E27FC236}">
                    <a16:creationId xmlns:a16="http://schemas.microsoft.com/office/drawing/2014/main" id="{10ABE7C7-F71C-EFD4-0FF0-0217DDDF4E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0" name="Text Box 3036">
                <a:extLst>
                  <a:ext uri="{FF2B5EF4-FFF2-40B4-BE49-F238E27FC236}">
                    <a16:creationId xmlns:a16="http://schemas.microsoft.com/office/drawing/2014/main" id="{81C48F5E-C777-F8B2-17A6-9C4EF403F1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89" name="Group 7888">
              <a:extLst>
                <a:ext uri="{FF2B5EF4-FFF2-40B4-BE49-F238E27FC236}">
                  <a16:creationId xmlns:a16="http://schemas.microsoft.com/office/drawing/2014/main" id="{A5118603-A9CD-9DBD-67A4-F44653CAA924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8005" name="Text Box 3036">
                <a:extLst>
                  <a:ext uri="{FF2B5EF4-FFF2-40B4-BE49-F238E27FC236}">
                    <a16:creationId xmlns:a16="http://schemas.microsoft.com/office/drawing/2014/main" id="{726D5C5B-8A6A-07A4-9687-1FD8302C6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6" name="Text Box 3036">
                <a:extLst>
                  <a:ext uri="{FF2B5EF4-FFF2-40B4-BE49-F238E27FC236}">
                    <a16:creationId xmlns:a16="http://schemas.microsoft.com/office/drawing/2014/main" id="{F883C85D-8976-2143-1BAF-0238E82BE5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7" name="Text Box 3036">
                <a:extLst>
                  <a:ext uri="{FF2B5EF4-FFF2-40B4-BE49-F238E27FC236}">
                    <a16:creationId xmlns:a16="http://schemas.microsoft.com/office/drawing/2014/main" id="{E9AD999C-D4B8-08BF-EA01-E5E835697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0" name="Group 7889">
              <a:extLst>
                <a:ext uri="{FF2B5EF4-FFF2-40B4-BE49-F238E27FC236}">
                  <a16:creationId xmlns:a16="http://schemas.microsoft.com/office/drawing/2014/main" id="{47C08FB1-6582-CE42-C216-D3969D121D18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8002" name="Text Box 3036">
                <a:extLst>
                  <a:ext uri="{FF2B5EF4-FFF2-40B4-BE49-F238E27FC236}">
                    <a16:creationId xmlns:a16="http://schemas.microsoft.com/office/drawing/2014/main" id="{F4470456-6C62-FB38-3398-BBBCA2A8EB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3" name="Text Box 3036">
                <a:extLst>
                  <a:ext uri="{FF2B5EF4-FFF2-40B4-BE49-F238E27FC236}">
                    <a16:creationId xmlns:a16="http://schemas.microsoft.com/office/drawing/2014/main" id="{411D9D5B-77D6-7824-B02C-6D45508DA1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4" name="Text Box 3036">
                <a:extLst>
                  <a:ext uri="{FF2B5EF4-FFF2-40B4-BE49-F238E27FC236}">
                    <a16:creationId xmlns:a16="http://schemas.microsoft.com/office/drawing/2014/main" id="{547AAA39-6F64-41C6-4DED-AEE7FDD9CF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1" name="Group 7890">
              <a:extLst>
                <a:ext uri="{FF2B5EF4-FFF2-40B4-BE49-F238E27FC236}">
                  <a16:creationId xmlns:a16="http://schemas.microsoft.com/office/drawing/2014/main" id="{EE7BE445-9086-9CDE-9C82-E11DC3603261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7999" name="Text Box 3036">
                <a:extLst>
                  <a:ext uri="{FF2B5EF4-FFF2-40B4-BE49-F238E27FC236}">
                    <a16:creationId xmlns:a16="http://schemas.microsoft.com/office/drawing/2014/main" id="{5F757F68-768A-46A4-662A-172216696B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0" name="Text Box 3036">
                <a:extLst>
                  <a:ext uri="{FF2B5EF4-FFF2-40B4-BE49-F238E27FC236}">
                    <a16:creationId xmlns:a16="http://schemas.microsoft.com/office/drawing/2014/main" id="{D4F4AF75-5DDE-9534-7E92-167E0D0E51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1" name="Text Box 3036">
                <a:extLst>
                  <a:ext uri="{FF2B5EF4-FFF2-40B4-BE49-F238E27FC236}">
                    <a16:creationId xmlns:a16="http://schemas.microsoft.com/office/drawing/2014/main" id="{6366BFD1-0032-3499-1147-35F3CA2F97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2" name="Group 7891">
              <a:extLst>
                <a:ext uri="{FF2B5EF4-FFF2-40B4-BE49-F238E27FC236}">
                  <a16:creationId xmlns:a16="http://schemas.microsoft.com/office/drawing/2014/main" id="{44FD454F-BC6B-8EC2-0CAA-98F8B18F7755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7996" name="Text Box 3036">
                <a:extLst>
                  <a:ext uri="{FF2B5EF4-FFF2-40B4-BE49-F238E27FC236}">
                    <a16:creationId xmlns:a16="http://schemas.microsoft.com/office/drawing/2014/main" id="{875C5606-4E0D-34AE-6DC4-D08FC8FC13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7" name="Text Box 3036">
                <a:extLst>
                  <a:ext uri="{FF2B5EF4-FFF2-40B4-BE49-F238E27FC236}">
                    <a16:creationId xmlns:a16="http://schemas.microsoft.com/office/drawing/2014/main" id="{D1C449B2-C3E5-5768-FDAA-2FD2851F07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8" name="Text Box 3036">
                <a:extLst>
                  <a:ext uri="{FF2B5EF4-FFF2-40B4-BE49-F238E27FC236}">
                    <a16:creationId xmlns:a16="http://schemas.microsoft.com/office/drawing/2014/main" id="{BE743B3A-7D77-8CA9-D942-F6580327E2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3" name="Group 7892">
              <a:extLst>
                <a:ext uri="{FF2B5EF4-FFF2-40B4-BE49-F238E27FC236}">
                  <a16:creationId xmlns:a16="http://schemas.microsoft.com/office/drawing/2014/main" id="{64E71465-F929-A76F-55B4-8F7F0A31C300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7993" name="Text Box 3036">
                <a:extLst>
                  <a:ext uri="{FF2B5EF4-FFF2-40B4-BE49-F238E27FC236}">
                    <a16:creationId xmlns:a16="http://schemas.microsoft.com/office/drawing/2014/main" id="{15918A67-FF69-CDD0-321D-ABBB06C3E7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4" name="Text Box 3036">
                <a:extLst>
                  <a:ext uri="{FF2B5EF4-FFF2-40B4-BE49-F238E27FC236}">
                    <a16:creationId xmlns:a16="http://schemas.microsoft.com/office/drawing/2014/main" id="{5ABBFB51-ACFC-112E-7C3D-87F2EC9B81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5" name="Text Box 3036">
                <a:extLst>
                  <a:ext uri="{FF2B5EF4-FFF2-40B4-BE49-F238E27FC236}">
                    <a16:creationId xmlns:a16="http://schemas.microsoft.com/office/drawing/2014/main" id="{57E5EE1E-265F-F699-126F-9486A7F524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4" name="Group 7893">
              <a:extLst>
                <a:ext uri="{FF2B5EF4-FFF2-40B4-BE49-F238E27FC236}">
                  <a16:creationId xmlns:a16="http://schemas.microsoft.com/office/drawing/2014/main" id="{2570ED25-43CE-0E84-FCC5-10E4BEADD10A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7990" name="Text Box 3036">
                <a:extLst>
                  <a:ext uri="{FF2B5EF4-FFF2-40B4-BE49-F238E27FC236}">
                    <a16:creationId xmlns:a16="http://schemas.microsoft.com/office/drawing/2014/main" id="{FAFCF125-81E4-12AA-FF80-18C8135D9D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1" name="Text Box 3036">
                <a:extLst>
                  <a:ext uri="{FF2B5EF4-FFF2-40B4-BE49-F238E27FC236}">
                    <a16:creationId xmlns:a16="http://schemas.microsoft.com/office/drawing/2014/main" id="{59E9AF4F-C241-6E35-12E7-E6D6AE755A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2" name="Text Box 3036">
                <a:extLst>
                  <a:ext uri="{FF2B5EF4-FFF2-40B4-BE49-F238E27FC236}">
                    <a16:creationId xmlns:a16="http://schemas.microsoft.com/office/drawing/2014/main" id="{EF038C41-4A7B-327C-F076-D8804B755F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5" name="Group 7894">
              <a:extLst>
                <a:ext uri="{FF2B5EF4-FFF2-40B4-BE49-F238E27FC236}">
                  <a16:creationId xmlns:a16="http://schemas.microsoft.com/office/drawing/2014/main" id="{070EA27B-AD79-97E4-8432-0E23275057D3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7987" name="Text Box 3036">
                <a:extLst>
                  <a:ext uri="{FF2B5EF4-FFF2-40B4-BE49-F238E27FC236}">
                    <a16:creationId xmlns:a16="http://schemas.microsoft.com/office/drawing/2014/main" id="{61CD605E-826A-A476-E05C-A0E15B3B72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8" name="Text Box 3036">
                <a:extLst>
                  <a:ext uri="{FF2B5EF4-FFF2-40B4-BE49-F238E27FC236}">
                    <a16:creationId xmlns:a16="http://schemas.microsoft.com/office/drawing/2014/main" id="{ABC90BD9-CA5E-2C04-1DD3-932D7B8C05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9" name="Text Box 3036">
                <a:extLst>
                  <a:ext uri="{FF2B5EF4-FFF2-40B4-BE49-F238E27FC236}">
                    <a16:creationId xmlns:a16="http://schemas.microsoft.com/office/drawing/2014/main" id="{147B3406-9FB1-A583-E7C7-01E78C0675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6" name="Group 7895">
              <a:extLst>
                <a:ext uri="{FF2B5EF4-FFF2-40B4-BE49-F238E27FC236}">
                  <a16:creationId xmlns:a16="http://schemas.microsoft.com/office/drawing/2014/main" id="{9549EE84-60D3-119F-B254-DB94625A5B98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7984" name="Text Box 3036">
                <a:extLst>
                  <a:ext uri="{FF2B5EF4-FFF2-40B4-BE49-F238E27FC236}">
                    <a16:creationId xmlns:a16="http://schemas.microsoft.com/office/drawing/2014/main" id="{15F0162D-0989-B785-1EED-73934AB130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5" name="Text Box 3036">
                <a:extLst>
                  <a:ext uri="{FF2B5EF4-FFF2-40B4-BE49-F238E27FC236}">
                    <a16:creationId xmlns:a16="http://schemas.microsoft.com/office/drawing/2014/main" id="{5A8F3425-2FCC-778F-D428-61E21A20DA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6" name="Text Box 3036">
                <a:extLst>
                  <a:ext uri="{FF2B5EF4-FFF2-40B4-BE49-F238E27FC236}">
                    <a16:creationId xmlns:a16="http://schemas.microsoft.com/office/drawing/2014/main" id="{F3693580-AC36-2D04-17AF-AE8FBAD08B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7" name="Group 7896">
              <a:extLst>
                <a:ext uri="{FF2B5EF4-FFF2-40B4-BE49-F238E27FC236}">
                  <a16:creationId xmlns:a16="http://schemas.microsoft.com/office/drawing/2014/main" id="{7DB50883-B71A-DA74-F8CF-935F71EB38FE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7981" name="Text Box 3036">
                <a:extLst>
                  <a:ext uri="{FF2B5EF4-FFF2-40B4-BE49-F238E27FC236}">
                    <a16:creationId xmlns:a16="http://schemas.microsoft.com/office/drawing/2014/main" id="{5EC6A8DC-CBF2-7233-2FA4-A990741EE9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2" name="Text Box 3036">
                <a:extLst>
                  <a:ext uri="{FF2B5EF4-FFF2-40B4-BE49-F238E27FC236}">
                    <a16:creationId xmlns:a16="http://schemas.microsoft.com/office/drawing/2014/main" id="{1AC6C81D-6F7C-E814-058B-BFA3C96BB7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3" name="Text Box 3036">
                <a:extLst>
                  <a:ext uri="{FF2B5EF4-FFF2-40B4-BE49-F238E27FC236}">
                    <a16:creationId xmlns:a16="http://schemas.microsoft.com/office/drawing/2014/main" id="{4501AD40-3566-CDED-C920-19A0FDE041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8" name="Group 7897">
              <a:extLst>
                <a:ext uri="{FF2B5EF4-FFF2-40B4-BE49-F238E27FC236}">
                  <a16:creationId xmlns:a16="http://schemas.microsoft.com/office/drawing/2014/main" id="{322D2B6F-B506-87EB-B8F1-589CA64768AF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7978" name="Text Box 3036">
                <a:extLst>
                  <a:ext uri="{FF2B5EF4-FFF2-40B4-BE49-F238E27FC236}">
                    <a16:creationId xmlns:a16="http://schemas.microsoft.com/office/drawing/2014/main" id="{9DBC5DC9-598C-DCA1-3E16-A942BC9008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9" name="Text Box 3036">
                <a:extLst>
                  <a:ext uri="{FF2B5EF4-FFF2-40B4-BE49-F238E27FC236}">
                    <a16:creationId xmlns:a16="http://schemas.microsoft.com/office/drawing/2014/main" id="{9928D761-8B1A-FCF9-C1FB-11EFF9E75D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0" name="Text Box 3036">
                <a:extLst>
                  <a:ext uri="{FF2B5EF4-FFF2-40B4-BE49-F238E27FC236}">
                    <a16:creationId xmlns:a16="http://schemas.microsoft.com/office/drawing/2014/main" id="{8865AD77-3B0C-38EF-79C9-A17478C67B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9" name="Group 7898">
              <a:extLst>
                <a:ext uri="{FF2B5EF4-FFF2-40B4-BE49-F238E27FC236}">
                  <a16:creationId xmlns:a16="http://schemas.microsoft.com/office/drawing/2014/main" id="{5E18F8A0-8E73-465E-F058-47498716C635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7975" name="Text Box 3036">
                <a:extLst>
                  <a:ext uri="{FF2B5EF4-FFF2-40B4-BE49-F238E27FC236}">
                    <a16:creationId xmlns:a16="http://schemas.microsoft.com/office/drawing/2014/main" id="{4A373430-691C-3894-67B9-96812359A1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6" name="Text Box 3036">
                <a:extLst>
                  <a:ext uri="{FF2B5EF4-FFF2-40B4-BE49-F238E27FC236}">
                    <a16:creationId xmlns:a16="http://schemas.microsoft.com/office/drawing/2014/main" id="{90C12530-6D0E-34A3-2243-80892EAEB7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7" name="Text Box 3036">
                <a:extLst>
                  <a:ext uri="{FF2B5EF4-FFF2-40B4-BE49-F238E27FC236}">
                    <a16:creationId xmlns:a16="http://schemas.microsoft.com/office/drawing/2014/main" id="{78E4209C-775C-F2D2-FBD4-7A9626BD78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0" name="Group 7899">
              <a:extLst>
                <a:ext uri="{FF2B5EF4-FFF2-40B4-BE49-F238E27FC236}">
                  <a16:creationId xmlns:a16="http://schemas.microsoft.com/office/drawing/2014/main" id="{671041E5-65D9-035D-833F-B73F765F7834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7972" name="Text Box 3036">
                <a:extLst>
                  <a:ext uri="{FF2B5EF4-FFF2-40B4-BE49-F238E27FC236}">
                    <a16:creationId xmlns:a16="http://schemas.microsoft.com/office/drawing/2014/main" id="{B9FF5256-AD0F-3132-69A2-11E395445D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3" name="Text Box 3036">
                <a:extLst>
                  <a:ext uri="{FF2B5EF4-FFF2-40B4-BE49-F238E27FC236}">
                    <a16:creationId xmlns:a16="http://schemas.microsoft.com/office/drawing/2014/main" id="{0192C764-E136-D658-6882-A4EE6C4450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4" name="Text Box 3036">
                <a:extLst>
                  <a:ext uri="{FF2B5EF4-FFF2-40B4-BE49-F238E27FC236}">
                    <a16:creationId xmlns:a16="http://schemas.microsoft.com/office/drawing/2014/main" id="{9317FC72-57B8-FEB3-17B3-1AF7BAFAF7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1" name="Group 7900">
              <a:extLst>
                <a:ext uri="{FF2B5EF4-FFF2-40B4-BE49-F238E27FC236}">
                  <a16:creationId xmlns:a16="http://schemas.microsoft.com/office/drawing/2014/main" id="{30E23565-A19B-AFBD-BB35-0B2ECD473324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7969" name="Text Box 3036">
                <a:extLst>
                  <a:ext uri="{FF2B5EF4-FFF2-40B4-BE49-F238E27FC236}">
                    <a16:creationId xmlns:a16="http://schemas.microsoft.com/office/drawing/2014/main" id="{58948872-173B-724F-955A-0D0C36152E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0" name="Text Box 3036">
                <a:extLst>
                  <a:ext uri="{FF2B5EF4-FFF2-40B4-BE49-F238E27FC236}">
                    <a16:creationId xmlns:a16="http://schemas.microsoft.com/office/drawing/2014/main" id="{FB2E9833-61A9-410D-D9F8-A0A1698D98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1" name="Text Box 3036">
                <a:extLst>
                  <a:ext uri="{FF2B5EF4-FFF2-40B4-BE49-F238E27FC236}">
                    <a16:creationId xmlns:a16="http://schemas.microsoft.com/office/drawing/2014/main" id="{6722D8BC-70F8-6803-FEFA-AC6B7B26C7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2" name="Group 7901">
              <a:extLst>
                <a:ext uri="{FF2B5EF4-FFF2-40B4-BE49-F238E27FC236}">
                  <a16:creationId xmlns:a16="http://schemas.microsoft.com/office/drawing/2014/main" id="{F939B73C-FB7D-4B06-E77E-7AF42EDA417D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7966" name="Text Box 3036">
                <a:extLst>
                  <a:ext uri="{FF2B5EF4-FFF2-40B4-BE49-F238E27FC236}">
                    <a16:creationId xmlns:a16="http://schemas.microsoft.com/office/drawing/2014/main" id="{344A6293-3FF7-E844-D891-43CDC85AB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7" name="Text Box 3036">
                <a:extLst>
                  <a:ext uri="{FF2B5EF4-FFF2-40B4-BE49-F238E27FC236}">
                    <a16:creationId xmlns:a16="http://schemas.microsoft.com/office/drawing/2014/main" id="{C93574C8-DD27-4602-2335-6C9DE7EB51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8" name="Text Box 3036">
                <a:extLst>
                  <a:ext uri="{FF2B5EF4-FFF2-40B4-BE49-F238E27FC236}">
                    <a16:creationId xmlns:a16="http://schemas.microsoft.com/office/drawing/2014/main" id="{BBE0813D-6B09-856C-CFC3-EBDE228FF3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3" name="Group 7902">
              <a:extLst>
                <a:ext uri="{FF2B5EF4-FFF2-40B4-BE49-F238E27FC236}">
                  <a16:creationId xmlns:a16="http://schemas.microsoft.com/office/drawing/2014/main" id="{C91CB294-3152-EF50-7A44-DA81911F1A4D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7963" name="Text Box 3036">
                <a:extLst>
                  <a:ext uri="{FF2B5EF4-FFF2-40B4-BE49-F238E27FC236}">
                    <a16:creationId xmlns:a16="http://schemas.microsoft.com/office/drawing/2014/main" id="{80C7D467-9AC3-0825-57CE-F886419245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4" name="Text Box 3036">
                <a:extLst>
                  <a:ext uri="{FF2B5EF4-FFF2-40B4-BE49-F238E27FC236}">
                    <a16:creationId xmlns:a16="http://schemas.microsoft.com/office/drawing/2014/main" id="{85885761-FC84-BC12-62D7-0072E10F97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5" name="Text Box 3036">
                <a:extLst>
                  <a:ext uri="{FF2B5EF4-FFF2-40B4-BE49-F238E27FC236}">
                    <a16:creationId xmlns:a16="http://schemas.microsoft.com/office/drawing/2014/main" id="{E9C176CA-7DAE-1B3F-EDE7-49C60E57A9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4" name="Group 7903">
              <a:extLst>
                <a:ext uri="{FF2B5EF4-FFF2-40B4-BE49-F238E27FC236}">
                  <a16:creationId xmlns:a16="http://schemas.microsoft.com/office/drawing/2014/main" id="{FF1AFBA1-F4B8-3240-D3E3-FDCD2BEEA234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7960" name="Text Box 3036">
                <a:extLst>
                  <a:ext uri="{FF2B5EF4-FFF2-40B4-BE49-F238E27FC236}">
                    <a16:creationId xmlns:a16="http://schemas.microsoft.com/office/drawing/2014/main" id="{7CAB0E32-1229-D98E-BB1D-DE9DDFB6D4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1" name="Text Box 3036">
                <a:extLst>
                  <a:ext uri="{FF2B5EF4-FFF2-40B4-BE49-F238E27FC236}">
                    <a16:creationId xmlns:a16="http://schemas.microsoft.com/office/drawing/2014/main" id="{24872EEC-6B1F-5596-2DF7-59DD74FF44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2" name="Text Box 3036">
                <a:extLst>
                  <a:ext uri="{FF2B5EF4-FFF2-40B4-BE49-F238E27FC236}">
                    <a16:creationId xmlns:a16="http://schemas.microsoft.com/office/drawing/2014/main" id="{03BB93AB-F507-FCEF-A1A7-AFB1037DAF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5" name="Group 7904">
              <a:extLst>
                <a:ext uri="{FF2B5EF4-FFF2-40B4-BE49-F238E27FC236}">
                  <a16:creationId xmlns:a16="http://schemas.microsoft.com/office/drawing/2014/main" id="{83F449E6-CF71-0EAE-2C7F-B2914F4BA2A8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7957" name="Text Box 3036">
                <a:extLst>
                  <a:ext uri="{FF2B5EF4-FFF2-40B4-BE49-F238E27FC236}">
                    <a16:creationId xmlns:a16="http://schemas.microsoft.com/office/drawing/2014/main" id="{819994FF-DEDC-FF57-38A7-82FD0367C0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8" name="Text Box 3036">
                <a:extLst>
                  <a:ext uri="{FF2B5EF4-FFF2-40B4-BE49-F238E27FC236}">
                    <a16:creationId xmlns:a16="http://schemas.microsoft.com/office/drawing/2014/main" id="{3FE924A1-626A-8BC3-C990-FF3A88AA0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9" name="Text Box 3036">
                <a:extLst>
                  <a:ext uri="{FF2B5EF4-FFF2-40B4-BE49-F238E27FC236}">
                    <a16:creationId xmlns:a16="http://schemas.microsoft.com/office/drawing/2014/main" id="{476EDF2B-E317-480E-1B2E-566359D8FE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6" name="Group 7905">
              <a:extLst>
                <a:ext uri="{FF2B5EF4-FFF2-40B4-BE49-F238E27FC236}">
                  <a16:creationId xmlns:a16="http://schemas.microsoft.com/office/drawing/2014/main" id="{623335FA-6269-DCF4-F99C-BD62DB1B2463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7954" name="Text Box 3036">
                <a:extLst>
                  <a:ext uri="{FF2B5EF4-FFF2-40B4-BE49-F238E27FC236}">
                    <a16:creationId xmlns:a16="http://schemas.microsoft.com/office/drawing/2014/main" id="{7ED6A30F-7C5B-15C9-5260-ED049951AE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5" name="Text Box 3036">
                <a:extLst>
                  <a:ext uri="{FF2B5EF4-FFF2-40B4-BE49-F238E27FC236}">
                    <a16:creationId xmlns:a16="http://schemas.microsoft.com/office/drawing/2014/main" id="{BA8DA275-C58B-F1C0-19B5-854354D1C9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6" name="Text Box 3036">
                <a:extLst>
                  <a:ext uri="{FF2B5EF4-FFF2-40B4-BE49-F238E27FC236}">
                    <a16:creationId xmlns:a16="http://schemas.microsoft.com/office/drawing/2014/main" id="{6994A1DA-6CBE-E89D-F40F-E8A08B910C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7" name="Group 7906">
              <a:extLst>
                <a:ext uri="{FF2B5EF4-FFF2-40B4-BE49-F238E27FC236}">
                  <a16:creationId xmlns:a16="http://schemas.microsoft.com/office/drawing/2014/main" id="{68549BBF-047B-B955-F41E-64A0181C84DC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7951" name="Text Box 3036">
                <a:extLst>
                  <a:ext uri="{FF2B5EF4-FFF2-40B4-BE49-F238E27FC236}">
                    <a16:creationId xmlns:a16="http://schemas.microsoft.com/office/drawing/2014/main" id="{1D78732B-C5A7-2555-1E6C-BA1897E5EE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2" name="Text Box 3036">
                <a:extLst>
                  <a:ext uri="{FF2B5EF4-FFF2-40B4-BE49-F238E27FC236}">
                    <a16:creationId xmlns:a16="http://schemas.microsoft.com/office/drawing/2014/main" id="{6DBB1E3D-56B5-A8A9-B9E5-7B36DED15A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3" name="Text Box 3036">
                <a:extLst>
                  <a:ext uri="{FF2B5EF4-FFF2-40B4-BE49-F238E27FC236}">
                    <a16:creationId xmlns:a16="http://schemas.microsoft.com/office/drawing/2014/main" id="{4DD95C44-C353-54F1-FF31-CF43B92BE6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8" name="Group 7907">
              <a:extLst>
                <a:ext uri="{FF2B5EF4-FFF2-40B4-BE49-F238E27FC236}">
                  <a16:creationId xmlns:a16="http://schemas.microsoft.com/office/drawing/2014/main" id="{D5683014-A08B-24D1-F95F-B2290A3939EC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7948" name="Text Box 3036">
                <a:extLst>
                  <a:ext uri="{FF2B5EF4-FFF2-40B4-BE49-F238E27FC236}">
                    <a16:creationId xmlns:a16="http://schemas.microsoft.com/office/drawing/2014/main" id="{1A47BF72-4865-3567-FED7-936057A45F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9" name="Text Box 3036">
                <a:extLst>
                  <a:ext uri="{FF2B5EF4-FFF2-40B4-BE49-F238E27FC236}">
                    <a16:creationId xmlns:a16="http://schemas.microsoft.com/office/drawing/2014/main" id="{8AFCBDC0-8385-C51E-4CE8-FFBC6A0198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0" name="Text Box 3036">
                <a:extLst>
                  <a:ext uri="{FF2B5EF4-FFF2-40B4-BE49-F238E27FC236}">
                    <a16:creationId xmlns:a16="http://schemas.microsoft.com/office/drawing/2014/main" id="{24AF26D2-8C2C-3C7D-A364-DE249156AA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9" name="Group 7908">
              <a:extLst>
                <a:ext uri="{FF2B5EF4-FFF2-40B4-BE49-F238E27FC236}">
                  <a16:creationId xmlns:a16="http://schemas.microsoft.com/office/drawing/2014/main" id="{D190D726-8DE3-0B09-69C4-D7D36845F733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7945" name="Text Box 3036">
                <a:extLst>
                  <a:ext uri="{FF2B5EF4-FFF2-40B4-BE49-F238E27FC236}">
                    <a16:creationId xmlns:a16="http://schemas.microsoft.com/office/drawing/2014/main" id="{0AB538CF-0626-1863-D9DD-5B991ABB3A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6" name="Text Box 3036">
                <a:extLst>
                  <a:ext uri="{FF2B5EF4-FFF2-40B4-BE49-F238E27FC236}">
                    <a16:creationId xmlns:a16="http://schemas.microsoft.com/office/drawing/2014/main" id="{192971F1-8290-AB70-E130-BC215ADA4C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7" name="Text Box 3036">
                <a:extLst>
                  <a:ext uri="{FF2B5EF4-FFF2-40B4-BE49-F238E27FC236}">
                    <a16:creationId xmlns:a16="http://schemas.microsoft.com/office/drawing/2014/main" id="{4D808A75-A7E6-AA94-CA13-1E9F0EE4EF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0" name="Group 7909">
              <a:extLst>
                <a:ext uri="{FF2B5EF4-FFF2-40B4-BE49-F238E27FC236}">
                  <a16:creationId xmlns:a16="http://schemas.microsoft.com/office/drawing/2014/main" id="{9BD3D476-928D-7438-213F-7CA9F354480C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7942" name="Text Box 3036">
                <a:extLst>
                  <a:ext uri="{FF2B5EF4-FFF2-40B4-BE49-F238E27FC236}">
                    <a16:creationId xmlns:a16="http://schemas.microsoft.com/office/drawing/2014/main" id="{D4F0FD3B-ECA7-F072-E3BE-DBBE0606D5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3" name="Text Box 3036">
                <a:extLst>
                  <a:ext uri="{FF2B5EF4-FFF2-40B4-BE49-F238E27FC236}">
                    <a16:creationId xmlns:a16="http://schemas.microsoft.com/office/drawing/2014/main" id="{B2084275-680B-32E6-7374-D18D20323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4" name="Text Box 3036">
                <a:extLst>
                  <a:ext uri="{FF2B5EF4-FFF2-40B4-BE49-F238E27FC236}">
                    <a16:creationId xmlns:a16="http://schemas.microsoft.com/office/drawing/2014/main" id="{757FC1CA-7E03-D86B-F03B-3FD6BF7EE4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1" name="Group 7910">
              <a:extLst>
                <a:ext uri="{FF2B5EF4-FFF2-40B4-BE49-F238E27FC236}">
                  <a16:creationId xmlns:a16="http://schemas.microsoft.com/office/drawing/2014/main" id="{603F8CC9-FE9B-DFA6-C276-0DE38FAB07F7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7939" name="Text Box 3036">
                <a:extLst>
                  <a:ext uri="{FF2B5EF4-FFF2-40B4-BE49-F238E27FC236}">
                    <a16:creationId xmlns:a16="http://schemas.microsoft.com/office/drawing/2014/main" id="{DA14CEB7-A08D-16FF-5138-B93C94C6AE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278A65F7-2A44-33B8-E5FE-311D6B0057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40CF0BAD-FFEF-FB34-F7DC-D57001BEF7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2" name="Group 7911">
              <a:extLst>
                <a:ext uri="{FF2B5EF4-FFF2-40B4-BE49-F238E27FC236}">
                  <a16:creationId xmlns:a16="http://schemas.microsoft.com/office/drawing/2014/main" id="{A6C5E456-144B-BBE4-0BED-42B6364ECBB5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7936" name="Text Box 3036">
                <a:extLst>
                  <a:ext uri="{FF2B5EF4-FFF2-40B4-BE49-F238E27FC236}">
                    <a16:creationId xmlns:a16="http://schemas.microsoft.com/office/drawing/2014/main" id="{F77881A0-DDF9-DDB1-5087-81D7BEBBA4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7" name="Text Box 3036">
                <a:extLst>
                  <a:ext uri="{FF2B5EF4-FFF2-40B4-BE49-F238E27FC236}">
                    <a16:creationId xmlns:a16="http://schemas.microsoft.com/office/drawing/2014/main" id="{0ADC1E4E-A4BD-59AD-60EA-421CCE986E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8" name="Text Box 3036">
                <a:extLst>
                  <a:ext uri="{FF2B5EF4-FFF2-40B4-BE49-F238E27FC236}">
                    <a16:creationId xmlns:a16="http://schemas.microsoft.com/office/drawing/2014/main" id="{A00389AC-0DED-EB04-8972-790F8527E2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3" name="Group 7912">
              <a:extLst>
                <a:ext uri="{FF2B5EF4-FFF2-40B4-BE49-F238E27FC236}">
                  <a16:creationId xmlns:a16="http://schemas.microsoft.com/office/drawing/2014/main" id="{E82484B6-130A-8A2E-ED05-6155173EC1CB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7933" name="Text Box 3036">
                <a:extLst>
                  <a:ext uri="{FF2B5EF4-FFF2-40B4-BE49-F238E27FC236}">
                    <a16:creationId xmlns:a16="http://schemas.microsoft.com/office/drawing/2014/main" id="{8F106989-642A-C76C-8301-931391CC5B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4" name="Text Box 3036">
                <a:extLst>
                  <a:ext uri="{FF2B5EF4-FFF2-40B4-BE49-F238E27FC236}">
                    <a16:creationId xmlns:a16="http://schemas.microsoft.com/office/drawing/2014/main" id="{1DC62CDA-B628-134F-A4CA-4C8985F11E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5" name="Text Box 3036">
                <a:extLst>
                  <a:ext uri="{FF2B5EF4-FFF2-40B4-BE49-F238E27FC236}">
                    <a16:creationId xmlns:a16="http://schemas.microsoft.com/office/drawing/2014/main" id="{C4C1092F-FFEF-8812-9C7F-D6B19CFF39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4" name="Group 7913">
              <a:extLst>
                <a:ext uri="{FF2B5EF4-FFF2-40B4-BE49-F238E27FC236}">
                  <a16:creationId xmlns:a16="http://schemas.microsoft.com/office/drawing/2014/main" id="{3D8FAA86-9DE9-85A2-1C3D-9E69F800F5D0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7930" name="Text Box 3036">
                <a:extLst>
                  <a:ext uri="{FF2B5EF4-FFF2-40B4-BE49-F238E27FC236}">
                    <a16:creationId xmlns:a16="http://schemas.microsoft.com/office/drawing/2014/main" id="{FBA42CAB-C57A-418B-CC28-9690D2F90E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1" name="Text Box 3036">
                <a:extLst>
                  <a:ext uri="{FF2B5EF4-FFF2-40B4-BE49-F238E27FC236}">
                    <a16:creationId xmlns:a16="http://schemas.microsoft.com/office/drawing/2014/main" id="{72A71A34-2295-F48F-9E16-3FAA510E56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2" name="Text Box 3036">
                <a:extLst>
                  <a:ext uri="{FF2B5EF4-FFF2-40B4-BE49-F238E27FC236}">
                    <a16:creationId xmlns:a16="http://schemas.microsoft.com/office/drawing/2014/main" id="{45D131BB-EF3A-177E-6523-142F5CB290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15" name="FTU - orbicularis oculi">
              <a:extLst>
                <a:ext uri="{FF2B5EF4-FFF2-40B4-BE49-F238E27FC236}">
                  <a16:creationId xmlns:a16="http://schemas.microsoft.com/office/drawing/2014/main" id="{DE6B8B94-BE0E-8906-E509-26E15A90275C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7916" name="FTU - orbicularis oculi">
              <a:extLst>
                <a:ext uri="{FF2B5EF4-FFF2-40B4-BE49-F238E27FC236}">
                  <a16:creationId xmlns:a16="http://schemas.microsoft.com/office/drawing/2014/main" id="{D05A6D75-C100-7FE4-90FE-34D4231EE0AE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7917" name="Group 7916">
              <a:extLst>
                <a:ext uri="{FF2B5EF4-FFF2-40B4-BE49-F238E27FC236}">
                  <a16:creationId xmlns:a16="http://schemas.microsoft.com/office/drawing/2014/main" id="{BC133D49-8C75-A1D9-4C13-05ACD240D670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7927" name="Text Box 3036">
                <a:extLst>
                  <a:ext uri="{FF2B5EF4-FFF2-40B4-BE49-F238E27FC236}">
                    <a16:creationId xmlns:a16="http://schemas.microsoft.com/office/drawing/2014/main" id="{2006DA5F-C963-AF6F-3683-3654BD2D56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8" name="Text Box 3036">
                <a:extLst>
                  <a:ext uri="{FF2B5EF4-FFF2-40B4-BE49-F238E27FC236}">
                    <a16:creationId xmlns:a16="http://schemas.microsoft.com/office/drawing/2014/main" id="{69A6EC6C-334F-8238-008A-9A2D4518A5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9" name="Text Box 3036">
                <a:extLst>
                  <a:ext uri="{FF2B5EF4-FFF2-40B4-BE49-F238E27FC236}">
                    <a16:creationId xmlns:a16="http://schemas.microsoft.com/office/drawing/2014/main" id="{529A317B-7362-A066-CA6C-415EF2C285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8" name="Group 7917">
              <a:extLst>
                <a:ext uri="{FF2B5EF4-FFF2-40B4-BE49-F238E27FC236}">
                  <a16:creationId xmlns:a16="http://schemas.microsoft.com/office/drawing/2014/main" id="{E8FB068B-31AB-9E51-65E1-ECE54FFE7B66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7924" name="Text Box 3036">
                <a:extLst>
                  <a:ext uri="{FF2B5EF4-FFF2-40B4-BE49-F238E27FC236}">
                    <a16:creationId xmlns:a16="http://schemas.microsoft.com/office/drawing/2014/main" id="{397151BB-8D2F-F28C-4DDC-0B139AC72C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5" name="Text Box 3036">
                <a:extLst>
                  <a:ext uri="{FF2B5EF4-FFF2-40B4-BE49-F238E27FC236}">
                    <a16:creationId xmlns:a16="http://schemas.microsoft.com/office/drawing/2014/main" id="{912128FE-CAA9-C442-BFA5-58F9687962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6" name="Text Box 3036">
                <a:extLst>
                  <a:ext uri="{FF2B5EF4-FFF2-40B4-BE49-F238E27FC236}">
                    <a16:creationId xmlns:a16="http://schemas.microsoft.com/office/drawing/2014/main" id="{0AB6A6DE-030D-9CEE-4ED0-A3BFB9F5F8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19" name="FTU - nasalis">
              <a:extLst>
                <a:ext uri="{FF2B5EF4-FFF2-40B4-BE49-F238E27FC236}">
                  <a16:creationId xmlns:a16="http://schemas.microsoft.com/office/drawing/2014/main" id="{2DC6CC57-8FB6-E75B-B89D-47EEB2328734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7920" name="Group 7919">
              <a:extLst>
                <a:ext uri="{FF2B5EF4-FFF2-40B4-BE49-F238E27FC236}">
                  <a16:creationId xmlns:a16="http://schemas.microsoft.com/office/drawing/2014/main" id="{C2A08B13-DC1D-91BF-C2B5-71D694E64077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7921" name="Text Box 3036">
                <a:extLst>
                  <a:ext uri="{FF2B5EF4-FFF2-40B4-BE49-F238E27FC236}">
                    <a16:creationId xmlns:a16="http://schemas.microsoft.com/office/drawing/2014/main" id="{89C725A7-C180-D326-378F-9741FDC286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2" name="Text Box 3036">
                <a:extLst>
                  <a:ext uri="{FF2B5EF4-FFF2-40B4-BE49-F238E27FC236}">
                    <a16:creationId xmlns:a16="http://schemas.microsoft.com/office/drawing/2014/main" id="{ADE28023-96ED-89FE-166F-A10AC77129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3" name="Text Box 3036">
                <a:extLst>
                  <a:ext uri="{FF2B5EF4-FFF2-40B4-BE49-F238E27FC236}">
                    <a16:creationId xmlns:a16="http://schemas.microsoft.com/office/drawing/2014/main" id="{E4C3B475-FD75-1988-8E5B-0492D9556B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42" name="Group 8041">
            <a:extLst>
              <a:ext uri="{FF2B5EF4-FFF2-40B4-BE49-F238E27FC236}">
                <a16:creationId xmlns:a16="http://schemas.microsoft.com/office/drawing/2014/main" id="{368CBB65-5D7E-299C-BCE4-DBBD1DA3F7B1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8043" name="organ group - facial muscles">
              <a:extLst>
                <a:ext uri="{FF2B5EF4-FFF2-40B4-BE49-F238E27FC236}">
                  <a16:creationId xmlns:a16="http://schemas.microsoft.com/office/drawing/2014/main" id="{B0549168-CC0D-3506-CFAD-280DA8266E66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8085" name="organ - facial muscles">
                <a:extLst>
                  <a:ext uri="{FF2B5EF4-FFF2-40B4-BE49-F238E27FC236}">
                    <a16:creationId xmlns:a16="http://schemas.microsoft.com/office/drawing/2014/main" id="{1D33FBED-BFD3-3D5C-8AF4-542E7C989145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8086" name="FTU - orbicularis oculi">
                <a:extLst>
                  <a:ext uri="{FF2B5EF4-FFF2-40B4-BE49-F238E27FC236}">
                    <a16:creationId xmlns:a16="http://schemas.microsoft.com/office/drawing/2014/main" id="{6E9FD6CF-2885-DAD7-AEE8-CA68E8744B7E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7" name="FTU - occipitofrontalis">
                <a:extLst>
                  <a:ext uri="{FF2B5EF4-FFF2-40B4-BE49-F238E27FC236}">
                    <a16:creationId xmlns:a16="http://schemas.microsoft.com/office/drawing/2014/main" id="{12B0F73E-D94D-5AD5-C32E-F32FE61242D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8088" name="FTU - nasalis">
                <a:extLst>
                  <a:ext uri="{FF2B5EF4-FFF2-40B4-BE49-F238E27FC236}">
                    <a16:creationId xmlns:a16="http://schemas.microsoft.com/office/drawing/2014/main" id="{878DC5CC-D1ED-2509-45BE-9813E98C0C9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9" name="FTU - zygomaticus major">
                <a:extLst>
                  <a:ext uri="{FF2B5EF4-FFF2-40B4-BE49-F238E27FC236}">
                    <a16:creationId xmlns:a16="http://schemas.microsoft.com/office/drawing/2014/main" id="{74D82836-7E81-9368-ED74-3C7FD3AC11C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0" name="FTU - zygomaticus minor">
                <a:extLst>
                  <a:ext uri="{FF2B5EF4-FFF2-40B4-BE49-F238E27FC236}">
                    <a16:creationId xmlns:a16="http://schemas.microsoft.com/office/drawing/2014/main" id="{6DF4FF11-A13A-E770-9DC5-AE4C0B5F761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8091" name="FTU - orbicularis oris">
                <a:extLst>
                  <a:ext uri="{FF2B5EF4-FFF2-40B4-BE49-F238E27FC236}">
                    <a16:creationId xmlns:a16="http://schemas.microsoft.com/office/drawing/2014/main" id="{0D8FDCF1-03C4-80B9-1BB5-5E12C3E9C4B2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8092" name="FTU - depressor anguli oris">
                <a:extLst>
                  <a:ext uri="{FF2B5EF4-FFF2-40B4-BE49-F238E27FC236}">
                    <a16:creationId xmlns:a16="http://schemas.microsoft.com/office/drawing/2014/main" id="{7DB2E253-FC52-0E19-FF4A-A6F6795197C1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8093" name="FTU - levator labii">
                <a:extLst>
                  <a:ext uri="{FF2B5EF4-FFF2-40B4-BE49-F238E27FC236}">
                    <a16:creationId xmlns:a16="http://schemas.microsoft.com/office/drawing/2014/main" id="{5CE424EF-8D6B-ED00-47AB-142B83879187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8094" name="FTU - mentalis">
                <a:extLst>
                  <a:ext uri="{FF2B5EF4-FFF2-40B4-BE49-F238E27FC236}">
                    <a16:creationId xmlns:a16="http://schemas.microsoft.com/office/drawing/2014/main" id="{18A56B18-F042-1C1C-309E-0C4997101EBA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8044" name="Group 8043">
              <a:extLst>
                <a:ext uri="{FF2B5EF4-FFF2-40B4-BE49-F238E27FC236}">
                  <a16:creationId xmlns:a16="http://schemas.microsoft.com/office/drawing/2014/main" id="{36179960-5152-5700-F377-B262781EA076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8082" name="Text Box 3036">
                <a:extLst>
                  <a:ext uri="{FF2B5EF4-FFF2-40B4-BE49-F238E27FC236}">
                    <a16:creationId xmlns:a16="http://schemas.microsoft.com/office/drawing/2014/main" id="{AF856BD4-2FC7-9156-843A-88C561812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3" name="Text Box 3036">
                <a:extLst>
                  <a:ext uri="{FF2B5EF4-FFF2-40B4-BE49-F238E27FC236}">
                    <a16:creationId xmlns:a16="http://schemas.microsoft.com/office/drawing/2014/main" id="{21DD7C3E-2667-905C-CEA9-8E41DE87FF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4" name="Text Box 3036">
                <a:extLst>
                  <a:ext uri="{FF2B5EF4-FFF2-40B4-BE49-F238E27FC236}">
                    <a16:creationId xmlns:a16="http://schemas.microsoft.com/office/drawing/2014/main" id="{811C92EB-7B71-FFB3-6254-8179F0D0EE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5" name="Group 8044">
              <a:extLst>
                <a:ext uri="{FF2B5EF4-FFF2-40B4-BE49-F238E27FC236}">
                  <a16:creationId xmlns:a16="http://schemas.microsoft.com/office/drawing/2014/main" id="{63196A42-2B5C-7919-06DF-8B8E2E2216C2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8079" name="Text Box 3036">
                <a:extLst>
                  <a:ext uri="{FF2B5EF4-FFF2-40B4-BE49-F238E27FC236}">
                    <a16:creationId xmlns:a16="http://schemas.microsoft.com/office/drawing/2014/main" id="{6482C84F-FF14-00B8-35EE-325BB34337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0" name="Text Box 3036">
                <a:extLst>
                  <a:ext uri="{FF2B5EF4-FFF2-40B4-BE49-F238E27FC236}">
                    <a16:creationId xmlns:a16="http://schemas.microsoft.com/office/drawing/2014/main" id="{C613EF92-F3FE-7939-110F-25CCFB531B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1" name="Text Box 3036">
                <a:extLst>
                  <a:ext uri="{FF2B5EF4-FFF2-40B4-BE49-F238E27FC236}">
                    <a16:creationId xmlns:a16="http://schemas.microsoft.com/office/drawing/2014/main" id="{18AA6E54-30F4-948B-AD5A-C869CE1410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6" name="Group 8045">
              <a:extLst>
                <a:ext uri="{FF2B5EF4-FFF2-40B4-BE49-F238E27FC236}">
                  <a16:creationId xmlns:a16="http://schemas.microsoft.com/office/drawing/2014/main" id="{C87B7ED1-AD74-E8C0-F64C-68BCF17F564E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8076" name="Text Box 3036">
                <a:extLst>
                  <a:ext uri="{FF2B5EF4-FFF2-40B4-BE49-F238E27FC236}">
                    <a16:creationId xmlns:a16="http://schemas.microsoft.com/office/drawing/2014/main" id="{23A8D7CB-641A-618E-6553-59DA22AFF9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7" name="Text Box 3036">
                <a:extLst>
                  <a:ext uri="{FF2B5EF4-FFF2-40B4-BE49-F238E27FC236}">
                    <a16:creationId xmlns:a16="http://schemas.microsoft.com/office/drawing/2014/main" id="{D6CB537A-6E42-FDFA-5A57-5DA723E0C1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8" name="Text Box 3036">
                <a:extLst>
                  <a:ext uri="{FF2B5EF4-FFF2-40B4-BE49-F238E27FC236}">
                    <a16:creationId xmlns:a16="http://schemas.microsoft.com/office/drawing/2014/main" id="{C87ECA22-1D3F-9835-87F5-E617F53DEA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7" name="Group 8046">
              <a:extLst>
                <a:ext uri="{FF2B5EF4-FFF2-40B4-BE49-F238E27FC236}">
                  <a16:creationId xmlns:a16="http://schemas.microsoft.com/office/drawing/2014/main" id="{66E29B0E-30D4-33A3-608B-4F77BA784C99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8073" name="Text Box 3036">
                <a:extLst>
                  <a:ext uri="{FF2B5EF4-FFF2-40B4-BE49-F238E27FC236}">
                    <a16:creationId xmlns:a16="http://schemas.microsoft.com/office/drawing/2014/main" id="{35F7FD7C-09E8-D77A-6EEE-E20FFA10C1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4" name="Text Box 3036">
                <a:extLst>
                  <a:ext uri="{FF2B5EF4-FFF2-40B4-BE49-F238E27FC236}">
                    <a16:creationId xmlns:a16="http://schemas.microsoft.com/office/drawing/2014/main" id="{80C03D6D-9F6B-8EC4-5161-1233242923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5" name="Text Box 3036">
                <a:extLst>
                  <a:ext uri="{FF2B5EF4-FFF2-40B4-BE49-F238E27FC236}">
                    <a16:creationId xmlns:a16="http://schemas.microsoft.com/office/drawing/2014/main" id="{3D155383-7F3C-F740-C505-0A40ECBC7F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8" name="Group 8047">
              <a:extLst>
                <a:ext uri="{FF2B5EF4-FFF2-40B4-BE49-F238E27FC236}">
                  <a16:creationId xmlns:a16="http://schemas.microsoft.com/office/drawing/2014/main" id="{CEE82FFC-3C35-9B77-2A7A-838BB96EA7C5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8070" name="Text Box 3036">
                <a:extLst>
                  <a:ext uri="{FF2B5EF4-FFF2-40B4-BE49-F238E27FC236}">
                    <a16:creationId xmlns:a16="http://schemas.microsoft.com/office/drawing/2014/main" id="{418FD941-BCFA-6B88-F973-4AEF030C25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1" name="Text Box 3036">
                <a:extLst>
                  <a:ext uri="{FF2B5EF4-FFF2-40B4-BE49-F238E27FC236}">
                    <a16:creationId xmlns:a16="http://schemas.microsoft.com/office/drawing/2014/main" id="{0C071242-493A-D14E-4E1C-B63F635254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2" name="Text Box 3036">
                <a:extLst>
                  <a:ext uri="{FF2B5EF4-FFF2-40B4-BE49-F238E27FC236}">
                    <a16:creationId xmlns:a16="http://schemas.microsoft.com/office/drawing/2014/main" id="{BD5203C2-703B-360B-76A5-E9FC091188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9" name="Group 8048">
              <a:extLst>
                <a:ext uri="{FF2B5EF4-FFF2-40B4-BE49-F238E27FC236}">
                  <a16:creationId xmlns:a16="http://schemas.microsoft.com/office/drawing/2014/main" id="{4CBD5DD0-5923-7680-65C2-A3D65C9D460F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8067" name="Text Box 3036">
                <a:extLst>
                  <a:ext uri="{FF2B5EF4-FFF2-40B4-BE49-F238E27FC236}">
                    <a16:creationId xmlns:a16="http://schemas.microsoft.com/office/drawing/2014/main" id="{66B862DD-D9A1-161F-5D7F-73A62196D2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8" name="Text Box 3036">
                <a:extLst>
                  <a:ext uri="{FF2B5EF4-FFF2-40B4-BE49-F238E27FC236}">
                    <a16:creationId xmlns:a16="http://schemas.microsoft.com/office/drawing/2014/main" id="{87E88046-67F4-BD7D-0AC2-818F91DEE7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9" name="Text Box 3036">
                <a:extLst>
                  <a:ext uri="{FF2B5EF4-FFF2-40B4-BE49-F238E27FC236}">
                    <a16:creationId xmlns:a16="http://schemas.microsoft.com/office/drawing/2014/main" id="{F256942E-E9DF-FEDA-6931-B5DCDCAD35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0" name="Group 8049">
              <a:extLst>
                <a:ext uri="{FF2B5EF4-FFF2-40B4-BE49-F238E27FC236}">
                  <a16:creationId xmlns:a16="http://schemas.microsoft.com/office/drawing/2014/main" id="{BF2694A6-8075-7C96-6D50-1D008E022D98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8064" name="Text Box 3036">
                <a:extLst>
                  <a:ext uri="{FF2B5EF4-FFF2-40B4-BE49-F238E27FC236}">
                    <a16:creationId xmlns:a16="http://schemas.microsoft.com/office/drawing/2014/main" id="{2049F694-55D3-E495-D010-7E96B4A946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5" name="Text Box 3036">
                <a:extLst>
                  <a:ext uri="{FF2B5EF4-FFF2-40B4-BE49-F238E27FC236}">
                    <a16:creationId xmlns:a16="http://schemas.microsoft.com/office/drawing/2014/main" id="{8846D69F-7661-B617-672D-0A939019F0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6" name="Text Box 3036">
                <a:extLst>
                  <a:ext uri="{FF2B5EF4-FFF2-40B4-BE49-F238E27FC236}">
                    <a16:creationId xmlns:a16="http://schemas.microsoft.com/office/drawing/2014/main" id="{CC0FE7D0-9D4B-D0B8-814C-22B21E1767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1" name="Group 8050">
              <a:extLst>
                <a:ext uri="{FF2B5EF4-FFF2-40B4-BE49-F238E27FC236}">
                  <a16:creationId xmlns:a16="http://schemas.microsoft.com/office/drawing/2014/main" id="{C28211F7-9C0C-AD62-8E93-05C74DDA229B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8061" name="Text Box 3036">
                <a:extLst>
                  <a:ext uri="{FF2B5EF4-FFF2-40B4-BE49-F238E27FC236}">
                    <a16:creationId xmlns:a16="http://schemas.microsoft.com/office/drawing/2014/main" id="{A3EED5DF-1185-FACA-3B68-C34AA56988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2" name="Text Box 3036">
                <a:extLst>
                  <a:ext uri="{FF2B5EF4-FFF2-40B4-BE49-F238E27FC236}">
                    <a16:creationId xmlns:a16="http://schemas.microsoft.com/office/drawing/2014/main" id="{51DB3A37-1827-0984-EDC0-424BCB8D52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3" name="Text Box 3036">
                <a:extLst>
                  <a:ext uri="{FF2B5EF4-FFF2-40B4-BE49-F238E27FC236}">
                    <a16:creationId xmlns:a16="http://schemas.microsoft.com/office/drawing/2014/main" id="{4FFC29E2-4AE8-0148-A156-E4DF6E48B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2" name="Group 8051">
              <a:extLst>
                <a:ext uri="{FF2B5EF4-FFF2-40B4-BE49-F238E27FC236}">
                  <a16:creationId xmlns:a16="http://schemas.microsoft.com/office/drawing/2014/main" id="{13B7E707-738D-4A6D-2BD2-B20F37AD4DBC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8058" name="Text Box 3036">
                <a:extLst>
                  <a:ext uri="{FF2B5EF4-FFF2-40B4-BE49-F238E27FC236}">
                    <a16:creationId xmlns:a16="http://schemas.microsoft.com/office/drawing/2014/main" id="{40A9E327-4729-607D-5234-A55FDDE0F8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9" name="Text Box 3036">
                <a:extLst>
                  <a:ext uri="{FF2B5EF4-FFF2-40B4-BE49-F238E27FC236}">
                    <a16:creationId xmlns:a16="http://schemas.microsoft.com/office/drawing/2014/main" id="{85A710D8-AE1F-F724-E973-4B6920E8B4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0" name="Text Box 3036">
                <a:extLst>
                  <a:ext uri="{FF2B5EF4-FFF2-40B4-BE49-F238E27FC236}">
                    <a16:creationId xmlns:a16="http://schemas.microsoft.com/office/drawing/2014/main" id="{D5F59D6C-4EA2-1CA9-E53F-F0235C1EEF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53" name="FTU - levator labii">
              <a:extLst>
                <a:ext uri="{FF2B5EF4-FFF2-40B4-BE49-F238E27FC236}">
                  <a16:creationId xmlns:a16="http://schemas.microsoft.com/office/drawing/2014/main" id="{0B0AECB0-81AD-067F-D872-DEABB084BE4F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8054" name="Group 8053">
              <a:extLst>
                <a:ext uri="{FF2B5EF4-FFF2-40B4-BE49-F238E27FC236}">
                  <a16:creationId xmlns:a16="http://schemas.microsoft.com/office/drawing/2014/main" id="{0A7EF42F-69B6-222C-E0F0-EC033CA4F223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8055" name="Text Box 3036">
                <a:extLst>
                  <a:ext uri="{FF2B5EF4-FFF2-40B4-BE49-F238E27FC236}">
                    <a16:creationId xmlns:a16="http://schemas.microsoft.com/office/drawing/2014/main" id="{931AB879-80B6-B9AB-01EF-72BF990DC4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6" name="Text Box 3036">
                <a:extLst>
                  <a:ext uri="{FF2B5EF4-FFF2-40B4-BE49-F238E27FC236}">
                    <a16:creationId xmlns:a16="http://schemas.microsoft.com/office/drawing/2014/main" id="{EE7BBE64-C1CF-EB31-EB18-70D8A0EE05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7" name="Text Box 3036">
                <a:extLst>
                  <a:ext uri="{FF2B5EF4-FFF2-40B4-BE49-F238E27FC236}">
                    <a16:creationId xmlns:a16="http://schemas.microsoft.com/office/drawing/2014/main" id="{F1A85458-1D4C-D7B4-BE5D-3EDFE7EACA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95" name="Group 8094">
            <a:extLst>
              <a:ext uri="{FF2B5EF4-FFF2-40B4-BE49-F238E27FC236}">
                <a16:creationId xmlns:a16="http://schemas.microsoft.com/office/drawing/2014/main" id="{0D51FFB1-E227-222C-79A1-2AE2AAFE1BB4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8096" name="Group 8095">
              <a:extLst>
                <a:ext uri="{FF2B5EF4-FFF2-40B4-BE49-F238E27FC236}">
                  <a16:creationId xmlns:a16="http://schemas.microsoft.com/office/drawing/2014/main" id="{54CE7240-B945-476C-E307-F147E49BC920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8184" name="organ group - facial muscles">
                <a:extLst>
                  <a:ext uri="{FF2B5EF4-FFF2-40B4-BE49-F238E27FC236}">
                    <a16:creationId xmlns:a16="http://schemas.microsoft.com/office/drawing/2014/main" id="{7CF192E4-5869-3331-9158-064ED44ECEC5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8189" name="organ - facial muscles">
                  <a:extLst>
                    <a:ext uri="{FF2B5EF4-FFF2-40B4-BE49-F238E27FC236}">
                      <a16:creationId xmlns:a16="http://schemas.microsoft.com/office/drawing/2014/main" id="{5E1CCF03-ABCB-4E7E-8551-065F4BA7D637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8190" name="FTU - orbicularis oculi">
                  <a:extLst>
                    <a:ext uri="{FF2B5EF4-FFF2-40B4-BE49-F238E27FC236}">
                      <a16:creationId xmlns:a16="http://schemas.microsoft.com/office/drawing/2014/main" id="{DFAB422B-ABDD-E705-93E6-981F5760F947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8191" name="FTU - occipitofrontalis">
                  <a:extLst>
                    <a:ext uri="{FF2B5EF4-FFF2-40B4-BE49-F238E27FC236}">
                      <a16:creationId xmlns:a16="http://schemas.microsoft.com/office/drawing/2014/main" id="{68FD4D56-2B3A-F85D-ED58-210E6CFA2B9A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8192" name="FTU - nasalis">
                  <a:extLst>
                    <a:ext uri="{FF2B5EF4-FFF2-40B4-BE49-F238E27FC236}">
                      <a16:creationId xmlns:a16="http://schemas.microsoft.com/office/drawing/2014/main" id="{021B8396-020B-F63A-0B36-CEE220A20908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193" name="FTU - zygomaticus major">
                  <a:extLst>
                    <a:ext uri="{FF2B5EF4-FFF2-40B4-BE49-F238E27FC236}">
                      <a16:creationId xmlns:a16="http://schemas.microsoft.com/office/drawing/2014/main" id="{216E986C-8633-0FCD-EEAD-08DF121E16A2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8194" name="FTU - zygomaticus minor">
                  <a:extLst>
                    <a:ext uri="{FF2B5EF4-FFF2-40B4-BE49-F238E27FC236}">
                      <a16:creationId xmlns:a16="http://schemas.microsoft.com/office/drawing/2014/main" id="{EDCB9299-30A3-0DC8-1BAA-9A4111B47B6E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8195" name="FTU - orbicularis oris">
                  <a:extLst>
                    <a:ext uri="{FF2B5EF4-FFF2-40B4-BE49-F238E27FC236}">
                      <a16:creationId xmlns:a16="http://schemas.microsoft.com/office/drawing/2014/main" id="{21FD91CE-A956-147C-D47F-E40883D480C5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96" name="FTU - depressor anguli oris">
                  <a:extLst>
                    <a:ext uri="{FF2B5EF4-FFF2-40B4-BE49-F238E27FC236}">
                      <a16:creationId xmlns:a16="http://schemas.microsoft.com/office/drawing/2014/main" id="{F689BB6A-709E-C247-68CC-C9F505FB0808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8197" name="FTU - levator labii">
                  <a:extLst>
                    <a:ext uri="{FF2B5EF4-FFF2-40B4-BE49-F238E27FC236}">
                      <a16:creationId xmlns:a16="http://schemas.microsoft.com/office/drawing/2014/main" id="{6F7A3F0D-A87E-BBB6-0BA5-E83285B38B31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8198" name="FTU - mentalis">
                  <a:extLst>
                    <a:ext uri="{FF2B5EF4-FFF2-40B4-BE49-F238E27FC236}">
                      <a16:creationId xmlns:a16="http://schemas.microsoft.com/office/drawing/2014/main" id="{1CF76533-E533-0AE2-1C52-284D879AA273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8199" name="FTU - temporalis">
                  <a:extLst>
                    <a:ext uri="{FF2B5EF4-FFF2-40B4-BE49-F238E27FC236}">
                      <a16:creationId xmlns:a16="http://schemas.microsoft.com/office/drawing/2014/main" id="{70B78EA3-D53E-1CEB-F96D-CAACD7D62300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8185" name="organ group - facial muscles">
                <a:extLst>
                  <a:ext uri="{FF2B5EF4-FFF2-40B4-BE49-F238E27FC236}">
                    <a16:creationId xmlns:a16="http://schemas.microsoft.com/office/drawing/2014/main" id="{BA593735-26AF-87A7-A5CC-B5E9F15F9869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8186" name="FTU - orbicularis oculi">
                  <a:extLst>
                    <a:ext uri="{FF2B5EF4-FFF2-40B4-BE49-F238E27FC236}">
                      <a16:creationId xmlns:a16="http://schemas.microsoft.com/office/drawing/2014/main" id="{A6CE374F-5AC2-F965-084A-251743A6EB5C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187" name="FTU - occipitofrontalis">
                  <a:extLst>
                    <a:ext uri="{FF2B5EF4-FFF2-40B4-BE49-F238E27FC236}">
                      <a16:creationId xmlns:a16="http://schemas.microsoft.com/office/drawing/2014/main" id="{32CE69EC-4559-5617-8014-40AF988BA2E9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8188" name="FTU - nasalis">
                  <a:extLst>
                    <a:ext uri="{FF2B5EF4-FFF2-40B4-BE49-F238E27FC236}">
                      <a16:creationId xmlns:a16="http://schemas.microsoft.com/office/drawing/2014/main" id="{CB52A895-BE1A-98B7-62CC-7441164B97AE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8097" name="Group 8096">
              <a:extLst>
                <a:ext uri="{FF2B5EF4-FFF2-40B4-BE49-F238E27FC236}">
                  <a16:creationId xmlns:a16="http://schemas.microsoft.com/office/drawing/2014/main" id="{4EC83B55-B704-D4A3-726E-59FDDC3E3AE2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8181" name="Text Box 3036">
                <a:extLst>
                  <a:ext uri="{FF2B5EF4-FFF2-40B4-BE49-F238E27FC236}">
                    <a16:creationId xmlns:a16="http://schemas.microsoft.com/office/drawing/2014/main" id="{D8BCDE88-AC33-C6FA-6219-AB0F19CC3A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2" name="Text Box 3036">
                <a:extLst>
                  <a:ext uri="{FF2B5EF4-FFF2-40B4-BE49-F238E27FC236}">
                    <a16:creationId xmlns:a16="http://schemas.microsoft.com/office/drawing/2014/main" id="{1ED41C9C-743F-EC28-45C1-EF5CEFA79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3" name="Text Box 3036">
                <a:extLst>
                  <a:ext uri="{FF2B5EF4-FFF2-40B4-BE49-F238E27FC236}">
                    <a16:creationId xmlns:a16="http://schemas.microsoft.com/office/drawing/2014/main" id="{08D7A7C4-C026-03CE-911C-9611ED7B7B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98" name="Group 8097">
              <a:extLst>
                <a:ext uri="{FF2B5EF4-FFF2-40B4-BE49-F238E27FC236}">
                  <a16:creationId xmlns:a16="http://schemas.microsoft.com/office/drawing/2014/main" id="{A50761B2-6E53-4EED-AE68-B234342A731A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8178" name="Text Box 3036">
                <a:extLst>
                  <a:ext uri="{FF2B5EF4-FFF2-40B4-BE49-F238E27FC236}">
                    <a16:creationId xmlns:a16="http://schemas.microsoft.com/office/drawing/2014/main" id="{406A0305-6955-1A4B-BD42-237CBF32A9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9" name="Text Box 3036">
                <a:extLst>
                  <a:ext uri="{FF2B5EF4-FFF2-40B4-BE49-F238E27FC236}">
                    <a16:creationId xmlns:a16="http://schemas.microsoft.com/office/drawing/2014/main" id="{DBA092F5-E392-DC55-89F4-7A099C2EBC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0" name="Text Box 3036">
                <a:extLst>
                  <a:ext uri="{FF2B5EF4-FFF2-40B4-BE49-F238E27FC236}">
                    <a16:creationId xmlns:a16="http://schemas.microsoft.com/office/drawing/2014/main" id="{2A833B02-3855-9278-4862-0F6EBC807A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99" name="Group 8098">
              <a:extLst>
                <a:ext uri="{FF2B5EF4-FFF2-40B4-BE49-F238E27FC236}">
                  <a16:creationId xmlns:a16="http://schemas.microsoft.com/office/drawing/2014/main" id="{FE9FE176-83FC-7400-5555-1197BC4B80B8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8175" name="Text Box 3036">
                <a:extLst>
                  <a:ext uri="{FF2B5EF4-FFF2-40B4-BE49-F238E27FC236}">
                    <a16:creationId xmlns:a16="http://schemas.microsoft.com/office/drawing/2014/main" id="{50BB213A-36D2-5BB1-92F9-D9CA85EC04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6" name="Text Box 3036">
                <a:extLst>
                  <a:ext uri="{FF2B5EF4-FFF2-40B4-BE49-F238E27FC236}">
                    <a16:creationId xmlns:a16="http://schemas.microsoft.com/office/drawing/2014/main" id="{14C78F9D-F350-FB01-A291-AF62236411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7" name="Text Box 3036">
                <a:extLst>
                  <a:ext uri="{FF2B5EF4-FFF2-40B4-BE49-F238E27FC236}">
                    <a16:creationId xmlns:a16="http://schemas.microsoft.com/office/drawing/2014/main" id="{1574A482-7117-E559-FC93-8893A8160F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0" name="Group 8099">
              <a:extLst>
                <a:ext uri="{FF2B5EF4-FFF2-40B4-BE49-F238E27FC236}">
                  <a16:creationId xmlns:a16="http://schemas.microsoft.com/office/drawing/2014/main" id="{D5D486FA-F75B-6E83-01ED-84B0D4D6672D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8172" name="Text Box 3036">
                <a:extLst>
                  <a:ext uri="{FF2B5EF4-FFF2-40B4-BE49-F238E27FC236}">
                    <a16:creationId xmlns:a16="http://schemas.microsoft.com/office/drawing/2014/main" id="{BCA6DB72-67CF-FD69-270B-45D2008522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3" name="Text Box 3036">
                <a:extLst>
                  <a:ext uri="{FF2B5EF4-FFF2-40B4-BE49-F238E27FC236}">
                    <a16:creationId xmlns:a16="http://schemas.microsoft.com/office/drawing/2014/main" id="{68A265BD-95AB-3A2B-75D4-1CA40C6AF8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4" name="Text Box 3036">
                <a:extLst>
                  <a:ext uri="{FF2B5EF4-FFF2-40B4-BE49-F238E27FC236}">
                    <a16:creationId xmlns:a16="http://schemas.microsoft.com/office/drawing/2014/main" id="{60306881-27CD-3A5D-CFA3-2CB1BAE301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1" name="Group 8100">
              <a:extLst>
                <a:ext uri="{FF2B5EF4-FFF2-40B4-BE49-F238E27FC236}">
                  <a16:creationId xmlns:a16="http://schemas.microsoft.com/office/drawing/2014/main" id="{DE42F8DD-659E-EEBC-2B55-F2780B3579D8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8169" name="Text Box 3036">
                <a:extLst>
                  <a:ext uri="{FF2B5EF4-FFF2-40B4-BE49-F238E27FC236}">
                    <a16:creationId xmlns:a16="http://schemas.microsoft.com/office/drawing/2014/main" id="{171A1836-A737-A654-3115-61F96FEB2E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0" name="Text Box 3036">
                <a:extLst>
                  <a:ext uri="{FF2B5EF4-FFF2-40B4-BE49-F238E27FC236}">
                    <a16:creationId xmlns:a16="http://schemas.microsoft.com/office/drawing/2014/main" id="{6C4F6B31-F905-AD8A-B9EA-03C0B41118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1" name="Text Box 3036">
                <a:extLst>
                  <a:ext uri="{FF2B5EF4-FFF2-40B4-BE49-F238E27FC236}">
                    <a16:creationId xmlns:a16="http://schemas.microsoft.com/office/drawing/2014/main" id="{0EF0243B-D9FE-3A07-4988-969432B4A8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2" name="Group 8101">
              <a:extLst>
                <a:ext uri="{FF2B5EF4-FFF2-40B4-BE49-F238E27FC236}">
                  <a16:creationId xmlns:a16="http://schemas.microsoft.com/office/drawing/2014/main" id="{C554291D-8DC3-8BCA-0C61-C13FCCF0B262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8166" name="Text Box 3036">
                <a:extLst>
                  <a:ext uri="{FF2B5EF4-FFF2-40B4-BE49-F238E27FC236}">
                    <a16:creationId xmlns:a16="http://schemas.microsoft.com/office/drawing/2014/main" id="{9AB67742-9473-3F71-73D8-D869378276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7" name="Text Box 3036">
                <a:extLst>
                  <a:ext uri="{FF2B5EF4-FFF2-40B4-BE49-F238E27FC236}">
                    <a16:creationId xmlns:a16="http://schemas.microsoft.com/office/drawing/2014/main" id="{B99EEA00-3B50-F68F-9CD6-22A6542026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8" name="Text Box 3036">
                <a:extLst>
                  <a:ext uri="{FF2B5EF4-FFF2-40B4-BE49-F238E27FC236}">
                    <a16:creationId xmlns:a16="http://schemas.microsoft.com/office/drawing/2014/main" id="{D6702672-FB03-A9DB-4F16-ACD80BC9BB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3" name="Group 8102">
              <a:extLst>
                <a:ext uri="{FF2B5EF4-FFF2-40B4-BE49-F238E27FC236}">
                  <a16:creationId xmlns:a16="http://schemas.microsoft.com/office/drawing/2014/main" id="{CD055AB1-51EF-89A1-3B33-FA79A7AB264A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8163" name="Text Box 3036">
                <a:extLst>
                  <a:ext uri="{FF2B5EF4-FFF2-40B4-BE49-F238E27FC236}">
                    <a16:creationId xmlns:a16="http://schemas.microsoft.com/office/drawing/2014/main" id="{DDE8B7A3-56DD-39B4-788C-49F15C0669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4" name="Text Box 3036">
                <a:extLst>
                  <a:ext uri="{FF2B5EF4-FFF2-40B4-BE49-F238E27FC236}">
                    <a16:creationId xmlns:a16="http://schemas.microsoft.com/office/drawing/2014/main" id="{5411D9A1-2151-E4B2-497C-72E0EDF53A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5" name="Text Box 3036">
                <a:extLst>
                  <a:ext uri="{FF2B5EF4-FFF2-40B4-BE49-F238E27FC236}">
                    <a16:creationId xmlns:a16="http://schemas.microsoft.com/office/drawing/2014/main" id="{BD571ED4-5755-712B-2D5E-E6049FAD86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4" name="Group 8103">
              <a:extLst>
                <a:ext uri="{FF2B5EF4-FFF2-40B4-BE49-F238E27FC236}">
                  <a16:creationId xmlns:a16="http://schemas.microsoft.com/office/drawing/2014/main" id="{C986D539-8789-1EB6-DF55-07F0AAFD0C9D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8160" name="Text Box 3036">
                <a:extLst>
                  <a:ext uri="{FF2B5EF4-FFF2-40B4-BE49-F238E27FC236}">
                    <a16:creationId xmlns:a16="http://schemas.microsoft.com/office/drawing/2014/main" id="{5F00EDE5-0603-A904-5FF7-53B400092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1" name="Text Box 3036">
                <a:extLst>
                  <a:ext uri="{FF2B5EF4-FFF2-40B4-BE49-F238E27FC236}">
                    <a16:creationId xmlns:a16="http://schemas.microsoft.com/office/drawing/2014/main" id="{1FA39BBF-0301-E964-94C9-3BD5C46FDE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2" name="Text Box 3036">
                <a:extLst>
                  <a:ext uri="{FF2B5EF4-FFF2-40B4-BE49-F238E27FC236}">
                    <a16:creationId xmlns:a16="http://schemas.microsoft.com/office/drawing/2014/main" id="{1BEFFFC9-FE35-BEAB-E28E-6F9C4BFA6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5" name="Group 8104">
              <a:extLst>
                <a:ext uri="{FF2B5EF4-FFF2-40B4-BE49-F238E27FC236}">
                  <a16:creationId xmlns:a16="http://schemas.microsoft.com/office/drawing/2014/main" id="{02F6F6CE-4016-336F-14A9-A5DD15E1262A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8157" name="Text Box 3036">
                <a:extLst>
                  <a:ext uri="{FF2B5EF4-FFF2-40B4-BE49-F238E27FC236}">
                    <a16:creationId xmlns:a16="http://schemas.microsoft.com/office/drawing/2014/main" id="{990B8371-142F-BD50-B973-502D226301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8" name="Text Box 3036">
                <a:extLst>
                  <a:ext uri="{FF2B5EF4-FFF2-40B4-BE49-F238E27FC236}">
                    <a16:creationId xmlns:a16="http://schemas.microsoft.com/office/drawing/2014/main" id="{DA4C8E7E-6956-3928-EA52-2AF2EBA44A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9" name="Text Box 3036">
                <a:extLst>
                  <a:ext uri="{FF2B5EF4-FFF2-40B4-BE49-F238E27FC236}">
                    <a16:creationId xmlns:a16="http://schemas.microsoft.com/office/drawing/2014/main" id="{B059D7D2-010F-817E-B430-9E010A1D7B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6" name="Group 8105">
              <a:extLst>
                <a:ext uri="{FF2B5EF4-FFF2-40B4-BE49-F238E27FC236}">
                  <a16:creationId xmlns:a16="http://schemas.microsoft.com/office/drawing/2014/main" id="{0A4148F8-D4E5-7E10-5CDD-0E5D4FC4A61A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8154" name="Text Box 3036">
                <a:extLst>
                  <a:ext uri="{FF2B5EF4-FFF2-40B4-BE49-F238E27FC236}">
                    <a16:creationId xmlns:a16="http://schemas.microsoft.com/office/drawing/2014/main" id="{A370DE09-779A-8F4F-8F36-7F6C4729C5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5" name="Text Box 3036">
                <a:extLst>
                  <a:ext uri="{FF2B5EF4-FFF2-40B4-BE49-F238E27FC236}">
                    <a16:creationId xmlns:a16="http://schemas.microsoft.com/office/drawing/2014/main" id="{FD58C1B1-B76D-9862-4195-87C7F34C31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6" name="Text Box 3036">
                <a:extLst>
                  <a:ext uri="{FF2B5EF4-FFF2-40B4-BE49-F238E27FC236}">
                    <a16:creationId xmlns:a16="http://schemas.microsoft.com/office/drawing/2014/main" id="{9A4BEAF3-5B25-E76E-1941-C57B01C3D6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7" name="Group 8106">
              <a:extLst>
                <a:ext uri="{FF2B5EF4-FFF2-40B4-BE49-F238E27FC236}">
                  <a16:creationId xmlns:a16="http://schemas.microsoft.com/office/drawing/2014/main" id="{44E0140A-8B45-41E1-EAFD-F7ECA111D5A2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8151" name="Text Box 3036">
                <a:extLst>
                  <a:ext uri="{FF2B5EF4-FFF2-40B4-BE49-F238E27FC236}">
                    <a16:creationId xmlns:a16="http://schemas.microsoft.com/office/drawing/2014/main" id="{D2FE62E4-3280-A802-9C32-43E9E90890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2" name="Text Box 3036">
                <a:extLst>
                  <a:ext uri="{FF2B5EF4-FFF2-40B4-BE49-F238E27FC236}">
                    <a16:creationId xmlns:a16="http://schemas.microsoft.com/office/drawing/2014/main" id="{77471EEA-6D22-6C19-4566-CFE06ABBB6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3" name="Text Box 3036">
                <a:extLst>
                  <a:ext uri="{FF2B5EF4-FFF2-40B4-BE49-F238E27FC236}">
                    <a16:creationId xmlns:a16="http://schemas.microsoft.com/office/drawing/2014/main" id="{802ED463-09B1-3545-F45A-985EEA2FD8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8" name="Group 8107">
              <a:extLst>
                <a:ext uri="{FF2B5EF4-FFF2-40B4-BE49-F238E27FC236}">
                  <a16:creationId xmlns:a16="http://schemas.microsoft.com/office/drawing/2014/main" id="{E6E9DC5A-2087-4362-9606-3DFB1665A066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8148" name="Text Box 3036">
                <a:extLst>
                  <a:ext uri="{FF2B5EF4-FFF2-40B4-BE49-F238E27FC236}">
                    <a16:creationId xmlns:a16="http://schemas.microsoft.com/office/drawing/2014/main" id="{3E785DC8-AC01-310B-3F4A-111392F130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9" name="Text Box 3036">
                <a:extLst>
                  <a:ext uri="{FF2B5EF4-FFF2-40B4-BE49-F238E27FC236}">
                    <a16:creationId xmlns:a16="http://schemas.microsoft.com/office/drawing/2014/main" id="{E62A0298-E46D-E2FE-1EBF-320C41598C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0" name="Text Box 3036">
                <a:extLst>
                  <a:ext uri="{FF2B5EF4-FFF2-40B4-BE49-F238E27FC236}">
                    <a16:creationId xmlns:a16="http://schemas.microsoft.com/office/drawing/2014/main" id="{294D63AC-9593-AFE9-B19F-B7EA3F15C5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9" name="Group 8108">
              <a:extLst>
                <a:ext uri="{FF2B5EF4-FFF2-40B4-BE49-F238E27FC236}">
                  <a16:creationId xmlns:a16="http://schemas.microsoft.com/office/drawing/2014/main" id="{9AD493FD-A5BA-9737-4FD9-1D478185A034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8145" name="Text Box 3036">
                <a:extLst>
                  <a:ext uri="{FF2B5EF4-FFF2-40B4-BE49-F238E27FC236}">
                    <a16:creationId xmlns:a16="http://schemas.microsoft.com/office/drawing/2014/main" id="{726C8B30-94AE-2F68-DCF1-1CAFDFF00E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6" name="Text Box 3036">
                <a:extLst>
                  <a:ext uri="{FF2B5EF4-FFF2-40B4-BE49-F238E27FC236}">
                    <a16:creationId xmlns:a16="http://schemas.microsoft.com/office/drawing/2014/main" id="{D504366A-8496-03D8-6CEA-52AC611891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7" name="Text Box 3036">
                <a:extLst>
                  <a:ext uri="{FF2B5EF4-FFF2-40B4-BE49-F238E27FC236}">
                    <a16:creationId xmlns:a16="http://schemas.microsoft.com/office/drawing/2014/main" id="{4200C2CC-7B65-C315-C2FE-3BF4E6ABEF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110" name="FTU - nasalis">
              <a:extLst>
                <a:ext uri="{FF2B5EF4-FFF2-40B4-BE49-F238E27FC236}">
                  <a16:creationId xmlns:a16="http://schemas.microsoft.com/office/drawing/2014/main" id="{2CCEC5C5-CFFD-E407-C659-26B67AEF4FED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8111" name="FTU - nasalis">
              <a:extLst>
                <a:ext uri="{FF2B5EF4-FFF2-40B4-BE49-F238E27FC236}">
                  <a16:creationId xmlns:a16="http://schemas.microsoft.com/office/drawing/2014/main" id="{4225E0FC-A0E1-890D-F71C-FAF1B41F0D82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8112" name="FTU - nasalis">
              <a:extLst>
                <a:ext uri="{FF2B5EF4-FFF2-40B4-BE49-F238E27FC236}">
                  <a16:creationId xmlns:a16="http://schemas.microsoft.com/office/drawing/2014/main" id="{F725353A-D00C-F140-6594-0C259881E322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113" name="FTU - nasalis">
              <a:extLst>
                <a:ext uri="{FF2B5EF4-FFF2-40B4-BE49-F238E27FC236}">
                  <a16:creationId xmlns:a16="http://schemas.microsoft.com/office/drawing/2014/main" id="{41456FC0-9763-4914-1DFF-914F72DAD2BE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8114" name="Group 8113">
              <a:extLst>
                <a:ext uri="{FF2B5EF4-FFF2-40B4-BE49-F238E27FC236}">
                  <a16:creationId xmlns:a16="http://schemas.microsoft.com/office/drawing/2014/main" id="{6C9FE167-D496-BE64-954A-0B2BB2D7D15D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8142" name="Text Box 3036">
                <a:extLst>
                  <a:ext uri="{FF2B5EF4-FFF2-40B4-BE49-F238E27FC236}">
                    <a16:creationId xmlns:a16="http://schemas.microsoft.com/office/drawing/2014/main" id="{719DB0A2-4401-0EFE-4646-00F43DA781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3" name="Text Box 3036">
                <a:extLst>
                  <a:ext uri="{FF2B5EF4-FFF2-40B4-BE49-F238E27FC236}">
                    <a16:creationId xmlns:a16="http://schemas.microsoft.com/office/drawing/2014/main" id="{4C5E5C7E-E658-01A6-7A6D-12CB305C42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4" name="Text Box 3036">
                <a:extLst>
                  <a:ext uri="{FF2B5EF4-FFF2-40B4-BE49-F238E27FC236}">
                    <a16:creationId xmlns:a16="http://schemas.microsoft.com/office/drawing/2014/main" id="{324F1895-8795-8229-F818-E8714DB57A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5" name="Group 8114">
              <a:extLst>
                <a:ext uri="{FF2B5EF4-FFF2-40B4-BE49-F238E27FC236}">
                  <a16:creationId xmlns:a16="http://schemas.microsoft.com/office/drawing/2014/main" id="{645C349B-C3D5-9751-A623-2C8C3A0757F6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8139" name="Text Box 3036">
                <a:extLst>
                  <a:ext uri="{FF2B5EF4-FFF2-40B4-BE49-F238E27FC236}">
                    <a16:creationId xmlns:a16="http://schemas.microsoft.com/office/drawing/2014/main" id="{8472BE8E-42E0-8E6E-1FBF-EDB6A5F8DB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0" name="Text Box 3036">
                <a:extLst>
                  <a:ext uri="{FF2B5EF4-FFF2-40B4-BE49-F238E27FC236}">
                    <a16:creationId xmlns:a16="http://schemas.microsoft.com/office/drawing/2014/main" id="{3FE10353-5A65-DC73-4C51-78925D91A1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1" name="Text Box 3036">
                <a:extLst>
                  <a:ext uri="{FF2B5EF4-FFF2-40B4-BE49-F238E27FC236}">
                    <a16:creationId xmlns:a16="http://schemas.microsoft.com/office/drawing/2014/main" id="{49CF464B-BA98-4FB8-BF91-6133D7C6FA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6" name="Group 8115">
              <a:extLst>
                <a:ext uri="{FF2B5EF4-FFF2-40B4-BE49-F238E27FC236}">
                  <a16:creationId xmlns:a16="http://schemas.microsoft.com/office/drawing/2014/main" id="{241C0D7A-32DC-8047-A4F1-F6B975D7CC9E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8136" name="Text Box 3036">
                <a:extLst>
                  <a:ext uri="{FF2B5EF4-FFF2-40B4-BE49-F238E27FC236}">
                    <a16:creationId xmlns:a16="http://schemas.microsoft.com/office/drawing/2014/main" id="{B78DBB25-54DC-C9D9-654A-783647140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7" name="Text Box 3036">
                <a:extLst>
                  <a:ext uri="{FF2B5EF4-FFF2-40B4-BE49-F238E27FC236}">
                    <a16:creationId xmlns:a16="http://schemas.microsoft.com/office/drawing/2014/main" id="{635AF640-A001-579E-05FA-66C43F7FAD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8" name="Text Box 3036">
                <a:extLst>
                  <a:ext uri="{FF2B5EF4-FFF2-40B4-BE49-F238E27FC236}">
                    <a16:creationId xmlns:a16="http://schemas.microsoft.com/office/drawing/2014/main" id="{B5D7A0A9-5E57-24C4-FC25-6EE90565E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117" name="FTU - levator labii">
              <a:extLst>
                <a:ext uri="{FF2B5EF4-FFF2-40B4-BE49-F238E27FC236}">
                  <a16:creationId xmlns:a16="http://schemas.microsoft.com/office/drawing/2014/main" id="{B70257D7-D2B5-B2DE-2D1B-F28F29B5AC50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8118" name="FTU - levator labii">
              <a:extLst>
                <a:ext uri="{FF2B5EF4-FFF2-40B4-BE49-F238E27FC236}">
                  <a16:creationId xmlns:a16="http://schemas.microsoft.com/office/drawing/2014/main" id="{73E7EBE5-0694-EEF5-E8EE-3AF875790760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8119" name="FTU - levator labii">
              <a:extLst>
                <a:ext uri="{FF2B5EF4-FFF2-40B4-BE49-F238E27FC236}">
                  <a16:creationId xmlns:a16="http://schemas.microsoft.com/office/drawing/2014/main" id="{371D91DA-FF74-7E6B-203F-2ED323792D54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8120" name="Group 8119">
              <a:extLst>
                <a:ext uri="{FF2B5EF4-FFF2-40B4-BE49-F238E27FC236}">
                  <a16:creationId xmlns:a16="http://schemas.microsoft.com/office/drawing/2014/main" id="{84DE931C-3F4E-3F6C-B7ED-0D26A6E71F51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8133" name="Text Box 3036">
                <a:extLst>
                  <a:ext uri="{FF2B5EF4-FFF2-40B4-BE49-F238E27FC236}">
                    <a16:creationId xmlns:a16="http://schemas.microsoft.com/office/drawing/2014/main" id="{B92856EE-E1C2-4B72-D0D3-5662C88D51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4" name="Text Box 3036">
                <a:extLst>
                  <a:ext uri="{FF2B5EF4-FFF2-40B4-BE49-F238E27FC236}">
                    <a16:creationId xmlns:a16="http://schemas.microsoft.com/office/drawing/2014/main" id="{08A53870-DB21-6788-0180-64E6FCC484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5" name="Text Box 3036">
                <a:extLst>
                  <a:ext uri="{FF2B5EF4-FFF2-40B4-BE49-F238E27FC236}">
                    <a16:creationId xmlns:a16="http://schemas.microsoft.com/office/drawing/2014/main" id="{96C7A70E-A8B8-9FD8-0E8E-217E03E433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1" name="Group 8120">
              <a:extLst>
                <a:ext uri="{FF2B5EF4-FFF2-40B4-BE49-F238E27FC236}">
                  <a16:creationId xmlns:a16="http://schemas.microsoft.com/office/drawing/2014/main" id="{9574D681-9548-253B-4985-BA45C5B65E76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8130" name="Text Box 3036">
                <a:extLst>
                  <a:ext uri="{FF2B5EF4-FFF2-40B4-BE49-F238E27FC236}">
                    <a16:creationId xmlns:a16="http://schemas.microsoft.com/office/drawing/2014/main" id="{9F9E86E2-D42A-1148-8020-7B99C89037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1" name="Text Box 3036">
                <a:extLst>
                  <a:ext uri="{FF2B5EF4-FFF2-40B4-BE49-F238E27FC236}">
                    <a16:creationId xmlns:a16="http://schemas.microsoft.com/office/drawing/2014/main" id="{679F921D-61D8-DFC3-E2A1-C045561154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2" name="Text Box 3036">
                <a:extLst>
                  <a:ext uri="{FF2B5EF4-FFF2-40B4-BE49-F238E27FC236}">
                    <a16:creationId xmlns:a16="http://schemas.microsoft.com/office/drawing/2014/main" id="{BEB43EB0-58F0-5264-809A-D4AD580D05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2" name="Group 8121">
              <a:extLst>
                <a:ext uri="{FF2B5EF4-FFF2-40B4-BE49-F238E27FC236}">
                  <a16:creationId xmlns:a16="http://schemas.microsoft.com/office/drawing/2014/main" id="{1353F0AB-0EE5-B5DB-2362-313439BEE8B4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8127" name="Text Box 3036">
                <a:extLst>
                  <a:ext uri="{FF2B5EF4-FFF2-40B4-BE49-F238E27FC236}">
                    <a16:creationId xmlns:a16="http://schemas.microsoft.com/office/drawing/2014/main" id="{E73CBFEA-E361-94BA-34FC-CCC6B5F860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8" name="Text Box 3036">
                <a:extLst>
                  <a:ext uri="{FF2B5EF4-FFF2-40B4-BE49-F238E27FC236}">
                    <a16:creationId xmlns:a16="http://schemas.microsoft.com/office/drawing/2014/main" id="{DCF5F200-231E-DCDA-0B3E-E61625EC4C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9" name="Text Box 3036">
                <a:extLst>
                  <a:ext uri="{FF2B5EF4-FFF2-40B4-BE49-F238E27FC236}">
                    <a16:creationId xmlns:a16="http://schemas.microsoft.com/office/drawing/2014/main" id="{24CE1D0C-9DF6-9846-85CA-1BA870B48C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3" name="Group 8122">
              <a:extLst>
                <a:ext uri="{FF2B5EF4-FFF2-40B4-BE49-F238E27FC236}">
                  <a16:creationId xmlns:a16="http://schemas.microsoft.com/office/drawing/2014/main" id="{94392C6A-19D4-D99B-E91E-9B68A96CD1EC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8124" name="Text Box 3036">
                <a:extLst>
                  <a:ext uri="{FF2B5EF4-FFF2-40B4-BE49-F238E27FC236}">
                    <a16:creationId xmlns:a16="http://schemas.microsoft.com/office/drawing/2014/main" id="{0613CD71-900A-2D3A-E716-3C7FF126FC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5" name="Text Box 3036">
                <a:extLst>
                  <a:ext uri="{FF2B5EF4-FFF2-40B4-BE49-F238E27FC236}">
                    <a16:creationId xmlns:a16="http://schemas.microsoft.com/office/drawing/2014/main" id="{8B4F5980-2C9D-E6E9-593A-62B56C78F0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6" name="Text Box 3036">
                <a:extLst>
                  <a:ext uri="{FF2B5EF4-FFF2-40B4-BE49-F238E27FC236}">
                    <a16:creationId xmlns:a16="http://schemas.microsoft.com/office/drawing/2014/main" id="{E4945A81-7AE2-2CAB-AECC-F442E1B403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00" name="Group 8199">
            <a:extLst>
              <a:ext uri="{FF2B5EF4-FFF2-40B4-BE49-F238E27FC236}">
                <a16:creationId xmlns:a16="http://schemas.microsoft.com/office/drawing/2014/main" id="{0A8D8018-851A-A6AD-6A07-1A4D2D13CAC5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8201" name="Group 8200">
              <a:extLst>
                <a:ext uri="{FF2B5EF4-FFF2-40B4-BE49-F238E27FC236}">
                  <a16:creationId xmlns:a16="http://schemas.microsoft.com/office/drawing/2014/main" id="{C25C1828-137A-9D7B-E037-AACD2EB19790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8263" name="organ group - facial muscles">
                <a:extLst>
                  <a:ext uri="{FF2B5EF4-FFF2-40B4-BE49-F238E27FC236}">
                    <a16:creationId xmlns:a16="http://schemas.microsoft.com/office/drawing/2014/main" id="{B3AF68B7-D108-19D0-EA33-9A87EED562FD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8269" name="organ - facial muscles">
                  <a:extLst>
                    <a:ext uri="{FF2B5EF4-FFF2-40B4-BE49-F238E27FC236}">
                      <a16:creationId xmlns:a16="http://schemas.microsoft.com/office/drawing/2014/main" id="{EC35BA8C-9A1E-A3B8-7B39-3A02B9DC7004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8270" name="FTU - orbicularis oculi">
                  <a:extLst>
                    <a:ext uri="{FF2B5EF4-FFF2-40B4-BE49-F238E27FC236}">
                      <a16:creationId xmlns:a16="http://schemas.microsoft.com/office/drawing/2014/main" id="{E8650FD1-6847-F590-278D-2B69BC403374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8271" name="FTU - occipitofrontalis">
                  <a:extLst>
                    <a:ext uri="{FF2B5EF4-FFF2-40B4-BE49-F238E27FC236}">
                      <a16:creationId xmlns:a16="http://schemas.microsoft.com/office/drawing/2014/main" id="{E324B98A-FE1C-96AC-4B81-F0465806D223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8272" name="FTU - nasalis">
                  <a:extLst>
                    <a:ext uri="{FF2B5EF4-FFF2-40B4-BE49-F238E27FC236}">
                      <a16:creationId xmlns:a16="http://schemas.microsoft.com/office/drawing/2014/main" id="{D126570B-0B36-7765-D455-7595C93D8678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8273" name="FTU - zygomaticus major">
                  <a:extLst>
                    <a:ext uri="{FF2B5EF4-FFF2-40B4-BE49-F238E27FC236}">
                      <a16:creationId xmlns:a16="http://schemas.microsoft.com/office/drawing/2014/main" id="{1FB2B5C1-1E33-60BD-72D3-9C50D0671E3A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8274" name="FTU - zygomaticus minor">
                  <a:extLst>
                    <a:ext uri="{FF2B5EF4-FFF2-40B4-BE49-F238E27FC236}">
                      <a16:creationId xmlns:a16="http://schemas.microsoft.com/office/drawing/2014/main" id="{5A5EBE62-D8D3-E3DB-5FB4-AB737D86A1A0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8275" name="FTU - orbicularis oris">
                  <a:extLst>
                    <a:ext uri="{FF2B5EF4-FFF2-40B4-BE49-F238E27FC236}">
                      <a16:creationId xmlns:a16="http://schemas.microsoft.com/office/drawing/2014/main" id="{DEF57693-D99B-6518-E954-B55D6C1BF08A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8276" name="FTU - depressor anguli oris">
                  <a:extLst>
                    <a:ext uri="{FF2B5EF4-FFF2-40B4-BE49-F238E27FC236}">
                      <a16:creationId xmlns:a16="http://schemas.microsoft.com/office/drawing/2014/main" id="{4ACE4778-9DD2-3E4F-FB7A-807A9E2C716D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8277" name="FTU - levator labii">
                  <a:extLst>
                    <a:ext uri="{FF2B5EF4-FFF2-40B4-BE49-F238E27FC236}">
                      <a16:creationId xmlns:a16="http://schemas.microsoft.com/office/drawing/2014/main" id="{6BCCF4A2-B49A-2AD7-0785-7EFA89F47D97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8278" name="FTU - mentalis">
                  <a:extLst>
                    <a:ext uri="{FF2B5EF4-FFF2-40B4-BE49-F238E27FC236}">
                      <a16:creationId xmlns:a16="http://schemas.microsoft.com/office/drawing/2014/main" id="{56C32D9F-BAEA-95FB-B4F5-FA17F25F1408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8279" name="FTU - temporalis">
                  <a:extLst>
                    <a:ext uri="{FF2B5EF4-FFF2-40B4-BE49-F238E27FC236}">
                      <a16:creationId xmlns:a16="http://schemas.microsoft.com/office/drawing/2014/main" id="{9A8D1BB5-1455-A52D-6842-39E221866BEC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64" name="organ group - facial muscles">
                <a:extLst>
                  <a:ext uri="{FF2B5EF4-FFF2-40B4-BE49-F238E27FC236}">
                    <a16:creationId xmlns:a16="http://schemas.microsoft.com/office/drawing/2014/main" id="{05D267D1-2901-AF5C-FFE3-D1F9863478EB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8265" name="FTU - orbicularis oculi">
                  <a:extLst>
                    <a:ext uri="{FF2B5EF4-FFF2-40B4-BE49-F238E27FC236}">
                      <a16:creationId xmlns:a16="http://schemas.microsoft.com/office/drawing/2014/main" id="{995371AA-5095-BFC6-B3B8-58DDC4A8AA7D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8266" name="FTU - occipitofrontalis">
                  <a:extLst>
                    <a:ext uri="{FF2B5EF4-FFF2-40B4-BE49-F238E27FC236}">
                      <a16:creationId xmlns:a16="http://schemas.microsoft.com/office/drawing/2014/main" id="{A376C4EF-F867-206C-CB70-A17A0EF95514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8267" name="FTU - nasalis">
                  <a:extLst>
                    <a:ext uri="{FF2B5EF4-FFF2-40B4-BE49-F238E27FC236}">
                      <a16:creationId xmlns:a16="http://schemas.microsoft.com/office/drawing/2014/main" id="{A13EC64C-4D0A-B83B-1E3B-40D6058EC08F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8268" name="FTU - zygomaticus major">
                  <a:extLst>
                    <a:ext uri="{FF2B5EF4-FFF2-40B4-BE49-F238E27FC236}">
                      <a16:creationId xmlns:a16="http://schemas.microsoft.com/office/drawing/2014/main" id="{98A79111-89BB-198C-0288-7CDF4C8EFA3C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8202" name="Group 8201">
              <a:extLst>
                <a:ext uri="{FF2B5EF4-FFF2-40B4-BE49-F238E27FC236}">
                  <a16:creationId xmlns:a16="http://schemas.microsoft.com/office/drawing/2014/main" id="{5F5CA13A-3B6A-8634-37AF-9E13201E673E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8260" name="Text Box 3036">
                <a:extLst>
                  <a:ext uri="{FF2B5EF4-FFF2-40B4-BE49-F238E27FC236}">
                    <a16:creationId xmlns:a16="http://schemas.microsoft.com/office/drawing/2014/main" id="{AFAB07F8-C001-AB8B-C5EA-49F4E14F31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1" name="Text Box 3036">
                <a:extLst>
                  <a:ext uri="{FF2B5EF4-FFF2-40B4-BE49-F238E27FC236}">
                    <a16:creationId xmlns:a16="http://schemas.microsoft.com/office/drawing/2014/main" id="{6C3B5371-3C5C-51BE-7A59-FB0B826B99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2" name="Text Box 3036">
                <a:extLst>
                  <a:ext uri="{FF2B5EF4-FFF2-40B4-BE49-F238E27FC236}">
                    <a16:creationId xmlns:a16="http://schemas.microsoft.com/office/drawing/2014/main" id="{48F1CC01-E319-DF29-DE9E-1912BAB0CF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3" name="Group 8202">
              <a:extLst>
                <a:ext uri="{FF2B5EF4-FFF2-40B4-BE49-F238E27FC236}">
                  <a16:creationId xmlns:a16="http://schemas.microsoft.com/office/drawing/2014/main" id="{576F14F7-6B5A-80BB-D09E-121C28BA78DC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8257" name="Text Box 3036">
                <a:extLst>
                  <a:ext uri="{FF2B5EF4-FFF2-40B4-BE49-F238E27FC236}">
                    <a16:creationId xmlns:a16="http://schemas.microsoft.com/office/drawing/2014/main" id="{1ACDB298-40AA-DCFC-5CAF-948F952459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8" name="Text Box 3036">
                <a:extLst>
                  <a:ext uri="{FF2B5EF4-FFF2-40B4-BE49-F238E27FC236}">
                    <a16:creationId xmlns:a16="http://schemas.microsoft.com/office/drawing/2014/main" id="{2BE87167-44F0-5735-0739-EBF477A220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9" name="Text Box 3036">
                <a:extLst>
                  <a:ext uri="{FF2B5EF4-FFF2-40B4-BE49-F238E27FC236}">
                    <a16:creationId xmlns:a16="http://schemas.microsoft.com/office/drawing/2014/main" id="{64794205-259E-A761-6E03-68A3DF043E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4" name="Group 8203">
              <a:extLst>
                <a:ext uri="{FF2B5EF4-FFF2-40B4-BE49-F238E27FC236}">
                  <a16:creationId xmlns:a16="http://schemas.microsoft.com/office/drawing/2014/main" id="{13C650BB-E501-4FDD-9DE2-70BD3034FD8D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8254" name="Text Box 3036">
                <a:extLst>
                  <a:ext uri="{FF2B5EF4-FFF2-40B4-BE49-F238E27FC236}">
                    <a16:creationId xmlns:a16="http://schemas.microsoft.com/office/drawing/2014/main" id="{4A1F1296-3140-3D46-B311-9183BFF288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5" name="Text Box 3036">
                <a:extLst>
                  <a:ext uri="{FF2B5EF4-FFF2-40B4-BE49-F238E27FC236}">
                    <a16:creationId xmlns:a16="http://schemas.microsoft.com/office/drawing/2014/main" id="{B53D4201-7030-27EC-6962-3DF87B70B8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6" name="Text Box 3036">
                <a:extLst>
                  <a:ext uri="{FF2B5EF4-FFF2-40B4-BE49-F238E27FC236}">
                    <a16:creationId xmlns:a16="http://schemas.microsoft.com/office/drawing/2014/main" id="{23930371-D549-8CE5-DEA0-D653C47640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5" name="Group 8204">
              <a:extLst>
                <a:ext uri="{FF2B5EF4-FFF2-40B4-BE49-F238E27FC236}">
                  <a16:creationId xmlns:a16="http://schemas.microsoft.com/office/drawing/2014/main" id="{11197BBB-A76F-57B2-1C44-160ECB49CABF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8251" name="Text Box 3036">
                <a:extLst>
                  <a:ext uri="{FF2B5EF4-FFF2-40B4-BE49-F238E27FC236}">
                    <a16:creationId xmlns:a16="http://schemas.microsoft.com/office/drawing/2014/main" id="{3B87375C-5CF6-6D4A-6561-95892E5E77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2" name="Text Box 3036">
                <a:extLst>
                  <a:ext uri="{FF2B5EF4-FFF2-40B4-BE49-F238E27FC236}">
                    <a16:creationId xmlns:a16="http://schemas.microsoft.com/office/drawing/2014/main" id="{C70FD03E-BE96-115F-BD90-073F9F7D42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3" name="Text Box 3036">
                <a:extLst>
                  <a:ext uri="{FF2B5EF4-FFF2-40B4-BE49-F238E27FC236}">
                    <a16:creationId xmlns:a16="http://schemas.microsoft.com/office/drawing/2014/main" id="{60CBA778-D434-A9F5-86E0-80D73DE942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6" name="Group 8205">
              <a:extLst>
                <a:ext uri="{FF2B5EF4-FFF2-40B4-BE49-F238E27FC236}">
                  <a16:creationId xmlns:a16="http://schemas.microsoft.com/office/drawing/2014/main" id="{3E1DD0D1-FA6B-AD85-62FD-550398069FB7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8248" name="Text Box 3036">
                <a:extLst>
                  <a:ext uri="{FF2B5EF4-FFF2-40B4-BE49-F238E27FC236}">
                    <a16:creationId xmlns:a16="http://schemas.microsoft.com/office/drawing/2014/main" id="{16841925-2004-2BAE-2439-8FCE52262A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9" name="Text Box 3036">
                <a:extLst>
                  <a:ext uri="{FF2B5EF4-FFF2-40B4-BE49-F238E27FC236}">
                    <a16:creationId xmlns:a16="http://schemas.microsoft.com/office/drawing/2014/main" id="{09CF1684-CFF9-690F-F77F-C4E8CBDF68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0" name="Text Box 3036">
                <a:extLst>
                  <a:ext uri="{FF2B5EF4-FFF2-40B4-BE49-F238E27FC236}">
                    <a16:creationId xmlns:a16="http://schemas.microsoft.com/office/drawing/2014/main" id="{C544AF2A-5637-8B45-6109-5A28D6DD0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7" name="Group 8206">
              <a:extLst>
                <a:ext uri="{FF2B5EF4-FFF2-40B4-BE49-F238E27FC236}">
                  <a16:creationId xmlns:a16="http://schemas.microsoft.com/office/drawing/2014/main" id="{CF6D8F0D-1877-A999-F7B0-A3F1824987F0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8245" name="Text Box 3036">
                <a:extLst>
                  <a:ext uri="{FF2B5EF4-FFF2-40B4-BE49-F238E27FC236}">
                    <a16:creationId xmlns:a16="http://schemas.microsoft.com/office/drawing/2014/main" id="{B0572C67-0DBE-B09D-86D9-FE301074DA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6" name="Text Box 3036">
                <a:extLst>
                  <a:ext uri="{FF2B5EF4-FFF2-40B4-BE49-F238E27FC236}">
                    <a16:creationId xmlns:a16="http://schemas.microsoft.com/office/drawing/2014/main" id="{7FD7C60D-AC25-7441-0057-2B3F9542F2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7" name="Text Box 3036">
                <a:extLst>
                  <a:ext uri="{FF2B5EF4-FFF2-40B4-BE49-F238E27FC236}">
                    <a16:creationId xmlns:a16="http://schemas.microsoft.com/office/drawing/2014/main" id="{60AAB782-700C-9F45-19A6-F675A51491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8" name="Group 8207">
              <a:extLst>
                <a:ext uri="{FF2B5EF4-FFF2-40B4-BE49-F238E27FC236}">
                  <a16:creationId xmlns:a16="http://schemas.microsoft.com/office/drawing/2014/main" id="{5A02CA72-8D0C-3399-7F70-173AA9425A6B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8242" name="Text Box 3036">
                <a:extLst>
                  <a:ext uri="{FF2B5EF4-FFF2-40B4-BE49-F238E27FC236}">
                    <a16:creationId xmlns:a16="http://schemas.microsoft.com/office/drawing/2014/main" id="{0E3703E5-30C2-A146-D796-54576684CE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3" name="Text Box 3036">
                <a:extLst>
                  <a:ext uri="{FF2B5EF4-FFF2-40B4-BE49-F238E27FC236}">
                    <a16:creationId xmlns:a16="http://schemas.microsoft.com/office/drawing/2014/main" id="{B5D4E8EE-9F33-998D-72E9-48DBD35899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4" name="Text Box 3036">
                <a:extLst>
                  <a:ext uri="{FF2B5EF4-FFF2-40B4-BE49-F238E27FC236}">
                    <a16:creationId xmlns:a16="http://schemas.microsoft.com/office/drawing/2014/main" id="{AE60652E-D2BF-4676-DE80-B4425E47ED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9" name="Group 8208">
              <a:extLst>
                <a:ext uri="{FF2B5EF4-FFF2-40B4-BE49-F238E27FC236}">
                  <a16:creationId xmlns:a16="http://schemas.microsoft.com/office/drawing/2014/main" id="{18BCDE37-1CEE-E45F-B4F5-6A7CF9537FDA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8239" name="Text Box 3036">
                <a:extLst>
                  <a:ext uri="{FF2B5EF4-FFF2-40B4-BE49-F238E27FC236}">
                    <a16:creationId xmlns:a16="http://schemas.microsoft.com/office/drawing/2014/main" id="{719B9809-D0DC-06D0-DCD1-D349144676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0" name="Text Box 3036">
                <a:extLst>
                  <a:ext uri="{FF2B5EF4-FFF2-40B4-BE49-F238E27FC236}">
                    <a16:creationId xmlns:a16="http://schemas.microsoft.com/office/drawing/2014/main" id="{1361CEA6-F201-F730-2C50-D1F075A876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1" name="Text Box 3036">
                <a:extLst>
                  <a:ext uri="{FF2B5EF4-FFF2-40B4-BE49-F238E27FC236}">
                    <a16:creationId xmlns:a16="http://schemas.microsoft.com/office/drawing/2014/main" id="{8F977672-D559-B50C-2CC4-67FFF96C5D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0" name="Group 8209">
              <a:extLst>
                <a:ext uri="{FF2B5EF4-FFF2-40B4-BE49-F238E27FC236}">
                  <a16:creationId xmlns:a16="http://schemas.microsoft.com/office/drawing/2014/main" id="{65FC729B-66ED-5F06-52A6-BCFF5D7E3189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8236" name="Text Box 3036">
                <a:extLst>
                  <a:ext uri="{FF2B5EF4-FFF2-40B4-BE49-F238E27FC236}">
                    <a16:creationId xmlns:a16="http://schemas.microsoft.com/office/drawing/2014/main" id="{DEB0938D-DAFB-D4F4-D486-3D9C1B4154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7" name="Text Box 3036">
                <a:extLst>
                  <a:ext uri="{FF2B5EF4-FFF2-40B4-BE49-F238E27FC236}">
                    <a16:creationId xmlns:a16="http://schemas.microsoft.com/office/drawing/2014/main" id="{5A502431-DEF5-0047-DA08-5B4C541162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8" name="Text Box 3036">
                <a:extLst>
                  <a:ext uri="{FF2B5EF4-FFF2-40B4-BE49-F238E27FC236}">
                    <a16:creationId xmlns:a16="http://schemas.microsoft.com/office/drawing/2014/main" id="{FDE233AA-C0D1-36BD-AF03-6C5A9C20B6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1" name="Group 8210">
              <a:extLst>
                <a:ext uri="{FF2B5EF4-FFF2-40B4-BE49-F238E27FC236}">
                  <a16:creationId xmlns:a16="http://schemas.microsoft.com/office/drawing/2014/main" id="{963AF82C-343B-056A-6233-D2B4ACAC5C86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8233" name="Text Box 3036">
                <a:extLst>
                  <a:ext uri="{FF2B5EF4-FFF2-40B4-BE49-F238E27FC236}">
                    <a16:creationId xmlns:a16="http://schemas.microsoft.com/office/drawing/2014/main" id="{9EE826E9-7CCB-32E3-D878-2E24F78006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4" name="Text Box 3036">
                <a:extLst>
                  <a:ext uri="{FF2B5EF4-FFF2-40B4-BE49-F238E27FC236}">
                    <a16:creationId xmlns:a16="http://schemas.microsoft.com/office/drawing/2014/main" id="{878ABEB3-9501-4160-817C-3A15CBCE98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5" name="Text Box 3036">
                <a:extLst>
                  <a:ext uri="{FF2B5EF4-FFF2-40B4-BE49-F238E27FC236}">
                    <a16:creationId xmlns:a16="http://schemas.microsoft.com/office/drawing/2014/main" id="{9950C35B-64D2-6930-B3CE-62A09D308D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2" name="Group 8211">
              <a:extLst>
                <a:ext uri="{FF2B5EF4-FFF2-40B4-BE49-F238E27FC236}">
                  <a16:creationId xmlns:a16="http://schemas.microsoft.com/office/drawing/2014/main" id="{20167F4B-CC98-6F79-D0BC-4589861B1A75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8230" name="Text Box 3036">
                <a:extLst>
                  <a:ext uri="{FF2B5EF4-FFF2-40B4-BE49-F238E27FC236}">
                    <a16:creationId xmlns:a16="http://schemas.microsoft.com/office/drawing/2014/main" id="{A327B6F6-404D-4074-9643-1C06380A72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1" name="Text Box 3036">
                <a:extLst>
                  <a:ext uri="{FF2B5EF4-FFF2-40B4-BE49-F238E27FC236}">
                    <a16:creationId xmlns:a16="http://schemas.microsoft.com/office/drawing/2014/main" id="{279B318B-25A1-7A64-21BA-AEBA142702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2" name="Text Box 3036">
                <a:extLst>
                  <a:ext uri="{FF2B5EF4-FFF2-40B4-BE49-F238E27FC236}">
                    <a16:creationId xmlns:a16="http://schemas.microsoft.com/office/drawing/2014/main" id="{ED4A7151-2860-0C42-749E-313E53D04E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3" name="Group 8212">
              <a:extLst>
                <a:ext uri="{FF2B5EF4-FFF2-40B4-BE49-F238E27FC236}">
                  <a16:creationId xmlns:a16="http://schemas.microsoft.com/office/drawing/2014/main" id="{D095CB1F-BAEA-611F-A926-6FE55DBBC625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8227" name="Text Box 3036">
                <a:extLst>
                  <a:ext uri="{FF2B5EF4-FFF2-40B4-BE49-F238E27FC236}">
                    <a16:creationId xmlns:a16="http://schemas.microsoft.com/office/drawing/2014/main" id="{EF219758-B3CB-DC87-4BD8-25C50ECC71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8" name="Text Box 3036">
                <a:extLst>
                  <a:ext uri="{FF2B5EF4-FFF2-40B4-BE49-F238E27FC236}">
                    <a16:creationId xmlns:a16="http://schemas.microsoft.com/office/drawing/2014/main" id="{687629DB-1E26-CA70-E67C-55FA69D5AE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9" name="Text Box 3036">
                <a:extLst>
                  <a:ext uri="{FF2B5EF4-FFF2-40B4-BE49-F238E27FC236}">
                    <a16:creationId xmlns:a16="http://schemas.microsoft.com/office/drawing/2014/main" id="{45FCD4F9-9849-352D-B0D8-747D51ACBE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4" name="Group 8213">
              <a:extLst>
                <a:ext uri="{FF2B5EF4-FFF2-40B4-BE49-F238E27FC236}">
                  <a16:creationId xmlns:a16="http://schemas.microsoft.com/office/drawing/2014/main" id="{56CDDB29-C4D9-940E-DC44-3235D9B5580B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8224" name="Text Box 3036">
                <a:extLst>
                  <a:ext uri="{FF2B5EF4-FFF2-40B4-BE49-F238E27FC236}">
                    <a16:creationId xmlns:a16="http://schemas.microsoft.com/office/drawing/2014/main" id="{8488C625-1242-A470-3518-25D4621932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5" name="Text Box 3036">
                <a:extLst>
                  <a:ext uri="{FF2B5EF4-FFF2-40B4-BE49-F238E27FC236}">
                    <a16:creationId xmlns:a16="http://schemas.microsoft.com/office/drawing/2014/main" id="{2343E867-5C62-B1E4-25FA-C41D12D4B8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6" name="Text Box 3036">
                <a:extLst>
                  <a:ext uri="{FF2B5EF4-FFF2-40B4-BE49-F238E27FC236}">
                    <a16:creationId xmlns:a16="http://schemas.microsoft.com/office/drawing/2014/main" id="{611F866B-FF05-2108-980B-20583916EA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5" name="Group 8214">
              <a:extLst>
                <a:ext uri="{FF2B5EF4-FFF2-40B4-BE49-F238E27FC236}">
                  <a16:creationId xmlns:a16="http://schemas.microsoft.com/office/drawing/2014/main" id="{A6CB1DF8-F36B-A609-E0FA-39E6718BE8FA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8221" name="Text Box 3036">
                <a:extLst>
                  <a:ext uri="{FF2B5EF4-FFF2-40B4-BE49-F238E27FC236}">
                    <a16:creationId xmlns:a16="http://schemas.microsoft.com/office/drawing/2014/main" id="{80122724-D006-D03A-B14D-A7575984D5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2" name="Text Box 3036">
                <a:extLst>
                  <a:ext uri="{FF2B5EF4-FFF2-40B4-BE49-F238E27FC236}">
                    <a16:creationId xmlns:a16="http://schemas.microsoft.com/office/drawing/2014/main" id="{0BE5FCAC-376C-601C-9C9D-586913F95D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3" name="Text Box 3036">
                <a:extLst>
                  <a:ext uri="{FF2B5EF4-FFF2-40B4-BE49-F238E27FC236}">
                    <a16:creationId xmlns:a16="http://schemas.microsoft.com/office/drawing/2014/main" id="{EE546BAA-EAD3-7854-C076-E7B67E9596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16" name="FTU - depressor anguli oris">
              <a:extLst>
                <a:ext uri="{FF2B5EF4-FFF2-40B4-BE49-F238E27FC236}">
                  <a16:creationId xmlns:a16="http://schemas.microsoft.com/office/drawing/2014/main" id="{57A8E0F9-545A-3E0B-7C4A-91181878D76B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8217" name="Group 8216">
              <a:extLst>
                <a:ext uri="{FF2B5EF4-FFF2-40B4-BE49-F238E27FC236}">
                  <a16:creationId xmlns:a16="http://schemas.microsoft.com/office/drawing/2014/main" id="{BA48E689-0651-BACB-CA5D-0FD4619C2E1B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8218" name="Text Box 3036">
                <a:extLst>
                  <a:ext uri="{FF2B5EF4-FFF2-40B4-BE49-F238E27FC236}">
                    <a16:creationId xmlns:a16="http://schemas.microsoft.com/office/drawing/2014/main" id="{FA9C29CC-A341-0A2B-AC50-015D131B65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9" name="Text Box 3036">
                <a:extLst>
                  <a:ext uri="{FF2B5EF4-FFF2-40B4-BE49-F238E27FC236}">
                    <a16:creationId xmlns:a16="http://schemas.microsoft.com/office/drawing/2014/main" id="{938CA175-C462-819E-D3C4-05DC36713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0" name="Text Box 3036">
                <a:extLst>
                  <a:ext uri="{FF2B5EF4-FFF2-40B4-BE49-F238E27FC236}">
                    <a16:creationId xmlns:a16="http://schemas.microsoft.com/office/drawing/2014/main" id="{90F9416D-4784-EF75-21C3-1EB58B2ED3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3" name="organ group - ureter">
            <a:extLst>
              <a:ext uri="{FF2B5EF4-FFF2-40B4-BE49-F238E27FC236}">
                <a16:creationId xmlns:a16="http://schemas.microsoft.com/office/drawing/2014/main" id="{9ADD4550-8B28-CA76-DA24-85F93CD183AE}"/>
              </a:ext>
            </a:extLst>
          </p:cNvPr>
          <p:cNvGrpSpPr/>
          <p:nvPr/>
        </p:nvGrpSpPr>
        <p:grpSpPr>
          <a:xfrm>
            <a:off x="30290436" y="17400432"/>
            <a:ext cx="1440944" cy="843102"/>
            <a:chOff x="30286626" y="17396622"/>
            <a:chExt cx="1440944" cy="843102"/>
          </a:xfrm>
        </p:grpSpPr>
        <p:sp>
          <p:nvSpPr>
            <p:cNvPr id="25" name="organ - ureter">
              <a:extLst>
                <a:ext uri="{FF2B5EF4-FFF2-40B4-BE49-F238E27FC236}">
                  <a16:creationId xmlns:a16="http://schemas.microsoft.com/office/drawing/2014/main" id="{E3C59403-30A4-5F67-96D6-835DBB58F4F9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" name="FTU - proximal free ureter">
              <a:extLst>
                <a:ext uri="{FF2B5EF4-FFF2-40B4-BE49-F238E27FC236}">
                  <a16:creationId xmlns:a16="http://schemas.microsoft.com/office/drawing/2014/main" id="{C66CAE5D-6C46-AF96-6BAD-445925E7A049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166" name="FTU - proximal free ureter">
                <a:extLst>
                  <a:ext uri="{FF2B5EF4-FFF2-40B4-BE49-F238E27FC236}">
                    <a16:creationId xmlns:a16="http://schemas.microsoft.com/office/drawing/2014/main" id="{8045E1ED-1BBE-CC3A-5CF5-35154DD475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5" name="dock">
                <a:extLst>
                  <a:ext uri="{FF2B5EF4-FFF2-40B4-BE49-F238E27FC236}">
                    <a16:creationId xmlns:a16="http://schemas.microsoft.com/office/drawing/2014/main" id="{1EA33A09-72A0-274A-B8E8-D5CD29F1FE35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209" name="Text Box 3086">
                  <a:extLst>
                    <a:ext uri="{FF2B5EF4-FFF2-40B4-BE49-F238E27FC236}">
                      <a16:creationId xmlns:a16="http://schemas.microsoft.com/office/drawing/2014/main" id="{B9A084A9-CDCA-5BE8-8B5C-56C5EF57E86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" name="Text Box 3086">
                  <a:extLst>
                    <a:ext uri="{FF2B5EF4-FFF2-40B4-BE49-F238E27FC236}">
                      <a16:creationId xmlns:a16="http://schemas.microsoft.com/office/drawing/2014/main" id="{71BF9189-C60F-E582-5669-1AC799CD652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" name="Text Box 3086">
                  <a:extLst>
                    <a:ext uri="{FF2B5EF4-FFF2-40B4-BE49-F238E27FC236}">
                      <a16:creationId xmlns:a16="http://schemas.microsoft.com/office/drawing/2014/main" id="{4AEEDF02-C48C-2FCA-6CD8-AC5439AB4D4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6" name="link">
                <a:extLst>
                  <a:ext uri="{FF2B5EF4-FFF2-40B4-BE49-F238E27FC236}">
                    <a16:creationId xmlns:a16="http://schemas.microsoft.com/office/drawing/2014/main" id="{75408A88-6F72-15B7-6577-9A82DBAD88D1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197" name="Star: 5 Points 589">
                  <a:hlinkClick r:id="rId22"/>
                  <a:extLst>
                    <a:ext uri="{FF2B5EF4-FFF2-40B4-BE49-F238E27FC236}">
                      <a16:creationId xmlns:a16="http://schemas.microsoft.com/office/drawing/2014/main" id="{5E6C8275-FB9F-F709-FC38-63F77E628F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Star: 5 Points 590">
                  <a:hlinkClick r:id="rId23"/>
                  <a:extLst>
                    <a:ext uri="{FF2B5EF4-FFF2-40B4-BE49-F238E27FC236}">
                      <a16:creationId xmlns:a16="http://schemas.microsoft.com/office/drawing/2014/main" id="{8F7A9CCD-87CD-40DA-4B7E-5BA8863BFF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" name="Star: 5 Points 591">
                  <a:hlinkClick r:id="rId24"/>
                  <a:extLst>
                    <a:ext uri="{FF2B5EF4-FFF2-40B4-BE49-F238E27FC236}">
                      <a16:creationId xmlns:a16="http://schemas.microsoft.com/office/drawing/2014/main" id="{CA0A6346-70C3-D289-3CF0-FBBB5EA742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2" name="FTU - distal free ureter">
              <a:extLst>
                <a:ext uri="{FF2B5EF4-FFF2-40B4-BE49-F238E27FC236}">
                  <a16:creationId xmlns:a16="http://schemas.microsoft.com/office/drawing/2014/main" id="{EC80492F-6FDD-5387-44F8-A6433F49BED4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98" name="FTU - distal free ureter">
                <a:extLst>
                  <a:ext uri="{FF2B5EF4-FFF2-40B4-BE49-F238E27FC236}">
                    <a16:creationId xmlns:a16="http://schemas.microsoft.com/office/drawing/2014/main" id="{2ED04F09-BA2E-3A90-D25D-50CAD49E65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5" name="dock">
                <a:extLst>
                  <a:ext uri="{FF2B5EF4-FFF2-40B4-BE49-F238E27FC236}">
                    <a16:creationId xmlns:a16="http://schemas.microsoft.com/office/drawing/2014/main" id="{30C0E26D-72DD-B4CB-3201-68338EECB890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147" name="Text Box 3086">
                  <a:extLst>
                    <a:ext uri="{FF2B5EF4-FFF2-40B4-BE49-F238E27FC236}">
                      <a16:creationId xmlns:a16="http://schemas.microsoft.com/office/drawing/2014/main" id="{BD133EBD-220A-F408-266C-F7C2DA68253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" name="Text Box 3086">
                  <a:extLst>
                    <a:ext uri="{FF2B5EF4-FFF2-40B4-BE49-F238E27FC236}">
                      <a16:creationId xmlns:a16="http://schemas.microsoft.com/office/drawing/2014/main" id="{84145ED8-6376-810A-C293-EF8C1816641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1" name="Text Box 3086">
                  <a:extLst>
                    <a:ext uri="{FF2B5EF4-FFF2-40B4-BE49-F238E27FC236}">
                      <a16:creationId xmlns:a16="http://schemas.microsoft.com/office/drawing/2014/main" id="{595BED94-8ECD-430C-66AE-FAAE198D4CA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8" name="link">
                <a:extLst>
                  <a:ext uri="{FF2B5EF4-FFF2-40B4-BE49-F238E27FC236}">
                    <a16:creationId xmlns:a16="http://schemas.microsoft.com/office/drawing/2014/main" id="{3837D219-0A7A-0EDE-BD0C-FBCBCD59BEC4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124" name="Star: 5 Points 577">
                  <a:hlinkClick r:id="rId22"/>
                  <a:extLst>
                    <a:ext uri="{FF2B5EF4-FFF2-40B4-BE49-F238E27FC236}">
                      <a16:creationId xmlns:a16="http://schemas.microsoft.com/office/drawing/2014/main" id="{E6A40DBC-38AE-D2EA-4DBB-DFF3390FD2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" name="Star: 5 Points 578">
                  <a:hlinkClick r:id="rId23"/>
                  <a:extLst>
                    <a:ext uri="{FF2B5EF4-FFF2-40B4-BE49-F238E27FC236}">
                      <a16:creationId xmlns:a16="http://schemas.microsoft.com/office/drawing/2014/main" id="{39DA5E50-FAD2-64A9-B2C8-E0B726F6FA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" name="Star: 5 Points 579">
                  <a:hlinkClick r:id="rId24"/>
                  <a:extLst>
                    <a:ext uri="{FF2B5EF4-FFF2-40B4-BE49-F238E27FC236}">
                      <a16:creationId xmlns:a16="http://schemas.microsoft.com/office/drawing/2014/main" id="{34EE9EA9-15EB-5890-7771-54511268F9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3" name="FTU - intravesical ureter">
              <a:extLst>
                <a:ext uri="{FF2B5EF4-FFF2-40B4-BE49-F238E27FC236}">
                  <a16:creationId xmlns:a16="http://schemas.microsoft.com/office/drawing/2014/main" id="{D98548A0-8B99-EDAD-491E-CCB90DBA3D53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34" name="FTU - intravesical ureter">
                <a:extLst>
                  <a:ext uri="{FF2B5EF4-FFF2-40B4-BE49-F238E27FC236}">
                    <a16:creationId xmlns:a16="http://schemas.microsoft.com/office/drawing/2014/main" id="{36DF2B8A-161B-E6BE-7062-202B5C0046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7" name="dock">
                <a:extLst>
                  <a:ext uri="{FF2B5EF4-FFF2-40B4-BE49-F238E27FC236}">
                    <a16:creationId xmlns:a16="http://schemas.microsoft.com/office/drawing/2014/main" id="{5BCFD647-A07C-1DE6-504A-A2F8E608CCAC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68" name="Text Box 3086">
                  <a:extLst>
                    <a:ext uri="{FF2B5EF4-FFF2-40B4-BE49-F238E27FC236}">
                      <a16:creationId xmlns:a16="http://schemas.microsoft.com/office/drawing/2014/main" id="{C11D7B35-DFC4-1729-CABE-2F1553D0654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" name="Text Box 3086">
                  <a:extLst>
                    <a:ext uri="{FF2B5EF4-FFF2-40B4-BE49-F238E27FC236}">
                      <a16:creationId xmlns:a16="http://schemas.microsoft.com/office/drawing/2014/main" id="{69F054E0-2E39-0CF0-C369-BEBE0868603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" name="Text Box 3086">
                  <a:extLst>
                    <a:ext uri="{FF2B5EF4-FFF2-40B4-BE49-F238E27FC236}">
                      <a16:creationId xmlns:a16="http://schemas.microsoft.com/office/drawing/2014/main" id="{5CB801FC-FDCD-433A-A1CD-24176433841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8" name="link">
                <a:extLst>
                  <a:ext uri="{FF2B5EF4-FFF2-40B4-BE49-F238E27FC236}">
                    <a16:creationId xmlns:a16="http://schemas.microsoft.com/office/drawing/2014/main" id="{960DF1AD-3C41-9B32-C973-6431DAB14FDA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39" name="Star: 5 Points 565">
                  <a:hlinkClick r:id="rId22"/>
                  <a:extLst>
                    <a:ext uri="{FF2B5EF4-FFF2-40B4-BE49-F238E27FC236}">
                      <a16:creationId xmlns:a16="http://schemas.microsoft.com/office/drawing/2014/main" id="{D334F233-FD82-584A-A9AB-3BE78800FA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" name="Star: 5 Points 566">
                  <a:hlinkClick r:id="rId23"/>
                  <a:extLst>
                    <a:ext uri="{FF2B5EF4-FFF2-40B4-BE49-F238E27FC236}">
                      <a16:creationId xmlns:a16="http://schemas.microsoft.com/office/drawing/2014/main" id="{5AC1F1F8-8E17-83A8-8BDD-CC5A718248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Star: 5 Points 567">
                  <a:hlinkClick r:id="rId24"/>
                  <a:extLst>
                    <a:ext uri="{FF2B5EF4-FFF2-40B4-BE49-F238E27FC236}">
                      <a16:creationId xmlns:a16="http://schemas.microsoft.com/office/drawing/2014/main" id="{717F6396-4DAE-B9CD-C9DC-CDD8EC38B4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44" name="organ group - bladder">
            <a:extLst>
              <a:ext uri="{FF2B5EF4-FFF2-40B4-BE49-F238E27FC236}">
                <a16:creationId xmlns:a16="http://schemas.microsoft.com/office/drawing/2014/main" id="{68B55531-AF20-2629-8CAF-AEBD5DC021B2}"/>
              </a:ext>
            </a:extLst>
          </p:cNvPr>
          <p:cNvGrpSpPr/>
          <p:nvPr/>
        </p:nvGrpSpPr>
        <p:grpSpPr>
          <a:xfrm>
            <a:off x="30290436" y="18290377"/>
            <a:ext cx="1440944" cy="600624"/>
            <a:chOff x="30286626" y="18286567"/>
            <a:chExt cx="1440944" cy="600624"/>
          </a:xfrm>
        </p:grpSpPr>
        <p:sp>
          <p:nvSpPr>
            <p:cNvPr id="249" name="organ - bladder">
              <a:extLst>
                <a:ext uri="{FF2B5EF4-FFF2-40B4-BE49-F238E27FC236}">
                  <a16:creationId xmlns:a16="http://schemas.microsoft.com/office/drawing/2014/main" id="{7D253FDB-CD35-B266-737C-3F51385C06B8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0" name="FTU - bladder dome/fundus">
              <a:extLst>
                <a:ext uri="{FF2B5EF4-FFF2-40B4-BE49-F238E27FC236}">
                  <a16:creationId xmlns:a16="http://schemas.microsoft.com/office/drawing/2014/main" id="{C979A58D-57EC-BCB1-0E5C-6F1C9911E5AA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387" name="FTU - bladder dome/fundus">
                <a:extLst>
                  <a:ext uri="{FF2B5EF4-FFF2-40B4-BE49-F238E27FC236}">
                    <a16:creationId xmlns:a16="http://schemas.microsoft.com/office/drawing/2014/main" id="{5755DF2D-1F95-AE9B-41B2-8E4A5975B7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88" name="dock">
                <a:extLst>
                  <a:ext uri="{FF2B5EF4-FFF2-40B4-BE49-F238E27FC236}">
                    <a16:creationId xmlns:a16="http://schemas.microsoft.com/office/drawing/2014/main" id="{E8AE9764-CF8E-97CF-81DC-FF10EC511954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393" name="Text Box 3086">
                  <a:extLst>
                    <a:ext uri="{FF2B5EF4-FFF2-40B4-BE49-F238E27FC236}">
                      <a16:creationId xmlns:a16="http://schemas.microsoft.com/office/drawing/2014/main" id="{E835CCA4-784A-24A1-0F1F-7E0D766B0C7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4" name="Text Box 3086">
                  <a:extLst>
                    <a:ext uri="{FF2B5EF4-FFF2-40B4-BE49-F238E27FC236}">
                      <a16:creationId xmlns:a16="http://schemas.microsoft.com/office/drawing/2014/main" id="{5264C964-2C42-B180-B8BB-15DE16C5DFC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5" name="Text Box 3086">
                  <a:extLst>
                    <a:ext uri="{FF2B5EF4-FFF2-40B4-BE49-F238E27FC236}">
                      <a16:creationId xmlns:a16="http://schemas.microsoft.com/office/drawing/2014/main" id="{CCA05E4D-EE0E-2E61-B585-8ED0742DC0D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89" name="link">
                <a:extLst>
                  <a:ext uri="{FF2B5EF4-FFF2-40B4-BE49-F238E27FC236}">
                    <a16:creationId xmlns:a16="http://schemas.microsoft.com/office/drawing/2014/main" id="{34D78090-8994-B9FD-DD53-5165D9A7ADCA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390" name="Star: 5 Points 552">
                  <a:hlinkClick r:id="rId25"/>
                  <a:extLst>
                    <a:ext uri="{FF2B5EF4-FFF2-40B4-BE49-F238E27FC236}">
                      <a16:creationId xmlns:a16="http://schemas.microsoft.com/office/drawing/2014/main" id="{B8C37202-097D-3425-BDA7-D0E03189C1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1" name="Star: 5 Points 553">
                  <a:hlinkClick r:id="rId26"/>
                  <a:extLst>
                    <a:ext uri="{FF2B5EF4-FFF2-40B4-BE49-F238E27FC236}">
                      <a16:creationId xmlns:a16="http://schemas.microsoft.com/office/drawing/2014/main" id="{8CABB429-50DC-54BA-531A-E7276A125B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2" name="Star: 5 Points 554">
                  <a:hlinkClick r:id="rId24"/>
                  <a:extLst>
                    <a:ext uri="{FF2B5EF4-FFF2-40B4-BE49-F238E27FC236}">
                      <a16:creationId xmlns:a16="http://schemas.microsoft.com/office/drawing/2014/main" id="{85086EB3-5128-12F5-5AF0-99C5BF0B4E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2" name="FTU - bladder neck (trigone)">
              <a:extLst>
                <a:ext uri="{FF2B5EF4-FFF2-40B4-BE49-F238E27FC236}">
                  <a16:creationId xmlns:a16="http://schemas.microsoft.com/office/drawing/2014/main" id="{02CA10C9-DD1B-D5D1-3ADC-23064277A3E6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258" name="FTU - bladder neck (trigone)">
                <a:extLst>
                  <a:ext uri="{FF2B5EF4-FFF2-40B4-BE49-F238E27FC236}">
                    <a16:creationId xmlns:a16="http://schemas.microsoft.com/office/drawing/2014/main" id="{FD4013CB-1D53-F781-59A0-79D4DB65F0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9" name="dock">
                <a:extLst>
                  <a:ext uri="{FF2B5EF4-FFF2-40B4-BE49-F238E27FC236}">
                    <a16:creationId xmlns:a16="http://schemas.microsoft.com/office/drawing/2014/main" id="{BBB6549B-26B6-5F4A-40D3-5507DAD2913B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288" name="Text Box 3086">
                  <a:extLst>
                    <a:ext uri="{FF2B5EF4-FFF2-40B4-BE49-F238E27FC236}">
                      <a16:creationId xmlns:a16="http://schemas.microsoft.com/office/drawing/2014/main" id="{71ABE3F8-0B08-17FE-DC82-2B356C64FD0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9" name="Text Box 3086">
                  <a:extLst>
                    <a:ext uri="{FF2B5EF4-FFF2-40B4-BE49-F238E27FC236}">
                      <a16:creationId xmlns:a16="http://schemas.microsoft.com/office/drawing/2014/main" id="{B6A2BC1A-0882-DE71-F6FE-7AD4A3593DA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" name="Text Box 3086">
                  <a:extLst>
                    <a:ext uri="{FF2B5EF4-FFF2-40B4-BE49-F238E27FC236}">
                      <a16:creationId xmlns:a16="http://schemas.microsoft.com/office/drawing/2014/main" id="{675B59AA-9EDF-CAFF-990D-AEB41E25B9D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1" name="link">
                <a:extLst>
                  <a:ext uri="{FF2B5EF4-FFF2-40B4-BE49-F238E27FC236}">
                    <a16:creationId xmlns:a16="http://schemas.microsoft.com/office/drawing/2014/main" id="{2BBB9243-904D-2532-3FBF-B3C21A83EDA6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276" name="Star: 5 Points 543">
                  <a:hlinkClick r:id="rId25"/>
                  <a:extLst>
                    <a:ext uri="{FF2B5EF4-FFF2-40B4-BE49-F238E27FC236}">
                      <a16:creationId xmlns:a16="http://schemas.microsoft.com/office/drawing/2014/main" id="{7C8F4CDF-8DE3-EA39-9C49-C0C7B57B7D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2" name="Star: 5 Points 544">
                  <a:hlinkClick r:id="rId26"/>
                  <a:extLst>
                    <a:ext uri="{FF2B5EF4-FFF2-40B4-BE49-F238E27FC236}">
                      <a16:creationId xmlns:a16="http://schemas.microsoft.com/office/drawing/2014/main" id="{263B9765-88E2-B32D-7562-844E72A577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3" name="Star: 5 Points 545">
                  <a:hlinkClick r:id="rId24"/>
                  <a:extLst>
                    <a:ext uri="{FF2B5EF4-FFF2-40B4-BE49-F238E27FC236}">
                      <a16:creationId xmlns:a16="http://schemas.microsoft.com/office/drawing/2014/main" id="{2760BA38-9460-E980-F515-B5B6150205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412" name="organ group - urethra">
            <a:extLst>
              <a:ext uri="{FF2B5EF4-FFF2-40B4-BE49-F238E27FC236}">
                <a16:creationId xmlns:a16="http://schemas.microsoft.com/office/drawing/2014/main" id="{DFDCF844-B541-6C3A-6902-6A77C0D65185}"/>
              </a:ext>
            </a:extLst>
          </p:cNvPr>
          <p:cNvGrpSpPr/>
          <p:nvPr/>
        </p:nvGrpSpPr>
        <p:grpSpPr>
          <a:xfrm>
            <a:off x="30290438" y="18950617"/>
            <a:ext cx="1440944" cy="375754"/>
            <a:chOff x="30286628" y="18946807"/>
            <a:chExt cx="1440944" cy="375754"/>
          </a:xfrm>
        </p:grpSpPr>
        <p:sp>
          <p:nvSpPr>
            <p:cNvPr id="500" name="organ - urethra">
              <a:extLst>
                <a:ext uri="{FF2B5EF4-FFF2-40B4-BE49-F238E27FC236}">
                  <a16:creationId xmlns:a16="http://schemas.microsoft.com/office/drawing/2014/main" id="{4B191D8C-C813-183C-B84A-581EB80A5FD1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01" name="FTU - sphinctered urethra">
              <a:extLst>
                <a:ext uri="{FF2B5EF4-FFF2-40B4-BE49-F238E27FC236}">
                  <a16:creationId xmlns:a16="http://schemas.microsoft.com/office/drawing/2014/main" id="{69205273-630E-5D74-8738-1AF7801B22F2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502" name="FTU - sphinctered urethra">
                <a:extLst>
                  <a:ext uri="{FF2B5EF4-FFF2-40B4-BE49-F238E27FC236}">
                    <a16:creationId xmlns:a16="http://schemas.microsoft.com/office/drawing/2014/main" id="{1BD4B888-C431-5551-D7C6-D6AB3C6D36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0" name="dock">
                <a:extLst>
                  <a:ext uri="{FF2B5EF4-FFF2-40B4-BE49-F238E27FC236}">
                    <a16:creationId xmlns:a16="http://schemas.microsoft.com/office/drawing/2014/main" id="{57F596C8-5175-8A86-0675-8AD405EB86E7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6040" name="Text Box 3086">
                  <a:extLst>
                    <a:ext uri="{FF2B5EF4-FFF2-40B4-BE49-F238E27FC236}">
                      <a16:creationId xmlns:a16="http://schemas.microsoft.com/office/drawing/2014/main" id="{251F6DF8-99B0-049F-8CF0-2C242A4C1E2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41" name="Text Box 3086">
                  <a:extLst>
                    <a:ext uri="{FF2B5EF4-FFF2-40B4-BE49-F238E27FC236}">
                      <a16:creationId xmlns:a16="http://schemas.microsoft.com/office/drawing/2014/main" id="{14C60B07-1638-DB6C-2B50-AA6C0793545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42" name="Text Box 3086">
                  <a:extLst>
                    <a:ext uri="{FF2B5EF4-FFF2-40B4-BE49-F238E27FC236}">
                      <a16:creationId xmlns:a16="http://schemas.microsoft.com/office/drawing/2014/main" id="{3771EF5C-C384-18A3-3604-6C0F7D6D7A1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1" name="link">
                <a:extLst>
                  <a:ext uri="{FF2B5EF4-FFF2-40B4-BE49-F238E27FC236}">
                    <a16:creationId xmlns:a16="http://schemas.microsoft.com/office/drawing/2014/main" id="{74D89ECB-D4EE-6C83-135E-445D5DB605D0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530" name="Star: 5 Points 530">
                  <a:hlinkClick r:id="rId27"/>
                  <a:extLst>
                    <a:ext uri="{FF2B5EF4-FFF2-40B4-BE49-F238E27FC236}">
                      <a16:creationId xmlns:a16="http://schemas.microsoft.com/office/drawing/2014/main" id="{85C63F62-8845-B933-C6A1-91BE381F46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4" name="Star: 5 Points 531">
                  <a:hlinkClick r:id="rId28"/>
                  <a:extLst>
                    <a:ext uri="{FF2B5EF4-FFF2-40B4-BE49-F238E27FC236}">
                      <a16:creationId xmlns:a16="http://schemas.microsoft.com/office/drawing/2014/main" id="{1182B79F-AA0F-6A29-F72C-CF35E60612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39" name="Star: 5 Points 532">
                  <a:hlinkClick r:id="rId24"/>
                  <a:extLst>
                    <a:ext uri="{FF2B5EF4-FFF2-40B4-BE49-F238E27FC236}">
                      <a16:creationId xmlns:a16="http://schemas.microsoft.com/office/drawing/2014/main" id="{C00A51BA-A6EE-E1BA-3291-F287B9156D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8527" name="ganglion - mediastinal g.">
            <a:extLst>
              <a:ext uri="{FF2B5EF4-FFF2-40B4-BE49-F238E27FC236}">
                <a16:creationId xmlns:a16="http://schemas.microsoft.com/office/drawing/2014/main" id="{4271C93A-3CD3-CC46-D241-FFF2FCE6714B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8699" name="organ group - heart">
            <a:extLst>
              <a:ext uri="{FF2B5EF4-FFF2-40B4-BE49-F238E27FC236}">
                <a16:creationId xmlns:a16="http://schemas.microsoft.com/office/drawing/2014/main" id="{17AC7A17-BEB1-5907-FBEF-6B090D4E3839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8700" name="organ - heart">
              <a:extLst>
                <a:ext uri="{FF2B5EF4-FFF2-40B4-BE49-F238E27FC236}">
                  <a16:creationId xmlns:a16="http://schemas.microsoft.com/office/drawing/2014/main" id="{B9B8F463-816E-CE16-5814-73B236AC03F7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01" name="dock vascular">
              <a:extLst>
                <a:ext uri="{FF2B5EF4-FFF2-40B4-BE49-F238E27FC236}">
                  <a16:creationId xmlns:a16="http://schemas.microsoft.com/office/drawing/2014/main" id="{574DE5DF-C7DC-3765-E476-579F8F9AF121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8726" name="Text Box 3070">
                <a:extLst>
                  <a:ext uri="{FF2B5EF4-FFF2-40B4-BE49-F238E27FC236}">
                    <a16:creationId xmlns:a16="http://schemas.microsoft.com/office/drawing/2014/main" id="{633E36C4-0BA5-AF63-F530-A1CFE371906E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27" name="Text Box 3036">
                <a:extLst>
                  <a:ext uri="{FF2B5EF4-FFF2-40B4-BE49-F238E27FC236}">
                    <a16:creationId xmlns:a16="http://schemas.microsoft.com/office/drawing/2014/main" id="{0A13EB0D-25E1-A9B5-F55E-D099E01D67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28" name="Text Box 3036">
                <a:extLst>
                  <a:ext uri="{FF2B5EF4-FFF2-40B4-BE49-F238E27FC236}">
                    <a16:creationId xmlns:a16="http://schemas.microsoft.com/office/drawing/2014/main" id="{3FF7463C-3A39-5619-CB64-D8D136498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02" name="FTU - right atrium">
              <a:extLst>
                <a:ext uri="{FF2B5EF4-FFF2-40B4-BE49-F238E27FC236}">
                  <a16:creationId xmlns:a16="http://schemas.microsoft.com/office/drawing/2014/main" id="{53661402-EB18-1F5D-EE24-C9131E968A4C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8721" name="FTU - right atrium">
                <a:extLst>
                  <a:ext uri="{FF2B5EF4-FFF2-40B4-BE49-F238E27FC236}">
                    <a16:creationId xmlns:a16="http://schemas.microsoft.com/office/drawing/2014/main" id="{CE5B1C96-9AF8-E628-1256-B3827262664E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8722" name="dock">
                <a:extLst>
                  <a:ext uri="{FF2B5EF4-FFF2-40B4-BE49-F238E27FC236}">
                    <a16:creationId xmlns:a16="http://schemas.microsoft.com/office/drawing/2014/main" id="{96221627-0871-7898-D6A2-08CE011B2FD0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8723" name="Text Box 3086">
                  <a:extLst>
                    <a:ext uri="{FF2B5EF4-FFF2-40B4-BE49-F238E27FC236}">
                      <a16:creationId xmlns:a16="http://schemas.microsoft.com/office/drawing/2014/main" id="{E84427D9-3D42-B929-1C9F-025D165A44DC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24" name="Text Box 3086">
                  <a:extLst>
                    <a:ext uri="{FF2B5EF4-FFF2-40B4-BE49-F238E27FC236}">
                      <a16:creationId xmlns:a16="http://schemas.microsoft.com/office/drawing/2014/main" id="{D3A52096-FEF4-B550-8EE9-90A3EB808C82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25" name="Text Box 3086">
                  <a:extLst>
                    <a:ext uri="{FF2B5EF4-FFF2-40B4-BE49-F238E27FC236}">
                      <a16:creationId xmlns:a16="http://schemas.microsoft.com/office/drawing/2014/main" id="{D8E8B1D8-847D-303E-979C-50EAA738C2E4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8703" name="FTU - right ventricle">
              <a:extLst>
                <a:ext uri="{FF2B5EF4-FFF2-40B4-BE49-F238E27FC236}">
                  <a16:creationId xmlns:a16="http://schemas.microsoft.com/office/drawing/2014/main" id="{03AD26F9-787F-7C8E-B6C6-AD0F4628ECB9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8716" name="FTU - right ventricle">
                <a:extLst>
                  <a:ext uri="{FF2B5EF4-FFF2-40B4-BE49-F238E27FC236}">
                    <a16:creationId xmlns:a16="http://schemas.microsoft.com/office/drawing/2014/main" id="{D60FEF05-63B4-3431-7B9F-A829925D5919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8717" name="dock">
                <a:extLst>
                  <a:ext uri="{FF2B5EF4-FFF2-40B4-BE49-F238E27FC236}">
                    <a16:creationId xmlns:a16="http://schemas.microsoft.com/office/drawing/2014/main" id="{77B47E98-3C68-343B-11EF-159905D10ED9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8718" name="Text Box 3086">
                  <a:extLst>
                    <a:ext uri="{FF2B5EF4-FFF2-40B4-BE49-F238E27FC236}">
                      <a16:creationId xmlns:a16="http://schemas.microsoft.com/office/drawing/2014/main" id="{F496AFAF-B0EF-0FAB-114D-5A81FF5ABC0C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19" name="Text Box 3086">
                  <a:extLst>
                    <a:ext uri="{FF2B5EF4-FFF2-40B4-BE49-F238E27FC236}">
                      <a16:creationId xmlns:a16="http://schemas.microsoft.com/office/drawing/2014/main" id="{F647BBEF-ECD3-D57E-39A6-950E266C2440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20" name="Text Box 3086">
                  <a:extLst>
                    <a:ext uri="{FF2B5EF4-FFF2-40B4-BE49-F238E27FC236}">
                      <a16:creationId xmlns:a16="http://schemas.microsoft.com/office/drawing/2014/main" id="{C4B98C19-D7F4-A373-0EDB-A91E258270EC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8704" name="FTU - left atrium">
              <a:extLst>
                <a:ext uri="{FF2B5EF4-FFF2-40B4-BE49-F238E27FC236}">
                  <a16:creationId xmlns:a16="http://schemas.microsoft.com/office/drawing/2014/main" id="{BEFA4786-537E-601A-49F0-241FE31A7539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8711" name="FTU - left atrium">
                <a:extLst>
                  <a:ext uri="{FF2B5EF4-FFF2-40B4-BE49-F238E27FC236}">
                    <a16:creationId xmlns:a16="http://schemas.microsoft.com/office/drawing/2014/main" id="{7B084BD3-10AE-E14F-2934-B780C7212F6C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8712" name="dock">
                <a:extLst>
                  <a:ext uri="{FF2B5EF4-FFF2-40B4-BE49-F238E27FC236}">
                    <a16:creationId xmlns:a16="http://schemas.microsoft.com/office/drawing/2014/main" id="{B8AB3D60-9549-DF09-D16B-F20D53CB76ED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8713" name="Text Box 3086">
                  <a:extLst>
                    <a:ext uri="{FF2B5EF4-FFF2-40B4-BE49-F238E27FC236}">
                      <a16:creationId xmlns:a16="http://schemas.microsoft.com/office/drawing/2014/main" id="{AFB574C3-FBEA-791C-DD88-83CC1C92963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14" name="Text Box 3086">
                  <a:extLst>
                    <a:ext uri="{FF2B5EF4-FFF2-40B4-BE49-F238E27FC236}">
                      <a16:creationId xmlns:a16="http://schemas.microsoft.com/office/drawing/2014/main" id="{19D30BDA-A4E7-4C33-2840-1BE7A824A4D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15" name="Text Box 3086">
                  <a:extLst>
                    <a:ext uri="{FF2B5EF4-FFF2-40B4-BE49-F238E27FC236}">
                      <a16:creationId xmlns:a16="http://schemas.microsoft.com/office/drawing/2014/main" id="{73AC01D3-127E-99B6-2D0C-F2070B077C55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8705" name="FTU - left ventricle">
              <a:extLst>
                <a:ext uri="{FF2B5EF4-FFF2-40B4-BE49-F238E27FC236}">
                  <a16:creationId xmlns:a16="http://schemas.microsoft.com/office/drawing/2014/main" id="{A4288A47-27FD-97BE-AC28-1DE3418D94EF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8706" name="FTU - left ventricle">
                <a:extLst>
                  <a:ext uri="{FF2B5EF4-FFF2-40B4-BE49-F238E27FC236}">
                    <a16:creationId xmlns:a16="http://schemas.microsoft.com/office/drawing/2014/main" id="{C7C634AC-A2F8-76B9-4DDE-DB117DB22E64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8707" name="dock">
                <a:extLst>
                  <a:ext uri="{FF2B5EF4-FFF2-40B4-BE49-F238E27FC236}">
                    <a16:creationId xmlns:a16="http://schemas.microsoft.com/office/drawing/2014/main" id="{3F27BDAB-96DA-4103-F49C-E248E50428F3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8708" name="Text Box 3086">
                  <a:extLst>
                    <a:ext uri="{FF2B5EF4-FFF2-40B4-BE49-F238E27FC236}">
                      <a16:creationId xmlns:a16="http://schemas.microsoft.com/office/drawing/2014/main" id="{4078D75B-55B9-D115-CC95-6ED1C9C421E5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09" name="Text Box 3086">
                  <a:extLst>
                    <a:ext uri="{FF2B5EF4-FFF2-40B4-BE49-F238E27FC236}">
                      <a16:creationId xmlns:a16="http://schemas.microsoft.com/office/drawing/2014/main" id="{2F0B3EC0-589E-B0EC-4D6A-097ED72FA1A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10" name="Text Box 3086">
                  <a:extLst>
                    <a:ext uri="{FF2B5EF4-FFF2-40B4-BE49-F238E27FC236}">
                      <a16:creationId xmlns:a16="http://schemas.microsoft.com/office/drawing/2014/main" id="{61BAAE3E-2797-7BB7-96EE-7A128DAF4B20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8873" name="Group 8872">
            <a:extLst>
              <a:ext uri="{FF2B5EF4-FFF2-40B4-BE49-F238E27FC236}">
                <a16:creationId xmlns:a16="http://schemas.microsoft.com/office/drawing/2014/main" id="{A8D7516B-66F6-7E38-D603-3EB93B154974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8874" name="Text Box 3034">
              <a:extLst>
                <a:ext uri="{FF2B5EF4-FFF2-40B4-BE49-F238E27FC236}">
                  <a16:creationId xmlns:a16="http://schemas.microsoft.com/office/drawing/2014/main" id="{D05278A6-DB45-C65F-A7F7-F7E8DE029CC6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875" name="Text Box 3086">
              <a:extLst>
                <a:ext uri="{FF2B5EF4-FFF2-40B4-BE49-F238E27FC236}">
                  <a16:creationId xmlns:a16="http://schemas.microsoft.com/office/drawing/2014/main" id="{44262EE5-89AF-D006-4BFF-AFAB29C40E4F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8876" name="Group 8875">
            <a:extLst>
              <a:ext uri="{FF2B5EF4-FFF2-40B4-BE49-F238E27FC236}">
                <a16:creationId xmlns:a16="http://schemas.microsoft.com/office/drawing/2014/main" id="{42E4041B-57E5-77A8-4A7A-F9A6A4627569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8877" name="Text Box 3035">
              <a:extLst>
                <a:ext uri="{FF2B5EF4-FFF2-40B4-BE49-F238E27FC236}">
                  <a16:creationId xmlns:a16="http://schemas.microsoft.com/office/drawing/2014/main" id="{5D62A687-463B-5682-EB74-A82691B8E4F4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878" name="Text Box 3087">
              <a:extLst>
                <a:ext uri="{FF2B5EF4-FFF2-40B4-BE49-F238E27FC236}">
                  <a16:creationId xmlns:a16="http://schemas.microsoft.com/office/drawing/2014/main" id="{64713A61-A7D1-8138-9B3E-21185F522D0F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21" name="INTEGUMENTARY SYSTEM">
            <a:extLst>
              <a:ext uri="{FF2B5EF4-FFF2-40B4-BE49-F238E27FC236}">
                <a16:creationId xmlns:a16="http://schemas.microsoft.com/office/drawing/2014/main" id="{6532312B-4B64-A19C-0D3E-A1854B1DF86A}"/>
              </a:ext>
            </a:extLst>
          </p:cNvPr>
          <p:cNvGrpSpPr/>
          <p:nvPr/>
        </p:nvGrpSpPr>
        <p:grpSpPr>
          <a:xfrm>
            <a:off x="1327100" y="4771433"/>
            <a:ext cx="40472586" cy="20176100"/>
            <a:chOff x="1327100" y="4771433"/>
            <a:chExt cx="40472586" cy="20176100"/>
          </a:xfrm>
        </p:grpSpPr>
        <p:sp>
          <p:nvSpPr>
            <p:cNvPr id="16" name="block - integumentary system">
              <a:extLst>
                <a:ext uri="{FF2B5EF4-FFF2-40B4-BE49-F238E27FC236}">
                  <a16:creationId xmlns:a16="http://schemas.microsoft.com/office/drawing/2014/main" id="{D0B1153E-B3A2-0564-7ACE-C7567B44D51D}"/>
                </a:ext>
              </a:extLst>
            </p:cNvPr>
            <p:cNvSpPr txBox="1">
              <a:spLocks/>
            </p:cNvSpPr>
            <p:nvPr/>
          </p:nvSpPr>
          <p:spPr>
            <a:xfrm>
              <a:off x="5210652" y="4771433"/>
              <a:ext cx="1441169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  <p:sp>
          <p:nvSpPr>
            <p:cNvPr id="6046" name="Rectangle 6045">
              <a:extLst>
                <a:ext uri="{FF2B5EF4-FFF2-40B4-BE49-F238E27FC236}">
                  <a16:creationId xmlns:a16="http://schemas.microsoft.com/office/drawing/2014/main" id="{992270EC-D27D-5541-48E7-03482779C2B8}"/>
                </a:ext>
              </a:extLst>
            </p:cNvPr>
            <p:cNvSpPr/>
            <p:nvPr/>
          </p:nvSpPr>
          <p:spPr>
            <a:xfrm>
              <a:off x="15177541" y="10784045"/>
              <a:ext cx="111912" cy="13978553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047" name="Rectangle 6046">
              <a:extLst>
                <a:ext uri="{FF2B5EF4-FFF2-40B4-BE49-F238E27FC236}">
                  <a16:creationId xmlns:a16="http://schemas.microsoft.com/office/drawing/2014/main" id="{0B8CD98C-48CE-D070-D8D8-92DC9B89E1C1}"/>
                </a:ext>
              </a:extLst>
            </p:cNvPr>
            <p:cNvSpPr/>
            <p:nvPr/>
          </p:nvSpPr>
          <p:spPr>
            <a:xfrm>
              <a:off x="30144864" y="16010364"/>
              <a:ext cx="111130" cy="8890064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048" name="Rectangle 6047">
              <a:extLst>
                <a:ext uri="{FF2B5EF4-FFF2-40B4-BE49-F238E27FC236}">
                  <a16:creationId xmlns:a16="http://schemas.microsoft.com/office/drawing/2014/main" id="{C1EC034C-3D20-8ABA-AC63-60F0CC4274D1}"/>
                </a:ext>
              </a:extLst>
            </p:cNvPr>
            <p:cNvSpPr/>
            <p:nvPr/>
          </p:nvSpPr>
          <p:spPr>
            <a:xfrm>
              <a:off x="38102429" y="20983841"/>
              <a:ext cx="111121" cy="3847037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1327100" y="24712011"/>
              <a:ext cx="40472586" cy="235522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045" name="Rectangle 6044">
              <a:extLst>
                <a:ext uri="{FF2B5EF4-FFF2-40B4-BE49-F238E27FC236}">
                  <a16:creationId xmlns:a16="http://schemas.microsoft.com/office/drawing/2014/main" id="{BA4AFA25-2E57-3F23-E3AD-A35A5E1939AF}"/>
                </a:ext>
              </a:extLst>
            </p:cNvPr>
            <p:cNvSpPr/>
            <p:nvPr/>
          </p:nvSpPr>
          <p:spPr>
            <a:xfrm>
              <a:off x="10832025" y="5366386"/>
              <a:ext cx="75796" cy="4270931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049" name="Rectangle 6048">
              <a:extLst>
                <a:ext uri="{FF2B5EF4-FFF2-40B4-BE49-F238E27FC236}">
                  <a16:creationId xmlns:a16="http://schemas.microsoft.com/office/drawing/2014/main" id="{EC0CACF8-C187-80A8-7FC2-1557114770BA}"/>
                </a:ext>
              </a:extLst>
            </p:cNvPr>
            <p:cNvSpPr/>
            <p:nvPr/>
          </p:nvSpPr>
          <p:spPr>
            <a:xfrm>
              <a:off x="40071502" y="20073300"/>
              <a:ext cx="111121" cy="4689298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19" name="nerve - esophageal branch of recurrent laryngeal nerve">
            <a:extLst>
              <a:ext uri="{FF2B5EF4-FFF2-40B4-BE49-F238E27FC236}">
                <a16:creationId xmlns:a16="http://schemas.microsoft.com/office/drawing/2014/main" id="{D5D30D60-459D-8191-A0D3-9A0C8B5780C2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plexus - carotid plexus">
            <a:extLst>
              <a:ext uri="{FF2B5EF4-FFF2-40B4-BE49-F238E27FC236}">
                <a16:creationId xmlns:a16="http://schemas.microsoft.com/office/drawing/2014/main" id="{36BFCD30-D39E-3797-2E70-E8B12BF635F2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0" name="plexus - carotid plexus">
            <a:extLst>
              <a:ext uri="{FF2B5EF4-FFF2-40B4-BE49-F238E27FC236}">
                <a16:creationId xmlns:a16="http://schemas.microsoft.com/office/drawing/2014/main" id="{D91C1958-C4E7-D360-1083-341F61E13A9B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8526" name="ganglion - atrial ICG">
            <a:extLst>
              <a:ext uri="{FF2B5EF4-FFF2-40B4-BE49-F238E27FC236}">
                <a16:creationId xmlns:a16="http://schemas.microsoft.com/office/drawing/2014/main" id="{0955C0D6-0898-5826-1D54-F738DB8A15A8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525" name="ganglion - ventricular ICG">
            <a:extLst>
              <a:ext uri="{FF2B5EF4-FFF2-40B4-BE49-F238E27FC236}">
                <a16:creationId xmlns:a16="http://schemas.microsoft.com/office/drawing/2014/main" id="{6BBD37A6-9B0A-46C7-FDC0-B5283C97C497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871" name="plexus - pharyngeal nerve plexus">
            <a:extLst>
              <a:ext uri="{FF2B5EF4-FFF2-40B4-BE49-F238E27FC236}">
                <a16:creationId xmlns:a16="http://schemas.microsoft.com/office/drawing/2014/main" id="{B2671454-74A6-0CD5-3668-122B2F5165CD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8872" name="plexus - pharyngeal nerve plexus">
            <a:extLst>
              <a:ext uri="{FF2B5EF4-FFF2-40B4-BE49-F238E27FC236}">
                <a16:creationId xmlns:a16="http://schemas.microsoft.com/office/drawing/2014/main" id="{F50A6103-8AAA-EBA1-54FE-26C3F1BBE438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grpSp>
        <p:nvGrpSpPr>
          <p:cNvPr id="397" name="organ group - dermatomes">
            <a:extLst>
              <a:ext uri="{FF2B5EF4-FFF2-40B4-BE49-F238E27FC236}">
                <a16:creationId xmlns:a16="http://schemas.microsoft.com/office/drawing/2014/main" id="{8CFB9D81-4D12-CF25-8168-74546004E090}"/>
              </a:ext>
            </a:extLst>
          </p:cNvPr>
          <p:cNvGrpSpPr/>
          <p:nvPr/>
        </p:nvGrpSpPr>
        <p:grpSpPr>
          <a:xfrm>
            <a:off x="5204688" y="9601840"/>
            <a:ext cx="1440000" cy="7249421"/>
            <a:chOff x="41099896" y="9617475"/>
            <a:chExt cx="1440000" cy="7249421"/>
          </a:xfrm>
        </p:grpSpPr>
        <p:sp>
          <p:nvSpPr>
            <p:cNvPr id="415" name="organ - dermatomes">
              <a:extLst>
                <a:ext uri="{FF2B5EF4-FFF2-40B4-BE49-F238E27FC236}">
                  <a16:creationId xmlns:a16="http://schemas.microsoft.com/office/drawing/2014/main" id="{94839DE5-4171-E456-4641-E5023FBBF718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84" name="FTU - dermatome for C2">
              <a:extLst>
                <a:ext uri="{FF2B5EF4-FFF2-40B4-BE49-F238E27FC236}">
                  <a16:creationId xmlns:a16="http://schemas.microsoft.com/office/drawing/2014/main" id="{FBF216E8-8010-2BDA-6A85-98E894786208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6504" name="FTU - dermatome for C2">
                <a:extLst>
                  <a:ext uri="{FF2B5EF4-FFF2-40B4-BE49-F238E27FC236}">
                    <a16:creationId xmlns:a16="http://schemas.microsoft.com/office/drawing/2014/main" id="{1AD50D6E-D631-AAEA-F581-1AB2D25FA47A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5" name="dock">
                <a:extLst>
                  <a:ext uri="{FF2B5EF4-FFF2-40B4-BE49-F238E27FC236}">
                    <a16:creationId xmlns:a16="http://schemas.microsoft.com/office/drawing/2014/main" id="{A204A469-1CB5-714E-B973-23EF0396744C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8FE5C4D6-1A01-E896-48B8-0A7BAAE90A9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2" name="Text Box 3086">
                  <a:extLst>
                    <a:ext uri="{FF2B5EF4-FFF2-40B4-BE49-F238E27FC236}">
                      <a16:creationId xmlns:a16="http://schemas.microsoft.com/office/drawing/2014/main" id="{78B36132-9AE2-7E58-69AF-B6EE6A43469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3" name="Text Box 3086">
                  <a:extLst>
                    <a:ext uri="{FF2B5EF4-FFF2-40B4-BE49-F238E27FC236}">
                      <a16:creationId xmlns:a16="http://schemas.microsoft.com/office/drawing/2014/main" id="{D8B1CD48-E5E2-9C7F-CC35-1634FE9C18A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06" name="link">
                <a:extLst>
                  <a:ext uri="{FF2B5EF4-FFF2-40B4-BE49-F238E27FC236}">
                    <a16:creationId xmlns:a16="http://schemas.microsoft.com/office/drawing/2014/main" id="{91EA4556-39CA-E280-786E-882A094533BD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6507" name="Star: 5 Points 4123">
                  <a:hlinkClick r:id="rId29"/>
                  <a:extLst>
                    <a:ext uri="{FF2B5EF4-FFF2-40B4-BE49-F238E27FC236}">
                      <a16:creationId xmlns:a16="http://schemas.microsoft.com/office/drawing/2014/main" id="{715C27BA-F793-7151-9E40-E56902E34B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08" name="Star: 5 Points 4124">
                  <a:hlinkClick r:id="rId30"/>
                  <a:extLst>
                    <a:ext uri="{FF2B5EF4-FFF2-40B4-BE49-F238E27FC236}">
                      <a16:creationId xmlns:a16="http://schemas.microsoft.com/office/drawing/2014/main" id="{AC8429C8-67BF-A22A-95D6-C88EE2A179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09" name="Star: 5 Points 4125">
                  <a:extLst>
                    <a:ext uri="{FF2B5EF4-FFF2-40B4-BE49-F238E27FC236}">
                      <a16:creationId xmlns:a16="http://schemas.microsoft.com/office/drawing/2014/main" id="{1B7DA304-FE5A-C42C-713E-5DC383C655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86" name="FTU - dermatome for C3">
              <a:extLst>
                <a:ext uri="{FF2B5EF4-FFF2-40B4-BE49-F238E27FC236}">
                  <a16:creationId xmlns:a16="http://schemas.microsoft.com/office/drawing/2014/main" id="{817E19A5-5547-2E7B-1838-F3B25FE2EE8B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6493" name="FTU - dermatome for C3">
                <a:extLst>
                  <a:ext uri="{FF2B5EF4-FFF2-40B4-BE49-F238E27FC236}">
                    <a16:creationId xmlns:a16="http://schemas.microsoft.com/office/drawing/2014/main" id="{80759563-5A71-7E5A-57A5-4BC5418932D8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4" name="dock">
                <a:extLst>
                  <a:ext uri="{FF2B5EF4-FFF2-40B4-BE49-F238E27FC236}">
                    <a16:creationId xmlns:a16="http://schemas.microsoft.com/office/drawing/2014/main" id="{19FB8448-29C5-D23F-A131-FD005A67E553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6501" name="Text Box 3086">
                  <a:extLst>
                    <a:ext uri="{FF2B5EF4-FFF2-40B4-BE49-F238E27FC236}">
                      <a16:creationId xmlns:a16="http://schemas.microsoft.com/office/drawing/2014/main" id="{F0FD2CB0-480B-EE20-5B05-44D03D05A70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2" name="Text Box 3086">
                  <a:extLst>
                    <a:ext uri="{FF2B5EF4-FFF2-40B4-BE49-F238E27FC236}">
                      <a16:creationId xmlns:a16="http://schemas.microsoft.com/office/drawing/2014/main" id="{CF8ADB80-8E51-CACF-9426-4DB7D39B03C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3" name="Text Box 3086">
                  <a:extLst>
                    <a:ext uri="{FF2B5EF4-FFF2-40B4-BE49-F238E27FC236}">
                      <a16:creationId xmlns:a16="http://schemas.microsoft.com/office/drawing/2014/main" id="{DC0C2AD3-A4BF-7E0C-FB16-86055D47636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95" name="link">
                <a:extLst>
                  <a:ext uri="{FF2B5EF4-FFF2-40B4-BE49-F238E27FC236}">
                    <a16:creationId xmlns:a16="http://schemas.microsoft.com/office/drawing/2014/main" id="{53F131B0-B267-32D7-9DF5-BD60B4186FC3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6496" name="Star: 5 Points 4140">
                  <a:hlinkClick r:id="rId29"/>
                  <a:extLst>
                    <a:ext uri="{FF2B5EF4-FFF2-40B4-BE49-F238E27FC236}">
                      <a16:creationId xmlns:a16="http://schemas.microsoft.com/office/drawing/2014/main" id="{955C17F3-6607-BE2B-3AA8-44E58A3F97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6497" name="Star: 5 Points 4141">
                  <a:hlinkClick r:id="rId30"/>
                  <a:extLst>
                    <a:ext uri="{FF2B5EF4-FFF2-40B4-BE49-F238E27FC236}">
                      <a16:creationId xmlns:a16="http://schemas.microsoft.com/office/drawing/2014/main" id="{CADF7C48-94DC-A9AE-4E4B-A140864484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00" name="Star: 5 Points 4142">
                  <a:extLst>
                    <a:ext uri="{FF2B5EF4-FFF2-40B4-BE49-F238E27FC236}">
                      <a16:creationId xmlns:a16="http://schemas.microsoft.com/office/drawing/2014/main" id="{59F018EC-7C47-8D02-7F3D-47F5D810FA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0" name="FTU - dermatome for C4">
              <a:extLst>
                <a:ext uri="{FF2B5EF4-FFF2-40B4-BE49-F238E27FC236}">
                  <a16:creationId xmlns:a16="http://schemas.microsoft.com/office/drawing/2014/main" id="{B95C2928-93AF-D62D-3FA0-0A9526CA7EB9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484" name="FTU - dermatome for C4">
                <a:extLst>
                  <a:ext uri="{FF2B5EF4-FFF2-40B4-BE49-F238E27FC236}">
                    <a16:creationId xmlns:a16="http://schemas.microsoft.com/office/drawing/2014/main" id="{0450717A-1DA4-CBA2-6E4B-0918FF0F6433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85" name="dock">
                <a:extLst>
                  <a:ext uri="{FF2B5EF4-FFF2-40B4-BE49-F238E27FC236}">
                    <a16:creationId xmlns:a16="http://schemas.microsoft.com/office/drawing/2014/main" id="{BD22AB50-87D0-5A68-AF2E-FC46A263F524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6490" name="Text Box 3086">
                  <a:extLst>
                    <a:ext uri="{FF2B5EF4-FFF2-40B4-BE49-F238E27FC236}">
                      <a16:creationId xmlns:a16="http://schemas.microsoft.com/office/drawing/2014/main" id="{EDF15342-212B-D6DA-4D5C-9BF34EE0DE2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1" name="Text Box 3086">
                  <a:extLst>
                    <a:ext uri="{FF2B5EF4-FFF2-40B4-BE49-F238E27FC236}">
                      <a16:creationId xmlns:a16="http://schemas.microsoft.com/office/drawing/2014/main" id="{2094698C-BCD5-399C-58BB-E2289510434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2" name="Text Box 3086">
                  <a:extLst>
                    <a:ext uri="{FF2B5EF4-FFF2-40B4-BE49-F238E27FC236}">
                      <a16:creationId xmlns:a16="http://schemas.microsoft.com/office/drawing/2014/main" id="{A6CB4478-0591-8DB2-A3D2-16E4D1570E7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6" name="link">
                <a:extLst>
                  <a:ext uri="{FF2B5EF4-FFF2-40B4-BE49-F238E27FC236}">
                    <a16:creationId xmlns:a16="http://schemas.microsoft.com/office/drawing/2014/main" id="{D5E94553-9AAF-31F9-FFA1-CC8EBB67C147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487" name="Star: 5 Points 4157">
                  <a:hlinkClick r:id="rId29"/>
                  <a:extLst>
                    <a:ext uri="{FF2B5EF4-FFF2-40B4-BE49-F238E27FC236}">
                      <a16:creationId xmlns:a16="http://schemas.microsoft.com/office/drawing/2014/main" id="{DEBA3F32-88C5-5B90-1EE4-0F627D27BE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8" name="Star: 5 Points 4158">
                  <a:hlinkClick r:id="rId30"/>
                  <a:extLst>
                    <a:ext uri="{FF2B5EF4-FFF2-40B4-BE49-F238E27FC236}">
                      <a16:creationId xmlns:a16="http://schemas.microsoft.com/office/drawing/2014/main" id="{91FB8DC0-816B-FF67-6824-0979CC13E9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9" name="Star: 5 Points 4159">
                  <a:extLst>
                    <a:ext uri="{FF2B5EF4-FFF2-40B4-BE49-F238E27FC236}">
                      <a16:creationId xmlns:a16="http://schemas.microsoft.com/office/drawing/2014/main" id="{57E73260-04B6-18E7-20A7-D8D3835412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1" name="FTU - dermatome for C5">
              <a:extLst>
                <a:ext uri="{FF2B5EF4-FFF2-40B4-BE49-F238E27FC236}">
                  <a16:creationId xmlns:a16="http://schemas.microsoft.com/office/drawing/2014/main" id="{8A2697F3-88E5-B1F3-6B88-D1F283F1F4E9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472" name="FTU - dermatome for C5">
                <a:extLst>
                  <a:ext uri="{FF2B5EF4-FFF2-40B4-BE49-F238E27FC236}">
                    <a16:creationId xmlns:a16="http://schemas.microsoft.com/office/drawing/2014/main" id="{87163A76-3A8E-F1F8-0F40-557301161581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73" name="dock">
                <a:extLst>
                  <a:ext uri="{FF2B5EF4-FFF2-40B4-BE49-F238E27FC236}">
                    <a16:creationId xmlns:a16="http://schemas.microsoft.com/office/drawing/2014/main" id="{C7663FC4-6297-FDC5-A120-952F3B66739F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481" name="Text Box 3086">
                  <a:extLst>
                    <a:ext uri="{FF2B5EF4-FFF2-40B4-BE49-F238E27FC236}">
                      <a16:creationId xmlns:a16="http://schemas.microsoft.com/office/drawing/2014/main" id="{D588F1C4-EA53-0AF2-14E5-249DE18A3F1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2" name="Text Box 3086">
                  <a:extLst>
                    <a:ext uri="{FF2B5EF4-FFF2-40B4-BE49-F238E27FC236}">
                      <a16:creationId xmlns:a16="http://schemas.microsoft.com/office/drawing/2014/main" id="{59A0CBC0-732F-CD19-3F73-44B271D4529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3" name="Text Box 3086">
                  <a:extLst>
                    <a:ext uri="{FF2B5EF4-FFF2-40B4-BE49-F238E27FC236}">
                      <a16:creationId xmlns:a16="http://schemas.microsoft.com/office/drawing/2014/main" id="{A10EE0AD-82C6-C915-F1B1-EFCC30FA13D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76" name="link">
                <a:extLst>
                  <a:ext uri="{FF2B5EF4-FFF2-40B4-BE49-F238E27FC236}">
                    <a16:creationId xmlns:a16="http://schemas.microsoft.com/office/drawing/2014/main" id="{DDD7FFFF-D3F6-2667-6B50-FB1A74B0A5CB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477" name="Star: 5 Points 4174">
                  <a:hlinkClick r:id="rId29"/>
                  <a:extLst>
                    <a:ext uri="{FF2B5EF4-FFF2-40B4-BE49-F238E27FC236}">
                      <a16:creationId xmlns:a16="http://schemas.microsoft.com/office/drawing/2014/main" id="{15EE4473-7E8C-6943-5312-E32EA72A48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78" name="Star: 5 Points 4175">
                  <a:hlinkClick r:id="rId30"/>
                  <a:extLst>
                    <a:ext uri="{FF2B5EF4-FFF2-40B4-BE49-F238E27FC236}">
                      <a16:creationId xmlns:a16="http://schemas.microsoft.com/office/drawing/2014/main" id="{C328CDF8-A020-5FC3-B73A-706FB86C24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79" name="Star: 5 Points 4176">
                  <a:extLst>
                    <a:ext uri="{FF2B5EF4-FFF2-40B4-BE49-F238E27FC236}">
                      <a16:creationId xmlns:a16="http://schemas.microsoft.com/office/drawing/2014/main" id="{CFC6384E-C195-B1F5-4E7A-10DADBD762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2" name="FTU - dermatome for C6">
              <a:extLst>
                <a:ext uri="{FF2B5EF4-FFF2-40B4-BE49-F238E27FC236}">
                  <a16:creationId xmlns:a16="http://schemas.microsoft.com/office/drawing/2014/main" id="{EA886B9E-5A8B-B394-68A3-1C6B8E68DFA0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459" name="FTU - dermatome for C6">
                <a:extLst>
                  <a:ext uri="{FF2B5EF4-FFF2-40B4-BE49-F238E27FC236}">
                    <a16:creationId xmlns:a16="http://schemas.microsoft.com/office/drawing/2014/main" id="{4C861EA9-9BA4-2237-01E6-ED7C6CD32C72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60" name="dock">
                <a:extLst>
                  <a:ext uri="{FF2B5EF4-FFF2-40B4-BE49-F238E27FC236}">
                    <a16:creationId xmlns:a16="http://schemas.microsoft.com/office/drawing/2014/main" id="{F0189A6B-2F12-6956-AA1A-2CDFBA815398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467" name="Text Box 3086">
                  <a:extLst>
                    <a:ext uri="{FF2B5EF4-FFF2-40B4-BE49-F238E27FC236}">
                      <a16:creationId xmlns:a16="http://schemas.microsoft.com/office/drawing/2014/main" id="{056EEC83-F893-1F61-EF6E-08B850BF942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0" name="Text Box 3086">
                  <a:extLst>
                    <a:ext uri="{FF2B5EF4-FFF2-40B4-BE49-F238E27FC236}">
                      <a16:creationId xmlns:a16="http://schemas.microsoft.com/office/drawing/2014/main" id="{59B748EB-0C65-94A2-2410-943AA2AB1A1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1" name="Text Box 3086">
                  <a:extLst>
                    <a:ext uri="{FF2B5EF4-FFF2-40B4-BE49-F238E27FC236}">
                      <a16:creationId xmlns:a16="http://schemas.microsoft.com/office/drawing/2014/main" id="{C6202341-0A4A-14D8-5ADA-1EAE23D7215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61" name="link">
                <a:extLst>
                  <a:ext uri="{FF2B5EF4-FFF2-40B4-BE49-F238E27FC236}">
                    <a16:creationId xmlns:a16="http://schemas.microsoft.com/office/drawing/2014/main" id="{6956A489-2449-76CC-A8B7-AD7DFF31620B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464" name="Star: 5 Points 4191">
                  <a:hlinkClick r:id="rId29"/>
                  <a:extLst>
                    <a:ext uri="{FF2B5EF4-FFF2-40B4-BE49-F238E27FC236}">
                      <a16:creationId xmlns:a16="http://schemas.microsoft.com/office/drawing/2014/main" id="{062D6965-3D73-F637-EEB8-58CE16013B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65" name="Star: 5 Points 4192">
                  <a:hlinkClick r:id="rId30"/>
                  <a:extLst>
                    <a:ext uri="{FF2B5EF4-FFF2-40B4-BE49-F238E27FC236}">
                      <a16:creationId xmlns:a16="http://schemas.microsoft.com/office/drawing/2014/main" id="{AAA42622-2CF3-38B8-EFE5-39E6B147F7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66" name="Star: 5 Points 4193">
                  <a:extLst>
                    <a:ext uri="{FF2B5EF4-FFF2-40B4-BE49-F238E27FC236}">
                      <a16:creationId xmlns:a16="http://schemas.microsoft.com/office/drawing/2014/main" id="{29F555A6-CF3A-2652-5AEB-FA19536E42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3" name="FTU - dermatome for C7">
              <a:extLst>
                <a:ext uri="{FF2B5EF4-FFF2-40B4-BE49-F238E27FC236}">
                  <a16:creationId xmlns:a16="http://schemas.microsoft.com/office/drawing/2014/main" id="{E65F49E1-F93F-7F7B-E044-1DE9670AB540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6446" name="FTU - dermatome for C7">
                <a:extLst>
                  <a:ext uri="{FF2B5EF4-FFF2-40B4-BE49-F238E27FC236}">
                    <a16:creationId xmlns:a16="http://schemas.microsoft.com/office/drawing/2014/main" id="{D852BBBA-E139-6615-768B-DD918CF307C5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7" name="dock">
                <a:extLst>
                  <a:ext uri="{FF2B5EF4-FFF2-40B4-BE49-F238E27FC236}">
                    <a16:creationId xmlns:a16="http://schemas.microsoft.com/office/drawing/2014/main" id="{46819EC7-4CF4-50ED-4502-4681FA493C44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454" name="Text Box 3086">
                  <a:extLst>
                    <a:ext uri="{FF2B5EF4-FFF2-40B4-BE49-F238E27FC236}">
                      <a16:creationId xmlns:a16="http://schemas.microsoft.com/office/drawing/2014/main" id="{ECA95000-3371-A9BB-C0BB-60CC32AB9DB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55" name="Text Box 3086">
                  <a:extLst>
                    <a:ext uri="{FF2B5EF4-FFF2-40B4-BE49-F238E27FC236}">
                      <a16:creationId xmlns:a16="http://schemas.microsoft.com/office/drawing/2014/main" id="{2FC7F15E-01D2-8E44-3EC7-2FECD70661A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58" name="Text Box 3086">
                  <a:extLst>
                    <a:ext uri="{FF2B5EF4-FFF2-40B4-BE49-F238E27FC236}">
                      <a16:creationId xmlns:a16="http://schemas.microsoft.com/office/drawing/2014/main" id="{1A5AD99B-1E2D-3FF2-B241-2C6BF519EF8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48" name="link">
                <a:extLst>
                  <a:ext uri="{FF2B5EF4-FFF2-40B4-BE49-F238E27FC236}">
                    <a16:creationId xmlns:a16="http://schemas.microsoft.com/office/drawing/2014/main" id="{87A071A1-97D8-BDE2-5EFC-5A2BE2172DB6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6449" name="Star: 5 Points 4208">
                  <a:hlinkClick r:id="rId29"/>
                  <a:extLst>
                    <a:ext uri="{FF2B5EF4-FFF2-40B4-BE49-F238E27FC236}">
                      <a16:creationId xmlns:a16="http://schemas.microsoft.com/office/drawing/2014/main" id="{7858F2D9-9EFE-7D15-37E4-410E915E75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52" name="Star: 5 Points 4209">
                  <a:hlinkClick r:id="rId30"/>
                  <a:extLst>
                    <a:ext uri="{FF2B5EF4-FFF2-40B4-BE49-F238E27FC236}">
                      <a16:creationId xmlns:a16="http://schemas.microsoft.com/office/drawing/2014/main" id="{44C8DA44-D512-A294-561B-BC65BA021C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53" name="Star: 5 Points 4210">
                  <a:extLst>
                    <a:ext uri="{FF2B5EF4-FFF2-40B4-BE49-F238E27FC236}">
                      <a16:creationId xmlns:a16="http://schemas.microsoft.com/office/drawing/2014/main" id="{2F072F97-55FD-12CE-DC93-349DAA2933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6" name="FTU - dermatome for C8">
              <a:extLst>
                <a:ext uri="{FF2B5EF4-FFF2-40B4-BE49-F238E27FC236}">
                  <a16:creationId xmlns:a16="http://schemas.microsoft.com/office/drawing/2014/main" id="{CA491B7C-49D9-7033-9895-7036B99C5A6B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6431" name="FTU - dermatome for C8">
                <a:extLst>
                  <a:ext uri="{FF2B5EF4-FFF2-40B4-BE49-F238E27FC236}">
                    <a16:creationId xmlns:a16="http://schemas.microsoft.com/office/drawing/2014/main" id="{9E2F0F61-0383-6D25-5E85-7A34136DE7B4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34" name="dock">
                <a:extLst>
                  <a:ext uri="{FF2B5EF4-FFF2-40B4-BE49-F238E27FC236}">
                    <a16:creationId xmlns:a16="http://schemas.microsoft.com/office/drawing/2014/main" id="{DE1E5162-0754-C65B-F1BF-9CE5E5174933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6441" name="Text Box 3086">
                  <a:extLst>
                    <a:ext uri="{FF2B5EF4-FFF2-40B4-BE49-F238E27FC236}">
                      <a16:creationId xmlns:a16="http://schemas.microsoft.com/office/drawing/2014/main" id="{CD98AEEB-0FF9-B2E4-AF81-31F06EDCF7B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42" name="Text Box 3086">
                  <a:extLst>
                    <a:ext uri="{FF2B5EF4-FFF2-40B4-BE49-F238E27FC236}">
                      <a16:creationId xmlns:a16="http://schemas.microsoft.com/office/drawing/2014/main" id="{575EA330-141E-3F86-22F4-3E04763B15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43" name="Text Box 3086">
                  <a:extLst>
                    <a:ext uri="{FF2B5EF4-FFF2-40B4-BE49-F238E27FC236}">
                      <a16:creationId xmlns:a16="http://schemas.microsoft.com/office/drawing/2014/main" id="{DC41245B-F2AD-9818-DB7B-1002E6A67E1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35" name="link">
                <a:extLst>
                  <a:ext uri="{FF2B5EF4-FFF2-40B4-BE49-F238E27FC236}">
                    <a16:creationId xmlns:a16="http://schemas.microsoft.com/office/drawing/2014/main" id="{CE2A5DC1-7D74-CA3F-2B75-5975983E874A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6436" name="Star: 5 Points 4225">
                  <a:hlinkClick r:id="rId29"/>
                  <a:extLst>
                    <a:ext uri="{FF2B5EF4-FFF2-40B4-BE49-F238E27FC236}">
                      <a16:creationId xmlns:a16="http://schemas.microsoft.com/office/drawing/2014/main" id="{4071F2EB-4879-5062-BFB9-9961791FDD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37" name="Star: 5 Points 4226">
                  <a:hlinkClick r:id="rId30"/>
                  <a:extLst>
                    <a:ext uri="{FF2B5EF4-FFF2-40B4-BE49-F238E27FC236}">
                      <a16:creationId xmlns:a16="http://schemas.microsoft.com/office/drawing/2014/main" id="{4F4EDD98-4509-2D3E-B7FE-BBEE9D25ED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40" name="Star: 5 Points 4227">
                  <a:extLst>
                    <a:ext uri="{FF2B5EF4-FFF2-40B4-BE49-F238E27FC236}">
                      <a16:creationId xmlns:a16="http://schemas.microsoft.com/office/drawing/2014/main" id="{A79BD75F-2DD8-AF95-887F-867166AD39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7" name="FTU - dermatome for T1">
              <a:extLst>
                <a:ext uri="{FF2B5EF4-FFF2-40B4-BE49-F238E27FC236}">
                  <a16:creationId xmlns:a16="http://schemas.microsoft.com/office/drawing/2014/main" id="{664906B7-263A-D637-30E4-1318F8415EEC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6418" name="FTU - dermatome for T1">
                <a:extLst>
                  <a:ext uri="{FF2B5EF4-FFF2-40B4-BE49-F238E27FC236}">
                    <a16:creationId xmlns:a16="http://schemas.microsoft.com/office/drawing/2014/main" id="{6C80752E-8093-B178-ED8F-D42C4334A195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19" name="dock">
                <a:extLst>
                  <a:ext uri="{FF2B5EF4-FFF2-40B4-BE49-F238E27FC236}">
                    <a16:creationId xmlns:a16="http://schemas.microsoft.com/office/drawing/2014/main" id="{2C9546CB-5B9C-7F0B-254B-1C0A6B271EC0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6428" name="Text Box 3086">
                  <a:extLst>
                    <a:ext uri="{FF2B5EF4-FFF2-40B4-BE49-F238E27FC236}">
                      <a16:creationId xmlns:a16="http://schemas.microsoft.com/office/drawing/2014/main" id="{8B8828CF-1ADA-988D-E09B-D955DFC324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29" name="Text Box 3086">
                  <a:extLst>
                    <a:ext uri="{FF2B5EF4-FFF2-40B4-BE49-F238E27FC236}">
                      <a16:creationId xmlns:a16="http://schemas.microsoft.com/office/drawing/2014/main" id="{5C165442-7D07-BB91-F18B-D29C66B603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30" name="Text Box 3086">
                  <a:extLst>
                    <a:ext uri="{FF2B5EF4-FFF2-40B4-BE49-F238E27FC236}">
                      <a16:creationId xmlns:a16="http://schemas.microsoft.com/office/drawing/2014/main" id="{A438D6F1-A6BE-10AB-B2FA-5A21EF4D9D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22" name="link">
                <a:extLst>
                  <a:ext uri="{FF2B5EF4-FFF2-40B4-BE49-F238E27FC236}">
                    <a16:creationId xmlns:a16="http://schemas.microsoft.com/office/drawing/2014/main" id="{890A4619-CA2A-0565-2E48-0CB19ED53F3E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6423" name="Star: 5 Points 4345">
                  <a:hlinkClick r:id="rId29"/>
                  <a:extLst>
                    <a:ext uri="{FF2B5EF4-FFF2-40B4-BE49-F238E27FC236}">
                      <a16:creationId xmlns:a16="http://schemas.microsoft.com/office/drawing/2014/main" id="{7164A715-E3D2-3D83-A060-21C4C6B4ED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24" name="Star: 5 Points 4346">
                  <a:hlinkClick r:id="rId30"/>
                  <a:extLst>
                    <a:ext uri="{FF2B5EF4-FFF2-40B4-BE49-F238E27FC236}">
                      <a16:creationId xmlns:a16="http://schemas.microsoft.com/office/drawing/2014/main" id="{3C092FDA-D2AA-1FA1-0DA7-8B431A3CB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25" name="Star: 5 Points 4347">
                  <a:extLst>
                    <a:ext uri="{FF2B5EF4-FFF2-40B4-BE49-F238E27FC236}">
                      <a16:creationId xmlns:a16="http://schemas.microsoft.com/office/drawing/2014/main" id="{21654940-1C64-0ACB-5AF5-6B581750AF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8" name="FTU - dermatome for T2">
              <a:extLst>
                <a:ext uri="{FF2B5EF4-FFF2-40B4-BE49-F238E27FC236}">
                  <a16:creationId xmlns:a16="http://schemas.microsoft.com/office/drawing/2014/main" id="{59AECD43-0307-7ED1-40B7-A0FB4359556B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6405" name="FTU - dermatome for T2">
                <a:extLst>
                  <a:ext uri="{FF2B5EF4-FFF2-40B4-BE49-F238E27FC236}">
                    <a16:creationId xmlns:a16="http://schemas.microsoft.com/office/drawing/2014/main" id="{30A18AE5-B593-BC09-5220-7FFFB78E5C2E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06" name="dock">
                <a:extLst>
                  <a:ext uri="{FF2B5EF4-FFF2-40B4-BE49-F238E27FC236}">
                    <a16:creationId xmlns:a16="http://schemas.microsoft.com/office/drawing/2014/main" id="{0A1B4FC1-F3AB-1C58-D46B-7DF332D36C7E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6413" name="Text Box 3086">
                  <a:extLst>
                    <a:ext uri="{FF2B5EF4-FFF2-40B4-BE49-F238E27FC236}">
                      <a16:creationId xmlns:a16="http://schemas.microsoft.com/office/drawing/2014/main" id="{777279D4-67C4-7A99-1CEA-E2053A225CA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16" name="Text Box 3086">
                  <a:extLst>
                    <a:ext uri="{FF2B5EF4-FFF2-40B4-BE49-F238E27FC236}">
                      <a16:creationId xmlns:a16="http://schemas.microsoft.com/office/drawing/2014/main" id="{3A7B1E5E-2A65-E5B9-C1D2-8AFF3FD3C8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17" name="Text Box 3086">
                  <a:extLst>
                    <a:ext uri="{FF2B5EF4-FFF2-40B4-BE49-F238E27FC236}">
                      <a16:creationId xmlns:a16="http://schemas.microsoft.com/office/drawing/2014/main" id="{3515D259-E409-863A-32F8-36665C3D638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07" name="link">
                <a:extLst>
                  <a:ext uri="{FF2B5EF4-FFF2-40B4-BE49-F238E27FC236}">
                    <a16:creationId xmlns:a16="http://schemas.microsoft.com/office/drawing/2014/main" id="{242446DA-34AD-7C10-0D68-A3508627C2E3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6410" name="Star: 5 Points 4329">
                  <a:hlinkClick r:id="rId29"/>
                  <a:extLst>
                    <a:ext uri="{FF2B5EF4-FFF2-40B4-BE49-F238E27FC236}">
                      <a16:creationId xmlns:a16="http://schemas.microsoft.com/office/drawing/2014/main" id="{4CB3F1AF-2F71-AA7D-239D-C85C238B85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11" name="Star: 5 Points 4330">
                  <a:hlinkClick r:id="rId30"/>
                  <a:extLst>
                    <a:ext uri="{FF2B5EF4-FFF2-40B4-BE49-F238E27FC236}">
                      <a16:creationId xmlns:a16="http://schemas.microsoft.com/office/drawing/2014/main" id="{1D524AEC-6649-F9C8-BA23-BB5C4FF0D5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12" name="Star: 5 Points 4331">
                  <a:extLst>
                    <a:ext uri="{FF2B5EF4-FFF2-40B4-BE49-F238E27FC236}">
                      <a16:creationId xmlns:a16="http://schemas.microsoft.com/office/drawing/2014/main" id="{4086CA5E-47F2-25AC-5583-D166200EA2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2" name="FTU - dermatome for T3">
              <a:extLst>
                <a:ext uri="{FF2B5EF4-FFF2-40B4-BE49-F238E27FC236}">
                  <a16:creationId xmlns:a16="http://schemas.microsoft.com/office/drawing/2014/main" id="{8E8B66BF-4C0A-61B1-EF70-B810915DF192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6392" name="FTU - dermatome for T3">
                <a:extLst>
                  <a:ext uri="{FF2B5EF4-FFF2-40B4-BE49-F238E27FC236}">
                    <a16:creationId xmlns:a16="http://schemas.microsoft.com/office/drawing/2014/main" id="{7DBBE64B-ECD3-FE07-36C5-F8DB9CF0DEB5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93" name="dock">
                <a:extLst>
                  <a:ext uri="{FF2B5EF4-FFF2-40B4-BE49-F238E27FC236}">
                    <a16:creationId xmlns:a16="http://schemas.microsoft.com/office/drawing/2014/main" id="{1DB05AB9-D1C7-6D5A-9838-DACF59B86F2A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6400" name="Text Box 3086">
                  <a:extLst>
                    <a:ext uri="{FF2B5EF4-FFF2-40B4-BE49-F238E27FC236}">
                      <a16:creationId xmlns:a16="http://schemas.microsoft.com/office/drawing/2014/main" id="{BC9E88A4-C30F-FC30-0324-5B1F8E122C5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01" name="Text Box 3086">
                  <a:extLst>
                    <a:ext uri="{FF2B5EF4-FFF2-40B4-BE49-F238E27FC236}">
                      <a16:creationId xmlns:a16="http://schemas.microsoft.com/office/drawing/2014/main" id="{AA7C1EDC-D57C-9386-3886-BFD40814080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04" name="Text Box 3086">
                  <a:extLst>
                    <a:ext uri="{FF2B5EF4-FFF2-40B4-BE49-F238E27FC236}">
                      <a16:creationId xmlns:a16="http://schemas.microsoft.com/office/drawing/2014/main" id="{89B68264-5FAC-EADC-1954-BCA2ABDB3E7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94" name="link">
                <a:extLst>
                  <a:ext uri="{FF2B5EF4-FFF2-40B4-BE49-F238E27FC236}">
                    <a16:creationId xmlns:a16="http://schemas.microsoft.com/office/drawing/2014/main" id="{70D30FFD-CB52-3C18-EAE0-27AFDFF2221D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6395" name="Star: 5 Points 4313">
                  <a:hlinkClick r:id="rId29"/>
                  <a:extLst>
                    <a:ext uri="{FF2B5EF4-FFF2-40B4-BE49-F238E27FC236}">
                      <a16:creationId xmlns:a16="http://schemas.microsoft.com/office/drawing/2014/main" id="{3C3292F2-01B7-0B4A-5C40-C64851F8BF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98" name="Star: 5 Points 4314">
                  <a:hlinkClick r:id="rId30"/>
                  <a:extLst>
                    <a:ext uri="{FF2B5EF4-FFF2-40B4-BE49-F238E27FC236}">
                      <a16:creationId xmlns:a16="http://schemas.microsoft.com/office/drawing/2014/main" id="{AE497F52-8628-95FC-70A1-6DB496844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99" name="Star: 5 Points 4315">
                  <a:extLst>
                    <a:ext uri="{FF2B5EF4-FFF2-40B4-BE49-F238E27FC236}">
                      <a16:creationId xmlns:a16="http://schemas.microsoft.com/office/drawing/2014/main" id="{17C10283-8DC7-F63C-B5EA-8E4F5E46FF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4" name="FTU - dermatome for T4">
              <a:extLst>
                <a:ext uri="{FF2B5EF4-FFF2-40B4-BE49-F238E27FC236}">
                  <a16:creationId xmlns:a16="http://schemas.microsoft.com/office/drawing/2014/main" id="{353A0A4D-479A-38F4-8626-2C81963141F6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220" name="FTU - dermatome for T4">
                <a:extLst>
                  <a:ext uri="{FF2B5EF4-FFF2-40B4-BE49-F238E27FC236}">
                    <a16:creationId xmlns:a16="http://schemas.microsoft.com/office/drawing/2014/main" id="{47B6AB71-4DB0-E7E4-19FE-A35F08B1B1CD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25" name="dock">
                <a:extLst>
                  <a:ext uri="{FF2B5EF4-FFF2-40B4-BE49-F238E27FC236}">
                    <a16:creationId xmlns:a16="http://schemas.microsoft.com/office/drawing/2014/main" id="{E2AABCDC-4F9B-7C02-9251-F695DC756873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2A592B73-C11A-6199-E81D-F1DC3623557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9E14D36E-9049-93B6-7750-16DCC120CD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62" name="Text Box 3086">
                  <a:extLst>
                    <a:ext uri="{FF2B5EF4-FFF2-40B4-BE49-F238E27FC236}">
                      <a16:creationId xmlns:a16="http://schemas.microsoft.com/office/drawing/2014/main" id="{C4A05C06-0ED0-2796-4702-F16CA91E356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6" name="link">
                <a:extLst>
                  <a:ext uri="{FF2B5EF4-FFF2-40B4-BE49-F238E27FC236}">
                    <a16:creationId xmlns:a16="http://schemas.microsoft.com/office/drawing/2014/main" id="{D9240C56-8C55-8294-88F5-FD4AC3B9837F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231" name="Star: 5 Points 4297">
                  <a:hlinkClick r:id="rId29"/>
                  <a:extLst>
                    <a:ext uri="{FF2B5EF4-FFF2-40B4-BE49-F238E27FC236}">
                      <a16:creationId xmlns:a16="http://schemas.microsoft.com/office/drawing/2014/main" id="{86780609-8255-7F22-AD84-C9935C3AB3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2" name="Star: 5 Points 4298">
                  <a:hlinkClick r:id="rId30"/>
                  <a:extLst>
                    <a:ext uri="{FF2B5EF4-FFF2-40B4-BE49-F238E27FC236}">
                      <a16:creationId xmlns:a16="http://schemas.microsoft.com/office/drawing/2014/main" id="{AC1BADC7-6CE6-0A51-25F3-D233BDE06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43" name="Star: 5 Points 4299">
                  <a:extLst>
                    <a:ext uri="{FF2B5EF4-FFF2-40B4-BE49-F238E27FC236}">
                      <a16:creationId xmlns:a16="http://schemas.microsoft.com/office/drawing/2014/main" id="{6D56A902-C0EE-46E0-90D5-1CABD894EA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5" name="FTU - dermatome for T5">
              <a:extLst>
                <a:ext uri="{FF2B5EF4-FFF2-40B4-BE49-F238E27FC236}">
                  <a16:creationId xmlns:a16="http://schemas.microsoft.com/office/drawing/2014/main" id="{7140CFC1-D752-BF3D-78BA-82A96A8EA761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176" name="FTU - dermatome for T5">
                <a:extLst>
                  <a:ext uri="{FF2B5EF4-FFF2-40B4-BE49-F238E27FC236}">
                    <a16:creationId xmlns:a16="http://schemas.microsoft.com/office/drawing/2014/main" id="{5C6096B0-C2EC-1896-6CF2-2C5E0A59D6FE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77" name="dock">
                <a:extLst>
                  <a:ext uri="{FF2B5EF4-FFF2-40B4-BE49-F238E27FC236}">
                    <a16:creationId xmlns:a16="http://schemas.microsoft.com/office/drawing/2014/main" id="{3318190B-B871-261F-BDDB-B5102A9C37CF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B7D4C0F9-DD0C-E878-E965-006C73B4184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BAC7CC8D-7144-E029-B67D-ABD2187B9A0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7" name="Text Box 3086">
                  <a:extLst>
                    <a:ext uri="{FF2B5EF4-FFF2-40B4-BE49-F238E27FC236}">
                      <a16:creationId xmlns:a16="http://schemas.microsoft.com/office/drawing/2014/main" id="{6C457ED2-48B3-89DB-2829-421E9A796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94" name="link">
                <a:extLst>
                  <a:ext uri="{FF2B5EF4-FFF2-40B4-BE49-F238E27FC236}">
                    <a16:creationId xmlns:a16="http://schemas.microsoft.com/office/drawing/2014/main" id="{E1B4D20E-2201-544A-98BC-FB2AA316BD59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201" name="Star: 5 Points 4281">
                  <a:hlinkClick r:id="rId29"/>
                  <a:extLst>
                    <a:ext uri="{FF2B5EF4-FFF2-40B4-BE49-F238E27FC236}">
                      <a16:creationId xmlns:a16="http://schemas.microsoft.com/office/drawing/2014/main" id="{26F66B6F-0CA3-9F99-0843-69CF02C2CF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2" name="Star: 5 Points 4282">
                  <a:hlinkClick r:id="rId30"/>
                  <a:extLst>
                    <a:ext uri="{FF2B5EF4-FFF2-40B4-BE49-F238E27FC236}">
                      <a16:creationId xmlns:a16="http://schemas.microsoft.com/office/drawing/2014/main" id="{C401DB2C-8910-AD35-F5B0-E2473132D2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283">
                  <a:extLst>
                    <a:ext uri="{FF2B5EF4-FFF2-40B4-BE49-F238E27FC236}">
                      <a16:creationId xmlns:a16="http://schemas.microsoft.com/office/drawing/2014/main" id="{47FB913B-FC76-BD26-931D-C75A0219FD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6" name="FTU - dermatome for T6">
              <a:extLst>
                <a:ext uri="{FF2B5EF4-FFF2-40B4-BE49-F238E27FC236}">
                  <a16:creationId xmlns:a16="http://schemas.microsoft.com/office/drawing/2014/main" id="{674BDEB3-8B34-1995-2034-913B1561C74C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135" name="FTU - dermatome for T6">
                <a:extLst>
                  <a:ext uri="{FF2B5EF4-FFF2-40B4-BE49-F238E27FC236}">
                    <a16:creationId xmlns:a16="http://schemas.microsoft.com/office/drawing/2014/main" id="{7C584606-5A36-757F-E56A-DD4D18A75FD4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0" name="dock">
                <a:extLst>
                  <a:ext uri="{FF2B5EF4-FFF2-40B4-BE49-F238E27FC236}">
                    <a16:creationId xmlns:a16="http://schemas.microsoft.com/office/drawing/2014/main" id="{C9D52E63-2DCB-95F9-59B5-C6241155B538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159" name="Text Box 3086">
                  <a:extLst>
                    <a:ext uri="{FF2B5EF4-FFF2-40B4-BE49-F238E27FC236}">
                      <a16:creationId xmlns:a16="http://schemas.microsoft.com/office/drawing/2014/main" id="{FBBFB5EF-A230-1668-F119-22CAD97CEE9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4" name="Text Box 3086">
                  <a:extLst>
                    <a:ext uri="{FF2B5EF4-FFF2-40B4-BE49-F238E27FC236}">
                      <a16:creationId xmlns:a16="http://schemas.microsoft.com/office/drawing/2014/main" id="{C696A34A-1B5A-C92A-29F2-5E0906EE75E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B7374676-9CD3-E861-39FF-6348028104C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46" name="link">
                <a:extLst>
                  <a:ext uri="{FF2B5EF4-FFF2-40B4-BE49-F238E27FC236}">
                    <a16:creationId xmlns:a16="http://schemas.microsoft.com/office/drawing/2014/main" id="{7743C89B-5044-8EC7-36F7-81A5DB5B3174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152" name="Star: 5 Points 4265">
                  <a:hlinkClick r:id="rId29"/>
                  <a:extLst>
                    <a:ext uri="{FF2B5EF4-FFF2-40B4-BE49-F238E27FC236}">
                      <a16:creationId xmlns:a16="http://schemas.microsoft.com/office/drawing/2014/main" id="{7D2DBC8D-775A-6947-8D6B-8AC3DCF86A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3" name="Star: 5 Points 4266">
                  <a:hlinkClick r:id="rId30"/>
                  <a:extLst>
                    <a:ext uri="{FF2B5EF4-FFF2-40B4-BE49-F238E27FC236}">
                      <a16:creationId xmlns:a16="http://schemas.microsoft.com/office/drawing/2014/main" id="{FA75B914-2534-A6AE-579B-FD6447D2D9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267">
                  <a:extLst>
                    <a:ext uri="{FF2B5EF4-FFF2-40B4-BE49-F238E27FC236}">
                      <a16:creationId xmlns:a16="http://schemas.microsoft.com/office/drawing/2014/main" id="{4F357723-43A7-EB95-2A90-EEC7F754F8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7" name="FTU - dermatome for T7">
              <a:extLst>
                <a:ext uri="{FF2B5EF4-FFF2-40B4-BE49-F238E27FC236}">
                  <a16:creationId xmlns:a16="http://schemas.microsoft.com/office/drawing/2014/main" id="{CA7104D1-249A-26A8-E31B-ED326FDB2F0C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098" name="FTU - dermatome for T7">
                <a:extLst>
                  <a:ext uri="{FF2B5EF4-FFF2-40B4-BE49-F238E27FC236}">
                    <a16:creationId xmlns:a16="http://schemas.microsoft.com/office/drawing/2014/main" id="{6ECEF118-850D-AB29-879C-295E03C45324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99" name="dock">
                <a:extLst>
                  <a:ext uri="{FF2B5EF4-FFF2-40B4-BE49-F238E27FC236}">
                    <a16:creationId xmlns:a16="http://schemas.microsoft.com/office/drawing/2014/main" id="{B87B8DB0-F545-15D4-E3D1-C21A18AAF4DB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122" name="Text Box 3086">
                  <a:extLst>
                    <a:ext uri="{FF2B5EF4-FFF2-40B4-BE49-F238E27FC236}">
                      <a16:creationId xmlns:a16="http://schemas.microsoft.com/office/drawing/2014/main" id="{D19CC530-693A-BA3E-697A-B90D39BDF3D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3" name="Text Box 3086">
                  <a:extLst>
                    <a:ext uri="{FF2B5EF4-FFF2-40B4-BE49-F238E27FC236}">
                      <a16:creationId xmlns:a16="http://schemas.microsoft.com/office/drawing/2014/main" id="{05042D8C-884E-C749-3C57-DEC5953F4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7FC87ED7-74A2-C570-6749-93EADC1616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6" name="link">
                <a:extLst>
                  <a:ext uri="{FF2B5EF4-FFF2-40B4-BE49-F238E27FC236}">
                    <a16:creationId xmlns:a16="http://schemas.microsoft.com/office/drawing/2014/main" id="{E4A51168-82F5-E193-2DB4-F250D6EF8924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118" name="Star: 5 Points 4249">
                  <a:hlinkClick r:id="rId29"/>
                  <a:extLst>
                    <a:ext uri="{FF2B5EF4-FFF2-40B4-BE49-F238E27FC236}">
                      <a16:creationId xmlns:a16="http://schemas.microsoft.com/office/drawing/2014/main" id="{1EEDC5E3-75F6-2A7A-9FBC-9660E0DD53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19" name="Star: 5 Points 4250">
                  <a:hlinkClick r:id="rId30"/>
                  <a:extLst>
                    <a:ext uri="{FF2B5EF4-FFF2-40B4-BE49-F238E27FC236}">
                      <a16:creationId xmlns:a16="http://schemas.microsoft.com/office/drawing/2014/main" id="{1A80558B-636A-454A-796C-F8D0C96C48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251">
                  <a:extLst>
                    <a:ext uri="{FF2B5EF4-FFF2-40B4-BE49-F238E27FC236}">
                      <a16:creationId xmlns:a16="http://schemas.microsoft.com/office/drawing/2014/main" id="{5ED63CDF-28E7-38B2-668A-9655E08A8D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8" name="FTU - dermatome for T8">
              <a:extLst>
                <a:ext uri="{FF2B5EF4-FFF2-40B4-BE49-F238E27FC236}">
                  <a16:creationId xmlns:a16="http://schemas.microsoft.com/office/drawing/2014/main" id="{0E733E9F-733C-7E39-523E-25FD01F52576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025" name="FTU - dermatome for T8">
                <a:extLst>
                  <a:ext uri="{FF2B5EF4-FFF2-40B4-BE49-F238E27FC236}">
                    <a16:creationId xmlns:a16="http://schemas.microsoft.com/office/drawing/2014/main" id="{92658C42-8ABB-8646-348D-6D7CFB5CBED3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255A6194-41AC-C42E-AADA-F12FC353E0FD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6038" name="Text Box 3086">
                  <a:extLst>
                    <a:ext uri="{FF2B5EF4-FFF2-40B4-BE49-F238E27FC236}">
                      <a16:creationId xmlns:a16="http://schemas.microsoft.com/office/drawing/2014/main" id="{CD0A3F4A-CCD0-CB48-600E-C4C484783C0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6" name="Text Box 3086">
                  <a:extLst>
                    <a:ext uri="{FF2B5EF4-FFF2-40B4-BE49-F238E27FC236}">
                      <a16:creationId xmlns:a16="http://schemas.microsoft.com/office/drawing/2014/main" id="{A3CC87E7-8FA6-E27A-F477-163E21AAF4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0AAC68F0-92D1-3FA9-9604-BCA322D8E5E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9" name="link">
                <a:extLst>
                  <a:ext uri="{FF2B5EF4-FFF2-40B4-BE49-F238E27FC236}">
                    <a16:creationId xmlns:a16="http://schemas.microsoft.com/office/drawing/2014/main" id="{4A76C9FC-C1E2-8F9F-5559-1CA2C1E10105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030" name="Star: 5 Points 4465">
                  <a:hlinkClick r:id="rId29"/>
                  <a:extLst>
                    <a:ext uri="{FF2B5EF4-FFF2-40B4-BE49-F238E27FC236}">
                      <a16:creationId xmlns:a16="http://schemas.microsoft.com/office/drawing/2014/main" id="{71C25531-5E45-5ED1-E7CC-D9E16D1DD3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31" name="Star: 5 Points 4466">
                  <a:hlinkClick r:id="rId30"/>
                  <a:extLst>
                    <a:ext uri="{FF2B5EF4-FFF2-40B4-BE49-F238E27FC236}">
                      <a16:creationId xmlns:a16="http://schemas.microsoft.com/office/drawing/2014/main" id="{D7226D3C-BD7D-D724-7DE1-9BAA33A77F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36" name="Star: 5 Points 4467">
                  <a:extLst>
                    <a:ext uri="{FF2B5EF4-FFF2-40B4-BE49-F238E27FC236}">
                      <a16:creationId xmlns:a16="http://schemas.microsoft.com/office/drawing/2014/main" id="{19533D06-2169-A500-51EC-CFA360A830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1" name="FTU - dermatome for T9">
              <a:extLst>
                <a:ext uri="{FF2B5EF4-FFF2-40B4-BE49-F238E27FC236}">
                  <a16:creationId xmlns:a16="http://schemas.microsoft.com/office/drawing/2014/main" id="{6E30D8AB-B951-1359-0014-51F248AA5F07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1375" name="FTU - dermatome for T9">
                <a:extLst>
                  <a:ext uri="{FF2B5EF4-FFF2-40B4-BE49-F238E27FC236}">
                    <a16:creationId xmlns:a16="http://schemas.microsoft.com/office/drawing/2014/main" id="{5A9BFE4B-3683-8734-C2FA-E0B6B5C8FE21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76" name="dock">
                <a:extLst>
                  <a:ext uri="{FF2B5EF4-FFF2-40B4-BE49-F238E27FC236}">
                    <a16:creationId xmlns:a16="http://schemas.microsoft.com/office/drawing/2014/main" id="{BEAE3C1F-B5BE-E589-13F7-641AAE924342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2" name="Text Box 3086">
                  <a:extLst>
                    <a:ext uri="{FF2B5EF4-FFF2-40B4-BE49-F238E27FC236}">
                      <a16:creationId xmlns:a16="http://schemas.microsoft.com/office/drawing/2014/main" id="{9663851D-A1D4-FC21-A280-E077EE37C2C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3" name="Text Box 3086">
                  <a:extLst>
                    <a:ext uri="{FF2B5EF4-FFF2-40B4-BE49-F238E27FC236}">
                      <a16:creationId xmlns:a16="http://schemas.microsoft.com/office/drawing/2014/main" id="{D4B3AD77-8BBD-697A-327B-3FA7D8BD487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4" name="Text Box 3086">
                  <a:extLst>
                    <a:ext uri="{FF2B5EF4-FFF2-40B4-BE49-F238E27FC236}">
                      <a16:creationId xmlns:a16="http://schemas.microsoft.com/office/drawing/2014/main" id="{60D289FC-9A30-4D24-634A-D80247E8430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77" name="link">
                <a:extLst>
                  <a:ext uri="{FF2B5EF4-FFF2-40B4-BE49-F238E27FC236}">
                    <a16:creationId xmlns:a16="http://schemas.microsoft.com/office/drawing/2014/main" id="{5F13C337-5B9C-E1E9-A323-CA1A686BA587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1378" name="Star: 5 Points 4449">
                  <a:hlinkClick r:id="rId29"/>
                  <a:extLst>
                    <a:ext uri="{FF2B5EF4-FFF2-40B4-BE49-F238E27FC236}">
                      <a16:creationId xmlns:a16="http://schemas.microsoft.com/office/drawing/2014/main" id="{515BB0D2-D7CD-AA17-5B4C-E697848D91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9" name="Star: 5 Points 4450">
                  <a:hlinkClick r:id="rId30"/>
                  <a:extLst>
                    <a:ext uri="{FF2B5EF4-FFF2-40B4-BE49-F238E27FC236}">
                      <a16:creationId xmlns:a16="http://schemas.microsoft.com/office/drawing/2014/main" id="{D107A3AA-4EFC-14CE-3F97-674F82BC17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0" name="Star: 5 Points 4451">
                  <a:extLst>
                    <a:ext uri="{FF2B5EF4-FFF2-40B4-BE49-F238E27FC236}">
                      <a16:creationId xmlns:a16="http://schemas.microsoft.com/office/drawing/2014/main" id="{B846DAC9-EE24-3503-3029-8985643A8D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2" name="FTU - dermatome for T10">
              <a:extLst>
                <a:ext uri="{FF2B5EF4-FFF2-40B4-BE49-F238E27FC236}">
                  <a16:creationId xmlns:a16="http://schemas.microsoft.com/office/drawing/2014/main" id="{D56E146F-265D-7210-7589-5DE9F4C17911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1366" name="FTU - dermatome for T10">
                <a:extLst>
                  <a:ext uri="{FF2B5EF4-FFF2-40B4-BE49-F238E27FC236}">
                    <a16:creationId xmlns:a16="http://schemas.microsoft.com/office/drawing/2014/main" id="{3811B72F-BBE5-619C-06E0-A6D4AF1F3F1E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67" name="dock">
                <a:extLst>
                  <a:ext uri="{FF2B5EF4-FFF2-40B4-BE49-F238E27FC236}">
                    <a16:creationId xmlns:a16="http://schemas.microsoft.com/office/drawing/2014/main" id="{B7A0C9E9-C1BD-B18A-BEB2-FF4D5D129B11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1372" name="Text Box 3086">
                  <a:extLst>
                    <a:ext uri="{FF2B5EF4-FFF2-40B4-BE49-F238E27FC236}">
                      <a16:creationId xmlns:a16="http://schemas.microsoft.com/office/drawing/2014/main" id="{5CD146D4-DAF3-4D7D-A5E2-B2C3E91A40F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3" name="Text Box 3086">
                  <a:extLst>
                    <a:ext uri="{FF2B5EF4-FFF2-40B4-BE49-F238E27FC236}">
                      <a16:creationId xmlns:a16="http://schemas.microsoft.com/office/drawing/2014/main" id="{BDA883D9-6322-8072-675F-2A6F06C73A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4" name="Text Box 3086">
                  <a:extLst>
                    <a:ext uri="{FF2B5EF4-FFF2-40B4-BE49-F238E27FC236}">
                      <a16:creationId xmlns:a16="http://schemas.microsoft.com/office/drawing/2014/main" id="{E16AE131-BB63-0E5D-C711-7FA378D83DA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68" name="link">
                <a:extLst>
                  <a:ext uri="{FF2B5EF4-FFF2-40B4-BE49-F238E27FC236}">
                    <a16:creationId xmlns:a16="http://schemas.microsoft.com/office/drawing/2014/main" id="{0B7FF862-A758-1484-A8C9-72F89C74CF06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1369" name="Star: 5 Points 4433">
                  <a:hlinkClick r:id="rId29"/>
                  <a:extLst>
                    <a:ext uri="{FF2B5EF4-FFF2-40B4-BE49-F238E27FC236}">
                      <a16:creationId xmlns:a16="http://schemas.microsoft.com/office/drawing/2014/main" id="{0C470462-431E-CA0C-C29A-14C8F7F3E6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0" name="Star: 5 Points 4434">
                  <a:hlinkClick r:id="rId30"/>
                  <a:extLst>
                    <a:ext uri="{FF2B5EF4-FFF2-40B4-BE49-F238E27FC236}">
                      <a16:creationId xmlns:a16="http://schemas.microsoft.com/office/drawing/2014/main" id="{E8DF2B6C-D34C-4BF6-5372-C272857830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1" name="Star: 5 Points 4435">
                  <a:extLst>
                    <a:ext uri="{FF2B5EF4-FFF2-40B4-BE49-F238E27FC236}">
                      <a16:creationId xmlns:a16="http://schemas.microsoft.com/office/drawing/2014/main" id="{26E44FF0-2090-9883-1AB8-7E6153D3E8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3" name="FTU - dermatome for T11">
              <a:extLst>
                <a:ext uri="{FF2B5EF4-FFF2-40B4-BE49-F238E27FC236}">
                  <a16:creationId xmlns:a16="http://schemas.microsoft.com/office/drawing/2014/main" id="{36CA1D4B-CD5F-429D-5059-717B5E3250E1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1357" name="FTU - dermatome for T11">
                <a:extLst>
                  <a:ext uri="{FF2B5EF4-FFF2-40B4-BE49-F238E27FC236}">
                    <a16:creationId xmlns:a16="http://schemas.microsoft.com/office/drawing/2014/main" id="{ADA5988D-5DB0-45BB-295C-087C2FC9822D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58" name="dock">
                <a:extLst>
                  <a:ext uri="{FF2B5EF4-FFF2-40B4-BE49-F238E27FC236}">
                    <a16:creationId xmlns:a16="http://schemas.microsoft.com/office/drawing/2014/main" id="{8E9E6E6C-DA3F-F64F-4A69-1287193B97FD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1363" name="Text Box 3086">
                  <a:extLst>
                    <a:ext uri="{FF2B5EF4-FFF2-40B4-BE49-F238E27FC236}">
                      <a16:creationId xmlns:a16="http://schemas.microsoft.com/office/drawing/2014/main" id="{0C9DFE4F-4869-103B-86F1-DE8C323493C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4" name="Text Box 3086">
                  <a:extLst>
                    <a:ext uri="{FF2B5EF4-FFF2-40B4-BE49-F238E27FC236}">
                      <a16:creationId xmlns:a16="http://schemas.microsoft.com/office/drawing/2014/main" id="{E6A47D42-2E7D-E362-DE66-30D1CABE27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5" name="Text Box 3086">
                  <a:extLst>
                    <a:ext uri="{FF2B5EF4-FFF2-40B4-BE49-F238E27FC236}">
                      <a16:creationId xmlns:a16="http://schemas.microsoft.com/office/drawing/2014/main" id="{1B5B9055-901F-D272-22AA-AE380444B2C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9" name="link">
                <a:extLst>
                  <a:ext uri="{FF2B5EF4-FFF2-40B4-BE49-F238E27FC236}">
                    <a16:creationId xmlns:a16="http://schemas.microsoft.com/office/drawing/2014/main" id="{4CD31A65-D676-7E88-EC01-E7EA04010629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1360" name="Star: 5 Points 4417">
                  <a:hlinkClick r:id="rId29"/>
                  <a:extLst>
                    <a:ext uri="{FF2B5EF4-FFF2-40B4-BE49-F238E27FC236}">
                      <a16:creationId xmlns:a16="http://schemas.microsoft.com/office/drawing/2014/main" id="{D2BC3088-50BC-9A6A-82C2-8D8D260CD2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1" name="Star: 5 Points 4418">
                  <a:hlinkClick r:id="rId30"/>
                  <a:extLst>
                    <a:ext uri="{FF2B5EF4-FFF2-40B4-BE49-F238E27FC236}">
                      <a16:creationId xmlns:a16="http://schemas.microsoft.com/office/drawing/2014/main" id="{1F12F682-60C7-8A3F-6607-44D1E200D1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2" name="Star: 5 Points 4419">
                  <a:extLst>
                    <a:ext uri="{FF2B5EF4-FFF2-40B4-BE49-F238E27FC236}">
                      <a16:creationId xmlns:a16="http://schemas.microsoft.com/office/drawing/2014/main" id="{D0B8D5D3-692F-A0E0-B935-E718898FF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8" name="FTU - dermatome for T12">
              <a:extLst>
                <a:ext uri="{FF2B5EF4-FFF2-40B4-BE49-F238E27FC236}">
                  <a16:creationId xmlns:a16="http://schemas.microsoft.com/office/drawing/2014/main" id="{73ECE84D-31FC-A499-8627-23DDC708539D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1348" name="FTU - dermatome for T12">
                <a:extLst>
                  <a:ext uri="{FF2B5EF4-FFF2-40B4-BE49-F238E27FC236}">
                    <a16:creationId xmlns:a16="http://schemas.microsoft.com/office/drawing/2014/main" id="{0C69A60A-DB0D-2447-57BF-AE21F9618D83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9" name="dock">
                <a:extLst>
                  <a:ext uri="{FF2B5EF4-FFF2-40B4-BE49-F238E27FC236}">
                    <a16:creationId xmlns:a16="http://schemas.microsoft.com/office/drawing/2014/main" id="{45DAA503-0A23-8461-0F01-E3D8F92733C3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1354" name="Text Box 3086">
                  <a:extLst>
                    <a:ext uri="{FF2B5EF4-FFF2-40B4-BE49-F238E27FC236}">
                      <a16:creationId xmlns:a16="http://schemas.microsoft.com/office/drawing/2014/main" id="{24D7521B-F93B-50A3-0000-E85C9F5EED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5" name="Text Box 3086">
                  <a:extLst>
                    <a:ext uri="{FF2B5EF4-FFF2-40B4-BE49-F238E27FC236}">
                      <a16:creationId xmlns:a16="http://schemas.microsoft.com/office/drawing/2014/main" id="{1C87BA01-ADA8-8DDD-AD5B-0B109E0780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6" name="Text Box 3086">
                  <a:extLst>
                    <a:ext uri="{FF2B5EF4-FFF2-40B4-BE49-F238E27FC236}">
                      <a16:creationId xmlns:a16="http://schemas.microsoft.com/office/drawing/2014/main" id="{74818B6A-7480-6C80-7EAA-E6082AE54B1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0" name="link">
                <a:extLst>
                  <a:ext uri="{FF2B5EF4-FFF2-40B4-BE49-F238E27FC236}">
                    <a16:creationId xmlns:a16="http://schemas.microsoft.com/office/drawing/2014/main" id="{6CEE9202-BC5C-4A5D-8307-F3A8633D78F3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1351" name="Star: 5 Points 4401">
                  <a:hlinkClick r:id="rId29"/>
                  <a:extLst>
                    <a:ext uri="{FF2B5EF4-FFF2-40B4-BE49-F238E27FC236}">
                      <a16:creationId xmlns:a16="http://schemas.microsoft.com/office/drawing/2014/main" id="{9166F34E-5F65-3CF3-5837-D1C5F14722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52" name="Star: 5 Points 4402">
                  <a:hlinkClick r:id="rId30"/>
                  <a:extLst>
                    <a:ext uri="{FF2B5EF4-FFF2-40B4-BE49-F238E27FC236}">
                      <a16:creationId xmlns:a16="http://schemas.microsoft.com/office/drawing/2014/main" id="{97F359EA-2879-2EB4-D6A4-A444E65301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53" name="Star: 5 Points 4403">
                  <a:extLst>
                    <a:ext uri="{FF2B5EF4-FFF2-40B4-BE49-F238E27FC236}">
                      <a16:creationId xmlns:a16="http://schemas.microsoft.com/office/drawing/2014/main" id="{53B4F5EF-F99A-5EBF-8D3F-E09B45F735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0" name="FTU - dermatome for L1">
              <a:extLst>
                <a:ext uri="{FF2B5EF4-FFF2-40B4-BE49-F238E27FC236}">
                  <a16:creationId xmlns:a16="http://schemas.microsoft.com/office/drawing/2014/main" id="{0996ED25-CE58-F4A0-60EF-437C4F1A6E5E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1332" name="FTU - dermatome for L1">
                <a:extLst>
                  <a:ext uri="{FF2B5EF4-FFF2-40B4-BE49-F238E27FC236}">
                    <a16:creationId xmlns:a16="http://schemas.microsoft.com/office/drawing/2014/main" id="{92AE55E5-AE63-B6A5-17DC-A05400290BBE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33" name="dock">
                <a:extLst>
                  <a:ext uri="{FF2B5EF4-FFF2-40B4-BE49-F238E27FC236}">
                    <a16:creationId xmlns:a16="http://schemas.microsoft.com/office/drawing/2014/main" id="{43DA725A-B9D5-0BF4-F1C0-13E26622DD47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1343" name="Text Box 3086">
                  <a:extLst>
                    <a:ext uri="{FF2B5EF4-FFF2-40B4-BE49-F238E27FC236}">
                      <a16:creationId xmlns:a16="http://schemas.microsoft.com/office/drawing/2014/main" id="{1A5A55F6-9694-105D-4CF1-C889819CD32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4" name="Text Box 3086">
                  <a:extLst>
                    <a:ext uri="{FF2B5EF4-FFF2-40B4-BE49-F238E27FC236}">
                      <a16:creationId xmlns:a16="http://schemas.microsoft.com/office/drawing/2014/main" id="{D1CA6890-846B-4FC9-3877-12C1DD5A160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C1ED9DF9-920F-873C-25EE-984374F6F58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38" name="link">
                <a:extLst>
                  <a:ext uri="{FF2B5EF4-FFF2-40B4-BE49-F238E27FC236}">
                    <a16:creationId xmlns:a16="http://schemas.microsoft.com/office/drawing/2014/main" id="{5E8987FD-5792-AE47-99E9-E1C2DD808884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1340" name="Star: 5 Points 4385">
                  <a:hlinkClick r:id="rId29"/>
                  <a:extLst>
                    <a:ext uri="{FF2B5EF4-FFF2-40B4-BE49-F238E27FC236}">
                      <a16:creationId xmlns:a16="http://schemas.microsoft.com/office/drawing/2014/main" id="{81A1BD5D-32C6-4340-A6F7-4012C33C50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1" name="Star: 5 Points 4386">
                  <a:hlinkClick r:id="rId30"/>
                  <a:extLst>
                    <a:ext uri="{FF2B5EF4-FFF2-40B4-BE49-F238E27FC236}">
                      <a16:creationId xmlns:a16="http://schemas.microsoft.com/office/drawing/2014/main" id="{871F022D-B393-AA66-7B99-5126F131B7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387">
                  <a:extLst>
                    <a:ext uri="{FF2B5EF4-FFF2-40B4-BE49-F238E27FC236}">
                      <a16:creationId xmlns:a16="http://schemas.microsoft.com/office/drawing/2014/main" id="{A0BCD6EA-35E7-25F0-DFF6-B8D1728EE2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1" name="FTU - dermatome for L2">
              <a:extLst>
                <a:ext uri="{FF2B5EF4-FFF2-40B4-BE49-F238E27FC236}">
                  <a16:creationId xmlns:a16="http://schemas.microsoft.com/office/drawing/2014/main" id="{DA6B8AEF-3785-0C59-BB21-A2D5D6E54116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1289" name="FTU - dermatome for L2">
                <a:extLst>
                  <a:ext uri="{FF2B5EF4-FFF2-40B4-BE49-F238E27FC236}">
                    <a16:creationId xmlns:a16="http://schemas.microsoft.com/office/drawing/2014/main" id="{ED4A0A6D-A9F3-AA43-1D78-55DED3F8D17D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17" name="dock">
                <a:extLst>
                  <a:ext uri="{FF2B5EF4-FFF2-40B4-BE49-F238E27FC236}">
                    <a16:creationId xmlns:a16="http://schemas.microsoft.com/office/drawing/2014/main" id="{BCEFB8BF-64C6-CCFA-BC8F-61D6E30128C7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1327" name="Text Box 3086">
                  <a:extLst>
                    <a:ext uri="{FF2B5EF4-FFF2-40B4-BE49-F238E27FC236}">
                      <a16:creationId xmlns:a16="http://schemas.microsoft.com/office/drawing/2014/main" id="{5DB846E1-B921-8EAD-5863-D95603ED7EC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28" name="Text Box 3086">
                  <a:extLst>
                    <a:ext uri="{FF2B5EF4-FFF2-40B4-BE49-F238E27FC236}">
                      <a16:creationId xmlns:a16="http://schemas.microsoft.com/office/drawing/2014/main" id="{5E1778FA-A763-6873-63F8-40DE3256F7B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C7BB849C-2F22-2F0E-2B41-6839F1BEC5E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2" name="link">
                <a:extLst>
                  <a:ext uri="{FF2B5EF4-FFF2-40B4-BE49-F238E27FC236}">
                    <a16:creationId xmlns:a16="http://schemas.microsoft.com/office/drawing/2014/main" id="{3376B588-3F66-946D-75E0-F13A82F7C055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1324" name="Star: 5 Points 4369">
                  <a:hlinkClick r:id="rId29"/>
                  <a:extLst>
                    <a:ext uri="{FF2B5EF4-FFF2-40B4-BE49-F238E27FC236}">
                      <a16:creationId xmlns:a16="http://schemas.microsoft.com/office/drawing/2014/main" id="{85F1C08C-5ED7-4C96-0B75-3FAC9EA663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5" name="Star: 5 Points 4370">
                  <a:hlinkClick r:id="rId30"/>
                  <a:extLst>
                    <a:ext uri="{FF2B5EF4-FFF2-40B4-BE49-F238E27FC236}">
                      <a16:creationId xmlns:a16="http://schemas.microsoft.com/office/drawing/2014/main" id="{E898C9D8-91BF-9543-0454-6AE65D1B95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371">
                  <a:extLst>
                    <a:ext uri="{FF2B5EF4-FFF2-40B4-BE49-F238E27FC236}">
                      <a16:creationId xmlns:a16="http://schemas.microsoft.com/office/drawing/2014/main" id="{9CDDE73E-ED16-E550-5896-4622502B31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2" name="FTU - dermatome for L3">
              <a:extLst>
                <a:ext uri="{FF2B5EF4-FFF2-40B4-BE49-F238E27FC236}">
                  <a16:creationId xmlns:a16="http://schemas.microsoft.com/office/drawing/2014/main" id="{F4F36DBA-EA28-B67B-8C00-DE017DDE123D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1221" name="FTU - dermatome for L3">
                <a:extLst>
                  <a:ext uri="{FF2B5EF4-FFF2-40B4-BE49-F238E27FC236}">
                    <a16:creationId xmlns:a16="http://schemas.microsoft.com/office/drawing/2014/main" id="{47221CC5-6A40-7090-4956-A14990204060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2" name="dock">
                <a:extLst>
                  <a:ext uri="{FF2B5EF4-FFF2-40B4-BE49-F238E27FC236}">
                    <a16:creationId xmlns:a16="http://schemas.microsoft.com/office/drawing/2014/main" id="{4E5132F4-8A19-206E-D926-5197EFC2BA00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1262" name="Text Box 3086">
                  <a:extLst>
                    <a:ext uri="{FF2B5EF4-FFF2-40B4-BE49-F238E27FC236}">
                      <a16:creationId xmlns:a16="http://schemas.microsoft.com/office/drawing/2014/main" id="{B6412D00-4FA9-4D1B-91B9-0B2FE6C263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3" name="Text Box 3086">
                  <a:extLst>
                    <a:ext uri="{FF2B5EF4-FFF2-40B4-BE49-F238E27FC236}">
                      <a16:creationId xmlns:a16="http://schemas.microsoft.com/office/drawing/2014/main" id="{2BA60726-18F5-6BD5-6271-C9F44E5EFE4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4314476C-58E3-A205-33CD-AD500E16F6C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5" name="link">
                <a:extLst>
                  <a:ext uri="{FF2B5EF4-FFF2-40B4-BE49-F238E27FC236}">
                    <a16:creationId xmlns:a16="http://schemas.microsoft.com/office/drawing/2014/main" id="{E3C77743-34E8-69B6-5573-5F7D2D96AA13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1236" name="Star: 5 Points 4586">
                  <a:hlinkClick r:id="rId29"/>
                  <a:extLst>
                    <a:ext uri="{FF2B5EF4-FFF2-40B4-BE49-F238E27FC236}">
                      <a16:creationId xmlns:a16="http://schemas.microsoft.com/office/drawing/2014/main" id="{1F1C2254-56F0-CE91-A3C8-93CDCF5B617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44" name="Star: 5 Points 4587">
                  <a:hlinkClick r:id="rId30"/>
                  <a:extLst>
                    <a:ext uri="{FF2B5EF4-FFF2-40B4-BE49-F238E27FC236}">
                      <a16:creationId xmlns:a16="http://schemas.microsoft.com/office/drawing/2014/main" id="{3AC08160-1D36-EF27-E00C-C0F9332C5A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56" name="Star: 5 Points 4588">
                  <a:extLst>
                    <a:ext uri="{FF2B5EF4-FFF2-40B4-BE49-F238E27FC236}">
                      <a16:creationId xmlns:a16="http://schemas.microsoft.com/office/drawing/2014/main" id="{6BF8AFF9-CDCD-BDCE-FB6F-63F60486ED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3" name="FTU - dermatome for L4">
              <a:extLst>
                <a:ext uri="{FF2B5EF4-FFF2-40B4-BE49-F238E27FC236}">
                  <a16:creationId xmlns:a16="http://schemas.microsoft.com/office/drawing/2014/main" id="{6808A1FD-CD9F-8D69-4A1E-93E435D41FE5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1194" name="FTU - dermatome for L4">
                <a:extLst>
                  <a:ext uri="{FF2B5EF4-FFF2-40B4-BE49-F238E27FC236}">
                    <a16:creationId xmlns:a16="http://schemas.microsoft.com/office/drawing/2014/main" id="{12A53C79-3E54-4445-D305-877722B8EE2F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9868E44A-1443-E348-E5D9-B04B7D87E5F0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1216" name="Text Box 3086">
                  <a:extLst>
                    <a:ext uri="{FF2B5EF4-FFF2-40B4-BE49-F238E27FC236}">
                      <a16:creationId xmlns:a16="http://schemas.microsoft.com/office/drawing/2014/main" id="{0C926733-C23E-1279-85A6-94239AA4063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7" name="Text Box 3086">
                  <a:extLst>
                    <a:ext uri="{FF2B5EF4-FFF2-40B4-BE49-F238E27FC236}">
                      <a16:creationId xmlns:a16="http://schemas.microsoft.com/office/drawing/2014/main" id="{7388FFFF-AA9E-CE14-8D33-7B122DB93D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9" name="Text Box 3086">
                  <a:extLst>
                    <a:ext uri="{FF2B5EF4-FFF2-40B4-BE49-F238E27FC236}">
                      <a16:creationId xmlns:a16="http://schemas.microsoft.com/office/drawing/2014/main" id="{01549BBE-A5B6-E926-A434-FB5DB79828C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8" name="link">
                <a:extLst>
                  <a:ext uri="{FF2B5EF4-FFF2-40B4-BE49-F238E27FC236}">
                    <a16:creationId xmlns:a16="http://schemas.microsoft.com/office/drawing/2014/main" id="{87674969-3DDE-B72D-87C7-0DDCCA8510F4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1199" name="Star: 5 Points 4570">
                  <a:hlinkClick r:id="rId29"/>
                  <a:extLst>
                    <a:ext uri="{FF2B5EF4-FFF2-40B4-BE49-F238E27FC236}">
                      <a16:creationId xmlns:a16="http://schemas.microsoft.com/office/drawing/2014/main" id="{0FEAD301-F62A-1B17-9F6E-36CFFDF353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00" name="Star: 5 Points 4571">
                  <a:hlinkClick r:id="rId30"/>
                  <a:extLst>
                    <a:ext uri="{FF2B5EF4-FFF2-40B4-BE49-F238E27FC236}">
                      <a16:creationId xmlns:a16="http://schemas.microsoft.com/office/drawing/2014/main" id="{932A34DC-BA01-B903-6F3A-7D0490E2C9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5" name="Star: 5 Points 4572">
                  <a:extLst>
                    <a:ext uri="{FF2B5EF4-FFF2-40B4-BE49-F238E27FC236}">
                      <a16:creationId xmlns:a16="http://schemas.microsoft.com/office/drawing/2014/main" id="{41EBB84F-639C-CE14-4679-EB68B37EA6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4" name="FTU - dermatome for L6">
              <a:extLst>
                <a:ext uri="{FF2B5EF4-FFF2-40B4-BE49-F238E27FC236}">
                  <a16:creationId xmlns:a16="http://schemas.microsoft.com/office/drawing/2014/main" id="{0682EDE3-0FE4-3C33-FAB0-96273B60C9ED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1178" name="FTU - dermatome for L5">
                <a:extLst>
                  <a:ext uri="{FF2B5EF4-FFF2-40B4-BE49-F238E27FC236}">
                    <a16:creationId xmlns:a16="http://schemas.microsoft.com/office/drawing/2014/main" id="{677B3A67-A201-A9AF-302A-DFE80C4E17B2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85322DF4-B13D-88D5-E636-073F598BD10D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1191" name="Text Box 3086">
                  <a:extLst>
                    <a:ext uri="{FF2B5EF4-FFF2-40B4-BE49-F238E27FC236}">
                      <a16:creationId xmlns:a16="http://schemas.microsoft.com/office/drawing/2014/main" id="{72281219-B6C3-C0E5-FFBE-60D0EE708B1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2" name="Text Box 3086">
                  <a:extLst>
                    <a:ext uri="{FF2B5EF4-FFF2-40B4-BE49-F238E27FC236}">
                      <a16:creationId xmlns:a16="http://schemas.microsoft.com/office/drawing/2014/main" id="{F535E557-B5B2-E407-F2E4-AA336DC09B5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3" name="Text Box 3086">
                  <a:extLst>
                    <a:ext uri="{FF2B5EF4-FFF2-40B4-BE49-F238E27FC236}">
                      <a16:creationId xmlns:a16="http://schemas.microsoft.com/office/drawing/2014/main" id="{5EEE5FAD-F211-E913-BB7C-0363A22510A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82" name="link">
                <a:extLst>
                  <a:ext uri="{FF2B5EF4-FFF2-40B4-BE49-F238E27FC236}">
                    <a16:creationId xmlns:a16="http://schemas.microsoft.com/office/drawing/2014/main" id="{83661723-DAAC-9AF9-0B0B-A0484FC9BEA6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1183" name="Star: 5 Points 4554">
                  <a:hlinkClick r:id="rId29"/>
                  <a:extLst>
                    <a:ext uri="{FF2B5EF4-FFF2-40B4-BE49-F238E27FC236}">
                      <a16:creationId xmlns:a16="http://schemas.microsoft.com/office/drawing/2014/main" id="{1F7B86CD-5355-FBE2-6CF2-C05B89215A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4" name="Star: 5 Points 4555">
                  <a:hlinkClick r:id="rId30"/>
                  <a:extLst>
                    <a:ext uri="{FF2B5EF4-FFF2-40B4-BE49-F238E27FC236}">
                      <a16:creationId xmlns:a16="http://schemas.microsoft.com/office/drawing/2014/main" id="{7E1BA619-B1AE-D9BC-EF83-37D7979773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9" name="Star: 5 Points 4556">
                  <a:extLst>
                    <a:ext uri="{FF2B5EF4-FFF2-40B4-BE49-F238E27FC236}">
                      <a16:creationId xmlns:a16="http://schemas.microsoft.com/office/drawing/2014/main" id="{574B532A-9996-D4CC-E92B-B619B418D0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7" name="FTU - dermatome for S1">
              <a:extLst>
                <a:ext uri="{FF2B5EF4-FFF2-40B4-BE49-F238E27FC236}">
                  <a16:creationId xmlns:a16="http://schemas.microsoft.com/office/drawing/2014/main" id="{8BB70D0E-169E-8994-08D1-D70A65A6F262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1162" name="FTU - dermatome for S1">
                <a:extLst>
                  <a:ext uri="{FF2B5EF4-FFF2-40B4-BE49-F238E27FC236}">
                    <a16:creationId xmlns:a16="http://schemas.microsoft.com/office/drawing/2014/main" id="{5C54A320-F672-3B52-2334-716ED981DC92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61593117-4C20-76B0-D428-7BEE7A64684A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1175" name="Text Box 3086">
                  <a:extLst>
                    <a:ext uri="{FF2B5EF4-FFF2-40B4-BE49-F238E27FC236}">
                      <a16:creationId xmlns:a16="http://schemas.microsoft.com/office/drawing/2014/main" id="{C31367B9-1EB5-9AED-7155-A00ABE6D15B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6" name="Text Box 3086">
                  <a:extLst>
                    <a:ext uri="{FF2B5EF4-FFF2-40B4-BE49-F238E27FC236}">
                      <a16:creationId xmlns:a16="http://schemas.microsoft.com/office/drawing/2014/main" id="{DB468310-79D5-F495-D65A-8463F1CC0E7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7" name="Text Box 3086">
                  <a:extLst>
                    <a:ext uri="{FF2B5EF4-FFF2-40B4-BE49-F238E27FC236}">
                      <a16:creationId xmlns:a16="http://schemas.microsoft.com/office/drawing/2014/main" id="{DB0913EA-2A72-A9CA-AF40-7483FB3C2B1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6" name="link">
                <a:extLst>
                  <a:ext uri="{FF2B5EF4-FFF2-40B4-BE49-F238E27FC236}">
                    <a16:creationId xmlns:a16="http://schemas.microsoft.com/office/drawing/2014/main" id="{DA5F25BA-807F-9A8A-94DD-E0C786871060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1167" name="Star: 5 Points 4538">
                  <a:hlinkClick r:id="rId29"/>
                  <a:extLst>
                    <a:ext uri="{FF2B5EF4-FFF2-40B4-BE49-F238E27FC236}">
                      <a16:creationId xmlns:a16="http://schemas.microsoft.com/office/drawing/2014/main" id="{7DA4AD4B-5E24-7883-A687-0FD9241B80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8" name="Star: 5 Points 4539">
                  <a:hlinkClick r:id="rId30"/>
                  <a:extLst>
                    <a:ext uri="{FF2B5EF4-FFF2-40B4-BE49-F238E27FC236}">
                      <a16:creationId xmlns:a16="http://schemas.microsoft.com/office/drawing/2014/main" id="{7FDBCA87-34D1-AC72-AE22-32269F1927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3" name="Star: 5 Points 4540">
                  <a:extLst>
                    <a:ext uri="{FF2B5EF4-FFF2-40B4-BE49-F238E27FC236}">
                      <a16:creationId xmlns:a16="http://schemas.microsoft.com/office/drawing/2014/main" id="{1CA57D4B-8B5A-7FC1-A3FF-D841BD9D09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8" name="FTU - dermatome for S2">
              <a:extLst>
                <a:ext uri="{FF2B5EF4-FFF2-40B4-BE49-F238E27FC236}">
                  <a16:creationId xmlns:a16="http://schemas.microsoft.com/office/drawing/2014/main" id="{F2CFC721-CC43-5D40-CF7F-CDB59722492A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635" name="FTU - dermatome for S2">
                <a:extLst>
                  <a:ext uri="{FF2B5EF4-FFF2-40B4-BE49-F238E27FC236}">
                    <a16:creationId xmlns:a16="http://schemas.microsoft.com/office/drawing/2014/main" id="{E8A096DD-8185-A685-2486-743254FED4AE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3" name="dock">
                <a:extLst>
                  <a:ext uri="{FF2B5EF4-FFF2-40B4-BE49-F238E27FC236}">
                    <a16:creationId xmlns:a16="http://schemas.microsoft.com/office/drawing/2014/main" id="{FA16110F-B5A2-9E65-8C75-A508A4DA5CBC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1159" name="Text Box 3086">
                  <a:extLst>
                    <a:ext uri="{FF2B5EF4-FFF2-40B4-BE49-F238E27FC236}">
                      <a16:creationId xmlns:a16="http://schemas.microsoft.com/office/drawing/2014/main" id="{9D216CF0-C082-D24E-EB46-45036B960E4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0" name="Text Box 3086">
                  <a:extLst>
                    <a:ext uri="{FF2B5EF4-FFF2-40B4-BE49-F238E27FC236}">
                      <a16:creationId xmlns:a16="http://schemas.microsoft.com/office/drawing/2014/main" id="{7EB3F1ED-EC02-A808-DC3B-813A44C446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1" name="Text Box 3086">
                  <a:extLst>
                    <a:ext uri="{FF2B5EF4-FFF2-40B4-BE49-F238E27FC236}">
                      <a16:creationId xmlns:a16="http://schemas.microsoft.com/office/drawing/2014/main" id="{DFECEA67-617E-3EB2-98FF-8D2906F2A5A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4" name="link">
                <a:extLst>
                  <a:ext uri="{FF2B5EF4-FFF2-40B4-BE49-F238E27FC236}">
                    <a16:creationId xmlns:a16="http://schemas.microsoft.com/office/drawing/2014/main" id="{7258BB09-1AD8-BF07-2E50-5EA0F809BB77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767" name="Star: 5 Points 4522">
                  <a:hlinkClick r:id="rId29"/>
                  <a:extLst>
                    <a:ext uri="{FF2B5EF4-FFF2-40B4-BE49-F238E27FC236}">
                      <a16:creationId xmlns:a16="http://schemas.microsoft.com/office/drawing/2014/main" id="{2DB17BD9-9ED0-008A-E9E8-F58181B633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2" name="Star: 5 Points 4523">
                  <a:hlinkClick r:id="rId30"/>
                  <a:extLst>
                    <a:ext uri="{FF2B5EF4-FFF2-40B4-BE49-F238E27FC236}">
                      <a16:creationId xmlns:a16="http://schemas.microsoft.com/office/drawing/2014/main" id="{25CD11DA-500F-5C9E-61CE-060315947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7" name="Star: 5 Points 4524">
                  <a:extLst>
                    <a:ext uri="{FF2B5EF4-FFF2-40B4-BE49-F238E27FC236}">
                      <a16:creationId xmlns:a16="http://schemas.microsoft.com/office/drawing/2014/main" id="{A1E68773-0A1A-13EC-DCC9-0149E61586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9" name="FTU - dermatome for S3">
              <a:extLst>
                <a:ext uri="{FF2B5EF4-FFF2-40B4-BE49-F238E27FC236}">
                  <a16:creationId xmlns:a16="http://schemas.microsoft.com/office/drawing/2014/main" id="{D09BDE1F-3349-E142-14DF-E2BEB1EA62E4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619" name="FTU - dermatome for S3">
                <a:extLst>
                  <a:ext uri="{FF2B5EF4-FFF2-40B4-BE49-F238E27FC236}">
                    <a16:creationId xmlns:a16="http://schemas.microsoft.com/office/drawing/2014/main" id="{9034DB39-BD9C-7B11-DADE-6480A542A398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DAE32118-8B6F-269C-E22B-90648FFA25F6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632" name="Text Box 3086">
                  <a:extLst>
                    <a:ext uri="{FF2B5EF4-FFF2-40B4-BE49-F238E27FC236}">
                      <a16:creationId xmlns:a16="http://schemas.microsoft.com/office/drawing/2014/main" id="{FE8FD9B2-B397-AA9A-84AA-98F34991CA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3" name="Text Box 3086">
                  <a:extLst>
                    <a:ext uri="{FF2B5EF4-FFF2-40B4-BE49-F238E27FC236}">
                      <a16:creationId xmlns:a16="http://schemas.microsoft.com/office/drawing/2014/main" id="{B143B891-B32D-1A14-83A7-3AD4F2E8BB8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4" name="Text Box 3086">
                  <a:extLst>
                    <a:ext uri="{FF2B5EF4-FFF2-40B4-BE49-F238E27FC236}">
                      <a16:creationId xmlns:a16="http://schemas.microsoft.com/office/drawing/2014/main" id="{7510E9E9-902A-D37B-A043-DA2C60FB75D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3" name="link">
                <a:extLst>
                  <a:ext uri="{FF2B5EF4-FFF2-40B4-BE49-F238E27FC236}">
                    <a16:creationId xmlns:a16="http://schemas.microsoft.com/office/drawing/2014/main" id="{13116835-998D-8008-F88E-01D2791A1CEA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624" name="Star: 5 Points 4506">
                  <a:hlinkClick r:id="rId29"/>
                  <a:extLst>
                    <a:ext uri="{FF2B5EF4-FFF2-40B4-BE49-F238E27FC236}">
                      <a16:creationId xmlns:a16="http://schemas.microsoft.com/office/drawing/2014/main" id="{E4AB62D4-A9EC-DF41-918A-E728817277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5" name="Star: 5 Points 4507">
                  <a:hlinkClick r:id="rId30"/>
                  <a:extLst>
                    <a:ext uri="{FF2B5EF4-FFF2-40B4-BE49-F238E27FC236}">
                      <a16:creationId xmlns:a16="http://schemas.microsoft.com/office/drawing/2014/main" id="{AB6DC32E-98F4-C26A-4D54-0E5859154D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0" name="Star: 5 Points 4508">
                  <a:extLst>
                    <a:ext uri="{FF2B5EF4-FFF2-40B4-BE49-F238E27FC236}">
                      <a16:creationId xmlns:a16="http://schemas.microsoft.com/office/drawing/2014/main" id="{D81D9779-93E7-9E82-DC66-56CD63C65B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54" name="FTU - dermatome for S4">
              <a:extLst>
                <a:ext uri="{FF2B5EF4-FFF2-40B4-BE49-F238E27FC236}">
                  <a16:creationId xmlns:a16="http://schemas.microsoft.com/office/drawing/2014/main" id="{D97521AA-316D-62C4-ADAD-A1FD5CFF230C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591" name="FTU - dermatome for S4">
                <a:extLst>
                  <a:ext uri="{FF2B5EF4-FFF2-40B4-BE49-F238E27FC236}">
                    <a16:creationId xmlns:a16="http://schemas.microsoft.com/office/drawing/2014/main" id="{48A8926A-F7ED-6195-558F-44AC5D657B6D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9C9A30C0-4617-9CEC-EB18-90EF5A18D3EB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616" name="Text Box 3086">
                  <a:extLst>
                    <a:ext uri="{FF2B5EF4-FFF2-40B4-BE49-F238E27FC236}">
                      <a16:creationId xmlns:a16="http://schemas.microsoft.com/office/drawing/2014/main" id="{33248FB7-5B81-4EAB-91D2-5ED04B6D82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" name="Text Box 3086">
                  <a:extLst>
                    <a:ext uri="{FF2B5EF4-FFF2-40B4-BE49-F238E27FC236}">
                      <a16:creationId xmlns:a16="http://schemas.microsoft.com/office/drawing/2014/main" id="{239AC00C-2DAD-426E-6D20-57128BEC9F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8" name="Text Box 3086">
                  <a:extLst>
                    <a:ext uri="{FF2B5EF4-FFF2-40B4-BE49-F238E27FC236}">
                      <a16:creationId xmlns:a16="http://schemas.microsoft.com/office/drawing/2014/main" id="{C686B1BB-3CC5-4638-F967-216ACE5AF9C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95" name="link">
                <a:extLst>
                  <a:ext uri="{FF2B5EF4-FFF2-40B4-BE49-F238E27FC236}">
                    <a16:creationId xmlns:a16="http://schemas.microsoft.com/office/drawing/2014/main" id="{583F20D2-1C31-CCBB-B9ED-154288316E9A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596" name="Star: 5 Points 4490">
                  <a:hlinkClick r:id="rId29"/>
                  <a:extLst>
                    <a:ext uri="{FF2B5EF4-FFF2-40B4-BE49-F238E27FC236}">
                      <a16:creationId xmlns:a16="http://schemas.microsoft.com/office/drawing/2014/main" id="{DCACAAE3-7CC0-4494-6E0F-EB1501BF6C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7" name="Star: 5 Points 4491">
                  <a:hlinkClick r:id="rId30"/>
                  <a:extLst>
                    <a:ext uri="{FF2B5EF4-FFF2-40B4-BE49-F238E27FC236}">
                      <a16:creationId xmlns:a16="http://schemas.microsoft.com/office/drawing/2014/main" id="{6F841E0F-C9CE-3343-C9F3-520D7B4B0E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4" name="Star: 5 Points 4492">
                  <a:extLst>
                    <a:ext uri="{FF2B5EF4-FFF2-40B4-BE49-F238E27FC236}">
                      <a16:creationId xmlns:a16="http://schemas.microsoft.com/office/drawing/2014/main" id="{2C5D4326-D474-FDEF-EFEB-9A7649CCDD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56" name=" FTU - dermatome for S5">
              <a:extLst>
                <a:ext uri="{FF2B5EF4-FFF2-40B4-BE49-F238E27FC236}">
                  <a16:creationId xmlns:a16="http://schemas.microsoft.com/office/drawing/2014/main" id="{8618FCCB-DF23-256C-01A3-7F623318F6D2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557" name="FTU - dermatome for S5">
                <a:extLst>
                  <a:ext uri="{FF2B5EF4-FFF2-40B4-BE49-F238E27FC236}">
                    <a16:creationId xmlns:a16="http://schemas.microsoft.com/office/drawing/2014/main" id="{6D6D1E5D-A00D-3DAC-CB99-1D7DAC8D418A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58" name="dock">
                <a:extLst>
                  <a:ext uri="{FF2B5EF4-FFF2-40B4-BE49-F238E27FC236}">
                    <a16:creationId xmlns:a16="http://schemas.microsoft.com/office/drawing/2014/main" id="{0FCEED54-03E4-E4D5-2154-0AFC50106132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AC2CB7C9-845B-D2F1-B5DB-02D228A353A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9" name="Text Box 3086">
                  <a:extLst>
                    <a:ext uri="{FF2B5EF4-FFF2-40B4-BE49-F238E27FC236}">
                      <a16:creationId xmlns:a16="http://schemas.microsoft.com/office/drawing/2014/main" id="{DF5C9E86-33BF-71D9-1540-149257BEFD8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0" name="Text Box 3086">
                  <a:extLst>
                    <a:ext uri="{FF2B5EF4-FFF2-40B4-BE49-F238E27FC236}">
                      <a16:creationId xmlns:a16="http://schemas.microsoft.com/office/drawing/2014/main" id="{73304A71-3179-6B44-6AA6-D81072AA242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9" name="link">
                <a:extLst>
                  <a:ext uri="{FF2B5EF4-FFF2-40B4-BE49-F238E27FC236}">
                    <a16:creationId xmlns:a16="http://schemas.microsoft.com/office/drawing/2014/main" id="{CFF456A3-BF96-5E41-38A6-1B9C51E6D7CC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560" name="Star: 5 Points 4620">
                  <a:hlinkClick r:id="rId29"/>
                  <a:extLst>
                    <a:ext uri="{FF2B5EF4-FFF2-40B4-BE49-F238E27FC236}">
                      <a16:creationId xmlns:a16="http://schemas.microsoft.com/office/drawing/2014/main" id="{8B9A575E-A3A2-D2CE-C762-F965557950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64" name="Star: 5 Points 4621">
                  <a:hlinkClick r:id="rId30"/>
                  <a:extLst>
                    <a:ext uri="{FF2B5EF4-FFF2-40B4-BE49-F238E27FC236}">
                      <a16:creationId xmlns:a16="http://schemas.microsoft.com/office/drawing/2014/main" id="{7E48CC4B-3611-10A6-9FF0-E56E6F05C8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65" name="Star: 5 Points 4622">
                  <a:extLst>
                    <a:ext uri="{FF2B5EF4-FFF2-40B4-BE49-F238E27FC236}">
                      <a16:creationId xmlns:a16="http://schemas.microsoft.com/office/drawing/2014/main" id="{C53336A9-CA3B-7CF4-6F00-D641A6E588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grpSp>
        <p:nvGrpSpPr>
          <p:cNvPr id="6514" name="FTU - aortic arch">
            <a:extLst>
              <a:ext uri="{FF2B5EF4-FFF2-40B4-BE49-F238E27FC236}">
                <a16:creationId xmlns:a16="http://schemas.microsoft.com/office/drawing/2014/main" id="{247D9548-5828-05DE-400F-8898C5E39B78}"/>
              </a:ext>
            </a:extLst>
          </p:cNvPr>
          <p:cNvGrpSpPr/>
          <p:nvPr/>
        </p:nvGrpSpPr>
        <p:grpSpPr>
          <a:xfrm>
            <a:off x="13121613" y="9640312"/>
            <a:ext cx="1741607" cy="479833"/>
            <a:chOff x="11978681" y="9637317"/>
            <a:chExt cx="1741607" cy="479833"/>
          </a:xfrm>
        </p:grpSpPr>
        <p:sp>
          <p:nvSpPr>
            <p:cNvPr id="6515" name="FTU - aortic arch">
              <a:extLst>
                <a:ext uri="{FF2B5EF4-FFF2-40B4-BE49-F238E27FC236}">
                  <a16:creationId xmlns:a16="http://schemas.microsoft.com/office/drawing/2014/main" id="{720B0064-CB18-BE19-791A-34D0949028F6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518" name="chemoreceptor">
              <a:extLst>
                <a:ext uri="{FF2B5EF4-FFF2-40B4-BE49-F238E27FC236}">
                  <a16:creationId xmlns:a16="http://schemas.microsoft.com/office/drawing/2014/main" id="{FD2FEE2E-86D5-6E0B-1F0D-9B32545A9810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6519" name="baroreceptor">
              <a:extLst>
                <a:ext uri="{FF2B5EF4-FFF2-40B4-BE49-F238E27FC236}">
                  <a16:creationId xmlns:a16="http://schemas.microsoft.com/office/drawing/2014/main" id="{9DC1A50C-AA2C-240F-231C-39E498EBE499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6520" name="link">
              <a:extLst>
                <a:ext uri="{FF2B5EF4-FFF2-40B4-BE49-F238E27FC236}">
                  <a16:creationId xmlns:a16="http://schemas.microsoft.com/office/drawing/2014/main" id="{CBE2B444-FA5B-CAE3-39F5-2687FD028A69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6535" name="Star: 5 Points 2730">
                <a:hlinkClick r:id="rId31"/>
                <a:extLst>
                  <a:ext uri="{FF2B5EF4-FFF2-40B4-BE49-F238E27FC236}">
                    <a16:creationId xmlns:a16="http://schemas.microsoft.com/office/drawing/2014/main" id="{67F85214-EFC2-4CAE-B7CE-DA967FC0CD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36" name="Star: 5 Points 2731">
                <a:hlinkClick r:id="rId32"/>
                <a:extLst>
                  <a:ext uri="{FF2B5EF4-FFF2-40B4-BE49-F238E27FC236}">
                    <a16:creationId xmlns:a16="http://schemas.microsoft.com/office/drawing/2014/main" id="{6B44F9C1-E3C8-F921-11E7-6BD373423B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37" name="Star: 5 Points 2732">
                <a:hlinkClick r:id="rId33"/>
                <a:extLst>
                  <a:ext uri="{FF2B5EF4-FFF2-40B4-BE49-F238E27FC236}">
                    <a16:creationId xmlns:a16="http://schemas.microsoft.com/office/drawing/2014/main" id="{23F302A0-685D-160F-55E5-6B0141A4F0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521" name="link">
              <a:extLst>
                <a:ext uri="{FF2B5EF4-FFF2-40B4-BE49-F238E27FC236}">
                  <a16:creationId xmlns:a16="http://schemas.microsoft.com/office/drawing/2014/main" id="{F7C36D14-F74D-6133-B758-97E1FFEDF62D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6532" name="Star: 5 Points 2730">
                <a:hlinkClick r:id="rId34"/>
                <a:extLst>
                  <a:ext uri="{FF2B5EF4-FFF2-40B4-BE49-F238E27FC236}">
                    <a16:creationId xmlns:a16="http://schemas.microsoft.com/office/drawing/2014/main" id="{58A27C77-2FFF-40F5-D709-5954949F0B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33" name="Star: 5 Points 2731">
                <a:hlinkClick r:id="rId35"/>
                <a:extLst>
                  <a:ext uri="{FF2B5EF4-FFF2-40B4-BE49-F238E27FC236}">
                    <a16:creationId xmlns:a16="http://schemas.microsoft.com/office/drawing/2014/main" id="{DDD54A14-0863-5F69-289E-405AF4D60D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34" name="Star: 5 Points 2732">
                <a:hlinkClick r:id="rId33"/>
                <a:extLst>
                  <a:ext uri="{FF2B5EF4-FFF2-40B4-BE49-F238E27FC236}">
                    <a16:creationId xmlns:a16="http://schemas.microsoft.com/office/drawing/2014/main" id="{745D1AA3-5479-2499-962D-E3F008F64C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523" name="dock">
              <a:extLst>
                <a:ext uri="{FF2B5EF4-FFF2-40B4-BE49-F238E27FC236}">
                  <a16:creationId xmlns:a16="http://schemas.microsoft.com/office/drawing/2014/main" id="{FB0D27ED-EF4E-83AD-73B4-DBB3C03E7D37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6529" name="Text Box 3086">
                <a:extLst>
                  <a:ext uri="{FF2B5EF4-FFF2-40B4-BE49-F238E27FC236}">
                    <a16:creationId xmlns:a16="http://schemas.microsoft.com/office/drawing/2014/main" id="{99A5E093-558C-DFC0-2A9F-A33F825975F7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0" name="Text Box 3086">
                <a:extLst>
                  <a:ext uri="{FF2B5EF4-FFF2-40B4-BE49-F238E27FC236}">
                    <a16:creationId xmlns:a16="http://schemas.microsoft.com/office/drawing/2014/main" id="{F03E2973-34EC-6FF7-ECA3-38FACAC18286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1" name="Text Box 3086">
                <a:extLst>
                  <a:ext uri="{FF2B5EF4-FFF2-40B4-BE49-F238E27FC236}">
                    <a16:creationId xmlns:a16="http://schemas.microsoft.com/office/drawing/2014/main" id="{93D9F79D-CFBA-4F3A-1D98-D0344CA799F1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24" name="dock">
              <a:extLst>
                <a:ext uri="{FF2B5EF4-FFF2-40B4-BE49-F238E27FC236}">
                  <a16:creationId xmlns:a16="http://schemas.microsoft.com/office/drawing/2014/main" id="{36D811DD-DF2A-4A52-D51D-ED34B1562355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6525" name="Text Box 3086">
                <a:extLst>
                  <a:ext uri="{FF2B5EF4-FFF2-40B4-BE49-F238E27FC236}">
                    <a16:creationId xmlns:a16="http://schemas.microsoft.com/office/drawing/2014/main" id="{5049FA99-C26B-F33C-FC94-2E35B2A0C7C8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26" name="Text Box 3086">
                <a:extLst>
                  <a:ext uri="{FF2B5EF4-FFF2-40B4-BE49-F238E27FC236}">
                    <a16:creationId xmlns:a16="http://schemas.microsoft.com/office/drawing/2014/main" id="{91F50764-2BB1-C237-207C-4CA5707009F7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27" name="Text Box 3086">
                <a:extLst>
                  <a:ext uri="{FF2B5EF4-FFF2-40B4-BE49-F238E27FC236}">
                    <a16:creationId xmlns:a16="http://schemas.microsoft.com/office/drawing/2014/main" id="{917CCE91-BA1F-C140-1C04-213B171BA6B8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538" name="Group 6537">
            <a:extLst>
              <a:ext uri="{FF2B5EF4-FFF2-40B4-BE49-F238E27FC236}">
                <a16:creationId xmlns:a16="http://schemas.microsoft.com/office/drawing/2014/main" id="{A0329EE3-6A92-B8B6-D87C-AEE5D0878174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6539" name="organ group - lower airways">
              <a:extLst>
                <a:ext uri="{FF2B5EF4-FFF2-40B4-BE49-F238E27FC236}">
                  <a16:creationId xmlns:a16="http://schemas.microsoft.com/office/drawing/2014/main" id="{CB278A7A-1D9A-47CA-B582-7D4E9E65BBD1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6582" name="organ - lower airways">
                <a:extLst>
                  <a:ext uri="{FF2B5EF4-FFF2-40B4-BE49-F238E27FC236}">
                    <a16:creationId xmlns:a16="http://schemas.microsoft.com/office/drawing/2014/main" id="{4A698011-4CF5-4226-01CD-AD1AD7D3A156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3" name="FTU - mucosa of larynx (supraglottis)">
                <a:extLst>
                  <a:ext uri="{FF2B5EF4-FFF2-40B4-BE49-F238E27FC236}">
                    <a16:creationId xmlns:a16="http://schemas.microsoft.com/office/drawing/2014/main" id="{D331976D-5B98-BD74-69D9-1606944ACB42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6599" name="FTU - mucosa of larynx (supraglottis)">
                  <a:extLst>
                    <a:ext uri="{FF2B5EF4-FFF2-40B4-BE49-F238E27FC236}">
                      <a16:creationId xmlns:a16="http://schemas.microsoft.com/office/drawing/2014/main" id="{9337A6E3-04D6-A092-DD4E-0B6201052CF6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600" name="dock">
                  <a:extLst>
                    <a:ext uri="{FF2B5EF4-FFF2-40B4-BE49-F238E27FC236}">
                      <a16:creationId xmlns:a16="http://schemas.microsoft.com/office/drawing/2014/main" id="{C254E7D9-605E-15AF-91B8-B3F342D61CA6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6605" name="Text Box 3086">
                    <a:extLst>
                      <a:ext uri="{FF2B5EF4-FFF2-40B4-BE49-F238E27FC236}">
                        <a16:creationId xmlns:a16="http://schemas.microsoft.com/office/drawing/2014/main" id="{33642BFD-5C52-35C9-9753-CA4454204A6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07" name="Text Box 3086">
                    <a:extLst>
                      <a:ext uri="{FF2B5EF4-FFF2-40B4-BE49-F238E27FC236}">
                        <a16:creationId xmlns:a16="http://schemas.microsoft.com/office/drawing/2014/main" id="{0B549F07-C954-129C-5E5A-ED34D297BE5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08" name="Text Box 3086">
                    <a:extLst>
                      <a:ext uri="{FF2B5EF4-FFF2-40B4-BE49-F238E27FC236}">
                        <a16:creationId xmlns:a16="http://schemas.microsoft.com/office/drawing/2014/main" id="{E9CD83F3-8A30-32CD-E7D9-9850701DD01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601" name="link">
                  <a:extLst>
                    <a:ext uri="{FF2B5EF4-FFF2-40B4-BE49-F238E27FC236}">
                      <a16:creationId xmlns:a16="http://schemas.microsoft.com/office/drawing/2014/main" id="{20757BE7-CDE9-A3BE-BC7F-8945A0C30718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602" name="Star: 5 Points 2730">
                    <a:hlinkClick r:id="rId36"/>
                    <a:extLst>
                      <a:ext uri="{FF2B5EF4-FFF2-40B4-BE49-F238E27FC236}">
                        <a16:creationId xmlns:a16="http://schemas.microsoft.com/office/drawing/2014/main" id="{3C9AC4BD-5353-6289-F83B-0998AB9B4E7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603" name="Star: 5 Points 2731">
                    <a:hlinkClick r:id="rId37"/>
                    <a:extLst>
                      <a:ext uri="{FF2B5EF4-FFF2-40B4-BE49-F238E27FC236}">
                        <a16:creationId xmlns:a16="http://schemas.microsoft.com/office/drawing/2014/main" id="{B3F29E4B-BFB8-29EC-C30A-61E9DBE275A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04" name="Star: 5 Points 2732">
                    <a:hlinkClick r:id="rId33"/>
                    <a:extLst>
                      <a:ext uri="{FF2B5EF4-FFF2-40B4-BE49-F238E27FC236}">
                        <a16:creationId xmlns:a16="http://schemas.microsoft.com/office/drawing/2014/main" id="{B581CD56-A75D-421D-FDF1-EED0FF6AEA1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584" name="FTU - mucosa of larynx (subglottis)">
                <a:extLst>
                  <a:ext uri="{FF2B5EF4-FFF2-40B4-BE49-F238E27FC236}">
                    <a16:creationId xmlns:a16="http://schemas.microsoft.com/office/drawing/2014/main" id="{2A0CCF30-B02E-CA5D-0DF6-49ACEC1D2521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6588" name="FTU - mucosa of larynx (subglottis)">
                  <a:extLst>
                    <a:ext uri="{FF2B5EF4-FFF2-40B4-BE49-F238E27FC236}">
                      <a16:creationId xmlns:a16="http://schemas.microsoft.com/office/drawing/2014/main" id="{CBAB5834-EE71-3807-E549-F82D55E0F4A2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6589" name="dock">
                  <a:extLst>
                    <a:ext uri="{FF2B5EF4-FFF2-40B4-BE49-F238E27FC236}">
                      <a16:creationId xmlns:a16="http://schemas.microsoft.com/office/drawing/2014/main" id="{F6582817-A9A2-368A-AEED-71254A53337F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6596" name="Text Box 3086">
                    <a:extLst>
                      <a:ext uri="{FF2B5EF4-FFF2-40B4-BE49-F238E27FC236}">
                        <a16:creationId xmlns:a16="http://schemas.microsoft.com/office/drawing/2014/main" id="{9CD4EFAD-CAAE-1FFB-59F9-ED631914BEF3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97" name="Text Box 3086">
                    <a:extLst>
                      <a:ext uri="{FF2B5EF4-FFF2-40B4-BE49-F238E27FC236}">
                        <a16:creationId xmlns:a16="http://schemas.microsoft.com/office/drawing/2014/main" id="{40152DD6-3340-3EDA-1B2F-749FD3A50B4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98" name="Text Box 3086">
                    <a:extLst>
                      <a:ext uri="{FF2B5EF4-FFF2-40B4-BE49-F238E27FC236}">
                        <a16:creationId xmlns:a16="http://schemas.microsoft.com/office/drawing/2014/main" id="{D5D64216-C9E8-CB72-D26B-265E692134DE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590" name="link">
                  <a:extLst>
                    <a:ext uri="{FF2B5EF4-FFF2-40B4-BE49-F238E27FC236}">
                      <a16:creationId xmlns:a16="http://schemas.microsoft.com/office/drawing/2014/main" id="{2A18F860-599D-EBA6-999A-C720967BD5AD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591" name="Star: 5 Points 2730">
                    <a:hlinkClick r:id="rId38"/>
                    <a:extLst>
                      <a:ext uri="{FF2B5EF4-FFF2-40B4-BE49-F238E27FC236}">
                        <a16:creationId xmlns:a16="http://schemas.microsoft.com/office/drawing/2014/main" id="{0577D7EC-25A5-0F61-29F7-2778EC0BA21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592" name="Star: 5 Points 2731">
                    <a:hlinkClick r:id="rId37"/>
                    <a:extLst>
                      <a:ext uri="{FF2B5EF4-FFF2-40B4-BE49-F238E27FC236}">
                        <a16:creationId xmlns:a16="http://schemas.microsoft.com/office/drawing/2014/main" id="{A358593D-36D3-95C1-3DD2-A4EBF4B72E6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93" name="Star: 5 Points 2732">
                    <a:hlinkClick r:id="rId33"/>
                    <a:extLst>
                      <a:ext uri="{FF2B5EF4-FFF2-40B4-BE49-F238E27FC236}">
                        <a16:creationId xmlns:a16="http://schemas.microsoft.com/office/drawing/2014/main" id="{20DE6334-CAC0-2E0D-A87F-F61C9AA0A6D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585" name="dock - vascular">
                <a:extLst>
                  <a:ext uri="{FF2B5EF4-FFF2-40B4-BE49-F238E27FC236}">
                    <a16:creationId xmlns:a16="http://schemas.microsoft.com/office/drawing/2014/main" id="{71B502DB-9092-C7B6-687E-446508B52C24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6586" name="Text Box 3070">
                  <a:extLst>
                    <a:ext uri="{FF2B5EF4-FFF2-40B4-BE49-F238E27FC236}">
                      <a16:creationId xmlns:a16="http://schemas.microsoft.com/office/drawing/2014/main" id="{522048AE-75D6-F748-128D-690CBB8C1ED1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87" name="Text Box 3036">
                  <a:extLst>
                    <a:ext uri="{FF2B5EF4-FFF2-40B4-BE49-F238E27FC236}">
                      <a16:creationId xmlns:a16="http://schemas.microsoft.com/office/drawing/2014/main" id="{5595E193-87DF-6893-FB36-DF7D1F03A43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540" name="FTU - trachea">
              <a:extLst>
                <a:ext uri="{FF2B5EF4-FFF2-40B4-BE49-F238E27FC236}">
                  <a16:creationId xmlns:a16="http://schemas.microsoft.com/office/drawing/2014/main" id="{7FD972B7-7965-1441-DE56-65E7B3C74E52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6541" name="Text Box 3086">
              <a:extLst>
                <a:ext uri="{FF2B5EF4-FFF2-40B4-BE49-F238E27FC236}">
                  <a16:creationId xmlns:a16="http://schemas.microsoft.com/office/drawing/2014/main" id="{E434415F-C330-6A85-CDCE-7C7D3CA4F24F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42" name="Text Box 3086">
              <a:extLst>
                <a:ext uri="{FF2B5EF4-FFF2-40B4-BE49-F238E27FC236}">
                  <a16:creationId xmlns:a16="http://schemas.microsoft.com/office/drawing/2014/main" id="{C1955C53-3A8F-DB6B-64E2-1F5F8B5A3AC4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43" name="Text Box 3086">
              <a:extLst>
                <a:ext uri="{FF2B5EF4-FFF2-40B4-BE49-F238E27FC236}">
                  <a16:creationId xmlns:a16="http://schemas.microsoft.com/office/drawing/2014/main" id="{47154CC0-704F-1A1F-D262-AA6DAF92A2FE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44" name="Star: 5 Points 2730">
              <a:hlinkClick r:id="rId36"/>
              <a:extLst>
                <a:ext uri="{FF2B5EF4-FFF2-40B4-BE49-F238E27FC236}">
                  <a16:creationId xmlns:a16="http://schemas.microsoft.com/office/drawing/2014/main" id="{06E0F02C-50DC-39A8-994E-B53FB3D722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5" name="Star: 5 Points 2731">
              <a:hlinkClick r:id="rId37"/>
              <a:extLst>
                <a:ext uri="{FF2B5EF4-FFF2-40B4-BE49-F238E27FC236}">
                  <a16:creationId xmlns:a16="http://schemas.microsoft.com/office/drawing/2014/main" id="{F7A77173-B4B7-2285-5232-2FB25AED4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8" name="Star: 5 Points 2732">
              <a:hlinkClick r:id="rId33"/>
              <a:extLst>
                <a:ext uri="{FF2B5EF4-FFF2-40B4-BE49-F238E27FC236}">
                  <a16:creationId xmlns:a16="http://schemas.microsoft.com/office/drawing/2014/main" id="{637717F9-B863-61D2-9AA8-929D6595E9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9" name="FTU - trachea">
              <a:extLst>
                <a:ext uri="{FF2B5EF4-FFF2-40B4-BE49-F238E27FC236}">
                  <a16:creationId xmlns:a16="http://schemas.microsoft.com/office/drawing/2014/main" id="{0E042E8E-E7F0-0803-D03C-C6F3EB0CF1C0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6550" name="Text Box 3086">
              <a:extLst>
                <a:ext uri="{FF2B5EF4-FFF2-40B4-BE49-F238E27FC236}">
                  <a16:creationId xmlns:a16="http://schemas.microsoft.com/office/drawing/2014/main" id="{D00549FB-9180-3200-7618-3FE1819BC32F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51" name="Text Box 3086">
              <a:extLst>
                <a:ext uri="{FF2B5EF4-FFF2-40B4-BE49-F238E27FC236}">
                  <a16:creationId xmlns:a16="http://schemas.microsoft.com/office/drawing/2014/main" id="{D99D6437-1B3A-52C3-3971-A5A157E6D3A2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52" name="Text Box 3086">
              <a:extLst>
                <a:ext uri="{FF2B5EF4-FFF2-40B4-BE49-F238E27FC236}">
                  <a16:creationId xmlns:a16="http://schemas.microsoft.com/office/drawing/2014/main" id="{D3DE9232-EF8D-9071-83A2-98705AF81150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53" name="Star: 5 Points 2730">
              <a:hlinkClick r:id="rId39"/>
              <a:extLst>
                <a:ext uri="{FF2B5EF4-FFF2-40B4-BE49-F238E27FC236}">
                  <a16:creationId xmlns:a16="http://schemas.microsoft.com/office/drawing/2014/main" id="{4CAA262A-8C25-BE0F-EBA6-FECBD96C52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4" name="Star: 5 Points 2731">
              <a:hlinkClick r:id="rId40"/>
              <a:extLst>
                <a:ext uri="{FF2B5EF4-FFF2-40B4-BE49-F238E27FC236}">
                  <a16:creationId xmlns:a16="http://schemas.microsoft.com/office/drawing/2014/main" id="{018964BD-1261-D554-7DFB-4D6F78AEB3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5" name="Star: 5 Points 2732">
              <a:hlinkClick r:id="rId33"/>
              <a:extLst>
                <a:ext uri="{FF2B5EF4-FFF2-40B4-BE49-F238E27FC236}">
                  <a16:creationId xmlns:a16="http://schemas.microsoft.com/office/drawing/2014/main" id="{DCAE9F19-A4E6-8062-0816-B8DD52B990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6" name="FTU - trachea">
              <a:extLst>
                <a:ext uri="{FF2B5EF4-FFF2-40B4-BE49-F238E27FC236}">
                  <a16:creationId xmlns:a16="http://schemas.microsoft.com/office/drawing/2014/main" id="{78F8212D-4683-8BE4-938C-524B19F82512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6557" name="Text Box 3086">
              <a:extLst>
                <a:ext uri="{FF2B5EF4-FFF2-40B4-BE49-F238E27FC236}">
                  <a16:creationId xmlns:a16="http://schemas.microsoft.com/office/drawing/2014/main" id="{807BD692-2B18-D51C-9A89-CAC8798BE817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58" name="Text Box 3086">
              <a:extLst>
                <a:ext uri="{FF2B5EF4-FFF2-40B4-BE49-F238E27FC236}">
                  <a16:creationId xmlns:a16="http://schemas.microsoft.com/office/drawing/2014/main" id="{723748AE-CACC-424D-96A1-4F42BB6423E2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60" name="Text Box 3086">
              <a:extLst>
                <a:ext uri="{FF2B5EF4-FFF2-40B4-BE49-F238E27FC236}">
                  <a16:creationId xmlns:a16="http://schemas.microsoft.com/office/drawing/2014/main" id="{39B60B2D-268B-C944-8280-C1A5C8D7732B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61" name="Star: 5 Points 2730">
              <a:hlinkClick r:id="rId41"/>
              <a:extLst>
                <a:ext uri="{FF2B5EF4-FFF2-40B4-BE49-F238E27FC236}">
                  <a16:creationId xmlns:a16="http://schemas.microsoft.com/office/drawing/2014/main" id="{B02EF857-5866-9489-2E11-28D979116D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2" name="Star: 5 Points 2731">
              <a:hlinkClick r:id="rId42"/>
              <a:extLst>
                <a:ext uri="{FF2B5EF4-FFF2-40B4-BE49-F238E27FC236}">
                  <a16:creationId xmlns:a16="http://schemas.microsoft.com/office/drawing/2014/main" id="{1BD4C2A5-7C14-36A1-E963-E17AB25ED2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3" name="Star: 5 Points 2732">
              <a:hlinkClick r:id="rId33"/>
              <a:extLst>
                <a:ext uri="{FF2B5EF4-FFF2-40B4-BE49-F238E27FC236}">
                  <a16:creationId xmlns:a16="http://schemas.microsoft.com/office/drawing/2014/main" id="{B47D180E-C757-4F07-7859-57DAE1F44F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6" name="FTU - trachea">
              <a:extLst>
                <a:ext uri="{FF2B5EF4-FFF2-40B4-BE49-F238E27FC236}">
                  <a16:creationId xmlns:a16="http://schemas.microsoft.com/office/drawing/2014/main" id="{E472BC8E-F644-EF8D-1C79-15FDA24E843C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6567" name="Text Box 3086">
              <a:extLst>
                <a:ext uri="{FF2B5EF4-FFF2-40B4-BE49-F238E27FC236}">
                  <a16:creationId xmlns:a16="http://schemas.microsoft.com/office/drawing/2014/main" id="{CE8FE2BC-8CEE-BB10-D25C-50AE3339A4A2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68" name="Text Box 3086">
              <a:extLst>
                <a:ext uri="{FF2B5EF4-FFF2-40B4-BE49-F238E27FC236}">
                  <a16:creationId xmlns:a16="http://schemas.microsoft.com/office/drawing/2014/main" id="{4DA8FA8D-10AB-515B-E756-FFCE2F04FCC5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69" name="Text Box 3086">
              <a:extLst>
                <a:ext uri="{FF2B5EF4-FFF2-40B4-BE49-F238E27FC236}">
                  <a16:creationId xmlns:a16="http://schemas.microsoft.com/office/drawing/2014/main" id="{A66640D9-F9D3-DEEC-E1D5-EF3DEB1DEB41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71" name="Star: 5 Points 2730">
              <a:hlinkClick r:id="rId43"/>
              <a:extLst>
                <a:ext uri="{FF2B5EF4-FFF2-40B4-BE49-F238E27FC236}">
                  <a16:creationId xmlns:a16="http://schemas.microsoft.com/office/drawing/2014/main" id="{88874808-7748-B1BE-5D1F-A06CE978AD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72" name="Star: 5 Points 2731">
              <a:hlinkClick r:id="rId37"/>
              <a:extLst>
                <a:ext uri="{FF2B5EF4-FFF2-40B4-BE49-F238E27FC236}">
                  <a16:creationId xmlns:a16="http://schemas.microsoft.com/office/drawing/2014/main" id="{AFC5CEFA-5E2B-D8CF-E507-CF098A3DAF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73" name="Star: 5 Points 2732">
              <a:hlinkClick r:id="rId33"/>
              <a:extLst>
                <a:ext uri="{FF2B5EF4-FFF2-40B4-BE49-F238E27FC236}">
                  <a16:creationId xmlns:a16="http://schemas.microsoft.com/office/drawing/2014/main" id="{147596D3-5D8F-E7E5-0256-1D4E475942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74" name="FTU - trachea">
              <a:extLst>
                <a:ext uri="{FF2B5EF4-FFF2-40B4-BE49-F238E27FC236}">
                  <a16:creationId xmlns:a16="http://schemas.microsoft.com/office/drawing/2014/main" id="{2A69BA8C-4387-CA3B-C7A9-F8CBC026F1DD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6575" name="Text Box 3086">
              <a:extLst>
                <a:ext uri="{FF2B5EF4-FFF2-40B4-BE49-F238E27FC236}">
                  <a16:creationId xmlns:a16="http://schemas.microsoft.com/office/drawing/2014/main" id="{AF8B7CA9-EE39-584D-0141-E7B8BBC00BC9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77" name="Text Box 3086">
              <a:extLst>
                <a:ext uri="{FF2B5EF4-FFF2-40B4-BE49-F238E27FC236}">
                  <a16:creationId xmlns:a16="http://schemas.microsoft.com/office/drawing/2014/main" id="{AAB2F6BC-8F8F-8DA1-6073-9933CBB55425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78" name="Text Box 3086">
              <a:extLst>
                <a:ext uri="{FF2B5EF4-FFF2-40B4-BE49-F238E27FC236}">
                  <a16:creationId xmlns:a16="http://schemas.microsoft.com/office/drawing/2014/main" id="{95F2823E-D9E7-8D7E-743A-943F068FF4E3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79" name="Star: 5 Points 2730">
              <a:hlinkClick r:id="rId44"/>
              <a:extLst>
                <a:ext uri="{FF2B5EF4-FFF2-40B4-BE49-F238E27FC236}">
                  <a16:creationId xmlns:a16="http://schemas.microsoft.com/office/drawing/2014/main" id="{943C1C32-6505-0320-E80A-DAD6B63E7E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80" name="Star: 5 Points 2731">
              <a:hlinkClick r:id="rId45"/>
              <a:extLst>
                <a:ext uri="{FF2B5EF4-FFF2-40B4-BE49-F238E27FC236}">
                  <a16:creationId xmlns:a16="http://schemas.microsoft.com/office/drawing/2014/main" id="{63780D14-A9E7-5FEF-F20D-5E1B1BD18E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81" name="Star: 5 Points 2732">
              <a:hlinkClick r:id="rId33"/>
              <a:extLst>
                <a:ext uri="{FF2B5EF4-FFF2-40B4-BE49-F238E27FC236}">
                  <a16:creationId xmlns:a16="http://schemas.microsoft.com/office/drawing/2014/main" id="{A72F6512-AC6E-7927-438D-A6930900FB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737" name="organ group - liver">
            <a:extLst>
              <a:ext uri="{FF2B5EF4-FFF2-40B4-BE49-F238E27FC236}">
                <a16:creationId xmlns:a16="http://schemas.microsoft.com/office/drawing/2014/main" id="{D38BA5C1-4F8F-45D4-287F-7E4A6909F964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6738" name="organ - liver">
              <a:extLst>
                <a:ext uri="{FF2B5EF4-FFF2-40B4-BE49-F238E27FC236}">
                  <a16:creationId xmlns:a16="http://schemas.microsoft.com/office/drawing/2014/main" id="{49E48AAD-62D1-11C2-1D05-1B39AF21359E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6739" name="FTU - interlobular bile duct">
              <a:extLst>
                <a:ext uri="{FF2B5EF4-FFF2-40B4-BE49-F238E27FC236}">
                  <a16:creationId xmlns:a16="http://schemas.microsoft.com/office/drawing/2014/main" id="{BB6A02A2-6EDA-F6C2-A81A-1DFC01D978C9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6797" name="FTU - interlobular bile duct">
                <a:extLst>
                  <a:ext uri="{FF2B5EF4-FFF2-40B4-BE49-F238E27FC236}">
                    <a16:creationId xmlns:a16="http://schemas.microsoft.com/office/drawing/2014/main" id="{39BDB2DC-B9B7-2682-BBD1-E121390BBCB8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99" name="dock">
                <a:extLst>
                  <a:ext uri="{FF2B5EF4-FFF2-40B4-BE49-F238E27FC236}">
                    <a16:creationId xmlns:a16="http://schemas.microsoft.com/office/drawing/2014/main" id="{76EF93E4-597E-54CC-77DF-DF134BD1E082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6805" name="Text Box 3086">
                  <a:extLst>
                    <a:ext uri="{FF2B5EF4-FFF2-40B4-BE49-F238E27FC236}">
                      <a16:creationId xmlns:a16="http://schemas.microsoft.com/office/drawing/2014/main" id="{88A9D4A2-6713-9E0F-9C9C-149A3E2E1D7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06" name="Text Box 3086">
                  <a:extLst>
                    <a:ext uri="{FF2B5EF4-FFF2-40B4-BE49-F238E27FC236}">
                      <a16:creationId xmlns:a16="http://schemas.microsoft.com/office/drawing/2014/main" id="{8E5BF0FD-9938-2D58-03EC-F4F330C3A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07" name="Text Box 3086">
                  <a:extLst>
                    <a:ext uri="{FF2B5EF4-FFF2-40B4-BE49-F238E27FC236}">
                      <a16:creationId xmlns:a16="http://schemas.microsoft.com/office/drawing/2014/main" id="{E3DCFBB0-DA3B-68A1-BDDC-F90F1F4E201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1" name="link">
                <a:extLst>
                  <a:ext uri="{FF2B5EF4-FFF2-40B4-BE49-F238E27FC236}">
                    <a16:creationId xmlns:a16="http://schemas.microsoft.com/office/drawing/2014/main" id="{1280949E-7A4A-4A4C-0CC2-E712DF626C14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6802" name="Star: 5 Points 1913">
                  <a:hlinkClick r:id="rId46"/>
                  <a:extLst>
                    <a:ext uri="{FF2B5EF4-FFF2-40B4-BE49-F238E27FC236}">
                      <a16:creationId xmlns:a16="http://schemas.microsoft.com/office/drawing/2014/main" id="{EF102DC3-D923-3350-D03C-8774C464A8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3" name="Star: 5 Points 1914">
                  <a:hlinkClick r:id="rId14"/>
                  <a:extLst>
                    <a:ext uri="{FF2B5EF4-FFF2-40B4-BE49-F238E27FC236}">
                      <a16:creationId xmlns:a16="http://schemas.microsoft.com/office/drawing/2014/main" id="{5B41E4A8-6349-F620-7188-C8024DAFB5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4" name="Star: 5 Points 1915">
                  <a:hlinkClick r:id="rId12"/>
                  <a:extLst>
                    <a:ext uri="{FF2B5EF4-FFF2-40B4-BE49-F238E27FC236}">
                      <a16:creationId xmlns:a16="http://schemas.microsoft.com/office/drawing/2014/main" id="{3F41DA16-93BA-2266-EE84-FD43F83794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40" name="FTU - intrahepatic duct">
              <a:extLst>
                <a:ext uri="{FF2B5EF4-FFF2-40B4-BE49-F238E27FC236}">
                  <a16:creationId xmlns:a16="http://schemas.microsoft.com/office/drawing/2014/main" id="{D60A11EA-A09C-C327-1888-7ABE10E08904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6785" name="FTU - intrahepatic duct">
                <a:extLst>
                  <a:ext uri="{FF2B5EF4-FFF2-40B4-BE49-F238E27FC236}">
                    <a16:creationId xmlns:a16="http://schemas.microsoft.com/office/drawing/2014/main" id="{54EB93AE-2019-C237-3504-E2FF94C01280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86" name="dock">
                <a:extLst>
                  <a:ext uri="{FF2B5EF4-FFF2-40B4-BE49-F238E27FC236}">
                    <a16:creationId xmlns:a16="http://schemas.microsoft.com/office/drawing/2014/main" id="{400633E8-E8A7-5A41-546F-737BA81CC499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6794" name="Text Box 3086">
                  <a:extLst>
                    <a:ext uri="{FF2B5EF4-FFF2-40B4-BE49-F238E27FC236}">
                      <a16:creationId xmlns:a16="http://schemas.microsoft.com/office/drawing/2014/main" id="{F8F684E1-0E6D-2595-31AE-226744518A5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95" name="Text Box 3086">
                  <a:extLst>
                    <a:ext uri="{FF2B5EF4-FFF2-40B4-BE49-F238E27FC236}">
                      <a16:creationId xmlns:a16="http://schemas.microsoft.com/office/drawing/2014/main" id="{0257AB5F-3497-1FB4-FA59-087806145AD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96" name="Text Box 3086">
                  <a:extLst>
                    <a:ext uri="{FF2B5EF4-FFF2-40B4-BE49-F238E27FC236}">
                      <a16:creationId xmlns:a16="http://schemas.microsoft.com/office/drawing/2014/main" id="{402BD700-EABA-B8CF-E0DD-BA5868E4736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89" name="link">
                <a:extLst>
                  <a:ext uri="{FF2B5EF4-FFF2-40B4-BE49-F238E27FC236}">
                    <a16:creationId xmlns:a16="http://schemas.microsoft.com/office/drawing/2014/main" id="{5B034D1D-CBB8-A872-1935-9B885459D07D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6790" name="Star: 5 Points 1926">
                  <a:hlinkClick r:id="rId47"/>
                  <a:extLst>
                    <a:ext uri="{FF2B5EF4-FFF2-40B4-BE49-F238E27FC236}">
                      <a16:creationId xmlns:a16="http://schemas.microsoft.com/office/drawing/2014/main" id="{49500BC8-1AA2-A1AB-8E82-E12BA5CC76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1" name="Star: 5 Points 1927">
                  <a:hlinkClick r:id="rId14"/>
                  <a:extLst>
                    <a:ext uri="{FF2B5EF4-FFF2-40B4-BE49-F238E27FC236}">
                      <a16:creationId xmlns:a16="http://schemas.microsoft.com/office/drawing/2014/main" id="{937D0518-7915-7AD0-F8BC-1813FA0197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2" name="Star: 5 Points 1928">
                  <a:hlinkClick r:id="rId12"/>
                  <a:extLst>
                    <a:ext uri="{FF2B5EF4-FFF2-40B4-BE49-F238E27FC236}">
                      <a16:creationId xmlns:a16="http://schemas.microsoft.com/office/drawing/2014/main" id="{8D8FE064-5192-EDEE-DD55-56858CFD3A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41" name="FTU - perilobular bile duct">
              <a:extLst>
                <a:ext uri="{FF2B5EF4-FFF2-40B4-BE49-F238E27FC236}">
                  <a16:creationId xmlns:a16="http://schemas.microsoft.com/office/drawing/2014/main" id="{50F1512A-485C-39E7-F365-65B8FBDFA00B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6775" name="FTU - perilobular bile duct">
                <a:extLst>
                  <a:ext uri="{FF2B5EF4-FFF2-40B4-BE49-F238E27FC236}">
                    <a16:creationId xmlns:a16="http://schemas.microsoft.com/office/drawing/2014/main" id="{C76EC117-1C27-E3E5-3FE2-5C8E965CEFD7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76" name="dock">
                <a:extLst>
                  <a:ext uri="{FF2B5EF4-FFF2-40B4-BE49-F238E27FC236}">
                    <a16:creationId xmlns:a16="http://schemas.microsoft.com/office/drawing/2014/main" id="{53E4F7CC-B441-C846-9532-058EC2042D3D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6781" name="Text Box 3086">
                  <a:extLst>
                    <a:ext uri="{FF2B5EF4-FFF2-40B4-BE49-F238E27FC236}">
                      <a16:creationId xmlns:a16="http://schemas.microsoft.com/office/drawing/2014/main" id="{862E9CB4-AB5B-34DA-A5AC-2A41EEC45FC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2" name="Text Box 3086">
                  <a:extLst>
                    <a:ext uri="{FF2B5EF4-FFF2-40B4-BE49-F238E27FC236}">
                      <a16:creationId xmlns:a16="http://schemas.microsoft.com/office/drawing/2014/main" id="{AD6A58A1-B6DB-1024-3F3B-E44E8C4B71D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3" name="Text Box 3086">
                  <a:extLst>
                    <a:ext uri="{FF2B5EF4-FFF2-40B4-BE49-F238E27FC236}">
                      <a16:creationId xmlns:a16="http://schemas.microsoft.com/office/drawing/2014/main" id="{CC90D465-478A-9B4D-0342-BE8D5470D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77" name="link">
                <a:extLst>
                  <a:ext uri="{FF2B5EF4-FFF2-40B4-BE49-F238E27FC236}">
                    <a16:creationId xmlns:a16="http://schemas.microsoft.com/office/drawing/2014/main" id="{92504348-975A-E26A-659B-FD9000F39C68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6778" name="Star: 5 Points 1939">
                  <a:hlinkClick r:id="rId48"/>
                  <a:extLst>
                    <a:ext uri="{FF2B5EF4-FFF2-40B4-BE49-F238E27FC236}">
                      <a16:creationId xmlns:a16="http://schemas.microsoft.com/office/drawing/2014/main" id="{77584D8B-B486-FDDA-C8C1-557822D299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9" name="Star: 5 Points 1940">
                  <a:hlinkClick r:id="rId14"/>
                  <a:extLst>
                    <a:ext uri="{FF2B5EF4-FFF2-40B4-BE49-F238E27FC236}">
                      <a16:creationId xmlns:a16="http://schemas.microsoft.com/office/drawing/2014/main" id="{0A0F482F-8F0F-BD3A-6694-9C8775F4E5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80" name="Star: 5 Points 1941">
                  <a:hlinkClick r:id="rId12"/>
                  <a:extLst>
                    <a:ext uri="{FF2B5EF4-FFF2-40B4-BE49-F238E27FC236}">
                      <a16:creationId xmlns:a16="http://schemas.microsoft.com/office/drawing/2014/main" id="{E99F06A4-98FF-E423-93B4-0CF589198F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42" name="FTU - terminal bile duct">
              <a:extLst>
                <a:ext uri="{FF2B5EF4-FFF2-40B4-BE49-F238E27FC236}">
                  <a16:creationId xmlns:a16="http://schemas.microsoft.com/office/drawing/2014/main" id="{A882E3FF-3622-F7E9-7D8B-00A24466B3A9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6766" name="FTU - terminal bile duct">
                <a:extLst>
                  <a:ext uri="{FF2B5EF4-FFF2-40B4-BE49-F238E27FC236}">
                    <a16:creationId xmlns:a16="http://schemas.microsoft.com/office/drawing/2014/main" id="{988C11F8-6F6E-BAA5-9625-9EED0759135A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67" name="dock">
                <a:extLst>
                  <a:ext uri="{FF2B5EF4-FFF2-40B4-BE49-F238E27FC236}">
                    <a16:creationId xmlns:a16="http://schemas.microsoft.com/office/drawing/2014/main" id="{6003D320-07FE-64B2-1EA0-414498A5349B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6772" name="Text Box 3086">
                  <a:extLst>
                    <a:ext uri="{FF2B5EF4-FFF2-40B4-BE49-F238E27FC236}">
                      <a16:creationId xmlns:a16="http://schemas.microsoft.com/office/drawing/2014/main" id="{2DD57A5D-2B21-25B2-FFF7-28A85F119CC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3" name="Text Box 3086">
                  <a:extLst>
                    <a:ext uri="{FF2B5EF4-FFF2-40B4-BE49-F238E27FC236}">
                      <a16:creationId xmlns:a16="http://schemas.microsoft.com/office/drawing/2014/main" id="{A9915EA0-7DE7-A6D6-61CF-1B5D39E8EDE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4" name="Text Box 3086">
                  <a:extLst>
                    <a:ext uri="{FF2B5EF4-FFF2-40B4-BE49-F238E27FC236}">
                      <a16:creationId xmlns:a16="http://schemas.microsoft.com/office/drawing/2014/main" id="{CB853F05-0E56-1FC0-A64E-BE0EA5793CC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68" name="link">
                <a:extLst>
                  <a:ext uri="{FF2B5EF4-FFF2-40B4-BE49-F238E27FC236}">
                    <a16:creationId xmlns:a16="http://schemas.microsoft.com/office/drawing/2014/main" id="{9A198428-E317-187D-B2FA-1BA3A96A1DD7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6769" name="Star: 5 Points 1952">
                  <a:hlinkClick r:id="rId48"/>
                  <a:extLst>
                    <a:ext uri="{FF2B5EF4-FFF2-40B4-BE49-F238E27FC236}">
                      <a16:creationId xmlns:a16="http://schemas.microsoft.com/office/drawing/2014/main" id="{9AEFE354-CFAA-B5AC-52BE-D6E6F0F751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0" name="Star: 5 Points 1953">
                  <a:hlinkClick r:id="rId14"/>
                  <a:extLst>
                    <a:ext uri="{FF2B5EF4-FFF2-40B4-BE49-F238E27FC236}">
                      <a16:creationId xmlns:a16="http://schemas.microsoft.com/office/drawing/2014/main" id="{AE6ED0FB-2D85-8679-1667-EC949D85A4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1" name="Star: 5 Points 1954">
                  <a:hlinkClick r:id="rId12"/>
                  <a:extLst>
                    <a:ext uri="{FF2B5EF4-FFF2-40B4-BE49-F238E27FC236}">
                      <a16:creationId xmlns:a16="http://schemas.microsoft.com/office/drawing/2014/main" id="{F2D5ABBE-EACC-1552-6E66-925496E9F6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43" name="FTU - canal of Hering">
              <a:extLst>
                <a:ext uri="{FF2B5EF4-FFF2-40B4-BE49-F238E27FC236}">
                  <a16:creationId xmlns:a16="http://schemas.microsoft.com/office/drawing/2014/main" id="{95844B5A-75F3-3C14-49DA-3DA2AEF61D10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6757" name="FTU - canal of Hering">
                <a:extLst>
                  <a:ext uri="{FF2B5EF4-FFF2-40B4-BE49-F238E27FC236}">
                    <a16:creationId xmlns:a16="http://schemas.microsoft.com/office/drawing/2014/main" id="{3C2894DF-30B4-99C8-1525-EE938E9EBC65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58" name="dock">
                <a:extLst>
                  <a:ext uri="{FF2B5EF4-FFF2-40B4-BE49-F238E27FC236}">
                    <a16:creationId xmlns:a16="http://schemas.microsoft.com/office/drawing/2014/main" id="{6F51B57D-21A4-E4F8-3E21-56201838B581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6763" name="Text Box 3086">
                  <a:extLst>
                    <a:ext uri="{FF2B5EF4-FFF2-40B4-BE49-F238E27FC236}">
                      <a16:creationId xmlns:a16="http://schemas.microsoft.com/office/drawing/2014/main" id="{82EACFF8-E712-9435-C855-62C9561674A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64" name="Text Box 3086">
                  <a:extLst>
                    <a:ext uri="{FF2B5EF4-FFF2-40B4-BE49-F238E27FC236}">
                      <a16:creationId xmlns:a16="http://schemas.microsoft.com/office/drawing/2014/main" id="{18B01170-A23B-8174-5404-8D139D42AD3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65" name="Text Box 3086">
                  <a:extLst>
                    <a:ext uri="{FF2B5EF4-FFF2-40B4-BE49-F238E27FC236}">
                      <a16:creationId xmlns:a16="http://schemas.microsoft.com/office/drawing/2014/main" id="{CAAA9401-E8EB-192E-91D2-98DBA1ACAC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59" name="link">
                <a:extLst>
                  <a:ext uri="{FF2B5EF4-FFF2-40B4-BE49-F238E27FC236}">
                    <a16:creationId xmlns:a16="http://schemas.microsoft.com/office/drawing/2014/main" id="{8E3CA814-B284-FDF0-2365-EE552C5D7880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6760" name="Star: 5 Points 1965">
                  <a:hlinkClick r:id="rId49"/>
                  <a:extLst>
                    <a:ext uri="{FF2B5EF4-FFF2-40B4-BE49-F238E27FC236}">
                      <a16:creationId xmlns:a16="http://schemas.microsoft.com/office/drawing/2014/main" id="{81D60951-A3DE-0EC5-BC08-A9F79B7F8F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1" name="Star: 5 Points 1966">
                  <a:hlinkClick r:id="rId14"/>
                  <a:extLst>
                    <a:ext uri="{FF2B5EF4-FFF2-40B4-BE49-F238E27FC236}">
                      <a16:creationId xmlns:a16="http://schemas.microsoft.com/office/drawing/2014/main" id="{475AB84E-9B98-7175-A8FD-4569A54654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2" name="Star: 5 Points 1967">
                  <a:hlinkClick r:id="rId12"/>
                  <a:extLst>
                    <a:ext uri="{FF2B5EF4-FFF2-40B4-BE49-F238E27FC236}">
                      <a16:creationId xmlns:a16="http://schemas.microsoft.com/office/drawing/2014/main" id="{C29E2E9B-BA7F-9DF4-E44B-86B038BC6C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44" name="FTU - biliary canaliculus ">
              <a:extLst>
                <a:ext uri="{FF2B5EF4-FFF2-40B4-BE49-F238E27FC236}">
                  <a16:creationId xmlns:a16="http://schemas.microsoft.com/office/drawing/2014/main" id="{5FEFC418-909F-4B01-5FC4-C9656A7B6394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6748" name="FTU - biliary canaliculus ">
                <a:extLst>
                  <a:ext uri="{FF2B5EF4-FFF2-40B4-BE49-F238E27FC236}">
                    <a16:creationId xmlns:a16="http://schemas.microsoft.com/office/drawing/2014/main" id="{9C39D6A6-43A6-DF58-7989-10C3B25EE839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49" name="dock">
                <a:extLst>
                  <a:ext uri="{FF2B5EF4-FFF2-40B4-BE49-F238E27FC236}">
                    <a16:creationId xmlns:a16="http://schemas.microsoft.com/office/drawing/2014/main" id="{310634BB-D245-F649-8FA8-F66B41B1D331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6754" name="Text Box 3086">
                  <a:extLst>
                    <a:ext uri="{FF2B5EF4-FFF2-40B4-BE49-F238E27FC236}">
                      <a16:creationId xmlns:a16="http://schemas.microsoft.com/office/drawing/2014/main" id="{7A36DD01-AA7A-615B-1A87-45A249480E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55" name="Text Box 3086">
                  <a:extLst>
                    <a:ext uri="{FF2B5EF4-FFF2-40B4-BE49-F238E27FC236}">
                      <a16:creationId xmlns:a16="http://schemas.microsoft.com/office/drawing/2014/main" id="{D0DF45AE-9D8C-B578-F596-8E61A73347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56" name="Text Box 3086">
                  <a:extLst>
                    <a:ext uri="{FF2B5EF4-FFF2-40B4-BE49-F238E27FC236}">
                      <a16:creationId xmlns:a16="http://schemas.microsoft.com/office/drawing/2014/main" id="{92B57CE5-673D-4732-2524-623EAB503ED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50" name="link">
                <a:extLst>
                  <a:ext uri="{FF2B5EF4-FFF2-40B4-BE49-F238E27FC236}">
                    <a16:creationId xmlns:a16="http://schemas.microsoft.com/office/drawing/2014/main" id="{C1B3EE8E-2F24-BA7A-FCE9-0C84202F755F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6751" name="Star: 5 Points 1978">
                  <a:hlinkClick r:id="rId50"/>
                  <a:extLst>
                    <a:ext uri="{FF2B5EF4-FFF2-40B4-BE49-F238E27FC236}">
                      <a16:creationId xmlns:a16="http://schemas.microsoft.com/office/drawing/2014/main" id="{790BEFCB-3133-3A1A-BB8C-5B4CB2F41C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52" name="Star: 5 Points 1979">
                  <a:hlinkClick r:id="rId14"/>
                  <a:extLst>
                    <a:ext uri="{FF2B5EF4-FFF2-40B4-BE49-F238E27FC236}">
                      <a16:creationId xmlns:a16="http://schemas.microsoft.com/office/drawing/2014/main" id="{D37FE569-CE50-647B-37EA-DBBFF2C9EA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53" name="Star: 5 Points 1980">
                  <a:hlinkClick r:id="rId12"/>
                  <a:extLst>
                    <a:ext uri="{FF2B5EF4-FFF2-40B4-BE49-F238E27FC236}">
                      <a16:creationId xmlns:a16="http://schemas.microsoft.com/office/drawing/2014/main" id="{6058CEBA-CAE0-206C-A552-0D6299E52A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45" name="dock - vascular">
              <a:extLst>
                <a:ext uri="{FF2B5EF4-FFF2-40B4-BE49-F238E27FC236}">
                  <a16:creationId xmlns:a16="http://schemas.microsoft.com/office/drawing/2014/main" id="{6E54D0B0-507A-E344-25E3-80BCE460B909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6746" name="Text Box 3070">
                <a:extLst>
                  <a:ext uri="{FF2B5EF4-FFF2-40B4-BE49-F238E27FC236}">
                    <a16:creationId xmlns:a16="http://schemas.microsoft.com/office/drawing/2014/main" id="{C8611DFA-CFD2-BA44-E80D-D5E090350DBD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7" name="Text Box 3036">
                <a:extLst>
                  <a:ext uri="{FF2B5EF4-FFF2-40B4-BE49-F238E27FC236}">
                    <a16:creationId xmlns:a16="http://schemas.microsoft.com/office/drawing/2014/main" id="{24FBEA5C-4A3A-568F-430A-194FB7FB70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808" name="organ group - lower GI tract">
            <a:extLst>
              <a:ext uri="{FF2B5EF4-FFF2-40B4-BE49-F238E27FC236}">
                <a16:creationId xmlns:a16="http://schemas.microsoft.com/office/drawing/2014/main" id="{698CF09F-2953-9FD8-E5D0-8A81BDAA9530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6809" name="organ - lower GI tract">
              <a:extLst>
                <a:ext uri="{FF2B5EF4-FFF2-40B4-BE49-F238E27FC236}">
                  <a16:creationId xmlns:a16="http://schemas.microsoft.com/office/drawing/2014/main" id="{53CC760D-6A6E-E634-5152-C06BF73F8592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6810" name="FTU - post-ampullary duodenum">
              <a:extLst>
                <a:ext uri="{FF2B5EF4-FFF2-40B4-BE49-F238E27FC236}">
                  <a16:creationId xmlns:a16="http://schemas.microsoft.com/office/drawing/2014/main" id="{68EF7762-C291-5A44-CD80-835E3917C42B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890" name="FTU - post-ampullary duodenum">
                <a:extLst>
                  <a:ext uri="{FF2B5EF4-FFF2-40B4-BE49-F238E27FC236}">
                    <a16:creationId xmlns:a16="http://schemas.microsoft.com/office/drawing/2014/main" id="{B59F160F-6A08-C64C-538F-91084AA33046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92" name="dock">
                <a:extLst>
                  <a:ext uri="{FF2B5EF4-FFF2-40B4-BE49-F238E27FC236}">
                    <a16:creationId xmlns:a16="http://schemas.microsoft.com/office/drawing/2014/main" id="{84793C29-5749-0C16-19DF-83B4A60498DD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898" name="Text Box 3086">
                  <a:extLst>
                    <a:ext uri="{FF2B5EF4-FFF2-40B4-BE49-F238E27FC236}">
                      <a16:creationId xmlns:a16="http://schemas.microsoft.com/office/drawing/2014/main" id="{E91B00AD-D901-3881-92B1-805153413F7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9" name="Text Box 3086">
                  <a:extLst>
                    <a:ext uri="{FF2B5EF4-FFF2-40B4-BE49-F238E27FC236}">
                      <a16:creationId xmlns:a16="http://schemas.microsoft.com/office/drawing/2014/main" id="{ECAEB82F-B2F0-4E79-EE49-F5DC2A57D0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0" name="Text Box 3086">
                  <a:extLst>
                    <a:ext uri="{FF2B5EF4-FFF2-40B4-BE49-F238E27FC236}">
                      <a16:creationId xmlns:a16="http://schemas.microsoft.com/office/drawing/2014/main" id="{A3D33BAB-8357-51D1-B756-FE2ADF847A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3" name="link">
                <a:extLst>
                  <a:ext uri="{FF2B5EF4-FFF2-40B4-BE49-F238E27FC236}">
                    <a16:creationId xmlns:a16="http://schemas.microsoft.com/office/drawing/2014/main" id="{7B556A13-8F7A-7C9E-7BE9-40B4D2F539AB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894" name="Star: 5 Points 1992">
                  <a:hlinkClick r:id="rId17"/>
                  <a:extLst>
                    <a:ext uri="{FF2B5EF4-FFF2-40B4-BE49-F238E27FC236}">
                      <a16:creationId xmlns:a16="http://schemas.microsoft.com/office/drawing/2014/main" id="{4F504381-8099-D40F-0B02-AFB446804F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96" name="Star: 5 Points 1993">
                  <a:hlinkClick r:id="rId18"/>
                  <a:extLst>
                    <a:ext uri="{FF2B5EF4-FFF2-40B4-BE49-F238E27FC236}">
                      <a16:creationId xmlns:a16="http://schemas.microsoft.com/office/drawing/2014/main" id="{C14C5A9E-FAA7-3FDA-8939-95EDB7BC77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97" name="Star: 5 Points 1994">
                  <a:hlinkClick r:id="rId12"/>
                  <a:extLst>
                    <a:ext uri="{FF2B5EF4-FFF2-40B4-BE49-F238E27FC236}">
                      <a16:creationId xmlns:a16="http://schemas.microsoft.com/office/drawing/2014/main" id="{D3984A7C-F051-CFB5-0CBE-1F71383863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11" name="FTU - jejunum">
              <a:extLst>
                <a:ext uri="{FF2B5EF4-FFF2-40B4-BE49-F238E27FC236}">
                  <a16:creationId xmlns:a16="http://schemas.microsoft.com/office/drawing/2014/main" id="{27A71DFC-88FD-FA64-515E-26881DB73FDD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725" name="FTU - jejunum">
                <a:extLst>
                  <a:ext uri="{FF2B5EF4-FFF2-40B4-BE49-F238E27FC236}">
                    <a16:creationId xmlns:a16="http://schemas.microsoft.com/office/drawing/2014/main" id="{4F6FAA74-D7DB-EED9-32D1-DE2B1847B68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26" name="dock">
                <a:extLst>
                  <a:ext uri="{FF2B5EF4-FFF2-40B4-BE49-F238E27FC236}">
                    <a16:creationId xmlns:a16="http://schemas.microsoft.com/office/drawing/2014/main" id="{76C62F11-E753-6B2D-C6F8-A4429C07FF20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883" name="Text Box 3086">
                  <a:extLst>
                    <a:ext uri="{FF2B5EF4-FFF2-40B4-BE49-F238E27FC236}">
                      <a16:creationId xmlns:a16="http://schemas.microsoft.com/office/drawing/2014/main" id="{FEAFA8EC-614B-C118-2CA2-A9324FDC5F5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86" name="Text Box 3086">
                  <a:extLst>
                    <a:ext uri="{FF2B5EF4-FFF2-40B4-BE49-F238E27FC236}">
                      <a16:creationId xmlns:a16="http://schemas.microsoft.com/office/drawing/2014/main" id="{A5FA0014-1883-2F1B-7DA6-B900C666B71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88" name="Text Box 3086">
                  <a:extLst>
                    <a:ext uri="{FF2B5EF4-FFF2-40B4-BE49-F238E27FC236}">
                      <a16:creationId xmlns:a16="http://schemas.microsoft.com/office/drawing/2014/main" id="{68E9C4FB-8F7A-598C-88A8-999181B20F5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27" name="link">
                <a:extLst>
                  <a:ext uri="{FF2B5EF4-FFF2-40B4-BE49-F238E27FC236}">
                    <a16:creationId xmlns:a16="http://schemas.microsoft.com/office/drawing/2014/main" id="{32B72D76-F538-0B91-97E1-DEBFFBB47834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728" name="Star: 5 Points 2005">
                  <a:hlinkClick r:id="rId51"/>
                  <a:extLst>
                    <a:ext uri="{FF2B5EF4-FFF2-40B4-BE49-F238E27FC236}">
                      <a16:creationId xmlns:a16="http://schemas.microsoft.com/office/drawing/2014/main" id="{ED8044E9-1B57-6F02-D81A-4A8335C67C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80" name="Star: 5 Points 2006">
                  <a:hlinkClick r:id="rId52"/>
                  <a:extLst>
                    <a:ext uri="{FF2B5EF4-FFF2-40B4-BE49-F238E27FC236}">
                      <a16:creationId xmlns:a16="http://schemas.microsoft.com/office/drawing/2014/main" id="{BF0EC30B-2185-397B-7195-DA1FB131EF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82" name="Star: 5 Points 2007">
                  <a:hlinkClick r:id="rId12"/>
                  <a:extLst>
                    <a:ext uri="{FF2B5EF4-FFF2-40B4-BE49-F238E27FC236}">
                      <a16:creationId xmlns:a16="http://schemas.microsoft.com/office/drawing/2014/main" id="{BF291AD7-DF24-DA60-6773-9893CD6D0F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12" name="FTU - proximal ileum">
              <a:extLst>
                <a:ext uri="{FF2B5EF4-FFF2-40B4-BE49-F238E27FC236}">
                  <a16:creationId xmlns:a16="http://schemas.microsoft.com/office/drawing/2014/main" id="{E562F86B-9A36-7C33-E823-120543BE4E2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708" name="FTU - proximal ileum">
                <a:extLst>
                  <a:ext uri="{FF2B5EF4-FFF2-40B4-BE49-F238E27FC236}">
                    <a16:creationId xmlns:a16="http://schemas.microsoft.com/office/drawing/2014/main" id="{426DB856-A7CE-DF17-8239-637A897524DE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09" name="block">
                <a:extLst>
                  <a:ext uri="{FF2B5EF4-FFF2-40B4-BE49-F238E27FC236}">
                    <a16:creationId xmlns:a16="http://schemas.microsoft.com/office/drawing/2014/main" id="{63100CAC-60A2-A264-C53F-B43FC593E432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720" name="Text Box 3086">
                  <a:extLst>
                    <a:ext uri="{FF2B5EF4-FFF2-40B4-BE49-F238E27FC236}">
                      <a16:creationId xmlns:a16="http://schemas.microsoft.com/office/drawing/2014/main" id="{3FB20AC1-3294-A6ED-4F0E-F3E5ED7D66E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21" name="Text Box 3086">
                  <a:extLst>
                    <a:ext uri="{FF2B5EF4-FFF2-40B4-BE49-F238E27FC236}">
                      <a16:creationId xmlns:a16="http://schemas.microsoft.com/office/drawing/2014/main" id="{9A58ED4E-2DF5-ABBD-FD03-0AF644D6A3C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24" name="Text Box 3086">
                  <a:extLst>
                    <a:ext uri="{FF2B5EF4-FFF2-40B4-BE49-F238E27FC236}">
                      <a16:creationId xmlns:a16="http://schemas.microsoft.com/office/drawing/2014/main" id="{50D58D1B-5A3B-8175-47BE-2D1D1D47DF7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10" name="link">
                <a:extLst>
                  <a:ext uri="{FF2B5EF4-FFF2-40B4-BE49-F238E27FC236}">
                    <a16:creationId xmlns:a16="http://schemas.microsoft.com/office/drawing/2014/main" id="{27FB4DBB-011C-28CA-1922-65EDD8EA95C6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717" name="Star: 5 Points 2018">
                  <a:hlinkClick r:id="rId53"/>
                  <a:extLst>
                    <a:ext uri="{FF2B5EF4-FFF2-40B4-BE49-F238E27FC236}">
                      <a16:creationId xmlns:a16="http://schemas.microsoft.com/office/drawing/2014/main" id="{F8E07917-D387-3E22-D480-5108C4419C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18" name="Star: 5 Points 2019">
                  <a:hlinkClick r:id="rId52"/>
                  <a:extLst>
                    <a:ext uri="{FF2B5EF4-FFF2-40B4-BE49-F238E27FC236}">
                      <a16:creationId xmlns:a16="http://schemas.microsoft.com/office/drawing/2014/main" id="{242BE4A6-AA7F-2AF0-BB69-C528222652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19" name="Star: 5 Points 2020">
                  <a:hlinkClick r:id="rId12"/>
                  <a:extLst>
                    <a:ext uri="{FF2B5EF4-FFF2-40B4-BE49-F238E27FC236}">
                      <a16:creationId xmlns:a16="http://schemas.microsoft.com/office/drawing/2014/main" id="{3E0EB321-FD79-3FA8-F090-512913F747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13" name="FTU - terminal ileum">
              <a:extLst>
                <a:ext uri="{FF2B5EF4-FFF2-40B4-BE49-F238E27FC236}">
                  <a16:creationId xmlns:a16="http://schemas.microsoft.com/office/drawing/2014/main" id="{856E11E8-6D11-1966-C62A-A69E2DAB0C61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699" name="FTU - terminal ileum">
                <a:extLst>
                  <a:ext uri="{FF2B5EF4-FFF2-40B4-BE49-F238E27FC236}">
                    <a16:creationId xmlns:a16="http://schemas.microsoft.com/office/drawing/2014/main" id="{769D4AA1-5371-E6BB-343B-EBFDA527253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00" name="dock">
                <a:extLst>
                  <a:ext uri="{FF2B5EF4-FFF2-40B4-BE49-F238E27FC236}">
                    <a16:creationId xmlns:a16="http://schemas.microsoft.com/office/drawing/2014/main" id="{C3F36EA4-2B3A-C0E6-DF9A-2379E4D8A69F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705" name="Text Box 3086">
                  <a:extLst>
                    <a:ext uri="{FF2B5EF4-FFF2-40B4-BE49-F238E27FC236}">
                      <a16:creationId xmlns:a16="http://schemas.microsoft.com/office/drawing/2014/main" id="{CDE71A76-55F4-CC27-4DAD-A7F93BCC05F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6" name="Text Box 3086">
                  <a:extLst>
                    <a:ext uri="{FF2B5EF4-FFF2-40B4-BE49-F238E27FC236}">
                      <a16:creationId xmlns:a16="http://schemas.microsoft.com/office/drawing/2014/main" id="{5B1FD428-538E-25FF-696E-1AEDD449F7F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7" name="Text Box 3086">
                  <a:extLst>
                    <a:ext uri="{FF2B5EF4-FFF2-40B4-BE49-F238E27FC236}">
                      <a16:creationId xmlns:a16="http://schemas.microsoft.com/office/drawing/2014/main" id="{4FE1AD63-3EDC-D93E-03F8-D98A70CC584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01" name="link">
                <a:extLst>
                  <a:ext uri="{FF2B5EF4-FFF2-40B4-BE49-F238E27FC236}">
                    <a16:creationId xmlns:a16="http://schemas.microsoft.com/office/drawing/2014/main" id="{10D2F906-653C-B0C2-8728-81A491F3FE1B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702" name="Star: 5 Points 2031">
                  <a:hlinkClick r:id="rId53"/>
                  <a:extLst>
                    <a:ext uri="{FF2B5EF4-FFF2-40B4-BE49-F238E27FC236}">
                      <a16:creationId xmlns:a16="http://schemas.microsoft.com/office/drawing/2014/main" id="{255E577C-B72A-C088-5698-153D5BCB15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3" name="Star: 5 Points 2032">
                  <a:hlinkClick r:id="rId52"/>
                  <a:extLst>
                    <a:ext uri="{FF2B5EF4-FFF2-40B4-BE49-F238E27FC236}">
                      <a16:creationId xmlns:a16="http://schemas.microsoft.com/office/drawing/2014/main" id="{6129A30A-FD5A-5853-45E2-24120F2B15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4" name="Star: 5 Points 2033">
                  <a:hlinkClick r:id="rId12"/>
                  <a:extLst>
                    <a:ext uri="{FF2B5EF4-FFF2-40B4-BE49-F238E27FC236}">
                      <a16:creationId xmlns:a16="http://schemas.microsoft.com/office/drawing/2014/main" id="{E2B43D0D-3AD4-370F-4BD5-68D174F750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14" name="FTU - caecum">
              <a:extLst>
                <a:ext uri="{FF2B5EF4-FFF2-40B4-BE49-F238E27FC236}">
                  <a16:creationId xmlns:a16="http://schemas.microsoft.com/office/drawing/2014/main" id="{D25084F7-C83A-1233-CD6F-8FB8ED9C5C4E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690" name="FTU - caecum">
                <a:extLst>
                  <a:ext uri="{FF2B5EF4-FFF2-40B4-BE49-F238E27FC236}">
                    <a16:creationId xmlns:a16="http://schemas.microsoft.com/office/drawing/2014/main" id="{0CFEF572-2FD8-2824-624C-17F0895E9811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1" name="dock">
                <a:extLst>
                  <a:ext uri="{FF2B5EF4-FFF2-40B4-BE49-F238E27FC236}">
                    <a16:creationId xmlns:a16="http://schemas.microsoft.com/office/drawing/2014/main" id="{638CA4F7-9555-E8EA-D48B-B025F572737B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696" name="Text Box 3086">
                  <a:extLst>
                    <a:ext uri="{FF2B5EF4-FFF2-40B4-BE49-F238E27FC236}">
                      <a16:creationId xmlns:a16="http://schemas.microsoft.com/office/drawing/2014/main" id="{FB8915E3-7C04-9815-1C31-82905444A02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97" name="Text Box 3086">
                  <a:extLst>
                    <a:ext uri="{FF2B5EF4-FFF2-40B4-BE49-F238E27FC236}">
                      <a16:creationId xmlns:a16="http://schemas.microsoft.com/office/drawing/2014/main" id="{F2A83442-F730-5A5C-57BA-D9B4091557B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98" name="Text Box 3086">
                  <a:extLst>
                    <a:ext uri="{FF2B5EF4-FFF2-40B4-BE49-F238E27FC236}">
                      <a16:creationId xmlns:a16="http://schemas.microsoft.com/office/drawing/2014/main" id="{AFE6E59E-C045-A745-91DE-374084F44D3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2" name="link">
                <a:extLst>
                  <a:ext uri="{FF2B5EF4-FFF2-40B4-BE49-F238E27FC236}">
                    <a16:creationId xmlns:a16="http://schemas.microsoft.com/office/drawing/2014/main" id="{A486E3FB-5DAA-23B2-2F97-659ED7E30D1F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693" name="Star: 5 Points 2044">
                  <a:hlinkClick r:id="rId54"/>
                  <a:extLst>
                    <a:ext uri="{FF2B5EF4-FFF2-40B4-BE49-F238E27FC236}">
                      <a16:creationId xmlns:a16="http://schemas.microsoft.com/office/drawing/2014/main" id="{4AC54B3B-625D-3984-DFB9-C346E4EF40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4" name="Star: 5 Points 2045">
                  <a:hlinkClick r:id="rId55"/>
                  <a:extLst>
                    <a:ext uri="{FF2B5EF4-FFF2-40B4-BE49-F238E27FC236}">
                      <a16:creationId xmlns:a16="http://schemas.microsoft.com/office/drawing/2014/main" id="{6C93F542-D00D-35DF-58C1-635A6A50A8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5" name="Star: 5 Points 2046">
                  <a:hlinkClick r:id="rId12"/>
                  <a:extLst>
                    <a:ext uri="{FF2B5EF4-FFF2-40B4-BE49-F238E27FC236}">
                      <a16:creationId xmlns:a16="http://schemas.microsoft.com/office/drawing/2014/main" id="{9899917B-8A1D-209B-1A79-50DDE35D03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15" name="FTU - pre-splenic colon">
              <a:extLst>
                <a:ext uri="{FF2B5EF4-FFF2-40B4-BE49-F238E27FC236}">
                  <a16:creationId xmlns:a16="http://schemas.microsoft.com/office/drawing/2014/main" id="{123B7FC2-D6B3-5251-E9CD-A89430812645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677" name="FTU - pre-splenic colon">
                <a:extLst>
                  <a:ext uri="{FF2B5EF4-FFF2-40B4-BE49-F238E27FC236}">
                    <a16:creationId xmlns:a16="http://schemas.microsoft.com/office/drawing/2014/main" id="{1BFC17EB-55C0-3C4D-38C1-0244559F5DCB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79" name="dock">
                <a:extLst>
                  <a:ext uri="{FF2B5EF4-FFF2-40B4-BE49-F238E27FC236}">
                    <a16:creationId xmlns:a16="http://schemas.microsoft.com/office/drawing/2014/main" id="{D0FBA482-3FA0-2F4B-788A-DF75CF2616B7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687" name="Text Box 3086">
                  <a:extLst>
                    <a:ext uri="{FF2B5EF4-FFF2-40B4-BE49-F238E27FC236}">
                      <a16:creationId xmlns:a16="http://schemas.microsoft.com/office/drawing/2014/main" id="{25C68357-2C51-CC8E-64B4-A4CB22CE30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8" name="Text Box 3086">
                  <a:extLst>
                    <a:ext uri="{FF2B5EF4-FFF2-40B4-BE49-F238E27FC236}">
                      <a16:creationId xmlns:a16="http://schemas.microsoft.com/office/drawing/2014/main" id="{05594FE7-066C-E7B7-E1CB-C8093917603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9" name="Text Box 3086">
                  <a:extLst>
                    <a:ext uri="{FF2B5EF4-FFF2-40B4-BE49-F238E27FC236}">
                      <a16:creationId xmlns:a16="http://schemas.microsoft.com/office/drawing/2014/main" id="{E425EACD-EB3C-DFD4-F15C-E2D39FE4C2C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81" name="link">
                <a:extLst>
                  <a:ext uri="{FF2B5EF4-FFF2-40B4-BE49-F238E27FC236}">
                    <a16:creationId xmlns:a16="http://schemas.microsoft.com/office/drawing/2014/main" id="{41289011-1AB6-AD34-94A4-B9438D1CF191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684" name="Star: 5 Points 2057">
                  <a:hlinkClick r:id="rId56"/>
                  <a:extLst>
                    <a:ext uri="{FF2B5EF4-FFF2-40B4-BE49-F238E27FC236}">
                      <a16:creationId xmlns:a16="http://schemas.microsoft.com/office/drawing/2014/main" id="{7AB0A893-9785-948A-8B07-82CADAD1F1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5" name="Star: 5 Points 2058">
                  <a:hlinkClick r:id="rId11"/>
                  <a:extLst>
                    <a:ext uri="{FF2B5EF4-FFF2-40B4-BE49-F238E27FC236}">
                      <a16:creationId xmlns:a16="http://schemas.microsoft.com/office/drawing/2014/main" id="{D9722C05-A610-6C36-E5AF-DA175E5DE0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6" name="Star: 5 Points 2059">
                  <a:hlinkClick r:id="rId12"/>
                  <a:extLst>
                    <a:ext uri="{FF2B5EF4-FFF2-40B4-BE49-F238E27FC236}">
                      <a16:creationId xmlns:a16="http://schemas.microsoft.com/office/drawing/2014/main" id="{59C34599-1D71-5A0F-3627-F95C37597A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18" name="FTU - post-splenic pre-rectal colon">
              <a:extLst>
                <a:ext uri="{FF2B5EF4-FFF2-40B4-BE49-F238E27FC236}">
                  <a16:creationId xmlns:a16="http://schemas.microsoft.com/office/drawing/2014/main" id="{86B2E048-935F-CA76-F209-0BCA065C1625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661" name="FTU - post-splenic pre-rectal colon">
                <a:extLst>
                  <a:ext uri="{FF2B5EF4-FFF2-40B4-BE49-F238E27FC236}">
                    <a16:creationId xmlns:a16="http://schemas.microsoft.com/office/drawing/2014/main" id="{A613A7C3-F06A-A7F8-0F13-9DDB3404F066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63" name="dock">
                <a:extLst>
                  <a:ext uri="{FF2B5EF4-FFF2-40B4-BE49-F238E27FC236}">
                    <a16:creationId xmlns:a16="http://schemas.microsoft.com/office/drawing/2014/main" id="{B78118EB-1318-3DAD-19ED-E0D4754CB4F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672" name="Text Box 3086">
                  <a:extLst>
                    <a:ext uri="{FF2B5EF4-FFF2-40B4-BE49-F238E27FC236}">
                      <a16:creationId xmlns:a16="http://schemas.microsoft.com/office/drawing/2014/main" id="{5F89FA8B-2D1B-2A46-8956-1C5B7718AA7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5" name="Text Box 3086">
                  <a:extLst>
                    <a:ext uri="{FF2B5EF4-FFF2-40B4-BE49-F238E27FC236}">
                      <a16:creationId xmlns:a16="http://schemas.microsoft.com/office/drawing/2014/main" id="{E79D6B82-46FA-1AC6-B504-58D23CAFC75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6" name="Text Box 3086">
                  <a:extLst>
                    <a:ext uri="{FF2B5EF4-FFF2-40B4-BE49-F238E27FC236}">
                      <a16:creationId xmlns:a16="http://schemas.microsoft.com/office/drawing/2014/main" id="{743C2FBC-55EC-E36D-710D-64390197B18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66" name="link">
                <a:extLst>
                  <a:ext uri="{FF2B5EF4-FFF2-40B4-BE49-F238E27FC236}">
                    <a16:creationId xmlns:a16="http://schemas.microsoft.com/office/drawing/2014/main" id="{5ED7DCA1-35C2-0232-A5E9-F8A97EFF486B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667" name="Star: 5 Points 2070">
                  <a:hlinkClick r:id="rId56"/>
                  <a:extLst>
                    <a:ext uri="{FF2B5EF4-FFF2-40B4-BE49-F238E27FC236}">
                      <a16:creationId xmlns:a16="http://schemas.microsoft.com/office/drawing/2014/main" id="{828533CA-56A0-0964-3A3D-42C0B96908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68" name="Star: 5 Points 2071">
                  <a:hlinkClick r:id="rId11"/>
                  <a:extLst>
                    <a:ext uri="{FF2B5EF4-FFF2-40B4-BE49-F238E27FC236}">
                      <a16:creationId xmlns:a16="http://schemas.microsoft.com/office/drawing/2014/main" id="{EA8D9F09-3F3C-0565-D37D-99016BBA95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0" name="Star: 5 Points 2072">
                  <a:hlinkClick r:id="rId12"/>
                  <a:extLst>
                    <a:ext uri="{FF2B5EF4-FFF2-40B4-BE49-F238E27FC236}">
                      <a16:creationId xmlns:a16="http://schemas.microsoft.com/office/drawing/2014/main" id="{FF2CF0B6-AE7E-C774-C0AE-D8DEBDB3C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19" name="FTU - rectum">
              <a:extLst>
                <a:ext uri="{FF2B5EF4-FFF2-40B4-BE49-F238E27FC236}">
                  <a16:creationId xmlns:a16="http://schemas.microsoft.com/office/drawing/2014/main" id="{F0C1A17F-260A-7034-8472-EE7648CC28E1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6845" name="FTU - rectum">
                <a:extLst>
                  <a:ext uri="{FF2B5EF4-FFF2-40B4-BE49-F238E27FC236}">
                    <a16:creationId xmlns:a16="http://schemas.microsoft.com/office/drawing/2014/main" id="{9543BA4B-DC4E-1CEE-66BA-06FCF7CAC580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6" name="dock">
                <a:extLst>
                  <a:ext uri="{FF2B5EF4-FFF2-40B4-BE49-F238E27FC236}">
                    <a16:creationId xmlns:a16="http://schemas.microsoft.com/office/drawing/2014/main" id="{BEEA8205-6205-3D76-C4CC-66A3EB624361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657" name="Text Box 3086">
                  <a:extLst>
                    <a:ext uri="{FF2B5EF4-FFF2-40B4-BE49-F238E27FC236}">
                      <a16:creationId xmlns:a16="http://schemas.microsoft.com/office/drawing/2014/main" id="{54FFD803-EF5A-0794-7A77-17A1D13951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8" name="Text Box 3086">
                  <a:extLst>
                    <a:ext uri="{FF2B5EF4-FFF2-40B4-BE49-F238E27FC236}">
                      <a16:creationId xmlns:a16="http://schemas.microsoft.com/office/drawing/2014/main" id="{AA5AB067-232F-A4AB-81C5-5787374D15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9" name="Text Box 3086">
                  <a:extLst>
                    <a:ext uri="{FF2B5EF4-FFF2-40B4-BE49-F238E27FC236}">
                      <a16:creationId xmlns:a16="http://schemas.microsoft.com/office/drawing/2014/main" id="{A67223C4-30AE-259E-8261-95C037DEC84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7" name="link">
                <a:extLst>
                  <a:ext uri="{FF2B5EF4-FFF2-40B4-BE49-F238E27FC236}">
                    <a16:creationId xmlns:a16="http://schemas.microsoft.com/office/drawing/2014/main" id="{5F3DF84C-F22C-7121-A021-46E2A5362599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650" name="Star: 5 Points 2083">
                  <a:hlinkClick r:id="rId57"/>
                  <a:extLst>
                    <a:ext uri="{FF2B5EF4-FFF2-40B4-BE49-F238E27FC236}">
                      <a16:creationId xmlns:a16="http://schemas.microsoft.com/office/drawing/2014/main" id="{04441906-013D-8645-565E-3B6B1FC4B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52" name="Star: 5 Points 2084">
                  <a:hlinkClick r:id="rId58"/>
                  <a:extLst>
                    <a:ext uri="{FF2B5EF4-FFF2-40B4-BE49-F238E27FC236}">
                      <a16:creationId xmlns:a16="http://schemas.microsoft.com/office/drawing/2014/main" id="{A2C13E57-F791-37B2-3AFC-EE3A5C5C44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54" name="Star: 5 Points 2085">
                  <a:hlinkClick r:id="rId12"/>
                  <a:extLst>
                    <a:ext uri="{FF2B5EF4-FFF2-40B4-BE49-F238E27FC236}">
                      <a16:creationId xmlns:a16="http://schemas.microsoft.com/office/drawing/2014/main" id="{32A890CA-352B-FF73-485B-FABD661C24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20" name="FTU - anal canal and sphincter">
              <a:extLst>
                <a:ext uri="{FF2B5EF4-FFF2-40B4-BE49-F238E27FC236}">
                  <a16:creationId xmlns:a16="http://schemas.microsoft.com/office/drawing/2014/main" id="{C0E22A0C-B548-EF31-E1C4-C442EC6BAF73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6829" name="FTU - anal canal and sphincter">
                <a:extLst>
                  <a:ext uri="{FF2B5EF4-FFF2-40B4-BE49-F238E27FC236}">
                    <a16:creationId xmlns:a16="http://schemas.microsoft.com/office/drawing/2014/main" id="{6B4E9E62-8021-1759-28D1-85D4F125DF62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0" name="dock">
                <a:extLst>
                  <a:ext uri="{FF2B5EF4-FFF2-40B4-BE49-F238E27FC236}">
                    <a16:creationId xmlns:a16="http://schemas.microsoft.com/office/drawing/2014/main" id="{314EE73B-2AA8-32A5-6C03-9201E960A07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6841" name="Text Box 3086">
                  <a:extLst>
                    <a:ext uri="{FF2B5EF4-FFF2-40B4-BE49-F238E27FC236}">
                      <a16:creationId xmlns:a16="http://schemas.microsoft.com/office/drawing/2014/main" id="{5C9AB901-4ECA-320D-1B66-10B92CCF0F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3" name="Text Box 3086">
                  <a:extLst>
                    <a:ext uri="{FF2B5EF4-FFF2-40B4-BE49-F238E27FC236}">
                      <a16:creationId xmlns:a16="http://schemas.microsoft.com/office/drawing/2014/main" id="{79AB73AF-9390-6860-E845-DFAF569125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4" name="Text Box 3086">
                  <a:extLst>
                    <a:ext uri="{FF2B5EF4-FFF2-40B4-BE49-F238E27FC236}">
                      <a16:creationId xmlns:a16="http://schemas.microsoft.com/office/drawing/2014/main" id="{9C61F365-D301-1760-7340-744591E5BEC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31" name="link">
                <a:extLst>
                  <a:ext uri="{FF2B5EF4-FFF2-40B4-BE49-F238E27FC236}">
                    <a16:creationId xmlns:a16="http://schemas.microsoft.com/office/drawing/2014/main" id="{54612A60-6C6F-03AF-D71A-94B100E7C1E4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6834" name="Star: 5 Points 2118">
                  <a:hlinkClick r:id="rId59"/>
                  <a:extLst>
                    <a:ext uri="{FF2B5EF4-FFF2-40B4-BE49-F238E27FC236}">
                      <a16:creationId xmlns:a16="http://schemas.microsoft.com/office/drawing/2014/main" id="{B36588B8-DCFB-AA37-E2D0-9058BBD580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5" name="Star: 5 Points 2119">
                  <a:hlinkClick r:id="rId60"/>
                  <a:extLst>
                    <a:ext uri="{FF2B5EF4-FFF2-40B4-BE49-F238E27FC236}">
                      <a16:creationId xmlns:a16="http://schemas.microsoft.com/office/drawing/2014/main" id="{A834827A-9D72-96EC-ACEE-868250A5D1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6" name="Star: 5 Points 2120">
                  <a:hlinkClick r:id="rId12"/>
                  <a:extLst>
                    <a:ext uri="{FF2B5EF4-FFF2-40B4-BE49-F238E27FC236}">
                      <a16:creationId xmlns:a16="http://schemas.microsoft.com/office/drawing/2014/main" id="{E2A0DF89-53DE-A0D2-292C-9878ADACE4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25" name="dock - vascular">
              <a:extLst>
                <a:ext uri="{FF2B5EF4-FFF2-40B4-BE49-F238E27FC236}">
                  <a16:creationId xmlns:a16="http://schemas.microsoft.com/office/drawing/2014/main" id="{4B1AE688-F2C9-F07C-B982-11E7BBB7473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6827" name="Text Box 3070">
                <a:extLst>
                  <a:ext uri="{FF2B5EF4-FFF2-40B4-BE49-F238E27FC236}">
                    <a16:creationId xmlns:a16="http://schemas.microsoft.com/office/drawing/2014/main" id="{6357FD89-B5F9-C9FB-3CC3-3E0AA38FC2C6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8" name="Text Box 3036">
                <a:extLst>
                  <a:ext uri="{FF2B5EF4-FFF2-40B4-BE49-F238E27FC236}">
                    <a16:creationId xmlns:a16="http://schemas.microsoft.com/office/drawing/2014/main" id="{339C242B-971B-5C71-95D2-DE77E7957C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01" name="Group 2900">
            <a:extLst>
              <a:ext uri="{FF2B5EF4-FFF2-40B4-BE49-F238E27FC236}">
                <a16:creationId xmlns:a16="http://schemas.microsoft.com/office/drawing/2014/main" id="{48D2168A-19D2-3CB2-1D90-B10DFCBDEEBB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2902" name="organ group - mouth &amp; throat">
              <a:extLst>
                <a:ext uri="{FF2B5EF4-FFF2-40B4-BE49-F238E27FC236}">
                  <a16:creationId xmlns:a16="http://schemas.microsoft.com/office/drawing/2014/main" id="{D4B9A2D6-DB52-E2F0-DD49-94083A366E5A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2944" name="organ - mouth &amp; throat">
                <a:extLst>
                  <a:ext uri="{FF2B5EF4-FFF2-40B4-BE49-F238E27FC236}">
                    <a16:creationId xmlns:a16="http://schemas.microsoft.com/office/drawing/2014/main" id="{2A0911E5-F373-248C-5B35-BE6090337F2A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45" name="FTU - tongue">
                <a:extLst>
                  <a:ext uri="{FF2B5EF4-FFF2-40B4-BE49-F238E27FC236}">
                    <a16:creationId xmlns:a16="http://schemas.microsoft.com/office/drawing/2014/main" id="{925119C8-B962-8773-84C9-C0C98D5247CE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2989" name="FTU - tongue">
                  <a:extLst>
                    <a:ext uri="{FF2B5EF4-FFF2-40B4-BE49-F238E27FC236}">
                      <a16:creationId xmlns:a16="http://schemas.microsoft.com/office/drawing/2014/main" id="{8D50E326-140A-0659-34EF-04609DCE9BF6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2990" name="dock">
                  <a:extLst>
                    <a:ext uri="{FF2B5EF4-FFF2-40B4-BE49-F238E27FC236}">
                      <a16:creationId xmlns:a16="http://schemas.microsoft.com/office/drawing/2014/main" id="{78B6F6DD-3981-46BB-30D8-DF75FE2D3EF6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2995" name="Text Box 3086">
                    <a:extLst>
                      <a:ext uri="{FF2B5EF4-FFF2-40B4-BE49-F238E27FC236}">
                        <a16:creationId xmlns:a16="http://schemas.microsoft.com/office/drawing/2014/main" id="{5CCEEF89-313C-F830-EF9E-4C40F5FCC72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96" name="Text Box 3086">
                    <a:extLst>
                      <a:ext uri="{FF2B5EF4-FFF2-40B4-BE49-F238E27FC236}">
                        <a16:creationId xmlns:a16="http://schemas.microsoft.com/office/drawing/2014/main" id="{99F2CA47-29F0-6FD3-5612-773073A6BA2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97" name="Text Box 3086">
                    <a:extLst>
                      <a:ext uri="{FF2B5EF4-FFF2-40B4-BE49-F238E27FC236}">
                        <a16:creationId xmlns:a16="http://schemas.microsoft.com/office/drawing/2014/main" id="{E15BC36E-376D-B9B0-3FA6-B70877A3302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91" name="link">
                  <a:extLst>
                    <a:ext uri="{FF2B5EF4-FFF2-40B4-BE49-F238E27FC236}">
                      <a16:creationId xmlns:a16="http://schemas.microsoft.com/office/drawing/2014/main" id="{9F25E1E0-EE42-ED28-A986-0E1365902D86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992" name="Star: 5 Points 2730">
                    <a:hlinkClick r:id="rId61"/>
                    <a:extLst>
                      <a:ext uri="{FF2B5EF4-FFF2-40B4-BE49-F238E27FC236}">
                        <a16:creationId xmlns:a16="http://schemas.microsoft.com/office/drawing/2014/main" id="{830135B3-B8A4-E480-30B2-FECE47CCD19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93" name="Star: 5 Points 2731">
                    <a:hlinkClick r:id="rId62"/>
                    <a:extLst>
                      <a:ext uri="{FF2B5EF4-FFF2-40B4-BE49-F238E27FC236}">
                        <a16:creationId xmlns:a16="http://schemas.microsoft.com/office/drawing/2014/main" id="{F6C5FA6D-DA6E-1133-317C-134B23E82EA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94" name="Star: 5 Points 2732">
                    <a:hlinkClick r:id="rId63"/>
                    <a:extLst>
                      <a:ext uri="{FF2B5EF4-FFF2-40B4-BE49-F238E27FC236}">
                        <a16:creationId xmlns:a16="http://schemas.microsoft.com/office/drawing/2014/main" id="{EFC14753-FC92-F08B-938C-E08BED6CD5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946" name="FTU - epiglottis">
                <a:extLst>
                  <a:ext uri="{FF2B5EF4-FFF2-40B4-BE49-F238E27FC236}">
                    <a16:creationId xmlns:a16="http://schemas.microsoft.com/office/drawing/2014/main" id="{C63BFDBF-5A37-B2FF-8112-88604CAEDF83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2980" name="FTU - epiglottis">
                  <a:extLst>
                    <a:ext uri="{FF2B5EF4-FFF2-40B4-BE49-F238E27FC236}">
                      <a16:creationId xmlns:a16="http://schemas.microsoft.com/office/drawing/2014/main" id="{F2AA4C61-DB28-BD7D-64F7-5D8344533EA9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2981" name="dock">
                  <a:extLst>
                    <a:ext uri="{FF2B5EF4-FFF2-40B4-BE49-F238E27FC236}">
                      <a16:creationId xmlns:a16="http://schemas.microsoft.com/office/drawing/2014/main" id="{4BA8AAC5-D0A1-F177-A173-19FC60558568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2986" name="Text Box 3086">
                    <a:extLst>
                      <a:ext uri="{FF2B5EF4-FFF2-40B4-BE49-F238E27FC236}">
                        <a16:creationId xmlns:a16="http://schemas.microsoft.com/office/drawing/2014/main" id="{0FCD6932-6E97-067D-8C0E-AFCBB4243F8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87" name="Text Box 3086">
                    <a:extLst>
                      <a:ext uri="{FF2B5EF4-FFF2-40B4-BE49-F238E27FC236}">
                        <a16:creationId xmlns:a16="http://schemas.microsoft.com/office/drawing/2014/main" id="{F3262D93-8037-5A17-4AEC-6966DDAF45B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88" name="Text Box 3086">
                    <a:extLst>
                      <a:ext uri="{FF2B5EF4-FFF2-40B4-BE49-F238E27FC236}">
                        <a16:creationId xmlns:a16="http://schemas.microsoft.com/office/drawing/2014/main" id="{949D2031-80A6-E9FD-B688-8E589B6884E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82" name="link">
                  <a:extLst>
                    <a:ext uri="{FF2B5EF4-FFF2-40B4-BE49-F238E27FC236}">
                      <a16:creationId xmlns:a16="http://schemas.microsoft.com/office/drawing/2014/main" id="{4382E86B-CDFB-9BDA-FE63-E5B25A429A77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2983" name="Star: 5 Points 2730">
                    <a:hlinkClick r:id="rId64"/>
                    <a:extLst>
                      <a:ext uri="{FF2B5EF4-FFF2-40B4-BE49-F238E27FC236}">
                        <a16:creationId xmlns:a16="http://schemas.microsoft.com/office/drawing/2014/main" id="{D0122884-1F2E-8B96-9302-7B778577433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84" name="Star: 5 Points 2731">
                    <a:hlinkClick r:id="rId37"/>
                    <a:extLst>
                      <a:ext uri="{FF2B5EF4-FFF2-40B4-BE49-F238E27FC236}">
                        <a16:creationId xmlns:a16="http://schemas.microsoft.com/office/drawing/2014/main" id="{C6B0C145-F20A-05E7-7A29-D50FB7BBA5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85" name="Star: 5 Points 2732">
                    <a:hlinkClick r:id="rId63"/>
                    <a:extLst>
                      <a:ext uri="{FF2B5EF4-FFF2-40B4-BE49-F238E27FC236}">
                        <a16:creationId xmlns:a16="http://schemas.microsoft.com/office/drawing/2014/main" id="{E80959BC-3D42-5F01-5984-5D6926DA572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947" name="FTU - parotid glands">
                <a:extLst>
                  <a:ext uri="{FF2B5EF4-FFF2-40B4-BE49-F238E27FC236}">
                    <a16:creationId xmlns:a16="http://schemas.microsoft.com/office/drawing/2014/main" id="{D1AE4505-EDA0-E748-5799-5C6F341C598B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2968" name="FTU - parotid glands">
                  <a:extLst>
                    <a:ext uri="{FF2B5EF4-FFF2-40B4-BE49-F238E27FC236}">
                      <a16:creationId xmlns:a16="http://schemas.microsoft.com/office/drawing/2014/main" id="{5DEF7B20-ECCD-E80C-0864-61561EFE2AA0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2969" name="dock">
                  <a:extLst>
                    <a:ext uri="{FF2B5EF4-FFF2-40B4-BE49-F238E27FC236}">
                      <a16:creationId xmlns:a16="http://schemas.microsoft.com/office/drawing/2014/main" id="{523DF2C1-994A-06D7-1CD2-E93027B1083C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2975" name="Text Box 3086">
                    <a:extLst>
                      <a:ext uri="{FF2B5EF4-FFF2-40B4-BE49-F238E27FC236}">
                        <a16:creationId xmlns:a16="http://schemas.microsoft.com/office/drawing/2014/main" id="{E69703F0-8E77-3E4C-1B46-1EC223351A6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76" name="Text Box 3086">
                    <a:extLst>
                      <a:ext uri="{FF2B5EF4-FFF2-40B4-BE49-F238E27FC236}">
                        <a16:creationId xmlns:a16="http://schemas.microsoft.com/office/drawing/2014/main" id="{BB336288-BBFB-D24B-F749-FEC1B5736FE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78" name="Text Box 3086">
                    <a:extLst>
                      <a:ext uri="{FF2B5EF4-FFF2-40B4-BE49-F238E27FC236}">
                        <a16:creationId xmlns:a16="http://schemas.microsoft.com/office/drawing/2014/main" id="{DDB50C65-13A4-73A1-E873-BD0D0B37A74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70" name="link">
                  <a:extLst>
                    <a:ext uri="{FF2B5EF4-FFF2-40B4-BE49-F238E27FC236}">
                      <a16:creationId xmlns:a16="http://schemas.microsoft.com/office/drawing/2014/main" id="{21D182D1-ABC1-C5FC-CCC9-F4706E938010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2971" name="Star: 5 Points 2730">
                    <a:hlinkClick r:id="rId65"/>
                    <a:extLst>
                      <a:ext uri="{FF2B5EF4-FFF2-40B4-BE49-F238E27FC236}">
                        <a16:creationId xmlns:a16="http://schemas.microsoft.com/office/drawing/2014/main" id="{256FBC56-EA5E-11B2-80BF-575A1951C6B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73" name="Star: 5 Points 2731">
                    <a:hlinkClick r:id="rId66"/>
                    <a:extLst>
                      <a:ext uri="{FF2B5EF4-FFF2-40B4-BE49-F238E27FC236}">
                        <a16:creationId xmlns:a16="http://schemas.microsoft.com/office/drawing/2014/main" id="{413A545E-0C8C-F3FE-1DC3-C2F8FD47C59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74" name="Star: 5 Points 2732">
                    <a:hlinkClick r:id="rId63"/>
                    <a:extLst>
                      <a:ext uri="{FF2B5EF4-FFF2-40B4-BE49-F238E27FC236}">
                        <a16:creationId xmlns:a16="http://schemas.microsoft.com/office/drawing/2014/main" id="{8AC5B304-FC60-99A2-CE86-2622615775A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948" name="FTU - submaxilliary glands">
                <a:extLst>
                  <a:ext uri="{FF2B5EF4-FFF2-40B4-BE49-F238E27FC236}">
                    <a16:creationId xmlns:a16="http://schemas.microsoft.com/office/drawing/2014/main" id="{404FEB54-55D3-AF94-BE24-631102062816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2959" name="FTU - submaxilliary glands">
                  <a:extLst>
                    <a:ext uri="{FF2B5EF4-FFF2-40B4-BE49-F238E27FC236}">
                      <a16:creationId xmlns:a16="http://schemas.microsoft.com/office/drawing/2014/main" id="{C71605AF-8F59-3BF1-C59A-E2F77566B9B0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2960" name="dock">
                  <a:extLst>
                    <a:ext uri="{FF2B5EF4-FFF2-40B4-BE49-F238E27FC236}">
                      <a16:creationId xmlns:a16="http://schemas.microsoft.com/office/drawing/2014/main" id="{F7F03019-B5E0-EE9F-609A-2BFD85C12304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2965" name="Text Box 3086">
                    <a:extLst>
                      <a:ext uri="{FF2B5EF4-FFF2-40B4-BE49-F238E27FC236}">
                        <a16:creationId xmlns:a16="http://schemas.microsoft.com/office/drawing/2014/main" id="{468E59EB-FC52-DEAE-4EBF-B0B5AEA5912C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66" name="Text Box 3086">
                    <a:extLst>
                      <a:ext uri="{FF2B5EF4-FFF2-40B4-BE49-F238E27FC236}">
                        <a16:creationId xmlns:a16="http://schemas.microsoft.com/office/drawing/2014/main" id="{84603FBE-CF3D-2BA3-87FC-EE62768FAEA7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67" name="Text Box 3086">
                    <a:extLst>
                      <a:ext uri="{FF2B5EF4-FFF2-40B4-BE49-F238E27FC236}">
                        <a16:creationId xmlns:a16="http://schemas.microsoft.com/office/drawing/2014/main" id="{06CE7C17-C690-ADF2-5932-FDEF5DA91C4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61" name="link">
                  <a:extLst>
                    <a:ext uri="{FF2B5EF4-FFF2-40B4-BE49-F238E27FC236}">
                      <a16:creationId xmlns:a16="http://schemas.microsoft.com/office/drawing/2014/main" id="{7082BB16-9E17-0369-053C-8F44FB44C718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2962" name="Star: 5 Points 2730">
                    <a:hlinkClick r:id="rId67"/>
                    <a:extLst>
                      <a:ext uri="{FF2B5EF4-FFF2-40B4-BE49-F238E27FC236}">
                        <a16:creationId xmlns:a16="http://schemas.microsoft.com/office/drawing/2014/main" id="{DCB5DF67-7363-81FA-A25B-8F170EE6B1B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63" name="Star: 5 Points 2731">
                    <a:hlinkClick r:id="rId68"/>
                    <a:extLst>
                      <a:ext uri="{FF2B5EF4-FFF2-40B4-BE49-F238E27FC236}">
                        <a16:creationId xmlns:a16="http://schemas.microsoft.com/office/drawing/2014/main" id="{D678EEC6-E4EE-C700-747F-7D236958E0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64" name="Star: 5 Points 2732">
                    <a:hlinkClick r:id="rId63"/>
                    <a:extLst>
                      <a:ext uri="{FF2B5EF4-FFF2-40B4-BE49-F238E27FC236}">
                        <a16:creationId xmlns:a16="http://schemas.microsoft.com/office/drawing/2014/main" id="{EAAB6032-A9D9-43FD-F366-5D4EE802E57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949" name="FTU - sublingual glands">
                <a:extLst>
                  <a:ext uri="{FF2B5EF4-FFF2-40B4-BE49-F238E27FC236}">
                    <a16:creationId xmlns:a16="http://schemas.microsoft.com/office/drawing/2014/main" id="{0F4BEC6B-BF05-853F-1D1C-CFB952B5CF39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2950" name="FTU - sublingual glands">
                  <a:extLst>
                    <a:ext uri="{FF2B5EF4-FFF2-40B4-BE49-F238E27FC236}">
                      <a16:creationId xmlns:a16="http://schemas.microsoft.com/office/drawing/2014/main" id="{4B685B5B-AFDF-9936-695B-8FF45FA260F7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2951" name="dock">
                  <a:extLst>
                    <a:ext uri="{FF2B5EF4-FFF2-40B4-BE49-F238E27FC236}">
                      <a16:creationId xmlns:a16="http://schemas.microsoft.com/office/drawing/2014/main" id="{A1F5D1EC-9529-DA21-DCF3-3CB46FC370F9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2956" name="Text Box 3086">
                    <a:extLst>
                      <a:ext uri="{FF2B5EF4-FFF2-40B4-BE49-F238E27FC236}">
                        <a16:creationId xmlns:a16="http://schemas.microsoft.com/office/drawing/2014/main" id="{13A6CE39-1637-282B-7162-55C9C84112B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57" name="Text Box 3086">
                    <a:extLst>
                      <a:ext uri="{FF2B5EF4-FFF2-40B4-BE49-F238E27FC236}">
                        <a16:creationId xmlns:a16="http://schemas.microsoft.com/office/drawing/2014/main" id="{8540E007-8990-041F-2036-86394BBEB34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58" name="Text Box 3086">
                    <a:extLst>
                      <a:ext uri="{FF2B5EF4-FFF2-40B4-BE49-F238E27FC236}">
                        <a16:creationId xmlns:a16="http://schemas.microsoft.com/office/drawing/2014/main" id="{2FBD71BD-34BC-B554-244C-0A072F7ADF8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52" name="link">
                  <a:extLst>
                    <a:ext uri="{FF2B5EF4-FFF2-40B4-BE49-F238E27FC236}">
                      <a16:creationId xmlns:a16="http://schemas.microsoft.com/office/drawing/2014/main" id="{4D734124-D554-7ED9-0753-809A197DC3D5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2953" name="Star: 5 Points 2730">
                    <a:hlinkClick r:id="rId69"/>
                    <a:extLst>
                      <a:ext uri="{FF2B5EF4-FFF2-40B4-BE49-F238E27FC236}">
                        <a16:creationId xmlns:a16="http://schemas.microsoft.com/office/drawing/2014/main" id="{BAE03CC0-21AF-8628-AC5F-8E964CEEA79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54" name="Star: 5 Points 2731">
                    <a:hlinkClick r:id="rId68"/>
                    <a:extLst>
                      <a:ext uri="{FF2B5EF4-FFF2-40B4-BE49-F238E27FC236}">
                        <a16:creationId xmlns:a16="http://schemas.microsoft.com/office/drawing/2014/main" id="{CF2BC72E-533E-46EC-1344-8C4510EA6E4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55" name="Star: 5 Points 2732">
                    <a:hlinkClick r:id="rId63"/>
                    <a:extLst>
                      <a:ext uri="{FF2B5EF4-FFF2-40B4-BE49-F238E27FC236}">
                        <a16:creationId xmlns:a16="http://schemas.microsoft.com/office/drawing/2014/main" id="{EB26E67B-4294-22A0-0771-2E39411A44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2903" name="FTU - sublingual glands">
              <a:extLst>
                <a:ext uri="{FF2B5EF4-FFF2-40B4-BE49-F238E27FC236}">
                  <a16:creationId xmlns:a16="http://schemas.microsoft.com/office/drawing/2014/main" id="{49819AD1-A57A-37BC-A4D0-1DB27E71C527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04" name="Text Box 3086">
              <a:extLst>
                <a:ext uri="{FF2B5EF4-FFF2-40B4-BE49-F238E27FC236}">
                  <a16:creationId xmlns:a16="http://schemas.microsoft.com/office/drawing/2014/main" id="{CF563324-8205-C84C-0BDC-1A1DE2383934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05" name="Text Box 3086">
              <a:extLst>
                <a:ext uri="{FF2B5EF4-FFF2-40B4-BE49-F238E27FC236}">
                  <a16:creationId xmlns:a16="http://schemas.microsoft.com/office/drawing/2014/main" id="{D2394EF2-5880-FC95-6B71-EE9A2A9251A0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07" name="Text Box 3086">
              <a:extLst>
                <a:ext uri="{FF2B5EF4-FFF2-40B4-BE49-F238E27FC236}">
                  <a16:creationId xmlns:a16="http://schemas.microsoft.com/office/drawing/2014/main" id="{4EDFB44C-4375-D711-7699-50A8F4AA30F7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0" name="Star: 5 Points 2730">
              <a:hlinkClick r:id="rId61"/>
              <a:extLst>
                <a:ext uri="{FF2B5EF4-FFF2-40B4-BE49-F238E27FC236}">
                  <a16:creationId xmlns:a16="http://schemas.microsoft.com/office/drawing/2014/main" id="{E0221B69-1BD2-E389-4BB1-60C0865A94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11" name="Star: 5 Points 2731">
              <a:hlinkClick r:id="rId70"/>
              <a:extLst>
                <a:ext uri="{FF2B5EF4-FFF2-40B4-BE49-F238E27FC236}">
                  <a16:creationId xmlns:a16="http://schemas.microsoft.com/office/drawing/2014/main" id="{A5014395-0288-67FA-DC62-6157FB92D7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12" name="Star: 5 Points 2732">
              <a:hlinkClick r:id="rId12"/>
              <a:extLst>
                <a:ext uri="{FF2B5EF4-FFF2-40B4-BE49-F238E27FC236}">
                  <a16:creationId xmlns:a16="http://schemas.microsoft.com/office/drawing/2014/main" id="{779774A0-F861-78EB-9A9A-7DBD3695D6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13" name="FTU - sublingual glands">
              <a:extLst>
                <a:ext uri="{FF2B5EF4-FFF2-40B4-BE49-F238E27FC236}">
                  <a16:creationId xmlns:a16="http://schemas.microsoft.com/office/drawing/2014/main" id="{1D7C0E81-A05F-9353-176F-80E88670D866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5" name="Text Box 3086">
              <a:extLst>
                <a:ext uri="{FF2B5EF4-FFF2-40B4-BE49-F238E27FC236}">
                  <a16:creationId xmlns:a16="http://schemas.microsoft.com/office/drawing/2014/main" id="{C3FD7976-62F4-8727-6B3B-437AC9960C81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6" name="Text Box 3086">
              <a:extLst>
                <a:ext uri="{FF2B5EF4-FFF2-40B4-BE49-F238E27FC236}">
                  <a16:creationId xmlns:a16="http://schemas.microsoft.com/office/drawing/2014/main" id="{CDCE9F5B-2730-B093-DDEB-604A6AB24838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7" name="Text Box 3086">
              <a:extLst>
                <a:ext uri="{FF2B5EF4-FFF2-40B4-BE49-F238E27FC236}">
                  <a16:creationId xmlns:a16="http://schemas.microsoft.com/office/drawing/2014/main" id="{D21FDBF7-F01A-0939-F301-EFBB27DBA396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9" name="FTU - sublingual glands">
              <a:extLst>
                <a:ext uri="{FF2B5EF4-FFF2-40B4-BE49-F238E27FC236}">
                  <a16:creationId xmlns:a16="http://schemas.microsoft.com/office/drawing/2014/main" id="{A334FC88-6F73-2DAB-885F-C1F475EA849A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20" name="Text Box 3086">
              <a:extLst>
                <a:ext uri="{FF2B5EF4-FFF2-40B4-BE49-F238E27FC236}">
                  <a16:creationId xmlns:a16="http://schemas.microsoft.com/office/drawing/2014/main" id="{9D9EAC2D-24A0-9BC7-AF32-88C89A32A1CE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21" name="Text Box 3086">
              <a:extLst>
                <a:ext uri="{FF2B5EF4-FFF2-40B4-BE49-F238E27FC236}">
                  <a16:creationId xmlns:a16="http://schemas.microsoft.com/office/drawing/2014/main" id="{46561FF9-44E0-F305-820D-8238441E03AD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22" name="Text Box 3086">
              <a:extLst>
                <a:ext uri="{FF2B5EF4-FFF2-40B4-BE49-F238E27FC236}">
                  <a16:creationId xmlns:a16="http://schemas.microsoft.com/office/drawing/2014/main" id="{A22A4575-6C27-196D-FF23-93870E921DCC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24" name="Star: 5 Points 2730">
              <a:hlinkClick r:id="rId61"/>
              <a:extLst>
                <a:ext uri="{FF2B5EF4-FFF2-40B4-BE49-F238E27FC236}">
                  <a16:creationId xmlns:a16="http://schemas.microsoft.com/office/drawing/2014/main" id="{3CF08834-8803-904E-D980-E296C1AE33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25" name="Star: 5 Points 2731">
              <a:hlinkClick r:id="rId70"/>
              <a:extLst>
                <a:ext uri="{FF2B5EF4-FFF2-40B4-BE49-F238E27FC236}">
                  <a16:creationId xmlns:a16="http://schemas.microsoft.com/office/drawing/2014/main" id="{2D20EA1C-B5EF-89DB-6C79-A8438548A0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26" name="Star: 5 Points 2732">
              <a:hlinkClick r:id="rId12"/>
              <a:extLst>
                <a:ext uri="{FF2B5EF4-FFF2-40B4-BE49-F238E27FC236}">
                  <a16:creationId xmlns:a16="http://schemas.microsoft.com/office/drawing/2014/main" id="{A8E3A5C5-E37B-1A91-8699-BDF1720A71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27" name="Star: 5 Points 2730">
              <a:hlinkClick r:id="rId61"/>
              <a:extLst>
                <a:ext uri="{FF2B5EF4-FFF2-40B4-BE49-F238E27FC236}">
                  <a16:creationId xmlns:a16="http://schemas.microsoft.com/office/drawing/2014/main" id="{ECD59BD7-4D9C-242F-D4D2-383A41D002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29" name="Star: 5 Points 2731">
              <a:hlinkClick r:id="rId70"/>
              <a:extLst>
                <a:ext uri="{FF2B5EF4-FFF2-40B4-BE49-F238E27FC236}">
                  <a16:creationId xmlns:a16="http://schemas.microsoft.com/office/drawing/2014/main" id="{69D9657B-6557-E719-3FD7-43B22755D9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30" name="Star: 5 Points 2732">
              <a:hlinkClick r:id="rId12"/>
              <a:extLst>
                <a:ext uri="{FF2B5EF4-FFF2-40B4-BE49-F238E27FC236}">
                  <a16:creationId xmlns:a16="http://schemas.microsoft.com/office/drawing/2014/main" id="{B4E4E01C-3D14-2BD2-2169-7595ABFE5F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31" name="FTU - sublingual glands">
              <a:extLst>
                <a:ext uri="{FF2B5EF4-FFF2-40B4-BE49-F238E27FC236}">
                  <a16:creationId xmlns:a16="http://schemas.microsoft.com/office/drawing/2014/main" id="{4F6CBCB6-F1C6-3211-F2C9-43A457999BAD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2933" name="Text Box 3086">
              <a:extLst>
                <a:ext uri="{FF2B5EF4-FFF2-40B4-BE49-F238E27FC236}">
                  <a16:creationId xmlns:a16="http://schemas.microsoft.com/office/drawing/2014/main" id="{D60DF81F-71DB-A3F5-3A0D-EBAE89920F6F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35" name="Text Box 3086">
              <a:extLst>
                <a:ext uri="{FF2B5EF4-FFF2-40B4-BE49-F238E27FC236}">
                  <a16:creationId xmlns:a16="http://schemas.microsoft.com/office/drawing/2014/main" id="{B4DDBC83-6F25-98AB-2B52-E9BBFB124B3B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38" name="Text Box 3086">
              <a:extLst>
                <a:ext uri="{FF2B5EF4-FFF2-40B4-BE49-F238E27FC236}">
                  <a16:creationId xmlns:a16="http://schemas.microsoft.com/office/drawing/2014/main" id="{CE9EFC17-79C4-1E63-A502-FF90966CF43B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39" name="Star: 5 Points 2730">
              <a:hlinkClick r:id="rId71"/>
              <a:extLst>
                <a:ext uri="{FF2B5EF4-FFF2-40B4-BE49-F238E27FC236}">
                  <a16:creationId xmlns:a16="http://schemas.microsoft.com/office/drawing/2014/main" id="{A9EA7889-3306-0221-1A4B-86BA51DF6F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40" name="Star: 5 Points 2731">
              <a:hlinkClick r:id="rId72"/>
              <a:extLst>
                <a:ext uri="{FF2B5EF4-FFF2-40B4-BE49-F238E27FC236}">
                  <a16:creationId xmlns:a16="http://schemas.microsoft.com/office/drawing/2014/main" id="{58CFA9F2-AA7D-CA82-DBF5-878CA2D975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42" name="Star: 5 Points 2732">
              <a:hlinkClick r:id="rId12"/>
              <a:extLst>
                <a:ext uri="{FF2B5EF4-FFF2-40B4-BE49-F238E27FC236}">
                  <a16:creationId xmlns:a16="http://schemas.microsoft.com/office/drawing/2014/main" id="{EF58A1BE-AD35-8BEE-02F6-CA363F206F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98" name="organ group - stomach">
            <a:extLst>
              <a:ext uri="{FF2B5EF4-FFF2-40B4-BE49-F238E27FC236}">
                <a16:creationId xmlns:a16="http://schemas.microsoft.com/office/drawing/2014/main" id="{D5DCCD66-7F2E-8578-C992-4807F77D0448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999" name="organ - stomach">
              <a:extLst>
                <a:ext uri="{FF2B5EF4-FFF2-40B4-BE49-F238E27FC236}">
                  <a16:creationId xmlns:a16="http://schemas.microsoft.com/office/drawing/2014/main" id="{176C4598-C277-A123-E887-C6C231B0FA28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00" name="FTU - gastric fundus">
              <a:extLst>
                <a:ext uri="{FF2B5EF4-FFF2-40B4-BE49-F238E27FC236}">
                  <a16:creationId xmlns:a16="http://schemas.microsoft.com/office/drawing/2014/main" id="{FC5B7CCF-2A21-6846-7E65-AAF798811471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3044" name="FTU - gastric fundus">
                <a:extLst>
                  <a:ext uri="{FF2B5EF4-FFF2-40B4-BE49-F238E27FC236}">
                    <a16:creationId xmlns:a16="http://schemas.microsoft.com/office/drawing/2014/main" id="{BE1E4703-C66C-368E-4994-3B7CE0D7073D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47" name="dock">
                <a:extLst>
                  <a:ext uri="{FF2B5EF4-FFF2-40B4-BE49-F238E27FC236}">
                    <a16:creationId xmlns:a16="http://schemas.microsoft.com/office/drawing/2014/main" id="{3230EAB4-B986-5DFA-0388-440E042D33A8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3052" name="Text Box 3086">
                  <a:extLst>
                    <a:ext uri="{FF2B5EF4-FFF2-40B4-BE49-F238E27FC236}">
                      <a16:creationId xmlns:a16="http://schemas.microsoft.com/office/drawing/2014/main" id="{FFF6A4BA-A66A-797A-D7C2-8932DB88439F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3" name="Text Box 3086">
                  <a:extLst>
                    <a:ext uri="{FF2B5EF4-FFF2-40B4-BE49-F238E27FC236}">
                      <a16:creationId xmlns:a16="http://schemas.microsoft.com/office/drawing/2014/main" id="{EE8036CE-05D5-1CD5-ED5F-3AA10B1D6166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4" name="Text Box 3086">
                  <a:extLst>
                    <a:ext uri="{FF2B5EF4-FFF2-40B4-BE49-F238E27FC236}">
                      <a16:creationId xmlns:a16="http://schemas.microsoft.com/office/drawing/2014/main" id="{73EEC040-1FC0-81DA-A419-404DC62C3BD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48" name="link">
                <a:extLst>
                  <a:ext uri="{FF2B5EF4-FFF2-40B4-BE49-F238E27FC236}">
                    <a16:creationId xmlns:a16="http://schemas.microsoft.com/office/drawing/2014/main" id="{C3393766-FC41-88DB-493C-0FEA00859101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3049" name="Star: 5 Points 1808">
                  <a:hlinkClick r:id="rId73"/>
                  <a:extLst>
                    <a:ext uri="{FF2B5EF4-FFF2-40B4-BE49-F238E27FC236}">
                      <a16:creationId xmlns:a16="http://schemas.microsoft.com/office/drawing/2014/main" id="{87E4049F-BB8A-A7EB-67E0-2E57341E80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0" name="Star: 5 Points 1809">
                  <a:hlinkClick r:id="rId74"/>
                  <a:extLst>
                    <a:ext uri="{FF2B5EF4-FFF2-40B4-BE49-F238E27FC236}">
                      <a16:creationId xmlns:a16="http://schemas.microsoft.com/office/drawing/2014/main" id="{378B3436-0C32-C6B6-0A38-9B34F0714A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1" name="Star: 5 Points 1810">
                  <a:hlinkClick r:id="rId12"/>
                  <a:extLst>
                    <a:ext uri="{FF2B5EF4-FFF2-40B4-BE49-F238E27FC236}">
                      <a16:creationId xmlns:a16="http://schemas.microsoft.com/office/drawing/2014/main" id="{6A913746-8E44-3ECD-AA92-A81F8E2FBA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01" name="FTU - gastric cardia">
              <a:extLst>
                <a:ext uri="{FF2B5EF4-FFF2-40B4-BE49-F238E27FC236}">
                  <a16:creationId xmlns:a16="http://schemas.microsoft.com/office/drawing/2014/main" id="{17DF90BE-779F-6CB5-8DB5-A1A4F4C23CFF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3035" name="FTU - gastric cardia">
                <a:extLst>
                  <a:ext uri="{FF2B5EF4-FFF2-40B4-BE49-F238E27FC236}">
                    <a16:creationId xmlns:a16="http://schemas.microsoft.com/office/drawing/2014/main" id="{691F892B-41B3-4651-9C2C-C39F9257F84E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36" name="dock">
                <a:extLst>
                  <a:ext uri="{FF2B5EF4-FFF2-40B4-BE49-F238E27FC236}">
                    <a16:creationId xmlns:a16="http://schemas.microsoft.com/office/drawing/2014/main" id="{F8F80C22-0200-B5F8-738B-2B1520354EFE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3041" name="Text Box 3086">
                  <a:extLst>
                    <a:ext uri="{FF2B5EF4-FFF2-40B4-BE49-F238E27FC236}">
                      <a16:creationId xmlns:a16="http://schemas.microsoft.com/office/drawing/2014/main" id="{8D61F040-4EA6-1612-6301-C8EE65432166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42" name="Text Box 3086">
                  <a:extLst>
                    <a:ext uri="{FF2B5EF4-FFF2-40B4-BE49-F238E27FC236}">
                      <a16:creationId xmlns:a16="http://schemas.microsoft.com/office/drawing/2014/main" id="{91D1AE5A-D7AD-09B0-4847-38AA07320922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43" name="Text Box 3086">
                  <a:extLst>
                    <a:ext uri="{FF2B5EF4-FFF2-40B4-BE49-F238E27FC236}">
                      <a16:creationId xmlns:a16="http://schemas.microsoft.com/office/drawing/2014/main" id="{980EC9CF-6641-D1BA-B26B-0D019831C43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7" name="link">
                <a:extLst>
                  <a:ext uri="{FF2B5EF4-FFF2-40B4-BE49-F238E27FC236}">
                    <a16:creationId xmlns:a16="http://schemas.microsoft.com/office/drawing/2014/main" id="{A7AD4761-8BDD-A43D-37C1-A37773AC4CC6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3038" name="Star: 5 Points 1821">
                  <a:hlinkClick r:id="rId73"/>
                  <a:extLst>
                    <a:ext uri="{FF2B5EF4-FFF2-40B4-BE49-F238E27FC236}">
                      <a16:creationId xmlns:a16="http://schemas.microsoft.com/office/drawing/2014/main" id="{3567BF25-5BE9-36F1-B021-B79D61A8D1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9" name="Star: 5 Points 1822">
                  <a:hlinkClick r:id="rId74"/>
                  <a:extLst>
                    <a:ext uri="{FF2B5EF4-FFF2-40B4-BE49-F238E27FC236}">
                      <a16:creationId xmlns:a16="http://schemas.microsoft.com/office/drawing/2014/main" id="{6252B8A0-EE47-7B1A-38E7-9990BBC16D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40" name="Star: 5 Points 1823">
                  <a:hlinkClick r:id="rId12"/>
                  <a:extLst>
                    <a:ext uri="{FF2B5EF4-FFF2-40B4-BE49-F238E27FC236}">
                      <a16:creationId xmlns:a16="http://schemas.microsoft.com/office/drawing/2014/main" id="{160F478E-E134-F6A8-D9DE-EAD785C0B4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02" name="FTU - gastric body">
              <a:extLst>
                <a:ext uri="{FF2B5EF4-FFF2-40B4-BE49-F238E27FC236}">
                  <a16:creationId xmlns:a16="http://schemas.microsoft.com/office/drawing/2014/main" id="{F769AB90-5C78-C6AB-F8F0-618933E443F8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3026" name="FTU - gastric body">
                <a:extLst>
                  <a:ext uri="{FF2B5EF4-FFF2-40B4-BE49-F238E27FC236}">
                    <a16:creationId xmlns:a16="http://schemas.microsoft.com/office/drawing/2014/main" id="{5DCB0396-FC36-4FC1-9675-28B0419776D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7" name="dock">
                <a:extLst>
                  <a:ext uri="{FF2B5EF4-FFF2-40B4-BE49-F238E27FC236}">
                    <a16:creationId xmlns:a16="http://schemas.microsoft.com/office/drawing/2014/main" id="{245A6C0B-22BE-25E4-A3BE-C71082C47096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3032" name="Text Box 3086">
                  <a:extLst>
                    <a:ext uri="{FF2B5EF4-FFF2-40B4-BE49-F238E27FC236}">
                      <a16:creationId xmlns:a16="http://schemas.microsoft.com/office/drawing/2014/main" id="{879104BE-DBDB-E5A2-927D-94E328EE31E2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3" name="Text Box 3086">
                  <a:extLst>
                    <a:ext uri="{FF2B5EF4-FFF2-40B4-BE49-F238E27FC236}">
                      <a16:creationId xmlns:a16="http://schemas.microsoft.com/office/drawing/2014/main" id="{DB14D7C4-3FC8-FA5B-7979-7AF8CC62960D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4" name="Text Box 3086">
                  <a:extLst>
                    <a:ext uri="{FF2B5EF4-FFF2-40B4-BE49-F238E27FC236}">
                      <a16:creationId xmlns:a16="http://schemas.microsoft.com/office/drawing/2014/main" id="{54C24360-CC4A-0ED7-BB5E-457BB8988983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8" name="link">
                <a:extLst>
                  <a:ext uri="{FF2B5EF4-FFF2-40B4-BE49-F238E27FC236}">
                    <a16:creationId xmlns:a16="http://schemas.microsoft.com/office/drawing/2014/main" id="{8D6430A7-7E86-E857-A31F-19464B7EEC66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3029" name="Star: 5 Points 1834">
                  <a:hlinkClick r:id="rId73"/>
                  <a:extLst>
                    <a:ext uri="{FF2B5EF4-FFF2-40B4-BE49-F238E27FC236}">
                      <a16:creationId xmlns:a16="http://schemas.microsoft.com/office/drawing/2014/main" id="{47BABA6C-AE1F-A1BC-A301-A6ACD7D13A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0" name="Star: 5 Points 1835">
                  <a:hlinkClick r:id="rId74"/>
                  <a:extLst>
                    <a:ext uri="{FF2B5EF4-FFF2-40B4-BE49-F238E27FC236}">
                      <a16:creationId xmlns:a16="http://schemas.microsoft.com/office/drawing/2014/main" id="{E595A2B6-3CA1-6F41-0F42-3438EB765B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1" name="Star: 5 Points 1836">
                  <a:hlinkClick r:id="rId12"/>
                  <a:extLst>
                    <a:ext uri="{FF2B5EF4-FFF2-40B4-BE49-F238E27FC236}">
                      <a16:creationId xmlns:a16="http://schemas.microsoft.com/office/drawing/2014/main" id="{27B58575-A0A6-BA79-115C-D691432CB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03" name="FTU - pyloric antrum">
              <a:extLst>
                <a:ext uri="{FF2B5EF4-FFF2-40B4-BE49-F238E27FC236}">
                  <a16:creationId xmlns:a16="http://schemas.microsoft.com/office/drawing/2014/main" id="{422D3972-8B1E-ADFF-CD2B-D90DDC8CD299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3017" name="FTU - pyloric antrum">
                <a:extLst>
                  <a:ext uri="{FF2B5EF4-FFF2-40B4-BE49-F238E27FC236}">
                    <a16:creationId xmlns:a16="http://schemas.microsoft.com/office/drawing/2014/main" id="{0DBD0AE3-F37E-BE03-F24A-BA1EB5F19166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18" name="dock">
                <a:extLst>
                  <a:ext uri="{FF2B5EF4-FFF2-40B4-BE49-F238E27FC236}">
                    <a16:creationId xmlns:a16="http://schemas.microsoft.com/office/drawing/2014/main" id="{A94AFA53-B5E7-221A-121C-69DCC3C9DCFB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3023" name="Text Box 3086">
                  <a:extLst>
                    <a:ext uri="{FF2B5EF4-FFF2-40B4-BE49-F238E27FC236}">
                      <a16:creationId xmlns:a16="http://schemas.microsoft.com/office/drawing/2014/main" id="{4332E812-B1BF-3155-CE55-D74C21F95C71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24" name="Text Box 3086">
                  <a:extLst>
                    <a:ext uri="{FF2B5EF4-FFF2-40B4-BE49-F238E27FC236}">
                      <a16:creationId xmlns:a16="http://schemas.microsoft.com/office/drawing/2014/main" id="{A35D42A8-ACCE-8042-7B2D-8D0E131FF258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25" name="Text Box 3086">
                  <a:extLst>
                    <a:ext uri="{FF2B5EF4-FFF2-40B4-BE49-F238E27FC236}">
                      <a16:creationId xmlns:a16="http://schemas.microsoft.com/office/drawing/2014/main" id="{9F441C9D-84DB-5D56-BAC9-D47B5D56536B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9" name="link">
                <a:extLst>
                  <a:ext uri="{FF2B5EF4-FFF2-40B4-BE49-F238E27FC236}">
                    <a16:creationId xmlns:a16="http://schemas.microsoft.com/office/drawing/2014/main" id="{2550B721-A782-387D-F802-06B0B6AF4A68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3020" name="Star: 5 Points 1847">
                  <a:hlinkClick r:id="rId73"/>
                  <a:extLst>
                    <a:ext uri="{FF2B5EF4-FFF2-40B4-BE49-F238E27FC236}">
                      <a16:creationId xmlns:a16="http://schemas.microsoft.com/office/drawing/2014/main" id="{E31D0E6F-E1A3-9443-CFE9-ED4F168009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1" name="Star: 5 Points 1848">
                  <a:hlinkClick r:id="rId74"/>
                  <a:extLst>
                    <a:ext uri="{FF2B5EF4-FFF2-40B4-BE49-F238E27FC236}">
                      <a16:creationId xmlns:a16="http://schemas.microsoft.com/office/drawing/2014/main" id="{454B3621-94B7-370E-6CCF-A2754BDE8C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2" name="Star: 5 Points 1849">
                  <a:hlinkClick r:id="rId12"/>
                  <a:extLst>
                    <a:ext uri="{FF2B5EF4-FFF2-40B4-BE49-F238E27FC236}">
                      <a16:creationId xmlns:a16="http://schemas.microsoft.com/office/drawing/2014/main" id="{BB933993-834E-283B-AB51-511E1D1CBC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04" name="FTU - pyloric canal">
              <a:extLst>
                <a:ext uri="{FF2B5EF4-FFF2-40B4-BE49-F238E27FC236}">
                  <a16:creationId xmlns:a16="http://schemas.microsoft.com/office/drawing/2014/main" id="{86021805-7EC7-A731-30A9-DE18B9DEFDE3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3008" name="FTU - pyloric canal">
                <a:extLst>
                  <a:ext uri="{FF2B5EF4-FFF2-40B4-BE49-F238E27FC236}">
                    <a16:creationId xmlns:a16="http://schemas.microsoft.com/office/drawing/2014/main" id="{AE9514F6-11D0-7F00-A26F-DD785D84CA36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09" name="dock">
                <a:extLst>
                  <a:ext uri="{FF2B5EF4-FFF2-40B4-BE49-F238E27FC236}">
                    <a16:creationId xmlns:a16="http://schemas.microsoft.com/office/drawing/2014/main" id="{247F3C58-04A5-82F0-DCE5-19210E9CA12B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3014" name="Text Box 3086">
                  <a:extLst>
                    <a:ext uri="{FF2B5EF4-FFF2-40B4-BE49-F238E27FC236}">
                      <a16:creationId xmlns:a16="http://schemas.microsoft.com/office/drawing/2014/main" id="{496DDF5E-298D-DFD2-C731-220AE5B30067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15" name="Text Box 3086">
                  <a:extLst>
                    <a:ext uri="{FF2B5EF4-FFF2-40B4-BE49-F238E27FC236}">
                      <a16:creationId xmlns:a16="http://schemas.microsoft.com/office/drawing/2014/main" id="{D91D98D1-CA4B-BDF7-571C-C3E3972394C9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16" name="Text Box 3086">
                  <a:extLst>
                    <a:ext uri="{FF2B5EF4-FFF2-40B4-BE49-F238E27FC236}">
                      <a16:creationId xmlns:a16="http://schemas.microsoft.com/office/drawing/2014/main" id="{BC40C68C-9F45-7DD9-37A4-CF2E31A61EB6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0" name="link">
                <a:extLst>
                  <a:ext uri="{FF2B5EF4-FFF2-40B4-BE49-F238E27FC236}">
                    <a16:creationId xmlns:a16="http://schemas.microsoft.com/office/drawing/2014/main" id="{EA3B1404-C939-FF49-DE97-ED82C543D11A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3011" name="Star: 5 Points 1860">
                  <a:hlinkClick r:id="rId73"/>
                  <a:extLst>
                    <a:ext uri="{FF2B5EF4-FFF2-40B4-BE49-F238E27FC236}">
                      <a16:creationId xmlns:a16="http://schemas.microsoft.com/office/drawing/2014/main" id="{54431E4F-9CB2-992A-B42B-D0EE5501A1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2" name="Star: 5 Points 1861">
                  <a:hlinkClick r:id="rId74"/>
                  <a:extLst>
                    <a:ext uri="{FF2B5EF4-FFF2-40B4-BE49-F238E27FC236}">
                      <a16:creationId xmlns:a16="http://schemas.microsoft.com/office/drawing/2014/main" id="{6E0A3443-2C09-8E82-D661-F701E38BC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3" name="Star: 5 Points 1862">
                  <a:hlinkClick r:id="rId12"/>
                  <a:extLst>
                    <a:ext uri="{FF2B5EF4-FFF2-40B4-BE49-F238E27FC236}">
                      <a16:creationId xmlns:a16="http://schemas.microsoft.com/office/drawing/2014/main" id="{807CAEA5-1AF7-B915-EC03-49D1DE488B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05" name="dock - vascular">
              <a:extLst>
                <a:ext uri="{FF2B5EF4-FFF2-40B4-BE49-F238E27FC236}">
                  <a16:creationId xmlns:a16="http://schemas.microsoft.com/office/drawing/2014/main" id="{60E64C9E-8370-1CF1-A567-099F46BCC15B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3006" name="Text Box 3070">
                <a:extLst>
                  <a:ext uri="{FF2B5EF4-FFF2-40B4-BE49-F238E27FC236}">
                    <a16:creationId xmlns:a16="http://schemas.microsoft.com/office/drawing/2014/main" id="{CB53184E-9A30-AEDA-15EF-C485F7E17C45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07" name="Text Box 3036">
                <a:extLst>
                  <a:ext uri="{FF2B5EF4-FFF2-40B4-BE49-F238E27FC236}">
                    <a16:creationId xmlns:a16="http://schemas.microsoft.com/office/drawing/2014/main" id="{11D6121A-9540-BE4E-1F23-9D59407042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55" name="organ group - fallopian tube">
            <a:extLst>
              <a:ext uri="{FF2B5EF4-FFF2-40B4-BE49-F238E27FC236}">
                <a16:creationId xmlns:a16="http://schemas.microsoft.com/office/drawing/2014/main" id="{08AB3B3C-9C36-5FA3-4A4C-3A051D72B0FB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3056" name="organ - fallopian tube">
              <a:extLst>
                <a:ext uri="{FF2B5EF4-FFF2-40B4-BE49-F238E27FC236}">
                  <a16:creationId xmlns:a16="http://schemas.microsoft.com/office/drawing/2014/main" id="{339272D1-176F-7D7C-4B3C-46665BA81288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57" name="FTU - fallopian tube">
              <a:extLst>
                <a:ext uri="{FF2B5EF4-FFF2-40B4-BE49-F238E27FC236}">
                  <a16:creationId xmlns:a16="http://schemas.microsoft.com/office/drawing/2014/main" id="{B6764290-C944-6584-3729-EB17D112A3AC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3058" name="FTU - fallopian tube">
                <a:extLst>
                  <a:ext uri="{FF2B5EF4-FFF2-40B4-BE49-F238E27FC236}">
                    <a16:creationId xmlns:a16="http://schemas.microsoft.com/office/drawing/2014/main" id="{D491F6E6-3487-5520-E975-6268DD96BA67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59" name="dock">
                <a:extLst>
                  <a:ext uri="{FF2B5EF4-FFF2-40B4-BE49-F238E27FC236}">
                    <a16:creationId xmlns:a16="http://schemas.microsoft.com/office/drawing/2014/main" id="{451193A3-58FB-87E0-E3F2-5565DD169A51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3064" name="Text Box 3086">
                  <a:extLst>
                    <a:ext uri="{FF2B5EF4-FFF2-40B4-BE49-F238E27FC236}">
                      <a16:creationId xmlns:a16="http://schemas.microsoft.com/office/drawing/2014/main" id="{D10C7C88-D08D-1EF3-94AA-0933850DDE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5" name="Text Box 3086">
                  <a:extLst>
                    <a:ext uri="{FF2B5EF4-FFF2-40B4-BE49-F238E27FC236}">
                      <a16:creationId xmlns:a16="http://schemas.microsoft.com/office/drawing/2014/main" id="{0490FBFC-90E6-23A1-FE24-D148C33D861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6" name="Text Box 3086">
                  <a:extLst>
                    <a:ext uri="{FF2B5EF4-FFF2-40B4-BE49-F238E27FC236}">
                      <a16:creationId xmlns:a16="http://schemas.microsoft.com/office/drawing/2014/main" id="{A02E43A7-8B4C-907C-D12D-D56FA3DBD93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60" name="link">
                <a:extLst>
                  <a:ext uri="{FF2B5EF4-FFF2-40B4-BE49-F238E27FC236}">
                    <a16:creationId xmlns:a16="http://schemas.microsoft.com/office/drawing/2014/main" id="{EB350E0F-07E4-5194-778D-F8452F8D65F6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3061" name="Star: 5 Points 4077">
                  <a:hlinkClick r:id="rId75"/>
                  <a:extLst>
                    <a:ext uri="{FF2B5EF4-FFF2-40B4-BE49-F238E27FC236}">
                      <a16:creationId xmlns:a16="http://schemas.microsoft.com/office/drawing/2014/main" id="{FF270765-C85C-2AB9-5E21-36C5389A48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2" name="Star: 5 Points 4078">
                  <a:hlinkClick r:id="rId76"/>
                  <a:extLst>
                    <a:ext uri="{FF2B5EF4-FFF2-40B4-BE49-F238E27FC236}">
                      <a16:creationId xmlns:a16="http://schemas.microsoft.com/office/drawing/2014/main" id="{161DF722-4720-459D-3FAB-763A5FE68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3" name="Star: 5 Points 4079">
                  <a:hlinkClick r:id="rId7"/>
                  <a:extLst>
                    <a:ext uri="{FF2B5EF4-FFF2-40B4-BE49-F238E27FC236}">
                      <a16:creationId xmlns:a16="http://schemas.microsoft.com/office/drawing/2014/main" id="{E90E5C53-A7D6-6B51-687E-9EF2676A16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067" name="organ group - hearing">
            <a:extLst>
              <a:ext uri="{FF2B5EF4-FFF2-40B4-BE49-F238E27FC236}">
                <a16:creationId xmlns:a16="http://schemas.microsoft.com/office/drawing/2014/main" id="{5BE8C127-5323-72F6-3C7F-91D600D043A6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3068" name="organ - hearing">
              <a:extLst>
                <a:ext uri="{FF2B5EF4-FFF2-40B4-BE49-F238E27FC236}">
                  <a16:creationId xmlns:a16="http://schemas.microsoft.com/office/drawing/2014/main" id="{D063E885-A30E-EB93-22FE-835AC487A9F4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69" name="FTU - floor of external acoustic meatus">
              <a:extLst>
                <a:ext uri="{FF2B5EF4-FFF2-40B4-BE49-F238E27FC236}">
                  <a16:creationId xmlns:a16="http://schemas.microsoft.com/office/drawing/2014/main" id="{077C0A79-AAE3-AE43-FD77-B21B79DDC360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3151" name="FTU - floor of external acoustic meatus">
                <a:extLst>
                  <a:ext uri="{FF2B5EF4-FFF2-40B4-BE49-F238E27FC236}">
                    <a16:creationId xmlns:a16="http://schemas.microsoft.com/office/drawing/2014/main" id="{2ADA0DA7-8996-AEB4-BE21-0CF49888710A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56" name="dock">
                <a:extLst>
                  <a:ext uri="{FF2B5EF4-FFF2-40B4-BE49-F238E27FC236}">
                    <a16:creationId xmlns:a16="http://schemas.microsoft.com/office/drawing/2014/main" id="{18F131F6-033D-F416-5D30-BB906F1BC479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58" name="link">
                <a:extLst>
                  <a:ext uri="{FF2B5EF4-FFF2-40B4-BE49-F238E27FC236}">
                    <a16:creationId xmlns:a16="http://schemas.microsoft.com/office/drawing/2014/main" id="{8ECFA7ED-E51B-9A78-0356-FDB3680C1233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3159" name="Star: 5 Points 2730">
                  <a:hlinkClick r:id="rId77"/>
                  <a:extLst>
                    <a:ext uri="{FF2B5EF4-FFF2-40B4-BE49-F238E27FC236}">
                      <a16:creationId xmlns:a16="http://schemas.microsoft.com/office/drawing/2014/main" id="{F29F38E9-69D7-93C7-02F7-3B9D307182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60" name="Star: 5 Points 2731">
                  <a:hlinkClick r:id="rId78"/>
                  <a:extLst>
                    <a:ext uri="{FF2B5EF4-FFF2-40B4-BE49-F238E27FC236}">
                      <a16:creationId xmlns:a16="http://schemas.microsoft.com/office/drawing/2014/main" id="{4B0F2C16-26DD-37C1-1ED9-C73DA4C329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61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E56A4CB7-CB82-4AD9-C922-AA2B1EDB86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70" name="FTU - wall of external acoustic meatus">
              <a:extLst>
                <a:ext uri="{FF2B5EF4-FFF2-40B4-BE49-F238E27FC236}">
                  <a16:creationId xmlns:a16="http://schemas.microsoft.com/office/drawing/2014/main" id="{F88A4501-8396-E2CB-8AE3-0C58F336B668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3143" name="FTU - wall of external acoustic meatus">
                <a:extLst>
                  <a:ext uri="{FF2B5EF4-FFF2-40B4-BE49-F238E27FC236}">
                    <a16:creationId xmlns:a16="http://schemas.microsoft.com/office/drawing/2014/main" id="{5ED9C53A-E8BE-0569-F78C-654BB3B054E7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44" name="dock">
                <a:extLst>
                  <a:ext uri="{FF2B5EF4-FFF2-40B4-BE49-F238E27FC236}">
                    <a16:creationId xmlns:a16="http://schemas.microsoft.com/office/drawing/2014/main" id="{9F1E74AD-0A43-BC65-6E3C-CF3C41752BDC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5" name="link">
                <a:extLst>
                  <a:ext uri="{FF2B5EF4-FFF2-40B4-BE49-F238E27FC236}">
                    <a16:creationId xmlns:a16="http://schemas.microsoft.com/office/drawing/2014/main" id="{E068F08F-11BF-13DA-F4A6-B5D1B6314409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3146" name="Star: 5 Points 2730">
                  <a:hlinkClick r:id="rId77"/>
                  <a:extLst>
                    <a:ext uri="{FF2B5EF4-FFF2-40B4-BE49-F238E27FC236}">
                      <a16:creationId xmlns:a16="http://schemas.microsoft.com/office/drawing/2014/main" id="{54FC6138-5BB7-4313-111E-25210D0136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49" name="Star: 5 Points 2731">
                  <a:hlinkClick r:id="rId78"/>
                  <a:extLst>
                    <a:ext uri="{FF2B5EF4-FFF2-40B4-BE49-F238E27FC236}">
                      <a16:creationId xmlns:a16="http://schemas.microsoft.com/office/drawing/2014/main" id="{67B8AA71-7AE2-4A74-57B2-91B6ADA70F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50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DF4D2AC1-6319-F657-8F09-9E4E45A9F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71" name="FTU - tympanic membrane ">
              <a:extLst>
                <a:ext uri="{FF2B5EF4-FFF2-40B4-BE49-F238E27FC236}">
                  <a16:creationId xmlns:a16="http://schemas.microsoft.com/office/drawing/2014/main" id="{479B8268-6389-04E6-52E6-21DB512A6BEA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3137" name="FTU - tympanic membrane ">
                <a:extLst>
                  <a:ext uri="{FF2B5EF4-FFF2-40B4-BE49-F238E27FC236}">
                    <a16:creationId xmlns:a16="http://schemas.microsoft.com/office/drawing/2014/main" id="{4F71A310-257D-2FA5-9627-A1DE19594CCC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138" name="dock">
                <a:extLst>
                  <a:ext uri="{FF2B5EF4-FFF2-40B4-BE49-F238E27FC236}">
                    <a16:creationId xmlns:a16="http://schemas.microsoft.com/office/drawing/2014/main" id="{3FAE77D1-7505-28ED-C41C-F996A38A1304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39" name="link">
                <a:extLst>
                  <a:ext uri="{FF2B5EF4-FFF2-40B4-BE49-F238E27FC236}">
                    <a16:creationId xmlns:a16="http://schemas.microsoft.com/office/drawing/2014/main" id="{2B665DC4-6715-B3AD-B485-CE1CFA3CA187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3140" name="Star: 5 Points 2730">
                  <a:hlinkClick r:id="rId79"/>
                  <a:extLst>
                    <a:ext uri="{FF2B5EF4-FFF2-40B4-BE49-F238E27FC236}">
                      <a16:creationId xmlns:a16="http://schemas.microsoft.com/office/drawing/2014/main" id="{48406EDD-C7B1-1BF7-3DB0-C6339F5B11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41" name="Star: 5 Points 2731">
                  <a:hlinkClick r:id="rId80"/>
                  <a:extLst>
                    <a:ext uri="{FF2B5EF4-FFF2-40B4-BE49-F238E27FC236}">
                      <a16:creationId xmlns:a16="http://schemas.microsoft.com/office/drawing/2014/main" id="{8D363687-9075-F89D-4734-507AAC4DF1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42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46B53448-381B-CD1C-0C84-8A6EE61C1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162" name="organ group - balance">
            <a:extLst>
              <a:ext uri="{FF2B5EF4-FFF2-40B4-BE49-F238E27FC236}">
                <a16:creationId xmlns:a16="http://schemas.microsoft.com/office/drawing/2014/main" id="{79526D0D-F3E2-B4D1-F713-B2044EE2828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3165" name="organ - balance">
              <a:extLst>
                <a:ext uri="{FF2B5EF4-FFF2-40B4-BE49-F238E27FC236}">
                  <a16:creationId xmlns:a16="http://schemas.microsoft.com/office/drawing/2014/main" id="{E194017B-FCC0-D00E-956C-CBF34DA3B654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66" name="FTU - semicircular canals">
              <a:extLst>
                <a:ext uri="{FF2B5EF4-FFF2-40B4-BE49-F238E27FC236}">
                  <a16:creationId xmlns:a16="http://schemas.microsoft.com/office/drawing/2014/main" id="{6AD87D37-39AB-947B-3EE7-11BDD0694DE2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3193" name="FTU - semicircular canals">
                <a:extLst>
                  <a:ext uri="{FF2B5EF4-FFF2-40B4-BE49-F238E27FC236}">
                    <a16:creationId xmlns:a16="http://schemas.microsoft.com/office/drawing/2014/main" id="{E5EE2109-8AF3-5094-18A0-59D989A5E585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94" name="dock">
                <a:extLst>
                  <a:ext uri="{FF2B5EF4-FFF2-40B4-BE49-F238E27FC236}">
                    <a16:creationId xmlns:a16="http://schemas.microsoft.com/office/drawing/2014/main" id="{0579447B-AF14-39B8-5222-EAE9073D9F89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97" name="link">
                <a:extLst>
                  <a:ext uri="{FF2B5EF4-FFF2-40B4-BE49-F238E27FC236}">
                    <a16:creationId xmlns:a16="http://schemas.microsoft.com/office/drawing/2014/main" id="{EF74F345-6D53-B4B9-C020-DDC705345752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3198" name="Star: 5 Points 2730">
                  <a:hlinkClick r:id="rId81"/>
                  <a:extLst>
                    <a:ext uri="{FF2B5EF4-FFF2-40B4-BE49-F238E27FC236}">
                      <a16:creationId xmlns:a16="http://schemas.microsoft.com/office/drawing/2014/main" id="{DE4DAE91-5902-9907-78DD-E1D1AE7FC3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99" name="Star: 5 Points 2731">
                  <a:hlinkClick r:id="rId78"/>
                  <a:extLst>
                    <a:ext uri="{FF2B5EF4-FFF2-40B4-BE49-F238E27FC236}">
                      <a16:creationId xmlns:a16="http://schemas.microsoft.com/office/drawing/2014/main" id="{9FB89071-2C23-2DA2-9E56-8D335E8756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80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DB27521F-8F4E-97BE-E030-84B1232DD6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67" name="FTU - utricle">
              <a:extLst>
                <a:ext uri="{FF2B5EF4-FFF2-40B4-BE49-F238E27FC236}">
                  <a16:creationId xmlns:a16="http://schemas.microsoft.com/office/drawing/2014/main" id="{0B48DC2F-9E30-4798-EA95-5371FFF45710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3182" name="FTU - utricle">
                <a:extLst>
                  <a:ext uri="{FF2B5EF4-FFF2-40B4-BE49-F238E27FC236}">
                    <a16:creationId xmlns:a16="http://schemas.microsoft.com/office/drawing/2014/main" id="{AC1CA042-A83C-9718-21DA-204A6C677B25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83" name="dock">
                <a:extLst>
                  <a:ext uri="{FF2B5EF4-FFF2-40B4-BE49-F238E27FC236}">
                    <a16:creationId xmlns:a16="http://schemas.microsoft.com/office/drawing/2014/main" id="{A6A66E3D-9126-E413-B983-CE66DE5149A2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88" name="link">
                <a:extLst>
                  <a:ext uri="{FF2B5EF4-FFF2-40B4-BE49-F238E27FC236}">
                    <a16:creationId xmlns:a16="http://schemas.microsoft.com/office/drawing/2014/main" id="{D4BD0764-896B-41C0-679A-C1DA14871F11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3190" name="Star: 5 Points 2730">
                  <a:hlinkClick r:id="rId82"/>
                  <a:extLst>
                    <a:ext uri="{FF2B5EF4-FFF2-40B4-BE49-F238E27FC236}">
                      <a16:creationId xmlns:a16="http://schemas.microsoft.com/office/drawing/2014/main" id="{A9000C99-8F98-1082-72E8-8649EA94E0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91" name="Star: 5 Points 2731">
                  <a:hlinkClick r:id="rId78"/>
                  <a:extLst>
                    <a:ext uri="{FF2B5EF4-FFF2-40B4-BE49-F238E27FC236}">
                      <a16:creationId xmlns:a16="http://schemas.microsoft.com/office/drawing/2014/main" id="{0218D2C3-0792-9807-5D73-666254E32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92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69C9400E-930E-FAAD-61DC-0F5E3860E8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72" name="FTU - saccule">
              <a:extLst>
                <a:ext uri="{FF2B5EF4-FFF2-40B4-BE49-F238E27FC236}">
                  <a16:creationId xmlns:a16="http://schemas.microsoft.com/office/drawing/2014/main" id="{14C2472C-22E1-53D0-227E-17E58CA7991C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3174" name="FTU - saccule">
                <a:extLst>
                  <a:ext uri="{FF2B5EF4-FFF2-40B4-BE49-F238E27FC236}">
                    <a16:creationId xmlns:a16="http://schemas.microsoft.com/office/drawing/2014/main" id="{44797CCC-E593-B8A5-AA34-A847EE229192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75" name="dock">
                <a:extLst>
                  <a:ext uri="{FF2B5EF4-FFF2-40B4-BE49-F238E27FC236}">
                    <a16:creationId xmlns:a16="http://schemas.microsoft.com/office/drawing/2014/main" id="{7105197B-338C-C2D2-B54A-F05B79606FD2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76" name="link">
                <a:extLst>
                  <a:ext uri="{FF2B5EF4-FFF2-40B4-BE49-F238E27FC236}">
                    <a16:creationId xmlns:a16="http://schemas.microsoft.com/office/drawing/2014/main" id="{6BDD83D5-5197-CCB3-4980-7B702C0F4AF0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3177" name="Star: 5 Points 2730">
                  <a:hlinkClick r:id="rId83"/>
                  <a:extLst>
                    <a:ext uri="{FF2B5EF4-FFF2-40B4-BE49-F238E27FC236}">
                      <a16:creationId xmlns:a16="http://schemas.microsoft.com/office/drawing/2014/main" id="{D7EB8FB3-665F-148E-218E-7FBD7F106B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78" name="Star: 5 Points 2731">
                  <a:hlinkClick r:id="rId78"/>
                  <a:extLst>
                    <a:ext uri="{FF2B5EF4-FFF2-40B4-BE49-F238E27FC236}">
                      <a16:creationId xmlns:a16="http://schemas.microsoft.com/office/drawing/2014/main" id="{2891413B-E593-8898-9040-9597D3930F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81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059C03CA-4525-DA57-CB5F-1A444B03D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8281" name="organ group - taste">
            <a:extLst>
              <a:ext uri="{FF2B5EF4-FFF2-40B4-BE49-F238E27FC236}">
                <a16:creationId xmlns:a16="http://schemas.microsoft.com/office/drawing/2014/main" id="{3D3269BD-4B6B-4FD7-7439-FF245B8F9AB0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8282" name="organ - taste">
              <a:extLst>
                <a:ext uri="{FF2B5EF4-FFF2-40B4-BE49-F238E27FC236}">
                  <a16:creationId xmlns:a16="http://schemas.microsoft.com/office/drawing/2014/main" id="{EE6D9DEE-0F2D-0B8B-4669-85BC7DE55BEF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283" name="FTU - tongue back">
              <a:extLst>
                <a:ext uri="{FF2B5EF4-FFF2-40B4-BE49-F238E27FC236}">
                  <a16:creationId xmlns:a16="http://schemas.microsoft.com/office/drawing/2014/main" id="{400E93C9-7909-513E-3BD6-C7E7490AACB0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8298" name="FTU - tongue back">
                <a:extLst>
                  <a:ext uri="{FF2B5EF4-FFF2-40B4-BE49-F238E27FC236}">
                    <a16:creationId xmlns:a16="http://schemas.microsoft.com/office/drawing/2014/main" id="{8F4BB8C4-7516-3B41-4E97-D7ECCCD9E93A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9" name="dock">
                <a:extLst>
                  <a:ext uri="{FF2B5EF4-FFF2-40B4-BE49-F238E27FC236}">
                    <a16:creationId xmlns:a16="http://schemas.microsoft.com/office/drawing/2014/main" id="{9184151B-F1FF-1A91-F7C5-35C297AAA972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00" name="link">
                <a:extLst>
                  <a:ext uri="{FF2B5EF4-FFF2-40B4-BE49-F238E27FC236}">
                    <a16:creationId xmlns:a16="http://schemas.microsoft.com/office/drawing/2014/main" id="{2AAE5EE3-1BC2-EB45-8205-1EA5368FE2BE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8301" name="Star: 5 Points 2730">
                  <a:hlinkClick r:id="rId61"/>
                  <a:extLst>
                    <a:ext uri="{FF2B5EF4-FFF2-40B4-BE49-F238E27FC236}">
                      <a16:creationId xmlns:a16="http://schemas.microsoft.com/office/drawing/2014/main" id="{8D4BA8D8-4095-7116-4EC1-FD2B3F3963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02" name="Star: 5 Points 2731">
                  <a:hlinkClick r:id="rId70"/>
                  <a:extLst>
                    <a:ext uri="{FF2B5EF4-FFF2-40B4-BE49-F238E27FC236}">
                      <a16:creationId xmlns:a16="http://schemas.microsoft.com/office/drawing/2014/main" id="{7060ED75-A74C-232E-8A1D-1EA1CC3C3B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03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F4FEE98D-0DA5-05C5-399B-2A0215FF5F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284" name="FTU - posterior 1/3 of tongue ">
              <a:extLst>
                <a:ext uri="{FF2B5EF4-FFF2-40B4-BE49-F238E27FC236}">
                  <a16:creationId xmlns:a16="http://schemas.microsoft.com/office/drawing/2014/main" id="{079401C8-F0C6-2DC8-3EE4-EC7F2B9D19C4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8292" name="FTU - posterior 1/3 of tongue ">
                <a:extLst>
                  <a:ext uri="{FF2B5EF4-FFF2-40B4-BE49-F238E27FC236}">
                    <a16:creationId xmlns:a16="http://schemas.microsoft.com/office/drawing/2014/main" id="{B49345A2-3EF5-1003-C985-49CD7714BB7B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8293" name="link">
                <a:extLst>
                  <a:ext uri="{FF2B5EF4-FFF2-40B4-BE49-F238E27FC236}">
                    <a16:creationId xmlns:a16="http://schemas.microsoft.com/office/drawing/2014/main" id="{AC70FE15-251A-7691-72AF-B024A00B2E25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8295" name="Star: 5 Points 2730">
                  <a:hlinkClick r:id="rId61"/>
                  <a:extLst>
                    <a:ext uri="{FF2B5EF4-FFF2-40B4-BE49-F238E27FC236}">
                      <a16:creationId xmlns:a16="http://schemas.microsoft.com/office/drawing/2014/main" id="{96B16C51-683A-1521-80A7-3C5237BBA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96" name="Star: 5 Points 2731">
                  <a:hlinkClick r:id="rId70"/>
                  <a:extLst>
                    <a:ext uri="{FF2B5EF4-FFF2-40B4-BE49-F238E27FC236}">
                      <a16:creationId xmlns:a16="http://schemas.microsoft.com/office/drawing/2014/main" id="{5373AEC8-38A7-F78A-D15B-4BDB1B6F0E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97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7DEE993B-E8E4-0489-2539-00A71B2E21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294" name="dock">
                <a:extLst>
                  <a:ext uri="{FF2B5EF4-FFF2-40B4-BE49-F238E27FC236}">
                    <a16:creationId xmlns:a16="http://schemas.microsoft.com/office/drawing/2014/main" id="{1A001252-1FBA-D8AD-215D-D5BE22D71C99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5" name="FTU - anterior 2/3 of tongue">
              <a:extLst>
                <a:ext uri="{FF2B5EF4-FFF2-40B4-BE49-F238E27FC236}">
                  <a16:creationId xmlns:a16="http://schemas.microsoft.com/office/drawing/2014/main" id="{B2A30E20-051F-92CB-B8E7-74C9A3A3FF0C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8286" name="FTU - anterior 2/3 of tongue">
                <a:extLst>
                  <a:ext uri="{FF2B5EF4-FFF2-40B4-BE49-F238E27FC236}">
                    <a16:creationId xmlns:a16="http://schemas.microsoft.com/office/drawing/2014/main" id="{8602E44A-3B07-CDCC-8B58-EC45D6C724E7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7" name="dock">
                <a:extLst>
                  <a:ext uri="{FF2B5EF4-FFF2-40B4-BE49-F238E27FC236}">
                    <a16:creationId xmlns:a16="http://schemas.microsoft.com/office/drawing/2014/main" id="{228110F5-3AC2-2F42-9BAB-52D2FDEDABFC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88" name="link">
                <a:extLst>
                  <a:ext uri="{FF2B5EF4-FFF2-40B4-BE49-F238E27FC236}">
                    <a16:creationId xmlns:a16="http://schemas.microsoft.com/office/drawing/2014/main" id="{FEE9A11D-085D-4C09-F63B-FB611F39A17F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8289" name="Star: 5 Points 2730">
                  <a:hlinkClick r:id="rId61"/>
                  <a:extLst>
                    <a:ext uri="{FF2B5EF4-FFF2-40B4-BE49-F238E27FC236}">
                      <a16:creationId xmlns:a16="http://schemas.microsoft.com/office/drawing/2014/main" id="{90A6EB51-2479-987F-8536-F60F0083E0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90" name="Star: 5 Points 2731">
                  <a:hlinkClick r:id="rId70"/>
                  <a:extLst>
                    <a:ext uri="{FF2B5EF4-FFF2-40B4-BE49-F238E27FC236}">
                      <a16:creationId xmlns:a16="http://schemas.microsoft.com/office/drawing/2014/main" id="{65973FCF-DAA2-B18C-D444-E5553E9AB3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91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1670DA21-B8B5-BE43-7CC8-631F998F67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8304" name="organ group - smell">
            <a:extLst>
              <a:ext uri="{FF2B5EF4-FFF2-40B4-BE49-F238E27FC236}">
                <a16:creationId xmlns:a16="http://schemas.microsoft.com/office/drawing/2014/main" id="{01F5BE6E-1867-761D-26A7-071CCCE822D6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8305" name="organ - smell">
              <a:extLst>
                <a:ext uri="{FF2B5EF4-FFF2-40B4-BE49-F238E27FC236}">
                  <a16:creationId xmlns:a16="http://schemas.microsoft.com/office/drawing/2014/main" id="{F14A9EFD-6637-CB17-4484-F88A06FF2DD8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306" name="FTU - olfactory bulb">
              <a:extLst>
                <a:ext uri="{FF2B5EF4-FFF2-40B4-BE49-F238E27FC236}">
                  <a16:creationId xmlns:a16="http://schemas.microsoft.com/office/drawing/2014/main" id="{F07AD668-C05A-A4D5-DB32-2C63B3C1DA94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8314" name="FTU - olfactory bulb">
                <a:extLst>
                  <a:ext uri="{FF2B5EF4-FFF2-40B4-BE49-F238E27FC236}">
                    <a16:creationId xmlns:a16="http://schemas.microsoft.com/office/drawing/2014/main" id="{ABD722DB-1182-77A0-BB9D-1D8AB84939F8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15" name="link">
                <a:extLst>
                  <a:ext uri="{FF2B5EF4-FFF2-40B4-BE49-F238E27FC236}">
                    <a16:creationId xmlns:a16="http://schemas.microsoft.com/office/drawing/2014/main" id="{C1564584-0706-62FF-537D-8B3EE4FD1DE7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8317" name="Star: 5 Points 2730">
                  <a:hlinkClick r:id="rId84"/>
                  <a:extLst>
                    <a:ext uri="{FF2B5EF4-FFF2-40B4-BE49-F238E27FC236}">
                      <a16:creationId xmlns:a16="http://schemas.microsoft.com/office/drawing/2014/main" id="{5A8521B5-B561-2E91-2FD6-49E0761CCB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18" name="Star: 5 Points 2731">
                  <a:hlinkClick r:id="rId85"/>
                  <a:extLst>
                    <a:ext uri="{FF2B5EF4-FFF2-40B4-BE49-F238E27FC236}">
                      <a16:creationId xmlns:a16="http://schemas.microsoft.com/office/drawing/2014/main" id="{1EF5DBEC-8257-A342-0ABF-80EA337D66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19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B60A9AD5-1677-2E3E-5876-3F67A31D8B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316" name="dock">
                <a:extLst>
                  <a:ext uri="{FF2B5EF4-FFF2-40B4-BE49-F238E27FC236}">
                    <a16:creationId xmlns:a16="http://schemas.microsoft.com/office/drawing/2014/main" id="{9803529D-9849-B40E-5B69-D52AEBD50B28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07" name="FTU - accessory olfactory bulb">
              <a:extLst>
                <a:ext uri="{FF2B5EF4-FFF2-40B4-BE49-F238E27FC236}">
                  <a16:creationId xmlns:a16="http://schemas.microsoft.com/office/drawing/2014/main" id="{F42180BE-C495-8185-1931-78FA39193F49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8308" name="FTU - accessory olfactory bulb">
                <a:extLst>
                  <a:ext uri="{FF2B5EF4-FFF2-40B4-BE49-F238E27FC236}">
                    <a16:creationId xmlns:a16="http://schemas.microsoft.com/office/drawing/2014/main" id="{F3F5B1EB-A50D-7936-7984-3C0311C153C1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09" name="link">
                <a:extLst>
                  <a:ext uri="{FF2B5EF4-FFF2-40B4-BE49-F238E27FC236}">
                    <a16:creationId xmlns:a16="http://schemas.microsoft.com/office/drawing/2014/main" id="{501EBA29-1059-424C-B3A8-3AF4C49164D5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8311" name="Star: 5 Points 2730">
                  <a:hlinkClick r:id="rId84"/>
                  <a:extLst>
                    <a:ext uri="{FF2B5EF4-FFF2-40B4-BE49-F238E27FC236}">
                      <a16:creationId xmlns:a16="http://schemas.microsoft.com/office/drawing/2014/main" id="{604E8A24-D791-719B-B00A-B3653700F9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12" name="Star: 5 Points 2731">
                  <a:hlinkClick r:id="rId85"/>
                  <a:extLst>
                    <a:ext uri="{FF2B5EF4-FFF2-40B4-BE49-F238E27FC236}">
                      <a16:creationId xmlns:a16="http://schemas.microsoft.com/office/drawing/2014/main" id="{A4756F76-5A56-8785-3E84-8A29CB2B82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13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7A361958-EF1D-0621-B6F6-AD193EEB1D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310" name="dock">
                <a:extLst>
                  <a:ext uri="{FF2B5EF4-FFF2-40B4-BE49-F238E27FC236}">
                    <a16:creationId xmlns:a16="http://schemas.microsoft.com/office/drawing/2014/main" id="{F47DE780-189B-B1F1-1DC4-CCBA85250BE6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03" name="SPECIAL_SENSE_ORGANS">
            <a:extLst>
              <a:ext uri="{FF2B5EF4-FFF2-40B4-BE49-F238E27FC236}">
                <a16:creationId xmlns:a16="http://schemas.microsoft.com/office/drawing/2014/main" id="{22EBECA9-A6D5-75CE-C4F0-77D4C053C44A}"/>
              </a:ext>
            </a:extLst>
          </p:cNvPr>
          <p:cNvGrpSpPr/>
          <p:nvPr/>
        </p:nvGrpSpPr>
        <p:grpSpPr>
          <a:xfrm>
            <a:off x="18737324" y="3848971"/>
            <a:ext cx="11709018" cy="7847946"/>
            <a:chOff x="17594324" y="3848971"/>
            <a:chExt cx="11709018" cy="7847946"/>
          </a:xfrm>
        </p:grpSpPr>
        <p:cxnSp>
          <p:nvCxnSpPr>
            <p:cNvPr id="626" name="Connector: Elbow 3420">
              <a:extLst>
                <a:ext uri="{FF2B5EF4-FFF2-40B4-BE49-F238E27FC236}">
                  <a16:creationId xmlns:a16="http://schemas.microsoft.com/office/drawing/2014/main" id="{9BCF7B10-54DE-6A82-B112-9A6F262733D4}"/>
                </a:ext>
              </a:extLst>
            </p:cNvPr>
            <p:cNvCxnSpPr>
              <a:cxnSpLocks/>
              <a:stCxn id="628" idx="7"/>
            </p:cNvCxnSpPr>
            <p:nvPr/>
          </p:nvCxnSpPr>
          <p:spPr>
            <a:xfrm>
              <a:off x="27378654" y="9272996"/>
              <a:ext cx="1899921" cy="2423921"/>
            </a:xfrm>
            <a:prstGeom prst="bentConnector3">
              <a:avLst>
                <a:gd name="adj1" fmla="val 58785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7" name="Text Box 3036">
              <a:extLst>
                <a:ext uri="{FF2B5EF4-FFF2-40B4-BE49-F238E27FC236}">
                  <a16:creationId xmlns:a16="http://schemas.microsoft.com/office/drawing/2014/main" id="{DEA3539B-2684-B1EA-594D-440D7E46D20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039644" y="868640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8" name="Left-right Arrow 627">
              <a:extLst>
                <a:ext uri="{FF2B5EF4-FFF2-40B4-BE49-F238E27FC236}">
                  <a16:creationId xmlns:a16="http://schemas.microsoft.com/office/drawing/2014/main" id="{64008764-7C83-DC97-5A1E-8259B431BB5F}"/>
                </a:ext>
              </a:extLst>
            </p:cNvPr>
            <p:cNvSpPr/>
            <p:nvPr/>
          </p:nvSpPr>
          <p:spPr>
            <a:xfrm>
              <a:off x="27270654" y="9245996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9" name="Connector: Elbow 3420">
              <a:extLst>
                <a:ext uri="{FF2B5EF4-FFF2-40B4-BE49-F238E27FC236}">
                  <a16:creationId xmlns:a16="http://schemas.microsoft.com/office/drawing/2014/main" id="{3C4E82EF-E238-B9A6-3C3E-D4E44C9D6040}"/>
                </a:ext>
              </a:extLst>
            </p:cNvPr>
            <p:cNvCxnSpPr>
              <a:cxnSpLocks/>
              <a:stCxn id="628" idx="3"/>
              <a:endCxn id="627" idx="6"/>
            </p:cNvCxnSpPr>
            <p:nvPr/>
          </p:nvCxnSpPr>
          <p:spPr>
            <a:xfrm rot="10800000">
              <a:off x="22094570" y="8713410"/>
              <a:ext cx="5176085" cy="5595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Connector: Elbow 3420">
              <a:extLst>
                <a:ext uri="{FF2B5EF4-FFF2-40B4-BE49-F238E27FC236}">
                  <a16:creationId xmlns:a16="http://schemas.microsoft.com/office/drawing/2014/main" id="{A6C5013D-2C58-4DEA-5BE2-70B8CDE670A9}"/>
                </a:ext>
              </a:extLst>
            </p:cNvPr>
            <p:cNvCxnSpPr>
              <a:cxnSpLocks/>
              <a:stCxn id="656" idx="4"/>
              <a:endCxn id="6215" idx="0"/>
            </p:cNvCxnSpPr>
            <p:nvPr/>
          </p:nvCxnSpPr>
          <p:spPr>
            <a:xfrm rot="16200000" flipH="1">
              <a:off x="23498291" y="4908511"/>
              <a:ext cx="5803372" cy="4780948"/>
            </a:xfrm>
            <a:prstGeom prst="bentConnector3">
              <a:avLst>
                <a:gd name="adj1" fmla="val 641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" name="Text Box 3036">
              <a:extLst>
                <a:ext uri="{FF2B5EF4-FFF2-40B4-BE49-F238E27FC236}">
                  <a16:creationId xmlns:a16="http://schemas.microsoft.com/office/drawing/2014/main" id="{4F154213-03CE-6CDE-B8CA-C309F50B82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982040" y="434329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47" name="Text Box 3036">
              <a:extLst>
                <a:ext uri="{FF2B5EF4-FFF2-40B4-BE49-F238E27FC236}">
                  <a16:creationId xmlns:a16="http://schemas.microsoft.com/office/drawing/2014/main" id="{06ACA0EC-62B3-00F5-C939-F3B86261602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516243" y="4344450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65" name="Text Box 3036">
              <a:extLst>
                <a:ext uri="{FF2B5EF4-FFF2-40B4-BE49-F238E27FC236}">
                  <a16:creationId xmlns:a16="http://schemas.microsoft.com/office/drawing/2014/main" id="{D7C72CE7-606D-3F2F-E4CB-8D9D6C15145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883485" y="434329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70" name="Text Box 3036">
              <a:extLst>
                <a:ext uri="{FF2B5EF4-FFF2-40B4-BE49-F238E27FC236}">
                  <a16:creationId xmlns:a16="http://schemas.microsoft.com/office/drawing/2014/main" id="{2AB7DFAF-F48E-22B7-0481-087B8E836F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65835" y="434329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82" name="Connector: Elbow 3420">
              <a:extLst>
                <a:ext uri="{FF2B5EF4-FFF2-40B4-BE49-F238E27FC236}">
                  <a16:creationId xmlns:a16="http://schemas.microsoft.com/office/drawing/2014/main" id="{9870A7D6-CED9-82F7-8A81-02D32F602452}"/>
                </a:ext>
              </a:extLst>
            </p:cNvPr>
            <p:cNvCxnSpPr>
              <a:cxnSpLocks/>
              <a:stCxn id="6147" idx="4"/>
              <a:endCxn id="6215" idx="0"/>
            </p:cNvCxnSpPr>
            <p:nvPr/>
          </p:nvCxnSpPr>
          <p:spPr>
            <a:xfrm rot="16200000" flipH="1">
              <a:off x="23765968" y="5176187"/>
              <a:ext cx="5802221" cy="4246745"/>
            </a:xfrm>
            <a:prstGeom prst="bentConnector3">
              <a:avLst>
                <a:gd name="adj1" fmla="val 589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3" name="Connector: Elbow 3420">
              <a:extLst>
                <a:ext uri="{FF2B5EF4-FFF2-40B4-BE49-F238E27FC236}">
                  <a16:creationId xmlns:a16="http://schemas.microsoft.com/office/drawing/2014/main" id="{CC0C002B-7F71-1DFB-B3C8-57B60006EAF6}"/>
                </a:ext>
              </a:extLst>
            </p:cNvPr>
            <p:cNvCxnSpPr>
              <a:cxnSpLocks/>
              <a:stCxn id="6165" idx="4"/>
              <a:endCxn id="6215" idx="0"/>
            </p:cNvCxnSpPr>
            <p:nvPr/>
          </p:nvCxnSpPr>
          <p:spPr>
            <a:xfrm rot="16200000" flipH="1">
              <a:off x="23949013" y="5359233"/>
              <a:ext cx="5803372" cy="3879503"/>
            </a:xfrm>
            <a:prstGeom prst="bentConnector3">
              <a:avLst>
                <a:gd name="adj1" fmla="val 539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8" name="Connector: Elbow 3420">
              <a:extLst>
                <a:ext uri="{FF2B5EF4-FFF2-40B4-BE49-F238E27FC236}">
                  <a16:creationId xmlns:a16="http://schemas.microsoft.com/office/drawing/2014/main" id="{7A323DB4-96D0-B05E-E9A7-0DD44CFFEBFD}"/>
                </a:ext>
              </a:extLst>
            </p:cNvPr>
            <p:cNvCxnSpPr>
              <a:cxnSpLocks/>
              <a:stCxn id="6170" idx="4"/>
              <a:endCxn id="6215" idx="0"/>
            </p:cNvCxnSpPr>
            <p:nvPr/>
          </p:nvCxnSpPr>
          <p:spPr>
            <a:xfrm rot="16200000" flipH="1">
              <a:off x="24140188" y="5550408"/>
              <a:ext cx="5803372" cy="3497153"/>
            </a:xfrm>
            <a:prstGeom prst="bentConnector3">
              <a:avLst>
                <a:gd name="adj1" fmla="val 4982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Connector: Elbow 3420">
              <a:extLst>
                <a:ext uri="{FF2B5EF4-FFF2-40B4-BE49-F238E27FC236}">
                  <a16:creationId xmlns:a16="http://schemas.microsoft.com/office/drawing/2014/main" id="{FF49D0A1-13CF-298B-C0AE-9FA02B7E78CD}"/>
                </a:ext>
              </a:extLst>
            </p:cNvPr>
            <p:cNvCxnSpPr>
              <a:cxnSpLocks/>
              <a:stCxn id="6147" idx="6"/>
            </p:cNvCxnSpPr>
            <p:nvPr/>
          </p:nvCxnSpPr>
          <p:spPr>
            <a:xfrm>
              <a:off x="24571168" y="4371450"/>
              <a:ext cx="4732174" cy="6410527"/>
            </a:xfrm>
            <a:prstGeom prst="bentConnector4">
              <a:avLst>
                <a:gd name="adj1" fmla="val 90959"/>
                <a:gd name="adj2" fmla="val 9955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15" name="Text Box 3036">
              <a:extLst>
                <a:ext uri="{FF2B5EF4-FFF2-40B4-BE49-F238E27FC236}">
                  <a16:creationId xmlns:a16="http://schemas.microsoft.com/office/drawing/2014/main" id="{3F960048-0E96-F6CC-6060-8E9181EBD1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762988" y="10200671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16" name="Connector: Elbow 3420">
              <a:extLst>
                <a:ext uri="{FF2B5EF4-FFF2-40B4-BE49-F238E27FC236}">
                  <a16:creationId xmlns:a16="http://schemas.microsoft.com/office/drawing/2014/main" id="{0F7337D3-7669-C89E-DD2E-2B994CE315F6}"/>
                </a:ext>
              </a:extLst>
            </p:cNvPr>
            <p:cNvCxnSpPr>
              <a:cxnSpLocks/>
              <a:stCxn id="6215" idx="4"/>
            </p:cNvCxnSpPr>
            <p:nvPr/>
          </p:nvCxnSpPr>
          <p:spPr>
            <a:xfrm rot="16200000" flipH="1">
              <a:off x="28902915" y="10142206"/>
              <a:ext cx="259085" cy="484013"/>
            </a:xfrm>
            <a:prstGeom prst="bentConnector2">
              <a:avLst/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50" name="Text Box 3036">
              <a:extLst>
                <a:ext uri="{FF2B5EF4-FFF2-40B4-BE49-F238E27FC236}">
                  <a16:creationId xmlns:a16="http://schemas.microsoft.com/office/drawing/2014/main" id="{944DC070-6195-E093-319B-619079C8B3B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006993" y="8006968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55" name="Connector: Elbow 3420">
              <a:extLst>
                <a:ext uri="{FF2B5EF4-FFF2-40B4-BE49-F238E27FC236}">
                  <a16:creationId xmlns:a16="http://schemas.microsoft.com/office/drawing/2014/main" id="{1E35B11F-B1CF-01EB-10FD-58AB346B3D6B}"/>
                </a:ext>
              </a:extLst>
            </p:cNvPr>
            <p:cNvCxnSpPr>
              <a:cxnSpLocks/>
              <a:stCxn id="6256" idx="3"/>
              <a:endCxn id="6250" idx="6"/>
            </p:cNvCxnSpPr>
            <p:nvPr/>
          </p:nvCxnSpPr>
          <p:spPr>
            <a:xfrm rot="10800000" flipV="1">
              <a:off x="25061918" y="7166826"/>
              <a:ext cx="3418456" cy="867141"/>
            </a:xfrm>
            <a:prstGeom prst="bentConnector3">
              <a:avLst>
                <a:gd name="adj1" fmla="val 9265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56" name="Left-right Arrow 6255">
              <a:extLst>
                <a:ext uri="{FF2B5EF4-FFF2-40B4-BE49-F238E27FC236}">
                  <a16:creationId xmlns:a16="http://schemas.microsoft.com/office/drawing/2014/main" id="{19B206EB-7A20-0B1C-C849-259B60C863B8}"/>
                </a:ext>
              </a:extLst>
            </p:cNvPr>
            <p:cNvSpPr/>
            <p:nvPr/>
          </p:nvSpPr>
          <p:spPr>
            <a:xfrm>
              <a:off x="28480374" y="7139827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61" name="Connector: Elbow 3420">
              <a:extLst>
                <a:ext uri="{FF2B5EF4-FFF2-40B4-BE49-F238E27FC236}">
                  <a16:creationId xmlns:a16="http://schemas.microsoft.com/office/drawing/2014/main" id="{33123106-0E91-5358-824C-16D1F4970BF3}"/>
                </a:ext>
              </a:extLst>
            </p:cNvPr>
            <p:cNvCxnSpPr>
              <a:cxnSpLocks/>
              <a:endCxn id="6256" idx="7"/>
            </p:cNvCxnSpPr>
            <p:nvPr/>
          </p:nvCxnSpPr>
          <p:spPr>
            <a:xfrm rot="10800000">
              <a:off x="28588375" y="7166827"/>
              <a:ext cx="690201" cy="4074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75" name="Text Box 3036">
              <a:extLst>
                <a:ext uri="{FF2B5EF4-FFF2-40B4-BE49-F238E27FC236}">
                  <a16:creationId xmlns:a16="http://schemas.microsoft.com/office/drawing/2014/main" id="{C0B8BB70-543A-3ADA-941F-0940DCCD13B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094543" y="8159368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80" name="Connector: Elbow 3420">
              <a:extLst>
                <a:ext uri="{FF2B5EF4-FFF2-40B4-BE49-F238E27FC236}">
                  <a16:creationId xmlns:a16="http://schemas.microsoft.com/office/drawing/2014/main" id="{26995DD9-11DB-7946-FD1A-694918E5F911}"/>
                </a:ext>
              </a:extLst>
            </p:cNvPr>
            <p:cNvCxnSpPr>
              <a:cxnSpLocks/>
              <a:endCxn id="6275" idx="6"/>
            </p:cNvCxnSpPr>
            <p:nvPr/>
          </p:nvCxnSpPr>
          <p:spPr>
            <a:xfrm rot="10800000" flipV="1">
              <a:off x="25149469" y="8089886"/>
              <a:ext cx="4106739" cy="964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1" name="Connector: Elbow 3420">
              <a:extLst>
                <a:ext uri="{FF2B5EF4-FFF2-40B4-BE49-F238E27FC236}">
                  <a16:creationId xmlns:a16="http://schemas.microsoft.com/office/drawing/2014/main" id="{D744C703-15B5-D2E7-F950-AA8915D7C11A}"/>
                </a:ext>
              </a:extLst>
            </p:cNvPr>
            <p:cNvCxnSpPr>
              <a:cxnSpLocks/>
              <a:endCxn id="6275" idx="6"/>
            </p:cNvCxnSpPr>
            <p:nvPr/>
          </p:nvCxnSpPr>
          <p:spPr>
            <a:xfrm rot="10800000">
              <a:off x="25149468" y="8186368"/>
              <a:ext cx="4105782" cy="166426"/>
            </a:xfrm>
            <a:prstGeom prst="bentConnector3">
              <a:avLst>
                <a:gd name="adj1" fmla="val 1381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6" name="Connector: Elbow 3420">
              <a:extLst>
                <a:ext uri="{FF2B5EF4-FFF2-40B4-BE49-F238E27FC236}">
                  <a16:creationId xmlns:a16="http://schemas.microsoft.com/office/drawing/2014/main" id="{405BE68A-B16D-EEBD-BE01-B8B26E850C88}"/>
                </a:ext>
              </a:extLst>
            </p:cNvPr>
            <p:cNvCxnSpPr>
              <a:cxnSpLocks/>
              <a:endCxn id="6275" idx="6"/>
            </p:cNvCxnSpPr>
            <p:nvPr/>
          </p:nvCxnSpPr>
          <p:spPr>
            <a:xfrm rot="10800000">
              <a:off x="25149468" y="8186368"/>
              <a:ext cx="4103642" cy="406450"/>
            </a:xfrm>
            <a:prstGeom prst="bentConnector3">
              <a:avLst>
                <a:gd name="adj1" fmla="val 12746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5" name="Connector: Elbow 3420">
              <a:extLst>
                <a:ext uri="{FF2B5EF4-FFF2-40B4-BE49-F238E27FC236}">
                  <a16:creationId xmlns:a16="http://schemas.microsoft.com/office/drawing/2014/main" id="{DA41A261-450E-2FAD-E414-89E0013AB569}"/>
                </a:ext>
              </a:extLst>
            </p:cNvPr>
            <p:cNvCxnSpPr>
              <a:cxnSpLocks/>
              <a:stCxn id="6311" idx="6"/>
              <a:endCxn id="6312" idx="3"/>
            </p:cNvCxnSpPr>
            <p:nvPr/>
          </p:nvCxnSpPr>
          <p:spPr>
            <a:xfrm>
              <a:off x="17649249" y="3875971"/>
              <a:ext cx="9781495" cy="22640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11" name="Text Box 3036">
              <a:extLst>
                <a:ext uri="{FF2B5EF4-FFF2-40B4-BE49-F238E27FC236}">
                  <a16:creationId xmlns:a16="http://schemas.microsoft.com/office/drawing/2014/main" id="{9F231D4F-013A-9A7D-3AD8-5AA07825D89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7594324" y="3848971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12" name="Left-right Arrow 6311">
              <a:extLst>
                <a:ext uri="{FF2B5EF4-FFF2-40B4-BE49-F238E27FC236}">
                  <a16:creationId xmlns:a16="http://schemas.microsoft.com/office/drawing/2014/main" id="{BFE72C89-89D1-E738-04CA-2B187B550372}"/>
                </a:ext>
              </a:extLst>
            </p:cNvPr>
            <p:cNvSpPr/>
            <p:nvPr/>
          </p:nvSpPr>
          <p:spPr>
            <a:xfrm>
              <a:off x="27430744" y="6112975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17" name="Connector: Elbow 3420">
              <a:extLst>
                <a:ext uri="{FF2B5EF4-FFF2-40B4-BE49-F238E27FC236}">
                  <a16:creationId xmlns:a16="http://schemas.microsoft.com/office/drawing/2014/main" id="{7F48AE4D-99B9-A6AF-C709-F76B2274FB40}"/>
                </a:ext>
              </a:extLst>
            </p:cNvPr>
            <p:cNvCxnSpPr>
              <a:cxnSpLocks/>
              <a:stCxn id="6312" idx="7"/>
              <a:endCxn id="662" idx="1"/>
            </p:cNvCxnSpPr>
            <p:nvPr/>
          </p:nvCxnSpPr>
          <p:spPr>
            <a:xfrm>
              <a:off x="27538744" y="6139975"/>
              <a:ext cx="1714223" cy="10182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3" name="Connector: Elbow 3420">
              <a:extLst>
                <a:ext uri="{FF2B5EF4-FFF2-40B4-BE49-F238E27FC236}">
                  <a16:creationId xmlns:a16="http://schemas.microsoft.com/office/drawing/2014/main" id="{B8983626-787F-6252-E718-761ABFB2D1EA}"/>
                </a:ext>
              </a:extLst>
            </p:cNvPr>
            <p:cNvCxnSpPr>
              <a:cxnSpLocks/>
              <a:stCxn id="6330" idx="6"/>
              <a:endCxn id="6312" idx="3"/>
            </p:cNvCxnSpPr>
            <p:nvPr/>
          </p:nvCxnSpPr>
          <p:spPr>
            <a:xfrm flipV="1">
              <a:off x="23815559" y="6139975"/>
              <a:ext cx="3615185" cy="3150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30" name="Text Box 3036">
              <a:extLst>
                <a:ext uri="{FF2B5EF4-FFF2-40B4-BE49-F238E27FC236}">
                  <a16:creationId xmlns:a16="http://schemas.microsoft.com/office/drawing/2014/main" id="{91F3E082-C995-BC09-E29F-B685BE1843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760634" y="6428041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6" name="Text Box 3036">
              <a:extLst>
                <a:ext uri="{FF2B5EF4-FFF2-40B4-BE49-F238E27FC236}">
                  <a16:creationId xmlns:a16="http://schemas.microsoft.com/office/drawing/2014/main" id="{F1558EF1-6074-53DE-6865-9D3E165150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827546" y="6520112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7" name="Text Box 3036">
              <a:extLst>
                <a:ext uri="{FF2B5EF4-FFF2-40B4-BE49-F238E27FC236}">
                  <a16:creationId xmlns:a16="http://schemas.microsoft.com/office/drawing/2014/main" id="{0E95D978-27B1-6962-760E-7B697AB575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75819" y="6729407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8" name="Text Box 3036">
              <a:extLst>
                <a:ext uri="{FF2B5EF4-FFF2-40B4-BE49-F238E27FC236}">
                  <a16:creationId xmlns:a16="http://schemas.microsoft.com/office/drawing/2014/main" id="{8D7A7D0A-1AA7-530C-FF8F-7409BCB0C2E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76019" y="7457666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9" name="Text Box 3036">
              <a:extLst>
                <a:ext uri="{FF2B5EF4-FFF2-40B4-BE49-F238E27FC236}">
                  <a16:creationId xmlns:a16="http://schemas.microsoft.com/office/drawing/2014/main" id="{129BE650-2347-F0E4-7BC0-2100696085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57834" y="7509563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70" name="Connector: Elbow 3420">
              <a:extLst>
                <a:ext uri="{FF2B5EF4-FFF2-40B4-BE49-F238E27FC236}">
                  <a16:creationId xmlns:a16="http://schemas.microsoft.com/office/drawing/2014/main" id="{62CC2E57-11A9-8CAE-D8D0-B526231C049A}"/>
                </a:ext>
              </a:extLst>
            </p:cNvPr>
            <p:cNvCxnSpPr>
              <a:cxnSpLocks/>
              <a:stCxn id="6366" idx="6"/>
            </p:cNvCxnSpPr>
            <p:nvPr/>
          </p:nvCxnSpPr>
          <p:spPr>
            <a:xfrm>
              <a:off x="27882471" y="6547112"/>
              <a:ext cx="1387343" cy="2927980"/>
            </a:xfrm>
            <a:prstGeom prst="bentConnector3">
              <a:avLst>
                <a:gd name="adj1" fmla="val 8038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2" name="Connector: Elbow 3420">
              <a:extLst>
                <a:ext uri="{FF2B5EF4-FFF2-40B4-BE49-F238E27FC236}">
                  <a16:creationId xmlns:a16="http://schemas.microsoft.com/office/drawing/2014/main" id="{276343A2-08F3-06F0-49C9-FE623B9CE548}"/>
                </a:ext>
              </a:extLst>
            </p:cNvPr>
            <p:cNvCxnSpPr>
              <a:cxnSpLocks/>
              <a:stCxn id="6366" idx="6"/>
            </p:cNvCxnSpPr>
            <p:nvPr/>
          </p:nvCxnSpPr>
          <p:spPr>
            <a:xfrm>
              <a:off x="27882471" y="6547112"/>
              <a:ext cx="1386386" cy="3190888"/>
            </a:xfrm>
            <a:prstGeom prst="bentConnector3">
              <a:avLst>
                <a:gd name="adj1" fmla="val 8040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3" name="Connector: Elbow 3420">
              <a:extLst>
                <a:ext uri="{FF2B5EF4-FFF2-40B4-BE49-F238E27FC236}">
                  <a16:creationId xmlns:a16="http://schemas.microsoft.com/office/drawing/2014/main" id="{04B8C186-0003-5CB6-0AF7-6B078AED5F5B}"/>
                </a:ext>
              </a:extLst>
            </p:cNvPr>
            <p:cNvCxnSpPr>
              <a:cxnSpLocks/>
              <a:stCxn id="6366" idx="6"/>
            </p:cNvCxnSpPr>
            <p:nvPr/>
          </p:nvCxnSpPr>
          <p:spPr>
            <a:xfrm>
              <a:off x="27882471" y="6547112"/>
              <a:ext cx="1384246" cy="3430912"/>
            </a:xfrm>
            <a:prstGeom prst="bentConnector3">
              <a:avLst>
                <a:gd name="adj1" fmla="val 80448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8" name="Connector: Elbow 3420">
              <a:extLst>
                <a:ext uri="{FF2B5EF4-FFF2-40B4-BE49-F238E27FC236}">
                  <a16:creationId xmlns:a16="http://schemas.microsoft.com/office/drawing/2014/main" id="{498C982F-BECE-5C22-6033-F81247854EF7}"/>
                </a:ext>
              </a:extLst>
            </p:cNvPr>
            <p:cNvCxnSpPr>
              <a:cxnSpLocks/>
              <a:stCxn id="6367" idx="6"/>
            </p:cNvCxnSpPr>
            <p:nvPr/>
          </p:nvCxnSpPr>
          <p:spPr>
            <a:xfrm>
              <a:off x="27430744" y="6756407"/>
              <a:ext cx="1839070" cy="2718685"/>
            </a:xfrm>
            <a:prstGeom prst="bentConnector3">
              <a:avLst>
                <a:gd name="adj1" fmla="val 8884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9" name="Connector: Elbow 3420">
              <a:extLst>
                <a:ext uri="{FF2B5EF4-FFF2-40B4-BE49-F238E27FC236}">
                  <a16:creationId xmlns:a16="http://schemas.microsoft.com/office/drawing/2014/main" id="{78AF4090-235A-C33F-D4B6-140B195DB3F4}"/>
                </a:ext>
              </a:extLst>
            </p:cNvPr>
            <p:cNvCxnSpPr>
              <a:cxnSpLocks/>
              <a:stCxn id="6367" idx="6"/>
            </p:cNvCxnSpPr>
            <p:nvPr/>
          </p:nvCxnSpPr>
          <p:spPr>
            <a:xfrm>
              <a:off x="27430744" y="6756407"/>
              <a:ext cx="1838113" cy="2981593"/>
            </a:xfrm>
            <a:prstGeom prst="bentConnector3">
              <a:avLst>
                <a:gd name="adj1" fmla="val 88865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4" name="Connector: Elbow 3420">
              <a:extLst>
                <a:ext uri="{FF2B5EF4-FFF2-40B4-BE49-F238E27FC236}">
                  <a16:creationId xmlns:a16="http://schemas.microsoft.com/office/drawing/2014/main" id="{3641A5F6-7DC1-F8D0-E9BF-08A4DE9487CC}"/>
                </a:ext>
              </a:extLst>
            </p:cNvPr>
            <p:cNvCxnSpPr>
              <a:cxnSpLocks/>
              <a:stCxn id="6367" idx="6"/>
            </p:cNvCxnSpPr>
            <p:nvPr/>
          </p:nvCxnSpPr>
          <p:spPr>
            <a:xfrm>
              <a:off x="27430744" y="6756407"/>
              <a:ext cx="1835973" cy="3221617"/>
            </a:xfrm>
            <a:prstGeom prst="bentConnector3">
              <a:avLst>
                <a:gd name="adj1" fmla="val 8891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5" name="Connector: Elbow 3420">
              <a:extLst>
                <a:ext uri="{FF2B5EF4-FFF2-40B4-BE49-F238E27FC236}">
                  <a16:creationId xmlns:a16="http://schemas.microsoft.com/office/drawing/2014/main" id="{F7F8C6AA-9AEA-66EF-15EC-83723DEA3F79}"/>
                </a:ext>
              </a:extLst>
            </p:cNvPr>
            <p:cNvCxnSpPr>
              <a:cxnSpLocks/>
              <a:stCxn id="6369" idx="6"/>
              <a:endCxn id="6367" idx="2"/>
            </p:cNvCxnSpPr>
            <p:nvPr/>
          </p:nvCxnSpPr>
          <p:spPr>
            <a:xfrm flipV="1">
              <a:off x="25212759" y="6756407"/>
              <a:ext cx="2163060" cy="780156"/>
            </a:xfrm>
            <a:prstGeom prst="bentConnector3">
              <a:avLst>
                <a:gd name="adj1" fmla="val 2534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0" name="Connector: Elbow 3420">
              <a:extLst>
                <a:ext uri="{FF2B5EF4-FFF2-40B4-BE49-F238E27FC236}">
                  <a16:creationId xmlns:a16="http://schemas.microsoft.com/office/drawing/2014/main" id="{3B91B44A-DEEB-9259-7BE2-DCF754D6CE54}"/>
                </a:ext>
              </a:extLst>
            </p:cNvPr>
            <p:cNvCxnSpPr>
              <a:cxnSpLocks/>
              <a:stCxn id="6368" idx="6"/>
              <a:endCxn id="6366" idx="2"/>
            </p:cNvCxnSpPr>
            <p:nvPr/>
          </p:nvCxnSpPr>
          <p:spPr>
            <a:xfrm flipV="1">
              <a:off x="24430944" y="6547112"/>
              <a:ext cx="3396602" cy="937554"/>
            </a:xfrm>
            <a:prstGeom prst="bentConnector3">
              <a:avLst>
                <a:gd name="adj1" fmla="val 3833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organ group - kidney">
            <a:extLst>
              <a:ext uri="{FF2B5EF4-FFF2-40B4-BE49-F238E27FC236}">
                <a16:creationId xmlns:a16="http://schemas.microsoft.com/office/drawing/2014/main" id="{68F02946-CE4E-CC0E-B92E-CD31DA5A7218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26" name="organ - kidney">
              <a:extLst>
                <a:ext uri="{FF2B5EF4-FFF2-40B4-BE49-F238E27FC236}">
                  <a16:creationId xmlns:a16="http://schemas.microsoft.com/office/drawing/2014/main" id="{7CDE5ED2-2FF3-8DDD-AC64-87EE9B36D557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8" name="FTU - visceral bowman capsule">
              <a:extLst>
                <a:ext uri="{FF2B5EF4-FFF2-40B4-BE49-F238E27FC236}">
                  <a16:creationId xmlns:a16="http://schemas.microsoft.com/office/drawing/2014/main" id="{D947CB25-17DF-DA5D-938D-B94171A6D626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1539" name="FTU - visceral bowman capsule">
                <a:extLst>
                  <a:ext uri="{FF2B5EF4-FFF2-40B4-BE49-F238E27FC236}">
                    <a16:creationId xmlns:a16="http://schemas.microsoft.com/office/drawing/2014/main" id="{1824DC38-7005-410A-8B3D-82CEDA46A90B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0" name="dock">
                <a:extLst>
                  <a:ext uri="{FF2B5EF4-FFF2-40B4-BE49-F238E27FC236}">
                    <a16:creationId xmlns:a16="http://schemas.microsoft.com/office/drawing/2014/main" id="{ECCAA7EB-894D-692C-B5CF-8B2AD701A006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1546" name="Text Box 3086">
                  <a:extLst>
                    <a:ext uri="{FF2B5EF4-FFF2-40B4-BE49-F238E27FC236}">
                      <a16:creationId xmlns:a16="http://schemas.microsoft.com/office/drawing/2014/main" id="{5C68F786-D695-4656-D72C-BF8F2C60CEB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7" name="Text Box 3086">
                  <a:extLst>
                    <a:ext uri="{FF2B5EF4-FFF2-40B4-BE49-F238E27FC236}">
                      <a16:creationId xmlns:a16="http://schemas.microsoft.com/office/drawing/2014/main" id="{15ACFB96-360D-0542-9252-25DEBD162FE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8" name="Text Box 3086">
                  <a:extLst>
                    <a:ext uri="{FF2B5EF4-FFF2-40B4-BE49-F238E27FC236}">
                      <a16:creationId xmlns:a16="http://schemas.microsoft.com/office/drawing/2014/main" id="{E7B83739-2494-5A1B-D400-D7D88BC775E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1" name="link">
                <a:extLst>
                  <a:ext uri="{FF2B5EF4-FFF2-40B4-BE49-F238E27FC236}">
                    <a16:creationId xmlns:a16="http://schemas.microsoft.com/office/drawing/2014/main" id="{0548D366-34AF-09BE-8F6D-39227F6E077B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1543" name="Star: 5 Points 801">
                  <a:hlinkClick r:id="rId86"/>
                  <a:extLst>
                    <a:ext uri="{FF2B5EF4-FFF2-40B4-BE49-F238E27FC236}">
                      <a16:creationId xmlns:a16="http://schemas.microsoft.com/office/drawing/2014/main" id="{EE2A03C5-C0D7-31E1-7199-643CADED1D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4" name="Star: 5 Points 802">
                  <a:hlinkClick r:id="rId87"/>
                  <a:extLst>
                    <a:ext uri="{FF2B5EF4-FFF2-40B4-BE49-F238E27FC236}">
                      <a16:creationId xmlns:a16="http://schemas.microsoft.com/office/drawing/2014/main" id="{7AD6ABEB-1FCF-C623-C0E4-59A57A37F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5" name="Star: 5 Points 803">
                  <a:hlinkClick r:id="rId24"/>
                  <a:extLst>
                    <a:ext uri="{FF2B5EF4-FFF2-40B4-BE49-F238E27FC236}">
                      <a16:creationId xmlns:a16="http://schemas.microsoft.com/office/drawing/2014/main" id="{48353965-336D-54A6-5001-D7EEA91742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87" name="FTU - parietal Bowman capsule">
              <a:extLst>
                <a:ext uri="{FF2B5EF4-FFF2-40B4-BE49-F238E27FC236}">
                  <a16:creationId xmlns:a16="http://schemas.microsoft.com/office/drawing/2014/main" id="{D15D6442-E768-E0A0-E178-79DC82867FAC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1528" name="FTU - parietal Bowman capsule">
                <a:extLst>
                  <a:ext uri="{FF2B5EF4-FFF2-40B4-BE49-F238E27FC236}">
                    <a16:creationId xmlns:a16="http://schemas.microsoft.com/office/drawing/2014/main" id="{A6BC6E87-B3DE-6784-2499-4F9521AFEEB4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29" name="dock">
                <a:extLst>
                  <a:ext uri="{FF2B5EF4-FFF2-40B4-BE49-F238E27FC236}">
                    <a16:creationId xmlns:a16="http://schemas.microsoft.com/office/drawing/2014/main" id="{DF1EA180-F443-FED3-F1DD-0DD437A6E757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1535" name="Text Box 3086">
                  <a:extLst>
                    <a:ext uri="{FF2B5EF4-FFF2-40B4-BE49-F238E27FC236}">
                      <a16:creationId xmlns:a16="http://schemas.microsoft.com/office/drawing/2014/main" id="{1C61D639-9400-B7DF-54E1-15D18647874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7" name="Text Box 3086">
                  <a:extLst>
                    <a:ext uri="{FF2B5EF4-FFF2-40B4-BE49-F238E27FC236}">
                      <a16:creationId xmlns:a16="http://schemas.microsoft.com/office/drawing/2014/main" id="{D09DC410-81EF-90A5-2B61-5F751DFE17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8" name="Text Box 3086">
                  <a:extLst>
                    <a:ext uri="{FF2B5EF4-FFF2-40B4-BE49-F238E27FC236}">
                      <a16:creationId xmlns:a16="http://schemas.microsoft.com/office/drawing/2014/main" id="{F6609AEB-335A-8D50-B200-344FE6430B9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31" name="link">
                <a:extLst>
                  <a:ext uri="{FF2B5EF4-FFF2-40B4-BE49-F238E27FC236}">
                    <a16:creationId xmlns:a16="http://schemas.microsoft.com/office/drawing/2014/main" id="{2BE20981-28A3-173A-2E21-920FD6803815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1532" name="Star: 5 Points 789">
                  <a:hlinkClick r:id="rId86"/>
                  <a:extLst>
                    <a:ext uri="{FF2B5EF4-FFF2-40B4-BE49-F238E27FC236}">
                      <a16:creationId xmlns:a16="http://schemas.microsoft.com/office/drawing/2014/main" id="{9D1E07DD-A5B9-6036-A069-34CD0BFB68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3" name="Star: 5 Points 790">
                  <a:hlinkClick r:id="rId87"/>
                  <a:extLst>
                    <a:ext uri="{FF2B5EF4-FFF2-40B4-BE49-F238E27FC236}">
                      <a16:creationId xmlns:a16="http://schemas.microsoft.com/office/drawing/2014/main" id="{277E94F6-502F-579D-AD47-F0464B5035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4" name="Star: 5 Points 791">
                  <a:hlinkClick r:id="rId24"/>
                  <a:extLst>
                    <a:ext uri="{FF2B5EF4-FFF2-40B4-BE49-F238E27FC236}">
                      <a16:creationId xmlns:a16="http://schemas.microsoft.com/office/drawing/2014/main" id="{4B590B0A-1C5D-800E-AAE8-A988BD3B00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88" name="FTU - proximal convoluted tubule">
              <a:extLst>
                <a:ext uri="{FF2B5EF4-FFF2-40B4-BE49-F238E27FC236}">
                  <a16:creationId xmlns:a16="http://schemas.microsoft.com/office/drawing/2014/main" id="{466BB9AC-A06F-28A7-E665-25DE9AA42BEC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1514" name="FTU - proximal convoluted tubule">
                <a:extLst>
                  <a:ext uri="{FF2B5EF4-FFF2-40B4-BE49-F238E27FC236}">
                    <a16:creationId xmlns:a16="http://schemas.microsoft.com/office/drawing/2014/main" id="{25E35256-7353-B700-A4E2-CF2B3928610F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16" name="dock">
                <a:extLst>
                  <a:ext uri="{FF2B5EF4-FFF2-40B4-BE49-F238E27FC236}">
                    <a16:creationId xmlns:a16="http://schemas.microsoft.com/office/drawing/2014/main" id="{0144EB45-BC8E-0915-6324-86DA5C37D3EA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1522" name="Text Box 3086">
                  <a:extLst>
                    <a:ext uri="{FF2B5EF4-FFF2-40B4-BE49-F238E27FC236}">
                      <a16:creationId xmlns:a16="http://schemas.microsoft.com/office/drawing/2014/main" id="{C7D39354-E32B-86BC-3C88-CEB4EB49E0C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4" name="Text Box 3086">
                  <a:extLst>
                    <a:ext uri="{FF2B5EF4-FFF2-40B4-BE49-F238E27FC236}">
                      <a16:creationId xmlns:a16="http://schemas.microsoft.com/office/drawing/2014/main" id="{E3A8B3B6-83E6-E064-532A-0A05C523EE8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7" name="Text Box 3086">
                  <a:extLst>
                    <a:ext uri="{FF2B5EF4-FFF2-40B4-BE49-F238E27FC236}">
                      <a16:creationId xmlns:a16="http://schemas.microsoft.com/office/drawing/2014/main" id="{445BA172-82FA-6F2F-267F-F91C756D13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17" name="link">
                <a:extLst>
                  <a:ext uri="{FF2B5EF4-FFF2-40B4-BE49-F238E27FC236}">
                    <a16:creationId xmlns:a16="http://schemas.microsoft.com/office/drawing/2014/main" id="{6809DEBD-331D-E693-E936-6BE2CC2CF91D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1518" name="Star: 5 Points 777">
                  <a:hlinkClick r:id="rId88"/>
                  <a:extLst>
                    <a:ext uri="{FF2B5EF4-FFF2-40B4-BE49-F238E27FC236}">
                      <a16:creationId xmlns:a16="http://schemas.microsoft.com/office/drawing/2014/main" id="{4CEAE494-275E-021C-4576-FD6919E8A7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19" name="Star: 5 Points 778">
                  <a:hlinkClick r:id="rId89"/>
                  <a:extLst>
                    <a:ext uri="{FF2B5EF4-FFF2-40B4-BE49-F238E27FC236}">
                      <a16:creationId xmlns:a16="http://schemas.microsoft.com/office/drawing/2014/main" id="{9166D2BC-B28F-440D-38C4-0301CD689D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20" name="Star: 5 Points 779">
                  <a:hlinkClick r:id="rId24"/>
                  <a:extLst>
                    <a:ext uri="{FF2B5EF4-FFF2-40B4-BE49-F238E27FC236}">
                      <a16:creationId xmlns:a16="http://schemas.microsoft.com/office/drawing/2014/main" id="{DE86751C-68F3-95F8-60B2-9D6B866995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89" name="FTU - proximal straight tubule">
              <a:extLst>
                <a:ext uri="{FF2B5EF4-FFF2-40B4-BE49-F238E27FC236}">
                  <a16:creationId xmlns:a16="http://schemas.microsoft.com/office/drawing/2014/main" id="{BFBD6D27-7C68-EEFC-F921-D8232E6B2D46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6073" name="FTU - proximal straight tubule">
                <a:extLst>
                  <a:ext uri="{FF2B5EF4-FFF2-40B4-BE49-F238E27FC236}">
                    <a16:creationId xmlns:a16="http://schemas.microsoft.com/office/drawing/2014/main" id="{4580A990-4E18-6B86-4A55-4F495A62DF38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74" name="dock">
                <a:extLst>
                  <a:ext uri="{FF2B5EF4-FFF2-40B4-BE49-F238E27FC236}">
                    <a16:creationId xmlns:a16="http://schemas.microsoft.com/office/drawing/2014/main" id="{60E1CFD3-2AA1-08CF-6FF9-FB8DD201DF98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6079" name="Text Box 3086">
                  <a:extLst>
                    <a:ext uri="{FF2B5EF4-FFF2-40B4-BE49-F238E27FC236}">
                      <a16:creationId xmlns:a16="http://schemas.microsoft.com/office/drawing/2014/main" id="{FC96D277-DB3C-AC06-E63F-EB4FE81E99B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95" name="Text Box 3086">
                  <a:extLst>
                    <a:ext uri="{FF2B5EF4-FFF2-40B4-BE49-F238E27FC236}">
                      <a16:creationId xmlns:a16="http://schemas.microsoft.com/office/drawing/2014/main" id="{D5407713-6662-331E-B21F-69DC275D8E5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96" name="Text Box 3086">
                  <a:extLst>
                    <a:ext uri="{FF2B5EF4-FFF2-40B4-BE49-F238E27FC236}">
                      <a16:creationId xmlns:a16="http://schemas.microsoft.com/office/drawing/2014/main" id="{FE22D883-BD6A-742C-EE5A-78969126742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75" name="link">
                <a:extLst>
                  <a:ext uri="{FF2B5EF4-FFF2-40B4-BE49-F238E27FC236}">
                    <a16:creationId xmlns:a16="http://schemas.microsoft.com/office/drawing/2014/main" id="{117D5859-070A-B347-AE2A-4D5CA172DEB0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6076" name="Star: 5 Points 765">
                  <a:hlinkClick r:id="rId90"/>
                  <a:extLst>
                    <a:ext uri="{FF2B5EF4-FFF2-40B4-BE49-F238E27FC236}">
                      <a16:creationId xmlns:a16="http://schemas.microsoft.com/office/drawing/2014/main" id="{9A6ABA7E-5CF9-9DA2-4075-17C5F8B048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77" name="Star: 5 Points 766">
                  <a:hlinkClick r:id="rId89"/>
                  <a:extLst>
                    <a:ext uri="{FF2B5EF4-FFF2-40B4-BE49-F238E27FC236}">
                      <a16:creationId xmlns:a16="http://schemas.microsoft.com/office/drawing/2014/main" id="{5563B156-9930-E8FC-60F7-826F7828C3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78" name="Star: 5 Points 767">
                  <a:hlinkClick r:id="rId24"/>
                  <a:extLst>
                    <a:ext uri="{FF2B5EF4-FFF2-40B4-BE49-F238E27FC236}">
                      <a16:creationId xmlns:a16="http://schemas.microsoft.com/office/drawing/2014/main" id="{E088A461-FDFA-730F-42B3-02858873D3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7" name="FTU - descending thin limb">
              <a:extLst>
                <a:ext uri="{FF2B5EF4-FFF2-40B4-BE49-F238E27FC236}">
                  <a16:creationId xmlns:a16="http://schemas.microsoft.com/office/drawing/2014/main" id="{53A9AB75-7621-B477-3FBA-10D8FE48CC2D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6064" name="FTU - descending thin limb">
                <a:extLst>
                  <a:ext uri="{FF2B5EF4-FFF2-40B4-BE49-F238E27FC236}">
                    <a16:creationId xmlns:a16="http://schemas.microsoft.com/office/drawing/2014/main" id="{6D5FBF8A-4798-C4EC-7DAE-5D345752742C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65" name="dock">
                <a:extLst>
                  <a:ext uri="{FF2B5EF4-FFF2-40B4-BE49-F238E27FC236}">
                    <a16:creationId xmlns:a16="http://schemas.microsoft.com/office/drawing/2014/main" id="{A334F60B-9B01-9817-58A6-EF04586E54BD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6070" name="Text Box 3086">
                  <a:extLst>
                    <a:ext uri="{FF2B5EF4-FFF2-40B4-BE49-F238E27FC236}">
                      <a16:creationId xmlns:a16="http://schemas.microsoft.com/office/drawing/2014/main" id="{1C7B34F7-8BF9-25FA-D006-D55DBA3C185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71" name="Text Box 3086">
                  <a:extLst>
                    <a:ext uri="{FF2B5EF4-FFF2-40B4-BE49-F238E27FC236}">
                      <a16:creationId xmlns:a16="http://schemas.microsoft.com/office/drawing/2014/main" id="{C3767751-0BA5-7079-D444-5AA94C2B59C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72" name="Text Box 3086">
                  <a:extLst>
                    <a:ext uri="{FF2B5EF4-FFF2-40B4-BE49-F238E27FC236}">
                      <a16:creationId xmlns:a16="http://schemas.microsoft.com/office/drawing/2014/main" id="{D075D22B-482B-17EE-6586-65E0961745F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66" name="link">
                <a:extLst>
                  <a:ext uri="{FF2B5EF4-FFF2-40B4-BE49-F238E27FC236}">
                    <a16:creationId xmlns:a16="http://schemas.microsoft.com/office/drawing/2014/main" id="{CF963128-23ED-D2A4-F391-1B294964CDC1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6067" name="Star: 5 Points 753">
                  <a:hlinkClick r:id="rId91"/>
                  <a:extLst>
                    <a:ext uri="{FF2B5EF4-FFF2-40B4-BE49-F238E27FC236}">
                      <a16:creationId xmlns:a16="http://schemas.microsoft.com/office/drawing/2014/main" id="{DFA63DF5-9B17-6EC4-F1FB-14A0548EF6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8" name="Star: 5 Points 754">
                  <a:hlinkClick r:id="rId89"/>
                  <a:extLst>
                    <a:ext uri="{FF2B5EF4-FFF2-40B4-BE49-F238E27FC236}">
                      <a16:creationId xmlns:a16="http://schemas.microsoft.com/office/drawing/2014/main" id="{01E10C7B-1A78-2E11-A4FD-8610B8F702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9" name="Star: 5 Points 755">
                  <a:hlinkClick r:id="rId24"/>
                  <a:extLst>
                    <a:ext uri="{FF2B5EF4-FFF2-40B4-BE49-F238E27FC236}">
                      <a16:creationId xmlns:a16="http://schemas.microsoft.com/office/drawing/2014/main" id="{836C8193-AD8E-DB0B-208D-6A05B0B506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8" name="FTU - ascending thin limb">
              <a:extLst>
                <a:ext uri="{FF2B5EF4-FFF2-40B4-BE49-F238E27FC236}">
                  <a16:creationId xmlns:a16="http://schemas.microsoft.com/office/drawing/2014/main" id="{89D0EC72-28E5-8361-A188-849AB9DD2794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6055" name="FTU - ascending thin limb">
                <a:extLst>
                  <a:ext uri="{FF2B5EF4-FFF2-40B4-BE49-F238E27FC236}">
                    <a16:creationId xmlns:a16="http://schemas.microsoft.com/office/drawing/2014/main" id="{54506357-344C-A957-0CA5-0BC3BC72F937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56" name="dock">
                <a:extLst>
                  <a:ext uri="{FF2B5EF4-FFF2-40B4-BE49-F238E27FC236}">
                    <a16:creationId xmlns:a16="http://schemas.microsoft.com/office/drawing/2014/main" id="{BE8CC2A6-42F7-5664-09A3-00BB36606767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6061" name="Text Box 3086">
                  <a:extLst>
                    <a:ext uri="{FF2B5EF4-FFF2-40B4-BE49-F238E27FC236}">
                      <a16:creationId xmlns:a16="http://schemas.microsoft.com/office/drawing/2014/main" id="{790EE0D2-1E55-F4D1-8568-9A739C28AE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62" name="Text Box 3086">
                  <a:extLst>
                    <a:ext uri="{FF2B5EF4-FFF2-40B4-BE49-F238E27FC236}">
                      <a16:creationId xmlns:a16="http://schemas.microsoft.com/office/drawing/2014/main" id="{D0265B3D-DADC-872E-422A-17E5B0484C7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63" name="Text Box 3086">
                  <a:extLst>
                    <a:ext uri="{FF2B5EF4-FFF2-40B4-BE49-F238E27FC236}">
                      <a16:creationId xmlns:a16="http://schemas.microsoft.com/office/drawing/2014/main" id="{773ACC1C-38C0-622F-CD1D-6BB02014199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57" name="link">
                <a:extLst>
                  <a:ext uri="{FF2B5EF4-FFF2-40B4-BE49-F238E27FC236}">
                    <a16:creationId xmlns:a16="http://schemas.microsoft.com/office/drawing/2014/main" id="{27183F3C-ABBE-113E-6792-436EA4DB7F23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6058" name="Star: 5 Points 739">
                  <a:hlinkClick r:id="rId92"/>
                  <a:extLst>
                    <a:ext uri="{FF2B5EF4-FFF2-40B4-BE49-F238E27FC236}">
                      <a16:creationId xmlns:a16="http://schemas.microsoft.com/office/drawing/2014/main" id="{AE7723F4-6EAB-CBCA-1A2D-C7573155FC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9" name="Star: 5 Points 740">
                  <a:hlinkClick r:id="rId89"/>
                  <a:extLst>
                    <a:ext uri="{FF2B5EF4-FFF2-40B4-BE49-F238E27FC236}">
                      <a16:creationId xmlns:a16="http://schemas.microsoft.com/office/drawing/2014/main" id="{CCFD0860-B2E7-51F2-87DD-5EE05A142A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0" name="Star: 5 Points 741">
                  <a:hlinkClick r:id="rId24"/>
                  <a:extLst>
                    <a:ext uri="{FF2B5EF4-FFF2-40B4-BE49-F238E27FC236}">
                      <a16:creationId xmlns:a16="http://schemas.microsoft.com/office/drawing/2014/main" id="{07EBA2E7-A9CC-04E0-8550-AFA394BB4E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9" name="FTU - distal straight tubule">
              <a:extLst>
                <a:ext uri="{FF2B5EF4-FFF2-40B4-BE49-F238E27FC236}">
                  <a16:creationId xmlns:a16="http://schemas.microsoft.com/office/drawing/2014/main" id="{C278846E-C5D3-5202-91FA-88B53082F586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1455" name="FTU - distal straight tubule">
                <a:extLst>
                  <a:ext uri="{FF2B5EF4-FFF2-40B4-BE49-F238E27FC236}">
                    <a16:creationId xmlns:a16="http://schemas.microsoft.com/office/drawing/2014/main" id="{B4B9D64D-A6E9-BDA3-D9A0-BCCBA5E944D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56" name="dock">
                <a:extLst>
                  <a:ext uri="{FF2B5EF4-FFF2-40B4-BE49-F238E27FC236}">
                    <a16:creationId xmlns:a16="http://schemas.microsoft.com/office/drawing/2014/main" id="{D83FF8D6-5B59-F6F1-0FED-FDC11DC0EC90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6052" name="Text Box 3086">
                  <a:extLst>
                    <a:ext uri="{FF2B5EF4-FFF2-40B4-BE49-F238E27FC236}">
                      <a16:creationId xmlns:a16="http://schemas.microsoft.com/office/drawing/2014/main" id="{4360BA85-FCA7-7926-307A-A756DFFF573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53" name="Text Box 3086">
                  <a:extLst>
                    <a:ext uri="{FF2B5EF4-FFF2-40B4-BE49-F238E27FC236}">
                      <a16:creationId xmlns:a16="http://schemas.microsoft.com/office/drawing/2014/main" id="{326F0A10-F673-267A-484C-F58E39F94C7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54" name="Text Box 3086">
                  <a:extLst>
                    <a:ext uri="{FF2B5EF4-FFF2-40B4-BE49-F238E27FC236}">
                      <a16:creationId xmlns:a16="http://schemas.microsoft.com/office/drawing/2014/main" id="{7F22C21B-A154-1849-DDC1-607A716D424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43" name="link">
                <a:extLst>
                  <a:ext uri="{FF2B5EF4-FFF2-40B4-BE49-F238E27FC236}">
                    <a16:creationId xmlns:a16="http://schemas.microsoft.com/office/drawing/2014/main" id="{7BAF06CE-7599-4DF6-671A-559EA8FCF136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6044" name="Star: 5 Points 727">
                  <a:hlinkClick r:id="rId92"/>
                  <a:extLst>
                    <a:ext uri="{FF2B5EF4-FFF2-40B4-BE49-F238E27FC236}">
                      <a16:creationId xmlns:a16="http://schemas.microsoft.com/office/drawing/2014/main" id="{32BCFCB5-102E-C3BF-CC0A-5D9FD01CE0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0" name="Star: 5 Points 728">
                  <a:hlinkClick r:id="rId89"/>
                  <a:extLst>
                    <a:ext uri="{FF2B5EF4-FFF2-40B4-BE49-F238E27FC236}">
                      <a16:creationId xmlns:a16="http://schemas.microsoft.com/office/drawing/2014/main" id="{1E345484-346D-1987-89D5-AD43308B1B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1" name="Star: 5 Points 729">
                  <a:hlinkClick r:id="rId24"/>
                  <a:extLst>
                    <a:ext uri="{FF2B5EF4-FFF2-40B4-BE49-F238E27FC236}">
                      <a16:creationId xmlns:a16="http://schemas.microsoft.com/office/drawing/2014/main" id="{05AD2473-C71D-9B8C-127C-22FABF5746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1" name="FTU - final thick ascending limb">
              <a:extLst>
                <a:ext uri="{FF2B5EF4-FFF2-40B4-BE49-F238E27FC236}">
                  <a16:creationId xmlns:a16="http://schemas.microsoft.com/office/drawing/2014/main" id="{164B7E96-DC7E-7FF4-D713-70E62840D2D3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766" name="FTU - final thick ascending limb">
                <a:extLst>
                  <a:ext uri="{FF2B5EF4-FFF2-40B4-BE49-F238E27FC236}">
                    <a16:creationId xmlns:a16="http://schemas.microsoft.com/office/drawing/2014/main" id="{DECB09B7-1981-CFA5-F72A-01F29B39108B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6" name="dock">
                <a:extLst>
                  <a:ext uri="{FF2B5EF4-FFF2-40B4-BE49-F238E27FC236}">
                    <a16:creationId xmlns:a16="http://schemas.microsoft.com/office/drawing/2014/main" id="{085CFFFA-B576-6681-DD55-8C753B378AA8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452" name="Text Box 3086">
                  <a:extLst>
                    <a:ext uri="{FF2B5EF4-FFF2-40B4-BE49-F238E27FC236}">
                      <a16:creationId xmlns:a16="http://schemas.microsoft.com/office/drawing/2014/main" id="{CAED8D3E-49D2-256E-2E1B-08239C9275A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3" name="Text Box 3086">
                  <a:extLst>
                    <a:ext uri="{FF2B5EF4-FFF2-40B4-BE49-F238E27FC236}">
                      <a16:creationId xmlns:a16="http://schemas.microsoft.com/office/drawing/2014/main" id="{6D87AEDA-31E1-9631-D800-0880F6C62EC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F415309A-5AF4-9E9F-F843-29941ED581B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48" name="link">
                <a:extLst>
                  <a:ext uri="{FF2B5EF4-FFF2-40B4-BE49-F238E27FC236}">
                    <a16:creationId xmlns:a16="http://schemas.microsoft.com/office/drawing/2014/main" id="{ABA43E0B-DBFD-6E08-5F0C-20CE069432A9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449" name="Star: 5 Points 715">
                  <a:hlinkClick r:id="rId92"/>
                  <a:extLst>
                    <a:ext uri="{FF2B5EF4-FFF2-40B4-BE49-F238E27FC236}">
                      <a16:creationId xmlns:a16="http://schemas.microsoft.com/office/drawing/2014/main" id="{6997F61E-2639-EB7E-1F3E-815998BA99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0" name="Star: 5 Points 716">
                  <a:hlinkClick r:id="rId89"/>
                  <a:extLst>
                    <a:ext uri="{FF2B5EF4-FFF2-40B4-BE49-F238E27FC236}">
                      <a16:creationId xmlns:a16="http://schemas.microsoft.com/office/drawing/2014/main" id="{19C124BF-7E8B-FBC3-6BBD-86B340E0F1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1" name="Star: 5 Points 717">
                  <a:hlinkClick r:id="rId24"/>
                  <a:extLst>
                    <a:ext uri="{FF2B5EF4-FFF2-40B4-BE49-F238E27FC236}">
                      <a16:creationId xmlns:a16="http://schemas.microsoft.com/office/drawing/2014/main" id="{047FC3EB-2ABD-0807-233E-14147B65C1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2" name="FTU - distal convoluted tubule">
              <a:extLst>
                <a:ext uri="{FF2B5EF4-FFF2-40B4-BE49-F238E27FC236}">
                  <a16:creationId xmlns:a16="http://schemas.microsoft.com/office/drawing/2014/main" id="{60E90218-BECB-76F5-1C35-F993D201809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757" name="FTU - distal convoluted tubule">
                <a:extLst>
                  <a:ext uri="{FF2B5EF4-FFF2-40B4-BE49-F238E27FC236}">
                    <a16:creationId xmlns:a16="http://schemas.microsoft.com/office/drawing/2014/main" id="{244F5939-64BE-36DC-9288-CC8B0F6F56EC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8" name="dock">
                <a:extLst>
                  <a:ext uri="{FF2B5EF4-FFF2-40B4-BE49-F238E27FC236}">
                    <a16:creationId xmlns:a16="http://schemas.microsoft.com/office/drawing/2014/main" id="{59C6B0CF-5FE1-0461-0BA7-5FD911BCDDE4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763" name="Text Box 3086">
                  <a:extLst>
                    <a:ext uri="{FF2B5EF4-FFF2-40B4-BE49-F238E27FC236}">
                      <a16:creationId xmlns:a16="http://schemas.microsoft.com/office/drawing/2014/main" id="{28941AFB-B58A-4DFA-6E69-B45425BCEA5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4" name="Text Box 3086">
                  <a:extLst>
                    <a:ext uri="{FF2B5EF4-FFF2-40B4-BE49-F238E27FC236}">
                      <a16:creationId xmlns:a16="http://schemas.microsoft.com/office/drawing/2014/main" id="{F6561A7D-CDB9-79DE-460F-30732C8C390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5" name="Text Box 3086">
                  <a:extLst>
                    <a:ext uri="{FF2B5EF4-FFF2-40B4-BE49-F238E27FC236}">
                      <a16:creationId xmlns:a16="http://schemas.microsoft.com/office/drawing/2014/main" id="{8D1A4428-0AFC-B77A-51A3-17EF5A3FF5B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A094C2BC-38B6-1A37-23E5-BCDFBD67ED9D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760" name="Star: 5 Points 703">
                  <a:hlinkClick r:id="rId93"/>
                  <a:extLst>
                    <a:ext uri="{FF2B5EF4-FFF2-40B4-BE49-F238E27FC236}">
                      <a16:creationId xmlns:a16="http://schemas.microsoft.com/office/drawing/2014/main" id="{A706951C-1305-85DD-91CF-E021E653E5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704">
                  <a:hlinkClick r:id="rId89"/>
                  <a:extLst>
                    <a:ext uri="{FF2B5EF4-FFF2-40B4-BE49-F238E27FC236}">
                      <a16:creationId xmlns:a16="http://schemas.microsoft.com/office/drawing/2014/main" id="{81A68668-CAFB-EB1E-EBEC-5A1833D535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705">
                  <a:hlinkClick r:id="rId24"/>
                  <a:extLst>
                    <a:ext uri="{FF2B5EF4-FFF2-40B4-BE49-F238E27FC236}">
                      <a16:creationId xmlns:a16="http://schemas.microsoft.com/office/drawing/2014/main" id="{C7146A87-C6AF-FDAC-FDE9-EBA5928CE6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3" name="FTU - connecting tubule">
              <a:extLst>
                <a:ext uri="{FF2B5EF4-FFF2-40B4-BE49-F238E27FC236}">
                  <a16:creationId xmlns:a16="http://schemas.microsoft.com/office/drawing/2014/main" id="{036742A8-162A-96A4-0E21-4A40777E04DF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748" name="FTU - connecting tubule">
                <a:extLst>
                  <a:ext uri="{FF2B5EF4-FFF2-40B4-BE49-F238E27FC236}">
                    <a16:creationId xmlns:a16="http://schemas.microsoft.com/office/drawing/2014/main" id="{95DB50E3-88F4-EB54-3345-53CBE46A2688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9" name="dock">
                <a:extLst>
                  <a:ext uri="{FF2B5EF4-FFF2-40B4-BE49-F238E27FC236}">
                    <a16:creationId xmlns:a16="http://schemas.microsoft.com/office/drawing/2014/main" id="{773ADEC4-8C6E-69E5-9099-47F66E06C851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754" name="Text Box 3086">
                  <a:extLst>
                    <a:ext uri="{FF2B5EF4-FFF2-40B4-BE49-F238E27FC236}">
                      <a16:creationId xmlns:a16="http://schemas.microsoft.com/office/drawing/2014/main" id="{921F643D-D6F1-F7E4-FFD3-278E9A0C508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5" name="Text Box 3086">
                  <a:extLst>
                    <a:ext uri="{FF2B5EF4-FFF2-40B4-BE49-F238E27FC236}">
                      <a16:creationId xmlns:a16="http://schemas.microsoft.com/office/drawing/2014/main" id="{1167C3F8-444D-620A-8B4B-4B48AE9032C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6" name="Text Box 3086">
                  <a:extLst>
                    <a:ext uri="{FF2B5EF4-FFF2-40B4-BE49-F238E27FC236}">
                      <a16:creationId xmlns:a16="http://schemas.microsoft.com/office/drawing/2014/main" id="{26074374-A70B-8319-272C-E04FC7622A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0" name="link">
                <a:extLst>
                  <a:ext uri="{FF2B5EF4-FFF2-40B4-BE49-F238E27FC236}">
                    <a16:creationId xmlns:a16="http://schemas.microsoft.com/office/drawing/2014/main" id="{BF122181-C0D9-33A4-DF24-96AEF5403E1D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751" name="Star: 5 Points 691">
                  <a:hlinkClick r:id="rId94"/>
                  <a:extLst>
                    <a:ext uri="{FF2B5EF4-FFF2-40B4-BE49-F238E27FC236}">
                      <a16:creationId xmlns:a16="http://schemas.microsoft.com/office/drawing/2014/main" id="{AAB4C75E-8DD8-7D27-716A-3CB2762A20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Star: 5 Points 692">
                  <a:hlinkClick r:id="rId95"/>
                  <a:extLst>
                    <a:ext uri="{FF2B5EF4-FFF2-40B4-BE49-F238E27FC236}">
                      <a16:creationId xmlns:a16="http://schemas.microsoft.com/office/drawing/2014/main" id="{BE7E4C3B-5093-2130-36C9-2AE278AFD7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3" name="Star: 5 Points 693">
                  <a:hlinkClick r:id="rId24"/>
                  <a:extLst>
                    <a:ext uri="{FF2B5EF4-FFF2-40B4-BE49-F238E27FC236}">
                      <a16:creationId xmlns:a16="http://schemas.microsoft.com/office/drawing/2014/main" id="{CAFDE7F3-75AB-B31A-0E75-728CFB7359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4" name="FTU - cortical connecting tubule">
              <a:extLst>
                <a:ext uri="{FF2B5EF4-FFF2-40B4-BE49-F238E27FC236}">
                  <a16:creationId xmlns:a16="http://schemas.microsoft.com/office/drawing/2014/main" id="{2B5DBDEE-C52C-E5FE-68E5-7FDCB3E8371D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737" name="FTU - cortical connecting tubule">
                <a:extLst>
                  <a:ext uri="{FF2B5EF4-FFF2-40B4-BE49-F238E27FC236}">
                    <a16:creationId xmlns:a16="http://schemas.microsoft.com/office/drawing/2014/main" id="{E1F21406-18E9-9A35-FEA8-3F9907136F6A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dock">
                <a:extLst>
                  <a:ext uri="{FF2B5EF4-FFF2-40B4-BE49-F238E27FC236}">
                    <a16:creationId xmlns:a16="http://schemas.microsoft.com/office/drawing/2014/main" id="{4FCEE7AC-4EA5-F315-D599-E268652F65C1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743" name="Text Box 3086">
                  <a:extLst>
                    <a:ext uri="{FF2B5EF4-FFF2-40B4-BE49-F238E27FC236}">
                      <a16:creationId xmlns:a16="http://schemas.microsoft.com/office/drawing/2014/main" id="{AE91D7F0-7844-6CC6-F7B7-4829F662F53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4" name="Text Box 3086">
                  <a:extLst>
                    <a:ext uri="{FF2B5EF4-FFF2-40B4-BE49-F238E27FC236}">
                      <a16:creationId xmlns:a16="http://schemas.microsoft.com/office/drawing/2014/main" id="{E81178CF-998D-BD34-715F-82F505BB9D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5" name="Text Box 3086">
                  <a:extLst>
                    <a:ext uri="{FF2B5EF4-FFF2-40B4-BE49-F238E27FC236}">
                      <a16:creationId xmlns:a16="http://schemas.microsoft.com/office/drawing/2014/main" id="{E1FF3BBA-42DA-A483-F5A9-CC45F80451A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9" name="link">
                <a:extLst>
                  <a:ext uri="{FF2B5EF4-FFF2-40B4-BE49-F238E27FC236}">
                    <a16:creationId xmlns:a16="http://schemas.microsoft.com/office/drawing/2014/main" id="{58AA061B-105E-5813-808B-81B2929DAEB8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740" name="Star: 5 Points 679">
                  <a:hlinkClick r:id="rId94"/>
                  <a:extLst>
                    <a:ext uri="{FF2B5EF4-FFF2-40B4-BE49-F238E27FC236}">
                      <a16:creationId xmlns:a16="http://schemas.microsoft.com/office/drawing/2014/main" id="{6550C590-4D87-DBE1-0470-D07321089A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680">
                  <a:hlinkClick r:id="rId95"/>
                  <a:extLst>
                    <a:ext uri="{FF2B5EF4-FFF2-40B4-BE49-F238E27FC236}">
                      <a16:creationId xmlns:a16="http://schemas.microsoft.com/office/drawing/2014/main" id="{311E7991-26A9-6904-8E0F-BF715D5C0C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Star: 5 Points 681">
                  <a:hlinkClick r:id="rId24"/>
                  <a:extLst>
                    <a:ext uri="{FF2B5EF4-FFF2-40B4-BE49-F238E27FC236}">
                      <a16:creationId xmlns:a16="http://schemas.microsoft.com/office/drawing/2014/main" id="{A7DA101C-208F-DD6E-27F8-16FB47880D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5" name="FTU - outer medullary col. duct">
              <a:extLst>
                <a:ext uri="{FF2B5EF4-FFF2-40B4-BE49-F238E27FC236}">
                  <a16:creationId xmlns:a16="http://schemas.microsoft.com/office/drawing/2014/main" id="{95B8C4FC-3905-6C68-811C-6E6333AFD69F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727" name="FTU - outer medullary col. duct">
                <a:extLst>
                  <a:ext uri="{FF2B5EF4-FFF2-40B4-BE49-F238E27FC236}">
                    <a16:creationId xmlns:a16="http://schemas.microsoft.com/office/drawing/2014/main" id="{DC165D70-1119-B3FD-6E41-F9447CFB27B6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8" name="dock">
                <a:extLst>
                  <a:ext uri="{FF2B5EF4-FFF2-40B4-BE49-F238E27FC236}">
                    <a16:creationId xmlns:a16="http://schemas.microsoft.com/office/drawing/2014/main" id="{798E4471-C9BC-DDCF-72B5-16143466BEAB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733" name="Text Box 3086">
                  <a:extLst>
                    <a:ext uri="{FF2B5EF4-FFF2-40B4-BE49-F238E27FC236}">
                      <a16:creationId xmlns:a16="http://schemas.microsoft.com/office/drawing/2014/main" id="{785609C5-5514-D1FB-A3C4-CF29255B5CB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4" name="Text Box 3086">
                  <a:extLst>
                    <a:ext uri="{FF2B5EF4-FFF2-40B4-BE49-F238E27FC236}">
                      <a16:creationId xmlns:a16="http://schemas.microsoft.com/office/drawing/2014/main" id="{92EEEB69-D2D4-3A4A-2D56-2B264466E72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6" name="Text Box 3086">
                  <a:extLst>
                    <a:ext uri="{FF2B5EF4-FFF2-40B4-BE49-F238E27FC236}">
                      <a16:creationId xmlns:a16="http://schemas.microsoft.com/office/drawing/2014/main" id="{51CD5588-9A07-1A5B-6599-43B3F77A601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9" name="link">
                <a:extLst>
                  <a:ext uri="{FF2B5EF4-FFF2-40B4-BE49-F238E27FC236}">
                    <a16:creationId xmlns:a16="http://schemas.microsoft.com/office/drawing/2014/main" id="{D00AD85A-CC13-7119-8646-B2E61D5FD09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730" name="Star: 5 Points 667">
                  <a:hlinkClick r:id="rId94"/>
                  <a:extLst>
                    <a:ext uri="{FF2B5EF4-FFF2-40B4-BE49-F238E27FC236}">
                      <a16:creationId xmlns:a16="http://schemas.microsoft.com/office/drawing/2014/main" id="{EE0CB975-3B45-9E0F-1D57-CC6737CB8B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Star: 5 Points 668">
                  <a:hlinkClick r:id="rId95"/>
                  <a:extLst>
                    <a:ext uri="{FF2B5EF4-FFF2-40B4-BE49-F238E27FC236}">
                      <a16:creationId xmlns:a16="http://schemas.microsoft.com/office/drawing/2014/main" id="{FA058A23-C08C-B803-420F-314F62AE7E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Star: 5 Points 669">
                  <a:hlinkClick r:id="rId24"/>
                  <a:extLst>
                    <a:ext uri="{FF2B5EF4-FFF2-40B4-BE49-F238E27FC236}">
                      <a16:creationId xmlns:a16="http://schemas.microsoft.com/office/drawing/2014/main" id="{58B79DA2-A22C-90E7-98C4-E8D70978AB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6" name="FTU - inner medullary col. duct">
              <a:extLst>
                <a:ext uri="{FF2B5EF4-FFF2-40B4-BE49-F238E27FC236}">
                  <a16:creationId xmlns:a16="http://schemas.microsoft.com/office/drawing/2014/main" id="{AAA51EFB-77DB-7BFB-6BF1-91FBAE67BA85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685" name="FTU - inner medullary col. duct">
                <a:extLst>
                  <a:ext uri="{FF2B5EF4-FFF2-40B4-BE49-F238E27FC236}">
                    <a16:creationId xmlns:a16="http://schemas.microsoft.com/office/drawing/2014/main" id="{BB99CFE7-FC0E-5C68-9A9E-860493F65A8D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6" name="dock">
                <a:extLst>
                  <a:ext uri="{FF2B5EF4-FFF2-40B4-BE49-F238E27FC236}">
                    <a16:creationId xmlns:a16="http://schemas.microsoft.com/office/drawing/2014/main" id="{EEE495D6-DA45-BAEB-084F-5D4173515DE5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720" name="Text Box 3086">
                  <a:extLst>
                    <a:ext uri="{FF2B5EF4-FFF2-40B4-BE49-F238E27FC236}">
                      <a16:creationId xmlns:a16="http://schemas.microsoft.com/office/drawing/2014/main" id="{F7CAD937-1240-3B3E-0EB5-490A0E6F0CE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1" name="Text Box 3086">
                  <a:extLst>
                    <a:ext uri="{FF2B5EF4-FFF2-40B4-BE49-F238E27FC236}">
                      <a16:creationId xmlns:a16="http://schemas.microsoft.com/office/drawing/2014/main" id="{223A6555-4CFD-D7BF-10B9-E9C2C97F2B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2" name="Text Box 3086">
                  <a:extLst>
                    <a:ext uri="{FF2B5EF4-FFF2-40B4-BE49-F238E27FC236}">
                      <a16:creationId xmlns:a16="http://schemas.microsoft.com/office/drawing/2014/main" id="{865D465A-E9E3-8281-0AF8-3CA7752D576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92" name="link">
                <a:extLst>
                  <a:ext uri="{FF2B5EF4-FFF2-40B4-BE49-F238E27FC236}">
                    <a16:creationId xmlns:a16="http://schemas.microsoft.com/office/drawing/2014/main" id="{3F8F8EF1-2B6A-E654-8618-6A951E0441D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707" name="Star: 5 Points 655">
                  <a:hlinkClick r:id="rId94"/>
                  <a:extLst>
                    <a:ext uri="{FF2B5EF4-FFF2-40B4-BE49-F238E27FC236}">
                      <a16:creationId xmlns:a16="http://schemas.microsoft.com/office/drawing/2014/main" id="{21DCEF62-80AB-0F76-E096-062DD161FD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656">
                  <a:hlinkClick r:id="rId95"/>
                  <a:extLst>
                    <a:ext uri="{FF2B5EF4-FFF2-40B4-BE49-F238E27FC236}">
                      <a16:creationId xmlns:a16="http://schemas.microsoft.com/office/drawing/2014/main" id="{D612161F-7F84-E684-E084-9407D0A706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Star: 5 Points 657">
                  <a:hlinkClick r:id="rId24"/>
                  <a:extLst>
                    <a:ext uri="{FF2B5EF4-FFF2-40B4-BE49-F238E27FC236}">
                      <a16:creationId xmlns:a16="http://schemas.microsoft.com/office/drawing/2014/main" id="{18E0321C-ABCE-FD8C-43CF-B6FCD5935C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7" name="FTU - minor calyx">
              <a:extLst>
                <a:ext uri="{FF2B5EF4-FFF2-40B4-BE49-F238E27FC236}">
                  <a16:creationId xmlns:a16="http://schemas.microsoft.com/office/drawing/2014/main" id="{221460A4-FCC8-E102-BCEB-8E7AA0695A6E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676" name="FTU - minor calyx">
                <a:extLst>
                  <a:ext uri="{FF2B5EF4-FFF2-40B4-BE49-F238E27FC236}">
                    <a16:creationId xmlns:a16="http://schemas.microsoft.com/office/drawing/2014/main" id="{E712B0A7-4B42-766C-047E-A848AB2E23CD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7" name="dock">
                <a:extLst>
                  <a:ext uri="{FF2B5EF4-FFF2-40B4-BE49-F238E27FC236}">
                    <a16:creationId xmlns:a16="http://schemas.microsoft.com/office/drawing/2014/main" id="{2882AB9D-70EF-E843-B15F-7EC33F3D3C7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682" name="Text Box 3086">
                  <a:extLst>
                    <a:ext uri="{FF2B5EF4-FFF2-40B4-BE49-F238E27FC236}">
                      <a16:creationId xmlns:a16="http://schemas.microsoft.com/office/drawing/2014/main" id="{345D51CE-55A7-7EEB-6638-B8BEE1D2DD8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" name="Text Box 3086">
                  <a:extLst>
                    <a:ext uri="{FF2B5EF4-FFF2-40B4-BE49-F238E27FC236}">
                      <a16:creationId xmlns:a16="http://schemas.microsoft.com/office/drawing/2014/main" id="{B342B920-568D-A37C-55E4-08CFF850265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" name="Text Box 3086">
                  <a:extLst>
                    <a:ext uri="{FF2B5EF4-FFF2-40B4-BE49-F238E27FC236}">
                      <a16:creationId xmlns:a16="http://schemas.microsoft.com/office/drawing/2014/main" id="{B3416439-AEF8-10AB-4FCC-CF1199F05A0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8" name="link">
                <a:extLst>
                  <a:ext uri="{FF2B5EF4-FFF2-40B4-BE49-F238E27FC236}">
                    <a16:creationId xmlns:a16="http://schemas.microsoft.com/office/drawing/2014/main" id="{2BDF0EFC-17FF-30CA-314B-D6F799EEBB92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679" name="Star: 5 Points 643">
                  <a:hlinkClick r:id="rId96"/>
                  <a:extLst>
                    <a:ext uri="{FF2B5EF4-FFF2-40B4-BE49-F238E27FC236}">
                      <a16:creationId xmlns:a16="http://schemas.microsoft.com/office/drawing/2014/main" id="{A5E2F462-FC0D-E348-FA54-26C0F0806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644">
                  <a:hlinkClick r:id="rId89"/>
                  <a:extLst>
                    <a:ext uri="{FF2B5EF4-FFF2-40B4-BE49-F238E27FC236}">
                      <a16:creationId xmlns:a16="http://schemas.microsoft.com/office/drawing/2014/main" id="{7D61CF9F-1904-C8F5-EB33-C1B5ED7905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Star: 5 Points 645">
                  <a:hlinkClick r:id="rId24"/>
                  <a:extLst>
                    <a:ext uri="{FF2B5EF4-FFF2-40B4-BE49-F238E27FC236}">
                      <a16:creationId xmlns:a16="http://schemas.microsoft.com/office/drawing/2014/main" id="{9D75530A-7FDF-E8FF-6F23-7DFEE6395A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8" name="FTU - major calyx">
              <a:extLst>
                <a:ext uri="{FF2B5EF4-FFF2-40B4-BE49-F238E27FC236}">
                  <a16:creationId xmlns:a16="http://schemas.microsoft.com/office/drawing/2014/main" id="{C48ED79C-B07C-4392-9EAF-75B79E7C3064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664" name="FTU - major calyx">
                <a:extLst>
                  <a:ext uri="{FF2B5EF4-FFF2-40B4-BE49-F238E27FC236}">
                    <a16:creationId xmlns:a16="http://schemas.microsoft.com/office/drawing/2014/main" id="{6330FE6B-A177-9B28-BBB1-B21867F30539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5" name="dock">
                <a:extLst>
                  <a:ext uri="{FF2B5EF4-FFF2-40B4-BE49-F238E27FC236}">
                    <a16:creationId xmlns:a16="http://schemas.microsoft.com/office/drawing/2014/main" id="{43A1EACD-03B6-B397-7B59-E115651AFCA1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673" name="Text Box 3086">
                  <a:extLst>
                    <a:ext uri="{FF2B5EF4-FFF2-40B4-BE49-F238E27FC236}">
                      <a16:creationId xmlns:a16="http://schemas.microsoft.com/office/drawing/2014/main" id="{F1022B03-64D0-9252-2962-3D0E39B9B82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4" name="Text Box 3086">
                  <a:extLst>
                    <a:ext uri="{FF2B5EF4-FFF2-40B4-BE49-F238E27FC236}">
                      <a16:creationId xmlns:a16="http://schemas.microsoft.com/office/drawing/2014/main" id="{A14C4828-3842-1525-B8DC-AC1F2D0B4DF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5" name="Text Box 3086">
                  <a:extLst>
                    <a:ext uri="{FF2B5EF4-FFF2-40B4-BE49-F238E27FC236}">
                      <a16:creationId xmlns:a16="http://schemas.microsoft.com/office/drawing/2014/main" id="{240ACCEA-A50E-A376-88E9-A5FC41032C8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6" name="link">
                <a:extLst>
                  <a:ext uri="{FF2B5EF4-FFF2-40B4-BE49-F238E27FC236}">
                    <a16:creationId xmlns:a16="http://schemas.microsoft.com/office/drawing/2014/main" id="{B0016F0C-0931-BE09-14DF-4B1ADAAE6846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667" name="Star: 5 Points 631">
                  <a:hlinkClick r:id="rId96"/>
                  <a:extLst>
                    <a:ext uri="{FF2B5EF4-FFF2-40B4-BE49-F238E27FC236}">
                      <a16:creationId xmlns:a16="http://schemas.microsoft.com/office/drawing/2014/main" id="{0970287D-0908-EB87-7FD4-12A6575F5A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Star: 5 Points 632">
                  <a:hlinkClick r:id="rId89"/>
                  <a:extLst>
                    <a:ext uri="{FF2B5EF4-FFF2-40B4-BE49-F238E27FC236}">
                      <a16:creationId xmlns:a16="http://schemas.microsoft.com/office/drawing/2014/main" id="{22C22B62-0543-8B45-4185-8F92CA72B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Star: 5 Points 633">
                  <a:hlinkClick r:id="rId24"/>
                  <a:extLst>
                    <a:ext uri="{FF2B5EF4-FFF2-40B4-BE49-F238E27FC236}">
                      <a16:creationId xmlns:a16="http://schemas.microsoft.com/office/drawing/2014/main" id="{C1E4D16D-31E9-49CD-470C-44388AA909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9" name="FTU - renal pelvis">
              <a:extLst>
                <a:ext uri="{FF2B5EF4-FFF2-40B4-BE49-F238E27FC236}">
                  <a16:creationId xmlns:a16="http://schemas.microsoft.com/office/drawing/2014/main" id="{8BA9613C-88A2-C07D-689E-E55A804B40A9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650" name="FTU - renal pelvis">
                <a:extLst>
                  <a:ext uri="{FF2B5EF4-FFF2-40B4-BE49-F238E27FC236}">
                    <a16:creationId xmlns:a16="http://schemas.microsoft.com/office/drawing/2014/main" id="{43B87E79-4162-CE74-56DA-8C885721354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1" name="dock">
                <a:extLst>
                  <a:ext uri="{FF2B5EF4-FFF2-40B4-BE49-F238E27FC236}">
                    <a16:creationId xmlns:a16="http://schemas.microsoft.com/office/drawing/2014/main" id="{CAF147E3-5965-AEF0-A873-23AB54F54F65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658" name="Text Box 3086">
                  <a:extLst>
                    <a:ext uri="{FF2B5EF4-FFF2-40B4-BE49-F238E27FC236}">
                      <a16:creationId xmlns:a16="http://schemas.microsoft.com/office/drawing/2014/main" id="{C0761E78-B168-13E0-EDDB-029211434A0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9" name="Text Box 3086">
                  <a:extLst>
                    <a:ext uri="{FF2B5EF4-FFF2-40B4-BE49-F238E27FC236}">
                      <a16:creationId xmlns:a16="http://schemas.microsoft.com/office/drawing/2014/main" id="{7AFB4A70-5FBB-16A8-A5F7-981639115C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" name="Text Box 3086">
                  <a:extLst>
                    <a:ext uri="{FF2B5EF4-FFF2-40B4-BE49-F238E27FC236}">
                      <a16:creationId xmlns:a16="http://schemas.microsoft.com/office/drawing/2014/main" id="{9F6A9A23-BEE4-57D6-9336-D3F26F8B60A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" name="link">
                <a:extLst>
                  <a:ext uri="{FF2B5EF4-FFF2-40B4-BE49-F238E27FC236}">
                    <a16:creationId xmlns:a16="http://schemas.microsoft.com/office/drawing/2014/main" id="{056A59FE-94AB-9BB2-A8A3-3C47432C8861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653" name="Star: 5 Points 619">
                  <a:hlinkClick r:id="rId97"/>
                  <a:extLst>
                    <a:ext uri="{FF2B5EF4-FFF2-40B4-BE49-F238E27FC236}">
                      <a16:creationId xmlns:a16="http://schemas.microsoft.com/office/drawing/2014/main" id="{E5907F63-E399-06B1-1963-CE6DBEF0F2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4" name="Star: 5 Points 620">
                  <a:hlinkClick r:id="rId89"/>
                  <a:extLst>
                    <a:ext uri="{FF2B5EF4-FFF2-40B4-BE49-F238E27FC236}">
                      <a16:creationId xmlns:a16="http://schemas.microsoft.com/office/drawing/2014/main" id="{AD0DB172-747D-659D-2921-B7054DDE7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Star: 5 Points 621">
                  <a:hlinkClick r:id="rId24"/>
                  <a:extLst>
                    <a:ext uri="{FF2B5EF4-FFF2-40B4-BE49-F238E27FC236}">
                      <a16:creationId xmlns:a16="http://schemas.microsoft.com/office/drawing/2014/main" id="{F79DA878-F1AE-EAC0-4130-FA7B2BA2CF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49" name="organ group - testes">
            <a:extLst>
              <a:ext uri="{FF2B5EF4-FFF2-40B4-BE49-F238E27FC236}">
                <a16:creationId xmlns:a16="http://schemas.microsoft.com/office/drawing/2014/main" id="{CF48FD86-A2FF-8CE9-8C07-9412DE4C3C75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550" name="organ - testes">
              <a:extLst>
                <a:ext uri="{FF2B5EF4-FFF2-40B4-BE49-F238E27FC236}">
                  <a16:creationId xmlns:a16="http://schemas.microsoft.com/office/drawing/2014/main" id="{44711DC4-5D93-699A-4C89-CD61CB7A9A90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51" name="FTU - seminiferous tubule">
              <a:extLst>
                <a:ext uri="{FF2B5EF4-FFF2-40B4-BE49-F238E27FC236}">
                  <a16:creationId xmlns:a16="http://schemas.microsoft.com/office/drawing/2014/main" id="{A8E159D9-0945-D110-4FEE-3D98EB3CFF24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572" name="FTU - seminiferous tubule">
                <a:extLst>
                  <a:ext uri="{FF2B5EF4-FFF2-40B4-BE49-F238E27FC236}">
                    <a16:creationId xmlns:a16="http://schemas.microsoft.com/office/drawing/2014/main" id="{1961A7E7-BCDE-84DE-01FF-B3DAD6B3E31E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73" name="dock">
                <a:extLst>
                  <a:ext uri="{FF2B5EF4-FFF2-40B4-BE49-F238E27FC236}">
                    <a16:creationId xmlns:a16="http://schemas.microsoft.com/office/drawing/2014/main" id="{65DE4ACE-F970-9A86-8D49-47A2BC708DCD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6084" name="Text Box 3086">
                  <a:extLst>
                    <a:ext uri="{FF2B5EF4-FFF2-40B4-BE49-F238E27FC236}">
                      <a16:creationId xmlns:a16="http://schemas.microsoft.com/office/drawing/2014/main" id="{B838F9DF-6394-360F-4277-DFC542F1F2A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5" name="Text Box 3086">
                  <a:extLst>
                    <a:ext uri="{FF2B5EF4-FFF2-40B4-BE49-F238E27FC236}">
                      <a16:creationId xmlns:a16="http://schemas.microsoft.com/office/drawing/2014/main" id="{E7C9F303-8FB0-8822-DF2C-B310D3426C6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8" name="Text Box 3086">
                  <a:extLst>
                    <a:ext uri="{FF2B5EF4-FFF2-40B4-BE49-F238E27FC236}">
                      <a16:creationId xmlns:a16="http://schemas.microsoft.com/office/drawing/2014/main" id="{F2DD3B07-7A71-F85E-753D-93B3E96BC4F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80" name="link">
                <a:extLst>
                  <a:ext uri="{FF2B5EF4-FFF2-40B4-BE49-F238E27FC236}">
                    <a16:creationId xmlns:a16="http://schemas.microsoft.com/office/drawing/2014/main" id="{D7A849A3-A378-7F8E-DD49-D591265301CF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6081" name="Star: 5 Points 3972">
                  <a:hlinkClick r:id="rId98"/>
                  <a:extLst>
                    <a:ext uri="{FF2B5EF4-FFF2-40B4-BE49-F238E27FC236}">
                      <a16:creationId xmlns:a16="http://schemas.microsoft.com/office/drawing/2014/main" id="{1E04217C-5BB8-34F9-2D74-50D15B7AA3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82" name="Star: 5 Points 3973">
                  <a:hlinkClick r:id="rId99"/>
                  <a:extLst>
                    <a:ext uri="{FF2B5EF4-FFF2-40B4-BE49-F238E27FC236}">
                      <a16:creationId xmlns:a16="http://schemas.microsoft.com/office/drawing/2014/main" id="{4C45498B-084D-1F2D-89B3-9965252F1E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83" name="Star: 5 Points 3974">
                  <a:hlinkClick r:id="rId7"/>
                  <a:extLst>
                    <a:ext uri="{FF2B5EF4-FFF2-40B4-BE49-F238E27FC236}">
                      <a16:creationId xmlns:a16="http://schemas.microsoft.com/office/drawing/2014/main" id="{FB3E198F-C898-7A25-BDE2-0924638AE1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52" name="FTU - rete testis">
              <a:extLst>
                <a:ext uri="{FF2B5EF4-FFF2-40B4-BE49-F238E27FC236}">
                  <a16:creationId xmlns:a16="http://schemas.microsoft.com/office/drawing/2014/main" id="{0B8620C6-545A-AFFF-CE22-E30565BD1E78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563" name="FTU - rete testis">
                <a:extLst>
                  <a:ext uri="{FF2B5EF4-FFF2-40B4-BE49-F238E27FC236}">
                    <a16:creationId xmlns:a16="http://schemas.microsoft.com/office/drawing/2014/main" id="{A5F5D804-51E6-C2C2-43B4-F1ECC0AA5C8E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64" name="dock">
                <a:extLst>
                  <a:ext uri="{FF2B5EF4-FFF2-40B4-BE49-F238E27FC236}">
                    <a16:creationId xmlns:a16="http://schemas.microsoft.com/office/drawing/2014/main" id="{1B9B1E51-F640-7B93-DD25-B91CD7230793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569" name="Text Box 3086">
                  <a:extLst>
                    <a:ext uri="{FF2B5EF4-FFF2-40B4-BE49-F238E27FC236}">
                      <a16:creationId xmlns:a16="http://schemas.microsoft.com/office/drawing/2014/main" id="{966CF09B-DF70-5E4A-48F0-1ECFC3A74F7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0" name="Text Box 3086">
                  <a:extLst>
                    <a:ext uri="{FF2B5EF4-FFF2-40B4-BE49-F238E27FC236}">
                      <a16:creationId xmlns:a16="http://schemas.microsoft.com/office/drawing/2014/main" id="{267373BF-5136-AF3E-F456-07E74B4AC12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1" name="Text Box 3086">
                  <a:extLst>
                    <a:ext uri="{FF2B5EF4-FFF2-40B4-BE49-F238E27FC236}">
                      <a16:creationId xmlns:a16="http://schemas.microsoft.com/office/drawing/2014/main" id="{657551DF-1139-FEE4-1ABD-3B9B26CDEC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5" name="link">
                <a:extLst>
                  <a:ext uri="{FF2B5EF4-FFF2-40B4-BE49-F238E27FC236}">
                    <a16:creationId xmlns:a16="http://schemas.microsoft.com/office/drawing/2014/main" id="{095457A2-A64D-01A4-AB44-FC0113126A48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566" name="Star: 5 Points 3956">
                  <a:hlinkClick r:id="rId100"/>
                  <a:extLst>
                    <a:ext uri="{FF2B5EF4-FFF2-40B4-BE49-F238E27FC236}">
                      <a16:creationId xmlns:a16="http://schemas.microsoft.com/office/drawing/2014/main" id="{87C2CD52-EAAB-9BA0-E681-BF00ED3873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7" name="Star: 5 Points 3957">
                  <a:hlinkClick r:id="rId99"/>
                  <a:extLst>
                    <a:ext uri="{FF2B5EF4-FFF2-40B4-BE49-F238E27FC236}">
                      <a16:creationId xmlns:a16="http://schemas.microsoft.com/office/drawing/2014/main" id="{542481B7-82F0-E0F6-FD8A-2CADC1607F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8" name="Star: 5 Points 3958">
                  <a:hlinkClick r:id="rId7"/>
                  <a:extLst>
                    <a:ext uri="{FF2B5EF4-FFF2-40B4-BE49-F238E27FC236}">
                      <a16:creationId xmlns:a16="http://schemas.microsoft.com/office/drawing/2014/main" id="{24A98597-26B0-3FC1-A3C0-A88AACB236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53" name="FTU - efferent ductules of testicle">
              <a:extLst>
                <a:ext uri="{FF2B5EF4-FFF2-40B4-BE49-F238E27FC236}">
                  <a16:creationId xmlns:a16="http://schemas.microsoft.com/office/drawing/2014/main" id="{01C1F24A-DC71-394F-02A2-4AC07427BC18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554" name="FTU - efferent ductules of testicle">
                <a:extLst>
                  <a:ext uri="{FF2B5EF4-FFF2-40B4-BE49-F238E27FC236}">
                    <a16:creationId xmlns:a16="http://schemas.microsoft.com/office/drawing/2014/main" id="{268D198B-0534-53DB-C130-5FF29385243A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5" name="dock">
                <a:extLst>
                  <a:ext uri="{FF2B5EF4-FFF2-40B4-BE49-F238E27FC236}">
                    <a16:creationId xmlns:a16="http://schemas.microsoft.com/office/drawing/2014/main" id="{10C1673B-E8D8-0E06-87C8-520A95EA58F3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560" name="Text Box 3086">
                  <a:extLst>
                    <a:ext uri="{FF2B5EF4-FFF2-40B4-BE49-F238E27FC236}">
                      <a16:creationId xmlns:a16="http://schemas.microsoft.com/office/drawing/2014/main" id="{29011743-A1D8-374B-F575-03188CCD4F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1" name="Text Box 3086">
                  <a:extLst>
                    <a:ext uri="{FF2B5EF4-FFF2-40B4-BE49-F238E27FC236}">
                      <a16:creationId xmlns:a16="http://schemas.microsoft.com/office/drawing/2014/main" id="{8795B948-95D4-AD94-DDB5-E8CB0FA114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2" name="Text Box 3086">
                  <a:extLst>
                    <a:ext uri="{FF2B5EF4-FFF2-40B4-BE49-F238E27FC236}">
                      <a16:creationId xmlns:a16="http://schemas.microsoft.com/office/drawing/2014/main" id="{E674DFD0-1B13-4050-9F44-2CD2E6362A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6" name="link">
                <a:extLst>
                  <a:ext uri="{FF2B5EF4-FFF2-40B4-BE49-F238E27FC236}">
                    <a16:creationId xmlns:a16="http://schemas.microsoft.com/office/drawing/2014/main" id="{EFF7AD20-336B-F23C-0B2B-0BC851E3A3FD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557" name="Star: 5 Points 3940">
                  <a:hlinkClick r:id="rId101"/>
                  <a:extLst>
                    <a:ext uri="{FF2B5EF4-FFF2-40B4-BE49-F238E27FC236}">
                      <a16:creationId xmlns:a16="http://schemas.microsoft.com/office/drawing/2014/main" id="{82C5B5FE-556E-3226-762F-97F5B523C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8" name="Star: 5 Points 3941">
                  <a:hlinkClick r:id="rId99"/>
                  <a:extLst>
                    <a:ext uri="{FF2B5EF4-FFF2-40B4-BE49-F238E27FC236}">
                      <a16:creationId xmlns:a16="http://schemas.microsoft.com/office/drawing/2014/main" id="{BC47B1AE-CFCC-6A2D-8E1F-A32EC5A1EB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9" name="Star: 5 Points 3942">
                  <a:hlinkClick r:id="rId7"/>
                  <a:extLst>
                    <a:ext uri="{FF2B5EF4-FFF2-40B4-BE49-F238E27FC236}">
                      <a16:creationId xmlns:a16="http://schemas.microsoft.com/office/drawing/2014/main" id="{CF142CC2-86CC-4988-F150-2D1BBD08CB3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089" name="organ group - penis">
            <a:extLst>
              <a:ext uri="{FF2B5EF4-FFF2-40B4-BE49-F238E27FC236}">
                <a16:creationId xmlns:a16="http://schemas.microsoft.com/office/drawing/2014/main" id="{7DFAED3D-BCC7-C0F0-9E2E-AD3BCB9ADC4C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6090" name="organ - penis">
              <a:extLst>
                <a:ext uri="{FF2B5EF4-FFF2-40B4-BE49-F238E27FC236}">
                  <a16:creationId xmlns:a16="http://schemas.microsoft.com/office/drawing/2014/main" id="{C8D0D583-2EB6-CD7C-AA4F-75141AA7A09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091" name="FTU - vas deferens">
              <a:extLst>
                <a:ext uri="{FF2B5EF4-FFF2-40B4-BE49-F238E27FC236}">
                  <a16:creationId xmlns:a16="http://schemas.microsoft.com/office/drawing/2014/main" id="{BCB37F25-15FA-7CE8-7E91-F6761B55AD9D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6127" name="FTU - vas deferens">
                <a:extLst>
                  <a:ext uri="{FF2B5EF4-FFF2-40B4-BE49-F238E27FC236}">
                    <a16:creationId xmlns:a16="http://schemas.microsoft.com/office/drawing/2014/main" id="{C0F68F98-FBCB-0D29-1445-383EE7B5F93E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30" name="dock">
                <a:extLst>
                  <a:ext uri="{FF2B5EF4-FFF2-40B4-BE49-F238E27FC236}">
                    <a16:creationId xmlns:a16="http://schemas.microsoft.com/office/drawing/2014/main" id="{2D8F7B09-7AC3-9F20-739D-8DCE33174766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6137" name="Text Box 3086">
                  <a:extLst>
                    <a:ext uri="{FF2B5EF4-FFF2-40B4-BE49-F238E27FC236}">
                      <a16:creationId xmlns:a16="http://schemas.microsoft.com/office/drawing/2014/main" id="{D14557CD-3C81-A8D9-0620-DF559B9A0C0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8" name="Text Box 3086">
                  <a:extLst>
                    <a:ext uri="{FF2B5EF4-FFF2-40B4-BE49-F238E27FC236}">
                      <a16:creationId xmlns:a16="http://schemas.microsoft.com/office/drawing/2014/main" id="{B454747D-F412-4955-69A7-3AB112DED37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9" name="Text Box 3086">
                  <a:extLst>
                    <a:ext uri="{FF2B5EF4-FFF2-40B4-BE49-F238E27FC236}">
                      <a16:creationId xmlns:a16="http://schemas.microsoft.com/office/drawing/2014/main" id="{FAF6A5C9-9F5D-68A2-A02B-A4BEF40DB69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31" name="link">
                <a:extLst>
                  <a:ext uri="{FF2B5EF4-FFF2-40B4-BE49-F238E27FC236}">
                    <a16:creationId xmlns:a16="http://schemas.microsoft.com/office/drawing/2014/main" id="{A8AB1621-A7A6-33BB-D272-B4B3CCCCEC30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6132" name="Star: 5 Points 3924">
                  <a:hlinkClick r:id="rId102"/>
                  <a:extLst>
                    <a:ext uri="{FF2B5EF4-FFF2-40B4-BE49-F238E27FC236}">
                      <a16:creationId xmlns:a16="http://schemas.microsoft.com/office/drawing/2014/main" id="{3C7406D9-71A5-29CF-CB62-D6BC5146C9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33" name="Star: 5 Points 3925">
                  <a:hlinkClick r:id="rId103"/>
                  <a:extLst>
                    <a:ext uri="{FF2B5EF4-FFF2-40B4-BE49-F238E27FC236}">
                      <a16:creationId xmlns:a16="http://schemas.microsoft.com/office/drawing/2014/main" id="{3AFAEA9E-99DA-79A4-FE0C-64B3DFD42F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36" name="Star: 5 Points 3926">
                  <a:hlinkClick r:id="rId7"/>
                  <a:extLst>
                    <a:ext uri="{FF2B5EF4-FFF2-40B4-BE49-F238E27FC236}">
                      <a16:creationId xmlns:a16="http://schemas.microsoft.com/office/drawing/2014/main" id="{78058BBA-46DF-742B-1DE9-E825CE1C57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94" name="FTU - ampulla of vas deferens">
              <a:extLst>
                <a:ext uri="{FF2B5EF4-FFF2-40B4-BE49-F238E27FC236}">
                  <a16:creationId xmlns:a16="http://schemas.microsoft.com/office/drawing/2014/main" id="{03EEDF4F-1EF9-D77C-3821-7ECA6688906D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6109" name="FTU - ampulla of vas deferens">
                <a:extLst>
                  <a:ext uri="{FF2B5EF4-FFF2-40B4-BE49-F238E27FC236}">
                    <a16:creationId xmlns:a16="http://schemas.microsoft.com/office/drawing/2014/main" id="{29ED1A4A-BA7F-1397-7E09-F16FB630019D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12" name="dock">
                <a:extLst>
                  <a:ext uri="{FF2B5EF4-FFF2-40B4-BE49-F238E27FC236}">
                    <a16:creationId xmlns:a16="http://schemas.microsoft.com/office/drawing/2014/main" id="{48D5BB3F-79E5-EE10-100D-F531847350A7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6124" name="Text Box 3086">
                  <a:extLst>
                    <a:ext uri="{FF2B5EF4-FFF2-40B4-BE49-F238E27FC236}">
                      <a16:creationId xmlns:a16="http://schemas.microsoft.com/office/drawing/2014/main" id="{51CD0E7B-0740-7F79-5CAD-9335BDE8D99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5" name="Text Box 3086">
                  <a:extLst>
                    <a:ext uri="{FF2B5EF4-FFF2-40B4-BE49-F238E27FC236}">
                      <a16:creationId xmlns:a16="http://schemas.microsoft.com/office/drawing/2014/main" id="{D8B28F26-0D43-84C5-35C9-EDD6A4FA599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6" name="Text Box 3086">
                  <a:extLst>
                    <a:ext uri="{FF2B5EF4-FFF2-40B4-BE49-F238E27FC236}">
                      <a16:creationId xmlns:a16="http://schemas.microsoft.com/office/drawing/2014/main" id="{15134CDD-D0B7-6281-DAEC-86E6BFBFBC2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3" name="link">
                <a:extLst>
                  <a:ext uri="{FF2B5EF4-FFF2-40B4-BE49-F238E27FC236}">
                    <a16:creationId xmlns:a16="http://schemas.microsoft.com/office/drawing/2014/main" id="{7E9DE463-FFBE-E819-AEFA-0EE69B5871EE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6114" name="Star: 5 Points 3908">
                  <a:hlinkClick r:id="rId104"/>
                  <a:extLst>
                    <a:ext uri="{FF2B5EF4-FFF2-40B4-BE49-F238E27FC236}">
                      <a16:creationId xmlns:a16="http://schemas.microsoft.com/office/drawing/2014/main" id="{152958FE-7A04-47A8-DB11-878F502434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15" name="Star: 5 Points 3909">
                  <a:hlinkClick r:id="rId103"/>
                  <a:extLst>
                    <a:ext uri="{FF2B5EF4-FFF2-40B4-BE49-F238E27FC236}">
                      <a16:creationId xmlns:a16="http://schemas.microsoft.com/office/drawing/2014/main" id="{C3E01B6F-117A-B576-76FB-657F73D915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1" name="Star: 5 Points 3910">
                  <a:hlinkClick r:id="rId7"/>
                  <a:extLst>
                    <a:ext uri="{FF2B5EF4-FFF2-40B4-BE49-F238E27FC236}">
                      <a16:creationId xmlns:a16="http://schemas.microsoft.com/office/drawing/2014/main" id="{2D17EFF3-D5B5-8F9C-59F1-DED2211C11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95" name="FTU - penile urethra">
              <a:extLst>
                <a:ext uri="{FF2B5EF4-FFF2-40B4-BE49-F238E27FC236}">
                  <a16:creationId xmlns:a16="http://schemas.microsoft.com/office/drawing/2014/main" id="{5494C4D7-A367-18A7-59A1-A7490FD8735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6096" name="FTU - penile urethra">
                <a:extLst>
                  <a:ext uri="{FF2B5EF4-FFF2-40B4-BE49-F238E27FC236}">
                    <a16:creationId xmlns:a16="http://schemas.microsoft.com/office/drawing/2014/main" id="{27D008D0-99F5-1AF9-699E-167DC9BC0B32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97" name="dock">
                <a:extLst>
                  <a:ext uri="{FF2B5EF4-FFF2-40B4-BE49-F238E27FC236}">
                    <a16:creationId xmlns:a16="http://schemas.microsoft.com/office/drawing/2014/main" id="{B35681B8-0449-8ABC-5522-1DF225092DA8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6106" name="Text Box 3086">
                  <a:extLst>
                    <a:ext uri="{FF2B5EF4-FFF2-40B4-BE49-F238E27FC236}">
                      <a16:creationId xmlns:a16="http://schemas.microsoft.com/office/drawing/2014/main" id="{13AF3579-B9CC-BAA9-0F1E-41A5E1F751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7" name="Text Box 3086">
                  <a:extLst>
                    <a:ext uri="{FF2B5EF4-FFF2-40B4-BE49-F238E27FC236}">
                      <a16:creationId xmlns:a16="http://schemas.microsoft.com/office/drawing/2014/main" id="{2AACD743-CBAF-62A8-E8F6-DFA57F0B04B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8" name="Text Box 3086">
                  <a:extLst>
                    <a:ext uri="{FF2B5EF4-FFF2-40B4-BE49-F238E27FC236}">
                      <a16:creationId xmlns:a16="http://schemas.microsoft.com/office/drawing/2014/main" id="{6EF99807-8A00-BE52-6993-C2E1744C0D3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00" name="link">
                <a:extLst>
                  <a:ext uri="{FF2B5EF4-FFF2-40B4-BE49-F238E27FC236}">
                    <a16:creationId xmlns:a16="http://schemas.microsoft.com/office/drawing/2014/main" id="{8ACD38E5-E112-63A5-0D3D-92E8B0DC0CA1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6101" name="Star: 5 Points 3892">
                  <a:hlinkClick r:id="rId27"/>
                  <a:extLst>
                    <a:ext uri="{FF2B5EF4-FFF2-40B4-BE49-F238E27FC236}">
                      <a16:creationId xmlns:a16="http://schemas.microsoft.com/office/drawing/2014/main" id="{D6095C03-062F-C3DE-F4D2-B31DC94CA0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2" name="Star: 5 Points 3893">
                  <a:hlinkClick r:id="rId103"/>
                  <a:extLst>
                    <a:ext uri="{FF2B5EF4-FFF2-40B4-BE49-F238E27FC236}">
                      <a16:creationId xmlns:a16="http://schemas.microsoft.com/office/drawing/2014/main" id="{455BCE79-2C3F-CB48-07D5-3529C998A7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3" name="Star: 5 Points 3894">
                  <a:hlinkClick r:id="rId7"/>
                  <a:extLst>
                    <a:ext uri="{FF2B5EF4-FFF2-40B4-BE49-F238E27FC236}">
                      <a16:creationId xmlns:a16="http://schemas.microsoft.com/office/drawing/2014/main" id="{5E0B7D22-00A2-0ADB-12E1-0E7A38F8C3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142" name="organ group - uterus">
            <a:extLst>
              <a:ext uri="{FF2B5EF4-FFF2-40B4-BE49-F238E27FC236}">
                <a16:creationId xmlns:a16="http://schemas.microsoft.com/office/drawing/2014/main" id="{59A01BF4-84F4-4084-FFD8-AD78E30F05C6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6143" name="organ - uterus">
              <a:extLst>
                <a:ext uri="{FF2B5EF4-FFF2-40B4-BE49-F238E27FC236}">
                  <a16:creationId xmlns:a16="http://schemas.microsoft.com/office/drawing/2014/main" id="{DAB64DC9-6DDB-8675-F5CE-79810FDCFDF6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44" name="FTU - body of uterus">
              <a:extLst>
                <a:ext uri="{FF2B5EF4-FFF2-40B4-BE49-F238E27FC236}">
                  <a16:creationId xmlns:a16="http://schemas.microsoft.com/office/drawing/2014/main" id="{BD9FFFEA-ECA0-0CAA-5C2A-A9F944CDAD89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6161" name="FTU - body of uterus">
                <a:extLst>
                  <a:ext uri="{FF2B5EF4-FFF2-40B4-BE49-F238E27FC236}">
                    <a16:creationId xmlns:a16="http://schemas.microsoft.com/office/drawing/2014/main" id="{F8C43CE7-1799-05A7-3732-F7E8C8B3F5A7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2" name="dock">
                <a:extLst>
                  <a:ext uri="{FF2B5EF4-FFF2-40B4-BE49-F238E27FC236}">
                    <a16:creationId xmlns:a16="http://schemas.microsoft.com/office/drawing/2014/main" id="{3E5C5613-4140-65E1-2034-F54F8F6A1C55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6169" name="Text Box 3086">
                  <a:extLst>
                    <a:ext uri="{FF2B5EF4-FFF2-40B4-BE49-F238E27FC236}">
                      <a16:creationId xmlns:a16="http://schemas.microsoft.com/office/drawing/2014/main" id="{E7DF6B82-0CD8-3E37-353A-67B1A45A177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2" name="Text Box 3086">
                  <a:extLst>
                    <a:ext uri="{FF2B5EF4-FFF2-40B4-BE49-F238E27FC236}">
                      <a16:creationId xmlns:a16="http://schemas.microsoft.com/office/drawing/2014/main" id="{3BBC412A-0500-ECEA-D3BB-8B646881625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3" name="Text Box 3086">
                  <a:extLst>
                    <a:ext uri="{FF2B5EF4-FFF2-40B4-BE49-F238E27FC236}">
                      <a16:creationId xmlns:a16="http://schemas.microsoft.com/office/drawing/2014/main" id="{12DA7242-1BCD-F4CB-56EF-EA983CF1A62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3" name="link">
                <a:extLst>
                  <a:ext uri="{FF2B5EF4-FFF2-40B4-BE49-F238E27FC236}">
                    <a16:creationId xmlns:a16="http://schemas.microsoft.com/office/drawing/2014/main" id="{F204F4BF-2339-373A-FA12-AC2D2C4159F0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6166" name="Star: 5 Points 4061">
                  <a:hlinkClick r:id="rId105"/>
                  <a:extLst>
                    <a:ext uri="{FF2B5EF4-FFF2-40B4-BE49-F238E27FC236}">
                      <a16:creationId xmlns:a16="http://schemas.microsoft.com/office/drawing/2014/main" id="{4926486F-65C2-0D49-D7AF-FF365FAAE9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67" name="Star: 5 Points 4062">
                  <a:hlinkClick r:id="rId106"/>
                  <a:extLst>
                    <a:ext uri="{FF2B5EF4-FFF2-40B4-BE49-F238E27FC236}">
                      <a16:creationId xmlns:a16="http://schemas.microsoft.com/office/drawing/2014/main" id="{9E636C04-3B86-F935-A53A-97BCA4ECFC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68" name="Star: 5 Points 4063">
                  <a:hlinkClick r:id="rId7"/>
                  <a:extLst>
                    <a:ext uri="{FF2B5EF4-FFF2-40B4-BE49-F238E27FC236}">
                      <a16:creationId xmlns:a16="http://schemas.microsoft.com/office/drawing/2014/main" id="{E7A12D26-52DE-00EA-7741-9CD987B2E4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45" name="FTU - uterine cervix">
              <a:extLst>
                <a:ext uri="{FF2B5EF4-FFF2-40B4-BE49-F238E27FC236}">
                  <a16:creationId xmlns:a16="http://schemas.microsoft.com/office/drawing/2014/main" id="{3A19DE29-42CF-65FB-659B-2DF9E228A127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6148" name="FTU - uterine cervix">
                <a:extLst>
                  <a:ext uri="{FF2B5EF4-FFF2-40B4-BE49-F238E27FC236}">
                    <a16:creationId xmlns:a16="http://schemas.microsoft.com/office/drawing/2014/main" id="{97DC32F6-EB23-6E94-3A84-E72F899DC882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9" name="dock">
                <a:extLst>
                  <a:ext uri="{FF2B5EF4-FFF2-40B4-BE49-F238E27FC236}">
                    <a16:creationId xmlns:a16="http://schemas.microsoft.com/office/drawing/2014/main" id="{630D7EA9-B5E4-15C3-67D8-08DD6830606C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6156" name="Text Box 3086">
                  <a:extLst>
                    <a:ext uri="{FF2B5EF4-FFF2-40B4-BE49-F238E27FC236}">
                      <a16:creationId xmlns:a16="http://schemas.microsoft.com/office/drawing/2014/main" id="{26112414-ACD1-9EC7-77AE-9A8F13F0BBA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57" name="Text Box 3086">
                  <a:extLst>
                    <a:ext uri="{FF2B5EF4-FFF2-40B4-BE49-F238E27FC236}">
                      <a16:creationId xmlns:a16="http://schemas.microsoft.com/office/drawing/2014/main" id="{2164665A-96D0-D25E-D40C-349644F5957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0" name="Text Box 3086">
                  <a:extLst>
                    <a:ext uri="{FF2B5EF4-FFF2-40B4-BE49-F238E27FC236}">
                      <a16:creationId xmlns:a16="http://schemas.microsoft.com/office/drawing/2014/main" id="{4A0AF63F-1BC0-31CD-E6AE-86DA23E8B63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0" name="link">
                <a:extLst>
                  <a:ext uri="{FF2B5EF4-FFF2-40B4-BE49-F238E27FC236}">
                    <a16:creationId xmlns:a16="http://schemas.microsoft.com/office/drawing/2014/main" id="{842334BA-0C1F-B4AE-EBFB-2104F59AC6EB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6151" name="Star: 5 Points 4045">
                  <a:hlinkClick r:id="rId107"/>
                  <a:extLst>
                    <a:ext uri="{FF2B5EF4-FFF2-40B4-BE49-F238E27FC236}">
                      <a16:creationId xmlns:a16="http://schemas.microsoft.com/office/drawing/2014/main" id="{27A9E728-67DE-ADB2-1CAE-49AFA15E41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4" name="Star: 5 Points 4046">
                  <a:hlinkClick r:id="rId106"/>
                  <a:extLst>
                    <a:ext uri="{FF2B5EF4-FFF2-40B4-BE49-F238E27FC236}">
                      <a16:creationId xmlns:a16="http://schemas.microsoft.com/office/drawing/2014/main" id="{BE0EBB37-AE2F-96BE-1C86-635EC2F0ED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5" name="Star: 5 Points 4047">
                  <a:hlinkClick r:id="rId7"/>
                  <a:extLst>
                    <a:ext uri="{FF2B5EF4-FFF2-40B4-BE49-F238E27FC236}">
                      <a16:creationId xmlns:a16="http://schemas.microsoft.com/office/drawing/2014/main" id="{B2AB474F-D1A4-D0AD-0073-B9F3AB609A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174" name="organ group - pharynx">
            <a:extLst>
              <a:ext uri="{FF2B5EF4-FFF2-40B4-BE49-F238E27FC236}">
                <a16:creationId xmlns:a16="http://schemas.microsoft.com/office/drawing/2014/main" id="{0A8743D3-2382-BFC3-593C-06CDE7CEDAB7}"/>
              </a:ext>
            </a:extLst>
          </p:cNvPr>
          <p:cNvGrpSpPr/>
          <p:nvPr/>
        </p:nvGrpSpPr>
        <p:grpSpPr>
          <a:xfrm>
            <a:off x="15356744" y="5042380"/>
            <a:ext cx="1516619" cy="1265118"/>
            <a:chOff x="12208603" y="5014380"/>
            <a:chExt cx="1516619" cy="1265118"/>
          </a:xfrm>
        </p:grpSpPr>
        <p:sp>
          <p:nvSpPr>
            <p:cNvPr id="6175" name="organ - pharynx">
              <a:extLst>
                <a:ext uri="{FF2B5EF4-FFF2-40B4-BE49-F238E27FC236}">
                  <a16:creationId xmlns:a16="http://schemas.microsoft.com/office/drawing/2014/main" id="{A1F6BE0E-91EA-4A24-6F39-5217DD89D2BB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78" name="FTU - external nasal mucosa">
              <a:extLst>
                <a:ext uri="{FF2B5EF4-FFF2-40B4-BE49-F238E27FC236}">
                  <a16:creationId xmlns:a16="http://schemas.microsoft.com/office/drawing/2014/main" id="{4AE32917-9271-9E3E-E28B-3FFE422B56D6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6246" name="FTU - external nasal mucosa">
                <a:extLst>
                  <a:ext uri="{FF2B5EF4-FFF2-40B4-BE49-F238E27FC236}">
                    <a16:creationId xmlns:a16="http://schemas.microsoft.com/office/drawing/2014/main" id="{DE81FA45-45A4-3484-29B1-90261DA77D6A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6247" name="dock">
                <a:extLst>
                  <a:ext uri="{FF2B5EF4-FFF2-40B4-BE49-F238E27FC236}">
                    <a16:creationId xmlns:a16="http://schemas.microsoft.com/office/drawing/2014/main" id="{0D3201A3-4760-038B-9C58-5981F84572AB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6254" name="Text Box 3086">
                  <a:extLst>
                    <a:ext uri="{FF2B5EF4-FFF2-40B4-BE49-F238E27FC236}">
                      <a16:creationId xmlns:a16="http://schemas.microsoft.com/office/drawing/2014/main" id="{D4D8A048-ED77-A31A-16C3-9909D9C216D7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7" name="Text Box 3086">
                  <a:extLst>
                    <a:ext uri="{FF2B5EF4-FFF2-40B4-BE49-F238E27FC236}">
                      <a16:creationId xmlns:a16="http://schemas.microsoft.com/office/drawing/2014/main" id="{57630F0B-4B5B-7F44-B3B0-9A3861BCA33D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8" name="Text Box 3086">
                  <a:extLst>
                    <a:ext uri="{FF2B5EF4-FFF2-40B4-BE49-F238E27FC236}">
                      <a16:creationId xmlns:a16="http://schemas.microsoft.com/office/drawing/2014/main" id="{47D46171-445F-3CFB-4C08-49FE512E6C5B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48" name="link">
                <a:extLst>
                  <a:ext uri="{FF2B5EF4-FFF2-40B4-BE49-F238E27FC236}">
                    <a16:creationId xmlns:a16="http://schemas.microsoft.com/office/drawing/2014/main" id="{857D79EA-7ECD-FAD4-B42F-3AE8E0474DD3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6251" name="Star: 5 Points 2730">
                  <a:hlinkClick r:id="rId108"/>
                  <a:extLst>
                    <a:ext uri="{FF2B5EF4-FFF2-40B4-BE49-F238E27FC236}">
                      <a16:creationId xmlns:a16="http://schemas.microsoft.com/office/drawing/2014/main" id="{AB2B6BCB-4909-7B72-2DCD-104231E936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52" name="Star: 5 Points 2731">
                  <a:hlinkClick r:id="rId109"/>
                  <a:extLst>
                    <a:ext uri="{FF2B5EF4-FFF2-40B4-BE49-F238E27FC236}">
                      <a16:creationId xmlns:a16="http://schemas.microsoft.com/office/drawing/2014/main" id="{CA770B01-021E-6ABE-C45E-D7FBA4E6EB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53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F594E05B-10DB-9DCA-1077-DF517E3452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79" name="FTU - internal nasal mucosa">
              <a:extLst>
                <a:ext uri="{FF2B5EF4-FFF2-40B4-BE49-F238E27FC236}">
                  <a16:creationId xmlns:a16="http://schemas.microsoft.com/office/drawing/2014/main" id="{C9A68F48-954C-920C-0C3C-5F432742A7A6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6233" name="FTU - internal nasal mucosa">
                <a:extLst>
                  <a:ext uri="{FF2B5EF4-FFF2-40B4-BE49-F238E27FC236}">
                    <a16:creationId xmlns:a16="http://schemas.microsoft.com/office/drawing/2014/main" id="{F8FAA415-3C31-56E2-C2C4-2E991819B13F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6234" name="dock">
                <a:extLst>
                  <a:ext uri="{FF2B5EF4-FFF2-40B4-BE49-F238E27FC236}">
                    <a16:creationId xmlns:a16="http://schemas.microsoft.com/office/drawing/2014/main" id="{2CF7DE4B-B905-7924-6DCA-B751AC276703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6241" name="Text Box 3086">
                  <a:extLst>
                    <a:ext uri="{FF2B5EF4-FFF2-40B4-BE49-F238E27FC236}">
                      <a16:creationId xmlns:a16="http://schemas.microsoft.com/office/drawing/2014/main" id="{480C3FF7-C52D-0E9A-FDF4-C3DF67E1EE4C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2" name="Text Box 3086">
                  <a:extLst>
                    <a:ext uri="{FF2B5EF4-FFF2-40B4-BE49-F238E27FC236}">
                      <a16:creationId xmlns:a16="http://schemas.microsoft.com/office/drawing/2014/main" id="{FB135DBD-65C4-85F9-CEC4-A90C104E02E0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5" name="Text Box 3086">
                  <a:extLst>
                    <a:ext uri="{FF2B5EF4-FFF2-40B4-BE49-F238E27FC236}">
                      <a16:creationId xmlns:a16="http://schemas.microsoft.com/office/drawing/2014/main" id="{55D4722C-53DA-7801-4484-00D52EB5A84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35" name="link">
                <a:extLst>
                  <a:ext uri="{FF2B5EF4-FFF2-40B4-BE49-F238E27FC236}">
                    <a16:creationId xmlns:a16="http://schemas.microsoft.com/office/drawing/2014/main" id="{260D42E5-80F3-67D8-94DC-A55A1B744A91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6236" name="Star: 5 Points 2730">
                  <a:hlinkClick r:id="rId108"/>
                  <a:extLst>
                    <a:ext uri="{FF2B5EF4-FFF2-40B4-BE49-F238E27FC236}">
                      <a16:creationId xmlns:a16="http://schemas.microsoft.com/office/drawing/2014/main" id="{7D848E18-7BB1-E9C8-1FC3-907C0BBA4A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39" name="Star: 5 Points 2731">
                  <a:hlinkClick r:id="rId109"/>
                  <a:extLst>
                    <a:ext uri="{FF2B5EF4-FFF2-40B4-BE49-F238E27FC236}">
                      <a16:creationId xmlns:a16="http://schemas.microsoft.com/office/drawing/2014/main" id="{417F3128-D4D6-CEA3-A0C6-7ADA23C73D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40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F38E1594-E1A5-9D72-F101-739DDEE36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80" name="FTU - nasophayrnx">
              <a:extLst>
                <a:ext uri="{FF2B5EF4-FFF2-40B4-BE49-F238E27FC236}">
                  <a16:creationId xmlns:a16="http://schemas.microsoft.com/office/drawing/2014/main" id="{36299ED3-EFBB-A8D1-1656-CDD62FA02CBA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6218" name="FTU - nasophayrnx">
                <a:extLst>
                  <a:ext uri="{FF2B5EF4-FFF2-40B4-BE49-F238E27FC236}">
                    <a16:creationId xmlns:a16="http://schemas.microsoft.com/office/drawing/2014/main" id="{6B7602E4-82F6-6C0F-AB00-B6800B7F0602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21" name="dock">
                <a:extLst>
                  <a:ext uri="{FF2B5EF4-FFF2-40B4-BE49-F238E27FC236}">
                    <a16:creationId xmlns:a16="http://schemas.microsoft.com/office/drawing/2014/main" id="{EAF2E0A8-4FC6-FAB0-E471-A1777F7F4EEA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6228" name="Text Box 3086">
                  <a:extLst>
                    <a:ext uri="{FF2B5EF4-FFF2-40B4-BE49-F238E27FC236}">
                      <a16:creationId xmlns:a16="http://schemas.microsoft.com/office/drawing/2014/main" id="{5671C1DE-5AAB-3CDE-3C80-085C301BCED1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9" name="Text Box 3086">
                  <a:extLst>
                    <a:ext uri="{FF2B5EF4-FFF2-40B4-BE49-F238E27FC236}">
                      <a16:creationId xmlns:a16="http://schemas.microsoft.com/office/drawing/2014/main" id="{590D4BF0-DA92-90BF-17CA-A0105EDC1EE4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0" name="Text Box 3086">
                  <a:extLst>
                    <a:ext uri="{FF2B5EF4-FFF2-40B4-BE49-F238E27FC236}">
                      <a16:creationId xmlns:a16="http://schemas.microsoft.com/office/drawing/2014/main" id="{B77E65F3-C022-F42D-5175-B3C8A6AB63D9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2" name="link">
                <a:extLst>
                  <a:ext uri="{FF2B5EF4-FFF2-40B4-BE49-F238E27FC236}">
                    <a16:creationId xmlns:a16="http://schemas.microsoft.com/office/drawing/2014/main" id="{2A88D8B1-A354-924E-29A9-7C224184A3BC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6223" name="Star: 5 Points 2730">
                  <a:hlinkClick r:id="rId110"/>
                  <a:extLst>
                    <a:ext uri="{FF2B5EF4-FFF2-40B4-BE49-F238E27FC236}">
                      <a16:creationId xmlns:a16="http://schemas.microsoft.com/office/drawing/2014/main" id="{74EDCAAF-DBA2-D98D-7F64-B1A9EE4AE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24" name="Star: 5 Points 2731">
                  <a:hlinkClick r:id="rId111"/>
                  <a:extLst>
                    <a:ext uri="{FF2B5EF4-FFF2-40B4-BE49-F238E27FC236}">
                      <a16:creationId xmlns:a16="http://schemas.microsoft.com/office/drawing/2014/main" id="{87659169-ED71-A3D5-1D46-DD7BAE43B1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27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BA8181D2-3E60-96D3-847E-C1E4F6AF66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81" name="FTU - orophayrnx">
              <a:extLst>
                <a:ext uri="{FF2B5EF4-FFF2-40B4-BE49-F238E27FC236}">
                  <a16:creationId xmlns:a16="http://schemas.microsoft.com/office/drawing/2014/main" id="{C1FD4770-809F-FFF1-AC1C-422C1F04AC14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6203" name="FTU - orophayrnx">
                <a:extLst>
                  <a:ext uri="{FF2B5EF4-FFF2-40B4-BE49-F238E27FC236}">
                    <a16:creationId xmlns:a16="http://schemas.microsoft.com/office/drawing/2014/main" id="{966CAAB9-F543-939B-1432-6DAE7954F801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4" name="dock">
                <a:extLst>
                  <a:ext uri="{FF2B5EF4-FFF2-40B4-BE49-F238E27FC236}">
                    <a16:creationId xmlns:a16="http://schemas.microsoft.com/office/drawing/2014/main" id="{56A5B183-DB1B-206D-9331-992EA17D6ABD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6211" name="Text Box 3086">
                  <a:extLst>
                    <a:ext uri="{FF2B5EF4-FFF2-40B4-BE49-F238E27FC236}">
                      <a16:creationId xmlns:a16="http://schemas.microsoft.com/office/drawing/2014/main" id="{0B386487-F8FB-C936-0DD2-C6E63FBEA86B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3" name="Text Box 3086">
                  <a:extLst>
                    <a:ext uri="{FF2B5EF4-FFF2-40B4-BE49-F238E27FC236}">
                      <a16:creationId xmlns:a16="http://schemas.microsoft.com/office/drawing/2014/main" id="{C95A0AF9-6576-49BC-310A-A12AD9BF0FA8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4" name="Text Box 3086">
                  <a:extLst>
                    <a:ext uri="{FF2B5EF4-FFF2-40B4-BE49-F238E27FC236}">
                      <a16:creationId xmlns:a16="http://schemas.microsoft.com/office/drawing/2014/main" id="{3890C3D9-CA87-B6BE-D349-5591E5A4D9D4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5" name="link">
                <a:extLst>
                  <a:ext uri="{FF2B5EF4-FFF2-40B4-BE49-F238E27FC236}">
                    <a16:creationId xmlns:a16="http://schemas.microsoft.com/office/drawing/2014/main" id="{0C6A02BC-695C-B1F2-BD8E-52EE3CA8C39D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6206" name="Star: 5 Points 2730">
                  <a:hlinkClick r:id="rId110"/>
                  <a:extLst>
                    <a:ext uri="{FF2B5EF4-FFF2-40B4-BE49-F238E27FC236}">
                      <a16:creationId xmlns:a16="http://schemas.microsoft.com/office/drawing/2014/main" id="{AD3B3378-33E9-4F39-DBE6-922099AEDC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09" name="Star: 5 Points 2731">
                  <a:hlinkClick r:id="rId112"/>
                  <a:extLst>
                    <a:ext uri="{FF2B5EF4-FFF2-40B4-BE49-F238E27FC236}">
                      <a16:creationId xmlns:a16="http://schemas.microsoft.com/office/drawing/2014/main" id="{53721B04-7A9C-6393-02E8-3DEC8530B1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0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20BC4A88-16B1-C115-8405-B49260FD28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84" name="FTU - laryngophayrnx">
              <a:extLst>
                <a:ext uri="{FF2B5EF4-FFF2-40B4-BE49-F238E27FC236}">
                  <a16:creationId xmlns:a16="http://schemas.microsoft.com/office/drawing/2014/main" id="{97A53E91-2870-E267-419B-855ABE477FD6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6190" name="FTU - laryngophayrnx">
                <a:extLst>
                  <a:ext uri="{FF2B5EF4-FFF2-40B4-BE49-F238E27FC236}">
                    <a16:creationId xmlns:a16="http://schemas.microsoft.com/office/drawing/2014/main" id="{A1069BAA-0261-3613-5539-80B2E614A01E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91" name="Group 6190">
                <a:extLst>
                  <a:ext uri="{FF2B5EF4-FFF2-40B4-BE49-F238E27FC236}">
                    <a16:creationId xmlns:a16="http://schemas.microsoft.com/office/drawing/2014/main" id="{061C464B-04A9-CC81-8776-CC7432BB7D71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6198" name="Star: 5 Points 2730">
                  <a:hlinkClick r:id="rId110"/>
                  <a:extLst>
                    <a:ext uri="{FF2B5EF4-FFF2-40B4-BE49-F238E27FC236}">
                      <a16:creationId xmlns:a16="http://schemas.microsoft.com/office/drawing/2014/main" id="{FC59E31A-8F03-65B4-2B6E-AB4D018BD6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99" name="Star: 5 Points 2731">
                  <a:hlinkClick r:id="rId113"/>
                  <a:extLst>
                    <a:ext uri="{FF2B5EF4-FFF2-40B4-BE49-F238E27FC236}">
                      <a16:creationId xmlns:a16="http://schemas.microsoft.com/office/drawing/2014/main" id="{F579178A-350A-45F6-D458-0F773BCFA1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00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B528C3BF-0493-888A-EC0B-BE43EA0379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92" name="dock">
                <a:extLst>
                  <a:ext uri="{FF2B5EF4-FFF2-40B4-BE49-F238E27FC236}">
                    <a16:creationId xmlns:a16="http://schemas.microsoft.com/office/drawing/2014/main" id="{18623DDB-3414-0035-315A-93716FAE426B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6193" name="Text Box 3086">
                  <a:extLst>
                    <a:ext uri="{FF2B5EF4-FFF2-40B4-BE49-F238E27FC236}">
                      <a16:creationId xmlns:a16="http://schemas.microsoft.com/office/drawing/2014/main" id="{ECF8BE1D-6700-E6EC-F125-E277806D99C8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96" name="Text Box 3086">
                  <a:extLst>
                    <a:ext uri="{FF2B5EF4-FFF2-40B4-BE49-F238E27FC236}">
                      <a16:creationId xmlns:a16="http://schemas.microsoft.com/office/drawing/2014/main" id="{6F0865BE-3236-7653-517F-EB9C53A5E11E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97" name="Text Box 3086">
                  <a:extLst>
                    <a:ext uri="{FF2B5EF4-FFF2-40B4-BE49-F238E27FC236}">
                      <a16:creationId xmlns:a16="http://schemas.microsoft.com/office/drawing/2014/main" id="{E1ACE720-7CE5-3CCD-B778-C7765741AA8E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85" name="dock - vascular">
              <a:extLst>
                <a:ext uri="{FF2B5EF4-FFF2-40B4-BE49-F238E27FC236}">
                  <a16:creationId xmlns:a16="http://schemas.microsoft.com/office/drawing/2014/main" id="{7CEB5AFF-8BA9-A5E2-7188-9B1F171DA1D5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6186" name="Text Box 3070">
                <a:extLst>
                  <a:ext uri="{FF2B5EF4-FFF2-40B4-BE49-F238E27FC236}">
                    <a16:creationId xmlns:a16="http://schemas.microsoft.com/office/drawing/2014/main" id="{39B572F5-9C94-B4C5-3056-DDBFB618EB84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7" name="Text Box 3036">
                <a:extLst>
                  <a:ext uri="{FF2B5EF4-FFF2-40B4-BE49-F238E27FC236}">
                    <a16:creationId xmlns:a16="http://schemas.microsoft.com/office/drawing/2014/main" id="{C51B73C3-6B59-D71E-1541-0D5A3ED241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259" name="organ group - lungs">
            <a:extLst>
              <a:ext uri="{FF2B5EF4-FFF2-40B4-BE49-F238E27FC236}">
                <a16:creationId xmlns:a16="http://schemas.microsoft.com/office/drawing/2014/main" id="{001B7C80-F552-2904-566A-C642340459ED}"/>
              </a:ext>
            </a:extLst>
          </p:cNvPr>
          <p:cNvGrpSpPr/>
          <p:nvPr/>
        </p:nvGrpSpPr>
        <p:grpSpPr>
          <a:xfrm>
            <a:off x="13352378" y="6748234"/>
            <a:ext cx="1517266" cy="2395397"/>
            <a:chOff x="12208603" y="7171635"/>
            <a:chExt cx="1517266" cy="2395397"/>
          </a:xfrm>
        </p:grpSpPr>
        <p:sp>
          <p:nvSpPr>
            <p:cNvPr id="6260" name="organ - lungs">
              <a:extLst>
                <a:ext uri="{FF2B5EF4-FFF2-40B4-BE49-F238E27FC236}">
                  <a16:creationId xmlns:a16="http://schemas.microsoft.com/office/drawing/2014/main" id="{D8F6FF42-BE90-D012-1B6D-848C23559DB2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263" name="FTU - primary bronchus">
              <a:extLst>
                <a:ext uri="{FF2B5EF4-FFF2-40B4-BE49-F238E27FC236}">
                  <a16:creationId xmlns:a16="http://schemas.microsoft.com/office/drawing/2014/main" id="{CC431FD7-8618-B1DD-9C17-26E72A9E1BA1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2112" name="FTU - primary bronchus">
                <a:extLst>
                  <a:ext uri="{FF2B5EF4-FFF2-40B4-BE49-F238E27FC236}">
                    <a16:creationId xmlns:a16="http://schemas.microsoft.com/office/drawing/2014/main" id="{CAEE51CF-8AD1-6229-39D8-E631CE81F6BB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0CE9796B-49F8-CD7B-D076-90043E39DFD4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2121" name="Text Box 3086">
                  <a:extLst>
                    <a:ext uri="{FF2B5EF4-FFF2-40B4-BE49-F238E27FC236}">
                      <a16:creationId xmlns:a16="http://schemas.microsoft.com/office/drawing/2014/main" id="{11748799-917E-2E92-95D3-1E26506D6F6D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2" name="Text Box 3086">
                  <a:extLst>
                    <a:ext uri="{FF2B5EF4-FFF2-40B4-BE49-F238E27FC236}">
                      <a16:creationId xmlns:a16="http://schemas.microsoft.com/office/drawing/2014/main" id="{1EC76D0C-24C6-1C8B-69C0-9C1B3AC8A90D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3" name="Text Box 3086">
                  <a:extLst>
                    <a:ext uri="{FF2B5EF4-FFF2-40B4-BE49-F238E27FC236}">
                      <a16:creationId xmlns:a16="http://schemas.microsoft.com/office/drawing/2014/main" id="{3D632F09-CE3F-359A-95B9-2B5F083EA28E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17" name="link">
                <a:extLst>
                  <a:ext uri="{FF2B5EF4-FFF2-40B4-BE49-F238E27FC236}">
                    <a16:creationId xmlns:a16="http://schemas.microsoft.com/office/drawing/2014/main" id="{2816C6C9-FF4D-F524-C491-C671B78EF3F3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2118" name="Star: 5 Points 2730">
                  <a:hlinkClick r:id="rId114"/>
                  <a:extLst>
                    <a:ext uri="{FF2B5EF4-FFF2-40B4-BE49-F238E27FC236}">
                      <a16:creationId xmlns:a16="http://schemas.microsoft.com/office/drawing/2014/main" id="{94BE06E3-3866-A85A-4719-E13A71C8CE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9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F783F47A-FC37-F0A5-4B0A-3937A75894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0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73AA483A-D1F1-3EC2-3B6E-997582C217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64" name="FTU - lobar bronchus">
              <a:extLst>
                <a:ext uri="{FF2B5EF4-FFF2-40B4-BE49-F238E27FC236}">
                  <a16:creationId xmlns:a16="http://schemas.microsoft.com/office/drawing/2014/main" id="{AD20EDE4-56FD-73C1-9186-23A0BED045FF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6380" name="FTU - lobar bronchus">
                <a:extLst>
                  <a:ext uri="{FF2B5EF4-FFF2-40B4-BE49-F238E27FC236}">
                    <a16:creationId xmlns:a16="http://schemas.microsoft.com/office/drawing/2014/main" id="{49EF01D6-105C-39D7-501E-E70C44235486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6381" name="dock">
                <a:extLst>
                  <a:ext uri="{FF2B5EF4-FFF2-40B4-BE49-F238E27FC236}">
                    <a16:creationId xmlns:a16="http://schemas.microsoft.com/office/drawing/2014/main" id="{CA2D5C13-CE28-1666-F3FF-AE6F1803BF48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6388" name="Text Box 3086">
                  <a:extLst>
                    <a:ext uri="{FF2B5EF4-FFF2-40B4-BE49-F238E27FC236}">
                      <a16:creationId xmlns:a16="http://schemas.microsoft.com/office/drawing/2014/main" id="{45A49A92-F118-DA4C-F78F-80C6FAFC4B8F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89" name="Text Box 3086">
                  <a:extLst>
                    <a:ext uri="{FF2B5EF4-FFF2-40B4-BE49-F238E27FC236}">
                      <a16:creationId xmlns:a16="http://schemas.microsoft.com/office/drawing/2014/main" id="{61955AE1-081D-5E39-FB7D-D83F41F5B338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1" name="Text Box 3086">
                  <a:extLst>
                    <a:ext uri="{FF2B5EF4-FFF2-40B4-BE49-F238E27FC236}">
                      <a16:creationId xmlns:a16="http://schemas.microsoft.com/office/drawing/2014/main" id="{AE23CDD3-FCCD-DF8E-719A-EF75CA8469C5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82" name="link">
                <a:extLst>
                  <a:ext uri="{FF2B5EF4-FFF2-40B4-BE49-F238E27FC236}">
                    <a16:creationId xmlns:a16="http://schemas.microsoft.com/office/drawing/2014/main" id="{FB743BC7-9767-15F9-BCC4-2FD2650B9F7B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6383" name="Star: 5 Points 2730">
                  <a:hlinkClick r:id="rId114"/>
                  <a:extLst>
                    <a:ext uri="{FF2B5EF4-FFF2-40B4-BE49-F238E27FC236}">
                      <a16:creationId xmlns:a16="http://schemas.microsoft.com/office/drawing/2014/main" id="{B40A0A79-6FAD-051B-033E-0E21029E6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86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C85BB474-6508-8D8A-3874-63217691BE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87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2209660E-79F6-FCC4-47CE-7A30DFA7C7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65" name="FTU - segmental bronchus">
              <a:extLst>
                <a:ext uri="{FF2B5EF4-FFF2-40B4-BE49-F238E27FC236}">
                  <a16:creationId xmlns:a16="http://schemas.microsoft.com/office/drawing/2014/main" id="{051AA728-CBC3-C5AD-FCF6-141DF8BAB481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6362" name="FTU - segmental bronchus">
                <a:extLst>
                  <a:ext uri="{FF2B5EF4-FFF2-40B4-BE49-F238E27FC236}">
                    <a16:creationId xmlns:a16="http://schemas.microsoft.com/office/drawing/2014/main" id="{9564DCAE-B1AA-5E7B-3479-9EC71C0A49EC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6363" name="dock">
                <a:extLst>
                  <a:ext uri="{FF2B5EF4-FFF2-40B4-BE49-F238E27FC236}">
                    <a16:creationId xmlns:a16="http://schemas.microsoft.com/office/drawing/2014/main" id="{6AB39421-0D1A-40C8-2F38-E6F63D24F2A8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6375" name="Text Box 3086">
                  <a:extLst>
                    <a:ext uri="{FF2B5EF4-FFF2-40B4-BE49-F238E27FC236}">
                      <a16:creationId xmlns:a16="http://schemas.microsoft.com/office/drawing/2014/main" id="{05245820-4B06-1BAC-F4DA-5ADBD13B50C7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76" name="Text Box 3086">
                  <a:extLst>
                    <a:ext uri="{FF2B5EF4-FFF2-40B4-BE49-F238E27FC236}">
                      <a16:creationId xmlns:a16="http://schemas.microsoft.com/office/drawing/2014/main" id="{E3DCF7C6-AB7E-C82F-8A77-A144557207F4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77" name="Text Box 3086">
                  <a:extLst>
                    <a:ext uri="{FF2B5EF4-FFF2-40B4-BE49-F238E27FC236}">
                      <a16:creationId xmlns:a16="http://schemas.microsoft.com/office/drawing/2014/main" id="{35411DDF-E049-9B62-92AE-A47CA4ADF0FA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64" name="link">
                <a:extLst>
                  <a:ext uri="{FF2B5EF4-FFF2-40B4-BE49-F238E27FC236}">
                    <a16:creationId xmlns:a16="http://schemas.microsoft.com/office/drawing/2014/main" id="{59A545CB-61E6-D0F6-0E73-D728BD41C9E2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6365" name="Star: 5 Points 2730">
                  <a:hlinkClick r:id="rId114"/>
                  <a:extLst>
                    <a:ext uri="{FF2B5EF4-FFF2-40B4-BE49-F238E27FC236}">
                      <a16:creationId xmlns:a16="http://schemas.microsoft.com/office/drawing/2014/main" id="{66A701D2-974C-1C55-72F8-3A5B50CD72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71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16917910-35F3-0687-64B8-EA14B1B9941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74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4E322FAB-515E-098C-64AE-D5708C95E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66" name="FTU - primary bronchiole">
              <a:extLst>
                <a:ext uri="{FF2B5EF4-FFF2-40B4-BE49-F238E27FC236}">
                  <a16:creationId xmlns:a16="http://schemas.microsoft.com/office/drawing/2014/main" id="{B2FF5BD2-9A47-BF9E-2510-5141154875CC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6349" name="FTU - primary bronchiole">
                <a:extLst>
                  <a:ext uri="{FF2B5EF4-FFF2-40B4-BE49-F238E27FC236}">
                    <a16:creationId xmlns:a16="http://schemas.microsoft.com/office/drawing/2014/main" id="{774902DE-84DE-457B-489D-28DB0F882DA9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6350" name="dock">
                <a:extLst>
                  <a:ext uri="{FF2B5EF4-FFF2-40B4-BE49-F238E27FC236}">
                    <a16:creationId xmlns:a16="http://schemas.microsoft.com/office/drawing/2014/main" id="{B42565CB-AF2B-8369-F5EA-BA13607B73C3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6357" name="Text Box 3086">
                  <a:extLst>
                    <a:ext uri="{FF2B5EF4-FFF2-40B4-BE49-F238E27FC236}">
                      <a16:creationId xmlns:a16="http://schemas.microsoft.com/office/drawing/2014/main" id="{5EFFE26C-C119-379B-8BE5-660757DE859E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58" name="Text Box 3086">
                  <a:extLst>
                    <a:ext uri="{FF2B5EF4-FFF2-40B4-BE49-F238E27FC236}">
                      <a16:creationId xmlns:a16="http://schemas.microsoft.com/office/drawing/2014/main" id="{329F6DF2-C6C3-6757-9645-97B5952CCAC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61" name="Text Box 3086">
                  <a:extLst>
                    <a:ext uri="{FF2B5EF4-FFF2-40B4-BE49-F238E27FC236}">
                      <a16:creationId xmlns:a16="http://schemas.microsoft.com/office/drawing/2014/main" id="{70580D96-A288-B9F1-388C-36BD48C421A0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51" name="link">
                <a:extLst>
                  <a:ext uri="{FF2B5EF4-FFF2-40B4-BE49-F238E27FC236}">
                    <a16:creationId xmlns:a16="http://schemas.microsoft.com/office/drawing/2014/main" id="{48B514A0-C891-A546-3B17-CEAB7D41D432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6352" name="Star: 5 Points 2730">
                  <a:hlinkClick r:id="rId116"/>
                  <a:extLst>
                    <a:ext uri="{FF2B5EF4-FFF2-40B4-BE49-F238E27FC236}">
                      <a16:creationId xmlns:a16="http://schemas.microsoft.com/office/drawing/2014/main" id="{66D70ADC-FBE2-630B-1B89-8B53F1B883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55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251CA297-6DB3-A1AC-1269-A628AB5B84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56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ED228734-FD38-5C14-15A1-1C160759B7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67" name="FTU - conducting bronchiole">
              <a:extLst>
                <a:ext uri="{FF2B5EF4-FFF2-40B4-BE49-F238E27FC236}">
                  <a16:creationId xmlns:a16="http://schemas.microsoft.com/office/drawing/2014/main" id="{145F74AE-5E36-90DE-6C10-DED4CA1BB790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6334" name="FTU - conducting bronchiole">
                <a:extLst>
                  <a:ext uri="{FF2B5EF4-FFF2-40B4-BE49-F238E27FC236}">
                    <a16:creationId xmlns:a16="http://schemas.microsoft.com/office/drawing/2014/main" id="{788A51F0-F45B-1F72-7E0C-47ABE6CE83D6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6337" name="dock">
                <a:extLst>
                  <a:ext uri="{FF2B5EF4-FFF2-40B4-BE49-F238E27FC236}">
                    <a16:creationId xmlns:a16="http://schemas.microsoft.com/office/drawing/2014/main" id="{5DA6BD29-DC24-64E3-84FE-8EF42C225F53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6344" name="Text Box 3086">
                  <a:extLst>
                    <a:ext uri="{FF2B5EF4-FFF2-40B4-BE49-F238E27FC236}">
                      <a16:creationId xmlns:a16="http://schemas.microsoft.com/office/drawing/2014/main" id="{739648A2-F21C-D397-A004-CE9169C1B2F2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45" name="Text Box 3086">
                  <a:extLst>
                    <a:ext uri="{FF2B5EF4-FFF2-40B4-BE49-F238E27FC236}">
                      <a16:creationId xmlns:a16="http://schemas.microsoft.com/office/drawing/2014/main" id="{766277FA-A452-A563-FFAE-BA5B14DD79B8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46" name="Text Box 3086">
                  <a:extLst>
                    <a:ext uri="{FF2B5EF4-FFF2-40B4-BE49-F238E27FC236}">
                      <a16:creationId xmlns:a16="http://schemas.microsoft.com/office/drawing/2014/main" id="{8D8BE8C5-0F71-C3ED-D66F-3E8182F0F7F2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38" name="link">
                <a:extLst>
                  <a:ext uri="{FF2B5EF4-FFF2-40B4-BE49-F238E27FC236}">
                    <a16:creationId xmlns:a16="http://schemas.microsoft.com/office/drawing/2014/main" id="{50F7E91E-B3E8-8C9A-66AD-747A0234C7CB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6339" name="Star: 5 Points 2730">
                  <a:hlinkClick r:id="rId116"/>
                  <a:extLst>
                    <a:ext uri="{FF2B5EF4-FFF2-40B4-BE49-F238E27FC236}">
                      <a16:creationId xmlns:a16="http://schemas.microsoft.com/office/drawing/2014/main" id="{75E66F9E-D716-3203-3347-8C24C4206F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40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022B2DF1-1FAD-6349-BF0C-2FB33B4E24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43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6F527141-5A87-F288-3822-2EEB43EECE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70" name="FTU - terminal bronchiole">
              <a:extLst>
                <a:ext uri="{FF2B5EF4-FFF2-40B4-BE49-F238E27FC236}">
                  <a16:creationId xmlns:a16="http://schemas.microsoft.com/office/drawing/2014/main" id="{7F8C38D6-818F-398B-0ADF-60C17D3019F9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6321" name="FTU - terminal bronchiole">
                <a:extLst>
                  <a:ext uri="{FF2B5EF4-FFF2-40B4-BE49-F238E27FC236}">
                    <a16:creationId xmlns:a16="http://schemas.microsoft.com/office/drawing/2014/main" id="{D7A02500-9CE8-08B1-9E5A-949A405FD8C6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6322" name="dock">
                <a:extLst>
                  <a:ext uri="{FF2B5EF4-FFF2-40B4-BE49-F238E27FC236}">
                    <a16:creationId xmlns:a16="http://schemas.microsoft.com/office/drawing/2014/main" id="{4BBC2335-FC08-A39E-BA39-907AAC8CEDBD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6331" name="Text Box 3086">
                  <a:extLst>
                    <a:ext uri="{FF2B5EF4-FFF2-40B4-BE49-F238E27FC236}">
                      <a16:creationId xmlns:a16="http://schemas.microsoft.com/office/drawing/2014/main" id="{823E0238-962F-E6E0-A3F5-4C3D8879045E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32" name="Text Box 3086">
                  <a:extLst>
                    <a:ext uri="{FF2B5EF4-FFF2-40B4-BE49-F238E27FC236}">
                      <a16:creationId xmlns:a16="http://schemas.microsoft.com/office/drawing/2014/main" id="{64A4EDC0-6A49-6EA0-35E9-8DBA97DC37FE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33" name="Text Box 3086">
                  <a:extLst>
                    <a:ext uri="{FF2B5EF4-FFF2-40B4-BE49-F238E27FC236}">
                      <a16:creationId xmlns:a16="http://schemas.microsoft.com/office/drawing/2014/main" id="{6FC401CE-9958-CBDB-4DE5-B3A61388F7EE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25" name="link">
                <a:extLst>
                  <a:ext uri="{FF2B5EF4-FFF2-40B4-BE49-F238E27FC236}">
                    <a16:creationId xmlns:a16="http://schemas.microsoft.com/office/drawing/2014/main" id="{EBCD520C-4AB1-C316-0DA0-AF3B525AF792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6326" name="Star: 5 Points 2730">
                  <a:hlinkClick r:id="rId116"/>
                  <a:extLst>
                    <a:ext uri="{FF2B5EF4-FFF2-40B4-BE49-F238E27FC236}">
                      <a16:creationId xmlns:a16="http://schemas.microsoft.com/office/drawing/2014/main" id="{0FF91BAF-6D8A-0D79-44DA-C56F5102AA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27" name="Star: 5 Points 2731">
                  <a:hlinkClick r:id="rId117"/>
                  <a:extLst>
                    <a:ext uri="{FF2B5EF4-FFF2-40B4-BE49-F238E27FC236}">
                      <a16:creationId xmlns:a16="http://schemas.microsoft.com/office/drawing/2014/main" id="{1AF86803-D909-3A79-E87B-B26EBC45CB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28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E9DEFD8F-0073-6188-0BBD-178CA91982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71" name="FTU - respiratory bronchiole">
              <a:extLst>
                <a:ext uri="{FF2B5EF4-FFF2-40B4-BE49-F238E27FC236}">
                  <a16:creationId xmlns:a16="http://schemas.microsoft.com/office/drawing/2014/main" id="{C49C0BD4-0E5E-CF47-C27D-0F901B1CA69B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6308" name="FTU - respiratory bronchiole">
                <a:extLst>
                  <a:ext uri="{FF2B5EF4-FFF2-40B4-BE49-F238E27FC236}">
                    <a16:creationId xmlns:a16="http://schemas.microsoft.com/office/drawing/2014/main" id="{FC1A8E34-D79E-05F9-FC4B-FBF4399918EE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6309" name="dock">
                <a:extLst>
                  <a:ext uri="{FF2B5EF4-FFF2-40B4-BE49-F238E27FC236}">
                    <a16:creationId xmlns:a16="http://schemas.microsoft.com/office/drawing/2014/main" id="{97D52926-650D-C387-1B41-F7EAF63DFAE9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6316" name="Text Box 3086">
                  <a:extLst>
                    <a:ext uri="{FF2B5EF4-FFF2-40B4-BE49-F238E27FC236}">
                      <a16:creationId xmlns:a16="http://schemas.microsoft.com/office/drawing/2014/main" id="{1C520821-7C83-5ADA-F0CE-1ABDC5437D67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9" name="Text Box 3086">
                  <a:extLst>
                    <a:ext uri="{FF2B5EF4-FFF2-40B4-BE49-F238E27FC236}">
                      <a16:creationId xmlns:a16="http://schemas.microsoft.com/office/drawing/2014/main" id="{94E43B5F-704A-4135-E600-CCA369E44474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20" name="Text Box 3086">
                  <a:extLst>
                    <a:ext uri="{FF2B5EF4-FFF2-40B4-BE49-F238E27FC236}">
                      <a16:creationId xmlns:a16="http://schemas.microsoft.com/office/drawing/2014/main" id="{E1B0C3CF-1FD2-79BE-399B-452239D0D9DE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10" name="link">
                <a:extLst>
                  <a:ext uri="{FF2B5EF4-FFF2-40B4-BE49-F238E27FC236}">
                    <a16:creationId xmlns:a16="http://schemas.microsoft.com/office/drawing/2014/main" id="{2B0AB1F5-B943-A7BB-A49F-802685134A41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6313" name="Star: 5 Points 2730">
                  <a:hlinkClick r:id="rId116"/>
                  <a:extLst>
                    <a:ext uri="{FF2B5EF4-FFF2-40B4-BE49-F238E27FC236}">
                      <a16:creationId xmlns:a16="http://schemas.microsoft.com/office/drawing/2014/main" id="{64D25802-977D-C362-177A-C6605C773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14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9BEB0F99-16BC-C1AF-51D8-6F83A69FC6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15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FE21DCA9-2C6E-1FC5-9B59-1CD05F5BEC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72" name="FTU - alveolar duct">
              <a:extLst>
                <a:ext uri="{FF2B5EF4-FFF2-40B4-BE49-F238E27FC236}">
                  <a16:creationId xmlns:a16="http://schemas.microsoft.com/office/drawing/2014/main" id="{096FD403-5325-FFB6-DE8C-959646044378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6295" name="FTU - alveolar duct">
                <a:extLst>
                  <a:ext uri="{FF2B5EF4-FFF2-40B4-BE49-F238E27FC236}">
                    <a16:creationId xmlns:a16="http://schemas.microsoft.com/office/drawing/2014/main" id="{64233B64-8EC0-71EF-6200-50488ED9825D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6296" name="dock">
                <a:extLst>
                  <a:ext uri="{FF2B5EF4-FFF2-40B4-BE49-F238E27FC236}">
                    <a16:creationId xmlns:a16="http://schemas.microsoft.com/office/drawing/2014/main" id="{12805E58-838B-252E-BDA6-A0B1771C9BE1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6303" name="Text Box 3086">
                  <a:extLst>
                    <a:ext uri="{FF2B5EF4-FFF2-40B4-BE49-F238E27FC236}">
                      <a16:creationId xmlns:a16="http://schemas.microsoft.com/office/drawing/2014/main" id="{800832F8-4DE4-4033-F32E-0F605E89CBD5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06" name="Text Box 3086">
                  <a:extLst>
                    <a:ext uri="{FF2B5EF4-FFF2-40B4-BE49-F238E27FC236}">
                      <a16:creationId xmlns:a16="http://schemas.microsoft.com/office/drawing/2014/main" id="{4BE0789C-ACA3-621E-4B88-330654F0F3A0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07" name="Text Box 3086">
                  <a:extLst>
                    <a:ext uri="{FF2B5EF4-FFF2-40B4-BE49-F238E27FC236}">
                      <a16:creationId xmlns:a16="http://schemas.microsoft.com/office/drawing/2014/main" id="{F5E5F822-BEFF-B601-0276-CA2D3AB88AA5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97" name="link">
                <a:extLst>
                  <a:ext uri="{FF2B5EF4-FFF2-40B4-BE49-F238E27FC236}">
                    <a16:creationId xmlns:a16="http://schemas.microsoft.com/office/drawing/2014/main" id="{83F8FF3E-32CA-6F0E-114B-7112CBCDAFAD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6300" name="Star: 5 Points 2730">
                  <a:hlinkClick r:id="rId118"/>
                  <a:extLst>
                    <a:ext uri="{FF2B5EF4-FFF2-40B4-BE49-F238E27FC236}">
                      <a16:creationId xmlns:a16="http://schemas.microsoft.com/office/drawing/2014/main" id="{634EB9C6-BC7D-BAC9-833D-6235F2D71F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01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C654EE33-6F67-9FFE-C3E9-751F1CAD45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02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9034F189-135E-B4FB-5F79-EA1F131E8C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73" name="FTU - alveolus">
              <a:extLst>
                <a:ext uri="{FF2B5EF4-FFF2-40B4-BE49-F238E27FC236}">
                  <a16:creationId xmlns:a16="http://schemas.microsoft.com/office/drawing/2014/main" id="{10737784-42EB-EEBF-91AC-0732C11A27E8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6282" name="FTU - alveolus">
                <a:extLst>
                  <a:ext uri="{FF2B5EF4-FFF2-40B4-BE49-F238E27FC236}">
                    <a16:creationId xmlns:a16="http://schemas.microsoft.com/office/drawing/2014/main" id="{BF48179E-C08C-FCEC-BA32-A1606D5FF021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6283" name="dock">
                <a:extLst>
                  <a:ext uri="{FF2B5EF4-FFF2-40B4-BE49-F238E27FC236}">
                    <a16:creationId xmlns:a16="http://schemas.microsoft.com/office/drawing/2014/main" id="{D41BBA2D-C32C-0957-16F2-F251DBBC1F21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6290" name="Text Box 3086">
                  <a:extLst>
                    <a:ext uri="{FF2B5EF4-FFF2-40B4-BE49-F238E27FC236}">
                      <a16:creationId xmlns:a16="http://schemas.microsoft.com/office/drawing/2014/main" id="{F19F2230-22FA-A06F-8DF0-5025131AFFDA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91" name="Text Box 3086">
                  <a:extLst>
                    <a:ext uri="{FF2B5EF4-FFF2-40B4-BE49-F238E27FC236}">
                      <a16:creationId xmlns:a16="http://schemas.microsoft.com/office/drawing/2014/main" id="{1FCAB946-0096-1C4B-5783-7CF966BD116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94" name="Text Box 3086">
                  <a:extLst>
                    <a:ext uri="{FF2B5EF4-FFF2-40B4-BE49-F238E27FC236}">
                      <a16:creationId xmlns:a16="http://schemas.microsoft.com/office/drawing/2014/main" id="{845532A1-C524-020C-4C48-31F7E8EA8CCC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84" name="link">
                <a:extLst>
                  <a:ext uri="{FF2B5EF4-FFF2-40B4-BE49-F238E27FC236}">
                    <a16:creationId xmlns:a16="http://schemas.microsoft.com/office/drawing/2014/main" id="{BB12CF6D-1047-18CF-2F34-F8B540060CB9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6285" name="Star: 5 Points 2730">
                  <a:hlinkClick r:id="rId118"/>
                  <a:extLst>
                    <a:ext uri="{FF2B5EF4-FFF2-40B4-BE49-F238E27FC236}">
                      <a16:creationId xmlns:a16="http://schemas.microsoft.com/office/drawing/2014/main" id="{4958A1B3-C747-8D89-23C0-2C22FC6327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88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5676F48D-16EB-83EA-8362-695B5B9861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89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5FF92172-9664-C2AA-258F-951253A166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76" name="dock - vascular">
              <a:extLst>
                <a:ext uri="{FF2B5EF4-FFF2-40B4-BE49-F238E27FC236}">
                  <a16:creationId xmlns:a16="http://schemas.microsoft.com/office/drawing/2014/main" id="{80250D72-B253-2257-D99B-014CE321EFCA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6277" name="Text Box 3070">
                <a:extLst>
                  <a:ext uri="{FF2B5EF4-FFF2-40B4-BE49-F238E27FC236}">
                    <a16:creationId xmlns:a16="http://schemas.microsoft.com/office/drawing/2014/main" id="{C65EA4CF-850F-CF97-D3E2-CCEDBFD2CC3D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8" name="Text Box 3036">
                <a:extLst>
                  <a:ext uri="{FF2B5EF4-FFF2-40B4-BE49-F238E27FC236}">
                    <a16:creationId xmlns:a16="http://schemas.microsoft.com/office/drawing/2014/main" id="{831F213C-C6E4-9C24-C78C-97EB04C53E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9" name="Text Box 3036">
                <a:extLst>
                  <a:ext uri="{FF2B5EF4-FFF2-40B4-BE49-F238E27FC236}">
                    <a16:creationId xmlns:a16="http://schemas.microsoft.com/office/drawing/2014/main" id="{A51BC231-316E-3962-6FD6-3FB2D9D609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363" name="Group 2362">
            <a:extLst>
              <a:ext uri="{FF2B5EF4-FFF2-40B4-BE49-F238E27FC236}">
                <a16:creationId xmlns:a16="http://schemas.microsoft.com/office/drawing/2014/main" id="{F78F7D57-9921-7551-215C-53F094ADAD34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5320009" y="14445004"/>
            <a:chExt cx="4102884" cy="1714040"/>
          </a:xfrm>
        </p:grpSpPr>
        <p:grpSp>
          <p:nvGrpSpPr>
            <p:cNvPr id="2364" name="organ group - pancreas">
              <a:extLst>
                <a:ext uri="{FF2B5EF4-FFF2-40B4-BE49-F238E27FC236}">
                  <a16:creationId xmlns:a16="http://schemas.microsoft.com/office/drawing/2014/main" id="{748BA0BB-CF7C-0E5E-070A-BED904086CB7}"/>
                </a:ext>
              </a:extLst>
            </p:cNvPr>
            <p:cNvGrpSpPr/>
            <p:nvPr/>
          </p:nvGrpSpPr>
          <p:grpSpPr>
            <a:xfrm>
              <a:off x="15320009" y="14445004"/>
              <a:ext cx="4102884" cy="1714040"/>
              <a:chOff x="14177014" y="14445004"/>
              <a:chExt cx="4102884" cy="1714040"/>
            </a:xfrm>
          </p:grpSpPr>
          <p:sp>
            <p:nvSpPr>
              <p:cNvPr id="2375" name="organ - pancreas">
                <a:extLst>
                  <a:ext uri="{FF2B5EF4-FFF2-40B4-BE49-F238E27FC236}">
                    <a16:creationId xmlns:a16="http://schemas.microsoft.com/office/drawing/2014/main" id="{9B8D43DA-B8DE-2E79-0F51-A684D5A815F8}"/>
                  </a:ext>
                </a:extLst>
              </p:cNvPr>
              <p:cNvSpPr txBox="1"/>
              <p:nvPr/>
            </p:nvSpPr>
            <p:spPr>
              <a:xfrm>
                <a:off x="14177014" y="14445004"/>
                <a:ext cx="4102884" cy="17140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Pancreas</a:t>
                </a:r>
              </a:p>
            </p:txBody>
          </p:sp>
          <p:grpSp>
            <p:nvGrpSpPr>
              <p:cNvPr id="2376" name="FTU - lobar pancreatic duct">
                <a:extLst>
                  <a:ext uri="{FF2B5EF4-FFF2-40B4-BE49-F238E27FC236}">
                    <a16:creationId xmlns:a16="http://schemas.microsoft.com/office/drawing/2014/main" id="{0CFDD443-E85B-07B1-4049-D69C489D996E}"/>
                  </a:ext>
                </a:extLst>
              </p:cNvPr>
              <p:cNvGrpSpPr/>
              <p:nvPr/>
            </p:nvGrpSpPr>
            <p:grpSpPr>
              <a:xfrm>
                <a:off x="14387147" y="14774471"/>
                <a:ext cx="3888000" cy="216000"/>
                <a:chOff x="14387147" y="14774471"/>
                <a:chExt cx="3888000" cy="216000"/>
              </a:xfrm>
            </p:grpSpPr>
            <p:sp>
              <p:nvSpPr>
                <p:cNvPr id="8590" name="FTU - lobar pancreatic duct">
                  <a:extLst>
                    <a:ext uri="{FF2B5EF4-FFF2-40B4-BE49-F238E27FC236}">
                      <a16:creationId xmlns:a16="http://schemas.microsoft.com/office/drawing/2014/main" id="{1995C1FB-D08B-78CA-F2C2-F96D8244B884}"/>
                    </a:ext>
                  </a:extLst>
                </p:cNvPr>
                <p:cNvSpPr txBox="1"/>
                <p:nvPr/>
              </p:nvSpPr>
              <p:spPr>
                <a:xfrm>
                  <a:off x="14387147" y="1477447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Lobar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8591" name="dock">
                  <a:extLst>
                    <a:ext uri="{FF2B5EF4-FFF2-40B4-BE49-F238E27FC236}">
                      <a16:creationId xmlns:a16="http://schemas.microsoft.com/office/drawing/2014/main" id="{53B3193B-9BA1-70EC-C686-DD2540DDB36B}"/>
                    </a:ext>
                  </a:extLst>
                </p:cNvPr>
                <p:cNvGrpSpPr/>
                <p:nvPr/>
              </p:nvGrpSpPr>
              <p:grpSpPr>
                <a:xfrm>
                  <a:off x="17840900" y="14789103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8596" name="Text Box 3086">
                    <a:extLst>
                      <a:ext uri="{FF2B5EF4-FFF2-40B4-BE49-F238E27FC236}">
                        <a16:creationId xmlns:a16="http://schemas.microsoft.com/office/drawing/2014/main" id="{27214F62-A826-2629-C6F0-74539233705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97" name="Text Box 3086">
                    <a:extLst>
                      <a:ext uri="{FF2B5EF4-FFF2-40B4-BE49-F238E27FC236}">
                        <a16:creationId xmlns:a16="http://schemas.microsoft.com/office/drawing/2014/main" id="{6D4079C9-E15F-8923-78B0-C6D8BFA2F61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98" name="Text Box 3086">
                    <a:extLst>
                      <a:ext uri="{FF2B5EF4-FFF2-40B4-BE49-F238E27FC236}">
                        <a16:creationId xmlns:a16="http://schemas.microsoft.com/office/drawing/2014/main" id="{3A0FAF62-F06A-E965-A03D-2843D7CF34B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592" name="link">
                  <a:extLst>
                    <a:ext uri="{FF2B5EF4-FFF2-40B4-BE49-F238E27FC236}">
                      <a16:creationId xmlns:a16="http://schemas.microsoft.com/office/drawing/2014/main" id="{4F97150E-B6AB-9879-B687-C46A925BE38E}"/>
                    </a:ext>
                  </a:extLst>
                </p:cNvPr>
                <p:cNvGrpSpPr/>
                <p:nvPr/>
              </p:nvGrpSpPr>
              <p:grpSpPr>
                <a:xfrm>
                  <a:off x="14485720" y="14889102"/>
                  <a:ext cx="271971" cy="72000"/>
                  <a:chOff x="1092748" y="4101176"/>
                  <a:chExt cx="271971" cy="72000"/>
                </a:xfrm>
              </p:grpSpPr>
              <p:sp>
                <p:nvSpPr>
                  <p:cNvPr id="8593" name="Star: 5 Points 2177">
                    <a:hlinkClick r:id="rId119"/>
                    <a:extLst>
                      <a:ext uri="{FF2B5EF4-FFF2-40B4-BE49-F238E27FC236}">
                        <a16:creationId xmlns:a16="http://schemas.microsoft.com/office/drawing/2014/main" id="{C3A80B7D-C3A6-F20F-6ADF-D74955750EE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748" y="410117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94" name="Star: 5 Points 2178">
                    <a:hlinkClick r:id="rId120"/>
                    <a:extLst>
                      <a:ext uri="{FF2B5EF4-FFF2-40B4-BE49-F238E27FC236}">
                        <a16:creationId xmlns:a16="http://schemas.microsoft.com/office/drawing/2014/main" id="{D12676A5-DC1B-50E7-1B0A-A77CEB391EA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734" y="410117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95" name="Star: 5 Points 2179">
                    <a:hlinkClick r:id="rId12"/>
                    <a:extLst>
                      <a:ext uri="{FF2B5EF4-FFF2-40B4-BE49-F238E27FC236}">
                        <a16:creationId xmlns:a16="http://schemas.microsoft.com/office/drawing/2014/main" id="{1F83E8B8-93B7-52EC-5929-B4D1B3B6C5D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719" y="410117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77" name="FTU - main pancreatic duct">
                <a:extLst>
                  <a:ext uri="{FF2B5EF4-FFF2-40B4-BE49-F238E27FC236}">
                    <a16:creationId xmlns:a16="http://schemas.microsoft.com/office/drawing/2014/main" id="{3A2E230D-8790-0A36-1250-B7884A2BCAE5}"/>
                  </a:ext>
                </a:extLst>
              </p:cNvPr>
              <p:cNvGrpSpPr/>
              <p:nvPr/>
            </p:nvGrpSpPr>
            <p:grpSpPr>
              <a:xfrm>
                <a:off x="14387147" y="14545433"/>
                <a:ext cx="3888000" cy="216000"/>
                <a:chOff x="14387147" y="14545433"/>
                <a:chExt cx="3888000" cy="216000"/>
              </a:xfrm>
            </p:grpSpPr>
            <p:sp>
              <p:nvSpPr>
                <p:cNvPr id="8523" name="FTU - main pancreatic duct">
                  <a:extLst>
                    <a:ext uri="{FF2B5EF4-FFF2-40B4-BE49-F238E27FC236}">
                      <a16:creationId xmlns:a16="http://schemas.microsoft.com/office/drawing/2014/main" id="{DCC188E8-6EB6-999E-F041-3735C0D1E288}"/>
                    </a:ext>
                  </a:extLst>
                </p:cNvPr>
                <p:cNvSpPr txBox="1"/>
                <p:nvPr/>
              </p:nvSpPr>
              <p:spPr>
                <a:xfrm>
                  <a:off x="14387147" y="145454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Main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8524" name="dock">
                  <a:extLst>
                    <a:ext uri="{FF2B5EF4-FFF2-40B4-BE49-F238E27FC236}">
                      <a16:creationId xmlns:a16="http://schemas.microsoft.com/office/drawing/2014/main" id="{F13A777F-3572-4090-D17C-5E023533DD73}"/>
                    </a:ext>
                  </a:extLst>
                </p:cNvPr>
                <p:cNvGrpSpPr/>
                <p:nvPr/>
              </p:nvGrpSpPr>
              <p:grpSpPr>
                <a:xfrm>
                  <a:off x="17840900" y="14561049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8587" name="Text Box 3086">
                    <a:extLst>
                      <a:ext uri="{FF2B5EF4-FFF2-40B4-BE49-F238E27FC236}">
                        <a16:creationId xmlns:a16="http://schemas.microsoft.com/office/drawing/2014/main" id="{4AE75215-1567-AABB-14AA-F5DE0023657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88" name="Text Box 3086">
                    <a:extLst>
                      <a:ext uri="{FF2B5EF4-FFF2-40B4-BE49-F238E27FC236}">
                        <a16:creationId xmlns:a16="http://schemas.microsoft.com/office/drawing/2014/main" id="{A9E07914-712F-105A-9396-1ABCBD3CA93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89" name="Text Box 3086">
                    <a:extLst>
                      <a:ext uri="{FF2B5EF4-FFF2-40B4-BE49-F238E27FC236}">
                        <a16:creationId xmlns:a16="http://schemas.microsoft.com/office/drawing/2014/main" id="{060DC3A1-405C-3480-416C-01AE5CB9930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583" name="link">
                  <a:extLst>
                    <a:ext uri="{FF2B5EF4-FFF2-40B4-BE49-F238E27FC236}">
                      <a16:creationId xmlns:a16="http://schemas.microsoft.com/office/drawing/2014/main" id="{98E0BE3D-5F34-D100-5A2B-A7749E33A95C}"/>
                    </a:ext>
                  </a:extLst>
                </p:cNvPr>
                <p:cNvGrpSpPr/>
                <p:nvPr/>
              </p:nvGrpSpPr>
              <p:grpSpPr>
                <a:xfrm>
                  <a:off x="14484938" y="14661517"/>
                  <a:ext cx="271971" cy="72000"/>
                  <a:chOff x="1091966" y="4102629"/>
                  <a:chExt cx="271971" cy="72000"/>
                </a:xfrm>
              </p:grpSpPr>
              <p:sp>
                <p:nvSpPr>
                  <p:cNvPr id="8584" name="Star: 5 Points 2187">
                    <a:hlinkClick r:id="rId119"/>
                    <a:extLst>
                      <a:ext uri="{FF2B5EF4-FFF2-40B4-BE49-F238E27FC236}">
                        <a16:creationId xmlns:a16="http://schemas.microsoft.com/office/drawing/2014/main" id="{BAB76081-0FA3-398D-2D4A-41B22C5B9D9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966" y="410262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85" name="Star: 5 Points 2188">
                    <a:hlinkClick r:id="rId120"/>
                    <a:extLst>
                      <a:ext uri="{FF2B5EF4-FFF2-40B4-BE49-F238E27FC236}">
                        <a16:creationId xmlns:a16="http://schemas.microsoft.com/office/drawing/2014/main" id="{653AC8F5-3CAE-FE49-60D5-FE0173632B3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952" y="410262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86" name="Star: 5 Points 2189">
                    <a:hlinkClick r:id="rId12"/>
                    <a:extLst>
                      <a:ext uri="{FF2B5EF4-FFF2-40B4-BE49-F238E27FC236}">
                        <a16:creationId xmlns:a16="http://schemas.microsoft.com/office/drawing/2014/main" id="{E07138BD-7C84-8266-8EE3-46F07EFDE97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937" y="410262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78" name="FTU - interlobular pancreatic duct">
                <a:extLst>
                  <a:ext uri="{FF2B5EF4-FFF2-40B4-BE49-F238E27FC236}">
                    <a16:creationId xmlns:a16="http://schemas.microsoft.com/office/drawing/2014/main" id="{90BD8FE2-5939-DA9E-52AD-633049CE100D}"/>
                  </a:ext>
                </a:extLst>
              </p:cNvPr>
              <p:cNvGrpSpPr/>
              <p:nvPr/>
            </p:nvGrpSpPr>
            <p:grpSpPr>
              <a:xfrm>
                <a:off x="14387147" y="15002525"/>
                <a:ext cx="3888000" cy="216000"/>
                <a:chOff x="14387147" y="15002525"/>
                <a:chExt cx="3888000" cy="216000"/>
              </a:xfrm>
            </p:grpSpPr>
            <p:sp>
              <p:nvSpPr>
                <p:cNvPr id="8514" name="FTU - interlobular pancreatic duct">
                  <a:extLst>
                    <a:ext uri="{FF2B5EF4-FFF2-40B4-BE49-F238E27FC236}">
                      <a16:creationId xmlns:a16="http://schemas.microsoft.com/office/drawing/2014/main" id="{0249B004-B17F-C590-33DD-85579A0F83C4}"/>
                    </a:ext>
                  </a:extLst>
                </p:cNvPr>
                <p:cNvSpPr txBox="1"/>
                <p:nvPr/>
              </p:nvSpPr>
              <p:spPr>
                <a:xfrm>
                  <a:off x="14387147" y="1500252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8515" name="dock">
                  <a:extLst>
                    <a:ext uri="{FF2B5EF4-FFF2-40B4-BE49-F238E27FC236}">
                      <a16:creationId xmlns:a16="http://schemas.microsoft.com/office/drawing/2014/main" id="{417C4F16-7DE1-B768-C0AF-C2342317743C}"/>
                    </a:ext>
                  </a:extLst>
                </p:cNvPr>
                <p:cNvGrpSpPr/>
                <p:nvPr/>
              </p:nvGrpSpPr>
              <p:grpSpPr>
                <a:xfrm>
                  <a:off x="17840900" y="15017157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8520" name="Text Box 3086">
                    <a:extLst>
                      <a:ext uri="{FF2B5EF4-FFF2-40B4-BE49-F238E27FC236}">
                        <a16:creationId xmlns:a16="http://schemas.microsoft.com/office/drawing/2014/main" id="{D77D1A82-92B1-757F-ACD0-F58EE959716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21" name="Text Box 3086">
                    <a:extLst>
                      <a:ext uri="{FF2B5EF4-FFF2-40B4-BE49-F238E27FC236}">
                        <a16:creationId xmlns:a16="http://schemas.microsoft.com/office/drawing/2014/main" id="{7AE1573C-F8B6-83F7-8172-D3374849BD8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22" name="Text Box 3086">
                    <a:extLst>
                      <a:ext uri="{FF2B5EF4-FFF2-40B4-BE49-F238E27FC236}">
                        <a16:creationId xmlns:a16="http://schemas.microsoft.com/office/drawing/2014/main" id="{75BF1967-432D-3FCF-A1B5-ACCCAD1B63F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516" name="link">
                  <a:extLst>
                    <a:ext uri="{FF2B5EF4-FFF2-40B4-BE49-F238E27FC236}">
                      <a16:creationId xmlns:a16="http://schemas.microsoft.com/office/drawing/2014/main" id="{936473E8-2F0B-72C6-E975-997D0FFA1539}"/>
                    </a:ext>
                  </a:extLst>
                </p:cNvPr>
                <p:cNvGrpSpPr/>
                <p:nvPr/>
              </p:nvGrpSpPr>
              <p:grpSpPr>
                <a:xfrm>
                  <a:off x="14482637" y="15116614"/>
                  <a:ext cx="271971" cy="72000"/>
                  <a:chOff x="1089665" y="4100634"/>
                  <a:chExt cx="271971" cy="72000"/>
                </a:xfrm>
              </p:grpSpPr>
              <p:sp>
                <p:nvSpPr>
                  <p:cNvPr id="8517" name="Star: 5 Points 2197">
                    <a:hlinkClick r:id="rId119"/>
                    <a:extLst>
                      <a:ext uri="{FF2B5EF4-FFF2-40B4-BE49-F238E27FC236}">
                        <a16:creationId xmlns:a16="http://schemas.microsoft.com/office/drawing/2014/main" id="{3AF8401A-4677-A350-5232-11C19F7F4A1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665" y="410063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18" name="Star: 5 Points 2198">
                    <a:hlinkClick r:id="rId120"/>
                    <a:extLst>
                      <a:ext uri="{FF2B5EF4-FFF2-40B4-BE49-F238E27FC236}">
                        <a16:creationId xmlns:a16="http://schemas.microsoft.com/office/drawing/2014/main" id="{275F3DBF-CE20-074F-1B2A-CFBF942923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651" y="410063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19" name="Star: 5 Points 2199">
                    <a:hlinkClick r:id="rId12"/>
                    <a:extLst>
                      <a:ext uri="{FF2B5EF4-FFF2-40B4-BE49-F238E27FC236}">
                        <a16:creationId xmlns:a16="http://schemas.microsoft.com/office/drawing/2014/main" id="{B812FE6E-E3F2-5339-F0BA-34363CF0336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636" y="410063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00" name="FTU - intralobular pancreatic duct">
                <a:extLst>
                  <a:ext uri="{FF2B5EF4-FFF2-40B4-BE49-F238E27FC236}">
                    <a16:creationId xmlns:a16="http://schemas.microsoft.com/office/drawing/2014/main" id="{5D888989-4067-F53B-710E-2B08D718ED17}"/>
                  </a:ext>
                </a:extLst>
              </p:cNvPr>
              <p:cNvGrpSpPr/>
              <p:nvPr/>
            </p:nvGrpSpPr>
            <p:grpSpPr>
              <a:xfrm>
                <a:off x="14387147" y="15230579"/>
                <a:ext cx="3888000" cy="216000"/>
                <a:chOff x="14387147" y="15230579"/>
                <a:chExt cx="3888000" cy="216000"/>
              </a:xfrm>
            </p:grpSpPr>
            <p:sp>
              <p:nvSpPr>
                <p:cNvPr id="2623" name="FTU - intralobular pancreatic duct">
                  <a:extLst>
                    <a:ext uri="{FF2B5EF4-FFF2-40B4-BE49-F238E27FC236}">
                      <a16:creationId xmlns:a16="http://schemas.microsoft.com/office/drawing/2014/main" id="{65CB33D9-5965-1B4E-03C3-BDA339B043BD}"/>
                    </a:ext>
                  </a:extLst>
                </p:cNvPr>
                <p:cNvSpPr txBox="1"/>
                <p:nvPr/>
              </p:nvSpPr>
              <p:spPr>
                <a:xfrm>
                  <a:off x="14387147" y="1523057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624" name="dock">
                  <a:extLst>
                    <a:ext uri="{FF2B5EF4-FFF2-40B4-BE49-F238E27FC236}">
                      <a16:creationId xmlns:a16="http://schemas.microsoft.com/office/drawing/2014/main" id="{FFF03D3A-B567-6444-BB6C-1E512E182035}"/>
                    </a:ext>
                  </a:extLst>
                </p:cNvPr>
                <p:cNvGrpSpPr/>
                <p:nvPr/>
              </p:nvGrpSpPr>
              <p:grpSpPr>
                <a:xfrm>
                  <a:off x="17838095" y="15245211"/>
                  <a:ext cx="60405" cy="186737"/>
                  <a:chOff x="2895831" y="12245125"/>
                  <a:chExt cx="60405" cy="186737"/>
                </a:xfrm>
              </p:grpSpPr>
              <p:sp>
                <p:nvSpPr>
                  <p:cNvPr id="2633" name="Text Box 3086">
                    <a:extLst>
                      <a:ext uri="{FF2B5EF4-FFF2-40B4-BE49-F238E27FC236}">
                        <a16:creationId xmlns:a16="http://schemas.microsoft.com/office/drawing/2014/main" id="{33FCB811-2D57-AD1A-413C-459B4C40847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12" name="Text Box 3086">
                    <a:extLst>
                      <a:ext uri="{FF2B5EF4-FFF2-40B4-BE49-F238E27FC236}">
                        <a16:creationId xmlns:a16="http://schemas.microsoft.com/office/drawing/2014/main" id="{B44D3A0F-9533-43DD-0D27-57D2E478EB0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83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13" name="Text Box 3086">
                    <a:extLst>
                      <a:ext uri="{FF2B5EF4-FFF2-40B4-BE49-F238E27FC236}">
                        <a16:creationId xmlns:a16="http://schemas.microsoft.com/office/drawing/2014/main" id="{8DF9BB12-9801-951C-219E-59A7748808D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27" name="link">
                  <a:extLst>
                    <a:ext uri="{FF2B5EF4-FFF2-40B4-BE49-F238E27FC236}">
                      <a16:creationId xmlns:a16="http://schemas.microsoft.com/office/drawing/2014/main" id="{7BF50DD8-327F-8914-ACD0-3B793130FE67}"/>
                    </a:ext>
                  </a:extLst>
                </p:cNvPr>
                <p:cNvGrpSpPr/>
                <p:nvPr/>
              </p:nvGrpSpPr>
              <p:grpSpPr>
                <a:xfrm>
                  <a:off x="14486819" y="15349072"/>
                  <a:ext cx="271971" cy="72000"/>
                  <a:chOff x="1093847" y="4105038"/>
                  <a:chExt cx="271971" cy="72000"/>
                </a:xfrm>
              </p:grpSpPr>
              <p:sp>
                <p:nvSpPr>
                  <p:cNvPr id="2630" name="Star: 5 Points 2207">
                    <a:hlinkClick r:id="rId119"/>
                    <a:extLst>
                      <a:ext uri="{FF2B5EF4-FFF2-40B4-BE49-F238E27FC236}">
                        <a16:creationId xmlns:a16="http://schemas.microsoft.com/office/drawing/2014/main" id="{D6210590-C0AA-31B9-E8FD-B03C66573C0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3847" y="410503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31" name="Star: 5 Points 2208">
                    <a:hlinkClick r:id="rId120"/>
                    <a:extLst>
                      <a:ext uri="{FF2B5EF4-FFF2-40B4-BE49-F238E27FC236}">
                        <a16:creationId xmlns:a16="http://schemas.microsoft.com/office/drawing/2014/main" id="{CA97C443-2E72-7979-9035-C4D0AF1EF5B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3833" y="410503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32" name="Star: 5 Points 2209">
                    <a:hlinkClick r:id="rId12"/>
                    <a:extLst>
                      <a:ext uri="{FF2B5EF4-FFF2-40B4-BE49-F238E27FC236}">
                        <a16:creationId xmlns:a16="http://schemas.microsoft.com/office/drawing/2014/main" id="{F5DAEFBF-6D4F-311B-695B-38BA270B539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3818" y="410503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02" name="FTU - striated pancreatic duct">
                <a:extLst>
                  <a:ext uri="{FF2B5EF4-FFF2-40B4-BE49-F238E27FC236}">
                    <a16:creationId xmlns:a16="http://schemas.microsoft.com/office/drawing/2014/main" id="{6DD0D0CC-943F-D30F-DA49-F19BAF0D9147}"/>
                  </a:ext>
                </a:extLst>
              </p:cNvPr>
              <p:cNvGrpSpPr/>
              <p:nvPr/>
            </p:nvGrpSpPr>
            <p:grpSpPr>
              <a:xfrm>
                <a:off x="14387147" y="15458633"/>
                <a:ext cx="3888000" cy="216000"/>
                <a:chOff x="14387147" y="15458633"/>
                <a:chExt cx="3888000" cy="216000"/>
              </a:xfrm>
            </p:grpSpPr>
            <p:sp>
              <p:nvSpPr>
                <p:cNvPr id="2610" name="FTU - striated pancreatic duct">
                  <a:extLst>
                    <a:ext uri="{FF2B5EF4-FFF2-40B4-BE49-F238E27FC236}">
                      <a16:creationId xmlns:a16="http://schemas.microsoft.com/office/drawing/2014/main" id="{7F1A05C7-F08E-28F5-5238-B3A9FDA7A3A6}"/>
                    </a:ext>
                  </a:extLst>
                </p:cNvPr>
                <p:cNvSpPr txBox="1"/>
                <p:nvPr/>
              </p:nvSpPr>
              <p:spPr>
                <a:xfrm>
                  <a:off x="14387147" y="154586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Striated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613" name="dock">
                  <a:extLst>
                    <a:ext uri="{FF2B5EF4-FFF2-40B4-BE49-F238E27FC236}">
                      <a16:creationId xmlns:a16="http://schemas.microsoft.com/office/drawing/2014/main" id="{363F440B-0993-BB70-AB7E-F3FEB22CAD98}"/>
                    </a:ext>
                  </a:extLst>
                </p:cNvPr>
                <p:cNvGrpSpPr/>
                <p:nvPr/>
              </p:nvGrpSpPr>
              <p:grpSpPr>
                <a:xfrm>
                  <a:off x="17838101" y="15473265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618" name="Text Box 3086">
                    <a:extLst>
                      <a:ext uri="{FF2B5EF4-FFF2-40B4-BE49-F238E27FC236}">
                        <a16:creationId xmlns:a16="http://schemas.microsoft.com/office/drawing/2014/main" id="{854953E6-2D5B-5183-C582-86CA41074CCD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19" name="Text Box 3086">
                    <a:extLst>
                      <a:ext uri="{FF2B5EF4-FFF2-40B4-BE49-F238E27FC236}">
                        <a16:creationId xmlns:a16="http://schemas.microsoft.com/office/drawing/2014/main" id="{33CA48ED-6A7B-BBAD-E7E7-FDFC045B12AB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22" name="Text Box 3086">
                    <a:extLst>
                      <a:ext uri="{FF2B5EF4-FFF2-40B4-BE49-F238E27FC236}">
                        <a16:creationId xmlns:a16="http://schemas.microsoft.com/office/drawing/2014/main" id="{79551F19-DE29-683D-6080-B51BC26C444A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14" name="link">
                  <a:extLst>
                    <a:ext uri="{FF2B5EF4-FFF2-40B4-BE49-F238E27FC236}">
                      <a16:creationId xmlns:a16="http://schemas.microsoft.com/office/drawing/2014/main" id="{19AAD7BE-4BA6-4F61-62E8-550B5411D185}"/>
                    </a:ext>
                  </a:extLst>
                </p:cNvPr>
                <p:cNvGrpSpPr/>
                <p:nvPr/>
              </p:nvGrpSpPr>
              <p:grpSpPr>
                <a:xfrm>
                  <a:off x="14478839" y="15580620"/>
                  <a:ext cx="271971" cy="72000"/>
                  <a:chOff x="1091471" y="4108522"/>
                  <a:chExt cx="271971" cy="72000"/>
                </a:xfrm>
              </p:grpSpPr>
              <p:sp>
                <p:nvSpPr>
                  <p:cNvPr id="2615" name="Star: 5 Points 2217">
                    <a:hlinkClick r:id="rId119"/>
                    <a:extLst>
                      <a:ext uri="{FF2B5EF4-FFF2-40B4-BE49-F238E27FC236}">
                        <a16:creationId xmlns:a16="http://schemas.microsoft.com/office/drawing/2014/main" id="{7F02164F-CBF6-C111-6F3D-8FB5409B8DE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471" y="41085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16" name="Star: 5 Points 2218">
                    <a:hlinkClick r:id="rId120"/>
                    <a:extLst>
                      <a:ext uri="{FF2B5EF4-FFF2-40B4-BE49-F238E27FC236}">
                        <a16:creationId xmlns:a16="http://schemas.microsoft.com/office/drawing/2014/main" id="{53CB50A0-474D-E3E5-BE88-177E29BBC32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457" y="41085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17" name="Star: 5 Points 2219">
                    <a:hlinkClick r:id="rId12"/>
                    <a:extLst>
                      <a:ext uri="{FF2B5EF4-FFF2-40B4-BE49-F238E27FC236}">
                        <a16:creationId xmlns:a16="http://schemas.microsoft.com/office/drawing/2014/main" id="{29C8BEBE-2164-49AC-8391-6447191EA20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442" y="41085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05" name="FTU - intercalated pancreatic duct">
                <a:extLst>
                  <a:ext uri="{FF2B5EF4-FFF2-40B4-BE49-F238E27FC236}">
                    <a16:creationId xmlns:a16="http://schemas.microsoft.com/office/drawing/2014/main" id="{33BF0B86-6B55-2869-37E5-43AD1A149390}"/>
                  </a:ext>
                </a:extLst>
              </p:cNvPr>
              <p:cNvGrpSpPr/>
              <p:nvPr/>
            </p:nvGrpSpPr>
            <p:grpSpPr>
              <a:xfrm>
                <a:off x="14387147" y="15686687"/>
                <a:ext cx="3888000" cy="216000"/>
                <a:chOff x="14387147" y="15686687"/>
                <a:chExt cx="3888000" cy="216000"/>
              </a:xfrm>
            </p:grpSpPr>
            <p:sp>
              <p:nvSpPr>
                <p:cNvPr id="2564" name="FTU - intercalated pancreatic duct">
                  <a:extLst>
                    <a:ext uri="{FF2B5EF4-FFF2-40B4-BE49-F238E27FC236}">
                      <a16:creationId xmlns:a16="http://schemas.microsoft.com/office/drawing/2014/main" id="{D47617E5-9F47-F7B2-839D-70A5E932B314}"/>
                    </a:ext>
                  </a:extLst>
                </p:cNvPr>
                <p:cNvSpPr txBox="1"/>
                <p:nvPr/>
              </p:nvSpPr>
              <p:spPr>
                <a:xfrm>
                  <a:off x="14387147" y="1568668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Intercalated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565" name="dock">
                  <a:extLst>
                    <a:ext uri="{FF2B5EF4-FFF2-40B4-BE49-F238E27FC236}">
                      <a16:creationId xmlns:a16="http://schemas.microsoft.com/office/drawing/2014/main" id="{EC840AC7-B8A3-745D-1BC1-567F6CE409BF}"/>
                    </a:ext>
                  </a:extLst>
                </p:cNvPr>
                <p:cNvGrpSpPr/>
                <p:nvPr/>
              </p:nvGrpSpPr>
              <p:grpSpPr>
                <a:xfrm>
                  <a:off x="17838101" y="15701319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601" name="Text Box 3086">
                    <a:extLst>
                      <a:ext uri="{FF2B5EF4-FFF2-40B4-BE49-F238E27FC236}">
                        <a16:creationId xmlns:a16="http://schemas.microsoft.com/office/drawing/2014/main" id="{37923E97-BC74-C2A5-CCCB-83A7DD990273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04" name="Text Box 3086">
                    <a:extLst>
                      <a:ext uri="{FF2B5EF4-FFF2-40B4-BE49-F238E27FC236}">
                        <a16:creationId xmlns:a16="http://schemas.microsoft.com/office/drawing/2014/main" id="{81E1550D-B234-BECA-D78C-54141B974F8D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09" name="Text Box 3086">
                    <a:extLst>
                      <a:ext uri="{FF2B5EF4-FFF2-40B4-BE49-F238E27FC236}">
                        <a16:creationId xmlns:a16="http://schemas.microsoft.com/office/drawing/2014/main" id="{68158CC8-14B0-EEF7-DDB9-53C468BFD9EB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593" name="link">
                  <a:extLst>
                    <a:ext uri="{FF2B5EF4-FFF2-40B4-BE49-F238E27FC236}">
                      <a16:creationId xmlns:a16="http://schemas.microsoft.com/office/drawing/2014/main" id="{55A78060-8B18-F448-C735-CFF3D4B1607C}"/>
                    </a:ext>
                  </a:extLst>
                </p:cNvPr>
                <p:cNvGrpSpPr/>
                <p:nvPr/>
              </p:nvGrpSpPr>
              <p:grpSpPr>
                <a:xfrm>
                  <a:off x="14480321" y="15800560"/>
                  <a:ext cx="271971" cy="72000"/>
                  <a:chOff x="1092953" y="4100408"/>
                  <a:chExt cx="271971" cy="72000"/>
                </a:xfrm>
              </p:grpSpPr>
              <p:sp>
                <p:nvSpPr>
                  <p:cNvPr id="2598" name="Star: 5 Points 2227">
                    <a:hlinkClick r:id="rId119"/>
                    <a:extLst>
                      <a:ext uri="{FF2B5EF4-FFF2-40B4-BE49-F238E27FC236}">
                        <a16:creationId xmlns:a16="http://schemas.microsoft.com/office/drawing/2014/main" id="{2A64CB42-9375-7CBB-4989-3595DD62905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10040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99" name="Star: 5 Points 2228">
                    <a:hlinkClick r:id="rId120"/>
                    <a:extLst>
                      <a:ext uri="{FF2B5EF4-FFF2-40B4-BE49-F238E27FC236}">
                        <a16:creationId xmlns:a16="http://schemas.microsoft.com/office/drawing/2014/main" id="{26462B93-D97F-E13E-DC85-8E9E808D43E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10040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00" name="Star: 5 Points 2229">
                    <a:hlinkClick r:id="rId12"/>
                    <a:extLst>
                      <a:ext uri="{FF2B5EF4-FFF2-40B4-BE49-F238E27FC236}">
                        <a16:creationId xmlns:a16="http://schemas.microsoft.com/office/drawing/2014/main" id="{ED9DF877-DE96-CBAF-2462-73B4BF97D12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10040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06" name="FTU - pancreatic parenchyma">
                <a:extLst>
                  <a:ext uri="{FF2B5EF4-FFF2-40B4-BE49-F238E27FC236}">
                    <a16:creationId xmlns:a16="http://schemas.microsoft.com/office/drawing/2014/main" id="{B040AEC9-7724-0634-02FE-F09D0B9FAE3C}"/>
                  </a:ext>
                </a:extLst>
              </p:cNvPr>
              <p:cNvGrpSpPr/>
              <p:nvPr/>
            </p:nvGrpSpPr>
            <p:grpSpPr>
              <a:xfrm>
                <a:off x="14387147" y="15914739"/>
                <a:ext cx="3888000" cy="216000"/>
                <a:chOff x="14387147" y="15914739"/>
                <a:chExt cx="3888000" cy="216000"/>
              </a:xfrm>
            </p:grpSpPr>
            <p:sp>
              <p:nvSpPr>
                <p:cNvPr id="2410" name="FTU - pancreatic parenchyma">
                  <a:extLst>
                    <a:ext uri="{FF2B5EF4-FFF2-40B4-BE49-F238E27FC236}">
                      <a16:creationId xmlns:a16="http://schemas.microsoft.com/office/drawing/2014/main" id="{EFAC513C-082E-A99D-675F-AC3B580E8BD2}"/>
                    </a:ext>
                  </a:extLst>
                </p:cNvPr>
                <p:cNvSpPr txBox="1"/>
                <p:nvPr/>
              </p:nvSpPr>
              <p:spPr>
                <a:xfrm>
                  <a:off x="14387147" y="1591473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Pancreatic parenchyma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11" name="dock">
                  <a:extLst>
                    <a:ext uri="{FF2B5EF4-FFF2-40B4-BE49-F238E27FC236}">
                      <a16:creationId xmlns:a16="http://schemas.microsoft.com/office/drawing/2014/main" id="{25628008-2A1D-2D1C-3017-2327D1F92858}"/>
                    </a:ext>
                  </a:extLst>
                </p:cNvPr>
                <p:cNvGrpSpPr/>
                <p:nvPr/>
              </p:nvGrpSpPr>
              <p:grpSpPr>
                <a:xfrm>
                  <a:off x="17840906" y="15929371"/>
                  <a:ext cx="57600" cy="186737"/>
                  <a:chOff x="2904246" y="12245125"/>
                  <a:chExt cx="57600" cy="186737"/>
                </a:xfrm>
              </p:grpSpPr>
              <p:sp>
                <p:nvSpPr>
                  <p:cNvPr id="2561" name="Text Box 3086">
                    <a:extLst>
                      <a:ext uri="{FF2B5EF4-FFF2-40B4-BE49-F238E27FC236}">
                        <a16:creationId xmlns:a16="http://schemas.microsoft.com/office/drawing/2014/main" id="{F3CFB95F-36AE-FCEA-4E58-BE13D3017473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62" name="Text Box 3086">
                    <a:extLst>
                      <a:ext uri="{FF2B5EF4-FFF2-40B4-BE49-F238E27FC236}">
                        <a16:creationId xmlns:a16="http://schemas.microsoft.com/office/drawing/2014/main" id="{6B7780DC-AE3E-0C42-FB5C-43DD95B4A62C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63" name="Text Box 3086">
                    <a:extLst>
                      <a:ext uri="{FF2B5EF4-FFF2-40B4-BE49-F238E27FC236}">
                        <a16:creationId xmlns:a16="http://schemas.microsoft.com/office/drawing/2014/main" id="{218E3C6F-2792-3218-3AF1-2966A0784052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546" name="link">
                  <a:extLst>
                    <a:ext uri="{FF2B5EF4-FFF2-40B4-BE49-F238E27FC236}">
                      <a16:creationId xmlns:a16="http://schemas.microsoft.com/office/drawing/2014/main" id="{A4CE865E-32F1-0C82-923C-5B399C84C2DD}"/>
                    </a:ext>
                  </a:extLst>
                </p:cNvPr>
                <p:cNvGrpSpPr/>
                <p:nvPr/>
              </p:nvGrpSpPr>
              <p:grpSpPr>
                <a:xfrm>
                  <a:off x="14480321" y="16028169"/>
                  <a:ext cx="271971" cy="72000"/>
                  <a:chOff x="1092953" y="4099965"/>
                  <a:chExt cx="271971" cy="72000"/>
                </a:xfrm>
              </p:grpSpPr>
              <p:sp>
                <p:nvSpPr>
                  <p:cNvPr id="2547" name="Star: 5 Points 2237">
                    <a:hlinkClick r:id="rId121"/>
                    <a:extLst>
                      <a:ext uri="{FF2B5EF4-FFF2-40B4-BE49-F238E27FC236}">
                        <a16:creationId xmlns:a16="http://schemas.microsoft.com/office/drawing/2014/main" id="{6EC13DC0-D793-AAC5-6DFE-8C90C7A3939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099965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48" name="Star: 5 Points 2238">
                    <a:hlinkClick r:id="rId120"/>
                    <a:extLst>
                      <a:ext uri="{FF2B5EF4-FFF2-40B4-BE49-F238E27FC236}">
                        <a16:creationId xmlns:a16="http://schemas.microsoft.com/office/drawing/2014/main" id="{EA2C303B-2BBB-6489-1366-0F18D809162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099965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60" name="Star: 5 Points 2239">
                    <a:hlinkClick r:id="rId12"/>
                    <a:extLst>
                      <a:ext uri="{FF2B5EF4-FFF2-40B4-BE49-F238E27FC236}">
                        <a16:creationId xmlns:a16="http://schemas.microsoft.com/office/drawing/2014/main" id="{4FC06E50-8101-2DDB-D79C-52B8F2C5D18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099965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07" name="dock - vascular">
                <a:extLst>
                  <a:ext uri="{FF2B5EF4-FFF2-40B4-BE49-F238E27FC236}">
                    <a16:creationId xmlns:a16="http://schemas.microsoft.com/office/drawing/2014/main" id="{CC43B91B-52CD-7DEC-FF9C-0B8ACDD77B56}"/>
                  </a:ext>
                </a:extLst>
              </p:cNvPr>
              <p:cNvGrpSpPr/>
              <p:nvPr/>
            </p:nvGrpSpPr>
            <p:grpSpPr>
              <a:xfrm>
                <a:off x="14192179" y="14542863"/>
                <a:ext cx="180000" cy="1587876"/>
                <a:chOff x="14174691" y="14542863"/>
                <a:chExt cx="180000" cy="1587876"/>
              </a:xfrm>
            </p:grpSpPr>
            <p:sp>
              <p:nvSpPr>
                <p:cNvPr id="2408" name="Text Box 3070">
                  <a:extLst>
                    <a:ext uri="{FF2B5EF4-FFF2-40B4-BE49-F238E27FC236}">
                      <a16:creationId xmlns:a16="http://schemas.microsoft.com/office/drawing/2014/main" id="{F9006609-BB58-A405-0EAA-5CC1AE267AC0}"/>
                    </a:ext>
                  </a:extLst>
                </p:cNvPr>
                <p:cNvSpPr txBox="1"/>
                <p:nvPr/>
              </p:nvSpPr>
              <p:spPr>
                <a:xfrm>
                  <a:off x="14174691" y="14542863"/>
                  <a:ext cx="180000" cy="1587876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9" name="Text Box 3036">
                  <a:extLst>
                    <a:ext uri="{FF2B5EF4-FFF2-40B4-BE49-F238E27FC236}">
                      <a16:creationId xmlns:a16="http://schemas.microsoft.com/office/drawing/2014/main" id="{26830BE4-BAB6-5301-1019-7F442A5B4A4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30080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365" name="ganglion - pancreatic g. ">
              <a:extLst>
                <a:ext uri="{FF2B5EF4-FFF2-40B4-BE49-F238E27FC236}">
                  <a16:creationId xmlns:a16="http://schemas.microsoft.com/office/drawing/2014/main" id="{B3802674-8D3B-9CC9-2C28-A2B3760420C9}"/>
                </a:ext>
              </a:extLst>
            </p:cNvPr>
            <p:cNvSpPr txBox="1"/>
            <p:nvPr/>
          </p:nvSpPr>
          <p:spPr>
            <a:xfrm>
              <a:off x="19219349" y="14837852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66" name="ganglion - pancreatic g. ">
              <a:extLst>
                <a:ext uri="{FF2B5EF4-FFF2-40B4-BE49-F238E27FC236}">
                  <a16:creationId xmlns:a16="http://schemas.microsoft.com/office/drawing/2014/main" id="{DFFCD2A3-A8A2-E6C4-6622-684921165EA0}"/>
                </a:ext>
              </a:extLst>
            </p:cNvPr>
            <p:cNvSpPr txBox="1"/>
            <p:nvPr/>
          </p:nvSpPr>
          <p:spPr>
            <a:xfrm>
              <a:off x="19210401" y="15290785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67" name="ganglion - pancreatic g. ">
              <a:extLst>
                <a:ext uri="{FF2B5EF4-FFF2-40B4-BE49-F238E27FC236}">
                  <a16:creationId xmlns:a16="http://schemas.microsoft.com/office/drawing/2014/main" id="{2619652E-BED2-DE82-0FB2-C4A6AC44596B}"/>
                </a:ext>
              </a:extLst>
            </p:cNvPr>
            <p:cNvSpPr txBox="1"/>
            <p:nvPr/>
          </p:nvSpPr>
          <p:spPr>
            <a:xfrm>
              <a:off x="19216470" y="15522206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69" name="ganglion - pancreatic g. ">
              <a:extLst>
                <a:ext uri="{FF2B5EF4-FFF2-40B4-BE49-F238E27FC236}">
                  <a16:creationId xmlns:a16="http://schemas.microsoft.com/office/drawing/2014/main" id="{FE277820-AC0E-5674-2F3A-CEE7E196BDD5}"/>
                </a:ext>
              </a:extLst>
            </p:cNvPr>
            <p:cNvSpPr txBox="1"/>
            <p:nvPr/>
          </p:nvSpPr>
          <p:spPr>
            <a:xfrm>
              <a:off x="19211977" y="1506691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72" name="ganglion - pancreatic g. ">
              <a:extLst>
                <a:ext uri="{FF2B5EF4-FFF2-40B4-BE49-F238E27FC236}">
                  <a16:creationId xmlns:a16="http://schemas.microsoft.com/office/drawing/2014/main" id="{B540F70F-4854-EEC6-2558-3F2BF0137A36}"/>
                </a:ext>
              </a:extLst>
            </p:cNvPr>
            <p:cNvSpPr txBox="1"/>
            <p:nvPr/>
          </p:nvSpPr>
          <p:spPr>
            <a:xfrm>
              <a:off x="19208426" y="14609588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73" name="ganglion - pancreatic g. ">
              <a:extLst>
                <a:ext uri="{FF2B5EF4-FFF2-40B4-BE49-F238E27FC236}">
                  <a16:creationId xmlns:a16="http://schemas.microsoft.com/office/drawing/2014/main" id="{F97AEAE1-E844-9B7C-E3FE-DAF2E4281C4F}"/>
                </a:ext>
              </a:extLst>
            </p:cNvPr>
            <p:cNvSpPr txBox="1"/>
            <p:nvPr/>
          </p:nvSpPr>
          <p:spPr>
            <a:xfrm>
              <a:off x="19210401" y="15751050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74" name="ganglion - pancreatic g. ">
              <a:extLst>
                <a:ext uri="{FF2B5EF4-FFF2-40B4-BE49-F238E27FC236}">
                  <a16:creationId xmlns:a16="http://schemas.microsoft.com/office/drawing/2014/main" id="{BDEE8ACC-C089-E07F-4711-4E67CA32EF35}"/>
                </a:ext>
              </a:extLst>
            </p:cNvPr>
            <p:cNvSpPr txBox="1"/>
            <p:nvPr/>
          </p:nvSpPr>
          <p:spPr>
            <a:xfrm>
              <a:off x="19216470" y="1597704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</p:grpSp>
      <p:sp>
        <p:nvSpPr>
          <p:cNvPr id="2504" name="ENTERIC SYSTEM">
            <a:extLst>
              <a:ext uri="{FF2B5EF4-FFF2-40B4-BE49-F238E27FC236}">
                <a16:creationId xmlns:a16="http://schemas.microsoft.com/office/drawing/2014/main" id="{D0A1064E-E0C1-FDAC-BF2F-9FDAA99AB210}"/>
              </a:ext>
            </a:extLst>
          </p:cNvPr>
          <p:cNvSpPr/>
          <p:nvPr/>
        </p:nvSpPr>
        <p:spPr>
          <a:xfrm>
            <a:off x="16565010" y="10766324"/>
            <a:ext cx="2409241" cy="10465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ENTERIC SYSTEM</a:t>
            </a:r>
          </a:p>
        </p:txBody>
      </p:sp>
      <p:sp>
        <p:nvSpPr>
          <p:cNvPr id="2505" name="Rectangle 2504">
            <a:extLst>
              <a:ext uri="{FF2B5EF4-FFF2-40B4-BE49-F238E27FC236}">
                <a16:creationId xmlns:a16="http://schemas.microsoft.com/office/drawing/2014/main" id="{E6233189-F6DF-3A22-1196-A252858A7F39}"/>
              </a:ext>
            </a:extLst>
          </p:cNvPr>
          <p:cNvSpPr/>
          <p:nvPr/>
        </p:nvSpPr>
        <p:spPr>
          <a:xfrm>
            <a:off x="16572406" y="10766324"/>
            <a:ext cx="1080000" cy="10465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06" name="Rectangle 2505">
            <a:extLst>
              <a:ext uri="{FF2B5EF4-FFF2-40B4-BE49-F238E27FC236}">
                <a16:creationId xmlns:a16="http://schemas.microsoft.com/office/drawing/2014/main" id="{93A60BB0-B792-FB43-A4DD-AB8F9949BE28}"/>
              </a:ext>
            </a:extLst>
          </p:cNvPr>
          <p:cNvSpPr/>
          <p:nvPr/>
        </p:nvSpPr>
        <p:spPr>
          <a:xfrm>
            <a:off x="18048637" y="10766324"/>
            <a:ext cx="919382" cy="10465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79389</TotalTime>
  <Words>2719</Words>
  <Application>Microsoft Macintosh PowerPoint</Application>
  <PresentationFormat>Custom</PresentationFormat>
  <Paragraphs>2045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David Brooks</cp:lastModifiedBy>
  <cp:revision>583</cp:revision>
  <dcterms:created xsi:type="dcterms:W3CDTF">2022-02-14T03:56:44Z</dcterms:created>
  <dcterms:modified xsi:type="dcterms:W3CDTF">2023-04-28T01:28:06Z</dcterms:modified>
</cp:coreProperties>
</file>