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6395" y="10762722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700" dirty="0">
                <a:solidFill>
                  <a:schemeClr val="tx1"/>
                </a:solidFill>
                <a:latin typeface="Calibri" panose="020F0502020204030204"/>
              </a:rPr>
              <a:t>ENTERIC SYSTEM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79427</TotalTime>
  <Words>2788</Words>
  <Application>Microsoft Macintosh PowerPoint</Application>
  <PresentationFormat>Custom</PresentationFormat>
  <Paragraphs>2159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595</cp:revision>
  <dcterms:created xsi:type="dcterms:W3CDTF">2022-02-14T03:56:44Z</dcterms:created>
  <dcterms:modified xsi:type="dcterms:W3CDTF">2023-04-28T01:27:43Z</dcterms:modified>
</cp:coreProperties>
</file>