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93" d="100"/>
          <a:sy n="93" d="100"/>
        </p:scale>
        <p:origin x="-4344" y="-10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5" name="BLOCKS">
            <a:extLst>
              <a:ext uri="{FF2B5EF4-FFF2-40B4-BE49-F238E27FC236}">
                <a16:creationId xmlns:a16="http://schemas.microsoft.com/office/drawing/2014/main" id="{0E7A0DA1-A591-6177-FB7F-0D959DE1DED8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1842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793" name="organ group - hand muscles (intrinsic)">
              <a:extLst>
                <a:ext uri="{FF2B5EF4-FFF2-40B4-BE49-F238E27FC236}">
                  <a16:creationId xmlns:a16="http://schemas.microsoft.com/office/drawing/2014/main" id="{253DD466-5537-B9A2-41BC-910CB8DE51E1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7551138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7551138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7553567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7552749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7552213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7554682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7553985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7553985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7553985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7553050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7553050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7553050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7553050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7552252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7552252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7552252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7552153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7552236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7552236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7552236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7552236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454" name="FTU - Flexor pollicis brevis">
              <a:extLst>
                <a:ext uri="{FF2B5EF4-FFF2-40B4-BE49-F238E27FC236}">
                  <a16:creationId xmlns:a16="http://schemas.microsoft.com/office/drawing/2014/main" id="{709E8664-DC8F-2CCD-200D-98F7EDAEC0F7}"/>
                </a:ext>
              </a:extLst>
            </p:cNvPr>
            <p:cNvGrpSpPr/>
            <p:nvPr/>
          </p:nvGrpSpPr>
          <p:grpSpPr>
            <a:xfrm>
              <a:off x="8694577" y="14465367"/>
              <a:ext cx="1440000" cy="108000"/>
              <a:chOff x="8696641" y="14466775"/>
              <a:chExt cx="1440000" cy="108000"/>
            </a:xfrm>
          </p:grpSpPr>
          <p:sp>
            <p:nvSpPr>
              <p:cNvPr id="13455" name="FTU - Flexor pollicis brevis">
                <a:extLst>
                  <a:ext uri="{FF2B5EF4-FFF2-40B4-BE49-F238E27FC236}">
                    <a16:creationId xmlns:a16="http://schemas.microsoft.com/office/drawing/2014/main" id="{7EB985A5-185E-916D-215B-67B27E8166D9}"/>
                  </a:ext>
                </a:extLst>
              </p:cNvPr>
              <p:cNvSpPr txBox="1"/>
              <p:nvPr/>
            </p:nvSpPr>
            <p:spPr>
              <a:xfrm>
                <a:off x="8696641" y="144667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Flexor pollicis brevis </a:t>
                </a:r>
                <a:endParaRPr lang="en-NZ" sz="800" dirty="0"/>
              </a:p>
            </p:txBody>
          </p:sp>
          <p:grpSp>
            <p:nvGrpSpPr>
              <p:cNvPr id="13456" name="dock">
                <a:extLst>
                  <a:ext uri="{FF2B5EF4-FFF2-40B4-BE49-F238E27FC236}">
                    <a16:creationId xmlns:a16="http://schemas.microsoft.com/office/drawing/2014/main" id="{D6263BB1-C044-CD99-BE67-ADA8230C1CEF}"/>
                  </a:ext>
                </a:extLst>
              </p:cNvPr>
              <p:cNvGrpSpPr/>
              <p:nvPr/>
            </p:nvGrpSpPr>
            <p:grpSpPr>
              <a:xfrm>
                <a:off x="10029853" y="14472377"/>
                <a:ext cx="84788" cy="97442"/>
                <a:chOff x="10029853" y="14472377"/>
                <a:chExt cx="84788" cy="97442"/>
              </a:xfrm>
            </p:grpSpPr>
            <p:sp>
              <p:nvSpPr>
                <p:cNvPr id="13457" name="Text Box 3036">
                  <a:extLst>
                    <a:ext uri="{FF2B5EF4-FFF2-40B4-BE49-F238E27FC236}">
                      <a16:creationId xmlns:a16="http://schemas.microsoft.com/office/drawing/2014/main" id="{E1B849F0-A004-023A-11F3-C072B438F5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4723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58" name="Text Box 3036">
                  <a:extLst>
                    <a:ext uri="{FF2B5EF4-FFF2-40B4-BE49-F238E27FC236}">
                      <a16:creationId xmlns:a16="http://schemas.microsoft.com/office/drawing/2014/main" id="{CAC8E596-6F65-F383-0D14-1357D94769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5338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59" name="Text Box 3036">
                  <a:extLst>
                    <a:ext uri="{FF2B5EF4-FFF2-40B4-BE49-F238E27FC236}">
                      <a16:creationId xmlns:a16="http://schemas.microsoft.com/office/drawing/2014/main" id="{2CD06977-CAD6-91D2-2F54-98DD164DC1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78641" y="145030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10053313" y="3823105"/>
            <a:ext cx="16763336" cy="20678101"/>
            <a:chOff x="8883018" y="3824989"/>
            <a:chExt cx="16763336" cy="20678622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86557" y="23517613"/>
              <a:ext cx="2506647" cy="985998"/>
              <a:chOff x="8213045" y="15782182"/>
              <a:chExt cx="2506647" cy="98599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6399" idx="6"/>
              </p:cNvCxnSpPr>
              <p:nvPr/>
            </p:nvCxnSpPr>
            <p:spPr>
              <a:xfrm rot="5400000">
                <a:off x="9233027" y="15371751"/>
                <a:ext cx="27128" cy="2067089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6405" idx="6"/>
              </p:cNvCxnSpPr>
              <p:nvPr/>
            </p:nvCxnSpPr>
            <p:spPr>
              <a:xfrm rot="5400000">
                <a:off x="9193897" y="15410880"/>
                <a:ext cx="143571" cy="210527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6417" idx="6"/>
              </p:cNvCxnSpPr>
              <p:nvPr/>
            </p:nvCxnSpPr>
            <p:spPr>
              <a:xfrm rot="5400000">
                <a:off x="9203545" y="15401232"/>
                <a:ext cx="376448" cy="235744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6399" idx="6"/>
              </p:cNvCxnSpPr>
              <p:nvPr/>
            </p:nvCxnSpPr>
            <p:spPr>
              <a:xfrm rot="5400000">
                <a:off x="8933342" y="15116213"/>
                <a:ext cx="582351" cy="202294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6411" idx="6"/>
              </p:cNvCxnSpPr>
              <p:nvPr/>
            </p:nvCxnSpPr>
            <p:spPr>
              <a:xfrm rot="5400000">
                <a:off x="9242671" y="15362107"/>
                <a:ext cx="260014" cy="231926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6405" idx="6"/>
              </p:cNvCxnSpPr>
              <p:nvPr/>
            </p:nvCxnSpPr>
            <p:spPr>
              <a:xfrm rot="5400000">
                <a:off x="9239039" y="15365738"/>
                <a:ext cx="143571" cy="219555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6411" idx="6"/>
              </p:cNvCxnSpPr>
              <p:nvPr/>
            </p:nvCxnSpPr>
            <p:spPr>
              <a:xfrm rot="5400000">
                <a:off x="9199910" y="15404868"/>
                <a:ext cx="260014" cy="2233741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6417" idx="6"/>
              </p:cNvCxnSpPr>
              <p:nvPr/>
            </p:nvCxnSpPr>
            <p:spPr>
              <a:xfrm rot="5400000">
                <a:off x="9215613" y="15291100"/>
                <a:ext cx="474512" cy="247964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6387" idx="6"/>
            </p:cNvCxnSpPr>
            <p:nvPr/>
          </p:nvCxnSpPr>
          <p:spPr>
            <a:xfrm rot="10800000">
              <a:off x="8885986" y="22466404"/>
              <a:ext cx="2903940" cy="41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  <a:endCxn id="6423" idx="6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6435" idx="6"/>
            </p:cNvCxnSpPr>
            <p:nvPr/>
          </p:nvCxnSpPr>
          <p:spPr>
            <a:xfrm rot="10800000">
              <a:off x="8890501" y="22815733"/>
              <a:ext cx="2898907" cy="342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6680" idx="6"/>
            </p:cNvCxnSpPr>
            <p:nvPr/>
          </p:nvCxnSpPr>
          <p:spPr>
            <a:xfrm rot="10800000">
              <a:off x="8890334" y="22118982"/>
              <a:ext cx="1953796" cy="360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6429" idx="6"/>
            </p:cNvCxnSpPr>
            <p:nvPr/>
          </p:nvCxnSpPr>
          <p:spPr>
            <a:xfrm rot="10800000">
              <a:off x="8885986" y="22233518"/>
              <a:ext cx="2903854" cy="754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6429" idx="6"/>
            </p:cNvCxnSpPr>
            <p:nvPr/>
          </p:nvCxnSpPr>
          <p:spPr>
            <a:xfrm rot="10800000">
              <a:off x="8885986" y="22233518"/>
              <a:ext cx="1454594" cy="164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3051" idx="6"/>
            </p:cNvCxnSpPr>
            <p:nvPr/>
          </p:nvCxnSpPr>
          <p:spPr>
            <a:xfrm rot="10800000">
              <a:off x="8885944" y="22349318"/>
              <a:ext cx="2903897" cy="777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3051" idx="6"/>
            </p:cNvCxnSpPr>
            <p:nvPr/>
          </p:nvCxnSpPr>
          <p:spPr>
            <a:xfrm rot="10800000">
              <a:off x="8885943" y="22349317"/>
              <a:ext cx="1454108" cy="184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276" idx="6"/>
            </p:cNvCxnSpPr>
            <p:nvPr/>
          </p:nvCxnSpPr>
          <p:spPr>
            <a:xfrm rot="10800000">
              <a:off x="8891080" y="22581651"/>
              <a:ext cx="2898761" cy="403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6393" idx="6"/>
            </p:cNvCxnSpPr>
            <p:nvPr/>
          </p:nvCxnSpPr>
          <p:spPr>
            <a:xfrm rot="10800000">
              <a:off x="8890960" y="22942606"/>
              <a:ext cx="2898880" cy="71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6393" idx="6"/>
            </p:cNvCxnSpPr>
            <p:nvPr/>
          </p:nvCxnSpPr>
          <p:spPr>
            <a:xfrm rot="10800000">
              <a:off x="8890961" y="22942605"/>
              <a:ext cx="1448025" cy="206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6465" idx="6"/>
            </p:cNvCxnSpPr>
            <p:nvPr/>
          </p:nvCxnSpPr>
          <p:spPr>
            <a:xfrm rot="10800000">
              <a:off x="8885944" y="23561336"/>
              <a:ext cx="2903897" cy="304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6471" idx="6"/>
            </p:cNvCxnSpPr>
            <p:nvPr/>
          </p:nvCxnSpPr>
          <p:spPr>
            <a:xfrm rot="10800000">
              <a:off x="8885944" y="23677779"/>
              <a:ext cx="2903897" cy="35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6477" idx="6"/>
            </p:cNvCxnSpPr>
            <p:nvPr/>
          </p:nvCxnSpPr>
          <p:spPr>
            <a:xfrm rot="10800000">
              <a:off x="8885944" y="23794222"/>
              <a:ext cx="2903897" cy="363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6441" idx="6"/>
            </p:cNvCxnSpPr>
            <p:nvPr/>
          </p:nvCxnSpPr>
          <p:spPr>
            <a:xfrm rot="10800000">
              <a:off x="8886111" y="23061949"/>
              <a:ext cx="1692277" cy="228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6441" idx="6"/>
            </p:cNvCxnSpPr>
            <p:nvPr/>
          </p:nvCxnSpPr>
          <p:spPr>
            <a:xfrm rot="10800000">
              <a:off x="8886110" y="23061949"/>
              <a:ext cx="2903730" cy="722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6447" idx="6"/>
            </p:cNvCxnSpPr>
            <p:nvPr/>
          </p:nvCxnSpPr>
          <p:spPr>
            <a:xfrm rot="10800000">
              <a:off x="8886111" y="23173017"/>
              <a:ext cx="1692033" cy="347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6453" idx="6"/>
            </p:cNvCxnSpPr>
            <p:nvPr/>
          </p:nvCxnSpPr>
          <p:spPr>
            <a:xfrm rot="10800000">
              <a:off x="8886110" y="23294963"/>
              <a:ext cx="1692496" cy="334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6453" idx="6"/>
            </p:cNvCxnSpPr>
            <p:nvPr/>
          </p:nvCxnSpPr>
          <p:spPr>
            <a:xfrm rot="10800000">
              <a:off x="8886110" y="23294963"/>
              <a:ext cx="2903730" cy="68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6459" idx="6"/>
            </p:cNvCxnSpPr>
            <p:nvPr/>
          </p:nvCxnSpPr>
          <p:spPr>
            <a:xfrm rot="10800000">
              <a:off x="8886111" y="23414521"/>
              <a:ext cx="1691943" cy="354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6459" idx="6"/>
            </p:cNvCxnSpPr>
            <p:nvPr/>
          </p:nvCxnSpPr>
          <p:spPr>
            <a:xfrm rot="10800000">
              <a:off x="8886110" y="23414520"/>
              <a:ext cx="2903838" cy="771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6350" idx="6"/>
            </p:cNvCxnSpPr>
            <p:nvPr/>
          </p:nvCxnSpPr>
          <p:spPr>
            <a:xfrm rot="10800000">
              <a:off x="8891264" y="21438289"/>
              <a:ext cx="2467361" cy="332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6356" idx="6"/>
            </p:cNvCxnSpPr>
            <p:nvPr/>
          </p:nvCxnSpPr>
          <p:spPr>
            <a:xfrm rot="10800000">
              <a:off x="8891264" y="21556389"/>
              <a:ext cx="2465007" cy="3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5" idx="6"/>
            </p:cNvCxnSpPr>
            <p:nvPr/>
          </p:nvCxnSpPr>
          <p:spPr>
            <a:xfrm rot="10800000">
              <a:off x="8886915" y="21674489"/>
              <a:ext cx="1952378" cy="351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81" idx="6"/>
            </p:cNvCxnSpPr>
            <p:nvPr/>
          </p:nvCxnSpPr>
          <p:spPr>
            <a:xfrm rot="10800000">
              <a:off x="8886915" y="21792587"/>
              <a:ext cx="1953314" cy="334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6320" idx="6"/>
            </p:cNvCxnSpPr>
            <p:nvPr/>
          </p:nvCxnSpPr>
          <p:spPr>
            <a:xfrm rot="10800000">
              <a:off x="8890851" y="21149939"/>
              <a:ext cx="2457033" cy="941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14" idx="6"/>
            </p:cNvCxnSpPr>
            <p:nvPr/>
          </p:nvCxnSpPr>
          <p:spPr>
            <a:xfrm rot="10800000">
              <a:off x="8890851" y="20922827"/>
              <a:ext cx="1634225" cy="360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32" idx="6"/>
            </p:cNvCxnSpPr>
            <p:nvPr/>
          </p:nvCxnSpPr>
          <p:spPr>
            <a:xfrm rot="10800000">
              <a:off x="8890850" y="20580284"/>
              <a:ext cx="2032306" cy="357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6338" idx="6"/>
            </p:cNvCxnSpPr>
            <p:nvPr/>
          </p:nvCxnSpPr>
          <p:spPr>
            <a:xfrm rot="10800000">
              <a:off x="8890851" y="20694215"/>
              <a:ext cx="2035747" cy="361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4" idx="6"/>
            </p:cNvCxnSpPr>
            <p:nvPr/>
          </p:nvCxnSpPr>
          <p:spPr>
            <a:xfrm rot="10800000">
              <a:off x="8890851" y="20808146"/>
              <a:ext cx="2035747" cy="340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6362" idx="6"/>
            </p:cNvCxnSpPr>
            <p:nvPr/>
          </p:nvCxnSpPr>
          <p:spPr>
            <a:xfrm rot="10800000">
              <a:off x="8890850" y="21037914"/>
              <a:ext cx="2465240" cy="33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6326" idx="6"/>
            </p:cNvCxnSpPr>
            <p:nvPr/>
          </p:nvCxnSpPr>
          <p:spPr>
            <a:xfrm rot="10800000" flipV="1">
              <a:off x="8890851" y="21244132"/>
              <a:ext cx="2464361" cy="197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6626" idx="6"/>
            </p:cNvCxnSpPr>
            <p:nvPr/>
          </p:nvCxnSpPr>
          <p:spPr>
            <a:xfrm rot="10800000">
              <a:off x="8891935" y="19426018"/>
              <a:ext cx="1868465" cy="355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6632" idx="6"/>
            </p:cNvCxnSpPr>
            <p:nvPr/>
          </p:nvCxnSpPr>
          <p:spPr>
            <a:xfrm rot="10800000">
              <a:off x="8893041" y="19778272"/>
              <a:ext cx="2129874" cy="35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</p:cNvCxnSpPr>
            <p:nvPr/>
          </p:nvCxnSpPr>
          <p:spPr>
            <a:xfrm flipH="1">
              <a:off x="8921388" y="19577696"/>
              <a:ext cx="1839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78" name="Google Shape;564;p1">
              <a:extLst>
                <a:ext uri="{FF2B5EF4-FFF2-40B4-BE49-F238E27FC236}">
                  <a16:creationId xmlns:a16="http://schemas.microsoft.com/office/drawing/2014/main" id="{CF3DA47C-B466-B45E-3AE5-8663BB878AC1}"/>
                </a:ext>
              </a:extLst>
            </p:cNvPr>
            <p:cNvCxnSpPr>
              <a:cxnSpLocks/>
              <a:endCxn id="6644" idx="7"/>
            </p:cNvCxnSpPr>
            <p:nvPr/>
          </p:nvCxnSpPr>
          <p:spPr>
            <a:xfrm rot="5400000">
              <a:off x="8326678" y="17470658"/>
              <a:ext cx="2736643" cy="16166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6650" idx="7"/>
            </p:cNvCxnSpPr>
            <p:nvPr/>
          </p:nvCxnSpPr>
          <p:spPr>
            <a:xfrm rot="10800000">
              <a:off x="8890177" y="19882560"/>
              <a:ext cx="2033586" cy="47951"/>
            </a:xfrm>
            <a:prstGeom prst="bentConnector4">
              <a:avLst>
                <a:gd name="adj1" fmla="val 49870"/>
                <a:gd name="adj2" fmla="val 5767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6656" idx="6"/>
            </p:cNvCxnSpPr>
            <p:nvPr/>
          </p:nvCxnSpPr>
          <p:spPr>
            <a:xfrm rot="10800000" flipV="1">
              <a:off x="8893041" y="19839475"/>
              <a:ext cx="2133206" cy="3381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6662" idx="6"/>
            </p:cNvCxnSpPr>
            <p:nvPr/>
          </p:nvCxnSpPr>
          <p:spPr>
            <a:xfrm rot="10800000">
              <a:off x="8893783" y="20412653"/>
              <a:ext cx="1500972" cy="352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6668" idx="6"/>
            </p:cNvCxnSpPr>
            <p:nvPr/>
          </p:nvCxnSpPr>
          <p:spPr>
            <a:xfrm rot="10800000">
              <a:off x="8893041" y="20296401"/>
              <a:ext cx="1501716" cy="35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6638" idx="6"/>
            </p:cNvCxnSpPr>
            <p:nvPr/>
          </p:nvCxnSpPr>
          <p:spPr>
            <a:xfrm rot="10800000" flipV="1">
              <a:off x="8895017" y="17020124"/>
              <a:ext cx="1430198" cy="2522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6674" idx="6"/>
            </p:cNvCxnSpPr>
            <p:nvPr/>
          </p:nvCxnSpPr>
          <p:spPr>
            <a:xfrm rot="10800000" flipV="1">
              <a:off x="8891935" y="19839476"/>
              <a:ext cx="2134313" cy="2242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6638" idx="6"/>
            </p:cNvCxnSpPr>
            <p:nvPr/>
          </p:nvCxnSpPr>
          <p:spPr>
            <a:xfrm rot="10800000" flipV="1">
              <a:off x="8895017" y="16910585"/>
              <a:ext cx="1430198" cy="2632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6277" idx="6"/>
            </p:cNvCxnSpPr>
            <p:nvPr/>
          </p:nvCxnSpPr>
          <p:spPr>
            <a:xfrm rot="10800000" flipV="1">
              <a:off x="8888242" y="17811163"/>
              <a:ext cx="1436116" cy="11682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6307" idx="6"/>
            </p:cNvCxnSpPr>
            <p:nvPr/>
          </p:nvCxnSpPr>
          <p:spPr>
            <a:xfrm rot="10800000">
              <a:off x="8883018" y="18649386"/>
              <a:ext cx="1875428" cy="1289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6295" idx="6"/>
            </p:cNvCxnSpPr>
            <p:nvPr/>
          </p:nvCxnSpPr>
          <p:spPr>
            <a:xfrm rot="10800000" flipV="1">
              <a:off x="8886473" y="17542131"/>
              <a:ext cx="1436020" cy="6446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6301" idx="6"/>
            </p:cNvCxnSpPr>
            <p:nvPr/>
          </p:nvCxnSpPr>
          <p:spPr>
            <a:xfrm rot="10800000">
              <a:off x="8888260" y="18300163"/>
              <a:ext cx="1869135" cy="342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6283" idx="6"/>
            </p:cNvCxnSpPr>
            <p:nvPr/>
          </p:nvCxnSpPr>
          <p:spPr>
            <a:xfrm rot="10800000">
              <a:off x="8887394" y="18417815"/>
              <a:ext cx="1872324" cy="347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6289" idx="6"/>
            </p:cNvCxnSpPr>
            <p:nvPr/>
          </p:nvCxnSpPr>
          <p:spPr>
            <a:xfrm rot="10800000">
              <a:off x="8887395" y="18535468"/>
              <a:ext cx="1871991" cy="340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6271" idx="6"/>
            </p:cNvCxnSpPr>
            <p:nvPr/>
          </p:nvCxnSpPr>
          <p:spPr>
            <a:xfrm rot="10800000" flipV="1">
              <a:off x="8886832" y="17811164"/>
              <a:ext cx="1437527" cy="10543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6271" idx="6"/>
            </p:cNvCxnSpPr>
            <p:nvPr/>
          </p:nvCxnSpPr>
          <p:spPr>
            <a:xfrm rot="10800000" flipV="1">
              <a:off x="8886832" y="18778295"/>
              <a:ext cx="1871615" cy="872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56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</p:cNvCxnSpPr>
            <p:nvPr/>
          </p:nvCxnSpPr>
          <p:spPr>
            <a:xfrm flipH="1">
              <a:off x="8914593" y="17542130"/>
              <a:ext cx="1407900" cy="4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90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1138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</p:cNvCxnSpPr>
            <p:nvPr/>
          </p:nvCxnSpPr>
          <p:spPr>
            <a:xfrm flipH="1">
              <a:off x="8914607" y="17682284"/>
              <a:ext cx="1405800" cy="23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6115" y="16910585"/>
              <a:ext cx="1409100" cy="282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4494" y="17020146"/>
              <a:ext cx="1407900" cy="68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4488" y="16910596"/>
              <a:ext cx="1410600" cy="79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6115" y="16910585"/>
              <a:ext cx="1409100" cy="53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5994" y="17020146"/>
              <a:ext cx="1406400" cy="172200"/>
            </a:xfrm>
            <a:prstGeom prst="bentConnector3">
              <a:avLst>
                <a:gd name="adj1" fmla="val 560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5994" y="17020146"/>
              <a:ext cx="1406400" cy="286800"/>
            </a:xfrm>
            <a:prstGeom prst="bentConnector3">
              <a:avLst>
                <a:gd name="adj1" fmla="val 560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</p:cNvCxnSpPr>
            <p:nvPr/>
          </p:nvCxnSpPr>
          <p:spPr>
            <a:xfrm rot="10800000">
              <a:off x="8916236" y="17306815"/>
              <a:ext cx="1848000" cy="684300"/>
            </a:xfrm>
            <a:prstGeom prst="bentConnector3">
              <a:avLst>
                <a:gd name="adj1" fmla="val 6210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rot="10800000">
              <a:off x="8915994" y="16963746"/>
              <a:ext cx="1406400" cy="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24394" y="17020146"/>
              <a:ext cx="1398000" cy="6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6519" idx="6"/>
            </p:cNvCxnSpPr>
            <p:nvPr/>
          </p:nvCxnSpPr>
          <p:spPr>
            <a:xfrm rot="10800000">
              <a:off x="8894963" y="15029485"/>
              <a:ext cx="742073" cy="35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6525" idx="6"/>
            </p:cNvCxnSpPr>
            <p:nvPr/>
          </p:nvCxnSpPr>
          <p:spPr>
            <a:xfrm rot="10800000">
              <a:off x="8894963" y="15148174"/>
              <a:ext cx="742073" cy="35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6531" idx="6"/>
            </p:cNvCxnSpPr>
            <p:nvPr/>
          </p:nvCxnSpPr>
          <p:spPr>
            <a:xfrm rot="10800000">
              <a:off x="8894963" y="15267150"/>
              <a:ext cx="742073" cy="351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6537" idx="6"/>
            </p:cNvCxnSpPr>
            <p:nvPr/>
          </p:nvCxnSpPr>
          <p:spPr>
            <a:xfrm rot="10800000">
              <a:off x="8894963" y="15385842"/>
              <a:ext cx="742073" cy="351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6240" idx="6"/>
            </p:cNvCxnSpPr>
            <p:nvPr/>
          </p:nvCxnSpPr>
          <p:spPr>
            <a:xfrm rot="10800000">
              <a:off x="8895897" y="14908999"/>
              <a:ext cx="741138" cy="366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6252" idx="6"/>
            </p:cNvCxnSpPr>
            <p:nvPr/>
          </p:nvCxnSpPr>
          <p:spPr>
            <a:xfrm rot="10800000">
              <a:off x="8894165" y="15622090"/>
              <a:ext cx="742871" cy="349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6258" idx="6"/>
            </p:cNvCxnSpPr>
            <p:nvPr/>
          </p:nvCxnSpPr>
          <p:spPr>
            <a:xfrm rot="10800000">
              <a:off x="8894165" y="15740136"/>
              <a:ext cx="742871" cy="338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6246" idx="6"/>
            </p:cNvCxnSpPr>
            <p:nvPr/>
          </p:nvCxnSpPr>
          <p:spPr>
            <a:xfrm rot="10800000">
              <a:off x="8894165" y="15504167"/>
              <a:ext cx="742871" cy="345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6264" idx="6"/>
            </p:cNvCxnSpPr>
            <p:nvPr/>
          </p:nvCxnSpPr>
          <p:spPr>
            <a:xfrm rot="10800000">
              <a:off x="8894065" y="15859448"/>
              <a:ext cx="742970" cy="35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6513" idx="6"/>
            </p:cNvCxnSpPr>
            <p:nvPr/>
          </p:nvCxnSpPr>
          <p:spPr>
            <a:xfrm rot="10800000">
              <a:off x="8894126" y="14250717"/>
              <a:ext cx="1539705" cy="349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6204" idx="6"/>
            </p:cNvCxnSpPr>
            <p:nvPr/>
          </p:nvCxnSpPr>
          <p:spPr>
            <a:xfrm rot="10800000">
              <a:off x="8895479" y="14008070"/>
              <a:ext cx="1535444" cy="3498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endCxn id="6210" idx="6"/>
            </p:cNvCxnSpPr>
            <p:nvPr/>
          </p:nvCxnSpPr>
          <p:spPr>
            <a:xfrm rot="10800000">
              <a:off x="8896595" y="14370135"/>
              <a:ext cx="854271" cy="3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13457" idx="6"/>
            </p:cNvCxnSpPr>
            <p:nvPr/>
          </p:nvCxnSpPr>
          <p:spPr>
            <a:xfrm rot="10800000">
              <a:off x="8893494" y="14490853"/>
              <a:ext cx="847792" cy="369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6234" idx="6"/>
            </p:cNvCxnSpPr>
            <p:nvPr/>
          </p:nvCxnSpPr>
          <p:spPr>
            <a:xfrm rot="10800000">
              <a:off x="8894662" y="14131760"/>
              <a:ext cx="1539169" cy="339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222" idx="6"/>
            </p:cNvCxnSpPr>
            <p:nvPr/>
          </p:nvCxnSpPr>
          <p:spPr>
            <a:xfrm rot="10800000">
              <a:off x="8895898" y="14611965"/>
              <a:ext cx="845389" cy="34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228" idx="6"/>
            </p:cNvCxnSpPr>
            <p:nvPr/>
          </p:nvCxnSpPr>
          <p:spPr>
            <a:xfrm rot="10800000">
              <a:off x="8895898" y="14733582"/>
              <a:ext cx="845389" cy="357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6543" idx="6"/>
            </p:cNvCxnSpPr>
            <p:nvPr/>
          </p:nvCxnSpPr>
          <p:spPr>
            <a:xfrm rot="5400000">
              <a:off x="9316259" y="15348112"/>
              <a:ext cx="210462" cy="1054684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6543" idx="6"/>
            </p:cNvCxnSpPr>
            <p:nvPr/>
          </p:nvCxnSpPr>
          <p:spPr>
            <a:xfrm rot="5400000">
              <a:off x="8860797" y="14935873"/>
              <a:ext cx="1078164" cy="101146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6549" idx="6"/>
            </p:cNvCxnSpPr>
            <p:nvPr/>
          </p:nvCxnSpPr>
          <p:spPr>
            <a:xfrm rot="5400000">
              <a:off x="9276005" y="15388366"/>
              <a:ext cx="329154" cy="10928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6549" idx="6"/>
            </p:cNvCxnSpPr>
            <p:nvPr/>
          </p:nvCxnSpPr>
          <p:spPr>
            <a:xfrm rot="5400000">
              <a:off x="9321147" y="15343224"/>
              <a:ext cx="329154" cy="11831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6555" idx="6"/>
            </p:cNvCxnSpPr>
            <p:nvPr/>
          </p:nvCxnSpPr>
          <p:spPr>
            <a:xfrm rot="5400000">
              <a:off x="9323654" y="15340717"/>
              <a:ext cx="447846" cy="13068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6555" idx="6"/>
            </p:cNvCxnSpPr>
            <p:nvPr/>
          </p:nvCxnSpPr>
          <p:spPr>
            <a:xfrm rot="5400000">
              <a:off x="9280893" y="15383478"/>
              <a:ext cx="447846" cy="12213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6561" idx="6"/>
            </p:cNvCxnSpPr>
            <p:nvPr/>
          </p:nvCxnSpPr>
          <p:spPr>
            <a:xfrm rot="5400000">
              <a:off x="9283401" y="15380970"/>
              <a:ext cx="566537" cy="13450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6561" idx="6"/>
            </p:cNvCxnSpPr>
            <p:nvPr/>
          </p:nvCxnSpPr>
          <p:spPr>
            <a:xfrm rot="5400000">
              <a:off x="9279416" y="15253848"/>
              <a:ext cx="697644" cy="146818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455614" y="12219470"/>
              <a:ext cx="1079788" cy="3558662"/>
              <a:chOff x="9634516" y="12219470"/>
              <a:chExt cx="1079788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634516" y="12219470"/>
                <a:ext cx="1021527" cy="3558662"/>
                <a:chOff x="9634516" y="12219470"/>
                <a:chExt cx="1021527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634516" y="12242960"/>
                  <a:ext cx="277200" cy="2127210"/>
                  <a:chOff x="5448524" y="10562956"/>
                  <a:chExt cx="277200" cy="2127210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443124" y="10568356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730" idx="6"/>
            </p:cNvCxnSpPr>
            <p:nvPr/>
          </p:nvCxnSpPr>
          <p:spPr>
            <a:xfrm rot="10800000">
              <a:off x="8892337" y="12882691"/>
              <a:ext cx="1537272" cy="312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6149" idx="6"/>
            </p:cNvCxnSpPr>
            <p:nvPr/>
          </p:nvCxnSpPr>
          <p:spPr>
            <a:xfrm rot="10800000">
              <a:off x="8890507" y="13001818"/>
              <a:ext cx="1539102" cy="341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155" idx="6"/>
            </p:cNvCxnSpPr>
            <p:nvPr/>
          </p:nvCxnSpPr>
          <p:spPr>
            <a:xfrm rot="10800000">
              <a:off x="8895431" y="13123168"/>
              <a:ext cx="1534178" cy="356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91" idx="6"/>
            </p:cNvCxnSpPr>
            <p:nvPr/>
          </p:nvCxnSpPr>
          <p:spPr>
            <a:xfrm rot="5400000">
              <a:off x="9738309" y="12455184"/>
              <a:ext cx="183382" cy="1878934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6185" idx="6"/>
            </p:cNvCxnSpPr>
            <p:nvPr/>
          </p:nvCxnSpPr>
          <p:spPr>
            <a:xfrm rot="10800000">
              <a:off x="8895339" y="12761286"/>
              <a:ext cx="1534270" cy="331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6173" idx="6"/>
            </p:cNvCxnSpPr>
            <p:nvPr/>
          </p:nvCxnSpPr>
          <p:spPr>
            <a:xfrm rot="10800000">
              <a:off x="8894343" y="13607639"/>
              <a:ext cx="772846" cy="34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6143" idx="6"/>
            </p:cNvCxnSpPr>
            <p:nvPr/>
          </p:nvCxnSpPr>
          <p:spPr>
            <a:xfrm rot="10800000">
              <a:off x="8894904" y="12641781"/>
              <a:ext cx="772357" cy="361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6167" idx="6"/>
            </p:cNvCxnSpPr>
            <p:nvPr/>
          </p:nvCxnSpPr>
          <p:spPr>
            <a:xfrm rot="10800000">
              <a:off x="8894676" y="13728974"/>
              <a:ext cx="772603" cy="369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6161" idx="6"/>
            </p:cNvCxnSpPr>
            <p:nvPr/>
          </p:nvCxnSpPr>
          <p:spPr>
            <a:xfrm rot="10800000">
              <a:off x="8895586" y="12523007"/>
              <a:ext cx="772601" cy="34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483" idx="6"/>
            </p:cNvCxnSpPr>
            <p:nvPr/>
          </p:nvCxnSpPr>
          <p:spPr>
            <a:xfrm rot="10800000">
              <a:off x="8894291" y="13245385"/>
              <a:ext cx="1852317" cy="347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6107" idx="6"/>
            </p:cNvCxnSpPr>
            <p:nvPr/>
          </p:nvCxnSpPr>
          <p:spPr>
            <a:xfrm rot="10800000">
              <a:off x="8895621" y="13365949"/>
              <a:ext cx="1858058" cy="365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>
              <a:off x="9477419" y="13382528"/>
              <a:ext cx="763333" cy="1650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2"/>
              <a:endCxn id="6197" idx="6"/>
            </p:cNvCxnSpPr>
            <p:nvPr/>
          </p:nvCxnSpPr>
          <p:spPr>
            <a:xfrm rot="10800000">
              <a:off x="8894443" y="11900009"/>
              <a:ext cx="1060299" cy="30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2"/>
              <a:endCxn id="6179" idx="6"/>
            </p:cNvCxnSpPr>
            <p:nvPr/>
          </p:nvCxnSpPr>
          <p:spPr>
            <a:xfrm rot="10800000">
              <a:off x="8895261" y="11415800"/>
              <a:ext cx="1059480" cy="320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2"/>
              <a:endCxn id="6131" idx="6"/>
            </p:cNvCxnSpPr>
            <p:nvPr/>
          </p:nvCxnSpPr>
          <p:spPr>
            <a:xfrm rot="10800000">
              <a:off x="8893901" y="12141832"/>
              <a:ext cx="1060841" cy="311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125" idx="6"/>
            </p:cNvCxnSpPr>
            <p:nvPr/>
          </p:nvCxnSpPr>
          <p:spPr>
            <a:xfrm rot="10800000">
              <a:off x="8894064" y="11293928"/>
              <a:ext cx="1530087" cy="1082730"/>
            </a:xfrm>
            <a:prstGeom prst="bentConnector3">
              <a:avLst>
                <a:gd name="adj1" fmla="val 2932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2"/>
              <a:endCxn id="6137" idx="6"/>
            </p:cNvCxnSpPr>
            <p:nvPr/>
          </p:nvCxnSpPr>
          <p:spPr>
            <a:xfrm rot="10800000">
              <a:off x="8895675" y="11538066"/>
              <a:ext cx="1059067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489" idx="6"/>
            </p:cNvCxnSpPr>
            <p:nvPr/>
          </p:nvCxnSpPr>
          <p:spPr>
            <a:xfrm rot="10800000">
              <a:off x="8895278" y="11171538"/>
              <a:ext cx="1528873" cy="1132176"/>
            </a:xfrm>
            <a:prstGeom prst="bentConnector3">
              <a:avLst>
                <a:gd name="adj1" fmla="val 2148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2"/>
              <a:endCxn id="6495" idx="6"/>
            </p:cNvCxnSpPr>
            <p:nvPr/>
          </p:nvCxnSpPr>
          <p:spPr>
            <a:xfrm rot="10800000">
              <a:off x="8894115" y="11659765"/>
              <a:ext cx="1060627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2"/>
              <a:endCxn id="6501" idx="6"/>
            </p:cNvCxnSpPr>
            <p:nvPr/>
          </p:nvCxnSpPr>
          <p:spPr>
            <a:xfrm rot="10800000">
              <a:off x="8894121" y="11777500"/>
              <a:ext cx="1060621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2"/>
              <a:endCxn id="6507" idx="6"/>
            </p:cNvCxnSpPr>
            <p:nvPr/>
          </p:nvCxnSpPr>
          <p:spPr>
            <a:xfrm rot="10800000">
              <a:off x="8893999" y="12021556"/>
              <a:ext cx="1060743" cy="30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954741" y="11429818"/>
              <a:ext cx="36000" cy="761202"/>
              <a:chOff x="11070525" y="11434190"/>
              <a:chExt cx="36000" cy="761202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1070525" y="119172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1070525" y="1143419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1070525" y="1155606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1070525" y="1215939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1070525" y="1167776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1070525" y="117954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1070525" y="1203881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930928" y="11265443"/>
              <a:ext cx="208196" cy="989082"/>
              <a:chOff x="10109830" y="11265443"/>
              <a:chExt cx="208196" cy="989082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 rot="5400000">
                <a:off x="9803826" y="11687243"/>
                <a:ext cx="936000" cy="924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 rot="5400000">
                <a:off x="9676926" y="11729288"/>
                <a:ext cx="95814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089" idx="6"/>
            </p:cNvCxnSpPr>
            <p:nvPr/>
          </p:nvCxnSpPr>
          <p:spPr>
            <a:xfrm rot="10800000">
              <a:off x="8895746" y="10604352"/>
              <a:ext cx="1382217" cy="33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13" idx="6"/>
            </p:cNvCxnSpPr>
            <p:nvPr/>
          </p:nvCxnSpPr>
          <p:spPr>
            <a:xfrm rot="10800000">
              <a:off x="8895558" y="10724939"/>
              <a:ext cx="1382404" cy="334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01" idx="6"/>
            </p:cNvCxnSpPr>
            <p:nvPr/>
          </p:nvCxnSpPr>
          <p:spPr>
            <a:xfrm rot="10800000">
              <a:off x="8892966" y="10974742"/>
              <a:ext cx="1384997" cy="327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095" idx="6"/>
            </p:cNvCxnSpPr>
            <p:nvPr/>
          </p:nvCxnSpPr>
          <p:spPr>
            <a:xfrm rot="10800000">
              <a:off x="8895520" y="10845887"/>
              <a:ext cx="1382442" cy="334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6447" idx="6"/>
            </p:cNvCxnSpPr>
            <p:nvPr/>
          </p:nvCxnSpPr>
          <p:spPr>
            <a:xfrm rot="10800000">
              <a:off x="8886110" y="23173017"/>
              <a:ext cx="2903730" cy="741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80228</TotalTime>
  <Words>2512</Words>
  <Application>Microsoft Macintosh PowerPoint</Application>
  <PresentationFormat>Custom</PresentationFormat>
  <Paragraphs>2018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561</cp:revision>
  <dcterms:created xsi:type="dcterms:W3CDTF">2022-02-14T03:56:44Z</dcterms:created>
  <dcterms:modified xsi:type="dcterms:W3CDTF">2022-11-09T23:37:44Z</dcterms:modified>
</cp:coreProperties>
</file>