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FF"/>
    <a:srgbClr val="93FFFF"/>
    <a:srgbClr val="00FFFF"/>
    <a:srgbClr val="FFCCCC"/>
    <a:srgbClr val="F0E1FF"/>
    <a:srgbClr val="E6CF8A"/>
    <a:srgbClr val="FFA3A3"/>
    <a:srgbClr val="FF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napToGrid="0">
      <p:cViewPr>
        <p:scale>
          <a:sx n="62" d="100"/>
          <a:sy n="62" d="100"/>
        </p:scale>
        <p:origin x="-3788" y="-1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3/07/2022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3/07/2022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3/07/2022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mon_hepatic_duct" TargetMode="External"/><Relationship Id="rId13" Type="http://schemas.openxmlformats.org/officeDocument/2006/relationships/hyperlink" Target="https://en.wikipedia.org/wiki/Jejunum" TargetMode="External"/><Relationship Id="rId18" Type="http://schemas.openxmlformats.org/officeDocument/2006/relationships/hyperlink" Target="https://en.wikipedia.org/wiki/Rectum" TargetMode="External"/><Relationship Id="rId3" Type="http://schemas.openxmlformats.org/officeDocument/2006/relationships/hyperlink" Target="https://pubmed.ncbi.nlm.nih.gov/30422588/" TargetMode="External"/><Relationship Id="rId21" Type="http://schemas.openxmlformats.org/officeDocument/2006/relationships/hyperlink" Target="https://en.wikipedia.org/wiki/Pancreas" TargetMode="External"/><Relationship Id="rId7" Type="http://schemas.openxmlformats.org/officeDocument/2006/relationships/hyperlink" Target="https://en.wikipedia.org/wiki/Stomach#Sections" TargetMode="External"/><Relationship Id="rId12" Type="http://schemas.openxmlformats.org/officeDocument/2006/relationships/hyperlink" Target="https://www.ncbi.nlm.nih.gov/books/NBK482390/" TargetMode="External"/><Relationship Id="rId17" Type="http://schemas.openxmlformats.org/officeDocument/2006/relationships/hyperlink" Target="https://en.wikipedia.org/wiki/Large_intestine#Structure" TargetMode="External"/><Relationship Id="rId2" Type="http://schemas.openxmlformats.org/officeDocument/2006/relationships/hyperlink" Target="https://en.wikipedia.org/wiki/Major_duodenal_papilla#:~:text=The%20major%20duodenal%20papilla%20(papilla,Major%20duodenal%20papilla" TargetMode="External"/><Relationship Id="rId16" Type="http://schemas.openxmlformats.org/officeDocument/2006/relationships/hyperlink" Target="https://en.wikipedia.org/wiki/Gastrointestinal_tract" TargetMode="External"/><Relationship Id="rId20" Type="http://schemas.openxmlformats.org/officeDocument/2006/relationships/hyperlink" Target="https://en.wikipedia.org/wiki/Esophagus#:~:text=the%20esophageal%20mucosa.-,Nerve%20supply,nerve%20to%20supply%20the%20muscles.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459246/" TargetMode="External"/><Relationship Id="rId11" Type="http://schemas.openxmlformats.org/officeDocument/2006/relationships/hyperlink" Target="https://en.wikipedia.org/wiki/Duodenum" TargetMode="External"/><Relationship Id="rId24" Type="http://schemas.openxmlformats.org/officeDocument/2006/relationships/hyperlink" Target="https://www.ncbi.nlm.nih.gov/books/NBK459288/" TargetMode="External"/><Relationship Id="rId5" Type="http://schemas.openxmlformats.org/officeDocument/2006/relationships/hyperlink" Target="https://en.wikipedia.org/wiki/Ampulla_of_Vater" TargetMode="External"/><Relationship Id="rId15" Type="http://schemas.openxmlformats.org/officeDocument/2006/relationships/hyperlink" Target="https://en.wikipedia.org/wiki/Ilium" TargetMode="External"/><Relationship Id="rId23" Type="http://schemas.openxmlformats.org/officeDocument/2006/relationships/hyperlink" Target="https://en.wikipedia.org/wiki/Gallbladder" TargetMode="External"/><Relationship Id="rId10" Type="http://schemas.openxmlformats.org/officeDocument/2006/relationships/hyperlink" Target="https://en.wikipedia.org/wiki/Liver" TargetMode="External"/><Relationship Id="rId19" Type="http://schemas.openxmlformats.org/officeDocument/2006/relationships/hyperlink" Target="https://www.ncbi.nlm.nih.gov/books/NBK537245/" TargetMode="External"/><Relationship Id="rId4" Type="http://schemas.openxmlformats.org/officeDocument/2006/relationships/hyperlink" Target="https://docs.google.com/document/d/1ZLQXUAgG69kpJLtPxObQX-iWJbsSftvPo8ddY1uHVAM/edit" TargetMode="External"/><Relationship Id="rId9" Type="http://schemas.openxmlformats.org/officeDocument/2006/relationships/hyperlink" Target="https://en.wikipedia.org/wiki/Common_bile_duct" TargetMode="External"/><Relationship Id="rId14" Type="http://schemas.openxmlformats.org/officeDocument/2006/relationships/hyperlink" Target="https://www.ncbi.nlm.nih.gov/books/NBK459366/" TargetMode="External"/><Relationship Id="rId22" Type="http://schemas.openxmlformats.org/officeDocument/2006/relationships/hyperlink" Target="https://www.ncbi.nlm.nih.gov/books/NBK53291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E28BD2B-87F6-1274-5FB6-81891D139699}"/>
              </a:ext>
            </a:extLst>
          </p:cNvPr>
          <p:cNvGrpSpPr>
            <a:grpSpLocks/>
          </p:cNvGrpSpPr>
          <p:nvPr/>
        </p:nvGrpSpPr>
        <p:grpSpPr>
          <a:xfrm>
            <a:off x="2040313" y="3192510"/>
            <a:ext cx="40508586" cy="21789379"/>
            <a:chOff x="2040313" y="3192510"/>
            <a:chExt cx="40508586" cy="217893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5FA7184-5D13-AE7D-6876-8B3F7DCEEC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2040313" y="3192510"/>
              <a:ext cx="40499583" cy="18126732"/>
              <a:chOff x="2040313" y="3192510"/>
              <a:chExt cx="40499583" cy="18126732"/>
            </a:xfrm>
          </p:grpSpPr>
          <p:sp>
            <p:nvSpPr>
              <p:cNvPr id="2" name="Text Box 3056">
                <a:extLst>
                  <a:ext uri="{FF2B5EF4-FFF2-40B4-BE49-F238E27FC236}">
                    <a16:creationId xmlns:a16="http://schemas.microsoft.com/office/drawing/2014/main" id="{DD1F8727-D191-496B-23DA-4863A2995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16315" y="3192510"/>
                <a:ext cx="9789217" cy="181267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9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BRAIN &amp; NERVOUS SYSTEM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 Box 3056">
                <a:extLst>
                  <a:ext uri="{FF2B5EF4-FFF2-40B4-BE49-F238E27FC236}">
                    <a16:creationId xmlns:a16="http://schemas.microsoft.com/office/drawing/2014/main" id="{47DEBFBC-B278-5F9B-D2FD-AB5E3B914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0313" y="3195564"/>
                <a:ext cx="16776002" cy="15304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Box 3056">
                <a:extLst>
                  <a:ext uri="{FF2B5EF4-FFF2-40B4-BE49-F238E27FC236}">
                    <a16:creationId xmlns:a16="http://schemas.microsoft.com/office/drawing/2014/main" id="{76091671-1DCF-0BB6-FB42-57F760CD4D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55765" y="3195565"/>
                <a:ext cx="17484131" cy="152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3046">
              <a:extLst>
                <a:ext uri="{FF2B5EF4-FFF2-40B4-BE49-F238E27FC236}">
                  <a16:creationId xmlns:a16="http://schemas.microsoft.com/office/drawing/2014/main" id="{4F47510C-5730-4CE7-007A-F2772C2F37AC}"/>
                </a:ext>
              </a:extLst>
            </p:cNvPr>
            <p:cNvSpPr txBox="1">
              <a:spLocks/>
            </p:cNvSpPr>
            <p:nvPr/>
          </p:nvSpPr>
          <p:spPr>
            <a:xfrm>
              <a:off x="9425909" y="4790457"/>
              <a:ext cx="4320000" cy="19836000"/>
            </a:xfrm>
            <a:prstGeom prst="rect">
              <a:avLst/>
            </a:prstGeom>
            <a:solidFill>
              <a:srgbClr val="FFA3A3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CARDIORESPIRATORY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3046">
              <a:extLst>
                <a:ext uri="{FF2B5EF4-FFF2-40B4-BE49-F238E27FC236}">
                  <a16:creationId xmlns:a16="http://schemas.microsoft.com/office/drawing/2014/main" id="{8CD2905D-5246-5435-E307-70E9CE63B34A}"/>
                </a:ext>
              </a:extLst>
            </p:cNvPr>
            <p:cNvSpPr txBox="1">
              <a:spLocks/>
            </p:cNvSpPr>
            <p:nvPr/>
          </p:nvSpPr>
          <p:spPr>
            <a:xfrm>
              <a:off x="14177021" y="4790458"/>
              <a:ext cx="4104000" cy="165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DIGESTIVE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3056">
              <a:extLst>
                <a:ext uri="{FF2B5EF4-FFF2-40B4-BE49-F238E27FC236}">
                  <a16:creationId xmlns:a16="http://schemas.microsoft.com/office/drawing/2014/main" id="{58B73997-3BD4-56A0-5764-814C42075A07}"/>
                </a:ext>
              </a:extLst>
            </p:cNvPr>
            <p:cNvSpPr txBox="1">
              <a:spLocks/>
            </p:cNvSpPr>
            <p:nvPr/>
          </p:nvSpPr>
          <p:spPr>
            <a:xfrm>
              <a:off x="29144508" y="13327363"/>
              <a:ext cx="1440000" cy="8012359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URINARY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3056">
              <a:extLst>
                <a:ext uri="{FF2B5EF4-FFF2-40B4-BE49-F238E27FC236}">
                  <a16:creationId xmlns:a16="http://schemas.microsoft.com/office/drawing/2014/main" id="{871E6A8A-A2E3-CE25-DC03-F98888E459C3}"/>
                </a:ext>
              </a:extLst>
            </p:cNvPr>
            <p:cNvSpPr txBox="1">
              <a:spLocks/>
            </p:cNvSpPr>
            <p:nvPr/>
          </p:nvSpPr>
          <p:spPr>
            <a:xfrm>
              <a:off x="4019258" y="4790458"/>
              <a:ext cx="1440000" cy="165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IMMUNE SYSTEM</a:t>
              </a:r>
            </a:p>
          </p:txBody>
        </p:sp>
        <p:sp>
          <p:nvSpPr>
            <p:cNvPr id="10" name="Text Box 3056">
              <a:extLst>
                <a:ext uri="{FF2B5EF4-FFF2-40B4-BE49-F238E27FC236}">
                  <a16:creationId xmlns:a16="http://schemas.microsoft.com/office/drawing/2014/main" id="{0B3E4206-1918-9152-16DE-93538782C335}"/>
                </a:ext>
              </a:extLst>
            </p:cNvPr>
            <p:cNvSpPr txBox="1">
              <a:spLocks/>
            </p:cNvSpPr>
            <p:nvPr/>
          </p:nvSpPr>
          <p:spPr>
            <a:xfrm>
              <a:off x="29147323" y="4790458"/>
              <a:ext cx="1440000" cy="846924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SPECIAL SENSE ORGANS</a:t>
              </a:r>
            </a:p>
          </p:txBody>
        </p:sp>
        <p:sp>
          <p:nvSpPr>
            <p:cNvPr id="11" name="Text Box 3056">
              <a:extLst>
                <a:ext uri="{FF2B5EF4-FFF2-40B4-BE49-F238E27FC236}">
                  <a16:creationId xmlns:a16="http://schemas.microsoft.com/office/drawing/2014/main" id="{1AC7FB3C-70E6-3D77-C5EA-4C94489E9E2C}"/>
                </a:ext>
              </a:extLst>
            </p:cNvPr>
            <p:cNvSpPr txBox="1">
              <a:spLocks/>
            </p:cNvSpPr>
            <p:nvPr/>
          </p:nvSpPr>
          <p:spPr>
            <a:xfrm>
              <a:off x="2040313" y="4790458"/>
              <a:ext cx="1440000" cy="165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3056">
              <a:extLst>
                <a:ext uri="{FF2B5EF4-FFF2-40B4-BE49-F238E27FC236}">
                  <a16:creationId xmlns:a16="http://schemas.microsoft.com/office/drawing/2014/main" id="{D8ADCA78-2017-EFDE-1CC6-13608FC0DD8C}"/>
                </a:ext>
              </a:extLst>
            </p:cNvPr>
            <p:cNvSpPr txBox="1">
              <a:spLocks/>
            </p:cNvSpPr>
            <p:nvPr/>
          </p:nvSpPr>
          <p:spPr>
            <a:xfrm>
              <a:off x="37120079" y="4790457"/>
              <a:ext cx="1440000" cy="16560000"/>
            </a:xfrm>
            <a:prstGeom prst="rect">
              <a:avLst/>
            </a:prstGeom>
            <a:solidFill>
              <a:srgbClr val="F0E1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3056">
              <a:extLst>
                <a:ext uri="{FF2B5EF4-FFF2-40B4-BE49-F238E27FC236}">
                  <a16:creationId xmlns:a16="http://schemas.microsoft.com/office/drawing/2014/main" id="{8D0B6163-CBB4-B8BA-6534-B4C308A5EDA3}"/>
                </a:ext>
              </a:extLst>
            </p:cNvPr>
            <p:cNvSpPr txBox="1">
              <a:spLocks/>
            </p:cNvSpPr>
            <p:nvPr/>
          </p:nvSpPr>
          <p:spPr>
            <a:xfrm>
              <a:off x="39101757" y="4790458"/>
              <a:ext cx="1440000" cy="16560000"/>
            </a:xfrm>
            <a:prstGeom prst="rect">
              <a:avLst/>
            </a:prstGeom>
            <a:solidFill>
              <a:srgbClr val="E2C5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3EBDD3-107E-DD04-0EEE-AEA0F5422D59}"/>
                </a:ext>
              </a:extLst>
            </p:cNvPr>
            <p:cNvSpPr>
              <a:spLocks/>
            </p:cNvSpPr>
            <p:nvPr/>
          </p:nvSpPr>
          <p:spPr>
            <a:xfrm>
              <a:off x="6734611" y="8562202"/>
              <a:ext cx="737866" cy="160464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9" name="Text Box 3046">
              <a:extLst>
                <a:ext uri="{FF2B5EF4-FFF2-40B4-BE49-F238E27FC236}">
                  <a16:creationId xmlns:a16="http://schemas.microsoft.com/office/drawing/2014/main" id="{99041262-5243-689B-7ED9-BF692157A023}"/>
                </a:ext>
              </a:extLst>
            </p:cNvPr>
            <p:cNvSpPr txBox="1">
              <a:spLocks/>
            </p:cNvSpPr>
            <p:nvPr/>
          </p:nvSpPr>
          <p:spPr>
            <a:xfrm>
              <a:off x="12182802" y="4911413"/>
              <a:ext cx="6089014" cy="1152005"/>
            </a:xfrm>
            <a:prstGeom prst="rect">
              <a:avLst/>
            </a:prstGeom>
            <a:gradFill flip="none" rotWithShape="1">
              <a:gsLst>
                <a:gs pos="0">
                  <a:srgbClr val="FFA3A3"/>
                </a:gs>
                <a:gs pos="100000">
                  <a:srgbClr val="E6CF8A"/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NASO-ORAL-PHARYNGEAL SYSTEM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E84E83-8D64-673F-C3D3-DEAFD7B0FBBA}"/>
                </a:ext>
              </a:extLst>
            </p:cNvPr>
            <p:cNvGrpSpPr>
              <a:grpSpLocks/>
            </p:cNvGrpSpPr>
            <p:nvPr/>
          </p:nvGrpSpPr>
          <p:grpSpPr>
            <a:xfrm>
              <a:off x="2076313" y="4790458"/>
              <a:ext cx="40472586" cy="20191431"/>
              <a:chOff x="2076313" y="4790458"/>
              <a:chExt cx="40472586" cy="20191431"/>
            </a:xfrm>
          </p:grpSpPr>
          <p:sp>
            <p:nvSpPr>
              <p:cNvPr id="16" name="Text Box 3056">
                <a:extLst>
                  <a:ext uri="{FF2B5EF4-FFF2-40B4-BE49-F238E27FC236}">
                    <a16:creationId xmlns:a16="http://schemas.microsoft.com/office/drawing/2014/main" id="{D0B1153E-B3A2-0564-7ACE-C7567B44D5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103455" y="4790458"/>
                <a:ext cx="1440000" cy="1998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9804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INTEGUMENTARY SYSTEM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E85BC8-642A-05B1-7E2E-8D5E00B6B0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76313" y="24746367"/>
                <a:ext cx="40472586" cy="2355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6CDDCD-A1F4-73B5-B8D3-CFDAA41F3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04508" y="10784125"/>
                <a:ext cx="0" cy="14004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37CC75A-1EF7-FE53-1398-E48DACC8F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073311" y="16011375"/>
                <a:ext cx="0" cy="8712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36B4431-5C3D-BDC0-BF97-A8BFC31D62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31757" y="20982677"/>
                <a:ext cx="0" cy="37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0FA9431-1F15-D1E6-FC13-847FBC423B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00836" y="20086657"/>
                <a:ext cx="0" cy="46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81A6DF2-7F82-2A4A-7FB1-1FCA8A995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21579" y="5130808"/>
                <a:ext cx="0" cy="4270931"/>
              </a:xfrm>
              <a:prstGeom prst="line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58" name="Text Box 3034">
            <a:extLst>
              <a:ext uri="{FF2B5EF4-FFF2-40B4-BE49-F238E27FC236}">
                <a16:creationId xmlns:a16="http://schemas.microsoft.com/office/drawing/2014/main" id="{EB436101-190C-2924-A535-DB0CDBE29300}"/>
              </a:ext>
            </a:extLst>
          </p:cNvPr>
          <p:cNvSpPr txBox="1"/>
          <p:nvPr/>
        </p:nvSpPr>
        <p:spPr>
          <a:xfrm rot="16200000">
            <a:off x="18132521" y="11081493"/>
            <a:ext cx="941101" cy="260547"/>
          </a:xfrm>
          <a:prstGeom prst="rect">
            <a:avLst/>
          </a:prstGeom>
          <a:solidFill>
            <a:srgbClr val="93FFFF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459" name="TextBox 1458">
            <a:extLst>
              <a:ext uri="{FF2B5EF4-FFF2-40B4-BE49-F238E27FC236}">
                <a16:creationId xmlns:a16="http://schemas.microsoft.com/office/drawing/2014/main" id="{9463118F-B0F6-B4CC-E5D3-0E798D6E320C}"/>
              </a:ext>
            </a:extLst>
          </p:cNvPr>
          <p:cNvSpPr txBox="1"/>
          <p:nvPr/>
        </p:nvSpPr>
        <p:spPr>
          <a:xfrm rot="16200000">
            <a:off x="21868252" y="12823666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1460" name="Text Box 3047">
            <a:extLst>
              <a:ext uri="{FF2B5EF4-FFF2-40B4-BE49-F238E27FC236}">
                <a16:creationId xmlns:a16="http://schemas.microsoft.com/office/drawing/2014/main" id="{50C1BEEF-65BA-CBF0-4D8B-6734440412C5}"/>
              </a:ext>
            </a:extLst>
          </p:cNvPr>
          <p:cNvSpPr txBox="1"/>
          <p:nvPr/>
        </p:nvSpPr>
        <p:spPr>
          <a:xfrm>
            <a:off x="21237396" y="10002908"/>
            <a:ext cx="974013" cy="112980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61" name="TextBox 1460">
            <a:extLst>
              <a:ext uri="{FF2B5EF4-FFF2-40B4-BE49-F238E27FC236}">
                <a16:creationId xmlns:a16="http://schemas.microsoft.com/office/drawing/2014/main" id="{D9FBDB01-ABBD-0F4D-3D82-37A70044D80F}"/>
              </a:ext>
            </a:extLst>
          </p:cNvPr>
          <p:cNvSpPr txBox="1"/>
          <p:nvPr/>
        </p:nvSpPr>
        <p:spPr>
          <a:xfrm>
            <a:off x="19447143" y="9741413"/>
            <a:ext cx="6709685" cy="180000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2" name="TextBox 1461">
            <a:extLst>
              <a:ext uri="{FF2B5EF4-FFF2-40B4-BE49-F238E27FC236}">
                <a16:creationId xmlns:a16="http://schemas.microsoft.com/office/drawing/2014/main" id="{3736FA71-A22C-E131-746A-A987DB9337CB}"/>
              </a:ext>
            </a:extLst>
          </p:cNvPr>
          <p:cNvSpPr txBox="1"/>
          <p:nvPr/>
        </p:nvSpPr>
        <p:spPr>
          <a:xfrm>
            <a:off x="27491153" y="90018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grpSp>
        <p:nvGrpSpPr>
          <p:cNvPr id="1463" name="paravertebral ganglia">
            <a:extLst>
              <a:ext uri="{FF2B5EF4-FFF2-40B4-BE49-F238E27FC236}">
                <a16:creationId xmlns:a16="http://schemas.microsoft.com/office/drawing/2014/main" id="{0FB8A86D-7BDE-E5A6-2A03-5FAE989F2269}"/>
              </a:ext>
            </a:extLst>
          </p:cNvPr>
          <p:cNvGrpSpPr/>
          <p:nvPr/>
        </p:nvGrpSpPr>
        <p:grpSpPr>
          <a:xfrm>
            <a:off x="22461654" y="10009780"/>
            <a:ext cx="762578" cy="11282160"/>
            <a:chOff x="18146193" y="9831345"/>
            <a:chExt cx="762578" cy="11282160"/>
          </a:xfrm>
        </p:grpSpPr>
        <p:sp>
          <p:nvSpPr>
            <p:cNvPr id="1464" name="Text Box 3047">
              <a:extLst>
                <a:ext uri="{FF2B5EF4-FFF2-40B4-BE49-F238E27FC236}">
                  <a16:creationId xmlns:a16="http://schemas.microsoft.com/office/drawing/2014/main" id="{A7936868-2AAD-6815-EE05-D8DB3BDD6158}"/>
                </a:ext>
              </a:extLst>
            </p:cNvPr>
            <p:cNvSpPr txBox="1"/>
            <p:nvPr/>
          </p:nvSpPr>
          <p:spPr>
            <a:xfrm>
              <a:off x="18152771" y="9831345"/>
              <a:ext cx="756000" cy="1128216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65" name="Text Box 3045">
              <a:extLst>
                <a:ext uri="{FF2B5EF4-FFF2-40B4-BE49-F238E27FC236}">
                  <a16:creationId xmlns:a16="http://schemas.microsoft.com/office/drawing/2014/main" id="{16B0F12B-1F07-274E-229D-C9A62D98FB6D}"/>
                </a:ext>
              </a:extLst>
            </p:cNvPr>
            <p:cNvSpPr txBox="1"/>
            <p:nvPr/>
          </p:nvSpPr>
          <p:spPr>
            <a:xfrm>
              <a:off x="18152135" y="11061446"/>
              <a:ext cx="756000" cy="4485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66" name="Text Box 3040">
              <a:extLst>
                <a:ext uri="{FF2B5EF4-FFF2-40B4-BE49-F238E27FC236}">
                  <a16:creationId xmlns:a16="http://schemas.microsoft.com/office/drawing/2014/main" id="{0A8C64C2-9121-2679-CC7D-E9D84C2DC9B1}"/>
                </a:ext>
              </a:extLst>
            </p:cNvPr>
            <p:cNvSpPr txBox="1"/>
            <p:nvPr/>
          </p:nvSpPr>
          <p:spPr>
            <a:xfrm>
              <a:off x="18152135" y="10009351"/>
              <a:ext cx="756000" cy="5709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67" name="Text Box 3040">
              <a:extLst>
                <a:ext uri="{FF2B5EF4-FFF2-40B4-BE49-F238E27FC236}">
                  <a16:creationId xmlns:a16="http://schemas.microsoft.com/office/drawing/2014/main" id="{F4AC99F4-A9DA-49D9-831E-C19546738A58}"/>
                </a:ext>
              </a:extLst>
            </p:cNvPr>
            <p:cNvSpPr txBox="1"/>
            <p:nvPr/>
          </p:nvSpPr>
          <p:spPr>
            <a:xfrm>
              <a:off x="18152135" y="10598914"/>
              <a:ext cx="756000" cy="4439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68" name="Text Box 3045">
              <a:extLst>
                <a:ext uri="{FF2B5EF4-FFF2-40B4-BE49-F238E27FC236}">
                  <a16:creationId xmlns:a16="http://schemas.microsoft.com/office/drawing/2014/main" id="{DD9F0431-8D0B-CA6E-6F65-A3E235ED9C4F}"/>
                </a:ext>
              </a:extLst>
            </p:cNvPr>
            <p:cNvSpPr txBox="1"/>
            <p:nvPr/>
          </p:nvSpPr>
          <p:spPr>
            <a:xfrm>
              <a:off x="18147848" y="11541002"/>
              <a:ext cx="756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69" name="Text Box 3045">
              <a:extLst>
                <a:ext uri="{FF2B5EF4-FFF2-40B4-BE49-F238E27FC236}">
                  <a16:creationId xmlns:a16="http://schemas.microsoft.com/office/drawing/2014/main" id="{D4AFE7BB-BA4C-C11C-1EFD-4B6669B8923E}"/>
                </a:ext>
              </a:extLst>
            </p:cNvPr>
            <p:cNvSpPr txBox="1"/>
            <p:nvPr/>
          </p:nvSpPr>
          <p:spPr>
            <a:xfrm>
              <a:off x="18147848" y="11779280"/>
              <a:ext cx="756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0" name="Text Box 3045">
              <a:extLst>
                <a:ext uri="{FF2B5EF4-FFF2-40B4-BE49-F238E27FC236}">
                  <a16:creationId xmlns:a16="http://schemas.microsoft.com/office/drawing/2014/main" id="{D004C445-E07D-1C11-1EC2-65EA2DB1A7DD}"/>
                </a:ext>
              </a:extLst>
            </p:cNvPr>
            <p:cNvSpPr txBox="1"/>
            <p:nvPr/>
          </p:nvSpPr>
          <p:spPr>
            <a:xfrm>
              <a:off x="18147848" y="12017558"/>
              <a:ext cx="756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1" name="Text Box 3045">
              <a:extLst>
                <a:ext uri="{FF2B5EF4-FFF2-40B4-BE49-F238E27FC236}">
                  <a16:creationId xmlns:a16="http://schemas.microsoft.com/office/drawing/2014/main" id="{897801B4-600C-9EF1-23AD-7FA702A3DAD1}"/>
                </a:ext>
              </a:extLst>
            </p:cNvPr>
            <p:cNvSpPr txBox="1"/>
            <p:nvPr/>
          </p:nvSpPr>
          <p:spPr>
            <a:xfrm>
              <a:off x="18147848" y="12255836"/>
              <a:ext cx="756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2" name="Text Box 3045">
              <a:extLst>
                <a:ext uri="{FF2B5EF4-FFF2-40B4-BE49-F238E27FC236}">
                  <a16:creationId xmlns:a16="http://schemas.microsoft.com/office/drawing/2014/main" id="{74520665-684B-EE2F-0941-9B7ABFB38313}"/>
                </a:ext>
              </a:extLst>
            </p:cNvPr>
            <p:cNvSpPr txBox="1"/>
            <p:nvPr/>
          </p:nvSpPr>
          <p:spPr>
            <a:xfrm>
              <a:off x="18147848" y="12494114"/>
              <a:ext cx="756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3" name="Text Box 3045">
              <a:extLst>
                <a:ext uri="{FF2B5EF4-FFF2-40B4-BE49-F238E27FC236}">
                  <a16:creationId xmlns:a16="http://schemas.microsoft.com/office/drawing/2014/main" id="{6658870F-D3EB-CC5E-D1DE-8FFE594D2EA9}"/>
                </a:ext>
              </a:extLst>
            </p:cNvPr>
            <p:cNvSpPr txBox="1"/>
            <p:nvPr/>
          </p:nvSpPr>
          <p:spPr>
            <a:xfrm>
              <a:off x="18147848" y="12732392"/>
              <a:ext cx="756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4" name="Text Box 3045">
              <a:extLst>
                <a:ext uri="{FF2B5EF4-FFF2-40B4-BE49-F238E27FC236}">
                  <a16:creationId xmlns:a16="http://schemas.microsoft.com/office/drawing/2014/main" id="{9FA96CC6-86E8-56E7-D7C3-F59BA5376DAE}"/>
                </a:ext>
              </a:extLst>
            </p:cNvPr>
            <p:cNvSpPr txBox="1"/>
            <p:nvPr/>
          </p:nvSpPr>
          <p:spPr>
            <a:xfrm>
              <a:off x="18147848" y="12970670"/>
              <a:ext cx="756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5" name="Text Box 3045">
              <a:extLst>
                <a:ext uri="{FF2B5EF4-FFF2-40B4-BE49-F238E27FC236}">
                  <a16:creationId xmlns:a16="http://schemas.microsoft.com/office/drawing/2014/main" id="{EF1B6C1B-F2EA-6C08-9D8E-81001BBABFD2}"/>
                </a:ext>
              </a:extLst>
            </p:cNvPr>
            <p:cNvSpPr txBox="1"/>
            <p:nvPr/>
          </p:nvSpPr>
          <p:spPr>
            <a:xfrm>
              <a:off x="18147848" y="13208948"/>
              <a:ext cx="756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6" name="Text Box 3045">
              <a:extLst>
                <a:ext uri="{FF2B5EF4-FFF2-40B4-BE49-F238E27FC236}">
                  <a16:creationId xmlns:a16="http://schemas.microsoft.com/office/drawing/2014/main" id="{2BA231E5-0F3B-2771-A46A-18559250F2E4}"/>
                </a:ext>
              </a:extLst>
            </p:cNvPr>
            <p:cNvSpPr txBox="1"/>
            <p:nvPr/>
          </p:nvSpPr>
          <p:spPr>
            <a:xfrm>
              <a:off x="18147848" y="13447226"/>
              <a:ext cx="756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7" name="Text Box 3045">
              <a:extLst>
                <a:ext uri="{FF2B5EF4-FFF2-40B4-BE49-F238E27FC236}">
                  <a16:creationId xmlns:a16="http://schemas.microsoft.com/office/drawing/2014/main" id="{2C8A2525-F3E0-E439-5010-E96C4D2DBF71}"/>
                </a:ext>
              </a:extLst>
            </p:cNvPr>
            <p:cNvSpPr txBox="1"/>
            <p:nvPr/>
          </p:nvSpPr>
          <p:spPr>
            <a:xfrm>
              <a:off x="18147848" y="13685504"/>
              <a:ext cx="756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8" name="Text Box 3045">
              <a:extLst>
                <a:ext uri="{FF2B5EF4-FFF2-40B4-BE49-F238E27FC236}">
                  <a16:creationId xmlns:a16="http://schemas.microsoft.com/office/drawing/2014/main" id="{600F9476-C706-B0AD-31B6-56A840630931}"/>
                </a:ext>
              </a:extLst>
            </p:cNvPr>
            <p:cNvSpPr txBox="1"/>
            <p:nvPr/>
          </p:nvSpPr>
          <p:spPr>
            <a:xfrm>
              <a:off x="18147848" y="13923784"/>
              <a:ext cx="756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9" name="Text Box 3045">
              <a:extLst>
                <a:ext uri="{FF2B5EF4-FFF2-40B4-BE49-F238E27FC236}">
                  <a16:creationId xmlns:a16="http://schemas.microsoft.com/office/drawing/2014/main" id="{CD54BC73-F0C0-5511-0B7F-6C657EF4DE36}"/>
                </a:ext>
              </a:extLst>
            </p:cNvPr>
            <p:cNvSpPr txBox="1"/>
            <p:nvPr/>
          </p:nvSpPr>
          <p:spPr>
            <a:xfrm>
              <a:off x="18146193" y="14160052"/>
              <a:ext cx="756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80" name="Text Box 3045">
              <a:extLst>
                <a:ext uri="{FF2B5EF4-FFF2-40B4-BE49-F238E27FC236}">
                  <a16:creationId xmlns:a16="http://schemas.microsoft.com/office/drawing/2014/main" id="{56562BCD-E2C3-855B-FE98-ACDF6F27B5BF}"/>
                </a:ext>
              </a:extLst>
            </p:cNvPr>
            <p:cNvSpPr txBox="1"/>
            <p:nvPr/>
          </p:nvSpPr>
          <p:spPr>
            <a:xfrm>
              <a:off x="18146193" y="14398083"/>
              <a:ext cx="756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81" name="Text Box 3045">
              <a:extLst>
                <a:ext uri="{FF2B5EF4-FFF2-40B4-BE49-F238E27FC236}">
                  <a16:creationId xmlns:a16="http://schemas.microsoft.com/office/drawing/2014/main" id="{4076D337-9FC7-9415-A684-3425AE37BC77}"/>
                </a:ext>
              </a:extLst>
            </p:cNvPr>
            <p:cNvSpPr txBox="1"/>
            <p:nvPr/>
          </p:nvSpPr>
          <p:spPr>
            <a:xfrm>
              <a:off x="18146193" y="14635576"/>
              <a:ext cx="756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82" name="Text Box 3045">
              <a:extLst>
                <a:ext uri="{FF2B5EF4-FFF2-40B4-BE49-F238E27FC236}">
                  <a16:creationId xmlns:a16="http://schemas.microsoft.com/office/drawing/2014/main" id="{27D73883-3832-7472-5EA1-CCF9AEAC6870}"/>
                </a:ext>
              </a:extLst>
            </p:cNvPr>
            <p:cNvSpPr txBox="1"/>
            <p:nvPr/>
          </p:nvSpPr>
          <p:spPr>
            <a:xfrm>
              <a:off x="18146193" y="14871630"/>
              <a:ext cx="756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83" name="Text Box 3045">
              <a:extLst>
                <a:ext uri="{FF2B5EF4-FFF2-40B4-BE49-F238E27FC236}">
                  <a16:creationId xmlns:a16="http://schemas.microsoft.com/office/drawing/2014/main" id="{563952BC-52B3-F9B7-67FB-F9CB869D9AFE}"/>
                </a:ext>
              </a:extLst>
            </p:cNvPr>
            <p:cNvSpPr txBox="1"/>
            <p:nvPr/>
          </p:nvSpPr>
          <p:spPr>
            <a:xfrm>
              <a:off x="18146193" y="15576693"/>
              <a:ext cx="756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1484" name="Text Box 3045">
              <a:extLst>
                <a:ext uri="{FF2B5EF4-FFF2-40B4-BE49-F238E27FC236}">
                  <a16:creationId xmlns:a16="http://schemas.microsoft.com/office/drawing/2014/main" id="{0C3C6862-F925-CEEE-77E0-51BC285E55FF}"/>
                </a:ext>
              </a:extLst>
            </p:cNvPr>
            <p:cNvSpPr txBox="1"/>
            <p:nvPr/>
          </p:nvSpPr>
          <p:spPr>
            <a:xfrm>
              <a:off x="18146193" y="15815258"/>
              <a:ext cx="756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5" name="Text Box 3045">
              <a:extLst>
                <a:ext uri="{FF2B5EF4-FFF2-40B4-BE49-F238E27FC236}">
                  <a16:creationId xmlns:a16="http://schemas.microsoft.com/office/drawing/2014/main" id="{E25D60B2-A698-DB42-CBF3-C40187BBC725}"/>
                </a:ext>
              </a:extLst>
            </p:cNvPr>
            <p:cNvSpPr txBox="1"/>
            <p:nvPr/>
          </p:nvSpPr>
          <p:spPr>
            <a:xfrm>
              <a:off x="18146193" y="16053820"/>
              <a:ext cx="756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6" name="Text Box 3045">
              <a:extLst>
                <a:ext uri="{FF2B5EF4-FFF2-40B4-BE49-F238E27FC236}">
                  <a16:creationId xmlns:a16="http://schemas.microsoft.com/office/drawing/2014/main" id="{6CCD5040-6DE1-CD96-280A-73C4E6CFC464}"/>
                </a:ext>
              </a:extLst>
            </p:cNvPr>
            <p:cNvSpPr txBox="1"/>
            <p:nvPr/>
          </p:nvSpPr>
          <p:spPr>
            <a:xfrm>
              <a:off x="18146193" y="15104879"/>
              <a:ext cx="756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87" name="Text Box 3045">
              <a:extLst>
                <a:ext uri="{FF2B5EF4-FFF2-40B4-BE49-F238E27FC236}">
                  <a16:creationId xmlns:a16="http://schemas.microsoft.com/office/drawing/2014/main" id="{C67EB02B-977A-2C76-FC11-60C40A7222AB}"/>
                </a:ext>
              </a:extLst>
            </p:cNvPr>
            <p:cNvSpPr txBox="1"/>
            <p:nvPr/>
          </p:nvSpPr>
          <p:spPr>
            <a:xfrm>
              <a:off x="18146193" y="15338128"/>
              <a:ext cx="756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1488" name="TextBox 1487">
            <a:extLst>
              <a:ext uri="{FF2B5EF4-FFF2-40B4-BE49-F238E27FC236}">
                <a16:creationId xmlns:a16="http://schemas.microsoft.com/office/drawing/2014/main" id="{21828713-1156-7462-CEB4-FE1C79B1812E}"/>
              </a:ext>
            </a:extLst>
          </p:cNvPr>
          <p:cNvSpPr txBox="1"/>
          <p:nvPr/>
        </p:nvSpPr>
        <p:spPr>
          <a:xfrm>
            <a:off x="27487157" y="84398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489" name="TextBox 1488">
            <a:extLst>
              <a:ext uri="{FF2B5EF4-FFF2-40B4-BE49-F238E27FC236}">
                <a16:creationId xmlns:a16="http://schemas.microsoft.com/office/drawing/2014/main" id="{199242DB-BAAC-EDDF-4394-8533D16CC3E9}"/>
              </a:ext>
            </a:extLst>
          </p:cNvPr>
          <p:cNvSpPr txBox="1"/>
          <p:nvPr/>
        </p:nvSpPr>
        <p:spPr>
          <a:xfrm>
            <a:off x="27451530" y="9267108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1490" name="TextBox 1489">
            <a:extLst>
              <a:ext uri="{FF2B5EF4-FFF2-40B4-BE49-F238E27FC236}">
                <a16:creationId xmlns:a16="http://schemas.microsoft.com/office/drawing/2014/main" id="{3FDE24F0-0BD9-4B7D-7E91-F86C8FD64146}"/>
              </a:ext>
            </a:extLst>
          </p:cNvPr>
          <p:cNvSpPr txBox="1"/>
          <p:nvPr/>
        </p:nvSpPr>
        <p:spPr>
          <a:xfrm>
            <a:off x="27480261" y="8058398"/>
            <a:ext cx="1207516" cy="252000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491" name="TextBox 1490">
            <a:extLst>
              <a:ext uri="{FF2B5EF4-FFF2-40B4-BE49-F238E27FC236}">
                <a16:creationId xmlns:a16="http://schemas.microsoft.com/office/drawing/2014/main" id="{E1550360-B6B6-8F27-385D-CBDA5BC15569}"/>
              </a:ext>
            </a:extLst>
          </p:cNvPr>
          <p:cNvSpPr txBox="1"/>
          <p:nvPr/>
        </p:nvSpPr>
        <p:spPr>
          <a:xfrm>
            <a:off x="27475281" y="7898889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Meningeal nerve</a:t>
            </a:r>
          </a:p>
        </p:txBody>
      </p:sp>
      <p:sp>
        <p:nvSpPr>
          <p:cNvPr id="1492" name="TextBox 1491">
            <a:extLst>
              <a:ext uri="{FF2B5EF4-FFF2-40B4-BE49-F238E27FC236}">
                <a16:creationId xmlns:a16="http://schemas.microsoft.com/office/drawing/2014/main" id="{F31057F6-4C97-3A85-F303-82921DF32E96}"/>
              </a:ext>
            </a:extLst>
          </p:cNvPr>
          <p:cNvSpPr txBox="1"/>
          <p:nvPr/>
        </p:nvSpPr>
        <p:spPr>
          <a:xfrm>
            <a:off x="20417828" y="8552901"/>
            <a:ext cx="1044000" cy="15234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493" name="Text Box 3034">
            <a:extLst>
              <a:ext uri="{FF2B5EF4-FFF2-40B4-BE49-F238E27FC236}">
                <a16:creationId xmlns:a16="http://schemas.microsoft.com/office/drawing/2014/main" id="{8947CCE5-292B-07D9-4B85-1B2E7E5FDE9E}"/>
              </a:ext>
            </a:extLst>
          </p:cNvPr>
          <p:cNvSpPr txBox="1"/>
          <p:nvPr/>
        </p:nvSpPr>
        <p:spPr>
          <a:xfrm>
            <a:off x="20420478" y="8131273"/>
            <a:ext cx="1044000" cy="329898"/>
          </a:xfrm>
          <a:prstGeom prst="rect">
            <a:avLst/>
          </a:prstGeom>
          <a:solidFill>
            <a:srgbClr val="93FFFF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1494" name="TextBox 1493">
            <a:extLst>
              <a:ext uri="{FF2B5EF4-FFF2-40B4-BE49-F238E27FC236}">
                <a16:creationId xmlns:a16="http://schemas.microsoft.com/office/drawing/2014/main" id="{A94FB366-D476-DC70-4335-1FF12CC984B3}"/>
              </a:ext>
            </a:extLst>
          </p:cNvPr>
          <p:cNvSpPr txBox="1"/>
          <p:nvPr/>
        </p:nvSpPr>
        <p:spPr>
          <a:xfrm>
            <a:off x="19452912" y="8562587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1495" name="Text Box 3032">
            <a:extLst>
              <a:ext uri="{FF2B5EF4-FFF2-40B4-BE49-F238E27FC236}">
                <a16:creationId xmlns:a16="http://schemas.microsoft.com/office/drawing/2014/main" id="{23FBCEDD-5802-E16D-6D08-8DE48EC9A901}"/>
              </a:ext>
            </a:extLst>
          </p:cNvPr>
          <p:cNvSpPr txBox="1"/>
          <p:nvPr/>
        </p:nvSpPr>
        <p:spPr>
          <a:xfrm>
            <a:off x="23019735" y="6932005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6" name="Text Box 3039">
            <a:extLst>
              <a:ext uri="{FF2B5EF4-FFF2-40B4-BE49-F238E27FC236}">
                <a16:creationId xmlns:a16="http://schemas.microsoft.com/office/drawing/2014/main" id="{15D22C09-1477-569B-1609-27A20801C742}"/>
              </a:ext>
            </a:extLst>
          </p:cNvPr>
          <p:cNvSpPr txBox="1"/>
          <p:nvPr/>
        </p:nvSpPr>
        <p:spPr>
          <a:xfrm>
            <a:off x="23925660" y="10009782"/>
            <a:ext cx="1260000" cy="112980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7" name="Text Box 3042">
            <a:extLst>
              <a:ext uri="{FF2B5EF4-FFF2-40B4-BE49-F238E27FC236}">
                <a16:creationId xmlns:a16="http://schemas.microsoft.com/office/drawing/2014/main" id="{E4FE2EEE-D9AE-0E2A-9369-0A52AF7DAE4A}"/>
              </a:ext>
            </a:extLst>
          </p:cNvPr>
          <p:cNvSpPr txBox="1"/>
          <p:nvPr/>
        </p:nvSpPr>
        <p:spPr>
          <a:xfrm>
            <a:off x="23928831" y="13624518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498" name="Text Box 3042">
            <a:extLst>
              <a:ext uri="{FF2B5EF4-FFF2-40B4-BE49-F238E27FC236}">
                <a16:creationId xmlns:a16="http://schemas.microsoft.com/office/drawing/2014/main" id="{D702F9E8-4BD4-A637-C799-D77662CE611C}"/>
              </a:ext>
            </a:extLst>
          </p:cNvPr>
          <p:cNvSpPr txBox="1"/>
          <p:nvPr/>
        </p:nvSpPr>
        <p:spPr>
          <a:xfrm>
            <a:off x="23928831" y="13864318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499" name="Text Box 3042">
            <a:extLst>
              <a:ext uri="{FF2B5EF4-FFF2-40B4-BE49-F238E27FC236}">
                <a16:creationId xmlns:a16="http://schemas.microsoft.com/office/drawing/2014/main" id="{19331C46-E9FB-BE2D-6BB7-F753DFE808BD}"/>
              </a:ext>
            </a:extLst>
          </p:cNvPr>
          <p:cNvSpPr txBox="1"/>
          <p:nvPr/>
        </p:nvSpPr>
        <p:spPr>
          <a:xfrm>
            <a:off x="23928831" y="14104118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500" name="TextBox 1499">
            <a:extLst>
              <a:ext uri="{FF2B5EF4-FFF2-40B4-BE49-F238E27FC236}">
                <a16:creationId xmlns:a16="http://schemas.microsoft.com/office/drawing/2014/main" id="{3EC298AE-D162-0D7F-2791-EDF917D4A679}"/>
              </a:ext>
            </a:extLst>
          </p:cNvPr>
          <p:cNvSpPr txBox="1"/>
          <p:nvPr/>
        </p:nvSpPr>
        <p:spPr>
          <a:xfrm>
            <a:off x="21496078" y="6978563"/>
            <a:ext cx="1404000" cy="184666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1501" name="TextBox 1500">
            <a:extLst>
              <a:ext uri="{FF2B5EF4-FFF2-40B4-BE49-F238E27FC236}">
                <a16:creationId xmlns:a16="http://schemas.microsoft.com/office/drawing/2014/main" id="{4EEA1F39-2102-D9AF-6852-3483F7FE90C8}"/>
              </a:ext>
            </a:extLst>
          </p:cNvPr>
          <p:cNvSpPr txBox="1"/>
          <p:nvPr/>
        </p:nvSpPr>
        <p:spPr>
          <a:xfrm>
            <a:off x="19455579" y="7588273"/>
            <a:ext cx="2016098" cy="138499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502" name="TextBox 1501">
            <a:extLst>
              <a:ext uri="{FF2B5EF4-FFF2-40B4-BE49-F238E27FC236}">
                <a16:creationId xmlns:a16="http://schemas.microsoft.com/office/drawing/2014/main" id="{708D1820-D46A-D2B2-1D0F-0D616E2AF1EB}"/>
              </a:ext>
            </a:extLst>
          </p:cNvPr>
          <p:cNvSpPr txBox="1"/>
          <p:nvPr/>
        </p:nvSpPr>
        <p:spPr>
          <a:xfrm>
            <a:off x="19455388" y="7278135"/>
            <a:ext cx="2014337" cy="138499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Pharyngeal nerve</a:t>
            </a:r>
          </a:p>
        </p:txBody>
      </p:sp>
      <p:sp>
        <p:nvSpPr>
          <p:cNvPr id="1503" name="Text Box 3032">
            <a:extLst>
              <a:ext uri="{FF2B5EF4-FFF2-40B4-BE49-F238E27FC236}">
                <a16:creationId xmlns:a16="http://schemas.microsoft.com/office/drawing/2014/main" id="{E96E0B1B-78A7-CC14-32D4-5291C814EA46}"/>
              </a:ext>
            </a:extLst>
          </p:cNvPr>
          <p:cNvSpPr txBox="1"/>
          <p:nvPr/>
        </p:nvSpPr>
        <p:spPr>
          <a:xfrm>
            <a:off x="23026591" y="7500799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4" name="Text Box 112">
            <a:extLst>
              <a:ext uri="{FF2B5EF4-FFF2-40B4-BE49-F238E27FC236}">
                <a16:creationId xmlns:a16="http://schemas.microsoft.com/office/drawing/2014/main" id="{B726015D-F515-B3B9-0659-C124CB3AD6FF}"/>
              </a:ext>
            </a:extLst>
          </p:cNvPr>
          <p:cNvSpPr txBox="1"/>
          <p:nvPr/>
        </p:nvSpPr>
        <p:spPr>
          <a:xfrm>
            <a:off x="21499768" y="7797448"/>
            <a:ext cx="1404000" cy="2180997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</a:p>
        </p:txBody>
      </p:sp>
      <p:sp>
        <p:nvSpPr>
          <p:cNvPr id="1505" name="Text Box 3040">
            <a:extLst>
              <a:ext uri="{FF2B5EF4-FFF2-40B4-BE49-F238E27FC236}">
                <a16:creationId xmlns:a16="http://schemas.microsoft.com/office/drawing/2014/main" id="{8365E627-2F80-042A-674B-4E4AB6C691E6}"/>
              </a:ext>
            </a:extLst>
          </p:cNvPr>
          <p:cNvSpPr txBox="1"/>
          <p:nvPr/>
        </p:nvSpPr>
        <p:spPr>
          <a:xfrm>
            <a:off x="21729140" y="7903252"/>
            <a:ext cx="540000" cy="20534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 g </a:t>
            </a:r>
            <a:b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(Nodose)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Text Box 3040">
            <a:extLst>
              <a:ext uri="{FF2B5EF4-FFF2-40B4-BE49-F238E27FC236}">
                <a16:creationId xmlns:a16="http://schemas.microsoft.com/office/drawing/2014/main" id="{92271E48-CA96-BEA4-9798-3CEB03D245D2}"/>
              </a:ext>
            </a:extLst>
          </p:cNvPr>
          <p:cNvSpPr txBox="1"/>
          <p:nvPr/>
        </p:nvSpPr>
        <p:spPr>
          <a:xfrm>
            <a:off x="22305140" y="7903252"/>
            <a:ext cx="540000" cy="20534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g </a:t>
            </a:r>
            <a:b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(Jugular)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7" name="Text Box 3036">
            <a:extLst>
              <a:ext uri="{FF2B5EF4-FFF2-40B4-BE49-F238E27FC236}">
                <a16:creationId xmlns:a16="http://schemas.microsoft.com/office/drawing/2014/main" id="{EB3B43DD-C220-6B90-BF34-96E83999F7DB}"/>
              </a:ext>
            </a:extLst>
          </p:cNvPr>
          <p:cNvSpPr txBox="1">
            <a:spLocks noChangeAspect="1"/>
          </p:cNvSpPr>
          <p:nvPr/>
        </p:nvSpPr>
        <p:spPr>
          <a:xfrm>
            <a:off x="23017383" y="11560700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8" name="Text Box 3045">
            <a:extLst>
              <a:ext uri="{FF2B5EF4-FFF2-40B4-BE49-F238E27FC236}">
                <a16:creationId xmlns:a16="http://schemas.microsoft.com/office/drawing/2014/main" id="{21BFCD39-7A97-A816-94C1-9CCC70BC7A01}"/>
              </a:ext>
            </a:extLst>
          </p:cNvPr>
          <p:cNvSpPr txBox="1"/>
          <p:nvPr/>
        </p:nvSpPr>
        <p:spPr>
          <a:xfrm rot="16200000">
            <a:off x="20955518" y="13926719"/>
            <a:ext cx="1417575" cy="333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509" name="Text Box 3042">
            <a:extLst>
              <a:ext uri="{FF2B5EF4-FFF2-40B4-BE49-F238E27FC236}">
                <a16:creationId xmlns:a16="http://schemas.microsoft.com/office/drawing/2014/main" id="{6AA7274F-CC9B-F68C-5DF2-09068C50CAC5}"/>
              </a:ext>
            </a:extLst>
          </p:cNvPr>
          <p:cNvSpPr txBox="1"/>
          <p:nvPr/>
        </p:nvSpPr>
        <p:spPr>
          <a:xfrm>
            <a:off x="23927396" y="10194771"/>
            <a:ext cx="50400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10" name="Text Box 3042">
            <a:extLst>
              <a:ext uri="{FF2B5EF4-FFF2-40B4-BE49-F238E27FC236}">
                <a16:creationId xmlns:a16="http://schemas.microsoft.com/office/drawing/2014/main" id="{6BEB6C03-9F8D-FB51-60BE-D2F5E5A7894E}"/>
              </a:ext>
            </a:extLst>
          </p:cNvPr>
          <p:cNvSpPr txBox="1"/>
          <p:nvPr/>
        </p:nvSpPr>
        <p:spPr>
          <a:xfrm>
            <a:off x="23927396" y="10352811"/>
            <a:ext cx="50400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11" name="Text Box 3042">
            <a:extLst>
              <a:ext uri="{FF2B5EF4-FFF2-40B4-BE49-F238E27FC236}">
                <a16:creationId xmlns:a16="http://schemas.microsoft.com/office/drawing/2014/main" id="{CB4FD3BA-F77A-B7F2-824A-46ED6666B7C1}"/>
              </a:ext>
            </a:extLst>
          </p:cNvPr>
          <p:cNvSpPr txBox="1"/>
          <p:nvPr/>
        </p:nvSpPr>
        <p:spPr>
          <a:xfrm>
            <a:off x="23927396" y="10510851"/>
            <a:ext cx="50400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12" name="Text Box 3042">
            <a:extLst>
              <a:ext uri="{FF2B5EF4-FFF2-40B4-BE49-F238E27FC236}">
                <a16:creationId xmlns:a16="http://schemas.microsoft.com/office/drawing/2014/main" id="{847986AF-A9C0-DA0F-DC11-84C372628C2E}"/>
              </a:ext>
            </a:extLst>
          </p:cNvPr>
          <p:cNvSpPr txBox="1"/>
          <p:nvPr/>
        </p:nvSpPr>
        <p:spPr>
          <a:xfrm>
            <a:off x="23927396" y="10668891"/>
            <a:ext cx="50400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13" name="Text Box 3042">
            <a:extLst>
              <a:ext uri="{FF2B5EF4-FFF2-40B4-BE49-F238E27FC236}">
                <a16:creationId xmlns:a16="http://schemas.microsoft.com/office/drawing/2014/main" id="{96E47E4F-6801-680C-2F60-AB510188DC73}"/>
              </a:ext>
            </a:extLst>
          </p:cNvPr>
          <p:cNvSpPr txBox="1"/>
          <p:nvPr/>
        </p:nvSpPr>
        <p:spPr>
          <a:xfrm>
            <a:off x="23927396" y="10826931"/>
            <a:ext cx="50400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514" name="Text Box 3042">
            <a:extLst>
              <a:ext uri="{FF2B5EF4-FFF2-40B4-BE49-F238E27FC236}">
                <a16:creationId xmlns:a16="http://schemas.microsoft.com/office/drawing/2014/main" id="{B45391A9-368E-8182-731B-54942DA4FF9F}"/>
              </a:ext>
            </a:extLst>
          </p:cNvPr>
          <p:cNvSpPr txBox="1"/>
          <p:nvPr/>
        </p:nvSpPr>
        <p:spPr>
          <a:xfrm>
            <a:off x="23927396" y="10984971"/>
            <a:ext cx="50400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515" name="Text Box 3042">
            <a:extLst>
              <a:ext uri="{FF2B5EF4-FFF2-40B4-BE49-F238E27FC236}">
                <a16:creationId xmlns:a16="http://schemas.microsoft.com/office/drawing/2014/main" id="{CD722103-A590-B9B3-6D4B-9183255B2688}"/>
              </a:ext>
            </a:extLst>
          </p:cNvPr>
          <p:cNvSpPr txBox="1"/>
          <p:nvPr/>
        </p:nvSpPr>
        <p:spPr>
          <a:xfrm>
            <a:off x="23927396" y="11143011"/>
            <a:ext cx="50400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16" name="Text Box 3042">
            <a:extLst>
              <a:ext uri="{FF2B5EF4-FFF2-40B4-BE49-F238E27FC236}">
                <a16:creationId xmlns:a16="http://schemas.microsoft.com/office/drawing/2014/main" id="{23D817B5-9EC9-0D8A-B1BB-A5BFE2454131}"/>
              </a:ext>
            </a:extLst>
          </p:cNvPr>
          <p:cNvSpPr txBox="1"/>
          <p:nvPr/>
        </p:nvSpPr>
        <p:spPr>
          <a:xfrm>
            <a:off x="23927396" y="11301049"/>
            <a:ext cx="1255680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517" name="Text Box 3042">
            <a:extLst>
              <a:ext uri="{FF2B5EF4-FFF2-40B4-BE49-F238E27FC236}">
                <a16:creationId xmlns:a16="http://schemas.microsoft.com/office/drawing/2014/main" id="{D3047936-3779-6048-4B99-7397A590F21E}"/>
              </a:ext>
            </a:extLst>
          </p:cNvPr>
          <p:cNvSpPr txBox="1"/>
          <p:nvPr/>
        </p:nvSpPr>
        <p:spPr>
          <a:xfrm>
            <a:off x="23928831" y="11466318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18" name="Text Box 3042">
            <a:extLst>
              <a:ext uri="{FF2B5EF4-FFF2-40B4-BE49-F238E27FC236}">
                <a16:creationId xmlns:a16="http://schemas.microsoft.com/office/drawing/2014/main" id="{669922DB-EFE8-4326-09B2-3EA92062BDBD}"/>
              </a:ext>
            </a:extLst>
          </p:cNvPr>
          <p:cNvSpPr txBox="1"/>
          <p:nvPr/>
        </p:nvSpPr>
        <p:spPr>
          <a:xfrm>
            <a:off x="23928831" y="11706118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19" name="Text Box 3042">
            <a:extLst>
              <a:ext uri="{FF2B5EF4-FFF2-40B4-BE49-F238E27FC236}">
                <a16:creationId xmlns:a16="http://schemas.microsoft.com/office/drawing/2014/main" id="{EF041ED7-EE32-DE1D-6C55-0BF129B341FF}"/>
              </a:ext>
            </a:extLst>
          </p:cNvPr>
          <p:cNvSpPr txBox="1"/>
          <p:nvPr/>
        </p:nvSpPr>
        <p:spPr>
          <a:xfrm>
            <a:off x="23928831" y="11945918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20" name="Text Box 3042">
            <a:extLst>
              <a:ext uri="{FF2B5EF4-FFF2-40B4-BE49-F238E27FC236}">
                <a16:creationId xmlns:a16="http://schemas.microsoft.com/office/drawing/2014/main" id="{C874837E-648B-3881-DA26-C1FEBF71C656}"/>
              </a:ext>
            </a:extLst>
          </p:cNvPr>
          <p:cNvSpPr txBox="1"/>
          <p:nvPr/>
        </p:nvSpPr>
        <p:spPr>
          <a:xfrm>
            <a:off x="23928831" y="12185718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21" name="Text Box 3042">
            <a:extLst>
              <a:ext uri="{FF2B5EF4-FFF2-40B4-BE49-F238E27FC236}">
                <a16:creationId xmlns:a16="http://schemas.microsoft.com/office/drawing/2014/main" id="{7C098794-4E1C-5D45-C654-4DE0CA4E12F2}"/>
              </a:ext>
            </a:extLst>
          </p:cNvPr>
          <p:cNvSpPr txBox="1"/>
          <p:nvPr/>
        </p:nvSpPr>
        <p:spPr>
          <a:xfrm>
            <a:off x="23928831" y="12425518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522" name="Text Box 3042">
            <a:extLst>
              <a:ext uri="{FF2B5EF4-FFF2-40B4-BE49-F238E27FC236}">
                <a16:creationId xmlns:a16="http://schemas.microsoft.com/office/drawing/2014/main" id="{88EFC996-26DC-0245-FDA8-AE5D992115E3}"/>
              </a:ext>
            </a:extLst>
          </p:cNvPr>
          <p:cNvSpPr txBox="1"/>
          <p:nvPr/>
        </p:nvSpPr>
        <p:spPr>
          <a:xfrm>
            <a:off x="23928831" y="12665318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523" name="Text Box 3042">
            <a:extLst>
              <a:ext uri="{FF2B5EF4-FFF2-40B4-BE49-F238E27FC236}">
                <a16:creationId xmlns:a16="http://schemas.microsoft.com/office/drawing/2014/main" id="{1C6D2C3B-4C51-71E6-FC7B-2F806A54DE56}"/>
              </a:ext>
            </a:extLst>
          </p:cNvPr>
          <p:cNvSpPr txBox="1"/>
          <p:nvPr/>
        </p:nvSpPr>
        <p:spPr>
          <a:xfrm>
            <a:off x="23928831" y="12905118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24" name="Text Box 3042">
            <a:extLst>
              <a:ext uri="{FF2B5EF4-FFF2-40B4-BE49-F238E27FC236}">
                <a16:creationId xmlns:a16="http://schemas.microsoft.com/office/drawing/2014/main" id="{AA439AFD-7612-2A4E-B233-1260B02F71FE}"/>
              </a:ext>
            </a:extLst>
          </p:cNvPr>
          <p:cNvSpPr txBox="1"/>
          <p:nvPr/>
        </p:nvSpPr>
        <p:spPr>
          <a:xfrm>
            <a:off x="23928831" y="13144918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525" name="Text Box 3042">
            <a:extLst>
              <a:ext uri="{FF2B5EF4-FFF2-40B4-BE49-F238E27FC236}">
                <a16:creationId xmlns:a16="http://schemas.microsoft.com/office/drawing/2014/main" id="{52BE898A-5F8B-527B-324F-FBC2A5D44180}"/>
              </a:ext>
            </a:extLst>
          </p:cNvPr>
          <p:cNvSpPr txBox="1"/>
          <p:nvPr/>
        </p:nvSpPr>
        <p:spPr>
          <a:xfrm>
            <a:off x="23928831" y="13384718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526" name="Text Box 3042">
            <a:extLst>
              <a:ext uri="{FF2B5EF4-FFF2-40B4-BE49-F238E27FC236}">
                <a16:creationId xmlns:a16="http://schemas.microsoft.com/office/drawing/2014/main" id="{1370889E-5697-5850-4671-75F653823097}"/>
              </a:ext>
            </a:extLst>
          </p:cNvPr>
          <p:cNvSpPr txBox="1"/>
          <p:nvPr/>
        </p:nvSpPr>
        <p:spPr>
          <a:xfrm>
            <a:off x="23932073" y="14343918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27" name="Text Box 3042">
            <a:extLst>
              <a:ext uri="{FF2B5EF4-FFF2-40B4-BE49-F238E27FC236}">
                <a16:creationId xmlns:a16="http://schemas.microsoft.com/office/drawing/2014/main" id="{E0951948-223C-6990-8952-C4696A99F08A}"/>
              </a:ext>
            </a:extLst>
          </p:cNvPr>
          <p:cNvSpPr txBox="1"/>
          <p:nvPr/>
        </p:nvSpPr>
        <p:spPr>
          <a:xfrm>
            <a:off x="23928834" y="14583718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28" name="Text Box 3042">
            <a:extLst>
              <a:ext uri="{FF2B5EF4-FFF2-40B4-BE49-F238E27FC236}">
                <a16:creationId xmlns:a16="http://schemas.microsoft.com/office/drawing/2014/main" id="{02794D88-CB98-CF1D-6801-77BA0D602E48}"/>
              </a:ext>
            </a:extLst>
          </p:cNvPr>
          <p:cNvSpPr txBox="1"/>
          <p:nvPr/>
        </p:nvSpPr>
        <p:spPr>
          <a:xfrm>
            <a:off x="24054837" y="14823518"/>
            <a:ext cx="504001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29" name="Text Box 3042">
            <a:extLst>
              <a:ext uri="{FF2B5EF4-FFF2-40B4-BE49-F238E27FC236}">
                <a16:creationId xmlns:a16="http://schemas.microsoft.com/office/drawing/2014/main" id="{268DF26F-5394-66B5-AD03-36C93D4EDD6C}"/>
              </a:ext>
            </a:extLst>
          </p:cNvPr>
          <p:cNvSpPr txBox="1"/>
          <p:nvPr/>
        </p:nvSpPr>
        <p:spPr>
          <a:xfrm>
            <a:off x="24054837" y="15063318"/>
            <a:ext cx="504001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30" name="Text Box 3042">
            <a:extLst>
              <a:ext uri="{FF2B5EF4-FFF2-40B4-BE49-F238E27FC236}">
                <a16:creationId xmlns:a16="http://schemas.microsoft.com/office/drawing/2014/main" id="{C5F5595F-2267-360F-527F-43C04E8D12FC}"/>
              </a:ext>
            </a:extLst>
          </p:cNvPr>
          <p:cNvSpPr txBox="1"/>
          <p:nvPr/>
        </p:nvSpPr>
        <p:spPr>
          <a:xfrm>
            <a:off x="24054837" y="15303118"/>
            <a:ext cx="504001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L5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1" name="Text Box 3042">
            <a:extLst>
              <a:ext uri="{FF2B5EF4-FFF2-40B4-BE49-F238E27FC236}">
                <a16:creationId xmlns:a16="http://schemas.microsoft.com/office/drawing/2014/main" id="{F0EED673-AA5F-71FD-C52D-BFDB6798435D}"/>
              </a:ext>
            </a:extLst>
          </p:cNvPr>
          <p:cNvSpPr txBox="1"/>
          <p:nvPr/>
        </p:nvSpPr>
        <p:spPr>
          <a:xfrm>
            <a:off x="24054837" y="15542918"/>
            <a:ext cx="504001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L6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2" name="Text Box 3042">
            <a:extLst>
              <a:ext uri="{FF2B5EF4-FFF2-40B4-BE49-F238E27FC236}">
                <a16:creationId xmlns:a16="http://schemas.microsoft.com/office/drawing/2014/main" id="{0BA94C7C-8D85-50E7-C3B6-BA69BC2ED7B2}"/>
              </a:ext>
            </a:extLst>
          </p:cNvPr>
          <p:cNvSpPr txBox="1"/>
          <p:nvPr/>
        </p:nvSpPr>
        <p:spPr>
          <a:xfrm>
            <a:off x="24054837" y="15782718"/>
            <a:ext cx="504001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S1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3" name="Text Box 3042">
            <a:extLst>
              <a:ext uri="{FF2B5EF4-FFF2-40B4-BE49-F238E27FC236}">
                <a16:creationId xmlns:a16="http://schemas.microsoft.com/office/drawing/2014/main" id="{D5DF44EC-2354-4F86-E9CD-D2D687A7E9A1}"/>
              </a:ext>
            </a:extLst>
          </p:cNvPr>
          <p:cNvSpPr txBox="1"/>
          <p:nvPr/>
        </p:nvSpPr>
        <p:spPr>
          <a:xfrm>
            <a:off x="24054837" y="16022518"/>
            <a:ext cx="504001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S2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4" name="Text Box 3042">
            <a:extLst>
              <a:ext uri="{FF2B5EF4-FFF2-40B4-BE49-F238E27FC236}">
                <a16:creationId xmlns:a16="http://schemas.microsoft.com/office/drawing/2014/main" id="{298D785C-AB40-8E75-46A9-514118541C44}"/>
              </a:ext>
            </a:extLst>
          </p:cNvPr>
          <p:cNvSpPr txBox="1"/>
          <p:nvPr/>
        </p:nvSpPr>
        <p:spPr>
          <a:xfrm>
            <a:off x="24054837" y="16262306"/>
            <a:ext cx="504001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S3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535" name="Group 1534">
            <a:extLst>
              <a:ext uri="{FF2B5EF4-FFF2-40B4-BE49-F238E27FC236}">
                <a16:creationId xmlns:a16="http://schemas.microsoft.com/office/drawing/2014/main" id="{31C6AC5F-94C6-F263-20BF-9FA064CAC364}"/>
              </a:ext>
            </a:extLst>
          </p:cNvPr>
          <p:cNvGrpSpPr/>
          <p:nvPr/>
        </p:nvGrpSpPr>
        <p:grpSpPr>
          <a:xfrm>
            <a:off x="23938105" y="10230773"/>
            <a:ext cx="523295" cy="5457759"/>
            <a:chOff x="12372734" y="7501074"/>
            <a:chExt cx="523295" cy="5457759"/>
          </a:xfrm>
        </p:grpSpPr>
        <p:sp>
          <p:nvSpPr>
            <p:cNvPr id="1536" name="Text Box 3036">
              <a:extLst>
                <a:ext uri="{FF2B5EF4-FFF2-40B4-BE49-F238E27FC236}">
                  <a16:creationId xmlns:a16="http://schemas.microsoft.com/office/drawing/2014/main" id="{D58F9B6E-68FD-07FD-6708-858329077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372734" y="8610112"/>
              <a:ext cx="72000" cy="72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37" name="Text Box 3036">
              <a:extLst>
                <a:ext uri="{FF2B5EF4-FFF2-40B4-BE49-F238E27FC236}">
                  <a16:creationId xmlns:a16="http://schemas.microsoft.com/office/drawing/2014/main" id="{20180188-E2D8-3BC5-8917-915405E0F6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372734" y="8451678"/>
              <a:ext cx="72000" cy="72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38" name="Text Box 3036">
              <a:extLst>
                <a:ext uri="{FF2B5EF4-FFF2-40B4-BE49-F238E27FC236}">
                  <a16:creationId xmlns:a16="http://schemas.microsoft.com/office/drawing/2014/main" id="{5EBCBD37-C96D-1B82-769A-BF37A6E533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372734" y="8293244"/>
              <a:ext cx="72000" cy="72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39" name="Text Box 3036">
              <a:extLst>
                <a:ext uri="{FF2B5EF4-FFF2-40B4-BE49-F238E27FC236}">
                  <a16:creationId xmlns:a16="http://schemas.microsoft.com/office/drawing/2014/main" id="{D68E971E-ABF8-F228-8A85-1F05B04A85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372734" y="8134810"/>
              <a:ext cx="72000" cy="72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40" name="Text Box 3036">
              <a:extLst>
                <a:ext uri="{FF2B5EF4-FFF2-40B4-BE49-F238E27FC236}">
                  <a16:creationId xmlns:a16="http://schemas.microsoft.com/office/drawing/2014/main" id="{9BC75C9C-FB0F-C0EC-1B64-FF9E6C7B18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372734" y="7976376"/>
              <a:ext cx="72000" cy="72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41" name="Text Box 3036">
              <a:extLst>
                <a:ext uri="{FF2B5EF4-FFF2-40B4-BE49-F238E27FC236}">
                  <a16:creationId xmlns:a16="http://schemas.microsoft.com/office/drawing/2014/main" id="{5A2D8ABF-94DC-735C-6828-83BBF6AEC5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372734" y="7817942"/>
              <a:ext cx="72000" cy="72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ACCF53A5-98DF-DC98-54E6-1A32BE061B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372734" y="7659508"/>
              <a:ext cx="72000" cy="72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43" name="Text Box 3036">
              <a:extLst>
                <a:ext uri="{FF2B5EF4-FFF2-40B4-BE49-F238E27FC236}">
                  <a16:creationId xmlns:a16="http://schemas.microsoft.com/office/drawing/2014/main" id="{E5FFAEB2-8D9D-9E83-80C7-D132D3F672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372734" y="7501074"/>
              <a:ext cx="72000" cy="72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44" name="Text Box 3036">
              <a:extLst>
                <a:ext uri="{FF2B5EF4-FFF2-40B4-BE49-F238E27FC236}">
                  <a16:creationId xmlns:a16="http://schemas.microsoft.com/office/drawing/2014/main" id="{85822778-A2CC-8A15-AD9D-7D40DFD6B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824029" y="12886833"/>
              <a:ext cx="72000" cy="72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45" name="Text Box 3036">
            <a:extLst>
              <a:ext uri="{FF2B5EF4-FFF2-40B4-BE49-F238E27FC236}">
                <a16:creationId xmlns:a16="http://schemas.microsoft.com/office/drawing/2014/main" id="{CCBFB731-023D-3E32-F680-93421D9A08BC}"/>
              </a:ext>
            </a:extLst>
          </p:cNvPr>
          <p:cNvSpPr txBox="1">
            <a:spLocks noChangeAspect="1"/>
          </p:cNvSpPr>
          <p:nvPr/>
        </p:nvSpPr>
        <p:spPr>
          <a:xfrm>
            <a:off x="24734896" y="13491261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46" name="Text Box 3036">
            <a:extLst>
              <a:ext uri="{FF2B5EF4-FFF2-40B4-BE49-F238E27FC236}">
                <a16:creationId xmlns:a16="http://schemas.microsoft.com/office/drawing/2014/main" id="{52645EFE-C656-ADA1-EB0F-CBE32E37E944}"/>
              </a:ext>
            </a:extLst>
          </p:cNvPr>
          <p:cNvSpPr txBox="1">
            <a:spLocks noChangeAspect="1"/>
          </p:cNvSpPr>
          <p:nvPr/>
        </p:nvSpPr>
        <p:spPr>
          <a:xfrm>
            <a:off x="24736727" y="13717032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47" name="Text Box 3036">
            <a:extLst>
              <a:ext uri="{FF2B5EF4-FFF2-40B4-BE49-F238E27FC236}">
                <a16:creationId xmlns:a16="http://schemas.microsoft.com/office/drawing/2014/main" id="{64F257A7-66F6-8E7F-5286-F4D39D4DFEE3}"/>
              </a:ext>
            </a:extLst>
          </p:cNvPr>
          <p:cNvSpPr txBox="1">
            <a:spLocks noChangeAspect="1"/>
          </p:cNvSpPr>
          <p:nvPr/>
        </p:nvSpPr>
        <p:spPr>
          <a:xfrm>
            <a:off x="24869921" y="13961969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48" name="Text Box 3036">
            <a:extLst>
              <a:ext uri="{FF2B5EF4-FFF2-40B4-BE49-F238E27FC236}">
                <a16:creationId xmlns:a16="http://schemas.microsoft.com/office/drawing/2014/main" id="{4D629061-B9D2-AD85-D6EF-905A56FA50FB}"/>
              </a:ext>
            </a:extLst>
          </p:cNvPr>
          <p:cNvSpPr txBox="1">
            <a:spLocks noChangeAspect="1"/>
          </p:cNvSpPr>
          <p:nvPr/>
        </p:nvSpPr>
        <p:spPr>
          <a:xfrm>
            <a:off x="24869921" y="14201283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49" name="Text Box 3036">
            <a:extLst>
              <a:ext uri="{FF2B5EF4-FFF2-40B4-BE49-F238E27FC236}">
                <a16:creationId xmlns:a16="http://schemas.microsoft.com/office/drawing/2014/main" id="{822B96C1-2C9B-6507-391B-735656AFAA5E}"/>
              </a:ext>
            </a:extLst>
          </p:cNvPr>
          <p:cNvSpPr txBox="1">
            <a:spLocks noChangeAspect="1"/>
          </p:cNvSpPr>
          <p:nvPr/>
        </p:nvSpPr>
        <p:spPr>
          <a:xfrm>
            <a:off x="24741931" y="12538731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50" name="Text Box 3036">
            <a:extLst>
              <a:ext uri="{FF2B5EF4-FFF2-40B4-BE49-F238E27FC236}">
                <a16:creationId xmlns:a16="http://schemas.microsoft.com/office/drawing/2014/main" id="{95EFD517-A8E7-97A9-13A3-CEB28877CA12}"/>
              </a:ext>
            </a:extLst>
          </p:cNvPr>
          <p:cNvSpPr txBox="1">
            <a:spLocks noChangeAspect="1"/>
          </p:cNvSpPr>
          <p:nvPr/>
        </p:nvSpPr>
        <p:spPr>
          <a:xfrm>
            <a:off x="24735441" y="12780734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51" name="Text Box 3036">
            <a:extLst>
              <a:ext uri="{FF2B5EF4-FFF2-40B4-BE49-F238E27FC236}">
                <a16:creationId xmlns:a16="http://schemas.microsoft.com/office/drawing/2014/main" id="{4F8C1B39-A753-D098-2288-7BE69C2A56E6}"/>
              </a:ext>
            </a:extLst>
          </p:cNvPr>
          <p:cNvSpPr txBox="1">
            <a:spLocks noChangeAspect="1"/>
          </p:cNvSpPr>
          <p:nvPr/>
        </p:nvSpPr>
        <p:spPr>
          <a:xfrm>
            <a:off x="24729287" y="13001039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52" name="Text Box 3036">
            <a:extLst>
              <a:ext uri="{FF2B5EF4-FFF2-40B4-BE49-F238E27FC236}">
                <a16:creationId xmlns:a16="http://schemas.microsoft.com/office/drawing/2014/main" id="{68C5E640-42F7-0D6F-D69E-AA96CCD797DC}"/>
              </a:ext>
            </a:extLst>
          </p:cNvPr>
          <p:cNvSpPr txBox="1">
            <a:spLocks noChangeAspect="1"/>
          </p:cNvSpPr>
          <p:nvPr/>
        </p:nvSpPr>
        <p:spPr>
          <a:xfrm>
            <a:off x="24730237" y="13255852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53" name="Text Box 102">
            <a:extLst>
              <a:ext uri="{FF2B5EF4-FFF2-40B4-BE49-F238E27FC236}">
                <a16:creationId xmlns:a16="http://schemas.microsoft.com/office/drawing/2014/main" id="{0BAABF3F-631D-81E9-DD25-170AC1B1338C}"/>
              </a:ext>
            </a:extLst>
          </p:cNvPr>
          <p:cNvSpPr txBox="1"/>
          <p:nvPr/>
        </p:nvSpPr>
        <p:spPr>
          <a:xfrm>
            <a:off x="23116210" y="8810888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54" name="Text Box 3036">
            <a:extLst>
              <a:ext uri="{FF2B5EF4-FFF2-40B4-BE49-F238E27FC236}">
                <a16:creationId xmlns:a16="http://schemas.microsoft.com/office/drawing/2014/main" id="{EC7033B3-8845-0F1B-F835-F2F355D2AFA1}"/>
              </a:ext>
            </a:extLst>
          </p:cNvPr>
          <p:cNvSpPr txBox="1">
            <a:spLocks noChangeAspect="1"/>
          </p:cNvSpPr>
          <p:nvPr/>
        </p:nvSpPr>
        <p:spPr>
          <a:xfrm>
            <a:off x="23937355" y="9787247"/>
            <a:ext cx="72000" cy="72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55" name="Text Box 3036">
            <a:extLst>
              <a:ext uri="{FF2B5EF4-FFF2-40B4-BE49-F238E27FC236}">
                <a16:creationId xmlns:a16="http://schemas.microsoft.com/office/drawing/2014/main" id="{B4540440-A21B-511C-CE15-1DB6D5FE4AD3}"/>
              </a:ext>
            </a:extLst>
          </p:cNvPr>
          <p:cNvSpPr txBox="1">
            <a:spLocks noChangeAspect="1"/>
          </p:cNvSpPr>
          <p:nvPr/>
        </p:nvSpPr>
        <p:spPr>
          <a:xfrm>
            <a:off x="24370383" y="8920284"/>
            <a:ext cx="72000" cy="72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56" name="Text Box 85">
            <a:extLst>
              <a:ext uri="{FF2B5EF4-FFF2-40B4-BE49-F238E27FC236}">
                <a16:creationId xmlns:a16="http://schemas.microsoft.com/office/drawing/2014/main" id="{17AEC7DF-07A1-53B7-3D9F-4B2D499DFA7F}"/>
              </a:ext>
            </a:extLst>
          </p:cNvPr>
          <p:cNvSpPr txBox="1"/>
          <p:nvPr/>
        </p:nvSpPr>
        <p:spPr>
          <a:xfrm>
            <a:off x="23669413" y="7676356"/>
            <a:ext cx="1646801" cy="1098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57" name="Text Box 3036">
            <a:extLst>
              <a:ext uri="{FF2B5EF4-FFF2-40B4-BE49-F238E27FC236}">
                <a16:creationId xmlns:a16="http://schemas.microsoft.com/office/drawing/2014/main" id="{696E5A83-C834-0066-BAEF-3BCC8015B4C0}"/>
              </a:ext>
            </a:extLst>
          </p:cNvPr>
          <p:cNvSpPr txBox="1">
            <a:spLocks noChangeAspect="1"/>
          </p:cNvSpPr>
          <p:nvPr/>
        </p:nvSpPr>
        <p:spPr>
          <a:xfrm>
            <a:off x="24627988" y="8214593"/>
            <a:ext cx="72000" cy="72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58" name="Text Box 3036">
            <a:extLst>
              <a:ext uri="{FF2B5EF4-FFF2-40B4-BE49-F238E27FC236}">
                <a16:creationId xmlns:a16="http://schemas.microsoft.com/office/drawing/2014/main" id="{E40E713A-3097-BE73-1CDA-1C63F85EE623}"/>
              </a:ext>
            </a:extLst>
          </p:cNvPr>
          <p:cNvSpPr txBox="1">
            <a:spLocks noChangeAspect="1"/>
          </p:cNvSpPr>
          <p:nvPr/>
        </p:nvSpPr>
        <p:spPr>
          <a:xfrm>
            <a:off x="24998411" y="8214593"/>
            <a:ext cx="72000" cy="72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59" name="Text Box 3036">
            <a:extLst>
              <a:ext uri="{FF2B5EF4-FFF2-40B4-BE49-F238E27FC236}">
                <a16:creationId xmlns:a16="http://schemas.microsoft.com/office/drawing/2014/main" id="{5150DA2E-2B0D-62FF-6E51-05CA2D548358}"/>
              </a:ext>
            </a:extLst>
          </p:cNvPr>
          <p:cNvSpPr txBox="1">
            <a:spLocks noChangeAspect="1"/>
          </p:cNvSpPr>
          <p:nvPr/>
        </p:nvSpPr>
        <p:spPr>
          <a:xfrm>
            <a:off x="24741931" y="8205566"/>
            <a:ext cx="72000" cy="72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60" name="Text Box 3036">
            <a:extLst>
              <a:ext uri="{FF2B5EF4-FFF2-40B4-BE49-F238E27FC236}">
                <a16:creationId xmlns:a16="http://schemas.microsoft.com/office/drawing/2014/main" id="{5935BEB1-76F0-5539-59EA-CEA01CE50C73}"/>
              </a:ext>
            </a:extLst>
          </p:cNvPr>
          <p:cNvSpPr txBox="1">
            <a:spLocks noChangeAspect="1"/>
          </p:cNvSpPr>
          <p:nvPr/>
        </p:nvSpPr>
        <p:spPr>
          <a:xfrm>
            <a:off x="24876373" y="8058865"/>
            <a:ext cx="72000" cy="72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561" name="Group 1560">
            <a:extLst>
              <a:ext uri="{FF2B5EF4-FFF2-40B4-BE49-F238E27FC236}">
                <a16:creationId xmlns:a16="http://schemas.microsoft.com/office/drawing/2014/main" id="{BCE51B56-A8BC-FC96-83F3-179C139C2D12}"/>
              </a:ext>
            </a:extLst>
          </p:cNvPr>
          <p:cNvGrpSpPr/>
          <p:nvPr/>
        </p:nvGrpSpPr>
        <p:grpSpPr>
          <a:xfrm>
            <a:off x="23858793" y="7782305"/>
            <a:ext cx="120596" cy="111346"/>
            <a:chOff x="12255559" y="5568743"/>
            <a:chExt cx="120596" cy="111346"/>
          </a:xfrm>
        </p:grpSpPr>
        <p:sp>
          <p:nvSpPr>
            <p:cNvPr id="1562" name="Text Box 3036">
              <a:extLst>
                <a:ext uri="{FF2B5EF4-FFF2-40B4-BE49-F238E27FC236}">
                  <a16:creationId xmlns:a16="http://schemas.microsoft.com/office/drawing/2014/main" id="{F7D50A06-7295-BEA7-2DC4-425FB7DA23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255559" y="56260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63" name="Text Box 3036">
              <a:extLst>
                <a:ext uri="{FF2B5EF4-FFF2-40B4-BE49-F238E27FC236}">
                  <a16:creationId xmlns:a16="http://schemas.microsoft.com/office/drawing/2014/main" id="{916E8642-57DF-9471-A41D-E9CCB83462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322155" y="556874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64" name="Group 1563">
            <a:extLst>
              <a:ext uri="{FF2B5EF4-FFF2-40B4-BE49-F238E27FC236}">
                <a16:creationId xmlns:a16="http://schemas.microsoft.com/office/drawing/2014/main" id="{30411503-2281-1D0E-9F54-787DFB380B67}"/>
              </a:ext>
            </a:extLst>
          </p:cNvPr>
          <p:cNvGrpSpPr/>
          <p:nvPr/>
        </p:nvGrpSpPr>
        <p:grpSpPr>
          <a:xfrm>
            <a:off x="21535345" y="7175624"/>
            <a:ext cx="676006" cy="575999"/>
            <a:chOff x="9966659" y="4976709"/>
            <a:chExt cx="676006" cy="600229"/>
          </a:xfrm>
        </p:grpSpPr>
        <p:grpSp>
          <p:nvGrpSpPr>
            <p:cNvPr id="1565" name="Group 1564">
              <a:extLst>
                <a:ext uri="{FF2B5EF4-FFF2-40B4-BE49-F238E27FC236}">
                  <a16:creationId xmlns:a16="http://schemas.microsoft.com/office/drawing/2014/main" id="{9D897CEA-7619-77B1-75BC-4B9EB06F103E}"/>
                </a:ext>
              </a:extLst>
            </p:cNvPr>
            <p:cNvGrpSpPr/>
            <p:nvPr/>
          </p:nvGrpSpPr>
          <p:grpSpPr>
            <a:xfrm>
              <a:off x="9966659" y="4976709"/>
              <a:ext cx="676006" cy="600229"/>
              <a:chOff x="10092332" y="5404191"/>
              <a:chExt cx="694415" cy="584093"/>
            </a:xfrm>
          </p:grpSpPr>
          <p:sp>
            <p:nvSpPr>
              <p:cNvPr id="1567" name="Text Box 3033">
                <a:extLst>
                  <a:ext uri="{FF2B5EF4-FFF2-40B4-BE49-F238E27FC236}">
                    <a16:creationId xmlns:a16="http://schemas.microsoft.com/office/drawing/2014/main" id="{F416B8FD-CEFC-348F-E457-67E839232FF7}"/>
                  </a:ext>
                </a:extLst>
              </p:cNvPr>
              <p:cNvSpPr txBox="1"/>
              <p:nvPr/>
            </p:nvSpPr>
            <p:spPr>
              <a:xfrm>
                <a:off x="10092332" y="5404191"/>
                <a:ext cx="694415" cy="5840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Inf. g (Petrosal)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8" name="Text Box 3036">
                <a:extLst>
                  <a:ext uri="{FF2B5EF4-FFF2-40B4-BE49-F238E27FC236}">
                    <a16:creationId xmlns:a16="http://schemas.microsoft.com/office/drawing/2014/main" id="{44B8A60A-29AB-A100-E0B4-7982273BDA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355139" y="5902786"/>
                <a:ext cx="54760" cy="54759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66" name="Text Box 3036">
              <a:extLst>
                <a:ext uri="{FF2B5EF4-FFF2-40B4-BE49-F238E27FC236}">
                  <a16:creationId xmlns:a16="http://schemas.microsoft.com/office/drawing/2014/main" id="{EE5BBBCA-E441-D2A7-CCF7-16CC4A0B73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23785" y="5160993"/>
              <a:ext cx="54779" cy="56272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69" name="Text Box 3033">
            <a:extLst>
              <a:ext uri="{FF2B5EF4-FFF2-40B4-BE49-F238E27FC236}">
                <a16:creationId xmlns:a16="http://schemas.microsoft.com/office/drawing/2014/main" id="{6932D79F-6067-AC88-8DA4-1DAADF4DE13C}"/>
              </a:ext>
            </a:extLst>
          </p:cNvPr>
          <p:cNvSpPr txBox="1"/>
          <p:nvPr/>
        </p:nvSpPr>
        <p:spPr>
          <a:xfrm>
            <a:off x="22237211" y="7175640"/>
            <a:ext cx="62674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70" name="Text Box 102">
            <a:extLst>
              <a:ext uri="{FF2B5EF4-FFF2-40B4-BE49-F238E27FC236}">
                <a16:creationId xmlns:a16="http://schemas.microsoft.com/office/drawing/2014/main" id="{0B07FC66-5C55-0612-0CBF-A292389896E5}"/>
              </a:ext>
            </a:extLst>
          </p:cNvPr>
          <p:cNvSpPr txBox="1"/>
          <p:nvPr/>
        </p:nvSpPr>
        <p:spPr>
          <a:xfrm>
            <a:off x="25349449" y="8300249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71" name="Text Box 3036">
            <a:extLst>
              <a:ext uri="{FF2B5EF4-FFF2-40B4-BE49-F238E27FC236}">
                <a16:creationId xmlns:a16="http://schemas.microsoft.com/office/drawing/2014/main" id="{07BB6E3B-0C06-4CA8-1EA7-AC48B278E9FB}"/>
              </a:ext>
            </a:extLst>
          </p:cNvPr>
          <p:cNvSpPr txBox="1">
            <a:spLocks noChangeAspect="1"/>
          </p:cNvSpPr>
          <p:nvPr/>
        </p:nvSpPr>
        <p:spPr>
          <a:xfrm>
            <a:off x="23014192" y="10311072"/>
            <a:ext cx="72000" cy="72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72" name="Text Box 3036">
            <a:extLst>
              <a:ext uri="{FF2B5EF4-FFF2-40B4-BE49-F238E27FC236}">
                <a16:creationId xmlns:a16="http://schemas.microsoft.com/office/drawing/2014/main" id="{84FBD9ED-7F80-3DA8-97AE-3F19DE670023}"/>
              </a:ext>
            </a:extLst>
          </p:cNvPr>
          <p:cNvSpPr txBox="1">
            <a:spLocks noChangeAspect="1"/>
          </p:cNvSpPr>
          <p:nvPr/>
        </p:nvSpPr>
        <p:spPr>
          <a:xfrm>
            <a:off x="23014192" y="10443035"/>
            <a:ext cx="72000" cy="72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73" name="Text Box 3036">
            <a:extLst>
              <a:ext uri="{FF2B5EF4-FFF2-40B4-BE49-F238E27FC236}">
                <a16:creationId xmlns:a16="http://schemas.microsoft.com/office/drawing/2014/main" id="{99E5BD75-9B52-FD1B-4035-EC8FA5CFBA08}"/>
              </a:ext>
            </a:extLst>
          </p:cNvPr>
          <p:cNvSpPr txBox="1">
            <a:spLocks noChangeAspect="1"/>
          </p:cNvSpPr>
          <p:nvPr/>
        </p:nvSpPr>
        <p:spPr>
          <a:xfrm>
            <a:off x="23014192" y="10574998"/>
            <a:ext cx="72000" cy="72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74" name="Text Box 3036">
            <a:extLst>
              <a:ext uri="{FF2B5EF4-FFF2-40B4-BE49-F238E27FC236}">
                <a16:creationId xmlns:a16="http://schemas.microsoft.com/office/drawing/2014/main" id="{ACB2334A-897D-C284-4D9E-2A6490C68892}"/>
              </a:ext>
            </a:extLst>
          </p:cNvPr>
          <p:cNvSpPr txBox="1">
            <a:spLocks noChangeAspect="1"/>
          </p:cNvSpPr>
          <p:nvPr/>
        </p:nvSpPr>
        <p:spPr>
          <a:xfrm>
            <a:off x="23017383" y="11050596"/>
            <a:ext cx="72000" cy="72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75" name="Text Box 3036">
            <a:extLst>
              <a:ext uri="{FF2B5EF4-FFF2-40B4-BE49-F238E27FC236}">
                <a16:creationId xmlns:a16="http://schemas.microsoft.com/office/drawing/2014/main" id="{FB8FEAC1-424A-0B33-8430-489A5A372C85}"/>
              </a:ext>
            </a:extLst>
          </p:cNvPr>
          <p:cNvSpPr txBox="1">
            <a:spLocks noChangeAspect="1"/>
          </p:cNvSpPr>
          <p:nvPr/>
        </p:nvSpPr>
        <p:spPr>
          <a:xfrm>
            <a:off x="23017383" y="10925062"/>
            <a:ext cx="72000" cy="72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76" name="Text Box 3047">
            <a:extLst>
              <a:ext uri="{FF2B5EF4-FFF2-40B4-BE49-F238E27FC236}">
                <a16:creationId xmlns:a16="http://schemas.microsoft.com/office/drawing/2014/main" id="{F0E9DA94-6CC9-9D6D-2C7A-478719028982}"/>
              </a:ext>
            </a:extLst>
          </p:cNvPr>
          <p:cNvSpPr txBox="1"/>
          <p:nvPr/>
        </p:nvSpPr>
        <p:spPr>
          <a:xfrm>
            <a:off x="25755113" y="10006235"/>
            <a:ext cx="756000" cy="11294732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577" name="Group 1576">
            <a:extLst>
              <a:ext uri="{FF2B5EF4-FFF2-40B4-BE49-F238E27FC236}">
                <a16:creationId xmlns:a16="http://schemas.microsoft.com/office/drawing/2014/main" id="{F194198F-1922-610F-0B1E-5DE70AE61EEB}"/>
              </a:ext>
            </a:extLst>
          </p:cNvPr>
          <p:cNvGrpSpPr/>
          <p:nvPr/>
        </p:nvGrpSpPr>
        <p:grpSpPr>
          <a:xfrm>
            <a:off x="25753685" y="10190151"/>
            <a:ext cx="756000" cy="1531335"/>
            <a:chOff x="13395047" y="7964665"/>
            <a:chExt cx="756000" cy="1506306"/>
          </a:xfrm>
        </p:grpSpPr>
        <p:grpSp>
          <p:nvGrpSpPr>
            <p:cNvPr id="1578" name="Group 1577">
              <a:extLst>
                <a:ext uri="{FF2B5EF4-FFF2-40B4-BE49-F238E27FC236}">
                  <a16:creationId xmlns:a16="http://schemas.microsoft.com/office/drawing/2014/main" id="{A66C2E97-E458-09D2-ED8E-900B7EB81161}"/>
                </a:ext>
              </a:extLst>
            </p:cNvPr>
            <p:cNvGrpSpPr/>
            <p:nvPr/>
          </p:nvGrpSpPr>
          <p:grpSpPr>
            <a:xfrm>
              <a:off x="13395047" y="7964665"/>
              <a:ext cx="756000" cy="581745"/>
              <a:chOff x="13402999" y="7964665"/>
              <a:chExt cx="756000" cy="581745"/>
            </a:xfrm>
          </p:grpSpPr>
          <p:sp>
            <p:nvSpPr>
              <p:cNvPr id="1590" name="Text Box 3040">
                <a:extLst>
                  <a:ext uri="{FF2B5EF4-FFF2-40B4-BE49-F238E27FC236}">
                    <a16:creationId xmlns:a16="http://schemas.microsoft.com/office/drawing/2014/main" id="{2D4FFC23-B468-DA63-C0F1-8B131A287D4B}"/>
                  </a:ext>
                </a:extLst>
              </p:cNvPr>
              <p:cNvSpPr txBox="1"/>
              <p:nvPr/>
            </p:nvSpPr>
            <p:spPr>
              <a:xfrm>
                <a:off x="13402999" y="7964665"/>
                <a:ext cx="756000" cy="58174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D7FDCE7D-925B-5370-B5DB-943128DADE55}"/>
                  </a:ext>
                </a:extLst>
              </p:cNvPr>
              <p:cNvGrpSpPr/>
              <p:nvPr/>
            </p:nvGrpSpPr>
            <p:grpSpPr>
              <a:xfrm>
                <a:off x="13464647" y="8076745"/>
                <a:ext cx="72000" cy="335926"/>
                <a:chOff x="11460567" y="8030219"/>
                <a:chExt cx="72000" cy="335926"/>
              </a:xfrm>
            </p:grpSpPr>
            <p:sp>
              <p:nvSpPr>
                <p:cNvPr id="1592" name="Text Box 3036">
                  <a:extLst>
                    <a:ext uri="{FF2B5EF4-FFF2-40B4-BE49-F238E27FC236}">
                      <a16:creationId xmlns:a16="http://schemas.microsoft.com/office/drawing/2014/main" id="{75E6112C-28B1-7086-DD64-5E2B172EF4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460567" y="80302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CF0EDF3A-368D-188F-6A26-9E66770148F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460567" y="8162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3D0231B8-2F8E-3EF6-A0E8-88161CB5D5A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460567" y="829414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79" name="Group 1578">
              <a:extLst>
                <a:ext uri="{FF2B5EF4-FFF2-40B4-BE49-F238E27FC236}">
                  <a16:creationId xmlns:a16="http://schemas.microsoft.com/office/drawing/2014/main" id="{926F3D31-5F77-ED57-8EC8-0EDDE4EC9899}"/>
                </a:ext>
              </a:extLst>
            </p:cNvPr>
            <p:cNvGrpSpPr/>
            <p:nvPr/>
          </p:nvGrpSpPr>
          <p:grpSpPr>
            <a:xfrm>
              <a:off x="13395047" y="8561887"/>
              <a:ext cx="756000" cy="443908"/>
              <a:chOff x="13395047" y="8561887"/>
              <a:chExt cx="756000" cy="443908"/>
            </a:xfrm>
          </p:grpSpPr>
          <p:sp>
            <p:nvSpPr>
              <p:cNvPr id="1586" name="Text Box 3040">
                <a:extLst>
                  <a:ext uri="{FF2B5EF4-FFF2-40B4-BE49-F238E27FC236}">
                    <a16:creationId xmlns:a16="http://schemas.microsoft.com/office/drawing/2014/main" id="{2261001E-A2C5-5FA7-2352-D36AEEF092CE}"/>
                  </a:ext>
                </a:extLst>
              </p:cNvPr>
              <p:cNvSpPr txBox="1"/>
              <p:nvPr/>
            </p:nvSpPr>
            <p:spPr>
              <a:xfrm>
                <a:off x="13395047" y="8561887"/>
                <a:ext cx="756000" cy="4439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7" name="Group 1586">
                <a:extLst>
                  <a:ext uri="{FF2B5EF4-FFF2-40B4-BE49-F238E27FC236}">
                    <a16:creationId xmlns:a16="http://schemas.microsoft.com/office/drawing/2014/main" id="{91DC5210-92BD-E837-7B23-F4F8417A5EA3}"/>
                  </a:ext>
                </a:extLst>
              </p:cNvPr>
              <p:cNvGrpSpPr/>
              <p:nvPr/>
            </p:nvGrpSpPr>
            <p:grpSpPr>
              <a:xfrm>
                <a:off x="13463440" y="8723597"/>
                <a:ext cx="72000" cy="197533"/>
                <a:chOff x="11473163" y="8715877"/>
                <a:chExt cx="72000" cy="197533"/>
              </a:xfrm>
            </p:grpSpPr>
            <p:sp>
              <p:nvSpPr>
                <p:cNvPr id="1588" name="Text Box 3036">
                  <a:extLst>
                    <a:ext uri="{FF2B5EF4-FFF2-40B4-BE49-F238E27FC236}">
                      <a16:creationId xmlns:a16="http://schemas.microsoft.com/office/drawing/2014/main" id="{08464015-E187-2EFB-3351-585588C9A74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473163" y="8841410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9" name="Text Box 3036">
                  <a:extLst>
                    <a:ext uri="{FF2B5EF4-FFF2-40B4-BE49-F238E27FC236}">
                      <a16:creationId xmlns:a16="http://schemas.microsoft.com/office/drawing/2014/main" id="{B6C9DBAA-0414-0E55-2066-D9DF831AEC5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473163" y="871587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80" name="Group 1579">
              <a:extLst>
                <a:ext uri="{FF2B5EF4-FFF2-40B4-BE49-F238E27FC236}">
                  <a16:creationId xmlns:a16="http://schemas.microsoft.com/office/drawing/2014/main" id="{D4286334-35A7-C7D1-2BF2-258B6E48D872}"/>
                </a:ext>
              </a:extLst>
            </p:cNvPr>
            <p:cNvGrpSpPr/>
            <p:nvPr/>
          </p:nvGrpSpPr>
          <p:grpSpPr>
            <a:xfrm>
              <a:off x="13395047" y="9022457"/>
              <a:ext cx="756000" cy="448514"/>
              <a:chOff x="10634638" y="9458794"/>
              <a:chExt cx="756000" cy="448514"/>
            </a:xfrm>
          </p:grpSpPr>
          <p:sp>
            <p:nvSpPr>
              <p:cNvPr id="1581" name="Text Box 3045">
                <a:extLst>
                  <a:ext uri="{FF2B5EF4-FFF2-40B4-BE49-F238E27FC236}">
                    <a16:creationId xmlns:a16="http://schemas.microsoft.com/office/drawing/2014/main" id="{6590B273-95E7-9FBD-5B25-912F83442A8E}"/>
                  </a:ext>
                </a:extLst>
              </p:cNvPr>
              <p:cNvSpPr txBox="1"/>
              <p:nvPr/>
            </p:nvSpPr>
            <p:spPr>
              <a:xfrm>
                <a:off x="10634638" y="9458794"/>
                <a:ext cx="756000" cy="4485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2" name="Group 1581">
                <a:extLst>
                  <a:ext uri="{FF2B5EF4-FFF2-40B4-BE49-F238E27FC236}">
                    <a16:creationId xmlns:a16="http://schemas.microsoft.com/office/drawing/2014/main" id="{6ACDA4F1-7BE7-F19A-234D-5209113BD624}"/>
                  </a:ext>
                </a:extLst>
              </p:cNvPr>
              <p:cNvGrpSpPr/>
              <p:nvPr/>
            </p:nvGrpSpPr>
            <p:grpSpPr>
              <a:xfrm>
                <a:off x="10739490" y="9633193"/>
                <a:ext cx="493505" cy="229336"/>
                <a:chOff x="10739490" y="9633193"/>
                <a:chExt cx="493505" cy="229336"/>
              </a:xfrm>
            </p:grpSpPr>
            <p:sp>
              <p:nvSpPr>
                <p:cNvPr id="1583" name="Text Box 3036">
                  <a:extLst>
                    <a:ext uri="{FF2B5EF4-FFF2-40B4-BE49-F238E27FC236}">
                      <a16:creationId xmlns:a16="http://schemas.microsoft.com/office/drawing/2014/main" id="{098990E6-179B-85A9-79AF-45683D0B1E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739490" y="9665429"/>
                  <a:ext cx="72000" cy="72000"/>
                </a:xfrm>
                <a:prstGeom prst="ellipse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4" name="Text Box 3036">
                  <a:extLst>
                    <a:ext uri="{FF2B5EF4-FFF2-40B4-BE49-F238E27FC236}">
                      <a16:creationId xmlns:a16="http://schemas.microsoft.com/office/drawing/2014/main" id="{9BF94456-365F-53F4-E5B8-57C28AFDF08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971295" y="9633193"/>
                  <a:ext cx="72000" cy="72000"/>
                </a:xfrm>
                <a:prstGeom prst="ellipse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5" name="Text Box 3036">
                  <a:extLst>
                    <a:ext uri="{FF2B5EF4-FFF2-40B4-BE49-F238E27FC236}">
                      <a16:creationId xmlns:a16="http://schemas.microsoft.com/office/drawing/2014/main" id="{2972AD93-9DFB-C8A0-4311-03129FA47A3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160995" y="979052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595" name="Text Box 3047">
            <a:extLst>
              <a:ext uri="{FF2B5EF4-FFF2-40B4-BE49-F238E27FC236}">
                <a16:creationId xmlns:a16="http://schemas.microsoft.com/office/drawing/2014/main" id="{B4998477-E14D-3758-DDD4-4D354FF4D5BC}"/>
              </a:ext>
            </a:extLst>
          </p:cNvPr>
          <p:cNvSpPr txBox="1"/>
          <p:nvPr/>
        </p:nvSpPr>
        <p:spPr>
          <a:xfrm>
            <a:off x="26705818" y="10006235"/>
            <a:ext cx="1080000" cy="112947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96" name="Text Box 3036">
            <a:extLst>
              <a:ext uri="{FF2B5EF4-FFF2-40B4-BE49-F238E27FC236}">
                <a16:creationId xmlns:a16="http://schemas.microsoft.com/office/drawing/2014/main" id="{F2DFD76B-7A48-8CCF-8E57-234B65BE763E}"/>
              </a:ext>
            </a:extLst>
          </p:cNvPr>
          <p:cNvSpPr txBox="1">
            <a:spLocks noChangeAspect="1"/>
          </p:cNvSpPr>
          <p:nvPr/>
        </p:nvSpPr>
        <p:spPr>
          <a:xfrm>
            <a:off x="23017383" y="11825928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597" name="Text Box 3036">
            <a:extLst>
              <a:ext uri="{FF2B5EF4-FFF2-40B4-BE49-F238E27FC236}">
                <a16:creationId xmlns:a16="http://schemas.microsoft.com/office/drawing/2014/main" id="{8CD5D94B-1045-98BC-AE07-5C585625F9D0}"/>
              </a:ext>
            </a:extLst>
          </p:cNvPr>
          <p:cNvSpPr txBox="1">
            <a:spLocks noChangeAspect="1"/>
          </p:cNvSpPr>
          <p:nvPr/>
        </p:nvSpPr>
        <p:spPr>
          <a:xfrm>
            <a:off x="23009894" y="12044472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598" name="Text Box 3036">
            <a:extLst>
              <a:ext uri="{FF2B5EF4-FFF2-40B4-BE49-F238E27FC236}">
                <a16:creationId xmlns:a16="http://schemas.microsoft.com/office/drawing/2014/main" id="{D155512B-3DEC-8FA0-B8E6-256A6D14EC03}"/>
              </a:ext>
            </a:extLst>
          </p:cNvPr>
          <p:cNvSpPr txBox="1">
            <a:spLocks noChangeAspect="1"/>
          </p:cNvSpPr>
          <p:nvPr/>
        </p:nvSpPr>
        <p:spPr>
          <a:xfrm>
            <a:off x="23010253" y="12295608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599" name="Text Box 3036">
            <a:extLst>
              <a:ext uri="{FF2B5EF4-FFF2-40B4-BE49-F238E27FC236}">
                <a16:creationId xmlns:a16="http://schemas.microsoft.com/office/drawing/2014/main" id="{992577EC-376E-C2EB-F2F9-040BE0571EC6}"/>
              </a:ext>
            </a:extLst>
          </p:cNvPr>
          <p:cNvSpPr txBox="1">
            <a:spLocks noChangeAspect="1"/>
          </p:cNvSpPr>
          <p:nvPr/>
        </p:nvSpPr>
        <p:spPr>
          <a:xfrm>
            <a:off x="23009725" y="12778458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600" name="Text Box 3036">
            <a:extLst>
              <a:ext uri="{FF2B5EF4-FFF2-40B4-BE49-F238E27FC236}">
                <a16:creationId xmlns:a16="http://schemas.microsoft.com/office/drawing/2014/main" id="{EF1720EC-85C5-7AD0-863C-CBB7D9AF87B5}"/>
              </a:ext>
            </a:extLst>
          </p:cNvPr>
          <p:cNvSpPr txBox="1">
            <a:spLocks noChangeAspect="1"/>
          </p:cNvSpPr>
          <p:nvPr/>
        </p:nvSpPr>
        <p:spPr>
          <a:xfrm>
            <a:off x="23009894" y="12986869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601" name="Text Box 3036">
            <a:extLst>
              <a:ext uri="{FF2B5EF4-FFF2-40B4-BE49-F238E27FC236}">
                <a16:creationId xmlns:a16="http://schemas.microsoft.com/office/drawing/2014/main" id="{764BABF9-A65F-B8C2-8D22-2F0973E41A3C}"/>
              </a:ext>
            </a:extLst>
          </p:cNvPr>
          <p:cNvSpPr txBox="1">
            <a:spLocks noChangeAspect="1"/>
          </p:cNvSpPr>
          <p:nvPr/>
        </p:nvSpPr>
        <p:spPr>
          <a:xfrm>
            <a:off x="23009894" y="13258100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602" name="Text Box 3036">
            <a:extLst>
              <a:ext uri="{FF2B5EF4-FFF2-40B4-BE49-F238E27FC236}">
                <a16:creationId xmlns:a16="http://schemas.microsoft.com/office/drawing/2014/main" id="{514D08C6-44A9-2C6D-400A-2E2E62491894}"/>
              </a:ext>
            </a:extLst>
          </p:cNvPr>
          <p:cNvSpPr txBox="1">
            <a:spLocks noChangeAspect="1"/>
          </p:cNvSpPr>
          <p:nvPr/>
        </p:nvSpPr>
        <p:spPr>
          <a:xfrm>
            <a:off x="23009894" y="13495002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603" name="Text Box 3036">
            <a:extLst>
              <a:ext uri="{FF2B5EF4-FFF2-40B4-BE49-F238E27FC236}">
                <a16:creationId xmlns:a16="http://schemas.microsoft.com/office/drawing/2014/main" id="{4AE5AF5B-CA5B-A8FE-DBDE-B5D4A8DA8C10}"/>
              </a:ext>
            </a:extLst>
          </p:cNvPr>
          <p:cNvSpPr txBox="1">
            <a:spLocks noChangeAspect="1"/>
          </p:cNvSpPr>
          <p:nvPr/>
        </p:nvSpPr>
        <p:spPr>
          <a:xfrm>
            <a:off x="23009894" y="13723355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0642A78A-7BC6-9B43-1F3C-30A3BD31606E}"/>
              </a:ext>
            </a:extLst>
          </p:cNvPr>
          <p:cNvSpPr txBox="1"/>
          <p:nvPr/>
        </p:nvSpPr>
        <p:spPr>
          <a:xfrm>
            <a:off x="23567436" y="10165409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DRG</a:t>
            </a:r>
          </a:p>
        </p:txBody>
      </p:sp>
      <p:sp>
        <p:nvSpPr>
          <p:cNvPr id="1605" name="Text Box 3036">
            <a:extLst>
              <a:ext uri="{FF2B5EF4-FFF2-40B4-BE49-F238E27FC236}">
                <a16:creationId xmlns:a16="http://schemas.microsoft.com/office/drawing/2014/main" id="{BDEAAAD7-1D0D-A3E2-0BFD-F10BB09A423C}"/>
              </a:ext>
            </a:extLst>
          </p:cNvPr>
          <p:cNvSpPr txBox="1">
            <a:spLocks noChangeAspect="1"/>
          </p:cNvSpPr>
          <p:nvPr/>
        </p:nvSpPr>
        <p:spPr>
          <a:xfrm>
            <a:off x="24741931" y="11565563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06" name="Text Box 3036">
            <a:extLst>
              <a:ext uri="{FF2B5EF4-FFF2-40B4-BE49-F238E27FC236}">
                <a16:creationId xmlns:a16="http://schemas.microsoft.com/office/drawing/2014/main" id="{7CD9D68D-5C11-2460-D889-BDD783E0DF8D}"/>
              </a:ext>
            </a:extLst>
          </p:cNvPr>
          <p:cNvSpPr txBox="1">
            <a:spLocks noChangeAspect="1"/>
          </p:cNvSpPr>
          <p:nvPr/>
        </p:nvSpPr>
        <p:spPr>
          <a:xfrm>
            <a:off x="24754916" y="11825095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07" name="Text Box 3036">
            <a:extLst>
              <a:ext uri="{FF2B5EF4-FFF2-40B4-BE49-F238E27FC236}">
                <a16:creationId xmlns:a16="http://schemas.microsoft.com/office/drawing/2014/main" id="{6A41EECF-7782-015B-5A60-FD711A8C6AE9}"/>
              </a:ext>
            </a:extLst>
          </p:cNvPr>
          <p:cNvSpPr txBox="1">
            <a:spLocks noChangeAspect="1"/>
          </p:cNvSpPr>
          <p:nvPr/>
        </p:nvSpPr>
        <p:spPr>
          <a:xfrm>
            <a:off x="24744830" y="12044415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08" name="Text Box 3036">
            <a:extLst>
              <a:ext uri="{FF2B5EF4-FFF2-40B4-BE49-F238E27FC236}">
                <a16:creationId xmlns:a16="http://schemas.microsoft.com/office/drawing/2014/main" id="{AE6581A8-54B9-5552-C02A-C12E151B2A9A}"/>
              </a:ext>
            </a:extLst>
          </p:cNvPr>
          <p:cNvSpPr txBox="1">
            <a:spLocks noChangeAspect="1"/>
          </p:cNvSpPr>
          <p:nvPr/>
        </p:nvSpPr>
        <p:spPr>
          <a:xfrm>
            <a:off x="24744830" y="12298477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09" name="Group 1608">
            <a:extLst>
              <a:ext uri="{FF2B5EF4-FFF2-40B4-BE49-F238E27FC236}">
                <a16:creationId xmlns:a16="http://schemas.microsoft.com/office/drawing/2014/main" id="{B06C1D69-AAB4-B23D-06B2-DC5F586B274F}"/>
              </a:ext>
            </a:extLst>
          </p:cNvPr>
          <p:cNvGrpSpPr/>
          <p:nvPr/>
        </p:nvGrpSpPr>
        <p:grpSpPr>
          <a:xfrm>
            <a:off x="26722807" y="16354682"/>
            <a:ext cx="547209" cy="504000"/>
            <a:chOff x="9609075" y="14135743"/>
            <a:chExt cx="547209" cy="504000"/>
          </a:xfrm>
        </p:grpSpPr>
        <p:sp>
          <p:nvSpPr>
            <p:cNvPr id="1610" name="Text Box 3045">
              <a:extLst>
                <a:ext uri="{FF2B5EF4-FFF2-40B4-BE49-F238E27FC236}">
                  <a16:creationId xmlns:a16="http://schemas.microsoft.com/office/drawing/2014/main" id="{43A2624E-9B62-886A-6CB6-95412179A9CB}"/>
                </a:ext>
              </a:extLst>
            </p:cNvPr>
            <p:cNvSpPr txBox="1"/>
            <p:nvPr/>
          </p:nvSpPr>
          <p:spPr>
            <a:xfrm>
              <a:off x="9609075" y="14135743"/>
              <a:ext cx="547209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611" name="Text Box 3036">
              <a:extLst>
                <a:ext uri="{FF2B5EF4-FFF2-40B4-BE49-F238E27FC236}">
                  <a16:creationId xmlns:a16="http://schemas.microsoft.com/office/drawing/2014/main" id="{7C9FB535-E1E4-3345-9CF0-45A6E05D1E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844720" y="14341397"/>
              <a:ext cx="72000" cy="72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12" name="Text Box 3036">
            <a:extLst>
              <a:ext uri="{FF2B5EF4-FFF2-40B4-BE49-F238E27FC236}">
                <a16:creationId xmlns:a16="http://schemas.microsoft.com/office/drawing/2014/main" id="{3ADB7C01-45AD-41A8-E90F-4C1AD47DCCC4}"/>
              </a:ext>
            </a:extLst>
          </p:cNvPr>
          <p:cNvSpPr txBox="1">
            <a:spLocks noChangeAspect="1"/>
          </p:cNvSpPr>
          <p:nvPr/>
        </p:nvSpPr>
        <p:spPr>
          <a:xfrm>
            <a:off x="26958413" y="16668664"/>
            <a:ext cx="72000" cy="72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3" name="Text Box 3036">
            <a:extLst>
              <a:ext uri="{FF2B5EF4-FFF2-40B4-BE49-F238E27FC236}">
                <a16:creationId xmlns:a16="http://schemas.microsoft.com/office/drawing/2014/main" id="{59B3D742-7218-5C6D-0100-96FE929E0F27}"/>
              </a:ext>
            </a:extLst>
          </p:cNvPr>
          <p:cNvSpPr txBox="1">
            <a:spLocks noChangeAspect="1"/>
          </p:cNvSpPr>
          <p:nvPr/>
        </p:nvSpPr>
        <p:spPr>
          <a:xfrm>
            <a:off x="24263544" y="15667774"/>
            <a:ext cx="72000" cy="7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4" name="Text Box 3045">
            <a:extLst>
              <a:ext uri="{FF2B5EF4-FFF2-40B4-BE49-F238E27FC236}">
                <a16:creationId xmlns:a16="http://schemas.microsoft.com/office/drawing/2014/main" id="{4BC35B82-4093-2575-E40A-A3C972865869}"/>
              </a:ext>
            </a:extLst>
          </p:cNvPr>
          <p:cNvSpPr txBox="1"/>
          <p:nvPr/>
        </p:nvSpPr>
        <p:spPr>
          <a:xfrm>
            <a:off x="27288458" y="14160588"/>
            <a:ext cx="504000" cy="3412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615" name="Text Box 3036">
            <a:extLst>
              <a:ext uri="{FF2B5EF4-FFF2-40B4-BE49-F238E27FC236}">
                <a16:creationId xmlns:a16="http://schemas.microsoft.com/office/drawing/2014/main" id="{9C41C9FA-2187-A326-9B5A-B07BB6D31266}"/>
              </a:ext>
            </a:extLst>
          </p:cNvPr>
          <p:cNvSpPr txBox="1">
            <a:spLocks noChangeAspect="1"/>
          </p:cNvSpPr>
          <p:nvPr/>
        </p:nvSpPr>
        <p:spPr>
          <a:xfrm>
            <a:off x="27533455" y="16897154"/>
            <a:ext cx="72000" cy="72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6" name="Text Box 3036">
            <a:extLst>
              <a:ext uri="{FF2B5EF4-FFF2-40B4-BE49-F238E27FC236}">
                <a16:creationId xmlns:a16="http://schemas.microsoft.com/office/drawing/2014/main" id="{51D6CE14-2FD3-583E-52A3-10E263337752}"/>
              </a:ext>
            </a:extLst>
          </p:cNvPr>
          <p:cNvSpPr txBox="1">
            <a:spLocks noChangeAspect="1"/>
          </p:cNvSpPr>
          <p:nvPr/>
        </p:nvSpPr>
        <p:spPr>
          <a:xfrm>
            <a:off x="24261872" y="15561715"/>
            <a:ext cx="72000" cy="72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7" name="Text Box 112">
            <a:extLst>
              <a:ext uri="{FF2B5EF4-FFF2-40B4-BE49-F238E27FC236}">
                <a16:creationId xmlns:a16="http://schemas.microsoft.com/office/drawing/2014/main" id="{16258DDA-3C19-1366-85D1-87139EC8D735}"/>
              </a:ext>
            </a:extLst>
          </p:cNvPr>
          <p:cNvSpPr txBox="1"/>
          <p:nvPr/>
        </p:nvSpPr>
        <p:spPr>
          <a:xfrm>
            <a:off x="26048494" y="7797288"/>
            <a:ext cx="1404000" cy="217824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</a:p>
        </p:txBody>
      </p:sp>
      <p:grpSp>
        <p:nvGrpSpPr>
          <p:cNvPr id="1618" name="Group 1617">
            <a:extLst>
              <a:ext uri="{FF2B5EF4-FFF2-40B4-BE49-F238E27FC236}">
                <a16:creationId xmlns:a16="http://schemas.microsoft.com/office/drawing/2014/main" id="{F9B41B98-EF0E-6D49-B3AB-E43ADCD1CB44}"/>
              </a:ext>
            </a:extLst>
          </p:cNvPr>
          <p:cNvGrpSpPr/>
          <p:nvPr/>
        </p:nvGrpSpPr>
        <p:grpSpPr>
          <a:xfrm>
            <a:off x="25750429" y="15527827"/>
            <a:ext cx="756000" cy="895692"/>
            <a:chOff x="14178534" y="13343230"/>
            <a:chExt cx="756000" cy="895692"/>
          </a:xfrm>
        </p:grpSpPr>
        <p:grpSp>
          <p:nvGrpSpPr>
            <p:cNvPr id="1619" name="Group 1618">
              <a:extLst>
                <a:ext uri="{FF2B5EF4-FFF2-40B4-BE49-F238E27FC236}">
                  <a16:creationId xmlns:a16="http://schemas.microsoft.com/office/drawing/2014/main" id="{95C68F6E-A7D0-E30D-B514-206B786DFA2D}"/>
                </a:ext>
              </a:extLst>
            </p:cNvPr>
            <p:cNvGrpSpPr/>
            <p:nvPr/>
          </p:nvGrpSpPr>
          <p:grpSpPr>
            <a:xfrm>
              <a:off x="14178534" y="13581795"/>
              <a:ext cx="756000" cy="180000"/>
              <a:chOff x="10637332" y="9450874"/>
              <a:chExt cx="756000" cy="180000"/>
            </a:xfrm>
          </p:grpSpPr>
          <p:sp>
            <p:nvSpPr>
              <p:cNvPr id="1629" name="Text Box 3045">
                <a:extLst>
                  <a:ext uri="{FF2B5EF4-FFF2-40B4-BE49-F238E27FC236}">
                    <a16:creationId xmlns:a16="http://schemas.microsoft.com/office/drawing/2014/main" id="{B974AE6B-3891-4A8E-818B-30522AAE6199}"/>
                  </a:ext>
                </a:extLst>
              </p:cNvPr>
              <p:cNvSpPr txBox="1"/>
              <p:nvPr/>
            </p:nvSpPr>
            <p:spPr>
              <a:xfrm>
                <a:off x="10637332" y="9450874"/>
                <a:ext cx="756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1630" name="Text Box 3036">
                <a:extLst>
                  <a:ext uri="{FF2B5EF4-FFF2-40B4-BE49-F238E27FC236}">
                    <a16:creationId xmlns:a16="http://schemas.microsoft.com/office/drawing/2014/main" id="{8131FF94-0FC8-D221-3062-238218D2C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156809" y="95049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20" name="Group 1619">
              <a:extLst>
                <a:ext uri="{FF2B5EF4-FFF2-40B4-BE49-F238E27FC236}">
                  <a16:creationId xmlns:a16="http://schemas.microsoft.com/office/drawing/2014/main" id="{CAD4E19A-C1EF-0735-2824-8EC4B7B322D6}"/>
                </a:ext>
              </a:extLst>
            </p:cNvPr>
            <p:cNvGrpSpPr/>
            <p:nvPr/>
          </p:nvGrpSpPr>
          <p:grpSpPr>
            <a:xfrm>
              <a:off x="14178534" y="13820360"/>
              <a:ext cx="756000" cy="180000"/>
              <a:chOff x="10637332" y="9450874"/>
              <a:chExt cx="756000" cy="180000"/>
            </a:xfrm>
          </p:grpSpPr>
          <p:sp>
            <p:nvSpPr>
              <p:cNvPr id="1627" name="Text Box 3045">
                <a:extLst>
                  <a:ext uri="{FF2B5EF4-FFF2-40B4-BE49-F238E27FC236}">
                    <a16:creationId xmlns:a16="http://schemas.microsoft.com/office/drawing/2014/main" id="{D0EED5A9-C329-F89D-7DDD-1CE1659E12B4}"/>
                  </a:ext>
                </a:extLst>
              </p:cNvPr>
              <p:cNvSpPr txBox="1"/>
              <p:nvPr/>
            </p:nvSpPr>
            <p:spPr>
              <a:xfrm>
                <a:off x="10637332" y="9450874"/>
                <a:ext cx="756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8" name="Text Box 3036">
                <a:extLst>
                  <a:ext uri="{FF2B5EF4-FFF2-40B4-BE49-F238E27FC236}">
                    <a16:creationId xmlns:a16="http://schemas.microsoft.com/office/drawing/2014/main" id="{230EDDA8-DE7D-1620-EA93-1F16049DF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156809" y="95049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21" name="Group 1620">
              <a:extLst>
                <a:ext uri="{FF2B5EF4-FFF2-40B4-BE49-F238E27FC236}">
                  <a16:creationId xmlns:a16="http://schemas.microsoft.com/office/drawing/2014/main" id="{ABAFEB04-3050-2499-27F8-2AE19C6826C3}"/>
                </a:ext>
              </a:extLst>
            </p:cNvPr>
            <p:cNvGrpSpPr/>
            <p:nvPr/>
          </p:nvGrpSpPr>
          <p:grpSpPr>
            <a:xfrm>
              <a:off x="14178534" y="14058922"/>
              <a:ext cx="756000" cy="180000"/>
              <a:chOff x="10637332" y="9450874"/>
              <a:chExt cx="756000" cy="180000"/>
            </a:xfrm>
          </p:grpSpPr>
          <p:sp>
            <p:nvSpPr>
              <p:cNvPr id="1625" name="Text Box 3045">
                <a:extLst>
                  <a:ext uri="{FF2B5EF4-FFF2-40B4-BE49-F238E27FC236}">
                    <a16:creationId xmlns:a16="http://schemas.microsoft.com/office/drawing/2014/main" id="{B753A8C9-D43B-17F4-F1EC-ECC029F762F9}"/>
                  </a:ext>
                </a:extLst>
              </p:cNvPr>
              <p:cNvSpPr txBox="1"/>
              <p:nvPr/>
            </p:nvSpPr>
            <p:spPr>
              <a:xfrm>
                <a:off x="10637332" y="9450874"/>
                <a:ext cx="756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6" name="Text Box 3036">
                <a:extLst>
                  <a:ext uri="{FF2B5EF4-FFF2-40B4-BE49-F238E27FC236}">
                    <a16:creationId xmlns:a16="http://schemas.microsoft.com/office/drawing/2014/main" id="{659082B6-CD41-3F01-C05C-96F134C6F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156809" y="95049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22" name="Group 1621">
              <a:extLst>
                <a:ext uri="{FF2B5EF4-FFF2-40B4-BE49-F238E27FC236}">
                  <a16:creationId xmlns:a16="http://schemas.microsoft.com/office/drawing/2014/main" id="{4A05BA30-E00F-0371-7992-B4ABB45E435D}"/>
                </a:ext>
              </a:extLst>
            </p:cNvPr>
            <p:cNvGrpSpPr/>
            <p:nvPr/>
          </p:nvGrpSpPr>
          <p:grpSpPr>
            <a:xfrm>
              <a:off x="14178534" y="13343230"/>
              <a:ext cx="756000" cy="180000"/>
              <a:chOff x="10637332" y="9450874"/>
              <a:chExt cx="756000" cy="180000"/>
            </a:xfrm>
          </p:grpSpPr>
          <p:sp>
            <p:nvSpPr>
              <p:cNvPr id="1623" name="Text Box 3045">
                <a:extLst>
                  <a:ext uri="{FF2B5EF4-FFF2-40B4-BE49-F238E27FC236}">
                    <a16:creationId xmlns:a16="http://schemas.microsoft.com/office/drawing/2014/main" id="{91F85B7C-6BC3-0BC9-075B-25DEFB3D2F91}"/>
                  </a:ext>
                </a:extLst>
              </p:cNvPr>
              <p:cNvSpPr txBox="1"/>
              <p:nvPr/>
            </p:nvSpPr>
            <p:spPr>
              <a:xfrm>
                <a:off x="10637332" y="9450874"/>
                <a:ext cx="756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 </a:t>
                </a:r>
              </a:p>
            </p:txBody>
          </p:sp>
          <p:sp>
            <p:nvSpPr>
              <p:cNvPr id="1624" name="Text Box 3036">
                <a:extLst>
                  <a:ext uri="{FF2B5EF4-FFF2-40B4-BE49-F238E27FC236}">
                    <a16:creationId xmlns:a16="http://schemas.microsoft.com/office/drawing/2014/main" id="{0DCE0875-1EE8-5F42-7A01-EF20C092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156809" y="95049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</p:grpSp>
      <p:grpSp>
        <p:nvGrpSpPr>
          <p:cNvPr id="1631" name="Group 1630">
            <a:extLst>
              <a:ext uri="{FF2B5EF4-FFF2-40B4-BE49-F238E27FC236}">
                <a16:creationId xmlns:a16="http://schemas.microsoft.com/office/drawing/2014/main" id="{0CC09508-4116-87F0-520D-09AF06EE33D8}"/>
              </a:ext>
            </a:extLst>
          </p:cNvPr>
          <p:cNvGrpSpPr/>
          <p:nvPr/>
        </p:nvGrpSpPr>
        <p:grpSpPr>
          <a:xfrm>
            <a:off x="25110917" y="11485297"/>
            <a:ext cx="72000" cy="3178472"/>
            <a:chOff x="13557951" y="9273664"/>
            <a:chExt cx="72000" cy="3178472"/>
          </a:xfrm>
        </p:grpSpPr>
        <p:sp>
          <p:nvSpPr>
            <p:cNvPr id="1632" name="Text Box 3036">
              <a:extLst>
                <a:ext uri="{FF2B5EF4-FFF2-40B4-BE49-F238E27FC236}">
                  <a16:creationId xmlns:a16="http://schemas.microsoft.com/office/drawing/2014/main" id="{DCD0684B-442D-81FA-2937-ECE9A9AB04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557951" y="9273664"/>
              <a:ext cx="72000" cy="7319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33" name="Text Box 3036">
              <a:extLst>
                <a:ext uri="{FF2B5EF4-FFF2-40B4-BE49-F238E27FC236}">
                  <a16:creationId xmlns:a16="http://schemas.microsoft.com/office/drawing/2014/main" id="{1F26ECB7-E5B1-4A43-1D10-47AC14B9D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557951" y="9512531"/>
              <a:ext cx="72000" cy="7319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34" name="Text Box 3036">
              <a:extLst>
                <a:ext uri="{FF2B5EF4-FFF2-40B4-BE49-F238E27FC236}">
                  <a16:creationId xmlns:a16="http://schemas.microsoft.com/office/drawing/2014/main" id="{45EA3786-993E-9FBA-5DEA-28DF848611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557951" y="9751398"/>
              <a:ext cx="72000" cy="7319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35" name="Text Box 3036">
              <a:extLst>
                <a:ext uri="{FF2B5EF4-FFF2-40B4-BE49-F238E27FC236}">
                  <a16:creationId xmlns:a16="http://schemas.microsoft.com/office/drawing/2014/main" id="{56A98932-A04E-EF1C-5B38-890486B6B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557951" y="9990265"/>
              <a:ext cx="72000" cy="7319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36" name="Text Box 3036">
              <a:extLst>
                <a:ext uri="{FF2B5EF4-FFF2-40B4-BE49-F238E27FC236}">
                  <a16:creationId xmlns:a16="http://schemas.microsoft.com/office/drawing/2014/main" id="{3D08A28D-9EB2-CF83-A880-CCE2909BF7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557951" y="10229132"/>
              <a:ext cx="72000" cy="7319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37" name="Text Box 3036">
              <a:extLst>
                <a:ext uri="{FF2B5EF4-FFF2-40B4-BE49-F238E27FC236}">
                  <a16:creationId xmlns:a16="http://schemas.microsoft.com/office/drawing/2014/main" id="{EB6D2B4A-CB56-F0F2-B76F-190AE6B7CC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557951" y="10467999"/>
              <a:ext cx="72000" cy="7319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38" name="Text Box 3036">
              <a:extLst>
                <a:ext uri="{FF2B5EF4-FFF2-40B4-BE49-F238E27FC236}">
                  <a16:creationId xmlns:a16="http://schemas.microsoft.com/office/drawing/2014/main" id="{B0418165-30E2-53F5-D547-BFFB82FF0C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557951" y="10706866"/>
              <a:ext cx="72000" cy="7319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39" name="Text Box 3036">
              <a:extLst>
                <a:ext uri="{FF2B5EF4-FFF2-40B4-BE49-F238E27FC236}">
                  <a16:creationId xmlns:a16="http://schemas.microsoft.com/office/drawing/2014/main" id="{2790CFE5-3183-76CF-246C-2AA66DF3CD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557951" y="10945733"/>
              <a:ext cx="72000" cy="7319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40" name="Text Box 3036">
              <a:extLst>
                <a:ext uri="{FF2B5EF4-FFF2-40B4-BE49-F238E27FC236}">
                  <a16:creationId xmlns:a16="http://schemas.microsoft.com/office/drawing/2014/main" id="{DBC074B9-A6AD-3C2A-6261-3512845A8C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557951" y="11184600"/>
              <a:ext cx="72000" cy="7319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41" name="Text Box 3036">
              <a:extLst>
                <a:ext uri="{FF2B5EF4-FFF2-40B4-BE49-F238E27FC236}">
                  <a16:creationId xmlns:a16="http://schemas.microsoft.com/office/drawing/2014/main" id="{B6DF7E99-AB59-5620-5B03-40367C0C9B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557951" y="11423467"/>
              <a:ext cx="72000" cy="7319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42" name="Text Box 3036">
              <a:extLst>
                <a:ext uri="{FF2B5EF4-FFF2-40B4-BE49-F238E27FC236}">
                  <a16:creationId xmlns:a16="http://schemas.microsoft.com/office/drawing/2014/main" id="{9565CF4B-4EAB-8C6D-92B3-D5F28FF96F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557951" y="11662334"/>
              <a:ext cx="72000" cy="7319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43" name="Text Box 3036">
              <a:extLst>
                <a:ext uri="{FF2B5EF4-FFF2-40B4-BE49-F238E27FC236}">
                  <a16:creationId xmlns:a16="http://schemas.microsoft.com/office/drawing/2014/main" id="{50326B22-4A5C-D95D-44BB-73F6E2EA7A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557951" y="11901201"/>
              <a:ext cx="72000" cy="7319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44" name="Text Box 3036">
              <a:extLst>
                <a:ext uri="{FF2B5EF4-FFF2-40B4-BE49-F238E27FC236}">
                  <a16:creationId xmlns:a16="http://schemas.microsoft.com/office/drawing/2014/main" id="{299CB595-3B37-89B3-7D8B-CBB5CCB64F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557951" y="12140068"/>
              <a:ext cx="72000" cy="7319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45" name="Text Box 3036">
              <a:extLst>
                <a:ext uri="{FF2B5EF4-FFF2-40B4-BE49-F238E27FC236}">
                  <a16:creationId xmlns:a16="http://schemas.microsoft.com/office/drawing/2014/main" id="{4B479340-73AC-8D2D-070E-24245F8E1F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557951" y="12378940"/>
              <a:ext cx="72000" cy="7319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46" name="Group 1645">
            <a:extLst>
              <a:ext uri="{FF2B5EF4-FFF2-40B4-BE49-F238E27FC236}">
                <a16:creationId xmlns:a16="http://schemas.microsoft.com/office/drawing/2014/main" id="{FC6754B0-C02E-E804-F4A5-ED52FFF9E12E}"/>
              </a:ext>
            </a:extLst>
          </p:cNvPr>
          <p:cNvGrpSpPr/>
          <p:nvPr/>
        </p:nvGrpSpPr>
        <p:grpSpPr>
          <a:xfrm>
            <a:off x="25749455" y="14164052"/>
            <a:ext cx="756974" cy="1338084"/>
            <a:chOff x="14196489" y="11952419"/>
            <a:chExt cx="756974" cy="1338084"/>
          </a:xfrm>
        </p:grpSpPr>
        <p:sp>
          <p:nvSpPr>
            <p:cNvPr id="1647" name="Text Box 3047">
              <a:extLst>
                <a:ext uri="{FF2B5EF4-FFF2-40B4-BE49-F238E27FC236}">
                  <a16:creationId xmlns:a16="http://schemas.microsoft.com/office/drawing/2014/main" id="{8B02EFB9-CEAB-6A90-E9C7-560F079A3E17}"/>
                </a:ext>
              </a:extLst>
            </p:cNvPr>
            <p:cNvSpPr txBox="1"/>
            <p:nvPr/>
          </p:nvSpPr>
          <p:spPr>
            <a:xfrm>
              <a:off x="14196489" y="11952419"/>
              <a:ext cx="756000" cy="1338084"/>
            </a:xfrm>
            <a:prstGeom prst="rect">
              <a:avLst/>
            </a:prstGeom>
            <a:solidFill>
              <a:schemeClr val="bg2">
                <a:lumMod val="9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48" name="Group 1647">
              <a:extLst>
                <a:ext uri="{FF2B5EF4-FFF2-40B4-BE49-F238E27FC236}">
                  <a16:creationId xmlns:a16="http://schemas.microsoft.com/office/drawing/2014/main" id="{02CD7246-7CD1-0FC8-8ACC-F2503F2A795C}"/>
                </a:ext>
              </a:extLst>
            </p:cNvPr>
            <p:cNvGrpSpPr/>
            <p:nvPr/>
          </p:nvGrpSpPr>
          <p:grpSpPr>
            <a:xfrm>
              <a:off x="14197463" y="12123370"/>
              <a:ext cx="756000" cy="180000"/>
              <a:chOff x="14197463" y="12123370"/>
              <a:chExt cx="756000" cy="180000"/>
            </a:xfrm>
          </p:grpSpPr>
          <p:sp>
            <p:nvSpPr>
              <p:cNvPr id="1661" name="Text Box 3045">
                <a:extLst>
                  <a:ext uri="{FF2B5EF4-FFF2-40B4-BE49-F238E27FC236}">
                    <a16:creationId xmlns:a16="http://schemas.microsoft.com/office/drawing/2014/main" id="{489C45E4-C3ED-0084-D33F-3352BD48EA60}"/>
                  </a:ext>
                </a:extLst>
              </p:cNvPr>
              <p:cNvSpPr txBox="1"/>
              <p:nvPr/>
            </p:nvSpPr>
            <p:spPr>
              <a:xfrm>
                <a:off x="14197463" y="12123370"/>
                <a:ext cx="756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662" name="Text Box 3036">
                <a:extLst>
                  <a:ext uri="{FF2B5EF4-FFF2-40B4-BE49-F238E27FC236}">
                    <a16:creationId xmlns:a16="http://schemas.microsoft.com/office/drawing/2014/main" id="{7D9A2863-54DA-68C4-BF6F-93A7517EE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716940" y="1217740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  <p:grpSp>
          <p:nvGrpSpPr>
            <p:cNvPr id="1649" name="Group 1648">
              <a:extLst>
                <a:ext uri="{FF2B5EF4-FFF2-40B4-BE49-F238E27FC236}">
                  <a16:creationId xmlns:a16="http://schemas.microsoft.com/office/drawing/2014/main" id="{BFB2BD21-B411-A522-C445-4D0843CB1A88}"/>
                </a:ext>
              </a:extLst>
            </p:cNvPr>
            <p:cNvGrpSpPr/>
            <p:nvPr/>
          </p:nvGrpSpPr>
          <p:grpSpPr>
            <a:xfrm>
              <a:off x="14197463" y="12361934"/>
              <a:ext cx="756000" cy="180000"/>
              <a:chOff x="14197463" y="12361934"/>
              <a:chExt cx="756000" cy="180000"/>
            </a:xfrm>
          </p:grpSpPr>
          <p:sp>
            <p:nvSpPr>
              <p:cNvPr id="1659" name="Text Box 3045">
                <a:extLst>
                  <a:ext uri="{FF2B5EF4-FFF2-40B4-BE49-F238E27FC236}">
                    <a16:creationId xmlns:a16="http://schemas.microsoft.com/office/drawing/2014/main" id="{72B95064-8E15-714E-7611-CFE222D71250}"/>
                  </a:ext>
                </a:extLst>
              </p:cNvPr>
              <p:cNvSpPr txBox="1"/>
              <p:nvPr/>
            </p:nvSpPr>
            <p:spPr>
              <a:xfrm>
                <a:off x="14197463" y="12361934"/>
                <a:ext cx="756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660" name="Text Box 3036">
                <a:extLst>
                  <a:ext uri="{FF2B5EF4-FFF2-40B4-BE49-F238E27FC236}">
                    <a16:creationId xmlns:a16="http://schemas.microsoft.com/office/drawing/2014/main" id="{180D6F5D-23CD-5FA1-296B-625D2C960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716940" y="1241596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  <p:grpSp>
          <p:nvGrpSpPr>
            <p:cNvPr id="1650" name="Group 1649">
              <a:extLst>
                <a:ext uri="{FF2B5EF4-FFF2-40B4-BE49-F238E27FC236}">
                  <a16:creationId xmlns:a16="http://schemas.microsoft.com/office/drawing/2014/main" id="{46A09A6E-113F-87C1-FCAE-4A64C1B8A5E5}"/>
                </a:ext>
              </a:extLst>
            </p:cNvPr>
            <p:cNvGrpSpPr/>
            <p:nvPr/>
          </p:nvGrpSpPr>
          <p:grpSpPr>
            <a:xfrm>
              <a:off x="14197463" y="12600499"/>
              <a:ext cx="756000" cy="180000"/>
              <a:chOff x="14197463" y="12600499"/>
              <a:chExt cx="756000" cy="180000"/>
            </a:xfrm>
          </p:grpSpPr>
          <p:sp>
            <p:nvSpPr>
              <p:cNvPr id="1657" name="Text Box 3045">
                <a:extLst>
                  <a:ext uri="{FF2B5EF4-FFF2-40B4-BE49-F238E27FC236}">
                    <a16:creationId xmlns:a16="http://schemas.microsoft.com/office/drawing/2014/main" id="{8B67EA9E-0ECA-E24E-50C0-0836838F7651}"/>
                  </a:ext>
                </a:extLst>
              </p:cNvPr>
              <p:cNvSpPr txBox="1"/>
              <p:nvPr/>
            </p:nvSpPr>
            <p:spPr>
              <a:xfrm>
                <a:off x="14197463" y="12600499"/>
                <a:ext cx="756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658" name="Text Box 3036">
                <a:extLst>
                  <a:ext uri="{FF2B5EF4-FFF2-40B4-BE49-F238E27FC236}">
                    <a16:creationId xmlns:a16="http://schemas.microsoft.com/office/drawing/2014/main" id="{32B6A618-DB58-FF0E-7F7D-70A867FB2C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16940" y="1264552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  <p:grpSp>
          <p:nvGrpSpPr>
            <p:cNvPr id="1651" name="Group 1650">
              <a:extLst>
                <a:ext uri="{FF2B5EF4-FFF2-40B4-BE49-F238E27FC236}">
                  <a16:creationId xmlns:a16="http://schemas.microsoft.com/office/drawing/2014/main" id="{C6DB8ADF-49BA-B5F5-EF3E-366222E765D2}"/>
                </a:ext>
              </a:extLst>
            </p:cNvPr>
            <p:cNvGrpSpPr/>
            <p:nvPr/>
          </p:nvGrpSpPr>
          <p:grpSpPr>
            <a:xfrm>
              <a:off x="14197463" y="12839064"/>
              <a:ext cx="756000" cy="180000"/>
              <a:chOff x="14197463" y="12839064"/>
              <a:chExt cx="756000" cy="180000"/>
            </a:xfrm>
          </p:grpSpPr>
          <p:sp>
            <p:nvSpPr>
              <p:cNvPr id="1655" name="Text Box 3045">
                <a:extLst>
                  <a:ext uri="{FF2B5EF4-FFF2-40B4-BE49-F238E27FC236}">
                    <a16:creationId xmlns:a16="http://schemas.microsoft.com/office/drawing/2014/main" id="{91AC0E8D-4E75-F83D-7823-AFA038A05397}"/>
                  </a:ext>
                </a:extLst>
              </p:cNvPr>
              <p:cNvSpPr txBox="1"/>
              <p:nvPr/>
            </p:nvSpPr>
            <p:spPr>
              <a:xfrm>
                <a:off x="14197463" y="12839064"/>
                <a:ext cx="756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656" name="Text Box 3036">
                <a:extLst>
                  <a:ext uri="{FF2B5EF4-FFF2-40B4-BE49-F238E27FC236}">
                    <a16:creationId xmlns:a16="http://schemas.microsoft.com/office/drawing/2014/main" id="{5863C39B-1D8D-2442-E1AE-522FA4489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716940" y="1289309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  <p:grpSp>
          <p:nvGrpSpPr>
            <p:cNvPr id="1652" name="Group 1651">
              <a:extLst>
                <a:ext uri="{FF2B5EF4-FFF2-40B4-BE49-F238E27FC236}">
                  <a16:creationId xmlns:a16="http://schemas.microsoft.com/office/drawing/2014/main" id="{206797A4-98AE-45DA-7FA6-70EFF2BC2ADA}"/>
                </a:ext>
              </a:extLst>
            </p:cNvPr>
            <p:cNvGrpSpPr/>
            <p:nvPr/>
          </p:nvGrpSpPr>
          <p:grpSpPr>
            <a:xfrm>
              <a:off x="14197463" y="13077629"/>
              <a:ext cx="756000" cy="180000"/>
              <a:chOff x="14197463" y="13077629"/>
              <a:chExt cx="756000" cy="180000"/>
            </a:xfrm>
          </p:grpSpPr>
          <p:sp>
            <p:nvSpPr>
              <p:cNvPr id="1653" name="Text Box 3045">
                <a:extLst>
                  <a:ext uri="{FF2B5EF4-FFF2-40B4-BE49-F238E27FC236}">
                    <a16:creationId xmlns:a16="http://schemas.microsoft.com/office/drawing/2014/main" id="{D55B3B6F-5FD9-EB45-4968-B2DCA5284F24}"/>
                  </a:ext>
                </a:extLst>
              </p:cNvPr>
              <p:cNvSpPr txBox="1"/>
              <p:nvPr/>
            </p:nvSpPr>
            <p:spPr>
              <a:xfrm>
                <a:off x="14197463" y="13077629"/>
                <a:ext cx="756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654" name="Text Box 3036">
                <a:extLst>
                  <a:ext uri="{FF2B5EF4-FFF2-40B4-BE49-F238E27FC236}">
                    <a16:creationId xmlns:a16="http://schemas.microsoft.com/office/drawing/2014/main" id="{70AAFECE-3F73-9D3A-77FA-2E0928433E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716940" y="1313165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</p:grpSp>
      <p:grpSp>
        <p:nvGrpSpPr>
          <p:cNvPr id="1663" name="Group 1662">
            <a:extLst>
              <a:ext uri="{FF2B5EF4-FFF2-40B4-BE49-F238E27FC236}">
                <a16:creationId xmlns:a16="http://schemas.microsoft.com/office/drawing/2014/main" id="{4DF46709-C0B7-0C08-F0CD-A82936DBA77E}"/>
              </a:ext>
            </a:extLst>
          </p:cNvPr>
          <p:cNvGrpSpPr/>
          <p:nvPr/>
        </p:nvGrpSpPr>
        <p:grpSpPr>
          <a:xfrm>
            <a:off x="26254593" y="15467759"/>
            <a:ext cx="291529" cy="456317"/>
            <a:chOff x="13089593" y="13226195"/>
            <a:chExt cx="291529" cy="456317"/>
          </a:xfrm>
        </p:grpSpPr>
        <p:sp>
          <p:nvSpPr>
            <p:cNvPr id="1664" name="TextBox 1663">
              <a:extLst>
                <a:ext uri="{FF2B5EF4-FFF2-40B4-BE49-F238E27FC236}">
                  <a16:creationId xmlns:a16="http://schemas.microsoft.com/office/drawing/2014/main" id="{0A432D3B-0821-53DC-8FB6-1459AC2851D2}"/>
                </a:ext>
              </a:extLst>
            </p:cNvPr>
            <p:cNvSpPr txBox="1"/>
            <p:nvPr/>
          </p:nvSpPr>
          <p:spPr>
            <a:xfrm>
              <a:off x="13089593" y="13226195"/>
              <a:ext cx="28886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K4</a:t>
              </a:r>
            </a:p>
          </p:txBody>
        </p:sp>
        <p:sp>
          <p:nvSpPr>
            <p:cNvPr id="1665" name="TextBox 1664">
              <a:extLst>
                <a:ext uri="{FF2B5EF4-FFF2-40B4-BE49-F238E27FC236}">
                  <a16:creationId xmlns:a16="http://schemas.microsoft.com/office/drawing/2014/main" id="{9C8C3591-8A9C-925F-A624-E7B56E82DF48}"/>
                </a:ext>
              </a:extLst>
            </p:cNvPr>
            <p:cNvSpPr txBox="1"/>
            <p:nvPr/>
          </p:nvSpPr>
          <p:spPr>
            <a:xfrm>
              <a:off x="13092260" y="13467068"/>
              <a:ext cx="28886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K4</a:t>
              </a:r>
            </a:p>
          </p:txBody>
        </p:sp>
      </p:grpSp>
      <p:sp>
        <p:nvSpPr>
          <p:cNvPr id="1666" name="Text Box 3036">
            <a:extLst>
              <a:ext uri="{FF2B5EF4-FFF2-40B4-BE49-F238E27FC236}">
                <a16:creationId xmlns:a16="http://schemas.microsoft.com/office/drawing/2014/main" id="{FCCD88CB-1EDA-29CB-22AB-9BE34EAFE2BA}"/>
              </a:ext>
            </a:extLst>
          </p:cNvPr>
          <p:cNvSpPr txBox="1">
            <a:spLocks noChangeAspect="1"/>
          </p:cNvSpPr>
          <p:nvPr/>
        </p:nvSpPr>
        <p:spPr>
          <a:xfrm>
            <a:off x="27547142" y="17164571"/>
            <a:ext cx="72000" cy="7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7" name="Text Box 3036">
            <a:extLst>
              <a:ext uri="{FF2B5EF4-FFF2-40B4-BE49-F238E27FC236}">
                <a16:creationId xmlns:a16="http://schemas.microsoft.com/office/drawing/2014/main" id="{BC32A4DD-85A5-A583-F4ED-908732320D0E}"/>
              </a:ext>
            </a:extLst>
          </p:cNvPr>
          <p:cNvSpPr txBox="1">
            <a:spLocks noChangeAspect="1"/>
          </p:cNvSpPr>
          <p:nvPr/>
        </p:nvSpPr>
        <p:spPr>
          <a:xfrm>
            <a:off x="27547142" y="17274716"/>
            <a:ext cx="72000" cy="7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8" name="Text Box 3036">
            <a:extLst>
              <a:ext uri="{FF2B5EF4-FFF2-40B4-BE49-F238E27FC236}">
                <a16:creationId xmlns:a16="http://schemas.microsoft.com/office/drawing/2014/main" id="{817015D8-E0C7-152F-1FE7-0961A016DC80}"/>
              </a:ext>
            </a:extLst>
          </p:cNvPr>
          <p:cNvSpPr txBox="1">
            <a:spLocks noChangeAspect="1"/>
          </p:cNvSpPr>
          <p:nvPr/>
        </p:nvSpPr>
        <p:spPr>
          <a:xfrm>
            <a:off x="27531677" y="17030419"/>
            <a:ext cx="72000" cy="72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9" name="Text Box 103">
            <a:extLst>
              <a:ext uri="{FF2B5EF4-FFF2-40B4-BE49-F238E27FC236}">
                <a16:creationId xmlns:a16="http://schemas.microsoft.com/office/drawing/2014/main" id="{54627059-3F24-349C-8481-9F4D177CE4CB}"/>
              </a:ext>
            </a:extLst>
          </p:cNvPr>
          <p:cNvSpPr txBox="1"/>
          <p:nvPr/>
        </p:nvSpPr>
        <p:spPr>
          <a:xfrm>
            <a:off x="23637996" y="7112866"/>
            <a:ext cx="1678218" cy="2286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grpSp>
        <p:nvGrpSpPr>
          <p:cNvPr id="1670" name="Group 1669">
            <a:extLst>
              <a:ext uri="{FF2B5EF4-FFF2-40B4-BE49-F238E27FC236}">
                <a16:creationId xmlns:a16="http://schemas.microsoft.com/office/drawing/2014/main" id="{1A92EC19-3189-9D40-2F45-B04E983577DE}"/>
              </a:ext>
            </a:extLst>
          </p:cNvPr>
          <p:cNvGrpSpPr>
            <a:grpSpLocks noChangeAspect="1"/>
          </p:cNvGrpSpPr>
          <p:nvPr/>
        </p:nvGrpSpPr>
        <p:grpSpPr>
          <a:xfrm>
            <a:off x="21591529" y="7458226"/>
            <a:ext cx="563638" cy="182351"/>
            <a:chOff x="4627983" y="3488077"/>
            <a:chExt cx="5900666" cy="1909021"/>
          </a:xfrm>
        </p:grpSpPr>
        <p:grpSp>
          <p:nvGrpSpPr>
            <p:cNvPr id="1671" name="Group 1670">
              <a:extLst>
                <a:ext uri="{FF2B5EF4-FFF2-40B4-BE49-F238E27FC236}">
                  <a16:creationId xmlns:a16="http://schemas.microsoft.com/office/drawing/2014/main" id="{10F30FB1-D09A-71B3-EDC5-3F1A2FCF443B}"/>
                </a:ext>
              </a:extLst>
            </p:cNvPr>
            <p:cNvGrpSpPr/>
            <p:nvPr/>
          </p:nvGrpSpPr>
          <p:grpSpPr>
            <a:xfrm>
              <a:off x="4627983" y="3488077"/>
              <a:ext cx="5828666" cy="897225"/>
              <a:chOff x="4627983" y="3379591"/>
              <a:chExt cx="5828666" cy="897225"/>
            </a:xfrm>
          </p:grpSpPr>
          <p:sp>
            <p:nvSpPr>
              <p:cNvPr id="1679" name="Rectangle: Rounded Corners 1678">
                <a:extLst>
                  <a:ext uri="{FF2B5EF4-FFF2-40B4-BE49-F238E27FC236}">
                    <a16:creationId xmlns:a16="http://schemas.microsoft.com/office/drawing/2014/main" id="{B4532A33-70E6-F527-48B3-8AFE351A67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27983" y="3468203"/>
                <a:ext cx="720000" cy="720000"/>
              </a:xfrm>
              <a:prstGeom prst="roundRect">
                <a:avLst/>
              </a:prstGeom>
              <a:solidFill>
                <a:srgbClr val="FF000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0" name="Star: 5 Points 1679">
                <a:extLst>
                  <a:ext uri="{FF2B5EF4-FFF2-40B4-BE49-F238E27FC236}">
                    <a16:creationId xmlns:a16="http://schemas.microsoft.com/office/drawing/2014/main" id="{0ED883D0-DFBF-3C2D-ED26-88095B8D14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8116" y="3379591"/>
                <a:ext cx="972000" cy="897225"/>
              </a:xfrm>
              <a:prstGeom prst="star5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1" name="Oval 1680">
                <a:extLst>
                  <a:ext uri="{FF2B5EF4-FFF2-40B4-BE49-F238E27FC236}">
                    <a16:creationId xmlns:a16="http://schemas.microsoft.com/office/drawing/2014/main" id="{821C5A8F-B436-0831-A407-FEC81A89C5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80249" y="3468203"/>
                <a:ext cx="720000" cy="720000"/>
              </a:xfrm>
              <a:prstGeom prst="ellipse">
                <a:avLst/>
              </a:prstGeom>
              <a:solidFill>
                <a:srgbClr val="FFC00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2" name="Isosceles Triangle 1681">
                <a:extLst>
                  <a:ext uri="{FF2B5EF4-FFF2-40B4-BE49-F238E27FC236}">
                    <a16:creationId xmlns:a16="http://schemas.microsoft.com/office/drawing/2014/main" id="{5B75E59A-7EED-5D7B-0694-9CB0333103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80382" y="3468203"/>
                <a:ext cx="720000" cy="720000"/>
              </a:xfrm>
              <a:prstGeom prst="triangl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3" name="Oval 1682">
                <a:extLst>
                  <a:ext uri="{FF2B5EF4-FFF2-40B4-BE49-F238E27FC236}">
                    <a16:creationId xmlns:a16="http://schemas.microsoft.com/office/drawing/2014/main" id="{AA4FB27C-32A5-CAB4-071C-A28113535C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80515" y="3468203"/>
                <a:ext cx="720000" cy="72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4" name="Rectangle: Rounded Corners 1683">
                <a:extLst>
                  <a:ext uri="{FF2B5EF4-FFF2-40B4-BE49-F238E27FC236}">
                    <a16:creationId xmlns:a16="http://schemas.microsoft.com/office/drawing/2014/main" id="{ABD48013-8CB3-63B6-5E38-651BE9DB933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9880649" y="3540203"/>
                <a:ext cx="576000" cy="576000"/>
              </a:xfrm>
              <a:prstGeom prst="roundRect">
                <a:avLst/>
              </a:prstGeom>
              <a:solidFill>
                <a:srgbClr val="FFC00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72" name="Group 1671">
              <a:extLst>
                <a:ext uri="{FF2B5EF4-FFF2-40B4-BE49-F238E27FC236}">
                  <a16:creationId xmlns:a16="http://schemas.microsoft.com/office/drawing/2014/main" id="{D7AEF029-F50E-6CD9-760D-8339670C0623}"/>
                </a:ext>
              </a:extLst>
            </p:cNvPr>
            <p:cNvGrpSpPr/>
            <p:nvPr/>
          </p:nvGrpSpPr>
          <p:grpSpPr>
            <a:xfrm>
              <a:off x="4627983" y="4677098"/>
              <a:ext cx="5900666" cy="720000"/>
              <a:chOff x="4627983" y="4677098"/>
              <a:chExt cx="5900666" cy="720000"/>
            </a:xfrm>
          </p:grpSpPr>
          <p:sp>
            <p:nvSpPr>
              <p:cNvPr id="1673" name="Isosceles Triangle 1672">
                <a:extLst>
                  <a:ext uri="{FF2B5EF4-FFF2-40B4-BE49-F238E27FC236}">
                    <a16:creationId xmlns:a16="http://schemas.microsoft.com/office/drawing/2014/main" id="{60D940E0-F7EC-EC7C-7D61-23C70C12DDB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9808649" y="4677098"/>
                <a:ext cx="720000" cy="720000"/>
              </a:xfrm>
              <a:prstGeom prst="triangle">
                <a:avLst/>
              </a:prstGeom>
              <a:solidFill>
                <a:srgbClr val="7030A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4" name="Hexagon 1673">
                <a:extLst>
                  <a:ext uri="{FF2B5EF4-FFF2-40B4-BE49-F238E27FC236}">
                    <a16:creationId xmlns:a16="http://schemas.microsoft.com/office/drawing/2014/main" id="{A4C160AB-8511-DB13-AA25-358DA45D2F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2515" y="4677098"/>
                <a:ext cx="720000" cy="720000"/>
              </a:xfrm>
              <a:prstGeom prst="hexagon">
                <a:avLst/>
              </a:prstGeom>
              <a:solidFill>
                <a:srgbClr val="FFC00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5" name="Star: 7 Points 1674">
                <a:extLst>
                  <a:ext uri="{FF2B5EF4-FFF2-40B4-BE49-F238E27FC236}">
                    <a16:creationId xmlns:a16="http://schemas.microsoft.com/office/drawing/2014/main" id="{54897587-2F3B-6982-8266-AD6C159302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36382" y="4677098"/>
                <a:ext cx="720000" cy="720000"/>
              </a:xfrm>
              <a:prstGeom prst="star7">
                <a:avLst/>
              </a:prstGeom>
              <a:solidFill>
                <a:srgbClr val="00FFFF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6" name="Trapezoid 1675">
                <a:extLst>
                  <a:ext uri="{FF2B5EF4-FFF2-40B4-BE49-F238E27FC236}">
                    <a16:creationId xmlns:a16="http://schemas.microsoft.com/office/drawing/2014/main" id="{6B43026D-92C3-76A8-E5A2-C0EC3BD7420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627983" y="4677098"/>
                <a:ext cx="720000" cy="720000"/>
              </a:xfrm>
              <a:prstGeom prst="trapezoid">
                <a:avLst/>
              </a:prstGeom>
              <a:solidFill>
                <a:srgbClr val="D6009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7" name="Cross 1676">
                <a:extLst>
                  <a:ext uri="{FF2B5EF4-FFF2-40B4-BE49-F238E27FC236}">
                    <a16:creationId xmlns:a16="http://schemas.microsoft.com/office/drawing/2014/main" id="{670E03D2-C9AE-6B51-9D44-C9CD46C905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64116" y="4677098"/>
                <a:ext cx="720000" cy="720000"/>
              </a:xfrm>
              <a:prstGeom prst="plus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8" name="Oval 1677">
                <a:extLst>
                  <a:ext uri="{FF2B5EF4-FFF2-40B4-BE49-F238E27FC236}">
                    <a16:creationId xmlns:a16="http://schemas.microsoft.com/office/drawing/2014/main" id="{360E93F3-53E4-1DFD-0D2A-1F52F9DC66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00249" y="4677098"/>
                <a:ext cx="720000" cy="720000"/>
              </a:xfrm>
              <a:prstGeom prst="ellipse">
                <a:avLst/>
              </a:prstGeom>
              <a:solidFill>
                <a:srgbClr val="0070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85" name="Group 1684">
            <a:extLst>
              <a:ext uri="{FF2B5EF4-FFF2-40B4-BE49-F238E27FC236}">
                <a16:creationId xmlns:a16="http://schemas.microsoft.com/office/drawing/2014/main" id="{A751FA62-399C-76C7-7200-0BE8709E6BB5}"/>
              </a:ext>
            </a:extLst>
          </p:cNvPr>
          <p:cNvGrpSpPr>
            <a:grpSpLocks noChangeAspect="1"/>
          </p:cNvGrpSpPr>
          <p:nvPr/>
        </p:nvGrpSpPr>
        <p:grpSpPr>
          <a:xfrm>
            <a:off x="24095661" y="7977971"/>
            <a:ext cx="563638" cy="182351"/>
            <a:chOff x="4627983" y="3488077"/>
            <a:chExt cx="5900666" cy="1909021"/>
          </a:xfrm>
        </p:grpSpPr>
        <p:grpSp>
          <p:nvGrpSpPr>
            <p:cNvPr id="1686" name="Group 1685">
              <a:extLst>
                <a:ext uri="{FF2B5EF4-FFF2-40B4-BE49-F238E27FC236}">
                  <a16:creationId xmlns:a16="http://schemas.microsoft.com/office/drawing/2014/main" id="{A5E70FE0-F0B2-E4E0-30D3-2F808EAF5BCE}"/>
                </a:ext>
              </a:extLst>
            </p:cNvPr>
            <p:cNvGrpSpPr/>
            <p:nvPr/>
          </p:nvGrpSpPr>
          <p:grpSpPr>
            <a:xfrm>
              <a:off x="4627983" y="3488077"/>
              <a:ext cx="5828666" cy="897225"/>
              <a:chOff x="4627983" y="3379591"/>
              <a:chExt cx="5828666" cy="897225"/>
            </a:xfrm>
          </p:grpSpPr>
          <p:sp>
            <p:nvSpPr>
              <p:cNvPr id="1694" name="Rectangle: Rounded Corners 1693">
                <a:extLst>
                  <a:ext uri="{FF2B5EF4-FFF2-40B4-BE49-F238E27FC236}">
                    <a16:creationId xmlns:a16="http://schemas.microsoft.com/office/drawing/2014/main" id="{BC2B188F-145C-B3F1-037B-0A12C1A6C2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27983" y="3468203"/>
                <a:ext cx="720000" cy="720000"/>
              </a:xfrm>
              <a:prstGeom prst="roundRect">
                <a:avLst/>
              </a:prstGeom>
              <a:solidFill>
                <a:srgbClr val="FF000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5" name="Star: 5 Points 1694">
                <a:extLst>
                  <a:ext uri="{FF2B5EF4-FFF2-40B4-BE49-F238E27FC236}">
                    <a16:creationId xmlns:a16="http://schemas.microsoft.com/office/drawing/2014/main" id="{EFA9AA42-1F00-17A5-3C1E-0CD94C6735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8116" y="3379591"/>
                <a:ext cx="972000" cy="897225"/>
              </a:xfrm>
              <a:prstGeom prst="star5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6" name="Oval 1695">
                <a:extLst>
                  <a:ext uri="{FF2B5EF4-FFF2-40B4-BE49-F238E27FC236}">
                    <a16:creationId xmlns:a16="http://schemas.microsoft.com/office/drawing/2014/main" id="{4257B4C3-8EFE-9D20-EC9D-C4A1C9009E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80249" y="3468203"/>
                <a:ext cx="720000" cy="720000"/>
              </a:xfrm>
              <a:prstGeom prst="ellipse">
                <a:avLst/>
              </a:prstGeom>
              <a:solidFill>
                <a:srgbClr val="FFC00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7" name="Isosceles Triangle 1696">
                <a:extLst>
                  <a:ext uri="{FF2B5EF4-FFF2-40B4-BE49-F238E27FC236}">
                    <a16:creationId xmlns:a16="http://schemas.microsoft.com/office/drawing/2014/main" id="{00CB4895-B9AD-38A5-27B5-38E816A163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80382" y="3468203"/>
                <a:ext cx="720000" cy="720000"/>
              </a:xfrm>
              <a:prstGeom prst="triangl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8" name="Oval 1697">
                <a:extLst>
                  <a:ext uri="{FF2B5EF4-FFF2-40B4-BE49-F238E27FC236}">
                    <a16:creationId xmlns:a16="http://schemas.microsoft.com/office/drawing/2014/main" id="{4742A73E-D217-5773-0B2C-840DAC44A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80515" y="3468203"/>
                <a:ext cx="720000" cy="72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9" name="Rectangle: Rounded Corners 1698">
                <a:extLst>
                  <a:ext uri="{FF2B5EF4-FFF2-40B4-BE49-F238E27FC236}">
                    <a16:creationId xmlns:a16="http://schemas.microsoft.com/office/drawing/2014/main" id="{08B1F90E-C5CF-64B4-EA84-C2C3AD2E18B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9880649" y="3540203"/>
                <a:ext cx="576000" cy="576000"/>
              </a:xfrm>
              <a:prstGeom prst="roundRect">
                <a:avLst/>
              </a:prstGeom>
              <a:solidFill>
                <a:srgbClr val="FFC00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87" name="Group 1686">
              <a:extLst>
                <a:ext uri="{FF2B5EF4-FFF2-40B4-BE49-F238E27FC236}">
                  <a16:creationId xmlns:a16="http://schemas.microsoft.com/office/drawing/2014/main" id="{589A50BA-2BF4-FCF8-D022-2965697828A0}"/>
                </a:ext>
              </a:extLst>
            </p:cNvPr>
            <p:cNvGrpSpPr/>
            <p:nvPr/>
          </p:nvGrpSpPr>
          <p:grpSpPr>
            <a:xfrm>
              <a:off x="4627983" y="4677098"/>
              <a:ext cx="5900666" cy="720000"/>
              <a:chOff x="4627983" y="4677098"/>
              <a:chExt cx="5900666" cy="720000"/>
            </a:xfrm>
          </p:grpSpPr>
          <p:sp>
            <p:nvSpPr>
              <p:cNvPr id="1688" name="Isosceles Triangle 1687">
                <a:extLst>
                  <a:ext uri="{FF2B5EF4-FFF2-40B4-BE49-F238E27FC236}">
                    <a16:creationId xmlns:a16="http://schemas.microsoft.com/office/drawing/2014/main" id="{43DD1F91-F60C-B72E-B258-2412CD80605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9808649" y="4677098"/>
                <a:ext cx="720000" cy="720000"/>
              </a:xfrm>
              <a:prstGeom prst="triangle">
                <a:avLst/>
              </a:prstGeom>
              <a:solidFill>
                <a:srgbClr val="7030A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9" name="Hexagon 1688">
                <a:extLst>
                  <a:ext uri="{FF2B5EF4-FFF2-40B4-BE49-F238E27FC236}">
                    <a16:creationId xmlns:a16="http://schemas.microsoft.com/office/drawing/2014/main" id="{904DEA7A-7538-7D46-2A10-6F3113B264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2515" y="4677098"/>
                <a:ext cx="720000" cy="720000"/>
              </a:xfrm>
              <a:prstGeom prst="hexagon">
                <a:avLst/>
              </a:prstGeom>
              <a:solidFill>
                <a:srgbClr val="FFC00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0" name="Star: 7 Points 1689">
                <a:extLst>
                  <a:ext uri="{FF2B5EF4-FFF2-40B4-BE49-F238E27FC236}">
                    <a16:creationId xmlns:a16="http://schemas.microsoft.com/office/drawing/2014/main" id="{59B5F3CB-62FC-E0E6-4C4E-33BE0A67A5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36382" y="4677098"/>
                <a:ext cx="720000" cy="720000"/>
              </a:xfrm>
              <a:prstGeom prst="star7">
                <a:avLst/>
              </a:prstGeom>
              <a:solidFill>
                <a:srgbClr val="00FFFF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1" name="Trapezoid 1690">
                <a:extLst>
                  <a:ext uri="{FF2B5EF4-FFF2-40B4-BE49-F238E27FC236}">
                    <a16:creationId xmlns:a16="http://schemas.microsoft.com/office/drawing/2014/main" id="{487C1C1A-28D2-40DA-1572-99CCC5D2214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627983" y="4677098"/>
                <a:ext cx="720000" cy="720000"/>
              </a:xfrm>
              <a:prstGeom prst="trapezoid">
                <a:avLst/>
              </a:prstGeom>
              <a:solidFill>
                <a:srgbClr val="D6009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2" name="Cross 1691">
                <a:extLst>
                  <a:ext uri="{FF2B5EF4-FFF2-40B4-BE49-F238E27FC236}">
                    <a16:creationId xmlns:a16="http://schemas.microsoft.com/office/drawing/2014/main" id="{50981C45-4E0A-3230-8124-B8660053D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64116" y="4677098"/>
                <a:ext cx="720000" cy="720000"/>
              </a:xfrm>
              <a:prstGeom prst="plus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3" name="Oval 1692">
                <a:extLst>
                  <a:ext uri="{FF2B5EF4-FFF2-40B4-BE49-F238E27FC236}">
                    <a16:creationId xmlns:a16="http://schemas.microsoft.com/office/drawing/2014/main" id="{A46FDF48-DCBA-D1A2-4D12-1AE190A644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00249" y="4677098"/>
                <a:ext cx="720000" cy="720000"/>
              </a:xfrm>
              <a:prstGeom prst="ellipse">
                <a:avLst/>
              </a:prstGeom>
              <a:solidFill>
                <a:srgbClr val="0070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00" name="Group 1699">
            <a:extLst>
              <a:ext uri="{FF2B5EF4-FFF2-40B4-BE49-F238E27FC236}">
                <a16:creationId xmlns:a16="http://schemas.microsoft.com/office/drawing/2014/main" id="{2D823E74-C2DD-6DAB-4163-05DCC5CDD9E4}"/>
              </a:ext>
            </a:extLst>
          </p:cNvPr>
          <p:cNvGrpSpPr/>
          <p:nvPr/>
        </p:nvGrpSpPr>
        <p:grpSpPr>
          <a:xfrm>
            <a:off x="25348249" y="7686905"/>
            <a:ext cx="494335" cy="587906"/>
            <a:chOff x="12022059" y="5480647"/>
            <a:chExt cx="494335" cy="587906"/>
          </a:xfrm>
        </p:grpSpPr>
        <p:sp>
          <p:nvSpPr>
            <p:cNvPr id="1701" name="Text Box 102">
              <a:extLst>
                <a:ext uri="{FF2B5EF4-FFF2-40B4-BE49-F238E27FC236}">
                  <a16:creationId xmlns:a16="http://schemas.microsoft.com/office/drawing/2014/main" id="{F3044301-9BDA-E81E-D28C-D700B4ED0B51}"/>
                </a:ext>
              </a:extLst>
            </p:cNvPr>
            <p:cNvSpPr txBox="1"/>
            <p:nvPr/>
          </p:nvSpPr>
          <p:spPr>
            <a:xfrm>
              <a:off x="12022059" y="5480647"/>
              <a:ext cx="494335" cy="5879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02" name="Text Box 3036">
              <a:extLst>
                <a:ext uri="{FF2B5EF4-FFF2-40B4-BE49-F238E27FC236}">
                  <a16:creationId xmlns:a16="http://schemas.microsoft.com/office/drawing/2014/main" id="{D2AB294B-5B73-8B09-77DB-3461AD09F2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332672" y="5528530"/>
              <a:ext cx="72000" cy="72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03" name="Text Box 3040">
            <a:extLst>
              <a:ext uri="{FF2B5EF4-FFF2-40B4-BE49-F238E27FC236}">
                <a16:creationId xmlns:a16="http://schemas.microsoft.com/office/drawing/2014/main" id="{228F19CA-5DDF-B98A-8480-FBD864092412}"/>
              </a:ext>
            </a:extLst>
          </p:cNvPr>
          <p:cNvSpPr txBox="1"/>
          <p:nvPr/>
        </p:nvSpPr>
        <p:spPr>
          <a:xfrm>
            <a:off x="26777935" y="8431365"/>
            <a:ext cx="640800" cy="491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(Nodose)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04" name="Text Box 3040">
            <a:extLst>
              <a:ext uri="{FF2B5EF4-FFF2-40B4-BE49-F238E27FC236}">
                <a16:creationId xmlns:a16="http://schemas.microsoft.com/office/drawing/2014/main" id="{CFCA808F-254A-B8B1-BFBD-EB2A568A97B7}"/>
              </a:ext>
            </a:extLst>
          </p:cNvPr>
          <p:cNvSpPr txBox="1"/>
          <p:nvPr/>
        </p:nvSpPr>
        <p:spPr>
          <a:xfrm>
            <a:off x="26087548" y="7902274"/>
            <a:ext cx="662400" cy="102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(Jugular)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05" name="Group 1704">
            <a:extLst>
              <a:ext uri="{FF2B5EF4-FFF2-40B4-BE49-F238E27FC236}">
                <a16:creationId xmlns:a16="http://schemas.microsoft.com/office/drawing/2014/main" id="{61CD31CA-6420-24E3-F837-40FC0D253E23}"/>
              </a:ext>
            </a:extLst>
          </p:cNvPr>
          <p:cNvGrpSpPr/>
          <p:nvPr/>
        </p:nvGrpSpPr>
        <p:grpSpPr>
          <a:xfrm>
            <a:off x="24117166" y="7214767"/>
            <a:ext cx="909399" cy="72000"/>
            <a:chOff x="12630937" y="4987949"/>
            <a:chExt cx="909399" cy="72000"/>
          </a:xfrm>
          <a:solidFill>
            <a:srgbClr val="0070C0"/>
          </a:solidFill>
        </p:grpSpPr>
        <p:sp>
          <p:nvSpPr>
            <p:cNvPr id="1706" name="Text Box 3036">
              <a:extLst>
                <a:ext uri="{FF2B5EF4-FFF2-40B4-BE49-F238E27FC236}">
                  <a16:creationId xmlns:a16="http://schemas.microsoft.com/office/drawing/2014/main" id="{3485D328-7792-CA71-84C1-0AA788E4B8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468336" y="4987949"/>
              <a:ext cx="72000" cy="72000"/>
            </a:xfrm>
            <a:prstGeom prst="ellipse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07" name="Text Box 3036">
              <a:extLst>
                <a:ext uri="{FF2B5EF4-FFF2-40B4-BE49-F238E27FC236}">
                  <a16:creationId xmlns:a16="http://schemas.microsoft.com/office/drawing/2014/main" id="{C09ED067-57D7-9864-66C4-97DD036106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328767" y="4987949"/>
              <a:ext cx="72000" cy="72000"/>
            </a:xfrm>
            <a:prstGeom prst="ellipse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08" name="Text Box 3036">
              <a:extLst>
                <a:ext uri="{FF2B5EF4-FFF2-40B4-BE49-F238E27FC236}">
                  <a16:creationId xmlns:a16="http://schemas.microsoft.com/office/drawing/2014/main" id="{98EC4CC3-BAA9-43BA-B9BA-9A5474CBFE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189201" y="4987949"/>
              <a:ext cx="72000" cy="72000"/>
            </a:xfrm>
            <a:prstGeom prst="ellipse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09" name="Text Box 3036">
              <a:extLst>
                <a:ext uri="{FF2B5EF4-FFF2-40B4-BE49-F238E27FC236}">
                  <a16:creationId xmlns:a16="http://schemas.microsoft.com/office/drawing/2014/main" id="{6E269CBC-9014-F0FA-EF64-528CF80EB0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049635" y="4987949"/>
              <a:ext cx="72000" cy="72000"/>
            </a:xfrm>
            <a:prstGeom prst="ellipse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10" name="Text Box 3036">
              <a:extLst>
                <a:ext uri="{FF2B5EF4-FFF2-40B4-BE49-F238E27FC236}">
                  <a16:creationId xmlns:a16="http://schemas.microsoft.com/office/drawing/2014/main" id="{3EA019F3-3FA7-2D5C-5905-C050B7CD2B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910069" y="4987949"/>
              <a:ext cx="72000" cy="72000"/>
            </a:xfrm>
            <a:prstGeom prst="ellipse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11" name="Text Box 3036">
              <a:extLst>
                <a:ext uri="{FF2B5EF4-FFF2-40B4-BE49-F238E27FC236}">
                  <a16:creationId xmlns:a16="http://schemas.microsoft.com/office/drawing/2014/main" id="{7B8FE846-8DF5-CEF3-5FA8-C6FF172324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630937" y="4987949"/>
              <a:ext cx="72000" cy="72000"/>
            </a:xfrm>
            <a:prstGeom prst="ellipse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12" name="Text Box 3036">
              <a:extLst>
                <a:ext uri="{FF2B5EF4-FFF2-40B4-BE49-F238E27FC236}">
                  <a16:creationId xmlns:a16="http://schemas.microsoft.com/office/drawing/2014/main" id="{008ADC90-0820-84D8-99DD-2002B277DC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770503" y="4987949"/>
              <a:ext cx="72000" cy="72000"/>
            </a:xfrm>
            <a:prstGeom prst="ellipse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13" name="Text Box 3036">
            <a:extLst>
              <a:ext uri="{FF2B5EF4-FFF2-40B4-BE49-F238E27FC236}">
                <a16:creationId xmlns:a16="http://schemas.microsoft.com/office/drawing/2014/main" id="{F76FC9E6-7726-C87B-2D53-3B1D3658C348}"/>
              </a:ext>
            </a:extLst>
          </p:cNvPr>
          <p:cNvSpPr txBox="1">
            <a:spLocks noChangeAspect="1"/>
          </p:cNvSpPr>
          <p:nvPr/>
        </p:nvSpPr>
        <p:spPr>
          <a:xfrm>
            <a:off x="22102385" y="9806793"/>
            <a:ext cx="56027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14" name="Text Box 3036">
            <a:extLst>
              <a:ext uri="{FF2B5EF4-FFF2-40B4-BE49-F238E27FC236}">
                <a16:creationId xmlns:a16="http://schemas.microsoft.com/office/drawing/2014/main" id="{A298A827-E3FE-E6F3-FBAD-BAC61C695776}"/>
              </a:ext>
            </a:extLst>
          </p:cNvPr>
          <p:cNvSpPr txBox="1">
            <a:spLocks noChangeAspect="1"/>
          </p:cNvSpPr>
          <p:nvPr/>
        </p:nvSpPr>
        <p:spPr>
          <a:xfrm>
            <a:off x="22055910" y="9718568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15" name="Text Box 3036">
            <a:extLst>
              <a:ext uri="{FF2B5EF4-FFF2-40B4-BE49-F238E27FC236}">
                <a16:creationId xmlns:a16="http://schemas.microsoft.com/office/drawing/2014/main" id="{7FD5D3A6-7467-2425-F817-2EE7720DAB87}"/>
              </a:ext>
            </a:extLst>
          </p:cNvPr>
          <p:cNvSpPr txBox="1">
            <a:spLocks noChangeAspect="1"/>
          </p:cNvSpPr>
          <p:nvPr/>
        </p:nvSpPr>
        <p:spPr>
          <a:xfrm>
            <a:off x="22022376" y="8500081"/>
            <a:ext cx="54926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16" name="Text Box 3036">
            <a:extLst>
              <a:ext uri="{FF2B5EF4-FFF2-40B4-BE49-F238E27FC236}">
                <a16:creationId xmlns:a16="http://schemas.microsoft.com/office/drawing/2014/main" id="{D3D5B5EE-DA49-803F-A251-650A64DEA7CB}"/>
              </a:ext>
            </a:extLst>
          </p:cNvPr>
          <p:cNvSpPr txBox="1">
            <a:spLocks noChangeAspect="1"/>
          </p:cNvSpPr>
          <p:nvPr/>
        </p:nvSpPr>
        <p:spPr>
          <a:xfrm>
            <a:off x="22141431" y="9753897"/>
            <a:ext cx="54926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17" name="Text Box 3036">
            <a:extLst>
              <a:ext uri="{FF2B5EF4-FFF2-40B4-BE49-F238E27FC236}">
                <a16:creationId xmlns:a16="http://schemas.microsoft.com/office/drawing/2014/main" id="{77575A7E-1705-FBFB-4D66-866D665E161C}"/>
              </a:ext>
            </a:extLst>
          </p:cNvPr>
          <p:cNvSpPr txBox="1">
            <a:spLocks noChangeAspect="1"/>
          </p:cNvSpPr>
          <p:nvPr/>
        </p:nvSpPr>
        <p:spPr>
          <a:xfrm>
            <a:off x="21956609" y="8542369"/>
            <a:ext cx="54926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18" name="Text Box 3036">
            <a:extLst>
              <a:ext uri="{FF2B5EF4-FFF2-40B4-BE49-F238E27FC236}">
                <a16:creationId xmlns:a16="http://schemas.microsoft.com/office/drawing/2014/main" id="{72D7DEFB-E88C-29B7-5B92-3E0AD09DC424}"/>
              </a:ext>
            </a:extLst>
          </p:cNvPr>
          <p:cNvSpPr txBox="1">
            <a:spLocks noChangeAspect="1"/>
          </p:cNvSpPr>
          <p:nvPr/>
        </p:nvSpPr>
        <p:spPr>
          <a:xfrm>
            <a:off x="22025490" y="9863993"/>
            <a:ext cx="54926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19" name="Text Box 3036">
            <a:extLst>
              <a:ext uri="{FF2B5EF4-FFF2-40B4-BE49-F238E27FC236}">
                <a16:creationId xmlns:a16="http://schemas.microsoft.com/office/drawing/2014/main" id="{2CBB0FA7-917D-8DA1-1F4F-39B1EFD62E98}"/>
              </a:ext>
            </a:extLst>
          </p:cNvPr>
          <p:cNvSpPr txBox="1">
            <a:spLocks noChangeAspect="1"/>
          </p:cNvSpPr>
          <p:nvPr/>
        </p:nvSpPr>
        <p:spPr>
          <a:xfrm>
            <a:off x="21837700" y="9850345"/>
            <a:ext cx="54925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20" name="Text Box 3036">
            <a:extLst>
              <a:ext uri="{FF2B5EF4-FFF2-40B4-BE49-F238E27FC236}">
                <a16:creationId xmlns:a16="http://schemas.microsoft.com/office/drawing/2014/main" id="{537EF4BD-6554-991F-F5EB-8FE769391CFE}"/>
              </a:ext>
            </a:extLst>
          </p:cNvPr>
          <p:cNvSpPr txBox="1">
            <a:spLocks noChangeAspect="1"/>
          </p:cNvSpPr>
          <p:nvPr/>
        </p:nvSpPr>
        <p:spPr>
          <a:xfrm>
            <a:off x="21782775" y="9805247"/>
            <a:ext cx="54925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21" name="Text Box 3036">
            <a:extLst>
              <a:ext uri="{FF2B5EF4-FFF2-40B4-BE49-F238E27FC236}">
                <a16:creationId xmlns:a16="http://schemas.microsoft.com/office/drawing/2014/main" id="{E7635AB1-F294-6457-52D6-B1B250CC226B}"/>
              </a:ext>
            </a:extLst>
          </p:cNvPr>
          <p:cNvSpPr txBox="1">
            <a:spLocks noChangeAspect="1"/>
          </p:cNvSpPr>
          <p:nvPr/>
        </p:nvSpPr>
        <p:spPr>
          <a:xfrm>
            <a:off x="23932817" y="8308016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22" name="Text Box 3036">
            <a:extLst>
              <a:ext uri="{FF2B5EF4-FFF2-40B4-BE49-F238E27FC236}">
                <a16:creationId xmlns:a16="http://schemas.microsoft.com/office/drawing/2014/main" id="{FD43F1A6-063D-1035-52CF-0973752D4351}"/>
              </a:ext>
            </a:extLst>
          </p:cNvPr>
          <p:cNvSpPr txBox="1">
            <a:spLocks noChangeAspect="1"/>
          </p:cNvSpPr>
          <p:nvPr/>
        </p:nvSpPr>
        <p:spPr>
          <a:xfrm>
            <a:off x="23865687" y="8363415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23" name="Text Box 3036">
            <a:extLst>
              <a:ext uri="{FF2B5EF4-FFF2-40B4-BE49-F238E27FC236}">
                <a16:creationId xmlns:a16="http://schemas.microsoft.com/office/drawing/2014/main" id="{9AC188D4-6A4F-7DE3-44F4-6F84102B2C0A}"/>
              </a:ext>
            </a:extLst>
          </p:cNvPr>
          <p:cNvSpPr txBox="1">
            <a:spLocks noChangeAspect="1"/>
          </p:cNvSpPr>
          <p:nvPr/>
        </p:nvSpPr>
        <p:spPr>
          <a:xfrm>
            <a:off x="23865687" y="8249460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24" name="Text Box 3036">
            <a:extLst>
              <a:ext uri="{FF2B5EF4-FFF2-40B4-BE49-F238E27FC236}">
                <a16:creationId xmlns:a16="http://schemas.microsoft.com/office/drawing/2014/main" id="{AC8FE29C-4054-D50F-6B9A-029203257CE8}"/>
              </a:ext>
            </a:extLst>
          </p:cNvPr>
          <p:cNvSpPr txBox="1">
            <a:spLocks noChangeAspect="1"/>
          </p:cNvSpPr>
          <p:nvPr/>
        </p:nvSpPr>
        <p:spPr>
          <a:xfrm>
            <a:off x="23932817" y="8191851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25" name="Text Box 3036">
            <a:extLst>
              <a:ext uri="{FF2B5EF4-FFF2-40B4-BE49-F238E27FC236}">
                <a16:creationId xmlns:a16="http://schemas.microsoft.com/office/drawing/2014/main" id="{9BA4B83D-C244-4D16-D655-58CD3B49CDD9}"/>
              </a:ext>
            </a:extLst>
          </p:cNvPr>
          <p:cNvSpPr txBox="1">
            <a:spLocks noChangeAspect="1"/>
          </p:cNvSpPr>
          <p:nvPr/>
        </p:nvSpPr>
        <p:spPr>
          <a:xfrm>
            <a:off x="23865687" y="8135506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26" name="Text Box 3036">
            <a:extLst>
              <a:ext uri="{FF2B5EF4-FFF2-40B4-BE49-F238E27FC236}">
                <a16:creationId xmlns:a16="http://schemas.microsoft.com/office/drawing/2014/main" id="{320F0255-C29B-7E87-8B12-A53C591337AD}"/>
              </a:ext>
            </a:extLst>
          </p:cNvPr>
          <p:cNvSpPr txBox="1">
            <a:spLocks noChangeAspect="1"/>
          </p:cNvSpPr>
          <p:nvPr/>
        </p:nvSpPr>
        <p:spPr>
          <a:xfrm>
            <a:off x="23932817" y="8424180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27" name="Text Box 3036">
            <a:extLst>
              <a:ext uri="{FF2B5EF4-FFF2-40B4-BE49-F238E27FC236}">
                <a16:creationId xmlns:a16="http://schemas.microsoft.com/office/drawing/2014/main" id="{CA9DE545-0FD5-CECC-BB7C-96119B64BFDA}"/>
              </a:ext>
            </a:extLst>
          </p:cNvPr>
          <p:cNvSpPr txBox="1">
            <a:spLocks noChangeAspect="1"/>
          </p:cNvSpPr>
          <p:nvPr/>
        </p:nvSpPr>
        <p:spPr>
          <a:xfrm>
            <a:off x="23932817" y="8075686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28" name="Text Box 3036">
            <a:extLst>
              <a:ext uri="{FF2B5EF4-FFF2-40B4-BE49-F238E27FC236}">
                <a16:creationId xmlns:a16="http://schemas.microsoft.com/office/drawing/2014/main" id="{8C92875C-6132-BCC3-7E9A-295F23C66657}"/>
              </a:ext>
            </a:extLst>
          </p:cNvPr>
          <p:cNvSpPr txBox="1">
            <a:spLocks noChangeAspect="1"/>
          </p:cNvSpPr>
          <p:nvPr/>
        </p:nvSpPr>
        <p:spPr>
          <a:xfrm>
            <a:off x="23865687" y="802155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29" name="Text Box 3034">
            <a:extLst>
              <a:ext uri="{FF2B5EF4-FFF2-40B4-BE49-F238E27FC236}">
                <a16:creationId xmlns:a16="http://schemas.microsoft.com/office/drawing/2014/main" id="{58B98852-759C-F33E-8C4B-D8BF6AE9B430}"/>
              </a:ext>
            </a:extLst>
          </p:cNvPr>
          <p:cNvSpPr txBox="1"/>
          <p:nvPr/>
        </p:nvSpPr>
        <p:spPr>
          <a:xfrm>
            <a:off x="28030000" y="7134751"/>
            <a:ext cx="666733" cy="4311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 matter </a:t>
            </a:r>
            <a:b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posterior cranial fossa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730" name="Text Box 3086">
            <a:extLst>
              <a:ext uri="{FF2B5EF4-FFF2-40B4-BE49-F238E27FC236}">
                <a16:creationId xmlns:a16="http://schemas.microsoft.com/office/drawing/2014/main" id="{3973BBF6-A589-85D4-DB14-170B1C51CEF3}"/>
              </a:ext>
            </a:extLst>
          </p:cNvPr>
          <p:cNvSpPr txBox="1"/>
          <p:nvPr/>
        </p:nvSpPr>
        <p:spPr>
          <a:xfrm>
            <a:off x="28613268" y="7480932"/>
            <a:ext cx="57600" cy="57600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31" name="Group 1730">
            <a:extLst>
              <a:ext uri="{FF2B5EF4-FFF2-40B4-BE49-F238E27FC236}">
                <a16:creationId xmlns:a16="http://schemas.microsoft.com/office/drawing/2014/main" id="{6952C72E-F1E5-3BE9-5783-D1868AA85D04}"/>
              </a:ext>
            </a:extLst>
          </p:cNvPr>
          <p:cNvGrpSpPr/>
          <p:nvPr/>
        </p:nvGrpSpPr>
        <p:grpSpPr>
          <a:xfrm>
            <a:off x="26385361" y="7992401"/>
            <a:ext cx="59105" cy="296445"/>
            <a:chOff x="14832395" y="5780768"/>
            <a:chExt cx="59105" cy="296445"/>
          </a:xfrm>
        </p:grpSpPr>
        <p:sp>
          <p:nvSpPr>
            <p:cNvPr id="1732" name="Text Box 3036">
              <a:extLst>
                <a:ext uri="{FF2B5EF4-FFF2-40B4-BE49-F238E27FC236}">
                  <a16:creationId xmlns:a16="http://schemas.microsoft.com/office/drawing/2014/main" id="{96229724-4008-F032-5BB8-47BD20FF25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837500" y="5780768"/>
              <a:ext cx="54000" cy="5204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33" name="Text Box 3036">
              <a:extLst>
                <a:ext uri="{FF2B5EF4-FFF2-40B4-BE49-F238E27FC236}">
                  <a16:creationId xmlns:a16="http://schemas.microsoft.com/office/drawing/2014/main" id="{B2A5E143-831B-E87F-35D9-9A97626E2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832395" y="5942012"/>
              <a:ext cx="54000" cy="5204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34" name="Text Box 3036">
              <a:extLst>
                <a:ext uri="{FF2B5EF4-FFF2-40B4-BE49-F238E27FC236}">
                  <a16:creationId xmlns:a16="http://schemas.microsoft.com/office/drawing/2014/main" id="{43266A1C-74E4-5DED-E8DA-CCC6A4625B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834302" y="5873390"/>
              <a:ext cx="54000" cy="5204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35" name="Text Box 3036">
              <a:extLst>
                <a:ext uri="{FF2B5EF4-FFF2-40B4-BE49-F238E27FC236}">
                  <a16:creationId xmlns:a16="http://schemas.microsoft.com/office/drawing/2014/main" id="{29804032-FF3A-254A-4ACE-12BA418F1A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837500" y="6025167"/>
              <a:ext cx="54000" cy="5204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36" name="Group 1735">
            <a:extLst>
              <a:ext uri="{FF2B5EF4-FFF2-40B4-BE49-F238E27FC236}">
                <a16:creationId xmlns:a16="http://schemas.microsoft.com/office/drawing/2014/main" id="{9D257F13-54A6-DCFA-E657-F94765C2C343}"/>
              </a:ext>
            </a:extLst>
          </p:cNvPr>
          <p:cNvGrpSpPr/>
          <p:nvPr/>
        </p:nvGrpSpPr>
        <p:grpSpPr>
          <a:xfrm>
            <a:off x="25658675" y="7841609"/>
            <a:ext cx="72829" cy="293245"/>
            <a:chOff x="14105709" y="5629974"/>
            <a:chExt cx="72829" cy="293245"/>
          </a:xfrm>
        </p:grpSpPr>
        <p:sp>
          <p:nvSpPr>
            <p:cNvPr id="1737" name="Text Box 3036">
              <a:extLst>
                <a:ext uri="{FF2B5EF4-FFF2-40B4-BE49-F238E27FC236}">
                  <a16:creationId xmlns:a16="http://schemas.microsoft.com/office/drawing/2014/main" id="{DF17A3E9-FA18-0F42-ECF4-69F562BDE0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106258" y="5748033"/>
              <a:ext cx="72000" cy="72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38" name="Text Box 3036">
              <a:extLst>
                <a:ext uri="{FF2B5EF4-FFF2-40B4-BE49-F238E27FC236}">
                  <a16:creationId xmlns:a16="http://schemas.microsoft.com/office/drawing/2014/main" id="{52AB8D25-3576-7963-F7A7-52E7029A2F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105709" y="5629974"/>
              <a:ext cx="72000" cy="72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39" name="Text Box 3036">
              <a:extLst>
                <a:ext uri="{FF2B5EF4-FFF2-40B4-BE49-F238E27FC236}">
                  <a16:creationId xmlns:a16="http://schemas.microsoft.com/office/drawing/2014/main" id="{287577C5-BE85-129D-5C79-3BB0C19FA9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106538" y="5851219"/>
              <a:ext cx="72000" cy="72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40" name="Text Box 3036">
            <a:extLst>
              <a:ext uri="{FF2B5EF4-FFF2-40B4-BE49-F238E27FC236}">
                <a16:creationId xmlns:a16="http://schemas.microsoft.com/office/drawing/2014/main" id="{7A8C0C92-18A1-B41C-584F-C5ECDB67885A}"/>
              </a:ext>
            </a:extLst>
          </p:cNvPr>
          <p:cNvSpPr txBox="1">
            <a:spLocks noChangeAspect="1"/>
          </p:cNvSpPr>
          <p:nvPr/>
        </p:nvSpPr>
        <p:spPr>
          <a:xfrm>
            <a:off x="22027440" y="9757203"/>
            <a:ext cx="54925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41" name="TextBox 1740">
            <a:extLst>
              <a:ext uri="{FF2B5EF4-FFF2-40B4-BE49-F238E27FC236}">
                <a16:creationId xmlns:a16="http://schemas.microsoft.com/office/drawing/2014/main" id="{4A6632A1-4E64-4B11-2A6E-1BF8ECCC486D}"/>
              </a:ext>
            </a:extLst>
          </p:cNvPr>
          <p:cNvSpPr txBox="1"/>
          <p:nvPr/>
        </p:nvSpPr>
        <p:spPr>
          <a:xfrm>
            <a:off x="20423128" y="7764359"/>
            <a:ext cx="1025524" cy="359517"/>
          </a:xfrm>
          <a:prstGeom prst="rect">
            <a:avLst/>
          </a:prstGeom>
          <a:solidFill>
            <a:srgbClr val="93FFFF"/>
          </a:solidFill>
        </p:spPr>
        <p:txBody>
          <a:bodyPr wrap="square" tIns="3600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Communicating branch</a:t>
            </a:r>
            <a:b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pharyngeal nerve</a:t>
            </a:r>
            <a:b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carotid sinus nerve</a:t>
            </a:r>
          </a:p>
        </p:txBody>
      </p:sp>
      <p:sp>
        <p:nvSpPr>
          <p:cNvPr id="1742" name="TextBox 1741">
            <a:extLst>
              <a:ext uri="{FF2B5EF4-FFF2-40B4-BE49-F238E27FC236}">
                <a16:creationId xmlns:a16="http://schemas.microsoft.com/office/drawing/2014/main" id="{297DAFE4-6AAC-76B5-B74A-5DF867C71072}"/>
              </a:ext>
            </a:extLst>
          </p:cNvPr>
          <p:cNvSpPr txBox="1"/>
          <p:nvPr/>
        </p:nvSpPr>
        <p:spPr>
          <a:xfrm>
            <a:off x="19450743" y="8756168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1743" name="Text Box 3036">
            <a:extLst>
              <a:ext uri="{FF2B5EF4-FFF2-40B4-BE49-F238E27FC236}">
                <a16:creationId xmlns:a16="http://schemas.microsoft.com/office/drawing/2014/main" id="{4518CA99-6F34-042F-4D96-9DE3EC4CACE2}"/>
              </a:ext>
            </a:extLst>
          </p:cNvPr>
          <p:cNvSpPr txBox="1">
            <a:spLocks noChangeAspect="1"/>
          </p:cNvSpPr>
          <p:nvPr/>
        </p:nvSpPr>
        <p:spPr>
          <a:xfrm>
            <a:off x="23187932" y="8840875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</a:p>
        </p:txBody>
      </p:sp>
      <p:grpSp>
        <p:nvGrpSpPr>
          <p:cNvPr id="1744" name="Group 1743">
            <a:extLst>
              <a:ext uri="{FF2B5EF4-FFF2-40B4-BE49-F238E27FC236}">
                <a16:creationId xmlns:a16="http://schemas.microsoft.com/office/drawing/2014/main" id="{68AC22F5-E81D-5315-09E9-E9DA17FFF3C1}"/>
              </a:ext>
            </a:extLst>
          </p:cNvPr>
          <p:cNvGrpSpPr/>
          <p:nvPr/>
        </p:nvGrpSpPr>
        <p:grpSpPr>
          <a:xfrm>
            <a:off x="19447141" y="8923218"/>
            <a:ext cx="1545234" cy="743538"/>
            <a:chOff x="7894175" y="6711585"/>
            <a:chExt cx="1545234" cy="743538"/>
          </a:xfrm>
        </p:grpSpPr>
        <p:sp>
          <p:nvSpPr>
            <p:cNvPr id="1745" name="TextBox 1744">
              <a:extLst>
                <a:ext uri="{FF2B5EF4-FFF2-40B4-BE49-F238E27FC236}">
                  <a16:creationId xmlns:a16="http://schemas.microsoft.com/office/drawing/2014/main" id="{82386220-07A2-F932-B320-5BF725E6696F}"/>
                </a:ext>
              </a:extLst>
            </p:cNvPr>
            <p:cNvSpPr txBox="1"/>
            <p:nvPr/>
          </p:nvSpPr>
          <p:spPr>
            <a:xfrm>
              <a:off x="7894175" y="7316624"/>
              <a:ext cx="1541606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Left recurrent laryngeal nerve</a:t>
              </a:r>
            </a:p>
          </p:txBody>
        </p:sp>
        <p:sp>
          <p:nvSpPr>
            <p:cNvPr id="1746" name="TextBox 1745">
              <a:extLst>
                <a:ext uri="{FF2B5EF4-FFF2-40B4-BE49-F238E27FC236}">
                  <a16:creationId xmlns:a16="http://schemas.microsoft.com/office/drawing/2014/main" id="{1B311699-E6FA-6956-ED23-E4D760134332}"/>
                </a:ext>
              </a:extLst>
            </p:cNvPr>
            <p:cNvSpPr txBox="1"/>
            <p:nvPr/>
          </p:nvSpPr>
          <p:spPr>
            <a:xfrm>
              <a:off x="7894175" y="6711585"/>
              <a:ext cx="1545234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Cervical cardiac branches </a:t>
              </a:r>
            </a:p>
          </p:txBody>
        </p:sp>
        <p:sp>
          <p:nvSpPr>
            <p:cNvPr id="1747" name="TextBox 1746">
              <a:extLst>
                <a:ext uri="{FF2B5EF4-FFF2-40B4-BE49-F238E27FC236}">
                  <a16:creationId xmlns:a16="http://schemas.microsoft.com/office/drawing/2014/main" id="{291C1857-EEF9-156D-6758-6F2006D049C2}"/>
                </a:ext>
              </a:extLst>
            </p:cNvPr>
            <p:cNvSpPr txBox="1"/>
            <p:nvPr/>
          </p:nvSpPr>
          <p:spPr>
            <a:xfrm>
              <a:off x="7894175" y="7122102"/>
              <a:ext cx="1541606" cy="13803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Thoracic cardiac branch </a:t>
              </a:r>
            </a:p>
          </p:txBody>
        </p:sp>
      </p:grpSp>
      <p:sp>
        <p:nvSpPr>
          <p:cNvPr id="1748" name="Text Box 3036">
            <a:extLst>
              <a:ext uri="{FF2B5EF4-FFF2-40B4-BE49-F238E27FC236}">
                <a16:creationId xmlns:a16="http://schemas.microsoft.com/office/drawing/2014/main" id="{D4E457EE-43E3-2901-5A1B-DF4FAD463129}"/>
              </a:ext>
            </a:extLst>
          </p:cNvPr>
          <p:cNvSpPr txBox="1">
            <a:spLocks noChangeAspect="1"/>
          </p:cNvSpPr>
          <p:nvPr/>
        </p:nvSpPr>
        <p:spPr>
          <a:xfrm>
            <a:off x="23185845" y="9244103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</a:p>
        </p:txBody>
      </p:sp>
      <p:sp>
        <p:nvSpPr>
          <p:cNvPr id="1749" name="Text Box 3036">
            <a:extLst>
              <a:ext uri="{FF2B5EF4-FFF2-40B4-BE49-F238E27FC236}">
                <a16:creationId xmlns:a16="http://schemas.microsoft.com/office/drawing/2014/main" id="{40814D3A-9CFB-A380-BF97-9BDEAEB82804}"/>
              </a:ext>
            </a:extLst>
          </p:cNvPr>
          <p:cNvSpPr txBox="1">
            <a:spLocks noChangeAspect="1"/>
          </p:cNvSpPr>
          <p:nvPr/>
        </p:nvSpPr>
        <p:spPr>
          <a:xfrm>
            <a:off x="23192175" y="9587150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</a:p>
        </p:txBody>
      </p:sp>
      <p:sp>
        <p:nvSpPr>
          <p:cNvPr id="1750" name="Text Box 3036">
            <a:extLst>
              <a:ext uri="{FF2B5EF4-FFF2-40B4-BE49-F238E27FC236}">
                <a16:creationId xmlns:a16="http://schemas.microsoft.com/office/drawing/2014/main" id="{84DD800D-13FF-4213-36BA-30124EEE1C5C}"/>
              </a:ext>
            </a:extLst>
          </p:cNvPr>
          <p:cNvSpPr txBox="1">
            <a:spLocks noChangeAspect="1"/>
          </p:cNvSpPr>
          <p:nvPr/>
        </p:nvSpPr>
        <p:spPr>
          <a:xfrm>
            <a:off x="25713212" y="9842297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</a:p>
        </p:txBody>
      </p:sp>
      <p:sp>
        <p:nvSpPr>
          <p:cNvPr id="1751" name="Text Box 3036">
            <a:extLst>
              <a:ext uri="{FF2B5EF4-FFF2-40B4-BE49-F238E27FC236}">
                <a16:creationId xmlns:a16="http://schemas.microsoft.com/office/drawing/2014/main" id="{7AD3D7C0-75B4-8CDE-3B22-246812CBD3DA}"/>
              </a:ext>
            </a:extLst>
          </p:cNvPr>
          <p:cNvSpPr txBox="1">
            <a:spLocks noChangeAspect="1"/>
          </p:cNvSpPr>
          <p:nvPr/>
        </p:nvSpPr>
        <p:spPr>
          <a:xfrm>
            <a:off x="23863702" y="8491341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52" name="Text Box 3036">
            <a:extLst>
              <a:ext uri="{FF2B5EF4-FFF2-40B4-BE49-F238E27FC236}">
                <a16:creationId xmlns:a16="http://schemas.microsoft.com/office/drawing/2014/main" id="{EE3EE0A1-43EF-D500-57D9-5AE96D49AB11}"/>
              </a:ext>
            </a:extLst>
          </p:cNvPr>
          <p:cNvSpPr txBox="1">
            <a:spLocks noChangeAspect="1"/>
          </p:cNvSpPr>
          <p:nvPr/>
        </p:nvSpPr>
        <p:spPr>
          <a:xfrm>
            <a:off x="23937646" y="8539339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53" name="Text Box 3036">
            <a:extLst>
              <a:ext uri="{FF2B5EF4-FFF2-40B4-BE49-F238E27FC236}">
                <a16:creationId xmlns:a16="http://schemas.microsoft.com/office/drawing/2014/main" id="{5C3312A4-7B8D-37B7-1640-ED4B3517553C}"/>
              </a:ext>
            </a:extLst>
          </p:cNvPr>
          <p:cNvSpPr txBox="1">
            <a:spLocks noChangeAspect="1"/>
          </p:cNvSpPr>
          <p:nvPr/>
        </p:nvSpPr>
        <p:spPr>
          <a:xfrm>
            <a:off x="23863702" y="8587337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54" name="Text Box 3036">
            <a:extLst>
              <a:ext uri="{FF2B5EF4-FFF2-40B4-BE49-F238E27FC236}">
                <a16:creationId xmlns:a16="http://schemas.microsoft.com/office/drawing/2014/main" id="{BC55F5C4-E630-43C1-FB59-D0621CF7C413}"/>
              </a:ext>
            </a:extLst>
          </p:cNvPr>
          <p:cNvSpPr txBox="1">
            <a:spLocks noChangeAspect="1"/>
          </p:cNvSpPr>
          <p:nvPr/>
        </p:nvSpPr>
        <p:spPr>
          <a:xfrm>
            <a:off x="23937646" y="8635335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55" name="Text Box 3036">
            <a:extLst>
              <a:ext uri="{FF2B5EF4-FFF2-40B4-BE49-F238E27FC236}">
                <a16:creationId xmlns:a16="http://schemas.microsoft.com/office/drawing/2014/main" id="{4FE02419-8E96-6435-DE7D-843B8FC3211E}"/>
              </a:ext>
            </a:extLst>
          </p:cNvPr>
          <p:cNvSpPr txBox="1">
            <a:spLocks noChangeAspect="1"/>
          </p:cNvSpPr>
          <p:nvPr/>
        </p:nvSpPr>
        <p:spPr>
          <a:xfrm>
            <a:off x="23863702" y="868333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56" name="Text Box 3036">
            <a:extLst>
              <a:ext uri="{FF2B5EF4-FFF2-40B4-BE49-F238E27FC236}">
                <a16:creationId xmlns:a16="http://schemas.microsoft.com/office/drawing/2014/main" id="{EDF64235-6CED-FA8C-DF7C-01E75BF44CA8}"/>
              </a:ext>
            </a:extLst>
          </p:cNvPr>
          <p:cNvSpPr txBox="1">
            <a:spLocks noChangeAspect="1"/>
          </p:cNvSpPr>
          <p:nvPr/>
        </p:nvSpPr>
        <p:spPr>
          <a:xfrm>
            <a:off x="23591245" y="9188057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57" name="Text Box 3036">
            <a:extLst>
              <a:ext uri="{FF2B5EF4-FFF2-40B4-BE49-F238E27FC236}">
                <a16:creationId xmlns:a16="http://schemas.microsoft.com/office/drawing/2014/main" id="{C2A34C6F-6E9D-AFF7-F17C-4EE67CE414D9}"/>
              </a:ext>
            </a:extLst>
          </p:cNvPr>
          <p:cNvSpPr txBox="1">
            <a:spLocks noChangeAspect="1"/>
          </p:cNvSpPr>
          <p:nvPr/>
        </p:nvSpPr>
        <p:spPr>
          <a:xfrm>
            <a:off x="25437857" y="9609795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</a:p>
        </p:txBody>
      </p:sp>
      <p:sp>
        <p:nvSpPr>
          <p:cNvPr id="1758" name="Text Box 3036">
            <a:extLst>
              <a:ext uri="{FF2B5EF4-FFF2-40B4-BE49-F238E27FC236}">
                <a16:creationId xmlns:a16="http://schemas.microsoft.com/office/drawing/2014/main" id="{8DC087E3-34ED-6B43-25C4-A1721DFE332F}"/>
              </a:ext>
            </a:extLst>
          </p:cNvPr>
          <p:cNvSpPr txBox="1">
            <a:spLocks noChangeAspect="1"/>
          </p:cNvSpPr>
          <p:nvPr/>
        </p:nvSpPr>
        <p:spPr>
          <a:xfrm>
            <a:off x="23590716" y="9265453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59" name="Text Box 3036">
            <a:extLst>
              <a:ext uri="{FF2B5EF4-FFF2-40B4-BE49-F238E27FC236}">
                <a16:creationId xmlns:a16="http://schemas.microsoft.com/office/drawing/2014/main" id="{57469C36-3631-5476-4C30-C8FC3D97BE3E}"/>
              </a:ext>
            </a:extLst>
          </p:cNvPr>
          <p:cNvSpPr txBox="1">
            <a:spLocks noChangeAspect="1"/>
          </p:cNvSpPr>
          <p:nvPr/>
        </p:nvSpPr>
        <p:spPr>
          <a:xfrm>
            <a:off x="23662173" y="9226038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1760" name="Text Box 3036">
            <a:extLst>
              <a:ext uri="{FF2B5EF4-FFF2-40B4-BE49-F238E27FC236}">
                <a16:creationId xmlns:a16="http://schemas.microsoft.com/office/drawing/2014/main" id="{A216BEB5-ED16-EA06-8043-76DBD2EBCE48}"/>
              </a:ext>
            </a:extLst>
          </p:cNvPr>
          <p:cNvSpPr txBox="1">
            <a:spLocks noChangeAspect="1"/>
          </p:cNvSpPr>
          <p:nvPr/>
        </p:nvSpPr>
        <p:spPr>
          <a:xfrm>
            <a:off x="23591245" y="9355033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61" name="Text Box 3036">
            <a:extLst>
              <a:ext uri="{FF2B5EF4-FFF2-40B4-BE49-F238E27FC236}">
                <a16:creationId xmlns:a16="http://schemas.microsoft.com/office/drawing/2014/main" id="{F3C9E01C-4EB6-ACD0-2719-8F0F46464830}"/>
              </a:ext>
            </a:extLst>
          </p:cNvPr>
          <p:cNvSpPr txBox="1">
            <a:spLocks noChangeAspect="1"/>
          </p:cNvSpPr>
          <p:nvPr/>
        </p:nvSpPr>
        <p:spPr>
          <a:xfrm>
            <a:off x="23663381" y="9314783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</a:p>
        </p:txBody>
      </p:sp>
      <p:sp>
        <p:nvSpPr>
          <p:cNvPr id="1762" name="Text Box 3036">
            <a:extLst>
              <a:ext uri="{FF2B5EF4-FFF2-40B4-BE49-F238E27FC236}">
                <a16:creationId xmlns:a16="http://schemas.microsoft.com/office/drawing/2014/main" id="{DAD7FAEA-FDE2-4C09-2612-0C613ADC8280}"/>
              </a:ext>
            </a:extLst>
          </p:cNvPr>
          <p:cNvSpPr txBox="1">
            <a:spLocks noChangeAspect="1"/>
          </p:cNvSpPr>
          <p:nvPr/>
        </p:nvSpPr>
        <p:spPr>
          <a:xfrm>
            <a:off x="25715478" y="9775597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63" name="Text Box 3036">
            <a:extLst>
              <a:ext uri="{FF2B5EF4-FFF2-40B4-BE49-F238E27FC236}">
                <a16:creationId xmlns:a16="http://schemas.microsoft.com/office/drawing/2014/main" id="{EC0F4C5D-BAB1-55E1-C79F-03CDE9207B82}"/>
              </a:ext>
            </a:extLst>
          </p:cNvPr>
          <p:cNvSpPr txBox="1">
            <a:spLocks noChangeAspect="1"/>
          </p:cNvSpPr>
          <p:nvPr/>
        </p:nvSpPr>
        <p:spPr>
          <a:xfrm>
            <a:off x="25542974" y="9856290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1764" name="Text Box 3068">
            <a:extLst>
              <a:ext uri="{FF2B5EF4-FFF2-40B4-BE49-F238E27FC236}">
                <a16:creationId xmlns:a16="http://schemas.microsoft.com/office/drawing/2014/main" id="{E99510E7-4009-AAAF-5B83-B999308140AA}"/>
              </a:ext>
            </a:extLst>
          </p:cNvPr>
          <p:cNvSpPr txBox="1"/>
          <p:nvPr/>
        </p:nvSpPr>
        <p:spPr>
          <a:xfrm>
            <a:off x="14178548" y="13590022"/>
            <a:ext cx="4104000" cy="809921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Pancreaticobiliary duct</a:t>
            </a:r>
          </a:p>
        </p:txBody>
      </p:sp>
      <p:sp>
        <p:nvSpPr>
          <p:cNvPr id="1766" name="Text Box 3034">
            <a:extLst>
              <a:ext uri="{FF2B5EF4-FFF2-40B4-BE49-F238E27FC236}">
                <a16:creationId xmlns:a16="http://schemas.microsoft.com/office/drawing/2014/main" id="{BD3E7B59-CB47-EB7F-26CD-918E524A2644}"/>
              </a:ext>
            </a:extLst>
          </p:cNvPr>
          <p:cNvSpPr txBox="1"/>
          <p:nvPr/>
        </p:nvSpPr>
        <p:spPr>
          <a:xfrm>
            <a:off x="14391513" y="13690451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 duodenal papilla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67" name="Group 1766">
            <a:extLst>
              <a:ext uri="{FF2B5EF4-FFF2-40B4-BE49-F238E27FC236}">
                <a16:creationId xmlns:a16="http://schemas.microsoft.com/office/drawing/2014/main" id="{2492BC7D-AC5F-368A-88A6-1C02F22AE394}"/>
              </a:ext>
            </a:extLst>
          </p:cNvPr>
          <p:cNvGrpSpPr/>
          <p:nvPr/>
        </p:nvGrpSpPr>
        <p:grpSpPr>
          <a:xfrm>
            <a:off x="17841683" y="13705083"/>
            <a:ext cx="283305" cy="186737"/>
            <a:chOff x="2753428" y="5745370"/>
            <a:chExt cx="283305" cy="186737"/>
          </a:xfrm>
        </p:grpSpPr>
        <p:grpSp>
          <p:nvGrpSpPr>
            <p:cNvPr id="1772" name="Group 1771">
              <a:extLst>
                <a:ext uri="{FF2B5EF4-FFF2-40B4-BE49-F238E27FC236}">
                  <a16:creationId xmlns:a16="http://schemas.microsoft.com/office/drawing/2014/main" id="{2A3FF5DC-6F22-F36A-2533-4C2C7D2E4055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1775" name="Text Box 3086">
                <a:extLst>
                  <a:ext uri="{FF2B5EF4-FFF2-40B4-BE49-F238E27FC236}">
                    <a16:creationId xmlns:a16="http://schemas.microsoft.com/office/drawing/2014/main" id="{744B07A6-F70B-FE86-B9A4-0AA6202E291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6" name="Text Box 3086">
                <a:extLst>
                  <a:ext uri="{FF2B5EF4-FFF2-40B4-BE49-F238E27FC236}">
                    <a16:creationId xmlns:a16="http://schemas.microsoft.com/office/drawing/2014/main" id="{C22727A2-E30A-752F-F0D7-DFCBD4228382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7" name="Text Box 3086">
                <a:extLst>
                  <a:ext uri="{FF2B5EF4-FFF2-40B4-BE49-F238E27FC236}">
                    <a16:creationId xmlns:a16="http://schemas.microsoft.com/office/drawing/2014/main" id="{D00F0B5A-7FBD-86CE-FCF9-E80DCBD9CB97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73" name="Straight Arrow Connector 1772">
              <a:extLst>
                <a:ext uri="{FF2B5EF4-FFF2-40B4-BE49-F238E27FC236}">
                  <a16:creationId xmlns:a16="http://schemas.microsoft.com/office/drawing/2014/main" id="{C2CA7370-8DCF-EB40-7FBD-BBF29A5CABA4}"/>
                </a:ext>
              </a:extLst>
            </p:cNvPr>
            <p:cNvCxnSpPr>
              <a:cxnSpLocks/>
              <a:stCxn id="1774" idx="2"/>
              <a:endCxn id="1776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4" name="Text Box 3036">
              <a:extLst>
                <a:ext uri="{FF2B5EF4-FFF2-40B4-BE49-F238E27FC236}">
                  <a16:creationId xmlns:a16="http://schemas.microsoft.com/office/drawing/2014/main" id="{9B74693E-4EC0-01DB-C04D-5C42C7F7B6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68" name="Group 1767">
            <a:extLst>
              <a:ext uri="{FF2B5EF4-FFF2-40B4-BE49-F238E27FC236}">
                <a16:creationId xmlns:a16="http://schemas.microsoft.com/office/drawing/2014/main" id="{9B16C149-04B7-07C2-0ECB-84D85BC737B1}"/>
              </a:ext>
            </a:extLst>
          </p:cNvPr>
          <p:cNvGrpSpPr/>
          <p:nvPr/>
        </p:nvGrpSpPr>
        <p:grpSpPr>
          <a:xfrm>
            <a:off x="14492791" y="13812509"/>
            <a:ext cx="271971" cy="72000"/>
            <a:chOff x="1096485" y="4108603"/>
            <a:chExt cx="271971" cy="72000"/>
          </a:xfrm>
        </p:grpSpPr>
        <p:sp>
          <p:nvSpPr>
            <p:cNvPr id="1769" name="Star: 5 Points 1768">
              <a:hlinkClick r:id="rId2"/>
              <a:extLst>
                <a:ext uri="{FF2B5EF4-FFF2-40B4-BE49-F238E27FC236}">
                  <a16:creationId xmlns:a16="http://schemas.microsoft.com/office/drawing/2014/main" id="{40B84F64-829D-738C-F0BA-B40C775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6485" y="410860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0" name="Star: 5 Points 1769">
              <a:hlinkClick r:id="rId3"/>
              <a:extLst>
                <a:ext uri="{FF2B5EF4-FFF2-40B4-BE49-F238E27FC236}">
                  <a16:creationId xmlns:a16="http://schemas.microsoft.com/office/drawing/2014/main" id="{118A1886-B180-D6F6-F305-B5806C5BF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6471" y="410860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1" name="Star: 5 Points 1770">
              <a:hlinkClick r:id="rId4"/>
              <a:extLst>
                <a:ext uri="{FF2B5EF4-FFF2-40B4-BE49-F238E27FC236}">
                  <a16:creationId xmlns:a16="http://schemas.microsoft.com/office/drawing/2014/main" id="{D335698D-BF24-AEC0-0C88-FE0AE2CCA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6456" y="410860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79" name="Text Box 3034">
            <a:extLst>
              <a:ext uri="{FF2B5EF4-FFF2-40B4-BE49-F238E27FC236}">
                <a16:creationId xmlns:a16="http://schemas.microsoft.com/office/drawing/2014/main" id="{9A8048E1-337F-0EAA-2E85-C5CD5E93FC7D}"/>
              </a:ext>
            </a:extLst>
          </p:cNvPr>
          <p:cNvSpPr txBox="1"/>
          <p:nvPr/>
        </p:nvSpPr>
        <p:spPr>
          <a:xfrm>
            <a:off x="14389538" y="13919212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Ampulla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Vater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80" name="Group 1779">
            <a:extLst>
              <a:ext uri="{FF2B5EF4-FFF2-40B4-BE49-F238E27FC236}">
                <a16:creationId xmlns:a16="http://schemas.microsoft.com/office/drawing/2014/main" id="{BD38C61E-32DC-6C8D-28B6-94D417F2D994}"/>
              </a:ext>
            </a:extLst>
          </p:cNvPr>
          <p:cNvGrpSpPr/>
          <p:nvPr/>
        </p:nvGrpSpPr>
        <p:grpSpPr>
          <a:xfrm>
            <a:off x="17839708" y="13933844"/>
            <a:ext cx="283305" cy="186737"/>
            <a:chOff x="2753428" y="5745370"/>
            <a:chExt cx="283305" cy="186737"/>
          </a:xfrm>
        </p:grpSpPr>
        <p:grpSp>
          <p:nvGrpSpPr>
            <p:cNvPr id="1785" name="Group 1784">
              <a:extLst>
                <a:ext uri="{FF2B5EF4-FFF2-40B4-BE49-F238E27FC236}">
                  <a16:creationId xmlns:a16="http://schemas.microsoft.com/office/drawing/2014/main" id="{07CF1EBC-B3A0-7667-81AB-B34AD41B91BC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1788" name="Text Box 3086">
                <a:extLst>
                  <a:ext uri="{FF2B5EF4-FFF2-40B4-BE49-F238E27FC236}">
                    <a16:creationId xmlns:a16="http://schemas.microsoft.com/office/drawing/2014/main" id="{3519C5A7-F70D-AED2-06F3-85850E6958F1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9" name="Text Box 3086">
                <a:extLst>
                  <a:ext uri="{FF2B5EF4-FFF2-40B4-BE49-F238E27FC236}">
                    <a16:creationId xmlns:a16="http://schemas.microsoft.com/office/drawing/2014/main" id="{49B9ACF4-9BE9-E652-C58C-B47E1CCD0E3B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0" name="Text Box 3086">
                <a:extLst>
                  <a:ext uri="{FF2B5EF4-FFF2-40B4-BE49-F238E27FC236}">
                    <a16:creationId xmlns:a16="http://schemas.microsoft.com/office/drawing/2014/main" id="{DFC05D59-F089-E499-3070-2FC9BC2A45B4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86" name="Straight Arrow Connector 1785">
              <a:extLst>
                <a:ext uri="{FF2B5EF4-FFF2-40B4-BE49-F238E27FC236}">
                  <a16:creationId xmlns:a16="http://schemas.microsoft.com/office/drawing/2014/main" id="{4096F29C-5D89-BE9E-4321-01C511EB8A22}"/>
                </a:ext>
              </a:extLst>
            </p:cNvPr>
            <p:cNvCxnSpPr>
              <a:cxnSpLocks/>
              <a:stCxn id="1787" idx="2"/>
              <a:endCxn id="1789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7" name="Text Box 3036">
              <a:extLst>
                <a:ext uri="{FF2B5EF4-FFF2-40B4-BE49-F238E27FC236}">
                  <a16:creationId xmlns:a16="http://schemas.microsoft.com/office/drawing/2014/main" id="{35F3AC14-454A-3F07-5DBB-E1C1CF910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1" name="Group 1780">
            <a:extLst>
              <a:ext uri="{FF2B5EF4-FFF2-40B4-BE49-F238E27FC236}">
                <a16:creationId xmlns:a16="http://schemas.microsoft.com/office/drawing/2014/main" id="{5A299895-39C1-2EF0-389A-1A6A1FAFAA13}"/>
              </a:ext>
            </a:extLst>
          </p:cNvPr>
          <p:cNvGrpSpPr/>
          <p:nvPr/>
        </p:nvGrpSpPr>
        <p:grpSpPr>
          <a:xfrm>
            <a:off x="14480349" y="14034268"/>
            <a:ext cx="271971" cy="72000"/>
            <a:chOff x="1086018" y="4101601"/>
            <a:chExt cx="271971" cy="72000"/>
          </a:xfrm>
        </p:grpSpPr>
        <p:sp>
          <p:nvSpPr>
            <p:cNvPr id="1782" name="Star: 5 Points 1781">
              <a:hlinkClick r:id="rId5"/>
              <a:extLst>
                <a:ext uri="{FF2B5EF4-FFF2-40B4-BE49-F238E27FC236}">
                  <a16:creationId xmlns:a16="http://schemas.microsoft.com/office/drawing/2014/main" id="{0AB38FCB-289D-9A8F-FEE1-707BBAA48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6018" y="41016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3" name="Star: 5 Points 1782">
              <a:hlinkClick r:id="rId6"/>
              <a:extLst>
                <a:ext uri="{FF2B5EF4-FFF2-40B4-BE49-F238E27FC236}">
                  <a16:creationId xmlns:a16="http://schemas.microsoft.com/office/drawing/2014/main" id="{3EEB3D96-9A8E-5CB8-0F9C-4CE4B456D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6004" y="41016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4" name="Star: 5 Points 1783">
              <a:hlinkClick r:id="rId4"/>
              <a:extLst>
                <a:ext uri="{FF2B5EF4-FFF2-40B4-BE49-F238E27FC236}">
                  <a16:creationId xmlns:a16="http://schemas.microsoft.com/office/drawing/2014/main" id="{DDBBB972-B21A-A49A-51FB-856E5E2163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5989" y="41016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92" name="Text Box 3034">
            <a:extLst>
              <a:ext uri="{FF2B5EF4-FFF2-40B4-BE49-F238E27FC236}">
                <a16:creationId xmlns:a16="http://schemas.microsoft.com/office/drawing/2014/main" id="{50E00ED2-C46B-F212-C1EA-DF0D0E7F3CBD}"/>
              </a:ext>
            </a:extLst>
          </p:cNvPr>
          <p:cNvSpPr txBox="1"/>
          <p:nvPr/>
        </p:nvSpPr>
        <p:spPr>
          <a:xfrm>
            <a:off x="14391513" y="14147973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Pancreaticobiliary sphincter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93" name="Group 1792">
            <a:extLst>
              <a:ext uri="{FF2B5EF4-FFF2-40B4-BE49-F238E27FC236}">
                <a16:creationId xmlns:a16="http://schemas.microsoft.com/office/drawing/2014/main" id="{B9409B6F-698E-3A36-1D1F-B4C8E1205444}"/>
              </a:ext>
            </a:extLst>
          </p:cNvPr>
          <p:cNvGrpSpPr/>
          <p:nvPr/>
        </p:nvGrpSpPr>
        <p:grpSpPr>
          <a:xfrm>
            <a:off x="17841683" y="14162605"/>
            <a:ext cx="283305" cy="186737"/>
            <a:chOff x="2753428" y="5745370"/>
            <a:chExt cx="283305" cy="186737"/>
          </a:xfrm>
        </p:grpSpPr>
        <p:grpSp>
          <p:nvGrpSpPr>
            <p:cNvPr id="1798" name="Group 1797">
              <a:extLst>
                <a:ext uri="{FF2B5EF4-FFF2-40B4-BE49-F238E27FC236}">
                  <a16:creationId xmlns:a16="http://schemas.microsoft.com/office/drawing/2014/main" id="{2DF08675-F3DB-FA99-C446-B14EACF0C218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1801" name="Text Box 3086">
                <a:extLst>
                  <a:ext uri="{FF2B5EF4-FFF2-40B4-BE49-F238E27FC236}">
                    <a16:creationId xmlns:a16="http://schemas.microsoft.com/office/drawing/2014/main" id="{CE0AC5C7-C147-C6A6-991A-767AB063E7E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2" name="Text Box 3086">
                <a:extLst>
                  <a:ext uri="{FF2B5EF4-FFF2-40B4-BE49-F238E27FC236}">
                    <a16:creationId xmlns:a16="http://schemas.microsoft.com/office/drawing/2014/main" id="{245FA70C-58F5-2801-0EAC-344954AF89E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3" name="Text Box 3086">
                <a:extLst>
                  <a:ext uri="{FF2B5EF4-FFF2-40B4-BE49-F238E27FC236}">
                    <a16:creationId xmlns:a16="http://schemas.microsoft.com/office/drawing/2014/main" id="{06BB5A97-97B7-FED8-902C-4A565248DBB9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99" name="Straight Arrow Connector 1798">
              <a:extLst>
                <a:ext uri="{FF2B5EF4-FFF2-40B4-BE49-F238E27FC236}">
                  <a16:creationId xmlns:a16="http://schemas.microsoft.com/office/drawing/2014/main" id="{6DCD5F27-601A-9C67-4837-C77F3A1A7E53}"/>
                </a:ext>
              </a:extLst>
            </p:cNvPr>
            <p:cNvCxnSpPr>
              <a:cxnSpLocks/>
              <a:stCxn id="1800" idx="2"/>
              <a:endCxn id="1802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0" name="Text Box 3036">
              <a:extLst>
                <a:ext uri="{FF2B5EF4-FFF2-40B4-BE49-F238E27FC236}">
                  <a16:creationId xmlns:a16="http://schemas.microsoft.com/office/drawing/2014/main" id="{FEBAB725-BFED-FBF8-320E-A6BA3F8D24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94" name="Group 1793">
            <a:extLst>
              <a:ext uri="{FF2B5EF4-FFF2-40B4-BE49-F238E27FC236}">
                <a16:creationId xmlns:a16="http://schemas.microsoft.com/office/drawing/2014/main" id="{F0BE4047-91CE-EA09-F897-FF4678FD1FCD}"/>
              </a:ext>
            </a:extLst>
          </p:cNvPr>
          <p:cNvGrpSpPr/>
          <p:nvPr/>
        </p:nvGrpSpPr>
        <p:grpSpPr>
          <a:xfrm>
            <a:off x="14481719" y="14262787"/>
            <a:ext cx="271971" cy="72000"/>
            <a:chOff x="1085413" y="4101359"/>
            <a:chExt cx="271971" cy="72000"/>
          </a:xfrm>
        </p:grpSpPr>
        <p:sp>
          <p:nvSpPr>
            <p:cNvPr id="1795" name="Star: 5 Points 1794">
              <a:extLst>
                <a:ext uri="{FF2B5EF4-FFF2-40B4-BE49-F238E27FC236}">
                  <a16:creationId xmlns:a16="http://schemas.microsoft.com/office/drawing/2014/main" id="{9CDE6234-5D9D-91F7-8757-DD9ADD1151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413" y="410135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6" name="Star: 5 Points 1795">
              <a:extLst>
                <a:ext uri="{FF2B5EF4-FFF2-40B4-BE49-F238E27FC236}">
                  <a16:creationId xmlns:a16="http://schemas.microsoft.com/office/drawing/2014/main" id="{EF1F3C5A-25E7-618A-ED20-1629FCE80E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5399" y="410135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7" name="Star: 5 Points 1796">
              <a:hlinkClick r:id="rId4"/>
              <a:extLst>
                <a:ext uri="{FF2B5EF4-FFF2-40B4-BE49-F238E27FC236}">
                  <a16:creationId xmlns:a16="http://schemas.microsoft.com/office/drawing/2014/main" id="{DD944866-762C-A190-0F11-DD8310F03A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5384" y="410135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04" name="Text Box 3068">
            <a:extLst>
              <a:ext uri="{FF2B5EF4-FFF2-40B4-BE49-F238E27FC236}">
                <a16:creationId xmlns:a16="http://schemas.microsoft.com/office/drawing/2014/main" id="{CCC7A359-333F-C049-167A-C32785D599C1}"/>
              </a:ext>
            </a:extLst>
          </p:cNvPr>
          <p:cNvSpPr txBox="1"/>
          <p:nvPr/>
        </p:nvSpPr>
        <p:spPr>
          <a:xfrm>
            <a:off x="14176251" y="11880896"/>
            <a:ext cx="4104000" cy="1259796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Stomach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06" name="Text Box 3034">
            <a:extLst>
              <a:ext uri="{FF2B5EF4-FFF2-40B4-BE49-F238E27FC236}">
                <a16:creationId xmlns:a16="http://schemas.microsoft.com/office/drawing/2014/main" id="{198F0F7F-3798-8FCC-4E20-D34FC0590766}"/>
              </a:ext>
            </a:extLst>
          </p:cNvPr>
          <p:cNvSpPr txBox="1"/>
          <p:nvPr/>
        </p:nvSpPr>
        <p:spPr>
          <a:xfrm>
            <a:off x="14389276" y="12206609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fundus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EEB1A373-1215-DEF6-9285-6073A080CE36}"/>
              </a:ext>
            </a:extLst>
          </p:cNvPr>
          <p:cNvGrpSpPr/>
          <p:nvPr/>
        </p:nvGrpSpPr>
        <p:grpSpPr>
          <a:xfrm>
            <a:off x="17844932" y="12221241"/>
            <a:ext cx="235843" cy="186737"/>
            <a:chOff x="2800890" y="5745370"/>
            <a:chExt cx="235843" cy="186737"/>
          </a:xfrm>
        </p:grpSpPr>
        <p:grpSp>
          <p:nvGrpSpPr>
            <p:cNvPr id="1812" name="Group 1811">
              <a:extLst>
                <a:ext uri="{FF2B5EF4-FFF2-40B4-BE49-F238E27FC236}">
                  <a16:creationId xmlns:a16="http://schemas.microsoft.com/office/drawing/2014/main" id="{22724AA4-7EC1-7F98-53D8-DFE108546E80}"/>
                </a:ext>
              </a:extLst>
            </p:cNvPr>
            <p:cNvGrpSpPr/>
            <p:nvPr/>
          </p:nvGrpSpPr>
          <p:grpSpPr>
            <a:xfrm>
              <a:off x="2800890" y="5745370"/>
              <a:ext cx="57600" cy="186737"/>
              <a:chOff x="2937683" y="12245125"/>
              <a:chExt cx="57600" cy="186737"/>
            </a:xfrm>
          </p:grpSpPr>
          <p:sp>
            <p:nvSpPr>
              <p:cNvPr id="1815" name="Text Box 3086">
                <a:extLst>
                  <a:ext uri="{FF2B5EF4-FFF2-40B4-BE49-F238E27FC236}">
                    <a16:creationId xmlns:a16="http://schemas.microsoft.com/office/drawing/2014/main" id="{7579878B-7B29-E7DC-271C-F16BF213EBA7}"/>
                  </a:ext>
                </a:extLst>
              </p:cNvPr>
              <p:cNvSpPr txBox="1"/>
              <p:nvPr/>
            </p:nvSpPr>
            <p:spPr>
              <a:xfrm>
                <a:off x="2937683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6" name="Text Box 3086">
                <a:extLst>
                  <a:ext uri="{FF2B5EF4-FFF2-40B4-BE49-F238E27FC236}">
                    <a16:creationId xmlns:a16="http://schemas.microsoft.com/office/drawing/2014/main" id="{0DE8D4CD-0396-E691-773F-DE075F1DF2DD}"/>
                  </a:ext>
                </a:extLst>
              </p:cNvPr>
              <p:cNvSpPr txBox="1"/>
              <p:nvPr/>
            </p:nvSpPr>
            <p:spPr>
              <a:xfrm>
                <a:off x="2937683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7" name="Text Box 3086">
                <a:extLst>
                  <a:ext uri="{FF2B5EF4-FFF2-40B4-BE49-F238E27FC236}">
                    <a16:creationId xmlns:a16="http://schemas.microsoft.com/office/drawing/2014/main" id="{253EA56C-2171-635C-4E96-B28EECE9F013}"/>
                  </a:ext>
                </a:extLst>
              </p:cNvPr>
              <p:cNvSpPr txBox="1"/>
              <p:nvPr/>
            </p:nvSpPr>
            <p:spPr>
              <a:xfrm>
                <a:off x="2937683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13" name="Straight Arrow Connector 1812">
              <a:extLst>
                <a:ext uri="{FF2B5EF4-FFF2-40B4-BE49-F238E27FC236}">
                  <a16:creationId xmlns:a16="http://schemas.microsoft.com/office/drawing/2014/main" id="{286B2CBB-C545-AECA-074D-A883FCE71991}"/>
                </a:ext>
              </a:extLst>
            </p:cNvPr>
            <p:cNvCxnSpPr>
              <a:cxnSpLocks/>
              <a:stCxn id="1814" idx="2"/>
              <a:endCxn id="1816" idx="3"/>
            </p:cNvCxnSpPr>
            <p:nvPr/>
          </p:nvCxnSpPr>
          <p:spPr>
            <a:xfrm flipH="1" flipV="1">
              <a:off x="2858490" y="5838739"/>
              <a:ext cx="120643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4" name="Text Box 3036">
              <a:extLst>
                <a:ext uri="{FF2B5EF4-FFF2-40B4-BE49-F238E27FC236}">
                  <a16:creationId xmlns:a16="http://schemas.microsoft.com/office/drawing/2014/main" id="{7F88E371-D06F-D546-AC8E-58940B9C9C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721F24CA-F387-2AD5-0BB3-7A1B5A1B7F2C}"/>
              </a:ext>
            </a:extLst>
          </p:cNvPr>
          <p:cNvGrpSpPr/>
          <p:nvPr/>
        </p:nvGrpSpPr>
        <p:grpSpPr>
          <a:xfrm>
            <a:off x="14476541" y="12325688"/>
            <a:ext cx="271971" cy="72000"/>
            <a:chOff x="1126307" y="4104387"/>
            <a:chExt cx="271971" cy="72000"/>
          </a:xfrm>
        </p:grpSpPr>
        <p:sp>
          <p:nvSpPr>
            <p:cNvPr id="1809" name="Star: 5 Points 1808">
              <a:hlinkClick r:id="rId7"/>
              <a:extLst>
                <a:ext uri="{FF2B5EF4-FFF2-40B4-BE49-F238E27FC236}">
                  <a16:creationId xmlns:a16="http://schemas.microsoft.com/office/drawing/2014/main" id="{5E7342A6-3B06-400C-DD43-C8B05E80D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6307" y="4104387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0" name="Star: 5 Points 1809">
              <a:hlinkClick r:id="rId3"/>
              <a:extLst>
                <a:ext uri="{FF2B5EF4-FFF2-40B4-BE49-F238E27FC236}">
                  <a16:creationId xmlns:a16="http://schemas.microsoft.com/office/drawing/2014/main" id="{459F5D6A-4555-5DF9-6356-16A7859359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6293" y="4104387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1" name="Star: 5 Points 1810">
              <a:hlinkClick r:id="rId4"/>
              <a:extLst>
                <a:ext uri="{FF2B5EF4-FFF2-40B4-BE49-F238E27FC236}">
                  <a16:creationId xmlns:a16="http://schemas.microsoft.com/office/drawing/2014/main" id="{36F4DE43-4986-DFCA-491A-1C0F5E257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6278" y="4104387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19" name="Text Box 3034">
            <a:extLst>
              <a:ext uri="{FF2B5EF4-FFF2-40B4-BE49-F238E27FC236}">
                <a16:creationId xmlns:a16="http://schemas.microsoft.com/office/drawing/2014/main" id="{41F6B7DC-DF66-3E58-65CD-DC7FA2A1DB2E}"/>
              </a:ext>
            </a:extLst>
          </p:cNvPr>
          <p:cNvSpPr txBox="1"/>
          <p:nvPr/>
        </p:nvSpPr>
        <p:spPr>
          <a:xfrm>
            <a:off x="14389276" y="11977848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cardia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E4A576B2-32CB-4189-41FB-F58809ACEBF2}"/>
              </a:ext>
            </a:extLst>
          </p:cNvPr>
          <p:cNvGrpSpPr/>
          <p:nvPr/>
        </p:nvGrpSpPr>
        <p:grpSpPr>
          <a:xfrm>
            <a:off x="17847346" y="11993464"/>
            <a:ext cx="233429" cy="186737"/>
            <a:chOff x="2803304" y="5745370"/>
            <a:chExt cx="233429" cy="186737"/>
          </a:xfrm>
        </p:grpSpPr>
        <p:grpSp>
          <p:nvGrpSpPr>
            <p:cNvPr id="1825" name="Group 1824">
              <a:extLst>
                <a:ext uri="{FF2B5EF4-FFF2-40B4-BE49-F238E27FC236}">
                  <a16:creationId xmlns:a16="http://schemas.microsoft.com/office/drawing/2014/main" id="{FCDF283F-19D4-0C99-C33B-840A7969815C}"/>
                </a:ext>
              </a:extLst>
            </p:cNvPr>
            <p:cNvGrpSpPr/>
            <p:nvPr/>
          </p:nvGrpSpPr>
          <p:grpSpPr>
            <a:xfrm>
              <a:off x="2803304" y="5745370"/>
              <a:ext cx="57600" cy="186737"/>
              <a:chOff x="2940097" y="12245125"/>
              <a:chExt cx="57600" cy="186737"/>
            </a:xfrm>
          </p:grpSpPr>
          <p:sp>
            <p:nvSpPr>
              <p:cNvPr id="1828" name="Text Box 3086">
                <a:extLst>
                  <a:ext uri="{FF2B5EF4-FFF2-40B4-BE49-F238E27FC236}">
                    <a16:creationId xmlns:a16="http://schemas.microsoft.com/office/drawing/2014/main" id="{E942A599-C063-77C4-C724-0482A05BD545}"/>
                  </a:ext>
                </a:extLst>
              </p:cNvPr>
              <p:cNvSpPr txBox="1"/>
              <p:nvPr/>
            </p:nvSpPr>
            <p:spPr>
              <a:xfrm>
                <a:off x="2940097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9" name="Text Box 3086">
                <a:extLst>
                  <a:ext uri="{FF2B5EF4-FFF2-40B4-BE49-F238E27FC236}">
                    <a16:creationId xmlns:a16="http://schemas.microsoft.com/office/drawing/2014/main" id="{04E1B2B2-1DB3-B9DE-CE3A-AF1A56A2CA0A}"/>
                  </a:ext>
                </a:extLst>
              </p:cNvPr>
              <p:cNvSpPr txBox="1"/>
              <p:nvPr/>
            </p:nvSpPr>
            <p:spPr>
              <a:xfrm>
                <a:off x="2940097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0" name="Text Box 3086">
                <a:extLst>
                  <a:ext uri="{FF2B5EF4-FFF2-40B4-BE49-F238E27FC236}">
                    <a16:creationId xmlns:a16="http://schemas.microsoft.com/office/drawing/2014/main" id="{EB1F55F0-3A34-8CC5-BCA6-8514C9F1805B}"/>
                  </a:ext>
                </a:extLst>
              </p:cNvPr>
              <p:cNvSpPr txBox="1"/>
              <p:nvPr/>
            </p:nvSpPr>
            <p:spPr>
              <a:xfrm>
                <a:off x="2940097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26" name="Straight Arrow Connector 1825">
              <a:extLst>
                <a:ext uri="{FF2B5EF4-FFF2-40B4-BE49-F238E27FC236}">
                  <a16:creationId xmlns:a16="http://schemas.microsoft.com/office/drawing/2014/main" id="{22570B02-47D6-9259-A349-AD79FB1E5E5F}"/>
                </a:ext>
              </a:extLst>
            </p:cNvPr>
            <p:cNvCxnSpPr>
              <a:cxnSpLocks/>
              <a:stCxn id="1827" idx="2"/>
              <a:endCxn id="1829" idx="3"/>
            </p:cNvCxnSpPr>
            <p:nvPr/>
          </p:nvCxnSpPr>
          <p:spPr>
            <a:xfrm flipH="1" flipV="1">
              <a:off x="2860904" y="5838739"/>
              <a:ext cx="118229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7" name="Text Box 3036">
              <a:extLst>
                <a:ext uri="{FF2B5EF4-FFF2-40B4-BE49-F238E27FC236}">
                  <a16:creationId xmlns:a16="http://schemas.microsoft.com/office/drawing/2014/main" id="{7509C225-1186-4354-0A92-536DD33D8E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6B95D397-503D-64E0-41B0-97CCEF26A41E}"/>
              </a:ext>
            </a:extLst>
          </p:cNvPr>
          <p:cNvGrpSpPr/>
          <p:nvPr/>
        </p:nvGrpSpPr>
        <p:grpSpPr>
          <a:xfrm>
            <a:off x="14482146" y="12101202"/>
            <a:ext cx="271971" cy="72000"/>
            <a:chOff x="1131912" y="4108662"/>
            <a:chExt cx="271971" cy="72000"/>
          </a:xfrm>
        </p:grpSpPr>
        <p:sp>
          <p:nvSpPr>
            <p:cNvPr id="1822" name="Star: 5 Points 1821">
              <a:hlinkClick r:id="rId7"/>
              <a:extLst>
                <a:ext uri="{FF2B5EF4-FFF2-40B4-BE49-F238E27FC236}">
                  <a16:creationId xmlns:a16="http://schemas.microsoft.com/office/drawing/2014/main" id="{AD282F39-0736-B42F-C69D-E3F8873E2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912" y="4108662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3" name="Star: 5 Points 1822">
              <a:hlinkClick r:id="rId3"/>
              <a:extLst>
                <a:ext uri="{FF2B5EF4-FFF2-40B4-BE49-F238E27FC236}">
                  <a16:creationId xmlns:a16="http://schemas.microsoft.com/office/drawing/2014/main" id="{6DAF2E42-FAB8-2966-747E-A251558EA0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1898" y="4108662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4" name="Star: 5 Points 1823">
              <a:hlinkClick r:id="rId4"/>
              <a:extLst>
                <a:ext uri="{FF2B5EF4-FFF2-40B4-BE49-F238E27FC236}">
                  <a16:creationId xmlns:a16="http://schemas.microsoft.com/office/drawing/2014/main" id="{DD02F22D-E22A-2910-6478-AB9A3B95CF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1883" y="4108662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32" name="Text Box 3034">
            <a:extLst>
              <a:ext uri="{FF2B5EF4-FFF2-40B4-BE49-F238E27FC236}">
                <a16:creationId xmlns:a16="http://schemas.microsoft.com/office/drawing/2014/main" id="{699AABEC-81F4-5A78-493D-DC5494182738}"/>
              </a:ext>
            </a:extLst>
          </p:cNvPr>
          <p:cNvSpPr txBox="1"/>
          <p:nvPr/>
        </p:nvSpPr>
        <p:spPr>
          <a:xfrm>
            <a:off x="14389276" y="12435370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body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33" name="Group 1832">
            <a:extLst>
              <a:ext uri="{FF2B5EF4-FFF2-40B4-BE49-F238E27FC236}">
                <a16:creationId xmlns:a16="http://schemas.microsoft.com/office/drawing/2014/main" id="{FDCDFEEB-12FB-5CAD-0F96-6E8B0E409206}"/>
              </a:ext>
            </a:extLst>
          </p:cNvPr>
          <p:cNvGrpSpPr/>
          <p:nvPr/>
        </p:nvGrpSpPr>
        <p:grpSpPr>
          <a:xfrm>
            <a:off x="17846384" y="12450002"/>
            <a:ext cx="238341" cy="186737"/>
            <a:chOff x="2798392" y="5745370"/>
            <a:chExt cx="238341" cy="186737"/>
          </a:xfrm>
        </p:grpSpPr>
        <p:grpSp>
          <p:nvGrpSpPr>
            <p:cNvPr id="1838" name="Group 1837">
              <a:extLst>
                <a:ext uri="{FF2B5EF4-FFF2-40B4-BE49-F238E27FC236}">
                  <a16:creationId xmlns:a16="http://schemas.microsoft.com/office/drawing/2014/main" id="{13B9DF13-6183-2CEF-E6C0-17188DC52BD7}"/>
                </a:ext>
              </a:extLst>
            </p:cNvPr>
            <p:cNvGrpSpPr/>
            <p:nvPr/>
          </p:nvGrpSpPr>
          <p:grpSpPr>
            <a:xfrm>
              <a:off x="2798392" y="5745370"/>
              <a:ext cx="57600" cy="186737"/>
              <a:chOff x="2935185" y="12245125"/>
              <a:chExt cx="57600" cy="186737"/>
            </a:xfrm>
          </p:grpSpPr>
          <p:sp>
            <p:nvSpPr>
              <p:cNvPr id="1841" name="Text Box 3086">
                <a:extLst>
                  <a:ext uri="{FF2B5EF4-FFF2-40B4-BE49-F238E27FC236}">
                    <a16:creationId xmlns:a16="http://schemas.microsoft.com/office/drawing/2014/main" id="{CB6DB0EC-7EA5-8B8E-25B5-569AD5564350}"/>
                  </a:ext>
                </a:extLst>
              </p:cNvPr>
              <p:cNvSpPr txBox="1"/>
              <p:nvPr/>
            </p:nvSpPr>
            <p:spPr>
              <a:xfrm>
                <a:off x="2935185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2" name="Text Box 3086">
                <a:extLst>
                  <a:ext uri="{FF2B5EF4-FFF2-40B4-BE49-F238E27FC236}">
                    <a16:creationId xmlns:a16="http://schemas.microsoft.com/office/drawing/2014/main" id="{08320319-087B-5A66-3CFD-35D7C1CC319C}"/>
                  </a:ext>
                </a:extLst>
              </p:cNvPr>
              <p:cNvSpPr txBox="1"/>
              <p:nvPr/>
            </p:nvSpPr>
            <p:spPr>
              <a:xfrm>
                <a:off x="2935185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3" name="Text Box 3086">
                <a:extLst>
                  <a:ext uri="{FF2B5EF4-FFF2-40B4-BE49-F238E27FC236}">
                    <a16:creationId xmlns:a16="http://schemas.microsoft.com/office/drawing/2014/main" id="{ABB4E79F-FA36-5ED8-19BB-31CA5E08FB4C}"/>
                  </a:ext>
                </a:extLst>
              </p:cNvPr>
              <p:cNvSpPr txBox="1"/>
              <p:nvPr/>
            </p:nvSpPr>
            <p:spPr>
              <a:xfrm>
                <a:off x="2935185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39" name="Straight Arrow Connector 1838">
              <a:extLst>
                <a:ext uri="{FF2B5EF4-FFF2-40B4-BE49-F238E27FC236}">
                  <a16:creationId xmlns:a16="http://schemas.microsoft.com/office/drawing/2014/main" id="{E2AFF3C5-58D0-714D-F3D4-3211F2C290B8}"/>
                </a:ext>
              </a:extLst>
            </p:cNvPr>
            <p:cNvCxnSpPr>
              <a:cxnSpLocks/>
              <a:stCxn id="1840" idx="2"/>
              <a:endCxn id="1842" idx="3"/>
            </p:cNvCxnSpPr>
            <p:nvPr/>
          </p:nvCxnSpPr>
          <p:spPr>
            <a:xfrm flipH="1" flipV="1">
              <a:off x="2855992" y="5838739"/>
              <a:ext cx="123141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0" name="Text Box 3036">
              <a:extLst>
                <a:ext uri="{FF2B5EF4-FFF2-40B4-BE49-F238E27FC236}">
                  <a16:creationId xmlns:a16="http://schemas.microsoft.com/office/drawing/2014/main" id="{AE5B9108-25FF-2103-1A63-A9738117A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34" name="Group 1833">
            <a:extLst>
              <a:ext uri="{FF2B5EF4-FFF2-40B4-BE49-F238E27FC236}">
                <a16:creationId xmlns:a16="http://schemas.microsoft.com/office/drawing/2014/main" id="{F4D915D4-9961-6929-7F70-72C4E928815A}"/>
              </a:ext>
            </a:extLst>
          </p:cNvPr>
          <p:cNvGrpSpPr/>
          <p:nvPr/>
        </p:nvGrpSpPr>
        <p:grpSpPr>
          <a:xfrm>
            <a:off x="14476541" y="12558397"/>
            <a:ext cx="271971" cy="72000"/>
            <a:chOff x="1126307" y="4108335"/>
            <a:chExt cx="271971" cy="72000"/>
          </a:xfrm>
        </p:grpSpPr>
        <p:sp>
          <p:nvSpPr>
            <p:cNvPr id="1835" name="Star: 5 Points 1834">
              <a:hlinkClick r:id="rId7"/>
              <a:extLst>
                <a:ext uri="{FF2B5EF4-FFF2-40B4-BE49-F238E27FC236}">
                  <a16:creationId xmlns:a16="http://schemas.microsoft.com/office/drawing/2014/main" id="{35C54ACC-91FE-4347-8ECD-7C9AA95DA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6307" y="410833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6" name="Star: 5 Points 1835">
              <a:hlinkClick r:id="rId3"/>
              <a:extLst>
                <a:ext uri="{FF2B5EF4-FFF2-40B4-BE49-F238E27FC236}">
                  <a16:creationId xmlns:a16="http://schemas.microsoft.com/office/drawing/2014/main" id="{BFACCEB8-7461-B508-212B-434DBEFFDB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6293" y="410833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7" name="Star: 5 Points 1836">
              <a:hlinkClick r:id="rId4"/>
              <a:extLst>
                <a:ext uri="{FF2B5EF4-FFF2-40B4-BE49-F238E27FC236}">
                  <a16:creationId xmlns:a16="http://schemas.microsoft.com/office/drawing/2014/main" id="{10839D7D-2DA5-AFB2-D14E-5A89C8813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6278" y="410833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45" name="Text Box 3034">
            <a:extLst>
              <a:ext uri="{FF2B5EF4-FFF2-40B4-BE49-F238E27FC236}">
                <a16:creationId xmlns:a16="http://schemas.microsoft.com/office/drawing/2014/main" id="{AAE12CD8-BF55-602F-604B-279F8ACE1444}"/>
              </a:ext>
            </a:extLst>
          </p:cNvPr>
          <p:cNvSpPr txBox="1"/>
          <p:nvPr/>
        </p:nvSpPr>
        <p:spPr>
          <a:xfrm>
            <a:off x="14389276" y="12664131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Pyloric antrum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46" name="Group 1845">
            <a:extLst>
              <a:ext uri="{FF2B5EF4-FFF2-40B4-BE49-F238E27FC236}">
                <a16:creationId xmlns:a16="http://schemas.microsoft.com/office/drawing/2014/main" id="{FDFCC1C7-4707-0C81-477B-5336AB878B2F}"/>
              </a:ext>
            </a:extLst>
          </p:cNvPr>
          <p:cNvGrpSpPr/>
          <p:nvPr/>
        </p:nvGrpSpPr>
        <p:grpSpPr>
          <a:xfrm>
            <a:off x="17846384" y="12678763"/>
            <a:ext cx="238341" cy="186737"/>
            <a:chOff x="2798392" y="5745370"/>
            <a:chExt cx="238341" cy="186737"/>
          </a:xfrm>
        </p:grpSpPr>
        <p:grpSp>
          <p:nvGrpSpPr>
            <p:cNvPr id="1851" name="Group 1850">
              <a:extLst>
                <a:ext uri="{FF2B5EF4-FFF2-40B4-BE49-F238E27FC236}">
                  <a16:creationId xmlns:a16="http://schemas.microsoft.com/office/drawing/2014/main" id="{309268F8-B706-313C-3679-832DEFCD6C1E}"/>
                </a:ext>
              </a:extLst>
            </p:cNvPr>
            <p:cNvGrpSpPr/>
            <p:nvPr/>
          </p:nvGrpSpPr>
          <p:grpSpPr>
            <a:xfrm>
              <a:off x="2798392" y="5745370"/>
              <a:ext cx="57600" cy="186737"/>
              <a:chOff x="2935185" y="12245125"/>
              <a:chExt cx="57600" cy="186737"/>
            </a:xfrm>
          </p:grpSpPr>
          <p:sp>
            <p:nvSpPr>
              <p:cNvPr id="1854" name="Text Box 3086">
                <a:extLst>
                  <a:ext uri="{FF2B5EF4-FFF2-40B4-BE49-F238E27FC236}">
                    <a16:creationId xmlns:a16="http://schemas.microsoft.com/office/drawing/2014/main" id="{44C5CE2C-DDE3-2DE7-4AE5-BA78DA8E2233}"/>
                  </a:ext>
                </a:extLst>
              </p:cNvPr>
              <p:cNvSpPr txBox="1"/>
              <p:nvPr/>
            </p:nvSpPr>
            <p:spPr>
              <a:xfrm>
                <a:off x="2935185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5" name="Text Box 3086">
                <a:extLst>
                  <a:ext uri="{FF2B5EF4-FFF2-40B4-BE49-F238E27FC236}">
                    <a16:creationId xmlns:a16="http://schemas.microsoft.com/office/drawing/2014/main" id="{F601920A-B983-126C-CE46-72F98298F004}"/>
                  </a:ext>
                </a:extLst>
              </p:cNvPr>
              <p:cNvSpPr txBox="1"/>
              <p:nvPr/>
            </p:nvSpPr>
            <p:spPr>
              <a:xfrm>
                <a:off x="2935185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6" name="Text Box 3086">
                <a:extLst>
                  <a:ext uri="{FF2B5EF4-FFF2-40B4-BE49-F238E27FC236}">
                    <a16:creationId xmlns:a16="http://schemas.microsoft.com/office/drawing/2014/main" id="{C8894B4F-8628-1C5E-B53A-05D3678A560A}"/>
                  </a:ext>
                </a:extLst>
              </p:cNvPr>
              <p:cNvSpPr txBox="1"/>
              <p:nvPr/>
            </p:nvSpPr>
            <p:spPr>
              <a:xfrm>
                <a:off x="2935185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52" name="Straight Arrow Connector 1851">
              <a:extLst>
                <a:ext uri="{FF2B5EF4-FFF2-40B4-BE49-F238E27FC236}">
                  <a16:creationId xmlns:a16="http://schemas.microsoft.com/office/drawing/2014/main" id="{7D7AB9B3-DB9C-DFA0-3BFF-4F540F7BD2AA}"/>
                </a:ext>
              </a:extLst>
            </p:cNvPr>
            <p:cNvCxnSpPr>
              <a:cxnSpLocks/>
              <a:stCxn id="1853" idx="2"/>
              <a:endCxn id="1855" idx="3"/>
            </p:cNvCxnSpPr>
            <p:nvPr/>
          </p:nvCxnSpPr>
          <p:spPr>
            <a:xfrm flipH="1" flipV="1">
              <a:off x="2855992" y="5838739"/>
              <a:ext cx="123141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3" name="Text Box 3036">
              <a:extLst>
                <a:ext uri="{FF2B5EF4-FFF2-40B4-BE49-F238E27FC236}">
                  <a16:creationId xmlns:a16="http://schemas.microsoft.com/office/drawing/2014/main" id="{73FA187E-4B60-0F72-7F17-C837FA0CB7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47" name="Group 1846">
            <a:extLst>
              <a:ext uri="{FF2B5EF4-FFF2-40B4-BE49-F238E27FC236}">
                <a16:creationId xmlns:a16="http://schemas.microsoft.com/office/drawing/2014/main" id="{B6EF21B7-E7E1-85BC-118C-D1E8B9C1CE44}"/>
              </a:ext>
            </a:extLst>
          </p:cNvPr>
          <p:cNvGrpSpPr/>
          <p:nvPr/>
        </p:nvGrpSpPr>
        <p:grpSpPr>
          <a:xfrm>
            <a:off x="14478390" y="12788383"/>
            <a:ext cx="271971" cy="72000"/>
            <a:chOff x="1128156" y="4109560"/>
            <a:chExt cx="271971" cy="72000"/>
          </a:xfrm>
        </p:grpSpPr>
        <p:sp>
          <p:nvSpPr>
            <p:cNvPr id="1848" name="Star: 5 Points 1847">
              <a:hlinkClick r:id="rId7"/>
              <a:extLst>
                <a:ext uri="{FF2B5EF4-FFF2-40B4-BE49-F238E27FC236}">
                  <a16:creationId xmlns:a16="http://schemas.microsoft.com/office/drawing/2014/main" id="{278767D8-7CB2-151A-450C-F3A5458CB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8156" y="4109560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9" name="Star: 5 Points 1848">
              <a:hlinkClick r:id="rId3"/>
              <a:extLst>
                <a:ext uri="{FF2B5EF4-FFF2-40B4-BE49-F238E27FC236}">
                  <a16:creationId xmlns:a16="http://schemas.microsoft.com/office/drawing/2014/main" id="{2B641CBA-E939-839E-094F-C541F09145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8142" y="4109560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0" name="Star: 5 Points 1849">
              <a:hlinkClick r:id="rId4"/>
              <a:extLst>
                <a:ext uri="{FF2B5EF4-FFF2-40B4-BE49-F238E27FC236}">
                  <a16:creationId xmlns:a16="http://schemas.microsoft.com/office/drawing/2014/main" id="{8E907439-2774-B170-12EE-F91439DDC1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8127" y="4109560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58" name="Text Box 3034">
            <a:extLst>
              <a:ext uri="{FF2B5EF4-FFF2-40B4-BE49-F238E27FC236}">
                <a16:creationId xmlns:a16="http://schemas.microsoft.com/office/drawing/2014/main" id="{7C5E4B48-0A25-AC0F-0F7E-242FFDEE21A0}"/>
              </a:ext>
            </a:extLst>
          </p:cNvPr>
          <p:cNvSpPr txBox="1"/>
          <p:nvPr/>
        </p:nvSpPr>
        <p:spPr>
          <a:xfrm>
            <a:off x="14389276" y="12892882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Pyloric canal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59" name="Group 1858">
            <a:extLst>
              <a:ext uri="{FF2B5EF4-FFF2-40B4-BE49-F238E27FC236}">
                <a16:creationId xmlns:a16="http://schemas.microsoft.com/office/drawing/2014/main" id="{316ECE09-DE0D-3F8C-78BC-0F5E0D0A4539}"/>
              </a:ext>
            </a:extLst>
          </p:cNvPr>
          <p:cNvGrpSpPr/>
          <p:nvPr/>
        </p:nvGrpSpPr>
        <p:grpSpPr>
          <a:xfrm>
            <a:off x="17844108" y="12907514"/>
            <a:ext cx="233038" cy="186737"/>
            <a:chOff x="2803695" y="5745370"/>
            <a:chExt cx="233038" cy="186737"/>
          </a:xfrm>
        </p:grpSpPr>
        <p:grpSp>
          <p:nvGrpSpPr>
            <p:cNvPr id="1864" name="Group 1863">
              <a:extLst>
                <a:ext uri="{FF2B5EF4-FFF2-40B4-BE49-F238E27FC236}">
                  <a16:creationId xmlns:a16="http://schemas.microsoft.com/office/drawing/2014/main" id="{1E5D0E05-BBFF-0772-84DB-AD8943DC1195}"/>
                </a:ext>
              </a:extLst>
            </p:cNvPr>
            <p:cNvGrpSpPr/>
            <p:nvPr/>
          </p:nvGrpSpPr>
          <p:grpSpPr>
            <a:xfrm>
              <a:off x="2803695" y="5745370"/>
              <a:ext cx="57600" cy="186737"/>
              <a:chOff x="2940488" y="12245125"/>
              <a:chExt cx="57600" cy="186737"/>
            </a:xfrm>
          </p:grpSpPr>
          <p:sp>
            <p:nvSpPr>
              <p:cNvPr id="1867" name="Text Box 3086">
                <a:extLst>
                  <a:ext uri="{FF2B5EF4-FFF2-40B4-BE49-F238E27FC236}">
                    <a16:creationId xmlns:a16="http://schemas.microsoft.com/office/drawing/2014/main" id="{749161F0-BA14-6864-B8DD-E73BC23A5ACA}"/>
                  </a:ext>
                </a:extLst>
              </p:cNvPr>
              <p:cNvSpPr txBox="1"/>
              <p:nvPr/>
            </p:nvSpPr>
            <p:spPr>
              <a:xfrm>
                <a:off x="2940488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8" name="Text Box 3086">
                <a:extLst>
                  <a:ext uri="{FF2B5EF4-FFF2-40B4-BE49-F238E27FC236}">
                    <a16:creationId xmlns:a16="http://schemas.microsoft.com/office/drawing/2014/main" id="{328BA099-2B6A-3473-8CD5-8E863A4DA608}"/>
                  </a:ext>
                </a:extLst>
              </p:cNvPr>
              <p:cNvSpPr txBox="1"/>
              <p:nvPr/>
            </p:nvSpPr>
            <p:spPr>
              <a:xfrm>
                <a:off x="2940488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9" name="Text Box 3086">
                <a:extLst>
                  <a:ext uri="{FF2B5EF4-FFF2-40B4-BE49-F238E27FC236}">
                    <a16:creationId xmlns:a16="http://schemas.microsoft.com/office/drawing/2014/main" id="{0016A32A-00B4-35A2-96B8-32445DE68AC4}"/>
                  </a:ext>
                </a:extLst>
              </p:cNvPr>
              <p:cNvSpPr txBox="1"/>
              <p:nvPr/>
            </p:nvSpPr>
            <p:spPr>
              <a:xfrm>
                <a:off x="2940488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65" name="Straight Arrow Connector 1864">
              <a:extLst>
                <a:ext uri="{FF2B5EF4-FFF2-40B4-BE49-F238E27FC236}">
                  <a16:creationId xmlns:a16="http://schemas.microsoft.com/office/drawing/2014/main" id="{25750E74-5259-79BD-51DB-05CD1015A8FF}"/>
                </a:ext>
              </a:extLst>
            </p:cNvPr>
            <p:cNvCxnSpPr>
              <a:cxnSpLocks/>
              <a:stCxn id="1866" idx="2"/>
              <a:endCxn id="1868" idx="3"/>
            </p:cNvCxnSpPr>
            <p:nvPr/>
          </p:nvCxnSpPr>
          <p:spPr>
            <a:xfrm flipH="1" flipV="1">
              <a:off x="2861295" y="5838739"/>
              <a:ext cx="117838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6" name="Text Box 3036">
              <a:extLst>
                <a:ext uri="{FF2B5EF4-FFF2-40B4-BE49-F238E27FC236}">
                  <a16:creationId xmlns:a16="http://schemas.microsoft.com/office/drawing/2014/main" id="{90BC37D4-17D5-24CB-C5C6-E039359BA4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60" name="Group 1859">
            <a:extLst>
              <a:ext uri="{FF2B5EF4-FFF2-40B4-BE49-F238E27FC236}">
                <a16:creationId xmlns:a16="http://schemas.microsoft.com/office/drawing/2014/main" id="{7C45EB0C-310A-700A-FBAC-3766AB4937C0}"/>
              </a:ext>
            </a:extLst>
          </p:cNvPr>
          <p:cNvGrpSpPr/>
          <p:nvPr/>
        </p:nvGrpSpPr>
        <p:grpSpPr>
          <a:xfrm>
            <a:off x="14483662" y="13010112"/>
            <a:ext cx="271971" cy="72000"/>
            <a:chOff x="1139032" y="4102528"/>
            <a:chExt cx="271971" cy="72000"/>
          </a:xfrm>
        </p:grpSpPr>
        <p:sp>
          <p:nvSpPr>
            <p:cNvPr id="1861" name="Star: 5 Points 1860">
              <a:hlinkClick r:id="rId7"/>
              <a:extLst>
                <a:ext uri="{FF2B5EF4-FFF2-40B4-BE49-F238E27FC236}">
                  <a16:creationId xmlns:a16="http://schemas.microsoft.com/office/drawing/2014/main" id="{A35C1E12-56E2-49E8-4AD0-41FB2BEAC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032" y="410252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2" name="Star: 5 Points 1861">
              <a:hlinkClick r:id="rId3"/>
              <a:extLst>
                <a:ext uri="{FF2B5EF4-FFF2-40B4-BE49-F238E27FC236}">
                  <a16:creationId xmlns:a16="http://schemas.microsoft.com/office/drawing/2014/main" id="{FD0C904A-C531-666E-FD8A-26EC81CED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9018" y="410252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3" name="Star: 5 Points 1862">
              <a:hlinkClick r:id="rId4"/>
              <a:extLst>
                <a:ext uri="{FF2B5EF4-FFF2-40B4-BE49-F238E27FC236}">
                  <a16:creationId xmlns:a16="http://schemas.microsoft.com/office/drawing/2014/main" id="{918813AC-07A6-AAD0-4076-4C4D82BA4C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9003" y="410252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70" name="Text Box 3068">
            <a:extLst>
              <a:ext uri="{FF2B5EF4-FFF2-40B4-BE49-F238E27FC236}">
                <a16:creationId xmlns:a16="http://schemas.microsoft.com/office/drawing/2014/main" id="{0B79DDBF-AB67-150E-F764-D56C3037F7F7}"/>
              </a:ext>
            </a:extLst>
          </p:cNvPr>
          <p:cNvSpPr txBox="1"/>
          <p:nvPr/>
        </p:nvSpPr>
        <p:spPr>
          <a:xfrm>
            <a:off x="14176899" y="16692838"/>
            <a:ext cx="4104000" cy="806056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Bile duct</a:t>
            </a:r>
          </a:p>
        </p:txBody>
      </p:sp>
      <p:sp>
        <p:nvSpPr>
          <p:cNvPr id="1872" name="Text Box 3034">
            <a:extLst>
              <a:ext uri="{FF2B5EF4-FFF2-40B4-BE49-F238E27FC236}">
                <a16:creationId xmlns:a16="http://schemas.microsoft.com/office/drawing/2014/main" id="{43CFB2F9-3C63-C6AD-F655-87012B19B6D5}"/>
              </a:ext>
            </a:extLst>
          </p:cNvPr>
          <p:cNvSpPr txBox="1"/>
          <p:nvPr/>
        </p:nvSpPr>
        <p:spPr>
          <a:xfrm>
            <a:off x="14390279" y="17022372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hepatic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73" name="Group 1872">
            <a:extLst>
              <a:ext uri="{FF2B5EF4-FFF2-40B4-BE49-F238E27FC236}">
                <a16:creationId xmlns:a16="http://schemas.microsoft.com/office/drawing/2014/main" id="{52FBA378-2720-D367-068F-570811576382}"/>
              </a:ext>
            </a:extLst>
          </p:cNvPr>
          <p:cNvGrpSpPr/>
          <p:nvPr/>
        </p:nvGrpSpPr>
        <p:grpSpPr>
          <a:xfrm>
            <a:off x="17842456" y="17036937"/>
            <a:ext cx="283305" cy="186737"/>
            <a:chOff x="2753428" y="5745370"/>
            <a:chExt cx="283305" cy="186737"/>
          </a:xfrm>
        </p:grpSpPr>
        <p:grpSp>
          <p:nvGrpSpPr>
            <p:cNvPr id="1878" name="Group 1877">
              <a:extLst>
                <a:ext uri="{FF2B5EF4-FFF2-40B4-BE49-F238E27FC236}">
                  <a16:creationId xmlns:a16="http://schemas.microsoft.com/office/drawing/2014/main" id="{A54CBCE6-3D77-4163-8AB0-7BEBACBA7FFF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1881" name="Text Box 3086">
                <a:extLst>
                  <a:ext uri="{FF2B5EF4-FFF2-40B4-BE49-F238E27FC236}">
                    <a16:creationId xmlns:a16="http://schemas.microsoft.com/office/drawing/2014/main" id="{10EA6FA1-B2BF-8C37-B284-BF75C35D8870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2" name="Text Box 3086">
                <a:extLst>
                  <a:ext uri="{FF2B5EF4-FFF2-40B4-BE49-F238E27FC236}">
                    <a16:creationId xmlns:a16="http://schemas.microsoft.com/office/drawing/2014/main" id="{418FB9FB-D3D5-7EC9-380D-FE484B45F74A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3" name="Text Box 3086">
                <a:extLst>
                  <a:ext uri="{FF2B5EF4-FFF2-40B4-BE49-F238E27FC236}">
                    <a16:creationId xmlns:a16="http://schemas.microsoft.com/office/drawing/2014/main" id="{72AD50FA-3B72-AE2A-E9F0-8484EE4C659E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79" name="Straight Arrow Connector 1878">
              <a:extLst>
                <a:ext uri="{FF2B5EF4-FFF2-40B4-BE49-F238E27FC236}">
                  <a16:creationId xmlns:a16="http://schemas.microsoft.com/office/drawing/2014/main" id="{36C66283-D5F0-522D-64F0-33A06C401443}"/>
                </a:ext>
              </a:extLst>
            </p:cNvPr>
            <p:cNvCxnSpPr>
              <a:cxnSpLocks/>
              <a:stCxn id="1880" idx="2"/>
              <a:endCxn id="1882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0" name="Text Box 3036">
              <a:extLst>
                <a:ext uri="{FF2B5EF4-FFF2-40B4-BE49-F238E27FC236}">
                  <a16:creationId xmlns:a16="http://schemas.microsoft.com/office/drawing/2014/main" id="{BADFAF5E-8DA8-2439-92BB-D01047FB28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74" name="Group 1873">
            <a:extLst>
              <a:ext uri="{FF2B5EF4-FFF2-40B4-BE49-F238E27FC236}">
                <a16:creationId xmlns:a16="http://schemas.microsoft.com/office/drawing/2014/main" id="{E2321942-08B2-DA10-4C93-28B40C529F59}"/>
              </a:ext>
            </a:extLst>
          </p:cNvPr>
          <p:cNvGrpSpPr/>
          <p:nvPr/>
        </p:nvGrpSpPr>
        <p:grpSpPr>
          <a:xfrm>
            <a:off x="14484766" y="17130584"/>
            <a:ext cx="271971" cy="72000"/>
            <a:chOff x="1092404" y="4099789"/>
            <a:chExt cx="271971" cy="72000"/>
          </a:xfrm>
        </p:grpSpPr>
        <p:sp>
          <p:nvSpPr>
            <p:cNvPr id="1875" name="Star: 5 Points 1874">
              <a:hlinkClick r:id="rId8"/>
              <a:extLst>
                <a:ext uri="{FF2B5EF4-FFF2-40B4-BE49-F238E27FC236}">
                  <a16:creationId xmlns:a16="http://schemas.microsoft.com/office/drawing/2014/main" id="{8716C40B-149A-6B61-ACFD-EF01834972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404" y="409978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6" name="Star: 5 Points 1875">
              <a:hlinkClick r:id="rId6"/>
              <a:extLst>
                <a:ext uri="{FF2B5EF4-FFF2-40B4-BE49-F238E27FC236}">
                  <a16:creationId xmlns:a16="http://schemas.microsoft.com/office/drawing/2014/main" id="{80CE6F64-7D07-16AE-7107-AD84405CB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2390" y="409978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7" name="Star: 5 Points 1876">
              <a:hlinkClick r:id="rId4"/>
              <a:extLst>
                <a:ext uri="{FF2B5EF4-FFF2-40B4-BE49-F238E27FC236}">
                  <a16:creationId xmlns:a16="http://schemas.microsoft.com/office/drawing/2014/main" id="{33ADDAAA-9459-6CA2-238B-2CE9BCB1BE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375" y="409978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84" name="Text Box 3034">
            <a:extLst>
              <a:ext uri="{FF2B5EF4-FFF2-40B4-BE49-F238E27FC236}">
                <a16:creationId xmlns:a16="http://schemas.microsoft.com/office/drawing/2014/main" id="{EEF7448D-0269-04EA-A5A9-3A0FF6191EBA}"/>
              </a:ext>
            </a:extLst>
          </p:cNvPr>
          <p:cNvSpPr txBox="1"/>
          <p:nvPr/>
        </p:nvSpPr>
        <p:spPr>
          <a:xfrm>
            <a:off x="14390279" y="16793334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bile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85" name="Group 1884">
            <a:extLst>
              <a:ext uri="{FF2B5EF4-FFF2-40B4-BE49-F238E27FC236}">
                <a16:creationId xmlns:a16="http://schemas.microsoft.com/office/drawing/2014/main" id="{7788EC7F-9874-2411-D436-01FF241E1EA8}"/>
              </a:ext>
            </a:extLst>
          </p:cNvPr>
          <p:cNvGrpSpPr/>
          <p:nvPr/>
        </p:nvGrpSpPr>
        <p:grpSpPr>
          <a:xfrm>
            <a:off x="17832830" y="16808883"/>
            <a:ext cx="283305" cy="186737"/>
            <a:chOff x="2753428" y="5745370"/>
            <a:chExt cx="283305" cy="186737"/>
          </a:xfrm>
        </p:grpSpPr>
        <p:grpSp>
          <p:nvGrpSpPr>
            <p:cNvPr id="1886" name="Group 1885">
              <a:extLst>
                <a:ext uri="{FF2B5EF4-FFF2-40B4-BE49-F238E27FC236}">
                  <a16:creationId xmlns:a16="http://schemas.microsoft.com/office/drawing/2014/main" id="{033F756E-0716-DC36-601A-3D4FD285EC92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1889" name="Text Box 3086">
                <a:extLst>
                  <a:ext uri="{FF2B5EF4-FFF2-40B4-BE49-F238E27FC236}">
                    <a16:creationId xmlns:a16="http://schemas.microsoft.com/office/drawing/2014/main" id="{13EDE501-72C9-1E25-4423-81972D7A03B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0" name="Text Box 3086">
                <a:extLst>
                  <a:ext uri="{FF2B5EF4-FFF2-40B4-BE49-F238E27FC236}">
                    <a16:creationId xmlns:a16="http://schemas.microsoft.com/office/drawing/2014/main" id="{4996A776-895F-D933-70F2-F25184D22E78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1" name="Text Box 3086">
                <a:extLst>
                  <a:ext uri="{FF2B5EF4-FFF2-40B4-BE49-F238E27FC236}">
                    <a16:creationId xmlns:a16="http://schemas.microsoft.com/office/drawing/2014/main" id="{8A88C173-1702-F4AC-A379-E28613D92483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87" name="Straight Arrow Connector 1886">
              <a:extLst>
                <a:ext uri="{FF2B5EF4-FFF2-40B4-BE49-F238E27FC236}">
                  <a16:creationId xmlns:a16="http://schemas.microsoft.com/office/drawing/2014/main" id="{7441DED9-F4D1-4557-66D2-A81A57CF1478}"/>
                </a:ext>
              </a:extLst>
            </p:cNvPr>
            <p:cNvCxnSpPr>
              <a:cxnSpLocks/>
              <a:stCxn id="1888" idx="2"/>
              <a:endCxn id="1890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8" name="Text Box 3036">
              <a:extLst>
                <a:ext uri="{FF2B5EF4-FFF2-40B4-BE49-F238E27FC236}">
                  <a16:creationId xmlns:a16="http://schemas.microsoft.com/office/drawing/2014/main" id="{18F43E4D-BB12-0E86-FA99-459EEC7C7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2" name="Group 1891">
            <a:extLst>
              <a:ext uri="{FF2B5EF4-FFF2-40B4-BE49-F238E27FC236}">
                <a16:creationId xmlns:a16="http://schemas.microsoft.com/office/drawing/2014/main" id="{4100420A-2CE9-5C0D-BCAB-89EBBC257507}"/>
              </a:ext>
            </a:extLst>
          </p:cNvPr>
          <p:cNvGrpSpPr/>
          <p:nvPr/>
        </p:nvGrpSpPr>
        <p:grpSpPr>
          <a:xfrm>
            <a:off x="14484766" y="16909223"/>
            <a:ext cx="271971" cy="72000"/>
            <a:chOff x="1089323" y="4107466"/>
            <a:chExt cx="271971" cy="72000"/>
          </a:xfrm>
        </p:grpSpPr>
        <p:sp>
          <p:nvSpPr>
            <p:cNvPr id="1893" name="Star: 5 Points 1892">
              <a:hlinkClick r:id="rId9"/>
              <a:extLst>
                <a:ext uri="{FF2B5EF4-FFF2-40B4-BE49-F238E27FC236}">
                  <a16:creationId xmlns:a16="http://schemas.microsoft.com/office/drawing/2014/main" id="{1F181004-F231-B6EB-07DD-D3A605C07E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9323" y="4107466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4" name="Star: 5 Points 1893">
              <a:hlinkClick r:id="rId6"/>
              <a:extLst>
                <a:ext uri="{FF2B5EF4-FFF2-40B4-BE49-F238E27FC236}">
                  <a16:creationId xmlns:a16="http://schemas.microsoft.com/office/drawing/2014/main" id="{6EEF3A3C-795F-5343-3BD0-B3D55D3C2C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309" y="4107466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5" name="Star: 5 Points 1894">
              <a:hlinkClick r:id="rId4"/>
              <a:extLst>
                <a:ext uri="{FF2B5EF4-FFF2-40B4-BE49-F238E27FC236}">
                  <a16:creationId xmlns:a16="http://schemas.microsoft.com/office/drawing/2014/main" id="{DDF699A7-E4C6-EF47-7AF4-8EBCF5BBE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9294" y="4107466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97" name="Text Box 3034">
            <a:extLst>
              <a:ext uri="{FF2B5EF4-FFF2-40B4-BE49-F238E27FC236}">
                <a16:creationId xmlns:a16="http://schemas.microsoft.com/office/drawing/2014/main" id="{687DA94A-E0E4-A14F-93AB-B7A13A5C3E22}"/>
              </a:ext>
            </a:extLst>
          </p:cNvPr>
          <p:cNvSpPr txBox="1"/>
          <p:nvPr/>
        </p:nvSpPr>
        <p:spPr>
          <a:xfrm>
            <a:off x="14390279" y="17250426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98" name="Group 1897">
            <a:extLst>
              <a:ext uri="{FF2B5EF4-FFF2-40B4-BE49-F238E27FC236}">
                <a16:creationId xmlns:a16="http://schemas.microsoft.com/office/drawing/2014/main" id="{48A5520D-18D0-0681-F153-83AD3A09881A}"/>
              </a:ext>
            </a:extLst>
          </p:cNvPr>
          <p:cNvGrpSpPr/>
          <p:nvPr/>
        </p:nvGrpSpPr>
        <p:grpSpPr>
          <a:xfrm>
            <a:off x="17842456" y="17264991"/>
            <a:ext cx="283305" cy="186737"/>
            <a:chOff x="2753428" y="5745370"/>
            <a:chExt cx="283305" cy="186737"/>
          </a:xfrm>
        </p:grpSpPr>
        <p:grpSp>
          <p:nvGrpSpPr>
            <p:cNvPr id="1903" name="Group 1902">
              <a:extLst>
                <a:ext uri="{FF2B5EF4-FFF2-40B4-BE49-F238E27FC236}">
                  <a16:creationId xmlns:a16="http://schemas.microsoft.com/office/drawing/2014/main" id="{FD6C2C8F-C8C6-4952-134B-F9E907E569CD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1906" name="Text Box 3086">
                <a:extLst>
                  <a:ext uri="{FF2B5EF4-FFF2-40B4-BE49-F238E27FC236}">
                    <a16:creationId xmlns:a16="http://schemas.microsoft.com/office/drawing/2014/main" id="{F70B3271-179F-1E63-5138-E0EF89350930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7" name="Text Box 3086">
                <a:extLst>
                  <a:ext uri="{FF2B5EF4-FFF2-40B4-BE49-F238E27FC236}">
                    <a16:creationId xmlns:a16="http://schemas.microsoft.com/office/drawing/2014/main" id="{631F4031-2992-769E-C760-89049E513D7A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8" name="Text Box 3086">
                <a:extLst>
                  <a:ext uri="{FF2B5EF4-FFF2-40B4-BE49-F238E27FC236}">
                    <a16:creationId xmlns:a16="http://schemas.microsoft.com/office/drawing/2014/main" id="{72D3A88C-2765-BDB3-D053-008F9D651B1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04" name="Straight Arrow Connector 1903">
              <a:extLst>
                <a:ext uri="{FF2B5EF4-FFF2-40B4-BE49-F238E27FC236}">
                  <a16:creationId xmlns:a16="http://schemas.microsoft.com/office/drawing/2014/main" id="{FF20B84D-1F9D-D1B0-36A2-FD35790F8CB1}"/>
                </a:ext>
              </a:extLst>
            </p:cNvPr>
            <p:cNvCxnSpPr>
              <a:cxnSpLocks/>
              <a:stCxn id="1905" idx="2"/>
              <a:endCxn id="1907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5" name="Text Box 3036">
              <a:extLst>
                <a:ext uri="{FF2B5EF4-FFF2-40B4-BE49-F238E27FC236}">
                  <a16:creationId xmlns:a16="http://schemas.microsoft.com/office/drawing/2014/main" id="{07EDEFFE-117A-E4E3-BFB9-2A5009E239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9" name="Group 1898">
            <a:extLst>
              <a:ext uri="{FF2B5EF4-FFF2-40B4-BE49-F238E27FC236}">
                <a16:creationId xmlns:a16="http://schemas.microsoft.com/office/drawing/2014/main" id="{1E4296C0-B3EB-D735-2D89-82C37DB8754D}"/>
              </a:ext>
            </a:extLst>
          </p:cNvPr>
          <p:cNvGrpSpPr/>
          <p:nvPr/>
        </p:nvGrpSpPr>
        <p:grpSpPr>
          <a:xfrm>
            <a:off x="14484766" y="17359748"/>
            <a:ext cx="271971" cy="72000"/>
            <a:chOff x="1087035" y="4100899"/>
            <a:chExt cx="271971" cy="72000"/>
          </a:xfrm>
        </p:grpSpPr>
        <p:sp>
          <p:nvSpPr>
            <p:cNvPr id="1900" name="Star: 5 Points 1899">
              <a:hlinkClick r:id="rId8"/>
              <a:extLst>
                <a:ext uri="{FF2B5EF4-FFF2-40B4-BE49-F238E27FC236}">
                  <a16:creationId xmlns:a16="http://schemas.microsoft.com/office/drawing/2014/main" id="{C09F064B-611A-9878-B5B8-F14164FC0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7035" y="410089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1" name="Star: 5 Points 1900">
              <a:hlinkClick r:id="rId6"/>
              <a:extLst>
                <a:ext uri="{FF2B5EF4-FFF2-40B4-BE49-F238E27FC236}">
                  <a16:creationId xmlns:a16="http://schemas.microsoft.com/office/drawing/2014/main" id="{5239DBF8-8267-9DA8-061D-6994ED729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7021" y="410089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2" name="Star: 5 Points 1901">
              <a:hlinkClick r:id="rId4"/>
              <a:extLst>
                <a:ext uri="{FF2B5EF4-FFF2-40B4-BE49-F238E27FC236}">
                  <a16:creationId xmlns:a16="http://schemas.microsoft.com/office/drawing/2014/main" id="{73557A8C-527C-77D5-3306-A9DA0F9FE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7006" y="410089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09" name="Text Box 3068">
            <a:extLst>
              <a:ext uri="{FF2B5EF4-FFF2-40B4-BE49-F238E27FC236}">
                <a16:creationId xmlns:a16="http://schemas.microsoft.com/office/drawing/2014/main" id="{C01F5A06-BCE9-2154-819B-F93719D01286}"/>
              </a:ext>
            </a:extLst>
          </p:cNvPr>
          <p:cNvSpPr txBox="1"/>
          <p:nvPr/>
        </p:nvSpPr>
        <p:spPr>
          <a:xfrm>
            <a:off x="14177325" y="17547392"/>
            <a:ext cx="4104000" cy="148697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Liver</a:t>
            </a:r>
          </a:p>
        </p:txBody>
      </p:sp>
      <p:sp>
        <p:nvSpPr>
          <p:cNvPr id="1911" name="Text Box 3034">
            <a:extLst>
              <a:ext uri="{FF2B5EF4-FFF2-40B4-BE49-F238E27FC236}">
                <a16:creationId xmlns:a16="http://schemas.microsoft.com/office/drawing/2014/main" id="{EB9C5B21-5B01-DFA0-717D-1CFE2C0D06EB}"/>
              </a:ext>
            </a:extLst>
          </p:cNvPr>
          <p:cNvSpPr txBox="1"/>
          <p:nvPr/>
        </p:nvSpPr>
        <p:spPr>
          <a:xfrm>
            <a:off x="14388159" y="17876926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Interlobular bile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12" name="Group 1911">
            <a:extLst>
              <a:ext uri="{FF2B5EF4-FFF2-40B4-BE49-F238E27FC236}">
                <a16:creationId xmlns:a16="http://schemas.microsoft.com/office/drawing/2014/main" id="{FAFD28BB-09E7-46AF-F5C8-484E26AD49CA}"/>
              </a:ext>
            </a:extLst>
          </p:cNvPr>
          <p:cNvGrpSpPr/>
          <p:nvPr/>
        </p:nvGrpSpPr>
        <p:grpSpPr>
          <a:xfrm>
            <a:off x="17835127" y="17891491"/>
            <a:ext cx="283305" cy="186737"/>
            <a:chOff x="2753428" y="5745370"/>
            <a:chExt cx="283305" cy="186737"/>
          </a:xfrm>
        </p:grpSpPr>
        <p:grpSp>
          <p:nvGrpSpPr>
            <p:cNvPr id="1917" name="Group 1916">
              <a:extLst>
                <a:ext uri="{FF2B5EF4-FFF2-40B4-BE49-F238E27FC236}">
                  <a16:creationId xmlns:a16="http://schemas.microsoft.com/office/drawing/2014/main" id="{20FA998F-AF32-6D68-C7BA-FCE064923255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1920" name="Text Box 3086">
                <a:extLst>
                  <a:ext uri="{FF2B5EF4-FFF2-40B4-BE49-F238E27FC236}">
                    <a16:creationId xmlns:a16="http://schemas.microsoft.com/office/drawing/2014/main" id="{483AE286-187D-BABA-A211-CAC1AB94A07B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1" name="Text Box 3086">
                <a:extLst>
                  <a:ext uri="{FF2B5EF4-FFF2-40B4-BE49-F238E27FC236}">
                    <a16:creationId xmlns:a16="http://schemas.microsoft.com/office/drawing/2014/main" id="{74E8B269-D894-0CB6-9310-A15E9FC2F48F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2" name="Text Box 3086">
                <a:extLst>
                  <a:ext uri="{FF2B5EF4-FFF2-40B4-BE49-F238E27FC236}">
                    <a16:creationId xmlns:a16="http://schemas.microsoft.com/office/drawing/2014/main" id="{64F24E24-6482-BBCC-B16C-DF81690136F3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18" name="Straight Arrow Connector 1917">
              <a:extLst>
                <a:ext uri="{FF2B5EF4-FFF2-40B4-BE49-F238E27FC236}">
                  <a16:creationId xmlns:a16="http://schemas.microsoft.com/office/drawing/2014/main" id="{F31A0580-921D-66B5-6512-6FA8E9EB8CB1}"/>
                </a:ext>
              </a:extLst>
            </p:cNvPr>
            <p:cNvCxnSpPr>
              <a:cxnSpLocks/>
              <a:stCxn id="1919" idx="2"/>
              <a:endCxn id="1921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9" name="Text Box 3036">
              <a:extLst>
                <a:ext uri="{FF2B5EF4-FFF2-40B4-BE49-F238E27FC236}">
                  <a16:creationId xmlns:a16="http://schemas.microsoft.com/office/drawing/2014/main" id="{97A7FD47-7284-C7C9-F56E-AA2A6E963A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13" name="Group 1912">
            <a:extLst>
              <a:ext uri="{FF2B5EF4-FFF2-40B4-BE49-F238E27FC236}">
                <a16:creationId xmlns:a16="http://schemas.microsoft.com/office/drawing/2014/main" id="{3D436D89-EB74-99DA-9836-081D535BE68C}"/>
              </a:ext>
            </a:extLst>
          </p:cNvPr>
          <p:cNvGrpSpPr/>
          <p:nvPr/>
        </p:nvGrpSpPr>
        <p:grpSpPr>
          <a:xfrm>
            <a:off x="14484766" y="17980873"/>
            <a:ext cx="271971" cy="72000"/>
            <a:chOff x="1097019" y="4095524"/>
            <a:chExt cx="271971" cy="72000"/>
          </a:xfrm>
        </p:grpSpPr>
        <p:sp>
          <p:nvSpPr>
            <p:cNvPr id="1914" name="Star: 5 Points 1913">
              <a:hlinkClick r:id="rId10"/>
              <a:extLst>
                <a:ext uri="{FF2B5EF4-FFF2-40B4-BE49-F238E27FC236}">
                  <a16:creationId xmlns:a16="http://schemas.microsoft.com/office/drawing/2014/main" id="{D7B358D8-2313-57C3-0B09-83CAEEDFC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7019" y="409552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5" name="Star: 5 Points 1914">
              <a:hlinkClick r:id="rId3"/>
              <a:extLst>
                <a:ext uri="{FF2B5EF4-FFF2-40B4-BE49-F238E27FC236}">
                  <a16:creationId xmlns:a16="http://schemas.microsoft.com/office/drawing/2014/main" id="{0E410E5F-4E66-9247-C493-16379C5DBC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7005" y="409552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6" name="Star: 5 Points 1915">
              <a:hlinkClick r:id="rId4"/>
              <a:extLst>
                <a:ext uri="{FF2B5EF4-FFF2-40B4-BE49-F238E27FC236}">
                  <a16:creationId xmlns:a16="http://schemas.microsoft.com/office/drawing/2014/main" id="{133E0CD0-F79A-306F-E5A2-713676B567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6990" y="409552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24" name="Text Box 3034">
            <a:extLst>
              <a:ext uri="{FF2B5EF4-FFF2-40B4-BE49-F238E27FC236}">
                <a16:creationId xmlns:a16="http://schemas.microsoft.com/office/drawing/2014/main" id="{0252C022-3925-EFDF-F692-E7F4460A517B}"/>
              </a:ext>
            </a:extLst>
          </p:cNvPr>
          <p:cNvSpPr txBox="1"/>
          <p:nvPr/>
        </p:nvSpPr>
        <p:spPr>
          <a:xfrm>
            <a:off x="14389984" y="17647888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Intrahepatic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25" name="Group 1924">
            <a:extLst>
              <a:ext uri="{FF2B5EF4-FFF2-40B4-BE49-F238E27FC236}">
                <a16:creationId xmlns:a16="http://schemas.microsoft.com/office/drawing/2014/main" id="{06A4BF69-1494-28B2-91D8-7878B333301D}"/>
              </a:ext>
            </a:extLst>
          </p:cNvPr>
          <p:cNvGrpSpPr/>
          <p:nvPr/>
        </p:nvGrpSpPr>
        <p:grpSpPr>
          <a:xfrm>
            <a:off x="17832830" y="17663437"/>
            <a:ext cx="283305" cy="186737"/>
            <a:chOff x="2753428" y="5745370"/>
            <a:chExt cx="283305" cy="186737"/>
          </a:xfrm>
        </p:grpSpPr>
        <p:grpSp>
          <p:nvGrpSpPr>
            <p:cNvPr id="1930" name="Group 1929">
              <a:extLst>
                <a:ext uri="{FF2B5EF4-FFF2-40B4-BE49-F238E27FC236}">
                  <a16:creationId xmlns:a16="http://schemas.microsoft.com/office/drawing/2014/main" id="{2AD70591-BA5C-EAAD-6045-572C0AD35BF2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1933" name="Text Box 3086">
                <a:extLst>
                  <a:ext uri="{FF2B5EF4-FFF2-40B4-BE49-F238E27FC236}">
                    <a16:creationId xmlns:a16="http://schemas.microsoft.com/office/drawing/2014/main" id="{326345E0-B450-A1D2-0E86-2A93E02C169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4" name="Text Box 3086">
                <a:extLst>
                  <a:ext uri="{FF2B5EF4-FFF2-40B4-BE49-F238E27FC236}">
                    <a16:creationId xmlns:a16="http://schemas.microsoft.com/office/drawing/2014/main" id="{5C667BFC-3022-F11D-F1BB-242D891A307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5" name="Text Box 3086">
                <a:extLst>
                  <a:ext uri="{FF2B5EF4-FFF2-40B4-BE49-F238E27FC236}">
                    <a16:creationId xmlns:a16="http://schemas.microsoft.com/office/drawing/2014/main" id="{C837CA96-5B63-2601-D454-E61DC935381F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31" name="Straight Arrow Connector 1930">
              <a:extLst>
                <a:ext uri="{FF2B5EF4-FFF2-40B4-BE49-F238E27FC236}">
                  <a16:creationId xmlns:a16="http://schemas.microsoft.com/office/drawing/2014/main" id="{910CF7FA-79E0-E498-6994-68F42FC39632}"/>
                </a:ext>
              </a:extLst>
            </p:cNvPr>
            <p:cNvCxnSpPr>
              <a:cxnSpLocks/>
              <a:stCxn id="1932" idx="2"/>
              <a:endCxn id="1934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2" name="Text Box 3036">
              <a:extLst>
                <a:ext uri="{FF2B5EF4-FFF2-40B4-BE49-F238E27FC236}">
                  <a16:creationId xmlns:a16="http://schemas.microsoft.com/office/drawing/2014/main" id="{C0D4F27E-BB78-B7B7-C886-91BAF1E447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26" name="Group 1925">
            <a:extLst>
              <a:ext uri="{FF2B5EF4-FFF2-40B4-BE49-F238E27FC236}">
                <a16:creationId xmlns:a16="http://schemas.microsoft.com/office/drawing/2014/main" id="{4D82FD93-06B8-AAA6-EDAB-00CC577FD06F}"/>
              </a:ext>
            </a:extLst>
          </p:cNvPr>
          <p:cNvGrpSpPr/>
          <p:nvPr/>
        </p:nvGrpSpPr>
        <p:grpSpPr>
          <a:xfrm>
            <a:off x="14484766" y="17759600"/>
            <a:ext cx="271971" cy="72000"/>
            <a:chOff x="1087035" y="4103289"/>
            <a:chExt cx="271971" cy="72000"/>
          </a:xfrm>
        </p:grpSpPr>
        <p:sp>
          <p:nvSpPr>
            <p:cNvPr id="1927" name="Star: 5 Points 1926">
              <a:hlinkClick r:id="rId10"/>
              <a:extLst>
                <a:ext uri="{FF2B5EF4-FFF2-40B4-BE49-F238E27FC236}">
                  <a16:creationId xmlns:a16="http://schemas.microsoft.com/office/drawing/2014/main" id="{A67FBA92-0FD2-EE80-296A-D196B5F621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7035" y="410328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8" name="Star: 5 Points 1927">
              <a:hlinkClick r:id="rId3"/>
              <a:extLst>
                <a:ext uri="{FF2B5EF4-FFF2-40B4-BE49-F238E27FC236}">
                  <a16:creationId xmlns:a16="http://schemas.microsoft.com/office/drawing/2014/main" id="{5B22CE96-36BB-5747-307B-BA952B15F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7021" y="410328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9" name="Star: 5 Points 1928">
              <a:hlinkClick r:id="rId4"/>
              <a:extLst>
                <a:ext uri="{FF2B5EF4-FFF2-40B4-BE49-F238E27FC236}">
                  <a16:creationId xmlns:a16="http://schemas.microsoft.com/office/drawing/2014/main" id="{C8E45CFE-2125-8A3E-FE3A-FF51BAF53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7006" y="410328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37" name="Text Box 3034">
            <a:extLst>
              <a:ext uri="{FF2B5EF4-FFF2-40B4-BE49-F238E27FC236}">
                <a16:creationId xmlns:a16="http://schemas.microsoft.com/office/drawing/2014/main" id="{A86E1161-F130-9AAF-9445-533D2743168C}"/>
              </a:ext>
            </a:extLst>
          </p:cNvPr>
          <p:cNvSpPr txBox="1"/>
          <p:nvPr/>
        </p:nvSpPr>
        <p:spPr>
          <a:xfrm>
            <a:off x="14387687" y="18104980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Perilobular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bile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38" name="Group 1937">
            <a:extLst>
              <a:ext uri="{FF2B5EF4-FFF2-40B4-BE49-F238E27FC236}">
                <a16:creationId xmlns:a16="http://schemas.microsoft.com/office/drawing/2014/main" id="{11279B70-C6B1-EA47-B95B-E28D9B2DE6BE}"/>
              </a:ext>
            </a:extLst>
          </p:cNvPr>
          <p:cNvGrpSpPr/>
          <p:nvPr/>
        </p:nvGrpSpPr>
        <p:grpSpPr>
          <a:xfrm>
            <a:off x="17832830" y="18119545"/>
            <a:ext cx="283305" cy="186737"/>
            <a:chOff x="2753428" y="5745370"/>
            <a:chExt cx="283305" cy="186737"/>
          </a:xfrm>
        </p:grpSpPr>
        <p:grpSp>
          <p:nvGrpSpPr>
            <p:cNvPr id="1943" name="Group 1942">
              <a:extLst>
                <a:ext uri="{FF2B5EF4-FFF2-40B4-BE49-F238E27FC236}">
                  <a16:creationId xmlns:a16="http://schemas.microsoft.com/office/drawing/2014/main" id="{266CAC5B-23DB-4AA9-748B-A83FC60EEF8B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1946" name="Text Box 3086">
                <a:extLst>
                  <a:ext uri="{FF2B5EF4-FFF2-40B4-BE49-F238E27FC236}">
                    <a16:creationId xmlns:a16="http://schemas.microsoft.com/office/drawing/2014/main" id="{8EB8EDC7-D0C8-2337-9829-734EBA31FF01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7" name="Text Box 3086">
                <a:extLst>
                  <a:ext uri="{FF2B5EF4-FFF2-40B4-BE49-F238E27FC236}">
                    <a16:creationId xmlns:a16="http://schemas.microsoft.com/office/drawing/2014/main" id="{8C3C26EA-F522-0A1D-99A7-45E647592972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8" name="Text Box 3086">
                <a:extLst>
                  <a:ext uri="{FF2B5EF4-FFF2-40B4-BE49-F238E27FC236}">
                    <a16:creationId xmlns:a16="http://schemas.microsoft.com/office/drawing/2014/main" id="{0D2824D1-A449-5435-0950-112047576A53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44" name="Straight Arrow Connector 1943">
              <a:extLst>
                <a:ext uri="{FF2B5EF4-FFF2-40B4-BE49-F238E27FC236}">
                  <a16:creationId xmlns:a16="http://schemas.microsoft.com/office/drawing/2014/main" id="{691B11E7-3F31-00B7-E191-AC96E40D6CEE}"/>
                </a:ext>
              </a:extLst>
            </p:cNvPr>
            <p:cNvCxnSpPr>
              <a:cxnSpLocks/>
              <a:stCxn id="1945" idx="2"/>
              <a:endCxn id="1947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5" name="Text Box 3036">
              <a:extLst>
                <a:ext uri="{FF2B5EF4-FFF2-40B4-BE49-F238E27FC236}">
                  <a16:creationId xmlns:a16="http://schemas.microsoft.com/office/drawing/2014/main" id="{C09E1929-E654-3BDD-D735-AF4C4069C4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9" name="Group 1938">
            <a:extLst>
              <a:ext uri="{FF2B5EF4-FFF2-40B4-BE49-F238E27FC236}">
                <a16:creationId xmlns:a16="http://schemas.microsoft.com/office/drawing/2014/main" id="{CD6A95EF-98B4-6818-06BA-327925217C58}"/>
              </a:ext>
            </a:extLst>
          </p:cNvPr>
          <p:cNvGrpSpPr/>
          <p:nvPr/>
        </p:nvGrpSpPr>
        <p:grpSpPr>
          <a:xfrm>
            <a:off x="14484766" y="18218912"/>
            <a:ext cx="271971" cy="72000"/>
            <a:chOff x="1090586" y="4105509"/>
            <a:chExt cx="271971" cy="72000"/>
          </a:xfrm>
        </p:grpSpPr>
        <p:sp>
          <p:nvSpPr>
            <p:cNvPr id="1940" name="Star: 5 Points 1939">
              <a:hlinkClick r:id="rId10"/>
              <a:extLst>
                <a:ext uri="{FF2B5EF4-FFF2-40B4-BE49-F238E27FC236}">
                  <a16:creationId xmlns:a16="http://schemas.microsoft.com/office/drawing/2014/main" id="{4F6EDDCB-7874-D84E-0E1F-FA5A0FC6D4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0586" y="410550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1" name="Star: 5 Points 1940">
              <a:hlinkClick r:id="rId3"/>
              <a:extLst>
                <a:ext uri="{FF2B5EF4-FFF2-40B4-BE49-F238E27FC236}">
                  <a16:creationId xmlns:a16="http://schemas.microsoft.com/office/drawing/2014/main" id="{13EA8D4B-9467-E17D-13F9-4AE4786F7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0572" y="410550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2" name="Star: 5 Points 1941">
              <a:hlinkClick r:id="rId4"/>
              <a:extLst>
                <a:ext uri="{FF2B5EF4-FFF2-40B4-BE49-F238E27FC236}">
                  <a16:creationId xmlns:a16="http://schemas.microsoft.com/office/drawing/2014/main" id="{91CE0DE6-D3DF-683A-224B-75603C76F4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0557" y="410550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50" name="Text Box 3034">
            <a:extLst>
              <a:ext uri="{FF2B5EF4-FFF2-40B4-BE49-F238E27FC236}">
                <a16:creationId xmlns:a16="http://schemas.microsoft.com/office/drawing/2014/main" id="{823EE4BB-2F72-74BA-110F-7963F78C3D84}"/>
              </a:ext>
            </a:extLst>
          </p:cNvPr>
          <p:cNvSpPr txBox="1"/>
          <p:nvPr/>
        </p:nvSpPr>
        <p:spPr>
          <a:xfrm>
            <a:off x="14387687" y="18333034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Terminal bile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51" name="Group 1950">
            <a:extLst>
              <a:ext uri="{FF2B5EF4-FFF2-40B4-BE49-F238E27FC236}">
                <a16:creationId xmlns:a16="http://schemas.microsoft.com/office/drawing/2014/main" id="{C7ADAFC1-BB38-60E4-B274-D13AD41D7148}"/>
              </a:ext>
            </a:extLst>
          </p:cNvPr>
          <p:cNvGrpSpPr/>
          <p:nvPr/>
        </p:nvGrpSpPr>
        <p:grpSpPr>
          <a:xfrm>
            <a:off x="17832830" y="18347599"/>
            <a:ext cx="283305" cy="186737"/>
            <a:chOff x="2753428" y="5745370"/>
            <a:chExt cx="283305" cy="186737"/>
          </a:xfrm>
        </p:grpSpPr>
        <p:grpSp>
          <p:nvGrpSpPr>
            <p:cNvPr id="1956" name="Group 1955">
              <a:extLst>
                <a:ext uri="{FF2B5EF4-FFF2-40B4-BE49-F238E27FC236}">
                  <a16:creationId xmlns:a16="http://schemas.microsoft.com/office/drawing/2014/main" id="{08F49A07-01A3-9F1A-AC83-7AC5A50843E2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1959" name="Text Box 3086">
                <a:extLst>
                  <a:ext uri="{FF2B5EF4-FFF2-40B4-BE49-F238E27FC236}">
                    <a16:creationId xmlns:a16="http://schemas.microsoft.com/office/drawing/2014/main" id="{E1BB0095-4742-101A-7824-B80DD522A4A6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0" name="Text Box 3086">
                <a:extLst>
                  <a:ext uri="{FF2B5EF4-FFF2-40B4-BE49-F238E27FC236}">
                    <a16:creationId xmlns:a16="http://schemas.microsoft.com/office/drawing/2014/main" id="{27F74B5B-CF7D-106A-C418-6974D2C034AD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1" name="Text Box 3086">
                <a:extLst>
                  <a:ext uri="{FF2B5EF4-FFF2-40B4-BE49-F238E27FC236}">
                    <a16:creationId xmlns:a16="http://schemas.microsoft.com/office/drawing/2014/main" id="{970ABD4A-6AAB-AAEC-0634-B5AB43E4A1D3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57" name="Straight Arrow Connector 1956">
              <a:extLst>
                <a:ext uri="{FF2B5EF4-FFF2-40B4-BE49-F238E27FC236}">
                  <a16:creationId xmlns:a16="http://schemas.microsoft.com/office/drawing/2014/main" id="{4A9D069F-59AC-5BD4-053D-FCDF29F8589D}"/>
                </a:ext>
              </a:extLst>
            </p:cNvPr>
            <p:cNvCxnSpPr>
              <a:cxnSpLocks/>
              <a:stCxn id="1958" idx="2"/>
              <a:endCxn id="1960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8" name="Text Box 3036">
              <a:extLst>
                <a:ext uri="{FF2B5EF4-FFF2-40B4-BE49-F238E27FC236}">
                  <a16:creationId xmlns:a16="http://schemas.microsoft.com/office/drawing/2014/main" id="{C61A91DF-9870-97CA-393A-3A856D41D3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52" name="Group 1951">
            <a:extLst>
              <a:ext uri="{FF2B5EF4-FFF2-40B4-BE49-F238E27FC236}">
                <a16:creationId xmlns:a16="http://schemas.microsoft.com/office/drawing/2014/main" id="{E67B5314-6BCD-0F2D-15C7-BA80658FC1CA}"/>
              </a:ext>
            </a:extLst>
          </p:cNvPr>
          <p:cNvGrpSpPr/>
          <p:nvPr/>
        </p:nvGrpSpPr>
        <p:grpSpPr>
          <a:xfrm>
            <a:off x="14484766" y="18445365"/>
            <a:ext cx="271971" cy="72000"/>
            <a:chOff x="1093502" y="4103908"/>
            <a:chExt cx="271971" cy="72000"/>
          </a:xfrm>
        </p:grpSpPr>
        <p:sp>
          <p:nvSpPr>
            <p:cNvPr id="1953" name="Star: 5 Points 1952">
              <a:hlinkClick r:id="rId10"/>
              <a:extLst>
                <a:ext uri="{FF2B5EF4-FFF2-40B4-BE49-F238E27FC236}">
                  <a16:creationId xmlns:a16="http://schemas.microsoft.com/office/drawing/2014/main" id="{356E7980-9D37-2B08-6FF7-0D6080DEC9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3502" y="410390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4" name="Star: 5 Points 1953">
              <a:hlinkClick r:id="rId3"/>
              <a:extLst>
                <a:ext uri="{FF2B5EF4-FFF2-40B4-BE49-F238E27FC236}">
                  <a16:creationId xmlns:a16="http://schemas.microsoft.com/office/drawing/2014/main" id="{407CF3D1-CEF6-20C9-CFD9-2FD7B7877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3488" y="410390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5" name="Star: 5 Points 1954">
              <a:hlinkClick r:id="rId4"/>
              <a:extLst>
                <a:ext uri="{FF2B5EF4-FFF2-40B4-BE49-F238E27FC236}">
                  <a16:creationId xmlns:a16="http://schemas.microsoft.com/office/drawing/2014/main" id="{CCCC877C-5E75-9E38-D6BC-C44F0C3A5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3473" y="410390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63" name="Text Box 3034">
            <a:extLst>
              <a:ext uri="{FF2B5EF4-FFF2-40B4-BE49-F238E27FC236}">
                <a16:creationId xmlns:a16="http://schemas.microsoft.com/office/drawing/2014/main" id="{E767CBDD-4851-F3A4-312F-6DEDDB22DD21}"/>
              </a:ext>
            </a:extLst>
          </p:cNvPr>
          <p:cNvSpPr txBox="1"/>
          <p:nvPr/>
        </p:nvSpPr>
        <p:spPr>
          <a:xfrm>
            <a:off x="14387687" y="18561088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Canal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Hering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64" name="Group 1963">
            <a:extLst>
              <a:ext uri="{FF2B5EF4-FFF2-40B4-BE49-F238E27FC236}">
                <a16:creationId xmlns:a16="http://schemas.microsoft.com/office/drawing/2014/main" id="{FF0CF12C-997C-6E4D-7827-2490E546F56B}"/>
              </a:ext>
            </a:extLst>
          </p:cNvPr>
          <p:cNvGrpSpPr/>
          <p:nvPr/>
        </p:nvGrpSpPr>
        <p:grpSpPr>
          <a:xfrm>
            <a:off x="17827226" y="18575653"/>
            <a:ext cx="283305" cy="186737"/>
            <a:chOff x="2753428" y="5745370"/>
            <a:chExt cx="283305" cy="186737"/>
          </a:xfrm>
        </p:grpSpPr>
        <p:grpSp>
          <p:nvGrpSpPr>
            <p:cNvPr id="1969" name="Group 1968">
              <a:extLst>
                <a:ext uri="{FF2B5EF4-FFF2-40B4-BE49-F238E27FC236}">
                  <a16:creationId xmlns:a16="http://schemas.microsoft.com/office/drawing/2014/main" id="{670A8F34-D3E2-D858-ED8D-06904280D69A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1972" name="Text Box 3086">
                <a:extLst>
                  <a:ext uri="{FF2B5EF4-FFF2-40B4-BE49-F238E27FC236}">
                    <a16:creationId xmlns:a16="http://schemas.microsoft.com/office/drawing/2014/main" id="{C5028D57-F384-E6B0-A837-5879E668E518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3" name="Text Box 3086">
                <a:extLst>
                  <a:ext uri="{FF2B5EF4-FFF2-40B4-BE49-F238E27FC236}">
                    <a16:creationId xmlns:a16="http://schemas.microsoft.com/office/drawing/2014/main" id="{1B366348-C339-D9C6-830B-7FF4BC0E401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4" name="Text Box 3086">
                <a:extLst>
                  <a:ext uri="{FF2B5EF4-FFF2-40B4-BE49-F238E27FC236}">
                    <a16:creationId xmlns:a16="http://schemas.microsoft.com/office/drawing/2014/main" id="{A8C793A2-1668-FF50-19BF-FB80157D3F76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70" name="Straight Arrow Connector 1969">
              <a:extLst>
                <a:ext uri="{FF2B5EF4-FFF2-40B4-BE49-F238E27FC236}">
                  <a16:creationId xmlns:a16="http://schemas.microsoft.com/office/drawing/2014/main" id="{3DA0C61F-C943-729C-A94A-D522BC75A06B}"/>
                </a:ext>
              </a:extLst>
            </p:cNvPr>
            <p:cNvCxnSpPr>
              <a:cxnSpLocks/>
              <a:stCxn id="1971" idx="2"/>
              <a:endCxn id="1973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1" name="Text Box 3036">
              <a:extLst>
                <a:ext uri="{FF2B5EF4-FFF2-40B4-BE49-F238E27FC236}">
                  <a16:creationId xmlns:a16="http://schemas.microsoft.com/office/drawing/2014/main" id="{06DE1D64-2EAC-E62D-5F97-73784CC07A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65" name="Group 1964">
            <a:extLst>
              <a:ext uri="{FF2B5EF4-FFF2-40B4-BE49-F238E27FC236}">
                <a16:creationId xmlns:a16="http://schemas.microsoft.com/office/drawing/2014/main" id="{76E5B52B-27C0-209B-A580-DF29337876B1}"/>
              </a:ext>
            </a:extLst>
          </p:cNvPr>
          <p:cNvGrpSpPr/>
          <p:nvPr/>
        </p:nvGrpSpPr>
        <p:grpSpPr>
          <a:xfrm>
            <a:off x="14484766" y="18668674"/>
            <a:ext cx="271971" cy="72000"/>
            <a:chOff x="1099106" y="4099153"/>
            <a:chExt cx="271971" cy="72000"/>
          </a:xfrm>
        </p:grpSpPr>
        <p:sp>
          <p:nvSpPr>
            <p:cNvPr id="1966" name="Star: 5 Points 1965">
              <a:hlinkClick r:id="rId10"/>
              <a:extLst>
                <a:ext uri="{FF2B5EF4-FFF2-40B4-BE49-F238E27FC236}">
                  <a16:creationId xmlns:a16="http://schemas.microsoft.com/office/drawing/2014/main" id="{551789D9-AE7C-668E-1861-D120FE9AEA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9106" y="409915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7" name="Star: 5 Points 1966">
              <a:hlinkClick r:id="rId3"/>
              <a:extLst>
                <a:ext uri="{FF2B5EF4-FFF2-40B4-BE49-F238E27FC236}">
                  <a16:creationId xmlns:a16="http://schemas.microsoft.com/office/drawing/2014/main" id="{F0B50887-F3A0-B11F-FDCE-F0725C858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92" y="409915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8" name="Star: 5 Points 1967">
              <a:hlinkClick r:id="rId4"/>
              <a:extLst>
                <a:ext uri="{FF2B5EF4-FFF2-40B4-BE49-F238E27FC236}">
                  <a16:creationId xmlns:a16="http://schemas.microsoft.com/office/drawing/2014/main" id="{4D1D91F0-159F-73CC-C280-9E287763ED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9077" y="409915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76" name="Text Box 3034">
            <a:extLst>
              <a:ext uri="{FF2B5EF4-FFF2-40B4-BE49-F238E27FC236}">
                <a16:creationId xmlns:a16="http://schemas.microsoft.com/office/drawing/2014/main" id="{D14DAC94-DF91-A55B-25FF-103D5CEE6F58}"/>
              </a:ext>
            </a:extLst>
          </p:cNvPr>
          <p:cNvSpPr txBox="1"/>
          <p:nvPr/>
        </p:nvSpPr>
        <p:spPr>
          <a:xfrm>
            <a:off x="14387687" y="18789142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Biliary canaliculus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77" name="Group 1976">
            <a:extLst>
              <a:ext uri="{FF2B5EF4-FFF2-40B4-BE49-F238E27FC236}">
                <a16:creationId xmlns:a16="http://schemas.microsoft.com/office/drawing/2014/main" id="{99649486-4EDC-2848-B06F-F121E125FDD0}"/>
              </a:ext>
            </a:extLst>
          </p:cNvPr>
          <p:cNvGrpSpPr/>
          <p:nvPr/>
        </p:nvGrpSpPr>
        <p:grpSpPr>
          <a:xfrm>
            <a:off x="17827226" y="18803707"/>
            <a:ext cx="283305" cy="186737"/>
            <a:chOff x="2753428" y="5745370"/>
            <a:chExt cx="283305" cy="186737"/>
          </a:xfrm>
        </p:grpSpPr>
        <p:grpSp>
          <p:nvGrpSpPr>
            <p:cNvPr id="1982" name="Group 1981">
              <a:extLst>
                <a:ext uri="{FF2B5EF4-FFF2-40B4-BE49-F238E27FC236}">
                  <a16:creationId xmlns:a16="http://schemas.microsoft.com/office/drawing/2014/main" id="{EE24033E-CAC2-102D-0D9A-F6F2FF204AD5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1985" name="Text Box 3086">
                <a:extLst>
                  <a:ext uri="{FF2B5EF4-FFF2-40B4-BE49-F238E27FC236}">
                    <a16:creationId xmlns:a16="http://schemas.microsoft.com/office/drawing/2014/main" id="{EE843358-B6EB-8D4D-0E0A-03901C5DC1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6" name="Text Box 3086">
                <a:extLst>
                  <a:ext uri="{FF2B5EF4-FFF2-40B4-BE49-F238E27FC236}">
                    <a16:creationId xmlns:a16="http://schemas.microsoft.com/office/drawing/2014/main" id="{AB64289B-EC41-A7B5-4EBB-82D8F7239080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7" name="Text Box 3086">
                <a:extLst>
                  <a:ext uri="{FF2B5EF4-FFF2-40B4-BE49-F238E27FC236}">
                    <a16:creationId xmlns:a16="http://schemas.microsoft.com/office/drawing/2014/main" id="{BF6A7998-9DC3-B4C1-E25D-10AC780C765E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83" name="Straight Arrow Connector 1982">
              <a:extLst>
                <a:ext uri="{FF2B5EF4-FFF2-40B4-BE49-F238E27FC236}">
                  <a16:creationId xmlns:a16="http://schemas.microsoft.com/office/drawing/2014/main" id="{F6DE4724-13A0-58FD-3888-ECB8A5AC42A0}"/>
                </a:ext>
              </a:extLst>
            </p:cNvPr>
            <p:cNvCxnSpPr>
              <a:cxnSpLocks/>
              <a:stCxn id="1984" idx="2"/>
              <a:endCxn id="1986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4" name="Text Box 3036">
              <a:extLst>
                <a:ext uri="{FF2B5EF4-FFF2-40B4-BE49-F238E27FC236}">
                  <a16:creationId xmlns:a16="http://schemas.microsoft.com/office/drawing/2014/main" id="{05C80D84-75E8-BDCD-9D4C-8BEB94B2DB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78" name="Group 1977">
            <a:extLst>
              <a:ext uri="{FF2B5EF4-FFF2-40B4-BE49-F238E27FC236}">
                <a16:creationId xmlns:a16="http://schemas.microsoft.com/office/drawing/2014/main" id="{320118CE-6E0C-B244-1E4F-67C45C626BEB}"/>
              </a:ext>
            </a:extLst>
          </p:cNvPr>
          <p:cNvGrpSpPr/>
          <p:nvPr/>
        </p:nvGrpSpPr>
        <p:grpSpPr>
          <a:xfrm>
            <a:off x="14484766" y="18893874"/>
            <a:ext cx="271971" cy="72000"/>
            <a:chOff x="1096190" y="4096299"/>
            <a:chExt cx="271971" cy="72000"/>
          </a:xfrm>
        </p:grpSpPr>
        <p:sp>
          <p:nvSpPr>
            <p:cNvPr id="1979" name="Star: 5 Points 1978">
              <a:hlinkClick r:id="rId10"/>
              <a:extLst>
                <a:ext uri="{FF2B5EF4-FFF2-40B4-BE49-F238E27FC236}">
                  <a16:creationId xmlns:a16="http://schemas.microsoft.com/office/drawing/2014/main" id="{DF1AB71F-5FCF-935F-F933-3F88C6EAB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6190" y="409629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0" name="Star: 5 Points 1979">
              <a:hlinkClick r:id="rId3"/>
              <a:extLst>
                <a:ext uri="{FF2B5EF4-FFF2-40B4-BE49-F238E27FC236}">
                  <a16:creationId xmlns:a16="http://schemas.microsoft.com/office/drawing/2014/main" id="{3EBFD4C3-9511-EF2D-C3C9-393066EB2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6176" y="409629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1" name="Star: 5 Points 1980">
              <a:hlinkClick r:id="rId4"/>
              <a:extLst>
                <a:ext uri="{FF2B5EF4-FFF2-40B4-BE49-F238E27FC236}">
                  <a16:creationId xmlns:a16="http://schemas.microsoft.com/office/drawing/2014/main" id="{E1BAD116-F938-50CA-F6E0-073EC3FD6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6161" y="409629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88" name="Text Box 3068">
            <a:extLst>
              <a:ext uri="{FF2B5EF4-FFF2-40B4-BE49-F238E27FC236}">
                <a16:creationId xmlns:a16="http://schemas.microsoft.com/office/drawing/2014/main" id="{ACF1EBC2-E276-64A0-013D-B86BF43D7705}"/>
              </a:ext>
            </a:extLst>
          </p:cNvPr>
          <p:cNvSpPr txBox="1"/>
          <p:nvPr/>
        </p:nvSpPr>
        <p:spPr>
          <a:xfrm>
            <a:off x="14177239" y="19086112"/>
            <a:ext cx="4104000" cy="217364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GI tract</a:t>
            </a:r>
          </a:p>
        </p:txBody>
      </p:sp>
      <p:sp>
        <p:nvSpPr>
          <p:cNvPr id="1990" name="Text Box 3034">
            <a:extLst>
              <a:ext uri="{FF2B5EF4-FFF2-40B4-BE49-F238E27FC236}">
                <a16:creationId xmlns:a16="http://schemas.microsoft.com/office/drawing/2014/main" id="{0D3B91F0-878C-5252-9C60-164D72D57C1A}"/>
              </a:ext>
            </a:extLst>
          </p:cNvPr>
          <p:cNvSpPr txBox="1"/>
          <p:nvPr/>
        </p:nvSpPr>
        <p:spPr>
          <a:xfrm>
            <a:off x="14391415" y="19182660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Post-ampullary duodenum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91" name="Group 1990">
            <a:extLst>
              <a:ext uri="{FF2B5EF4-FFF2-40B4-BE49-F238E27FC236}">
                <a16:creationId xmlns:a16="http://schemas.microsoft.com/office/drawing/2014/main" id="{C9EFC2DA-D845-F842-55A1-652A65354D9A}"/>
              </a:ext>
            </a:extLst>
          </p:cNvPr>
          <p:cNvGrpSpPr/>
          <p:nvPr/>
        </p:nvGrpSpPr>
        <p:grpSpPr>
          <a:xfrm>
            <a:off x="17839500" y="19199227"/>
            <a:ext cx="283305" cy="186737"/>
            <a:chOff x="2753428" y="5745370"/>
            <a:chExt cx="283305" cy="186737"/>
          </a:xfrm>
        </p:grpSpPr>
        <p:grpSp>
          <p:nvGrpSpPr>
            <p:cNvPr id="1996" name="Group 1995">
              <a:extLst>
                <a:ext uri="{FF2B5EF4-FFF2-40B4-BE49-F238E27FC236}">
                  <a16:creationId xmlns:a16="http://schemas.microsoft.com/office/drawing/2014/main" id="{ACC0FEC0-775E-C17F-33E7-8BC692069208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1999" name="Text Box 3086">
                <a:extLst>
                  <a:ext uri="{FF2B5EF4-FFF2-40B4-BE49-F238E27FC236}">
                    <a16:creationId xmlns:a16="http://schemas.microsoft.com/office/drawing/2014/main" id="{FD6357A4-61E5-C059-461A-01A0BEDFC1A7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0" name="Text Box 3086">
                <a:extLst>
                  <a:ext uri="{FF2B5EF4-FFF2-40B4-BE49-F238E27FC236}">
                    <a16:creationId xmlns:a16="http://schemas.microsoft.com/office/drawing/2014/main" id="{41A546B0-E910-0AFC-EF5C-94A640882362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1" name="Text Box 3086">
                <a:extLst>
                  <a:ext uri="{FF2B5EF4-FFF2-40B4-BE49-F238E27FC236}">
                    <a16:creationId xmlns:a16="http://schemas.microsoft.com/office/drawing/2014/main" id="{36D6C615-508D-CF16-5165-1570955D4FD6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97" name="Straight Arrow Connector 1996">
              <a:extLst>
                <a:ext uri="{FF2B5EF4-FFF2-40B4-BE49-F238E27FC236}">
                  <a16:creationId xmlns:a16="http://schemas.microsoft.com/office/drawing/2014/main" id="{9E5A3A1A-5F0C-FD00-7E97-D5BE7D14CF6E}"/>
                </a:ext>
              </a:extLst>
            </p:cNvPr>
            <p:cNvCxnSpPr>
              <a:cxnSpLocks/>
              <a:stCxn id="1998" idx="2"/>
              <a:endCxn id="2000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8" name="Text Box 3036">
              <a:extLst>
                <a:ext uri="{FF2B5EF4-FFF2-40B4-BE49-F238E27FC236}">
                  <a16:creationId xmlns:a16="http://schemas.microsoft.com/office/drawing/2014/main" id="{AB42A769-4DF3-D2BF-E072-9956D76CEA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92" name="Group 1991">
            <a:extLst>
              <a:ext uri="{FF2B5EF4-FFF2-40B4-BE49-F238E27FC236}">
                <a16:creationId xmlns:a16="http://schemas.microsoft.com/office/drawing/2014/main" id="{CA445366-0FEB-8ABC-A072-3C97A49F17A8}"/>
              </a:ext>
            </a:extLst>
          </p:cNvPr>
          <p:cNvGrpSpPr/>
          <p:nvPr/>
        </p:nvGrpSpPr>
        <p:grpSpPr>
          <a:xfrm>
            <a:off x="14484766" y="19288809"/>
            <a:ext cx="271971" cy="72000"/>
            <a:chOff x="1080740" y="4097726"/>
            <a:chExt cx="271971" cy="72000"/>
          </a:xfrm>
        </p:grpSpPr>
        <p:sp>
          <p:nvSpPr>
            <p:cNvPr id="1993" name="Star: 5 Points 1992">
              <a:hlinkClick r:id="rId11"/>
              <a:extLst>
                <a:ext uri="{FF2B5EF4-FFF2-40B4-BE49-F238E27FC236}">
                  <a16:creationId xmlns:a16="http://schemas.microsoft.com/office/drawing/2014/main" id="{342065A0-6707-3F10-4290-6BFBA0648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740" y="4097726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4" name="Star: 5 Points 1993">
              <a:hlinkClick r:id="rId12"/>
              <a:extLst>
                <a:ext uri="{FF2B5EF4-FFF2-40B4-BE49-F238E27FC236}">
                  <a16:creationId xmlns:a16="http://schemas.microsoft.com/office/drawing/2014/main" id="{DC8A9394-9E33-08F7-A31F-6F1954786E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0726" y="4097726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5" name="Star: 5 Points 1994">
              <a:hlinkClick r:id="rId4"/>
              <a:extLst>
                <a:ext uri="{FF2B5EF4-FFF2-40B4-BE49-F238E27FC236}">
                  <a16:creationId xmlns:a16="http://schemas.microsoft.com/office/drawing/2014/main" id="{A6AAFBD6-8DE0-859A-7BC5-844D37551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0711" y="4097726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03" name="Text Box 3034">
            <a:extLst>
              <a:ext uri="{FF2B5EF4-FFF2-40B4-BE49-F238E27FC236}">
                <a16:creationId xmlns:a16="http://schemas.microsoft.com/office/drawing/2014/main" id="{C43E939D-50B9-6467-E7E6-097571EEA72F}"/>
              </a:ext>
            </a:extLst>
          </p:cNvPr>
          <p:cNvSpPr txBox="1"/>
          <p:nvPr/>
        </p:nvSpPr>
        <p:spPr>
          <a:xfrm>
            <a:off x="14393712" y="19411565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Jejunum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004" name="Group 2003">
            <a:extLst>
              <a:ext uri="{FF2B5EF4-FFF2-40B4-BE49-F238E27FC236}">
                <a16:creationId xmlns:a16="http://schemas.microsoft.com/office/drawing/2014/main" id="{668A95F7-DE23-53B1-24CD-811EE062DCB3}"/>
              </a:ext>
            </a:extLst>
          </p:cNvPr>
          <p:cNvGrpSpPr/>
          <p:nvPr/>
        </p:nvGrpSpPr>
        <p:grpSpPr>
          <a:xfrm>
            <a:off x="17839500" y="19428132"/>
            <a:ext cx="283305" cy="186737"/>
            <a:chOff x="2753428" y="5745370"/>
            <a:chExt cx="283305" cy="186737"/>
          </a:xfrm>
        </p:grpSpPr>
        <p:grpSp>
          <p:nvGrpSpPr>
            <p:cNvPr id="2009" name="Group 2008">
              <a:extLst>
                <a:ext uri="{FF2B5EF4-FFF2-40B4-BE49-F238E27FC236}">
                  <a16:creationId xmlns:a16="http://schemas.microsoft.com/office/drawing/2014/main" id="{E146CC9D-BFAF-0A83-4E31-E08198184CCA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2012" name="Text Box 3086">
                <a:extLst>
                  <a:ext uri="{FF2B5EF4-FFF2-40B4-BE49-F238E27FC236}">
                    <a16:creationId xmlns:a16="http://schemas.microsoft.com/office/drawing/2014/main" id="{125F689D-AC14-7E34-5DE4-95FB9BE6150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3" name="Text Box 3086">
                <a:extLst>
                  <a:ext uri="{FF2B5EF4-FFF2-40B4-BE49-F238E27FC236}">
                    <a16:creationId xmlns:a16="http://schemas.microsoft.com/office/drawing/2014/main" id="{75B8ACDD-E907-4DB0-F48A-6D2844D286BD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4" name="Text Box 3086">
                <a:extLst>
                  <a:ext uri="{FF2B5EF4-FFF2-40B4-BE49-F238E27FC236}">
                    <a16:creationId xmlns:a16="http://schemas.microsoft.com/office/drawing/2014/main" id="{0152C3CC-D358-7E5D-F819-281184AEE930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10" name="Straight Arrow Connector 2009">
              <a:extLst>
                <a:ext uri="{FF2B5EF4-FFF2-40B4-BE49-F238E27FC236}">
                  <a16:creationId xmlns:a16="http://schemas.microsoft.com/office/drawing/2014/main" id="{FA59C627-8CCF-C049-EA84-477C40B52AEA}"/>
                </a:ext>
              </a:extLst>
            </p:cNvPr>
            <p:cNvCxnSpPr>
              <a:cxnSpLocks/>
              <a:stCxn id="2011" idx="2"/>
              <a:endCxn id="2013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1" name="Text Box 3036">
              <a:extLst>
                <a:ext uri="{FF2B5EF4-FFF2-40B4-BE49-F238E27FC236}">
                  <a16:creationId xmlns:a16="http://schemas.microsoft.com/office/drawing/2014/main" id="{CC4A7022-C718-7DB4-180E-989354B348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05" name="Group 2004">
            <a:extLst>
              <a:ext uri="{FF2B5EF4-FFF2-40B4-BE49-F238E27FC236}">
                <a16:creationId xmlns:a16="http://schemas.microsoft.com/office/drawing/2014/main" id="{2B2E3A26-8283-255F-35EC-9C01BA8DF68E}"/>
              </a:ext>
            </a:extLst>
          </p:cNvPr>
          <p:cNvGrpSpPr/>
          <p:nvPr/>
        </p:nvGrpSpPr>
        <p:grpSpPr>
          <a:xfrm>
            <a:off x="14484766" y="19518789"/>
            <a:ext cx="271971" cy="72000"/>
            <a:chOff x="1088190" y="4098801"/>
            <a:chExt cx="271971" cy="72000"/>
          </a:xfrm>
        </p:grpSpPr>
        <p:sp>
          <p:nvSpPr>
            <p:cNvPr id="2006" name="Star: 5 Points 2005">
              <a:hlinkClick r:id="rId13"/>
              <a:extLst>
                <a:ext uri="{FF2B5EF4-FFF2-40B4-BE49-F238E27FC236}">
                  <a16:creationId xmlns:a16="http://schemas.microsoft.com/office/drawing/2014/main" id="{5532596E-111C-BDCF-CE83-E12BC68AE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8190" y="40988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7" name="Star: 5 Points 2006">
              <a:hlinkClick r:id="rId14"/>
              <a:extLst>
                <a:ext uri="{FF2B5EF4-FFF2-40B4-BE49-F238E27FC236}">
                  <a16:creationId xmlns:a16="http://schemas.microsoft.com/office/drawing/2014/main" id="{EF5BEDF6-E62A-6E8C-B38C-F034CAB0EF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8176" y="40988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8" name="Star: 5 Points 2007">
              <a:hlinkClick r:id="rId4"/>
              <a:extLst>
                <a:ext uri="{FF2B5EF4-FFF2-40B4-BE49-F238E27FC236}">
                  <a16:creationId xmlns:a16="http://schemas.microsoft.com/office/drawing/2014/main" id="{86E8972C-9CC4-B163-9773-F6F52FCAA9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8161" y="40988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16" name="Text Box 3034">
            <a:extLst>
              <a:ext uri="{FF2B5EF4-FFF2-40B4-BE49-F238E27FC236}">
                <a16:creationId xmlns:a16="http://schemas.microsoft.com/office/drawing/2014/main" id="{36F2FC3F-377F-6555-E4F3-E6F6F39AC860}"/>
              </a:ext>
            </a:extLst>
          </p:cNvPr>
          <p:cNvSpPr txBox="1"/>
          <p:nvPr/>
        </p:nvSpPr>
        <p:spPr>
          <a:xfrm>
            <a:off x="14393712" y="19640470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Proximal ileum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017" name="Group 2016">
            <a:extLst>
              <a:ext uri="{FF2B5EF4-FFF2-40B4-BE49-F238E27FC236}">
                <a16:creationId xmlns:a16="http://schemas.microsoft.com/office/drawing/2014/main" id="{7B01B83A-D7C4-743F-F29A-FEF3B8F9EF5E}"/>
              </a:ext>
            </a:extLst>
          </p:cNvPr>
          <p:cNvGrpSpPr/>
          <p:nvPr/>
        </p:nvGrpSpPr>
        <p:grpSpPr>
          <a:xfrm>
            <a:off x="17839500" y="19657037"/>
            <a:ext cx="283305" cy="186737"/>
            <a:chOff x="2753428" y="5745370"/>
            <a:chExt cx="283305" cy="186737"/>
          </a:xfrm>
        </p:grpSpPr>
        <p:grpSp>
          <p:nvGrpSpPr>
            <p:cNvPr id="2022" name="Group 2021">
              <a:extLst>
                <a:ext uri="{FF2B5EF4-FFF2-40B4-BE49-F238E27FC236}">
                  <a16:creationId xmlns:a16="http://schemas.microsoft.com/office/drawing/2014/main" id="{6AB3F742-BCBD-DEE4-80DE-BAC5974F0FBB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2025" name="Text Box 3086">
                <a:extLst>
                  <a:ext uri="{FF2B5EF4-FFF2-40B4-BE49-F238E27FC236}">
                    <a16:creationId xmlns:a16="http://schemas.microsoft.com/office/drawing/2014/main" id="{2D00690B-3149-8129-EEB6-6E298EC4BC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6" name="Text Box 3086">
                <a:extLst>
                  <a:ext uri="{FF2B5EF4-FFF2-40B4-BE49-F238E27FC236}">
                    <a16:creationId xmlns:a16="http://schemas.microsoft.com/office/drawing/2014/main" id="{DB3227C4-2E49-5CE4-1E63-C570CE88A5E7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7" name="Text Box 3086">
                <a:extLst>
                  <a:ext uri="{FF2B5EF4-FFF2-40B4-BE49-F238E27FC236}">
                    <a16:creationId xmlns:a16="http://schemas.microsoft.com/office/drawing/2014/main" id="{12286AA7-317D-2D0D-FC19-19EF58C834B9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23" name="Straight Arrow Connector 2022">
              <a:extLst>
                <a:ext uri="{FF2B5EF4-FFF2-40B4-BE49-F238E27FC236}">
                  <a16:creationId xmlns:a16="http://schemas.microsoft.com/office/drawing/2014/main" id="{3C8C64C0-9B12-152C-0EB0-1AEEB8212279}"/>
                </a:ext>
              </a:extLst>
            </p:cNvPr>
            <p:cNvCxnSpPr>
              <a:cxnSpLocks/>
              <a:stCxn id="2024" idx="2"/>
              <a:endCxn id="2026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4" name="Text Box 3036">
              <a:extLst>
                <a:ext uri="{FF2B5EF4-FFF2-40B4-BE49-F238E27FC236}">
                  <a16:creationId xmlns:a16="http://schemas.microsoft.com/office/drawing/2014/main" id="{E6F1370B-4A7F-C4BF-A370-5CCFD901FD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18" name="Group 2017">
            <a:extLst>
              <a:ext uri="{FF2B5EF4-FFF2-40B4-BE49-F238E27FC236}">
                <a16:creationId xmlns:a16="http://schemas.microsoft.com/office/drawing/2014/main" id="{D4BC5D6B-4878-A180-E81E-0303BA12E921}"/>
              </a:ext>
            </a:extLst>
          </p:cNvPr>
          <p:cNvGrpSpPr/>
          <p:nvPr/>
        </p:nvGrpSpPr>
        <p:grpSpPr>
          <a:xfrm>
            <a:off x="14484766" y="19749107"/>
            <a:ext cx="271971" cy="72000"/>
            <a:chOff x="1080847" y="4100214"/>
            <a:chExt cx="271971" cy="72000"/>
          </a:xfrm>
        </p:grpSpPr>
        <p:sp>
          <p:nvSpPr>
            <p:cNvPr id="2019" name="Star: 5 Points 2018">
              <a:hlinkClick r:id="rId15"/>
              <a:extLst>
                <a:ext uri="{FF2B5EF4-FFF2-40B4-BE49-F238E27FC236}">
                  <a16:creationId xmlns:a16="http://schemas.microsoft.com/office/drawing/2014/main" id="{4E2DDE6D-10BD-DEDE-61DF-861D7C5C6C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847" y="41002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0" name="Star: 5 Points 2019">
              <a:hlinkClick r:id="rId14"/>
              <a:extLst>
                <a:ext uri="{FF2B5EF4-FFF2-40B4-BE49-F238E27FC236}">
                  <a16:creationId xmlns:a16="http://schemas.microsoft.com/office/drawing/2014/main" id="{F7C7AC25-73C4-A188-BD80-77093F5EFB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0833" y="41002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1" name="Star: 5 Points 2020">
              <a:hlinkClick r:id="rId4"/>
              <a:extLst>
                <a:ext uri="{FF2B5EF4-FFF2-40B4-BE49-F238E27FC236}">
                  <a16:creationId xmlns:a16="http://schemas.microsoft.com/office/drawing/2014/main" id="{20DEE13C-D3C3-2FF7-63DF-DE692F35DD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0818" y="41002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29" name="Text Box 3034">
            <a:extLst>
              <a:ext uri="{FF2B5EF4-FFF2-40B4-BE49-F238E27FC236}">
                <a16:creationId xmlns:a16="http://schemas.microsoft.com/office/drawing/2014/main" id="{9B4C4F9A-76DD-72DD-1111-370111A2B0FF}"/>
              </a:ext>
            </a:extLst>
          </p:cNvPr>
          <p:cNvSpPr txBox="1"/>
          <p:nvPr/>
        </p:nvSpPr>
        <p:spPr>
          <a:xfrm>
            <a:off x="14391415" y="19869375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Terminal ileum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030" name="Group 2029">
            <a:extLst>
              <a:ext uri="{FF2B5EF4-FFF2-40B4-BE49-F238E27FC236}">
                <a16:creationId xmlns:a16="http://schemas.microsoft.com/office/drawing/2014/main" id="{E67CBA11-97A6-09AA-F9C7-772AEC035B4F}"/>
              </a:ext>
            </a:extLst>
          </p:cNvPr>
          <p:cNvGrpSpPr/>
          <p:nvPr/>
        </p:nvGrpSpPr>
        <p:grpSpPr>
          <a:xfrm>
            <a:off x="17839500" y="19885942"/>
            <a:ext cx="283305" cy="186737"/>
            <a:chOff x="2753428" y="5745370"/>
            <a:chExt cx="283305" cy="186737"/>
          </a:xfrm>
        </p:grpSpPr>
        <p:grpSp>
          <p:nvGrpSpPr>
            <p:cNvPr id="2035" name="Group 2034">
              <a:extLst>
                <a:ext uri="{FF2B5EF4-FFF2-40B4-BE49-F238E27FC236}">
                  <a16:creationId xmlns:a16="http://schemas.microsoft.com/office/drawing/2014/main" id="{E96F8FE0-FEDF-456F-30DD-A47261AF474E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2038" name="Text Box 3086">
                <a:extLst>
                  <a:ext uri="{FF2B5EF4-FFF2-40B4-BE49-F238E27FC236}">
                    <a16:creationId xmlns:a16="http://schemas.microsoft.com/office/drawing/2014/main" id="{77DF232F-83CE-4609-565B-43A802937D0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9" name="Text Box 3086">
                <a:extLst>
                  <a:ext uri="{FF2B5EF4-FFF2-40B4-BE49-F238E27FC236}">
                    <a16:creationId xmlns:a16="http://schemas.microsoft.com/office/drawing/2014/main" id="{3149C724-F649-8220-D50A-4B7C95E9B3C8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0" name="Text Box 3086">
                <a:extLst>
                  <a:ext uri="{FF2B5EF4-FFF2-40B4-BE49-F238E27FC236}">
                    <a16:creationId xmlns:a16="http://schemas.microsoft.com/office/drawing/2014/main" id="{1909DF05-CBF4-F3C1-754D-0383E59216A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36" name="Straight Arrow Connector 2035">
              <a:extLst>
                <a:ext uri="{FF2B5EF4-FFF2-40B4-BE49-F238E27FC236}">
                  <a16:creationId xmlns:a16="http://schemas.microsoft.com/office/drawing/2014/main" id="{5C10CDDF-D14C-54B3-230D-DED26AD8F1F9}"/>
                </a:ext>
              </a:extLst>
            </p:cNvPr>
            <p:cNvCxnSpPr>
              <a:cxnSpLocks/>
              <a:stCxn id="2037" idx="2"/>
              <a:endCxn id="2039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7" name="Text Box 3036">
              <a:extLst>
                <a:ext uri="{FF2B5EF4-FFF2-40B4-BE49-F238E27FC236}">
                  <a16:creationId xmlns:a16="http://schemas.microsoft.com/office/drawing/2014/main" id="{890CFC35-13F8-4525-F7DA-700D63ACFE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31" name="Group 2030">
            <a:extLst>
              <a:ext uri="{FF2B5EF4-FFF2-40B4-BE49-F238E27FC236}">
                <a16:creationId xmlns:a16="http://schemas.microsoft.com/office/drawing/2014/main" id="{25A7A312-8188-6635-D63C-5665B44EF9FF}"/>
              </a:ext>
            </a:extLst>
          </p:cNvPr>
          <p:cNvGrpSpPr/>
          <p:nvPr/>
        </p:nvGrpSpPr>
        <p:grpSpPr>
          <a:xfrm>
            <a:off x="14484766" y="19974172"/>
            <a:ext cx="271971" cy="72000"/>
            <a:chOff x="1084178" y="4096374"/>
            <a:chExt cx="271971" cy="72000"/>
          </a:xfrm>
        </p:grpSpPr>
        <p:sp>
          <p:nvSpPr>
            <p:cNvPr id="2032" name="Star: 5 Points 2031">
              <a:hlinkClick r:id="rId15"/>
              <a:extLst>
                <a:ext uri="{FF2B5EF4-FFF2-40B4-BE49-F238E27FC236}">
                  <a16:creationId xmlns:a16="http://schemas.microsoft.com/office/drawing/2014/main" id="{A495B221-6690-236D-88D0-F150B6470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4178" y="409637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3" name="Star: 5 Points 2032">
              <a:hlinkClick r:id="rId14"/>
              <a:extLst>
                <a:ext uri="{FF2B5EF4-FFF2-40B4-BE49-F238E27FC236}">
                  <a16:creationId xmlns:a16="http://schemas.microsoft.com/office/drawing/2014/main" id="{483C713B-91B2-3A34-51B8-6908E10054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4164" y="409637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4" name="Star: 5 Points 2033">
              <a:hlinkClick r:id="rId4"/>
              <a:extLst>
                <a:ext uri="{FF2B5EF4-FFF2-40B4-BE49-F238E27FC236}">
                  <a16:creationId xmlns:a16="http://schemas.microsoft.com/office/drawing/2014/main" id="{AF0390EB-6836-2FF6-669D-C343A02BB1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4149" y="409637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42" name="Text Box 3034">
            <a:extLst>
              <a:ext uri="{FF2B5EF4-FFF2-40B4-BE49-F238E27FC236}">
                <a16:creationId xmlns:a16="http://schemas.microsoft.com/office/drawing/2014/main" id="{82BF80C7-A93F-A7DD-08F8-9AFBDF4B16CA}"/>
              </a:ext>
            </a:extLst>
          </p:cNvPr>
          <p:cNvSpPr txBox="1"/>
          <p:nvPr/>
        </p:nvSpPr>
        <p:spPr>
          <a:xfrm>
            <a:off x="14392359" y="20098280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Caecum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043" name="Group 2042">
            <a:extLst>
              <a:ext uri="{FF2B5EF4-FFF2-40B4-BE49-F238E27FC236}">
                <a16:creationId xmlns:a16="http://schemas.microsoft.com/office/drawing/2014/main" id="{4354938D-3FA0-A5FF-FB20-59D5C89D9840}"/>
              </a:ext>
            </a:extLst>
          </p:cNvPr>
          <p:cNvGrpSpPr/>
          <p:nvPr/>
        </p:nvGrpSpPr>
        <p:grpSpPr>
          <a:xfrm>
            <a:off x="17839500" y="20114847"/>
            <a:ext cx="283305" cy="186737"/>
            <a:chOff x="2753428" y="5745370"/>
            <a:chExt cx="283305" cy="186737"/>
          </a:xfrm>
        </p:grpSpPr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4B3DE1A9-0B1A-7A3E-DE3C-825C8A2CEB74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2051" name="Text Box 3086">
                <a:extLst>
                  <a:ext uri="{FF2B5EF4-FFF2-40B4-BE49-F238E27FC236}">
                    <a16:creationId xmlns:a16="http://schemas.microsoft.com/office/drawing/2014/main" id="{C996BDB7-9254-DF79-EF8F-2E9A93AAE63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2" name="Text Box 3086">
                <a:extLst>
                  <a:ext uri="{FF2B5EF4-FFF2-40B4-BE49-F238E27FC236}">
                    <a16:creationId xmlns:a16="http://schemas.microsoft.com/office/drawing/2014/main" id="{40C18963-7F06-1534-6ECF-4AAD82A59C3F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86">
                <a:extLst>
                  <a:ext uri="{FF2B5EF4-FFF2-40B4-BE49-F238E27FC236}">
                    <a16:creationId xmlns:a16="http://schemas.microsoft.com/office/drawing/2014/main" id="{4868556B-2BC9-639E-6314-8949361D36A3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49" name="Straight Arrow Connector 2048">
              <a:extLst>
                <a:ext uri="{FF2B5EF4-FFF2-40B4-BE49-F238E27FC236}">
                  <a16:creationId xmlns:a16="http://schemas.microsoft.com/office/drawing/2014/main" id="{83A6D62F-4444-EC04-1033-BBBAB64C84CF}"/>
                </a:ext>
              </a:extLst>
            </p:cNvPr>
            <p:cNvCxnSpPr>
              <a:cxnSpLocks/>
              <a:stCxn id="2050" idx="2"/>
              <a:endCxn id="2052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" name="Text Box 3036">
              <a:extLst>
                <a:ext uri="{FF2B5EF4-FFF2-40B4-BE49-F238E27FC236}">
                  <a16:creationId xmlns:a16="http://schemas.microsoft.com/office/drawing/2014/main" id="{EFC19928-3228-6C19-B62C-601234E3A0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4" name="Group 2043">
            <a:extLst>
              <a:ext uri="{FF2B5EF4-FFF2-40B4-BE49-F238E27FC236}">
                <a16:creationId xmlns:a16="http://schemas.microsoft.com/office/drawing/2014/main" id="{8CE590E5-DF62-35C6-77C7-71333B791EB9}"/>
              </a:ext>
            </a:extLst>
          </p:cNvPr>
          <p:cNvGrpSpPr/>
          <p:nvPr/>
        </p:nvGrpSpPr>
        <p:grpSpPr>
          <a:xfrm>
            <a:off x="14484766" y="20205646"/>
            <a:ext cx="271971" cy="72000"/>
            <a:chOff x="1078178" y="4098943"/>
            <a:chExt cx="271971" cy="72000"/>
          </a:xfrm>
        </p:grpSpPr>
        <p:sp>
          <p:nvSpPr>
            <p:cNvPr id="2045" name="Star: 5 Points 2044">
              <a:hlinkClick r:id="rId16"/>
              <a:extLst>
                <a:ext uri="{FF2B5EF4-FFF2-40B4-BE49-F238E27FC236}">
                  <a16:creationId xmlns:a16="http://schemas.microsoft.com/office/drawing/2014/main" id="{9E950A25-8AA0-EDD7-3971-EE475060D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8178" y="40989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6" name="Star: 5 Points 2045">
              <a:hlinkClick r:id="rId3"/>
              <a:extLst>
                <a:ext uri="{FF2B5EF4-FFF2-40B4-BE49-F238E27FC236}">
                  <a16:creationId xmlns:a16="http://schemas.microsoft.com/office/drawing/2014/main" id="{BFB77330-5144-6E7F-7A04-43F63FC2F2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8164" y="40989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7" name="Star: 5 Points 2046">
              <a:hlinkClick r:id="rId4"/>
              <a:extLst>
                <a:ext uri="{FF2B5EF4-FFF2-40B4-BE49-F238E27FC236}">
                  <a16:creationId xmlns:a16="http://schemas.microsoft.com/office/drawing/2014/main" id="{E858EF12-3FEC-7CFD-0FD5-58D36EA59C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149" y="40989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55" name="Text Box 3034">
            <a:extLst>
              <a:ext uri="{FF2B5EF4-FFF2-40B4-BE49-F238E27FC236}">
                <a16:creationId xmlns:a16="http://schemas.microsoft.com/office/drawing/2014/main" id="{80D26817-0CF5-6D65-EE43-20B48ACAFFF8}"/>
              </a:ext>
            </a:extLst>
          </p:cNvPr>
          <p:cNvSpPr txBox="1"/>
          <p:nvPr/>
        </p:nvSpPr>
        <p:spPr>
          <a:xfrm>
            <a:off x="14392359" y="20327185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Pre-splenic colon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22872B65-D927-AA18-8419-455D72217B2D}"/>
              </a:ext>
            </a:extLst>
          </p:cNvPr>
          <p:cNvGrpSpPr/>
          <p:nvPr/>
        </p:nvGrpSpPr>
        <p:grpSpPr>
          <a:xfrm>
            <a:off x="17839500" y="20343752"/>
            <a:ext cx="283305" cy="186737"/>
            <a:chOff x="2753428" y="5745370"/>
            <a:chExt cx="283305" cy="186737"/>
          </a:xfrm>
        </p:grpSpPr>
        <p:grpSp>
          <p:nvGrpSpPr>
            <p:cNvPr id="2061" name="Group 2060">
              <a:extLst>
                <a:ext uri="{FF2B5EF4-FFF2-40B4-BE49-F238E27FC236}">
                  <a16:creationId xmlns:a16="http://schemas.microsoft.com/office/drawing/2014/main" id="{B5CAC0F7-C474-D17E-6DEF-2AA3AAE0618B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2064" name="Text Box 3086">
                <a:extLst>
                  <a:ext uri="{FF2B5EF4-FFF2-40B4-BE49-F238E27FC236}">
                    <a16:creationId xmlns:a16="http://schemas.microsoft.com/office/drawing/2014/main" id="{9B17F7C2-08B4-796A-F99E-4B44189E0C7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5" name="Text Box 3086">
                <a:extLst>
                  <a:ext uri="{FF2B5EF4-FFF2-40B4-BE49-F238E27FC236}">
                    <a16:creationId xmlns:a16="http://schemas.microsoft.com/office/drawing/2014/main" id="{9B7C8626-971A-CA1F-D4CD-329FDE5A4B26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6" name="Text Box 3086">
                <a:extLst>
                  <a:ext uri="{FF2B5EF4-FFF2-40B4-BE49-F238E27FC236}">
                    <a16:creationId xmlns:a16="http://schemas.microsoft.com/office/drawing/2014/main" id="{3EF648EE-4A53-790C-DC30-9E89FD0A37B9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62" name="Straight Arrow Connector 2061">
              <a:extLst>
                <a:ext uri="{FF2B5EF4-FFF2-40B4-BE49-F238E27FC236}">
                  <a16:creationId xmlns:a16="http://schemas.microsoft.com/office/drawing/2014/main" id="{98CCB08C-02EB-23E0-40C3-5E549FDFB5C2}"/>
                </a:ext>
              </a:extLst>
            </p:cNvPr>
            <p:cNvCxnSpPr>
              <a:cxnSpLocks/>
              <a:stCxn id="2063" idx="2"/>
              <a:endCxn id="2065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4920804-6709-168B-596F-D963887DF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A8ED6D34-BD0E-2DAD-E3B1-C234056BD230}"/>
              </a:ext>
            </a:extLst>
          </p:cNvPr>
          <p:cNvGrpSpPr/>
          <p:nvPr/>
        </p:nvGrpSpPr>
        <p:grpSpPr>
          <a:xfrm>
            <a:off x="14484766" y="20438576"/>
            <a:ext cx="271971" cy="72000"/>
            <a:chOff x="1079970" y="4102968"/>
            <a:chExt cx="271971" cy="72000"/>
          </a:xfrm>
        </p:grpSpPr>
        <p:sp>
          <p:nvSpPr>
            <p:cNvPr id="2058" name="Star: 5 Points 2057">
              <a:hlinkClick r:id="rId17"/>
              <a:extLst>
                <a:ext uri="{FF2B5EF4-FFF2-40B4-BE49-F238E27FC236}">
                  <a16:creationId xmlns:a16="http://schemas.microsoft.com/office/drawing/2014/main" id="{64BFACB7-95F9-EE87-90B5-A2B40EF844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9970" y="410296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9" name="Star: 5 Points 2058">
              <a:hlinkClick r:id="rId3"/>
              <a:extLst>
                <a:ext uri="{FF2B5EF4-FFF2-40B4-BE49-F238E27FC236}">
                  <a16:creationId xmlns:a16="http://schemas.microsoft.com/office/drawing/2014/main" id="{049A2A4B-166C-BF5F-CD17-3145918341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9956" y="410296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0" name="Star: 5 Points 2059">
              <a:hlinkClick r:id="rId4"/>
              <a:extLst>
                <a:ext uri="{FF2B5EF4-FFF2-40B4-BE49-F238E27FC236}">
                  <a16:creationId xmlns:a16="http://schemas.microsoft.com/office/drawing/2014/main" id="{D4E12756-BAB2-3BC4-93C2-430106F80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9941" y="410296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68" name="Text Box 3034">
            <a:extLst>
              <a:ext uri="{FF2B5EF4-FFF2-40B4-BE49-F238E27FC236}">
                <a16:creationId xmlns:a16="http://schemas.microsoft.com/office/drawing/2014/main" id="{D347F7B1-6DE6-A148-7E9E-8CAA2F93E26F}"/>
              </a:ext>
            </a:extLst>
          </p:cNvPr>
          <p:cNvSpPr txBox="1"/>
          <p:nvPr/>
        </p:nvSpPr>
        <p:spPr>
          <a:xfrm>
            <a:off x="14392359" y="20556090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Post-splenic pre-rectal colon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46907BD6-FB48-59E8-4DA5-CD6A2A8961FD}"/>
              </a:ext>
            </a:extLst>
          </p:cNvPr>
          <p:cNvGrpSpPr/>
          <p:nvPr/>
        </p:nvGrpSpPr>
        <p:grpSpPr>
          <a:xfrm>
            <a:off x="17839500" y="20572657"/>
            <a:ext cx="283305" cy="186737"/>
            <a:chOff x="2753428" y="5745370"/>
            <a:chExt cx="283305" cy="186737"/>
          </a:xfrm>
        </p:grpSpPr>
        <p:grpSp>
          <p:nvGrpSpPr>
            <p:cNvPr id="2074" name="Group 2073">
              <a:extLst>
                <a:ext uri="{FF2B5EF4-FFF2-40B4-BE49-F238E27FC236}">
                  <a16:creationId xmlns:a16="http://schemas.microsoft.com/office/drawing/2014/main" id="{750FC749-2D1D-9BAE-93B1-86CC86EDD74C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2077" name="Text Box 3086">
                <a:extLst>
                  <a:ext uri="{FF2B5EF4-FFF2-40B4-BE49-F238E27FC236}">
                    <a16:creationId xmlns:a16="http://schemas.microsoft.com/office/drawing/2014/main" id="{35E8D7CE-43D9-91EC-02A2-E19B722A573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86">
                <a:extLst>
                  <a:ext uri="{FF2B5EF4-FFF2-40B4-BE49-F238E27FC236}">
                    <a16:creationId xmlns:a16="http://schemas.microsoft.com/office/drawing/2014/main" id="{D1BEB16A-13FB-8135-E1C1-96F22CDA70ED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86">
                <a:extLst>
                  <a:ext uri="{FF2B5EF4-FFF2-40B4-BE49-F238E27FC236}">
                    <a16:creationId xmlns:a16="http://schemas.microsoft.com/office/drawing/2014/main" id="{F617DE58-4125-C02C-8A09-4CEDD5B052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75" name="Straight Arrow Connector 2074">
              <a:extLst>
                <a:ext uri="{FF2B5EF4-FFF2-40B4-BE49-F238E27FC236}">
                  <a16:creationId xmlns:a16="http://schemas.microsoft.com/office/drawing/2014/main" id="{23E12A15-BCB8-3B2A-968E-82C3AB6C170E}"/>
                </a:ext>
              </a:extLst>
            </p:cNvPr>
            <p:cNvCxnSpPr>
              <a:cxnSpLocks/>
              <a:stCxn id="2076" idx="2"/>
              <a:endCxn id="2078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DB6A5EE9-F1B7-E5B5-C3AF-3A3DADA4B6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0" name="Group 2069">
            <a:extLst>
              <a:ext uri="{FF2B5EF4-FFF2-40B4-BE49-F238E27FC236}">
                <a16:creationId xmlns:a16="http://schemas.microsoft.com/office/drawing/2014/main" id="{A02DECF3-EA6F-AF88-AEEF-34A36DE4425C}"/>
              </a:ext>
            </a:extLst>
          </p:cNvPr>
          <p:cNvGrpSpPr/>
          <p:nvPr/>
        </p:nvGrpSpPr>
        <p:grpSpPr>
          <a:xfrm>
            <a:off x="14484766" y="20665777"/>
            <a:ext cx="271971" cy="72000"/>
            <a:chOff x="1081963" y="4101264"/>
            <a:chExt cx="271971" cy="72000"/>
          </a:xfrm>
        </p:grpSpPr>
        <p:sp>
          <p:nvSpPr>
            <p:cNvPr id="2071" name="Star: 5 Points 2070">
              <a:hlinkClick r:id="rId17"/>
              <a:extLst>
                <a:ext uri="{FF2B5EF4-FFF2-40B4-BE49-F238E27FC236}">
                  <a16:creationId xmlns:a16="http://schemas.microsoft.com/office/drawing/2014/main" id="{41D6FD73-D2C8-CC19-0677-41B05AF53F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1963" y="410126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2" name="Star: 5 Points 2071">
              <a:hlinkClick r:id="rId3"/>
              <a:extLst>
                <a:ext uri="{FF2B5EF4-FFF2-40B4-BE49-F238E27FC236}">
                  <a16:creationId xmlns:a16="http://schemas.microsoft.com/office/drawing/2014/main" id="{C2189A0C-A24C-4CA1-3FB7-E3675D62A8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1949" y="410126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3" name="Star: 5 Points 2072">
              <a:hlinkClick r:id="rId4"/>
              <a:extLst>
                <a:ext uri="{FF2B5EF4-FFF2-40B4-BE49-F238E27FC236}">
                  <a16:creationId xmlns:a16="http://schemas.microsoft.com/office/drawing/2014/main" id="{18D3EAF9-5C71-4C97-492C-A9E889609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1934" y="410126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81" name="Text Box 3034">
            <a:extLst>
              <a:ext uri="{FF2B5EF4-FFF2-40B4-BE49-F238E27FC236}">
                <a16:creationId xmlns:a16="http://schemas.microsoft.com/office/drawing/2014/main" id="{203B69EB-AB47-6BEE-4289-67937C47E043}"/>
              </a:ext>
            </a:extLst>
          </p:cNvPr>
          <p:cNvSpPr txBox="1"/>
          <p:nvPr/>
        </p:nvSpPr>
        <p:spPr>
          <a:xfrm>
            <a:off x="14392359" y="20784995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Rectum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082" name="Group 2081">
            <a:extLst>
              <a:ext uri="{FF2B5EF4-FFF2-40B4-BE49-F238E27FC236}">
                <a16:creationId xmlns:a16="http://schemas.microsoft.com/office/drawing/2014/main" id="{6D9759A3-F6BA-68FB-9C6A-5ED91F682FF8}"/>
              </a:ext>
            </a:extLst>
          </p:cNvPr>
          <p:cNvGrpSpPr/>
          <p:nvPr/>
        </p:nvGrpSpPr>
        <p:grpSpPr>
          <a:xfrm>
            <a:off x="17839500" y="20801562"/>
            <a:ext cx="283305" cy="186737"/>
            <a:chOff x="2753428" y="5745370"/>
            <a:chExt cx="283305" cy="186737"/>
          </a:xfrm>
        </p:grpSpPr>
        <p:grpSp>
          <p:nvGrpSpPr>
            <p:cNvPr id="2087" name="Group 2086">
              <a:extLst>
                <a:ext uri="{FF2B5EF4-FFF2-40B4-BE49-F238E27FC236}">
                  <a16:creationId xmlns:a16="http://schemas.microsoft.com/office/drawing/2014/main" id="{21A6F0B2-D55B-57B9-061C-ED6A3E57616E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2090" name="Text Box 3086">
                <a:extLst>
                  <a:ext uri="{FF2B5EF4-FFF2-40B4-BE49-F238E27FC236}">
                    <a16:creationId xmlns:a16="http://schemas.microsoft.com/office/drawing/2014/main" id="{30B4D3B9-4EDC-B2C7-2C79-49BA36048047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86">
                <a:extLst>
                  <a:ext uri="{FF2B5EF4-FFF2-40B4-BE49-F238E27FC236}">
                    <a16:creationId xmlns:a16="http://schemas.microsoft.com/office/drawing/2014/main" id="{012E26D2-9FFD-7497-F6F5-318CE7C78298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2" name="Text Box 3086">
                <a:extLst>
                  <a:ext uri="{FF2B5EF4-FFF2-40B4-BE49-F238E27FC236}">
                    <a16:creationId xmlns:a16="http://schemas.microsoft.com/office/drawing/2014/main" id="{B2B1D5CD-4425-7BDB-BBB9-F1E267DBB19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88" name="Straight Arrow Connector 2087">
              <a:extLst>
                <a:ext uri="{FF2B5EF4-FFF2-40B4-BE49-F238E27FC236}">
                  <a16:creationId xmlns:a16="http://schemas.microsoft.com/office/drawing/2014/main" id="{B91B4D64-2B0C-4426-6B4F-CA2F69DDBBD6}"/>
                </a:ext>
              </a:extLst>
            </p:cNvPr>
            <p:cNvCxnSpPr>
              <a:cxnSpLocks/>
              <a:stCxn id="2089" idx="2"/>
              <a:endCxn id="2091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9" name="Text Box 3036">
              <a:extLst>
                <a:ext uri="{FF2B5EF4-FFF2-40B4-BE49-F238E27FC236}">
                  <a16:creationId xmlns:a16="http://schemas.microsoft.com/office/drawing/2014/main" id="{B30604F7-AD31-1E0F-ED8B-88A43AB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83" name="Group 2082">
            <a:extLst>
              <a:ext uri="{FF2B5EF4-FFF2-40B4-BE49-F238E27FC236}">
                <a16:creationId xmlns:a16="http://schemas.microsoft.com/office/drawing/2014/main" id="{71C3543F-1F70-C5C5-2DE7-84BC612E8353}"/>
              </a:ext>
            </a:extLst>
          </p:cNvPr>
          <p:cNvGrpSpPr/>
          <p:nvPr/>
        </p:nvGrpSpPr>
        <p:grpSpPr>
          <a:xfrm>
            <a:off x="14484766" y="20893131"/>
            <a:ext cx="271971" cy="72000"/>
            <a:chOff x="1078151" y="4099713"/>
            <a:chExt cx="271971" cy="72000"/>
          </a:xfrm>
        </p:grpSpPr>
        <p:sp>
          <p:nvSpPr>
            <p:cNvPr id="2084" name="Star: 5 Points 2083">
              <a:hlinkClick r:id="rId18"/>
              <a:extLst>
                <a:ext uri="{FF2B5EF4-FFF2-40B4-BE49-F238E27FC236}">
                  <a16:creationId xmlns:a16="http://schemas.microsoft.com/office/drawing/2014/main" id="{507DCF05-5686-3D7D-6491-E305343DA8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8151" y="409971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5" name="Star: 5 Points 2084">
              <a:hlinkClick r:id="rId19"/>
              <a:extLst>
                <a:ext uri="{FF2B5EF4-FFF2-40B4-BE49-F238E27FC236}">
                  <a16:creationId xmlns:a16="http://schemas.microsoft.com/office/drawing/2014/main" id="{0CD9BFC9-16D4-214D-3CB7-A29D78A21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8137" y="409971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6" name="Star: 5 Points 2085">
              <a:hlinkClick r:id="rId4"/>
              <a:extLst>
                <a:ext uri="{FF2B5EF4-FFF2-40B4-BE49-F238E27FC236}">
                  <a16:creationId xmlns:a16="http://schemas.microsoft.com/office/drawing/2014/main" id="{BEF14600-1BE2-7AA9-7D98-80A07A451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122" y="409971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94" name="Text Box 3068">
            <a:extLst>
              <a:ext uri="{FF2B5EF4-FFF2-40B4-BE49-F238E27FC236}">
                <a16:creationId xmlns:a16="http://schemas.microsoft.com/office/drawing/2014/main" id="{92946341-8DF8-5078-8C52-ECFAEECA7E6E}"/>
              </a:ext>
            </a:extLst>
          </p:cNvPr>
          <p:cNvSpPr txBox="1"/>
          <p:nvPr/>
        </p:nvSpPr>
        <p:spPr>
          <a:xfrm>
            <a:off x="14179509" y="10667543"/>
            <a:ext cx="4104000" cy="103857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Esophagus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5" name="Text Box 3034">
            <a:extLst>
              <a:ext uri="{FF2B5EF4-FFF2-40B4-BE49-F238E27FC236}">
                <a16:creationId xmlns:a16="http://schemas.microsoft.com/office/drawing/2014/main" id="{2DFC00EA-6D83-45E8-1F26-E89A0574787A}"/>
              </a:ext>
            </a:extLst>
          </p:cNvPr>
          <p:cNvSpPr txBox="1"/>
          <p:nvPr/>
        </p:nvSpPr>
        <p:spPr>
          <a:xfrm>
            <a:off x="14396543" y="11457405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esophageal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sphincter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6" name="Text Box 3034">
            <a:extLst>
              <a:ext uri="{FF2B5EF4-FFF2-40B4-BE49-F238E27FC236}">
                <a16:creationId xmlns:a16="http://schemas.microsoft.com/office/drawing/2014/main" id="{74E2C74B-6E74-A855-6AFA-817D3CEBDEBA}"/>
              </a:ext>
            </a:extLst>
          </p:cNvPr>
          <p:cNvSpPr txBox="1"/>
          <p:nvPr/>
        </p:nvSpPr>
        <p:spPr>
          <a:xfrm>
            <a:off x="14401298" y="11226073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2/3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esophagus</a:t>
            </a:r>
            <a:endParaRPr lang="en-NZ" sz="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7" name="Text Box 3034">
            <a:extLst>
              <a:ext uri="{FF2B5EF4-FFF2-40B4-BE49-F238E27FC236}">
                <a16:creationId xmlns:a16="http://schemas.microsoft.com/office/drawing/2014/main" id="{0668A212-9126-2280-8883-3AC768C0E4C4}"/>
              </a:ext>
            </a:extLst>
          </p:cNvPr>
          <p:cNvSpPr txBox="1"/>
          <p:nvPr/>
        </p:nvSpPr>
        <p:spPr>
          <a:xfrm>
            <a:off x="14396543" y="10997465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 1/3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esophagus</a:t>
            </a:r>
            <a:endParaRPr lang="en-NZ" sz="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8" name="Text Box 3034">
            <a:extLst>
              <a:ext uri="{FF2B5EF4-FFF2-40B4-BE49-F238E27FC236}">
                <a16:creationId xmlns:a16="http://schemas.microsoft.com/office/drawing/2014/main" id="{3E03EF76-04E5-AE9C-6063-87AB90DBF5E2}"/>
              </a:ext>
            </a:extLst>
          </p:cNvPr>
          <p:cNvSpPr txBox="1"/>
          <p:nvPr/>
        </p:nvSpPr>
        <p:spPr>
          <a:xfrm>
            <a:off x="14396543" y="10770137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esophageal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sphincter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099" name="stars">
            <a:extLst>
              <a:ext uri="{FF2B5EF4-FFF2-40B4-BE49-F238E27FC236}">
                <a16:creationId xmlns:a16="http://schemas.microsoft.com/office/drawing/2014/main" id="{3BE0FF0E-0CE8-6CB6-AA4F-5EF3362753EE}"/>
              </a:ext>
            </a:extLst>
          </p:cNvPr>
          <p:cNvGrpSpPr/>
          <p:nvPr/>
        </p:nvGrpSpPr>
        <p:grpSpPr>
          <a:xfrm>
            <a:off x="14480023" y="11575694"/>
            <a:ext cx="271971" cy="72000"/>
            <a:chOff x="10123846" y="11397259"/>
            <a:chExt cx="271971" cy="72000"/>
          </a:xfrm>
        </p:grpSpPr>
        <p:sp>
          <p:nvSpPr>
            <p:cNvPr id="2112" name="Star: 5 Points 2250">
              <a:hlinkClick r:id="rId20"/>
              <a:extLst>
                <a:ext uri="{FF2B5EF4-FFF2-40B4-BE49-F238E27FC236}">
                  <a16:creationId xmlns:a16="http://schemas.microsoft.com/office/drawing/2014/main" id="{72BC265C-6DA2-F074-E25B-58820F59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23846" y="1139725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3" name="Star: 5 Points 2251">
              <a:hlinkClick r:id="rId3"/>
              <a:extLst>
                <a:ext uri="{FF2B5EF4-FFF2-40B4-BE49-F238E27FC236}">
                  <a16:creationId xmlns:a16="http://schemas.microsoft.com/office/drawing/2014/main" id="{4A97D876-B194-DC13-D06B-153195DB49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23832" y="1139725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4" name="Star: 5 Points 2252">
              <a:extLst>
                <a:ext uri="{FF2B5EF4-FFF2-40B4-BE49-F238E27FC236}">
                  <a16:creationId xmlns:a16="http://schemas.microsoft.com/office/drawing/2014/main" id="{CD504251-6DD1-AA0B-1753-9391F6E49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23817" y="1139725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00" name="stars">
            <a:extLst>
              <a:ext uri="{FF2B5EF4-FFF2-40B4-BE49-F238E27FC236}">
                <a16:creationId xmlns:a16="http://schemas.microsoft.com/office/drawing/2014/main" id="{CC51B7C4-1DAA-9854-DD57-2CFB9C4FAF81}"/>
              </a:ext>
            </a:extLst>
          </p:cNvPr>
          <p:cNvGrpSpPr/>
          <p:nvPr/>
        </p:nvGrpSpPr>
        <p:grpSpPr>
          <a:xfrm>
            <a:off x="14489548" y="11349234"/>
            <a:ext cx="271971" cy="72000"/>
            <a:chOff x="10133371" y="11170799"/>
            <a:chExt cx="271971" cy="72000"/>
          </a:xfrm>
        </p:grpSpPr>
        <p:sp>
          <p:nvSpPr>
            <p:cNvPr id="2109" name="Star: 5 Points 2250">
              <a:hlinkClick r:id="rId20"/>
              <a:extLst>
                <a:ext uri="{FF2B5EF4-FFF2-40B4-BE49-F238E27FC236}">
                  <a16:creationId xmlns:a16="http://schemas.microsoft.com/office/drawing/2014/main" id="{796AF126-11EA-8F53-8697-B89C1081DD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3371" y="1117079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0" name="Star: 5 Points 2251">
              <a:hlinkClick r:id="rId3"/>
              <a:extLst>
                <a:ext uri="{FF2B5EF4-FFF2-40B4-BE49-F238E27FC236}">
                  <a16:creationId xmlns:a16="http://schemas.microsoft.com/office/drawing/2014/main" id="{C8797C9D-9A91-5825-973E-C3D2A6FAB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33357" y="1117079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1" name="Star: 5 Points 2252">
              <a:extLst>
                <a:ext uri="{FF2B5EF4-FFF2-40B4-BE49-F238E27FC236}">
                  <a16:creationId xmlns:a16="http://schemas.microsoft.com/office/drawing/2014/main" id="{DF00B039-D149-EF60-4AE3-FF7FF1FBA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3342" y="1117079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01" name="stars">
            <a:extLst>
              <a:ext uri="{FF2B5EF4-FFF2-40B4-BE49-F238E27FC236}">
                <a16:creationId xmlns:a16="http://schemas.microsoft.com/office/drawing/2014/main" id="{4DD12D09-5639-A1F4-8564-5F85B888DB1C}"/>
              </a:ext>
            </a:extLst>
          </p:cNvPr>
          <p:cNvGrpSpPr/>
          <p:nvPr/>
        </p:nvGrpSpPr>
        <p:grpSpPr>
          <a:xfrm>
            <a:off x="14489548" y="11124208"/>
            <a:ext cx="271971" cy="72000"/>
            <a:chOff x="10133371" y="10945773"/>
            <a:chExt cx="271971" cy="72000"/>
          </a:xfrm>
        </p:grpSpPr>
        <p:sp>
          <p:nvSpPr>
            <p:cNvPr id="2106" name="Star: 5 Points 2250">
              <a:hlinkClick r:id="rId20"/>
              <a:extLst>
                <a:ext uri="{FF2B5EF4-FFF2-40B4-BE49-F238E27FC236}">
                  <a16:creationId xmlns:a16="http://schemas.microsoft.com/office/drawing/2014/main" id="{777D95A9-E333-71E1-9884-BFEA721DB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3371" y="1094577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7" name="Star: 5 Points 2251">
              <a:hlinkClick r:id="rId3"/>
              <a:extLst>
                <a:ext uri="{FF2B5EF4-FFF2-40B4-BE49-F238E27FC236}">
                  <a16:creationId xmlns:a16="http://schemas.microsoft.com/office/drawing/2014/main" id="{D5DFC119-4B50-826E-0489-E310B5D2F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33357" y="1094577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8" name="Star: 5 Points 2252">
              <a:hlinkClick r:id="rId4"/>
              <a:extLst>
                <a:ext uri="{FF2B5EF4-FFF2-40B4-BE49-F238E27FC236}">
                  <a16:creationId xmlns:a16="http://schemas.microsoft.com/office/drawing/2014/main" id="{B034A015-3D9E-AE99-AD22-95F4554A8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3342" y="1094577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02" name="stars">
            <a:extLst>
              <a:ext uri="{FF2B5EF4-FFF2-40B4-BE49-F238E27FC236}">
                <a16:creationId xmlns:a16="http://schemas.microsoft.com/office/drawing/2014/main" id="{7F845D8C-0140-E299-5F75-17494D9EDD3D}"/>
              </a:ext>
            </a:extLst>
          </p:cNvPr>
          <p:cNvGrpSpPr/>
          <p:nvPr/>
        </p:nvGrpSpPr>
        <p:grpSpPr>
          <a:xfrm>
            <a:off x="14494311" y="10896097"/>
            <a:ext cx="271971" cy="72000"/>
            <a:chOff x="10138134" y="10717662"/>
            <a:chExt cx="271971" cy="72000"/>
          </a:xfrm>
        </p:grpSpPr>
        <p:sp>
          <p:nvSpPr>
            <p:cNvPr id="2103" name="Star: 5 Points 2250">
              <a:hlinkClick r:id="rId20"/>
              <a:extLst>
                <a:ext uri="{FF2B5EF4-FFF2-40B4-BE49-F238E27FC236}">
                  <a16:creationId xmlns:a16="http://schemas.microsoft.com/office/drawing/2014/main" id="{D98C30A1-E02B-2914-D9F3-2F538DB5DE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134" y="10717662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4" name="Star: 5 Points 2251">
              <a:hlinkClick r:id="rId3"/>
              <a:extLst>
                <a:ext uri="{FF2B5EF4-FFF2-40B4-BE49-F238E27FC236}">
                  <a16:creationId xmlns:a16="http://schemas.microsoft.com/office/drawing/2014/main" id="{E81E571E-C384-9531-ED37-5B2F0E53E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38120" y="10717662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5" name="Star: 5 Points 2252">
              <a:hlinkClick r:id="rId4"/>
              <a:extLst>
                <a:ext uri="{FF2B5EF4-FFF2-40B4-BE49-F238E27FC236}">
                  <a16:creationId xmlns:a16="http://schemas.microsoft.com/office/drawing/2014/main" id="{069FD71F-E3D4-77DB-113E-00EC8B00C0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8105" y="10717662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16" name="Text Box 3034">
            <a:extLst>
              <a:ext uri="{FF2B5EF4-FFF2-40B4-BE49-F238E27FC236}">
                <a16:creationId xmlns:a16="http://schemas.microsoft.com/office/drawing/2014/main" id="{E16674EA-FA64-C487-D354-A3BE6776182C}"/>
              </a:ext>
            </a:extLst>
          </p:cNvPr>
          <p:cNvSpPr txBox="1"/>
          <p:nvPr/>
        </p:nvSpPr>
        <p:spPr>
          <a:xfrm>
            <a:off x="14392359" y="21013899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 canal and sphincter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17" name="Group 2116">
            <a:extLst>
              <a:ext uri="{FF2B5EF4-FFF2-40B4-BE49-F238E27FC236}">
                <a16:creationId xmlns:a16="http://schemas.microsoft.com/office/drawing/2014/main" id="{FFD324F6-4269-AAA4-AA4D-C1A4AE5173D8}"/>
              </a:ext>
            </a:extLst>
          </p:cNvPr>
          <p:cNvGrpSpPr/>
          <p:nvPr/>
        </p:nvGrpSpPr>
        <p:grpSpPr>
          <a:xfrm>
            <a:off x="17839500" y="21030466"/>
            <a:ext cx="283305" cy="186737"/>
            <a:chOff x="2753428" y="5745370"/>
            <a:chExt cx="283305" cy="186737"/>
          </a:xfrm>
        </p:grpSpPr>
        <p:grpSp>
          <p:nvGrpSpPr>
            <p:cNvPr id="2122" name="Group 2121">
              <a:extLst>
                <a:ext uri="{FF2B5EF4-FFF2-40B4-BE49-F238E27FC236}">
                  <a16:creationId xmlns:a16="http://schemas.microsoft.com/office/drawing/2014/main" id="{DCF110CF-7BB3-EA7E-2DC0-7F48BC5A372E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2125" name="Text Box 3086">
                <a:extLst>
                  <a:ext uri="{FF2B5EF4-FFF2-40B4-BE49-F238E27FC236}">
                    <a16:creationId xmlns:a16="http://schemas.microsoft.com/office/drawing/2014/main" id="{5092EE77-5DD8-72CE-677A-D3EFCAD58FC0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6" name="Text Box 3086">
                <a:extLst>
                  <a:ext uri="{FF2B5EF4-FFF2-40B4-BE49-F238E27FC236}">
                    <a16:creationId xmlns:a16="http://schemas.microsoft.com/office/drawing/2014/main" id="{461EFCD0-EEA9-DFC0-E632-5C868DD5A8C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86">
                <a:extLst>
                  <a:ext uri="{FF2B5EF4-FFF2-40B4-BE49-F238E27FC236}">
                    <a16:creationId xmlns:a16="http://schemas.microsoft.com/office/drawing/2014/main" id="{A8A9B349-9CAA-F75F-B796-8DEE93669762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123" name="Straight Arrow Connector 2122">
              <a:extLst>
                <a:ext uri="{FF2B5EF4-FFF2-40B4-BE49-F238E27FC236}">
                  <a16:creationId xmlns:a16="http://schemas.microsoft.com/office/drawing/2014/main" id="{26412C73-E175-147C-C0C5-A6F22DB2ED17}"/>
                </a:ext>
              </a:extLst>
            </p:cNvPr>
            <p:cNvCxnSpPr>
              <a:cxnSpLocks/>
              <a:stCxn id="2124" idx="2"/>
              <a:endCxn id="2126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4" name="Text Box 3036">
              <a:extLst>
                <a:ext uri="{FF2B5EF4-FFF2-40B4-BE49-F238E27FC236}">
                  <a16:creationId xmlns:a16="http://schemas.microsoft.com/office/drawing/2014/main" id="{C6C4DEA1-0543-51A0-6454-CCAE89119D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18" name="Group 2117">
            <a:extLst>
              <a:ext uri="{FF2B5EF4-FFF2-40B4-BE49-F238E27FC236}">
                <a16:creationId xmlns:a16="http://schemas.microsoft.com/office/drawing/2014/main" id="{B7477EB7-8DCD-01F1-AC92-B30C6A8312E8}"/>
              </a:ext>
            </a:extLst>
          </p:cNvPr>
          <p:cNvGrpSpPr/>
          <p:nvPr/>
        </p:nvGrpSpPr>
        <p:grpSpPr>
          <a:xfrm>
            <a:off x="14484766" y="21120928"/>
            <a:ext cx="271971" cy="72000"/>
            <a:chOff x="1078378" y="4098606"/>
            <a:chExt cx="271971" cy="72000"/>
          </a:xfrm>
        </p:grpSpPr>
        <p:sp>
          <p:nvSpPr>
            <p:cNvPr id="2119" name="Star: 5 Points 2118">
              <a:hlinkClick r:id="rId18"/>
              <a:extLst>
                <a:ext uri="{FF2B5EF4-FFF2-40B4-BE49-F238E27FC236}">
                  <a16:creationId xmlns:a16="http://schemas.microsoft.com/office/drawing/2014/main" id="{8421E0C3-6C4E-02DB-3A0F-FEA5ACDEB5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8378" y="4098606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0" name="Star: 5 Points 2119">
              <a:hlinkClick r:id="rId19"/>
              <a:extLst>
                <a:ext uri="{FF2B5EF4-FFF2-40B4-BE49-F238E27FC236}">
                  <a16:creationId xmlns:a16="http://schemas.microsoft.com/office/drawing/2014/main" id="{E0AA496E-5603-E53E-234D-E8DF851DA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8364" y="4098606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1" name="Star: 5 Points 2120">
              <a:hlinkClick r:id="rId4"/>
              <a:extLst>
                <a:ext uri="{FF2B5EF4-FFF2-40B4-BE49-F238E27FC236}">
                  <a16:creationId xmlns:a16="http://schemas.microsoft.com/office/drawing/2014/main" id="{FD04E095-A162-6AE6-DAEF-E2FD77D271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349" y="4098606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28" name="Text Box 3068">
            <a:extLst>
              <a:ext uri="{FF2B5EF4-FFF2-40B4-BE49-F238E27FC236}">
                <a16:creationId xmlns:a16="http://schemas.microsoft.com/office/drawing/2014/main" id="{86BFADE2-CDE1-A524-702B-F5FCBBF61319}"/>
              </a:ext>
            </a:extLst>
          </p:cNvPr>
          <p:cNvSpPr txBox="1"/>
          <p:nvPr/>
        </p:nvSpPr>
        <p:spPr>
          <a:xfrm>
            <a:off x="14177502" y="16211182"/>
            <a:ext cx="4104000" cy="43315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Gallbladder</a:t>
            </a:r>
          </a:p>
        </p:txBody>
      </p:sp>
      <p:sp>
        <p:nvSpPr>
          <p:cNvPr id="2129" name="Text Box 3036">
            <a:extLst>
              <a:ext uri="{FF2B5EF4-FFF2-40B4-BE49-F238E27FC236}">
                <a16:creationId xmlns:a16="http://schemas.microsoft.com/office/drawing/2014/main" id="{A4F50A11-8E12-A1DB-3D8F-DADAE52BC910}"/>
              </a:ext>
            </a:extLst>
          </p:cNvPr>
          <p:cNvSpPr txBox="1">
            <a:spLocks noChangeAspect="1"/>
          </p:cNvSpPr>
          <p:nvPr/>
        </p:nvSpPr>
        <p:spPr>
          <a:xfrm>
            <a:off x="24881352" y="14439538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30" name="Text Box 3036">
            <a:extLst>
              <a:ext uri="{FF2B5EF4-FFF2-40B4-BE49-F238E27FC236}">
                <a16:creationId xmlns:a16="http://schemas.microsoft.com/office/drawing/2014/main" id="{3F4266D4-8637-1EAD-B61A-757CE9E45DA0}"/>
              </a:ext>
            </a:extLst>
          </p:cNvPr>
          <p:cNvSpPr txBox="1">
            <a:spLocks noChangeAspect="1"/>
          </p:cNvSpPr>
          <p:nvPr/>
        </p:nvSpPr>
        <p:spPr>
          <a:xfrm>
            <a:off x="24876373" y="14681369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31" name="Text Box 3034">
            <a:extLst>
              <a:ext uri="{FF2B5EF4-FFF2-40B4-BE49-F238E27FC236}">
                <a16:creationId xmlns:a16="http://schemas.microsoft.com/office/drawing/2014/main" id="{29F3A155-5FE9-03F5-892E-42533BC3BC5E}"/>
              </a:ext>
            </a:extLst>
          </p:cNvPr>
          <p:cNvSpPr txBox="1"/>
          <p:nvPr/>
        </p:nvSpPr>
        <p:spPr>
          <a:xfrm rot="16200000">
            <a:off x="19256261" y="10144271"/>
            <a:ext cx="873546" cy="4917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2133" name="Text Box 3034">
            <a:extLst>
              <a:ext uri="{FF2B5EF4-FFF2-40B4-BE49-F238E27FC236}">
                <a16:creationId xmlns:a16="http://schemas.microsoft.com/office/drawing/2014/main" id="{A9B4F96A-203B-7680-63BA-B7ABC3ABEC1F}"/>
              </a:ext>
            </a:extLst>
          </p:cNvPr>
          <p:cNvSpPr txBox="1"/>
          <p:nvPr/>
        </p:nvSpPr>
        <p:spPr>
          <a:xfrm rot="16200000">
            <a:off x="17440087" y="13911217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2134" name="Text Box 3034">
            <a:extLst>
              <a:ext uri="{FF2B5EF4-FFF2-40B4-BE49-F238E27FC236}">
                <a16:creationId xmlns:a16="http://schemas.microsoft.com/office/drawing/2014/main" id="{BCCCB0B3-BE64-1DBB-1009-4413C29BDD2F}"/>
              </a:ext>
            </a:extLst>
          </p:cNvPr>
          <p:cNvSpPr txBox="1"/>
          <p:nvPr/>
        </p:nvSpPr>
        <p:spPr>
          <a:xfrm rot="16200000">
            <a:off x="17587619" y="13847220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2135" name="Text Box 3034">
            <a:extLst>
              <a:ext uri="{FF2B5EF4-FFF2-40B4-BE49-F238E27FC236}">
                <a16:creationId xmlns:a16="http://schemas.microsoft.com/office/drawing/2014/main" id="{7A74BC16-2B9C-6540-F776-B35246B346EB}"/>
              </a:ext>
            </a:extLst>
          </p:cNvPr>
          <p:cNvSpPr txBox="1"/>
          <p:nvPr/>
        </p:nvSpPr>
        <p:spPr>
          <a:xfrm rot="16200000">
            <a:off x="19761268" y="10170371"/>
            <a:ext cx="873544" cy="439576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2136" name="Text Box 3034">
            <a:extLst>
              <a:ext uri="{FF2B5EF4-FFF2-40B4-BE49-F238E27FC236}">
                <a16:creationId xmlns:a16="http://schemas.microsoft.com/office/drawing/2014/main" id="{2A69D7BD-7DCA-41BB-5D46-733B0809B4C3}"/>
              </a:ext>
            </a:extLst>
          </p:cNvPr>
          <p:cNvSpPr txBox="1"/>
          <p:nvPr/>
        </p:nvSpPr>
        <p:spPr>
          <a:xfrm rot="16200000">
            <a:off x="18054260" y="13904342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2137" name="Text Box 3034">
            <a:extLst>
              <a:ext uri="{FF2B5EF4-FFF2-40B4-BE49-F238E27FC236}">
                <a16:creationId xmlns:a16="http://schemas.microsoft.com/office/drawing/2014/main" id="{46F401B0-3150-B627-C4C2-51991E16A5F9}"/>
              </a:ext>
            </a:extLst>
          </p:cNvPr>
          <p:cNvSpPr txBox="1"/>
          <p:nvPr/>
        </p:nvSpPr>
        <p:spPr>
          <a:xfrm rot="16200000">
            <a:off x="18223950" y="13858668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grpSp>
        <p:nvGrpSpPr>
          <p:cNvPr id="2138" name="Group 2137">
            <a:extLst>
              <a:ext uri="{FF2B5EF4-FFF2-40B4-BE49-F238E27FC236}">
                <a16:creationId xmlns:a16="http://schemas.microsoft.com/office/drawing/2014/main" id="{C53A6520-E13C-32C3-D566-7243275AA9B9}"/>
              </a:ext>
            </a:extLst>
          </p:cNvPr>
          <p:cNvGrpSpPr/>
          <p:nvPr/>
        </p:nvGrpSpPr>
        <p:grpSpPr>
          <a:xfrm>
            <a:off x="17868864" y="10784099"/>
            <a:ext cx="57600" cy="186737"/>
            <a:chOff x="2970743" y="12247074"/>
            <a:chExt cx="57600" cy="186737"/>
          </a:xfrm>
        </p:grpSpPr>
        <p:sp>
          <p:nvSpPr>
            <p:cNvPr id="2139" name="Text Box 3086">
              <a:extLst>
                <a:ext uri="{FF2B5EF4-FFF2-40B4-BE49-F238E27FC236}">
                  <a16:creationId xmlns:a16="http://schemas.microsoft.com/office/drawing/2014/main" id="{13F66FB9-AB38-DB65-BF51-E325B3AFF98D}"/>
                </a:ext>
              </a:extLst>
            </p:cNvPr>
            <p:cNvSpPr txBox="1"/>
            <p:nvPr/>
          </p:nvSpPr>
          <p:spPr>
            <a:xfrm>
              <a:off x="2970743" y="1224707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40" name="Text Box 3086">
              <a:extLst>
                <a:ext uri="{FF2B5EF4-FFF2-40B4-BE49-F238E27FC236}">
                  <a16:creationId xmlns:a16="http://schemas.microsoft.com/office/drawing/2014/main" id="{8AB7FFC0-2B66-C57C-790A-EDF8D94DF084}"/>
                </a:ext>
              </a:extLst>
            </p:cNvPr>
            <p:cNvSpPr txBox="1"/>
            <p:nvPr/>
          </p:nvSpPr>
          <p:spPr>
            <a:xfrm>
              <a:off x="2970743" y="12311643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41" name="Text Box 3086">
              <a:extLst>
                <a:ext uri="{FF2B5EF4-FFF2-40B4-BE49-F238E27FC236}">
                  <a16:creationId xmlns:a16="http://schemas.microsoft.com/office/drawing/2014/main" id="{A0AA3C5E-1857-4D90-C9B5-92236FA42B60}"/>
                </a:ext>
              </a:extLst>
            </p:cNvPr>
            <p:cNvSpPr txBox="1"/>
            <p:nvPr/>
          </p:nvSpPr>
          <p:spPr>
            <a:xfrm>
              <a:off x="2970743" y="1237621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142" name="Straight Arrow Connector 2141">
            <a:extLst>
              <a:ext uri="{FF2B5EF4-FFF2-40B4-BE49-F238E27FC236}">
                <a16:creationId xmlns:a16="http://schemas.microsoft.com/office/drawing/2014/main" id="{9C7BA6CE-E3EE-1ADA-0A05-65BD8373560A}"/>
              </a:ext>
            </a:extLst>
          </p:cNvPr>
          <p:cNvCxnSpPr>
            <a:cxnSpLocks/>
            <a:stCxn id="2143" idx="2"/>
            <a:endCxn id="2140" idx="3"/>
          </p:cNvCxnSpPr>
          <p:nvPr/>
        </p:nvCxnSpPr>
        <p:spPr>
          <a:xfrm flipH="1" flipV="1">
            <a:off x="17926464" y="10877468"/>
            <a:ext cx="631662" cy="193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3" name="Text Box 3036">
            <a:extLst>
              <a:ext uri="{FF2B5EF4-FFF2-40B4-BE49-F238E27FC236}">
                <a16:creationId xmlns:a16="http://schemas.microsoft.com/office/drawing/2014/main" id="{FF1EB282-05B0-B96D-BB46-18B3ED665038}"/>
              </a:ext>
            </a:extLst>
          </p:cNvPr>
          <p:cNvSpPr txBox="1">
            <a:spLocks noChangeAspect="1"/>
          </p:cNvSpPr>
          <p:nvPr/>
        </p:nvSpPr>
        <p:spPr>
          <a:xfrm>
            <a:off x="18558126" y="10850603"/>
            <a:ext cx="57600" cy="57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44" name="Connector: Elbow 2143">
            <a:extLst>
              <a:ext uri="{FF2B5EF4-FFF2-40B4-BE49-F238E27FC236}">
                <a16:creationId xmlns:a16="http://schemas.microsoft.com/office/drawing/2014/main" id="{66E68C68-D698-2BBF-170D-F1E6ACBCF1C6}"/>
              </a:ext>
            </a:extLst>
          </p:cNvPr>
          <p:cNvCxnSpPr>
            <a:cxnSpLocks/>
            <a:stCxn id="1749" idx="2"/>
            <a:endCxn id="2143" idx="6"/>
          </p:cNvCxnSpPr>
          <p:nvPr/>
        </p:nvCxnSpPr>
        <p:spPr>
          <a:xfrm rot="10800000" flipV="1">
            <a:off x="18615727" y="9614149"/>
            <a:ext cx="4576449" cy="1265253"/>
          </a:xfrm>
          <a:prstGeom prst="bentConnector3">
            <a:avLst>
              <a:gd name="adj1" fmla="val 88191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5" name="Connector: Elbow 2144">
            <a:extLst>
              <a:ext uri="{FF2B5EF4-FFF2-40B4-BE49-F238E27FC236}">
                <a16:creationId xmlns:a16="http://schemas.microsoft.com/office/drawing/2014/main" id="{D0BB1E46-DEEA-7D62-45CA-8E522665FEFC}"/>
              </a:ext>
            </a:extLst>
          </p:cNvPr>
          <p:cNvCxnSpPr>
            <a:cxnSpLocks/>
            <a:stCxn id="1507" idx="2"/>
            <a:endCxn id="2141" idx="3"/>
          </p:cNvCxnSpPr>
          <p:nvPr/>
        </p:nvCxnSpPr>
        <p:spPr>
          <a:xfrm rot="10800000">
            <a:off x="17926465" y="10942036"/>
            <a:ext cx="5090919" cy="64566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6" name="Group 2145">
            <a:extLst>
              <a:ext uri="{FF2B5EF4-FFF2-40B4-BE49-F238E27FC236}">
                <a16:creationId xmlns:a16="http://schemas.microsoft.com/office/drawing/2014/main" id="{F59D6006-5683-5FF9-DF0D-C4E6052692F2}"/>
              </a:ext>
            </a:extLst>
          </p:cNvPr>
          <p:cNvGrpSpPr/>
          <p:nvPr/>
        </p:nvGrpSpPr>
        <p:grpSpPr>
          <a:xfrm>
            <a:off x="17869048" y="11012009"/>
            <a:ext cx="57600" cy="186737"/>
            <a:chOff x="2970927" y="12246601"/>
            <a:chExt cx="57600" cy="186737"/>
          </a:xfrm>
        </p:grpSpPr>
        <p:sp>
          <p:nvSpPr>
            <p:cNvPr id="2147" name="Text Box 3086">
              <a:extLst>
                <a:ext uri="{FF2B5EF4-FFF2-40B4-BE49-F238E27FC236}">
                  <a16:creationId xmlns:a16="http://schemas.microsoft.com/office/drawing/2014/main" id="{A57A1CF5-7FF9-7DB9-462E-893D5984327F}"/>
                </a:ext>
              </a:extLst>
            </p:cNvPr>
            <p:cNvSpPr txBox="1"/>
            <p:nvPr/>
          </p:nvSpPr>
          <p:spPr>
            <a:xfrm>
              <a:off x="2970927" y="1224660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48" name="Text Box 3086">
              <a:extLst>
                <a:ext uri="{FF2B5EF4-FFF2-40B4-BE49-F238E27FC236}">
                  <a16:creationId xmlns:a16="http://schemas.microsoft.com/office/drawing/2014/main" id="{6FBC8269-9651-B775-5599-C61803448F1B}"/>
                </a:ext>
              </a:extLst>
            </p:cNvPr>
            <p:cNvSpPr txBox="1"/>
            <p:nvPr/>
          </p:nvSpPr>
          <p:spPr>
            <a:xfrm>
              <a:off x="2970927" y="1231117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49" name="Text Box 3086">
              <a:extLst>
                <a:ext uri="{FF2B5EF4-FFF2-40B4-BE49-F238E27FC236}">
                  <a16:creationId xmlns:a16="http://schemas.microsoft.com/office/drawing/2014/main" id="{5A4CC7FC-9823-5C63-9F61-CBB1E2A7DE39}"/>
                </a:ext>
              </a:extLst>
            </p:cNvPr>
            <p:cNvSpPr txBox="1"/>
            <p:nvPr/>
          </p:nvSpPr>
          <p:spPr>
            <a:xfrm>
              <a:off x="2970927" y="1237573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50" name="Text Box 3036">
            <a:extLst>
              <a:ext uri="{FF2B5EF4-FFF2-40B4-BE49-F238E27FC236}">
                <a16:creationId xmlns:a16="http://schemas.microsoft.com/office/drawing/2014/main" id="{26EAD102-8652-8068-4DDF-A26AA6AC4B6A}"/>
              </a:ext>
            </a:extLst>
          </p:cNvPr>
          <p:cNvSpPr txBox="1">
            <a:spLocks noChangeAspect="1"/>
          </p:cNvSpPr>
          <p:nvPr/>
        </p:nvSpPr>
        <p:spPr>
          <a:xfrm>
            <a:off x="18563265" y="11078513"/>
            <a:ext cx="57600" cy="57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C71986A3-BF33-AEE9-81C5-A1948337E14D}"/>
              </a:ext>
            </a:extLst>
          </p:cNvPr>
          <p:cNvGrpSpPr/>
          <p:nvPr/>
        </p:nvGrpSpPr>
        <p:grpSpPr>
          <a:xfrm>
            <a:off x="17868864" y="11240865"/>
            <a:ext cx="57600" cy="186737"/>
            <a:chOff x="2970743" y="12247074"/>
            <a:chExt cx="57600" cy="186737"/>
          </a:xfrm>
        </p:grpSpPr>
        <p:sp>
          <p:nvSpPr>
            <p:cNvPr id="2152" name="Text Box 3086">
              <a:extLst>
                <a:ext uri="{FF2B5EF4-FFF2-40B4-BE49-F238E27FC236}">
                  <a16:creationId xmlns:a16="http://schemas.microsoft.com/office/drawing/2014/main" id="{46DD0136-2E12-CED1-F3AC-900E1F924223}"/>
                </a:ext>
              </a:extLst>
            </p:cNvPr>
            <p:cNvSpPr txBox="1"/>
            <p:nvPr/>
          </p:nvSpPr>
          <p:spPr>
            <a:xfrm>
              <a:off x="2970743" y="1224707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53" name="Text Box 3086">
              <a:extLst>
                <a:ext uri="{FF2B5EF4-FFF2-40B4-BE49-F238E27FC236}">
                  <a16:creationId xmlns:a16="http://schemas.microsoft.com/office/drawing/2014/main" id="{908BD115-7EBB-1392-7166-FAA12506A4F3}"/>
                </a:ext>
              </a:extLst>
            </p:cNvPr>
            <p:cNvSpPr txBox="1"/>
            <p:nvPr/>
          </p:nvSpPr>
          <p:spPr>
            <a:xfrm>
              <a:off x="2970743" y="12311643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54" name="Text Box 3086">
              <a:extLst>
                <a:ext uri="{FF2B5EF4-FFF2-40B4-BE49-F238E27FC236}">
                  <a16:creationId xmlns:a16="http://schemas.microsoft.com/office/drawing/2014/main" id="{CD30E1DA-691F-4A22-585C-31EB7963C7F8}"/>
                </a:ext>
              </a:extLst>
            </p:cNvPr>
            <p:cNvSpPr txBox="1"/>
            <p:nvPr/>
          </p:nvSpPr>
          <p:spPr>
            <a:xfrm>
              <a:off x="2970743" y="1237621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55" name="Text Box 3036">
            <a:extLst>
              <a:ext uri="{FF2B5EF4-FFF2-40B4-BE49-F238E27FC236}">
                <a16:creationId xmlns:a16="http://schemas.microsoft.com/office/drawing/2014/main" id="{33AD9386-2B00-39C7-0D48-5738713306D4}"/>
              </a:ext>
            </a:extLst>
          </p:cNvPr>
          <p:cNvSpPr txBox="1">
            <a:spLocks noChangeAspect="1"/>
          </p:cNvSpPr>
          <p:nvPr/>
        </p:nvSpPr>
        <p:spPr>
          <a:xfrm>
            <a:off x="18571729" y="11301049"/>
            <a:ext cx="57600" cy="57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56" name="Text Box 3068">
            <a:extLst>
              <a:ext uri="{FF2B5EF4-FFF2-40B4-BE49-F238E27FC236}">
                <a16:creationId xmlns:a16="http://schemas.microsoft.com/office/drawing/2014/main" id="{85E8FA52-6F5A-8392-5C1C-38EAE47A16D5}"/>
              </a:ext>
            </a:extLst>
          </p:cNvPr>
          <p:cNvSpPr txBox="1"/>
          <p:nvPr/>
        </p:nvSpPr>
        <p:spPr>
          <a:xfrm>
            <a:off x="14179162" y="13189917"/>
            <a:ext cx="4104000" cy="354747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Duodenum</a:t>
            </a:r>
          </a:p>
        </p:txBody>
      </p:sp>
      <p:sp>
        <p:nvSpPr>
          <p:cNvPr id="2158" name="Text Box 3034">
            <a:extLst>
              <a:ext uri="{FF2B5EF4-FFF2-40B4-BE49-F238E27FC236}">
                <a16:creationId xmlns:a16="http://schemas.microsoft.com/office/drawing/2014/main" id="{3E9FC7A7-4F87-C309-D074-5084127BA6F2}"/>
              </a:ext>
            </a:extLst>
          </p:cNvPr>
          <p:cNvSpPr txBox="1"/>
          <p:nvPr/>
        </p:nvSpPr>
        <p:spPr>
          <a:xfrm>
            <a:off x="14389372" y="13290987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Pre-ampullary duodenum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59" name="Group 2158">
            <a:extLst>
              <a:ext uri="{FF2B5EF4-FFF2-40B4-BE49-F238E27FC236}">
                <a16:creationId xmlns:a16="http://schemas.microsoft.com/office/drawing/2014/main" id="{69C1D808-77EC-588D-57C2-ED405236BE58}"/>
              </a:ext>
            </a:extLst>
          </p:cNvPr>
          <p:cNvGrpSpPr/>
          <p:nvPr/>
        </p:nvGrpSpPr>
        <p:grpSpPr>
          <a:xfrm>
            <a:off x="17844088" y="13307621"/>
            <a:ext cx="273927" cy="186737"/>
            <a:chOff x="2762806" y="5745370"/>
            <a:chExt cx="273927" cy="186737"/>
          </a:xfrm>
        </p:grpSpPr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FA3939B4-A0FA-172E-5A17-585016D61F13}"/>
                </a:ext>
              </a:extLst>
            </p:cNvPr>
            <p:cNvGrpSpPr/>
            <p:nvPr/>
          </p:nvGrpSpPr>
          <p:grpSpPr>
            <a:xfrm>
              <a:off x="2762806" y="5745370"/>
              <a:ext cx="57600" cy="186737"/>
              <a:chOff x="2899599" y="12245125"/>
              <a:chExt cx="57600" cy="186737"/>
            </a:xfrm>
          </p:grpSpPr>
          <p:sp>
            <p:nvSpPr>
              <p:cNvPr id="2167" name="Text Box 3086">
                <a:extLst>
                  <a:ext uri="{FF2B5EF4-FFF2-40B4-BE49-F238E27FC236}">
                    <a16:creationId xmlns:a16="http://schemas.microsoft.com/office/drawing/2014/main" id="{794916B2-8E4D-D5E0-89A1-E1E27DE682D8}"/>
                  </a:ext>
                </a:extLst>
              </p:cNvPr>
              <p:cNvSpPr txBox="1"/>
              <p:nvPr/>
            </p:nvSpPr>
            <p:spPr>
              <a:xfrm>
                <a:off x="2899599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8" name="Text Box 3086">
                <a:extLst>
                  <a:ext uri="{FF2B5EF4-FFF2-40B4-BE49-F238E27FC236}">
                    <a16:creationId xmlns:a16="http://schemas.microsoft.com/office/drawing/2014/main" id="{1D986E75-4DDC-7707-E245-55132A8F3118}"/>
                  </a:ext>
                </a:extLst>
              </p:cNvPr>
              <p:cNvSpPr txBox="1"/>
              <p:nvPr/>
            </p:nvSpPr>
            <p:spPr>
              <a:xfrm>
                <a:off x="2899599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9" name="Text Box 3086">
                <a:extLst>
                  <a:ext uri="{FF2B5EF4-FFF2-40B4-BE49-F238E27FC236}">
                    <a16:creationId xmlns:a16="http://schemas.microsoft.com/office/drawing/2014/main" id="{5AD50916-AED7-CC37-9894-3AA483458073}"/>
                  </a:ext>
                </a:extLst>
              </p:cNvPr>
              <p:cNvSpPr txBox="1"/>
              <p:nvPr/>
            </p:nvSpPr>
            <p:spPr>
              <a:xfrm>
                <a:off x="2899599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165" name="Straight Arrow Connector 2164">
              <a:extLst>
                <a:ext uri="{FF2B5EF4-FFF2-40B4-BE49-F238E27FC236}">
                  <a16:creationId xmlns:a16="http://schemas.microsoft.com/office/drawing/2014/main" id="{3BC571EB-47F9-4110-2BDA-08E64AE3E368}"/>
                </a:ext>
              </a:extLst>
            </p:cNvPr>
            <p:cNvCxnSpPr>
              <a:cxnSpLocks/>
              <a:stCxn id="2166" idx="2"/>
              <a:endCxn id="2168" idx="3"/>
            </p:cNvCxnSpPr>
            <p:nvPr/>
          </p:nvCxnSpPr>
          <p:spPr>
            <a:xfrm flipH="1" flipV="1">
              <a:off x="2820406" y="5838739"/>
              <a:ext cx="158727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6" name="Text Box 3036">
              <a:extLst>
                <a:ext uri="{FF2B5EF4-FFF2-40B4-BE49-F238E27FC236}">
                  <a16:creationId xmlns:a16="http://schemas.microsoft.com/office/drawing/2014/main" id="{D3D5C1AA-85A6-BCD9-66C5-D4578A68C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0" name="Group 2159">
            <a:extLst>
              <a:ext uri="{FF2B5EF4-FFF2-40B4-BE49-F238E27FC236}">
                <a16:creationId xmlns:a16="http://schemas.microsoft.com/office/drawing/2014/main" id="{5978A5DB-7D42-2D51-F296-CD076F9A6601}"/>
              </a:ext>
            </a:extLst>
          </p:cNvPr>
          <p:cNvGrpSpPr/>
          <p:nvPr/>
        </p:nvGrpSpPr>
        <p:grpSpPr>
          <a:xfrm>
            <a:off x="14471925" y="13400090"/>
            <a:ext cx="271971" cy="72000"/>
            <a:chOff x="1089566" y="4100851"/>
            <a:chExt cx="271971" cy="72000"/>
          </a:xfrm>
        </p:grpSpPr>
        <p:sp>
          <p:nvSpPr>
            <p:cNvPr id="2161" name="Star: 5 Points 2160">
              <a:hlinkClick r:id="rId11"/>
              <a:extLst>
                <a:ext uri="{FF2B5EF4-FFF2-40B4-BE49-F238E27FC236}">
                  <a16:creationId xmlns:a16="http://schemas.microsoft.com/office/drawing/2014/main" id="{1F3FAEAF-9667-A7B3-DF11-C542CE65E1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9566" y="410085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2" name="Star: 5 Points 2161">
              <a:hlinkClick r:id="rId12"/>
              <a:extLst>
                <a:ext uri="{FF2B5EF4-FFF2-40B4-BE49-F238E27FC236}">
                  <a16:creationId xmlns:a16="http://schemas.microsoft.com/office/drawing/2014/main" id="{517A5201-2DF9-B300-DF1B-75503271A7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552" y="410085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3" name="Star: 5 Points 2162">
              <a:hlinkClick r:id="rId4"/>
              <a:extLst>
                <a:ext uri="{FF2B5EF4-FFF2-40B4-BE49-F238E27FC236}">
                  <a16:creationId xmlns:a16="http://schemas.microsoft.com/office/drawing/2014/main" id="{8BB048AD-C6EC-E880-6A71-2B9DC0FF1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9537" y="410085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70" name="Text Box 3034">
            <a:extLst>
              <a:ext uri="{FF2B5EF4-FFF2-40B4-BE49-F238E27FC236}">
                <a16:creationId xmlns:a16="http://schemas.microsoft.com/office/drawing/2014/main" id="{8CFE678E-AD45-ADFB-26B7-21B692C3A851}"/>
              </a:ext>
            </a:extLst>
          </p:cNvPr>
          <p:cNvSpPr txBox="1"/>
          <p:nvPr/>
        </p:nvSpPr>
        <p:spPr>
          <a:xfrm>
            <a:off x="14387810" y="16317706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71" name="Connector: Elbow 2170">
            <a:extLst>
              <a:ext uri="{FF2B5EF4-FFF2-40B4-BE49-F238E27FC236}">
                <a16:creationId xmlns:a16="http://schemas.microsoft.com/office/drawing/2014/main" id="{E33C3F0E-6435-3AD2-25C6-4FE98C7CCF14}"/>
              </a:ext>
            </a:extLst>
          </p:cNvPr>
          <p:cNvCxnSpPr>
            <a:cxnSpLocks/>
            <a:stCxn id="1719" idx="2"/>
            <a:endCxn id="2167" idx="3"/>
          </p:cNvCxnSpPr>
          <p:nvPr/>
        </p:nvCxnSpPr>
        <p:spPr>
          <a:xfrm rot="10800000" flipV="1">
            <a:off x="17901688" y="9877345"/>
            <a:ext cx="3936012" cy="345907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2" name="Connector: Elbow 2171">
            <a:extLst>
              <a:ext uri="{FF2B5EF4-FFF2-40B4-BE49-F238E27FC236}">
                <a16:creationId xmlns:a16="http://schemas.microsoft.com/office/drawing/2014/main" id="{7C3817B1-1EDF-8B91-6DEC-D27AADBDB0D2}"/>
              </a:ext>
            </a:extLst>
          </p:cNvPr>
          <p:cNvCxnSpPr>
            <a:cxnSpLocks/>
            <a:stCxn id="2472" idx="2"/>
            <a:endCxn id="2166" idx="6"/>
          </p:cNvCxnSpPr>
          <p:nvPr/>
        </p:nvCxnSpPr>
        <p:spPr>
          <a:xfrm rot="10800000" flipV="1">
            <a:off x="18118015" y="9789930"/>
            <a:ext cx="7424298" cy="361299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3" name="Text Box 3068">
            <a:extLst>
              <a:ext uri="{FF2B5EF4-FFF2-40B4-BE49-F238E27FC236}">
                <a16:creationId xmlns:a16="http://schemas.microsoft.com/office/drawing/2014/main" id="{C2CBF6A5-8D28-3EC1-078D-F7B954F6465B}"/>
              </a:ext>
            </a:extLst>
          </p:cNvPr>
          <p:cNvSpPr txBox="1"/>
          <p:nvPr/>
        </p:nvSpPr>
        <p:spPr>
          <a:xfrm>
            <a:off x="14177014" y="14445004"/>
            <a:ext cx="4102884" cy="171404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Pancreas</a:t>
            </a:r>
          </a:p>
        </p:txBody>
      </p:sp>
      <p:sp>
        <p:nvSpPr>
          <p:cNvPr id="2175" name="Text Box 3034">
            <a:extLst>
              <a:ext uri="{FF2B5EF4-FFF2-40B4-BE49-F238E27FC236}">
                <a16:creationId xmlns:a16="http://schemas.microsoft.com/office/drawing/2014/main" id="{D09DEEEC-5D6F-20C7-D413-A5CA9310D7EF}"/>
              </a:ext>
            </a:extLst>
          </p:cNvPr>
          <p:cNvSpPr txBox="1"/>
          <p:nvPr/>
        </p:nvSpPr>
        <p:spPr>
          <a:xfrm>
            <a:off x="14387147" y="14774471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Lobar pancreatic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76" name="Group 2175">
            <a:extLst>
              <a:ext uri="{FF2B5EF4-FFF2-40B4-BE49-F238E27FC236}">
                <a16:creationId xmlns:a16="http://schemas.microsoft.com/office/drawing/2014/main" id="{E0BFED29-A178-465A-BB64-CB2F0DA18598}"/>
              </a:ext>
            </a:extLst>
          </p:cNvPr>
          <p:cNvGrpSpPr/>
          <p:nvPr/>
        </p:nvGrpSpPr>
        <p:grpSpPr>
          <a:xfrm>
            <a:off x="17840900" y="14789103"/>
            <a:ext cx="57600" cy="186737"/>
            <a:chOff x="2898636" y="12245125"/>
            <a:chExt cx="57600" cy="186737"/>
          </a:xfrm>
        </p:grpSpPr>
        <p:sp>
          <p:nvSpPr>
            <p:cNvPr id="2181" name="Text Box 3086">
              <a:extLst>
                <a:ext uri="{FF2B5EF4-FFF2-40B4-BE49-F238E27FC236}">
                  <a16:creationId xmlns:a16="http://schemas.microsoft.com/office/drawing/2014/main" id="{73A1E7E6-50D0-71C0-434D-5A99F9210FC3}"/>
                </a:ext>
              </a:extLst>
            </p:cNvPr>
            <p:cNvSpPr txBox="1"/>
            <p:nvPr/>
          </p:nvSpPr>
          <p:spPr>
            <a:xfrm>
              <a:off x="2898636" y="1224512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2" name="Text Box 3086">
              <a:extLst>
                <a:ext uri="{FF2B5EF4-FFF2-40B4-BE49-F238E27FC236}">
                  <a16:creationId xmlns:a16="http://schemas.microsoft.com/office/drawing/2014/main" id="{B5950633-0A68-92F6-40F5-3C8AC8A92A2D}"/>
                </a:ext>
              </a:extLst>
            </p:cNvPr>
            <p:cNvSpPr txBox="1"/>
            <p:nvPr/>
          </p:nvSpPr>
          <p:spPr>
            <a:xfrm>
              <a:off x="2898636" y="1230969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3" name="Text Box 3086">
              <a:extLst>
                <a:ext uri="{FF2B5EF4-FFF2-40B4-BE49-F238E27FC236}">
                  <a16:creationId xmlns:a16="http://schemas.microsoft.com/office/drawing/2014/main" id="{E09B2690-0AFF-0D1B-BA03-9CD1C7764BBE}"/>
                </a:ext>
              </a:extLst>
            </p:cNvPr>
            <p:cNvSpPr txBox="1"/>
            <p:nvPr/>
          </p:nvSpPr>
          <p:spPr>
            <a:xfrm>
              <a:off x="2898636" y="1237426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77" name="Group 2176">
            <a:extLst>
              <a:ext uri="{FF2B5EF4-FFF2-40B4-BE49-F238E27FC236}">
                <a16:creationId xmlns:a16="http://schemas.microsoft.com/office/drawing/2014/main" id="{DFFCF251-D1D7-73EF-2E79-597DCABC5704}"/>
              </a:ext>
            </a:extLst>
          </p:cNvPr>
          <p:cNvGrpSpPr/>
          <p:nvPr/>
        </p:nvGrpSpPr>
        <p:grpSpPr>
          <a:xfrm>
            <a:off x="14485720" y="14889102"/>
            <a:ext cx="271971" cy="72000"/>
            <a:chOff x="1092748" y="4101176"/>
            <a:chExt cx="271971" cy="72000"/>
          </a:xfrm>
        </p:grpSpPr>
        <p:sp>
          <p:nvSpPr>
            <p:cNvPr id="2178" name="Star: 5 Points 2177">
              <a:hlinkClick r:id="rId21"/>
              <a:extLst>
                <a:ext uri="{FF2B5EF4-FFF2-40B4-BE49-F238E27FC236}">
                  <a16:creationId xmlns:a16="http://schemas.microsoft.com/office/drawing/2014/main" id="{49B10748-A4A4-02E3-D205-FF7BE98F8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748" y="4101176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9" name="Star: 5 Points 2178">
              <a:hlinkClick r:id="rId22"/>
              <a:extLst>
                <a:ext uri="{FF2B5EF4-FFF2-40B4-BE49-F238E27FC236}">
                  <a16:creationId xmlns:a16="http://schemas.microsoft.com/office/drawing/2014/main" id="{320F5EF0-A917-F6AD-026A-BCA524A4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2734" y="4101176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0" name="Star: 5 Points 2179">
              <a:hlinkClick r:id="rId4"/>
              <a:extLst>
                <a:ext uri="{FF2B5EF4-FFF2-40B4-BE49-F238E27FC236}">
                  <a16:creationId xmlns:a16="http://schemas.microsoft.com/office/drawing/2014/main" id="{775C0D90-0B56-332C-8619-25BFE829FF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719" y="4101176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85" name="Text Box 3034">
            <a:extLst>
              <a:ext uri="{FF2B5EF4-FFF2-40B4-BE49-F238E27FC236}">
                <a16:creationId xmlns:a16="http://schemas.microsoft.com/office/drawing/2014/main" id="{ACBB4B04-AEFA-CEFC-BF37-2DB84EDDD8CC}"/>
              </a:ext>
            </a:extLst>
          </p:cNvPr>
          <p:cNvSpPr txBox="1"/>
          <p:nvPr/>
        </p:nvSpPr>
        <p:spPr>
          <a:xfrm>
            <a:off x="14387147" y="14545433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pancreatic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330E440E-B8E1-F0ED-7164-BEF9503E288A}"/>
              </a:ext>
            </a:extLst>
          </p:cNvPr>
          <p:cNvGrpSpPr/>
          <p:nvPr/>
        </p:nvGrpSpPr>
        <p:grpSpPr>
          <a:xfrm>
            <a:off x="17840900" y="14561049"/>
            <a:ext cx="57600" cy="186737"/>
            <a:chOff x="2898636" y="12245125"/>
            <a:chExt cx="57600" cy="186737"/>
          </a:xfrm>
        </p:grpSpPr>
        <p:sp>
          <p:nvSpPr>
            <p:cNvPr id="2191" name="Text Box 3086">
              <a:extLst>
                <a:ext uri="{FF2B5EF4-FFF2-40B4-BE49-F238E27FC236}">
                  <a16:creationId xmlns:a16="http://schemas.microsoft.com/office/drawing/2014/main" id="{9B92D9F9-B07B-8F66-55A0-93E0F1F936D2}"/>
                </a:ext>
              </a:extLst>
            </p:cNvPr>
            <p:cNvSpPr txBox="1"/>
            <p:nvPr/>
          </p:nvSpPr>
          <p:spPr>
            <a:xfrm>
              <a:off x="2898636" y="1224512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2" name="Text Box 3086">
              <a:extLst>
                <a:ext uri="{FF2B5EF4-FFF2-40B4-BE49-F238E27FC236}">
                  <a16:creationId xmlns:a16="http://schemas.microsoft.com/office/drawing/2014/main" id="{3FCF4CEB-CC63-723C-C85B-F9A26ECCF865}"/>
                </a:ext>
              </a:extLst>
            </p:cNvPr>
            <p:cNvSpPr txBox="1"/>
            <p:nvPr/>
          </p:nvSpPr>
          <p:spPr>
            <a:xfrm>
              <a:off x="2898636" y="1230969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3" name="Text Box 3086">
              <a:extLst>
                <a:ext uri="{FF2B5EF4-FFF2-40B4-BE49-F238E27FC236}">
                  <a16:creationId xmlns:a16="http://schemas.microsoft.com/office/drawing/2014/main" id="{E412CC1C-82F9-D78A-2299-0EA7DCA0446B}"/>
                </a:ext>
              </a:extLst>
            </p:cNvPr>
            <p:cNvSpPr txBox="1"/>
            <p:nvPr/>
          </p:nvSpPr>
          <p:spPr>
            <a:xfrm>
              <a:off x="2898636" y="1237426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7" name="Group 2186">
            <a:extLst>
              <a:ext uri="{FF2B5EF4-FFF2-40B4-BE49-F238E27FC236}">
                <a16:creationId xmlns:a16="http://schemas.microsoft.com/office/drawing/2014/main" id="{4B0BF7AB-5A32-D325-6E15-66E11635465B}"/>
              </a:ext>
            </a:extLst>
          </p:cNvPr>
          <p:cNvGrpSpPr/>
          <p:nvPr/>
        </p:nvGrpSpPr>
        <p:grpSpPr>
          <a:xfrm>
            <a:off x="14484938" y="14661517"/>
            <a:ext cx="271971" cy="72000"/>
            <a:chOff x="1091966" y="4102629"/>
            <a:chExt cx="271971" cy="72000"/>
          </a:xfrm>
        </p:grpSpPr>
        <p:sp>
          <p:nvSpPr>
            <p:cNvPr id="2188" name="Star: 5 Points 2187">
              <a:hlinkClick r:id="rId21"/>
              <a:extLst>
                <a:ext uri="{FF2B5EF4-FFF2-40B4-BE49-F238E27FC236}">
                  <a16:creationId xmlns:a16="http://schemas.microsoft.com/office/drawing/2014/main" id="{5F31D17B-F5BA-E678-0F6C-38A5864CC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66" y="410262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9" name="Star: 5 Points 2188">
              <a:hlinkClick r:id="rId22"/>
              <a:extLst>
                <a:ext uri="{FF2B5EF4-FFF2-40B4-BE49-F238E27FC236}">
                  <a16:creationId xmlns:a16="http://schemas.microsoft.com/office/drawing/2014/main" id="{41C6B993-72D8-AAA6-5CEA-F1839B1FF0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1952" y="410262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0" name="Star: 5 Points 2189">
              <a:hlinkClick r:id="rId4"/>
              <a:extLst>
                <a:ext uri="{FF2B5EF4-FFF2-40B4-BE49-F238E27FC236}">
                  <a16:creationId xmlns:a16="http://schemas.microsoft.com/office/drawing/2014/main" id="{D2034D42-9789-C496-A87A-CCD3351027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937" y="410262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95" name="Text Box 3034">
            <a:extLst>
              <a:ext uri="{FF2B5EF4-FFF2-40B4-BE49-F238E27FC236}">
                <a16:creationId xmlns:a16="http://schemas.microsoft.com/office/drawing/2014/main" id="{C8492658-466B-AF67-7DA6-33DFA98B1D05}"/>
              </a:ext>
            </a:extLst>
          </p:cNvPr>
          <p:cNvSpPr txBox="1"/>
          <p:nvPr/>
        </p:nvSpPr>
        <p:spPr>
          <a:xfrm>
            <a:off x="14387147" y="15002525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Interlobular pancreatic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96" name="Group 2195">
            <a:extLst>
              <a:ext uri="{FF2B5EF4-FFF2-40B4-BE49-F238E27FC236}">
                <a16:creationId xmlns:a16="http://schemas.microsoft.com/office/drawing/2014/main" id="{40709D6B-5D86-53A7-72E1-B0C73DCB1BB0}"/>
              </a:ext>
            </a:extLst>
          </p:cNvPr>
          <p:cNvGrpSpPr/>
          <p:nvPr/>
        </p:nvGrpSpPr>
        <p:grpSpPr>
          <a:xfrm>
            <a:off x="17840900" y="15017157"/>
            <a:ext cx="57600" cy="186737"/>
            <a:chOff x="2898636" y="12245125"/>
            <a:chExt cx="57600" cy="186737"/>
          </a:xfrm>
        </p:grpSpPr>
        <p:sp>
          <p:nvSpPr>
            <p:cNvPr id="2201" name="Text Box 3086">
              <a:extLst>
                <a:ext uri="{FF2B5EF4-FFF2-40B4-BE49-F238E27FC236}">
                  <a16:creationId xmlns:a16="http://schemas.microsoft.com/office/drawing/2014/main" id="{29FB2468-4EEE-72C1-B12B-8EFEE1CE7160}"/>
                </a:ext>
              </a:extLst>
            </p:cNvPr>
            <p:cNvSpPr txBox="1"/>
            <p:nvPr/>
          </p:nvSpPr>
          <p:spPr>
            <a:xfrm>
              <a:off x="2898636" y="1224512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2" name="Text Box 3086">
              <a:extLst>
                <a:ext uri="{FF2B5EF4-FFF2-40B4-BE49-F238E27FC236}">
                  <a16:creationId xmlns:a16="http://schemas.microsoft.com/office/drawing/2014/main" id="{8200BAD4-7B71-F26F-C2F6-BA09D9E36F5B}"/>
                </a:ext>
              </a:extLst>
            </p:cNvPr>
            <p:cNvSpPr txBox="1"/>
            <p:nvPr/>
          </p:nvSpPr>
          <p:spPr>
            <a:xfrm>
              <a:off x="2898636" y="1230969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3" name="Text Box 3086">
              <a:extLst>
                <a:ext uri="{FF2B5EF4-FFF2-40B4-BE49-F238E27FC236}">
                  <a16:creationId xmlns:a16="http://schemas.microsoft.com/office/drawing/2014/main" id="{9A8E0056-BB9B-3C36-8504-053BDD1264DA}"/>
                </a:ext>
              </a:extLst>
            </p:cNvPr>
            <p:cNvSpPr txBox="1"/>
            <p:nvPr/>
          </p:nvSpPr>
          <p:spPr>
            <a:xfrm>
              <a:off x="2898636" y="1237426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97" name="Group 2196">
            <a:extLst>
              <a:ext uri="{FF2B5EF4-FFF2-40B4-BE49-F238E27FC236}">
                <a16:creationId xmlns:a16="http://schemas.microsoft.com/office/drawing/2014/main" id="{D7802DE9-5341-BD29-39EC-3285C2BC939D}"/>
              </a:ext>
            </a:extLst>
          </p:cNvPr>
          <p:cNvGrpSpPr/>
          <p:nvPr/>
        </p:nvGrpSpPr>
        <p:grpSpPr>
          <a:xfrm>
            <a:off x="14482637" y="15116614"/>
            <a:ext cx="271971" cy="72000"/>
            <a:chOff x="1089665" y="4100634"/>
            <a:chExt cx="271971" cy="72000"/>
          </a:xfrm>
        </p:grpSpPr>
        <p:sp>
          <p:nvSpPr>
            <p:cNvPr id="2198" name="Star: 5 Points 2197">
              <a:hlinkClick r:id="rId21"/>
              <a:extLst>
                <a:ext uri="{FF2B5EF4-FFF2-40B4-BE49-F238E27FC236}">
                  <a16:creationId xmlns:a16="http://schemas.microsoft.com/office/drawing/2014/main" id="{7E48D3B0-C3A7-1BFB-9C17-C13293536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9665" y="410063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9" name="Star: 5 Points 2198">
              <a:hlinkClick r:id="rId22"/>
              <a:extLst>
                <a:ext uri="{FF2B5EF4-FFF2-40B4-BE49-F238E27FC236}">
                  <a16:creationId xmlns:a16="http://schemas.microsoft.com/office/drawing/2014/main" id="{C1E5D59C-A306-1AAD-BD62-6DF767B778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651" y="410063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0" name="Star: 5 Points 2199">
              <a:hlinkClick r:id="rId4"/>
              <a:extLst>
                <a:ext uri="{FF2B5EF4-FFF2-40B4-BE49-F238E27FC236}">
                  <a16:creationId xmlns:a16="http://schemas.microsoft.com/office/drawing/2014/main" id="{35D0C9EB-D547-6FDB-5BD5-E95FC22266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9636" y="410063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05" name="Text Box 3034">
            <a:extLst>
              <a:ext uri="{FF2B5EF4-FFF2-40B4-BE49-F238E27FC236}">
                <a16:creationId xmlns:a16="http://schemas.microsoft.com/office/drawing/2014/main" id="{4D0DF05C-7B75-ED9B-BF16-E7D7ECACC028}"/>
              </a:ext>
            </a:extLst>
          </p:cNvPr>
          <p:cNvSpPr txBox="1"/>
          <p:nvPr/>
        </p:nvSpPr>
        <p:spPr>
          <a:xfrm>
            <a:off x="14387147" y="15230579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Intralobular pancreatic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206" name="Group 2205">
            <a:extLst>
              <a:ext uri="{FF2B5EF4-FFF2-40B4-BE49-F238E27FC236}">
                <a16:creationId xmlns:a16="http://schemas.microsoft.com/office/drawing/2014/main" id="{8D6CD68C-DC34-1CB3-025A-D662D2E063F3}"/>
              </a:ext>
            </a:extLst>
          </p:cNvPr>
          <p:cNvGrpSpPr/>
          <p:nvPr/>
        </p:nvGrpSpPr>
        <p:grpSpPr>
          <a:xfrm>
            <a:off x="17838095" y="15245211"/>
            <a:ext cx="60405" cy="186737"/>
            <a:chOff x="2895831" y="12245125"/>
            <a:chExt cx="60405" cy="186737"/>
          </a:xfrm>
        </p:grpSpPr>
        <p:sp>
          <p:nvSpPr>
            <p:cNvPr id="2211" name="Text Box 3086">
              <a:extLst>
                <a:ext uri="{FF2B5EF4-FFF2-40B4-BE49-F238E27FC236}">
                  <a16:creationId xmlns:a16="http://schemas.microsoft.com/office/drawing/2014/main" id="{DADF4762-D957-24BB-F8F4-38A79DB1BD50}"/>
                </a:ext>
              </a:extLst>
            </p:cNvPr>
            <p:cNvSpPr txBox="1"/>
            <p:nvPr/>
          </p:nvSpPr>
          <p:spPr>
            <a:xfrm>
              <a:off x="2898636" y="1224512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2" name="Text Box 3086">
              <a:extLst>
                <a:ext uri="{FF2B5EF4-FFF2-40B4-BE49-F238E27FC236}">
                  <a16:creationId xmlns:a16="http://schemas.microsoft.com/office/drawing/2014/main" id="{CD315FCA-6A21-D04C-F55A-A6A5ACBF29C9}"/>
                </a:ext>
              </a:extLst>
            </p:cNvPr>
            <p:cNvSpPr txBox="1"/>
            <p:nvPr/>
          </p:nvSpPr>
          <p:spPr>
            <a:xfrm>
              <a:off x="2895831" y="1230969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86">
              <a:extLst>
                <a:ext uri="{FF2B5EF4-FFF2-40B4-BE49-F238E27FC236}">
                  <a16:creationId xmlns:a16="http://schemas.microsoft.com/office/drawing/2014/main" id="{660106E7-B24A-FD80-E96D-4F2181338DAC}"/>
                </a:ext>
              </a:extLst>
            </p:cNvPr>
            <p:cNvSpPr txBox="1"/>
            <p:nvPr/>
          </p:nvSpPr>
          <p:spPr>
            <a:xfrm>
              <a:off x="2898636" y="1237426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07" name="Group 2206">
            <a:extLst>
              <a:ext uri="{FF2B5EF4-FFF2-40B4-BE49-F238E27FC236}">
                <a16:creationId xmlns:a16="http://schemas.microsoft.com/office/drawing/2014/main" id="{83C042E9-ED71-01AF-6AAD-35493865486D}"/>
              </a:ext>
            </a:extLst>
          </p:cNvPr>
          <p:cNvGrpSpPr/>
          <p:nvPr/>
        </p:nvGrpSpPr>
        <p:grpSpPr>
          <a:xfrm>
            <a:off x="14486819" y="15349072"/>
            <a:ext cx="271971" cy="72000"/>
            <a:chOff x="1093847" y="4105038"/>
            <a:chExt cx="271971" cy="72000"/>
          </a:xfrm>
        </p:grpSpPr>
        <p:sp>
          <p:nvSpPr>
            <p:cNvPr id="2208" name="Star: 5 Points 2207">
              <a:hlinkClick r:id="rId21"/>
              <a:extLst>
                <a:ext uri="{FF2B5EF4-FFF2-40B4-BE49-F238E27FC236}">
                  <a16:creationId xmlns:a16="http://schemas.microsoft.com/office/drawing/2014/main" id="{C6C64D67-0EFF-F962-19E7-516E80636B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3847" y="410503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9" name="Star: 5 Points 2208">
              <a:hlinkClick r:id="rId22"/>
              <a:extLst>
                <a:ext uri="{FF2B5EF4-FFF2-40B4-BE49-F238E27FC236}">
                  <a16:creationId xmlns:a16="http://schemas.microsoft.com/office/drawing/2014/main" id="{9F123DE1-0D87-7D50-0A4C-C6BE7C12F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3833" y="410503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0" name="Star: 5 Points 2209">
              <a:hlinkClick r:id="rId4"/>
              <a:extLst>
                <a:ext uri="{FF2B5EF4-FFF2-40B4-BE49-F238E27FC236}">
                  <a16:creationId xmlns:a16="http://schemas.microsoft.com/office/drawing/2014/main" id="{0778E656-13B4-3227-E654-8BD4C748C7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3818" y="410503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15" name="Text Box 3034">
            <a:extLst>
              <a:ext uri="{FF2B5EF4-FFF2-40B4-BE49-F238E27FC236}">
                <a16:creationId xmlns:a16="http://schemas.microsoft.com/office/drawing/2014/main" id="{15296B18-A162-BFAA-6EC4-9B129FCB8F62}"/>
              </a:ext>
            </a:extLst>
          </p:cNvPr>
          <p:cNvSpPr txBox="1"/>
          <p:nvPr/>
        </p:nvSpPr>
        <p:spPr>
          <a:xfrm>
            <a:off x="14387147" y="15458633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Striated pancreatic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216" name="Group 2215">
            <a:extLst>
              <a:ext uri="{FF2B5EF4-FFF2-40B4-BE49-F238E27FC236}">
                <a16:creationId xmlns:a16="http://schemas.microsoft.com/office/drawing/2014/main" id="{F18E3B6F-8B94-0510-0054-3C2FE2FDE1A4}"/>
              </a:ext>
            </a:extLst>
          </p:cNvPr>
          <p:cNvGrpSpPr/>
          <p:nvPr/>
        </p:nvGrpSpPr>
        <p:grpSpPr>
          <a:xfrm>
            <a:off x="17838101" y="15473265"/>
            <a:ext cx="60405" cy="186737"/>
            <a:chOff x="2901441" y="12245125"/>
            <a:chExt cx="60405" cy="186737"/>
          </a:xfrm>
        </p:grpSpPr>
        <p:sp>
          <p:nvSpPr>
            <p:cNvPr id="2221" name="Text Box 3086">
              <a:extLst>
                <a:ext uri="{FF2B5EF4-FFF2-40B4-BE49-F238E27FC236}">
                  <a16:creationId xmlns:a16="http://schemas.microsoft.com/office/drawing/2014/main" id="{DF224DF2-C0AB-1400-D096-CDCF5F1FD84A}"/>
                </a:ext>
              </a:extLst>
            </p:cNvPr>
            <p:cNvSpPr txBox="1"/>
            <p:nvPr/>
          </p:nvSpPr>
          <p:spPr>
            <a:xfrm>
              <a:off x="2904246" y="1224512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2" name="Text Box 3086">
              <a:extLst>
                <a:ext uri="{FF2B5EF4-FFF2-40B4-BE49-F238E27FC236}">
                  <a16:creationId xmlns:a16="http://schemas.microsoft.com/office/drawing/2014/main" id="{4B7A2CD6-20E9-07BF-8318-1DCCF39CE837}"/>
                </a:ext>
              </a:extLst>
            </p:cNvPr>
            <p:cNvSpPr txBox="1"/>
            <p:nvPr/>
          </p:nvSpPr>
          <p:spPr>
            <a:xfrm>
              <a:off x="2904246" y="1230969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86">
              <a:extLst>
                <a:ext uri="{FF2B5EF4-FFF2-40B4-BE49-F238E27FC236}">
                  <a16:creationId xmlns:a16="http://schemas.microsoft.com/office/drawing/2014/main" id="{5AE2C6D1-0BEC-AA5D-9D10-F8A81BBC4E59}"/>
                </a:ext>
              </a:extLst>
            </p:cNvPr>
            <p:cNvSpPr txBox="1"/>
            <p:nvPr/>
          </p:nvSpPr>
          <p:spPr>
            <a:xfrm>
              <a:off x="2901441" y="1237426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7" name="Group 2216">
            <a:extLst>
              <a:ext uri="{FF2B5EF4-FFF2-40B4-BE49-F238E27FC236}">
                <a16:creationId xmlns:a16="http://schemas.microsoft.com/office/drawing/2014/main" id="{1794A2CE-DDBF-FB11-C625-D354BC033F37}"/>
              </a:ext>
            </a:extLst>
          </p:cNvPr>
          <p:cNvGrpSpPr/>
          <p:nvPr/>
        </p:nvGrpSpPr>
        <p:grpSpPr>
          <a:xfrm>
            <a:off x="14478839" y="15580620"/>
            <a:ext cx="271971" cy="72000"/>
            <a:chOff x="1091471" y="4108522"/>
            <a:chExt cx="271971" cy="72000"/>
          </a:xfrm>
        </p:grpSpPr>
        <p:sp>
          <p:nvSpPr>
            <p:cNvPr id="2218" name="Star: 5 Points 2217">
              <a:hlinkClick r:id="rId21"/>
              <a:extLst>
                <a:ext uri="{FF2B5EF4-FFF2-40B4-BE49-F238E27FC236}">
                  <a16:creationId xmlns:a16="http://schemas.microsoft.com/office/drawing/2014/main" id="{F25BCC17-3968-7375-DE5D-C939ECF56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471" y="4108522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9" name="Star: 5 Points 2218">
              <a:hlinkClick r:id="rId22"/>
              <a:extLst>
                <a:ext uri="{FF2B5EF4-FFF2-40B4-BE49-F238E27FC236}">
                  <a16:creationId xmlns:a16="http://schemas.microsoft.com/office/drawing/2014/main" id="{E2913DDF-8667-F53C-ED1D-4ADD307131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1457" y="4108522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0" name="Star: 5 Points 2219">
              <a:hlinkClick r:id="rId4"/>
              <a:extLst>
                <a:ext uri="{FF2B5EF4-FFF2-40B4-BE49-F238E27FC236}">
                  <a16:creationId xmlns:a16="http://schemas.microsoft.com/office/drawing/2014/main" id="{B317850B-5428-F28E-59B4-00131E697C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442" y="4108522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25" name="Text Box 3034">
            <a:extLst>
              <a:ext uri="{FF2B5EF4-FFF2-40B4-BE49-F238E27FC236}">
                <a16:creationId xmlns:a16="http://schemas.microsoft.com/office/drawing/2014/main" id="{29D443A6-EB94-31B3-C257-2E61F1705A5A}"/>
              </a:ext>
            </a:extLst>
          </p:cNvPr>
          <p:cNvSpPr txBox="1"/>
          <p:nvPr/>
        </p:nvSpPr>
        <p:spPr>
          <a:xfrm>
            <a:off x="14387147" y="15686687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Intercalated pancreatic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226" name="Group 2225">
            <a:extLst>
              <a:ext uri="{FF2B5EF4-FFF2-40B4-BE49-F238E27FC236}">
                <a16:creationId xmlns:a16="http://schemas.microsoft.com/office/drawing/2014/main" id="{497A3CD5-B87C-C4A0-9343-A5C4FE802C9F}"/>
              </a:ext>
            </a:extLst>
          </p:cNvPr>
          <p:cNvGrpSpPr/>
          <p:nvPr/>
        </p:nvGrpSpPr>
        <p:grpSpPr>
          <a:xfrm>
            <a:off x="17838101" y="15701319"/>
            <a:ext cx="60405" cy="186737"/>
            <a:chOff x="2901441" y="12245125"/>
            <a:chExt cx="60405" cy="186737"/>
          </a:xfrm>
        </p:grpSpPr>
        <p:sp>
          <p:nvSpPr>
            <p:cNvPr id="2231" name="Text Box 3086">
              <a:extLst>
                <a:ext uri="{FF2B5EF4-FFF2-40B4-BE49-F238E27FC236}">
                  <a16:creationId xmlns:a16="http://schemas.microsoft.com/office/drawing/2014/main" id="{FC9E3764-1AD0-6F3F-44C7-C28A9C0D31CB}"/>
                </a:ext>
              </a:extLst>
            </p:cNvPr>
            <p:cNvSpPr txBox="1"/>
            <p:nvPr/>
          </p:nvSpPr>
          <p:spPr>
            <a:xfrm>
              <a:off x="2901441" y="1224512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2" name="Text Box 3086">
              <a:extLst>
                <a:ext uri="{FF2B5EF4-FFF2-40B4-BE49-F238E27FC236}">
                  <a16:creationId xmlns:a16="http://schemas.microsoft.com/office/drawing/2014/main" id="{97822AE4-277F-389C-A65E-1F55499FD7E3}"/>
                </a:ext>
              </a:extLst>
            </p:cNvPr>
            <p:cNvSpPr txBox="1"/>
            <p:nvPr/>
          </p:nvSpPr>
          <p:spPr>
            <a:xfrm>
              <a:off x="2901441" y="1230969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3" name="Text Box 3086">
              <a:extLst>
                <a:ext uri="{FF2B5EF4-FFF2-40B4-BE49-F238E27FC236}">
                  <a16:creationId xmlns:a16="http://schemas.microsoft.com/office/drawing/2014/main" id="{F28E25D8-E15C-FA91-4A62-BEAC2789C041}"/>
                </a:ext>
              </a:extLst>
            </p:cNvPr>
            <p:cNvSpPr txBox="1"/>
            <p:nvPr/>
          </p:nvSpPr>
          <p:spPr>
            <a:xfrm>
              <a:off x="2904246" y="1237426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27" name="Group 2226">
            <a:extLst>
              <a:ext uri="{FF2B5EF4-FFF2-40B4-BE49-F238E27FC236}">
                <a16:creationId xmlns:a16="http://schemas.microsoft.com/office/drawing/2014/main" id="{B7E829CA-B088-13D1-9660-C8CB9DE93817}"/>
              </a:ext>
            </a:extLst>
          </p:cNvPr>
          <p:cNvGrpSpPr/>
          <p:nvPr/>
        </p:nvGrpSpPr>
        <p:grpSpPr>
          <a:xfrm>
            <a:off x="14480321" y="15800560"/>
            <a:ext cx="271971" cy="72000"/>
            <a:chOff x="1092953" y="4100408"/>
            <a:chExt cx="271971" cy="72000"/>
          </a:xfrm>
        </p:grpSpPr>
        <p:sp>
          <p:nvSpPr>
            <p:cNvPr id="2228" name="Star: 5 Points 2227">
              <a:hlinkClick r:id="rId21"/>
              <a:extLst>
                <a:ext uri="{FF2B5EF4-FFF2-40B4-BE49-F238E27FC236}">
                  <a16:creationId xmlns:a16="http://schemas.microsoft.com/office/drawing/2014/main" id="{86DBF89B-21DA-42D2-771D-CEBE060A5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953" y="410040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9" name="Star: 5 Points 2228">
              <a:hlinkClick r:id="rId22"/>
              <a:extLst>
                <a:ext uri="{FF2B5EF4-FFF2-40B4-BE49-F238E27FC236}">
                  <a16:creationId xmlns:a16="http://schemas.microsoft.com/office/drawing/2014/main" id="{F95B954C-4EE1-337C-8CD8-174C8353E2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2939" y="410040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0" name="Star: 5 Points 2229">
              <a:hlinkClick r:id="rId4"/>
              <a:extLst>
                <a:ext uri="{FF2B5EF4-FFF2-40B4-BE49-F238E27FC236}">
                  <a16:creationId xmlns:a16="http://schemas.microsoft.com/office/drawing/2014/main" id="{14FFD088-1260-E856-6EBE-882AC39F9E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924" y="410040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35" name="Text Box 3034">
            <a:extLst>
              <a:ext uri="{FF2B5EF4-FFF2-40B4-BE49-F238E27FC236}">
                <a16:creationId xmlns:a16="http://schemas.microsoft.com/office/drawing/2014/main" id="{436AB0D4-B9FF-3BEB-559F-3725E5CE5DF3}"/>
              </a:ext>
            </a:extLst>
          </p:cNvPr>
          <p:cNvSpPr txBox="1"/>
          <p:nvPr/>
        </p:nvSpPr>
        <p:spPr>
          <a:xfrm>
            <a:off x="14387147" y="15914739"/>
            <a:ext cx="388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Pancreatic parenchyma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236" name="Group 2235">
            <a:extLst>
              <a:ext uri="{FF2B5EF4-FFF2-40B4-BE49-F238E27FC236}">
                <a16:creationId xmlns:a16="http://schemas.microsoft.com/office/drawing/2014/main" id="{917B0256-0639-6AB1-2362-AC73B6820B01}"/>
              </a:ext>
            </a:extLst>
          </p:cNvPr>
          <p:cNvGrpSpPr/>
          <p:nvPr/>
        </p:nvGrpSpPr>
        <p:grpSpPr>
          <a:xfrm>
            <a:off x="17840906" y="15929371"/>
            <a:ext cx="57600" cy="186737"/>
            <a:chOff x="2904246" y="12245125"/>
            <a:chExt cx="57600" cy="186737"/>
          </a:xfrm>
        </p:grpSpPr>
        <p:sp>
          <p:nvSpPr>
            <p:cNvPr id="2241" name="Text Box 3086">
              <a:extLst>
                <a:ext uri="{FF2B5EF4-FFF2-40B4-BE49-F238E27FC236}">
                  <a16:creationId xmlns:a16="http://schemas.microsoft.com/office/drawing/2014/main" id="{33EC4359-15A2-6B4F-6D8E-A096A7BA94D1}"/>
                </a:ext>
              </a:extLst>
            </p:cNvPr>
            <p:cNvSpPr txBox="1"/>
            <p:nvPr/>
          </p:nvSpPr>
          <p:spPr>
            <a:xfrm>
              <a:off x="2904246" y="1224512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2" name="Text Box 3086">
              <a:extLst>
                <a:ext uri="{FF2B5EF4-FFF2-40B4-BE49-F238E27FC236}">
                  <a16:creationId xmlns:a16="http://schemas.microsoft.com/office/drawing/2014/main" id="{BF1D77E6-1720-A2EA-D574-E41E21F209E4}"/>
                </a:ext>
              </a:extLst>
            </p:cNvPr>
            <p:cNvSpPr txBox="1"/>
            <p:nvPr/>
          </p:nvSpPr>
          <p:spPr>
            <a:xfrm>
              <a:off x="2904246" y="1230969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3" name="Text Box 3086">
              <a:extLst>
                <a:ext uri="{FF2B5EF4-FFF2-40B4-BE49-F238E27FC236}">
                  <a16:creationId xmlns:a16="http://schemas.microsoft.com/office/drawing/2014/main" id="{D39505DF-6D22-B47F-86FD-186260B1D31B}"/>
                </a:ext>
              </a:extLst>
            </p:cNvPr>
            <p:cNvSpPr txBox="1"/>
            <p:nvPr/>
          </p:nvSpPr>
          <p:spPr>
            <a:xfrm>
              <a:off x="2904246" y="1237426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37" name="Group 2236">
            <a:extLst>
              <a:ext uri="{FF2B5EF4-FFF2-40B4-BE49-F238E27FC236}">
                <a16:creationId xmlns:a16="http://schemas.microsoft.com/office/drawing/2014/main" id="{05739798-394E-B88E-0C0A-EA2D72708D20}"/>
              </a:ext>
            </a:extLst>
          </p:cNvPr>
          <p:cNvGrpSpPr/>
          <p:nvPr/>
        </p:nvGrpSpPr>
        <p:grpSpPr>
          <a:xfrm>
            <a:off x="14480321" y="16028169"/>
            <a:ext cx="271971" cy="72000"/>
            <a:chOff x="1092953" y="4099965"/>
            <a:chExt cx="271971" cy="72000"/>
          </a:xfrm>
        </p:grpSpPr>
        <p:sp>
          <p:nvSpPr>
            <p:cNvPr id="2238" name="Star: 5 Points 2237">
              <a:hlinkClick r:id="rId21"/>
              <a:extLst>
                <a:ext uri="{FF2B5EF4-FFF2-40B4-BE49-F238E27FC236}">
                  <a16:creationId xmlns:a16="http://schemas.microsoft.com/office/drawing/2014/main" id="{B0B67B7E-6568-A03C-48C0-AADD67FC6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953" y="409996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9" name="Star: 5 Points 2238">
              <a:hlinkClick r:id="rId22"/>
              <a:extLst>
                <a:ext uri="{FF2B5EF4-FFF2-40B4-BE49-F238E27FC236}">
                  <a16:creationId xmlns:a16="http://schemas.microsoft.com/office/drawing/2014/main" id="{26E2AD17-FCF2-B006-2588-E89BAA76F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2939" y="409996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0" name="Star: 5 Points 2239">
              <a:hlinkClick r:id="rId4"/>
              <a:extLst>
                <a:ext uri="{FF2B5EF4-FFF2-40B4-BE49-F238E27FC236}">
                  <a16:creationId xmlns:a16="http://schemas.microsoft.com/office/drawing/2014/main" id="{2C9DA4A3-89F5-582F-F255-E96B3D1DB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924" y="409996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44" name="Group 2243">
            <a:extLst>
              <a:ext uri="{FF2B5EF4-FFF2-40B4-BE49-F238E27FC236}">
                <a16:creationId xmlns:a16="http://schemas.microsoft.com/office/drawing/2014/main" id="{0BD9BF2C-AF81-E5A6-F544-1996C4AAD66D}"/>
              </a:ext>
            </a:extLst>
          </p:cNvPr>
          <p:cNvGrpSpPr/>
          <p:nvPr/>
        </p:nvGrpSpPr>
        <p:grpSpPr>
          <a:xfrm>
            <a:off x="15433589" y="10766324"/>
            <a:ext cx="2409241" cy="10465200"/>
            <a:chOff x="11080730" y="11262107"/>
            <a:chExt cx="2409241" cy="10465200"/>
          </a:xfrm>
        </p:grpSpPr>
        <p:sp>
          <p:nvSpPr>
            <p:cNvPr id="2245" name="Rectangle 2244">
              <a:extLst>
                <a:ext uri="{FF2B5EF4-FFF2-40B4-BE49-F238E27FC236}">
                  <a16:creationId xmlns:a16="http://schemas.microsoft.com/office/drawing/2014/main" id="{534D059E-308F-4937-9D34-B1026887FAED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6" name="Rectangle 2245">
              <a:extLst>
                <a:ext uri="{FF2B5EF4-FFF2-40B4-BE49-F238E27FC236}">
                  <a16:creationId xmlns:a16="http://schemas.microsoft.com/office/drawing/2014/main" id="{591A2818-1394-D6E9-6617-D9E5661EF383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7" name="Rectangle 2246">
              <a:extLst>
                <a:ext uri="{FF2B5EF4-FFF2-40B4-BE49-F238E27FC236}">
                  <a16:creationId xmlns:a16="http://schemas.microsoft.com/office/drawing/2014/main" id="{33AD1ED2-2322-13F2-660A-311F0FB4D763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48" name="TextBox 2247">
            <a:extLst>
              <a:ext uri="{FF2B5EF4-FFF2-40B4-BE49-F238E27FC236}">
                <a16:creationId xmlns:a16="http://schemas.microsoft.com/office/drawing/2014/main" id="{44CF531F-061A-FD85-177E-E3E35EF6A478}"/>
              </a:ext>
            </a:extLst>
          </p:cNvPr>
          <p:cNvSpPr txBox="1"/>
          <p:nvPr/>
        </p:nvSpPr>
        <p:spPr>
          <a:xfrm rot="16200000">
            <a:off x="22075348" y="13448973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2249" name="Text Box 3034">
            <a:extLst>
              <a:ext uri="{FF2B5EF4-FFF2-40B4-BE49-F238E27FC236}">
                <a16:creationId xmlns:a16="http://schemas.microsoft.com/office/drawing/2014/main" id="{C7DB88F8-1298-020C-7288-95AC17FB3143}"/>
              </a:ext>
            </a:extLst>
          </p:cNvPr>
          <p:cNvSpPr txBox="1"/>
          <p:nvPr/>
        </p:nvSpPr>
        <p:spPr>
          <a:xfrm>
            <a:off x="18076354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250" name="Text Box 3036">
            <a:extLst>
              <a:ext uri="{FF2B5EF4-FFF2-40B4-BE49-F238E27FC236}">
                <a16:creationId xmlns:a16="http://schemas.microsoft.com/office/drawing/2014/main" id="{C940CDC6-CFD5-13C5-E69E-84E47BDA408F}"/>
              </a:ext>
            </a:extLst>
          </p:cNvPr>
          <p:cNvSpPr txBox="1">
            <a:spLocks noChangeAspect="1"/>
          </p:cNvSpPr>
          <p:nvPr/>
        </p:nvSpPr>
        <p:spPr>
          <a:xfrm>
            <a:off x="23977100" y="9543818"/>
            <a:ext cx="54925" cy="54000"/>
          </a:xfrm>
          <a:prstGeom prst="ellipse">
            <a:avLst/>
          </a:prstGeom>
          <a:solidFill>
            <a:srgbClr val="7030A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51" name="Text Box 3036">
            <a:extLst>
              <a:ext uri="{FF2B5EF4-FFF2-40B4-BE49-F238E27FC236}">
                <a16:creationId xmlns:a16="http://schemas.microsoft.com/office/drawing/2014/main" id="{24FB4996-FCEF-975E-B5F9-518CD6DA54E6}"/>
              </a:ext>
            </a:extLst>
          </p:cNvPr>
          <p:cNvSpPr txBox="1">
            <a:spLocks noChangeAspect="1"/>
          </p:cNvSpPr>
          <p:nvPr/>
        </p:nvSpPr>
        <p:spPr>
          <a:xfrm>
            <a:off x="23710543" y="9541899"/>
            <a:ext cx="54925" cy="54000"/>
          </a:xfrm>
          <a:prstGeom prst="ellipse">
            <a:avLst/>
          </a:prstGeom>
          <a:solidFill>
            <a:srgbClr val="7030A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52" name="Text Box 3036">
            <a:extLst>
              <a:ext uri="{FF2B5EF4-FFF2-40B4-BE49-F238E27FC236}">
                <a16:creationId xmlns:a16="http://schemas.microsoft.com/office/drawing/2014/main" id="{5A66A216-A5EA-3461-3C4D-960566E9FA5C}"/>
              </a:ext>
            </a:extLst>
          </p:cNvPr>
          <p:cNvSpPr txBox="1">
            <a:spLocks noChangeAspect="1"/>
          </p:cNvSpPr>
          <p:nvPr/>
        </p:nvSpPr>
        <p:spPr>
          <a:xfrm>
            <a:off x="23803046" y="9545372"/>
            <a:ext cx="54925" cy="54000"/>
          </a:xfrm>
          <a:prstGeom prst="ellipse">
            <a:avLst/>
          </a:prstGeom>
          <a:solidFill>
            <a:srgbClr val="7030A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53" name="Text Box 3036">
            <a:extLst>
              <a:ext uri="{FF2B5EF4-FFF2-40B4-BE49-F238E27FC236}">
                <a16:creationId xmlns:a16="http://schemas.microsoft.com/office/drawing/2014/main" id="{B2929A34-DFE9-20EA-2873-A2284E756D1E}"/>
              </a:ext>
            </a:extLst>
          </p:cNvPr>
          <p:cNvSpPr txBox="1">
            <a:spLocks noChangeAspect="1"/>
          </p:cNvSpPr>
          <p:nvPr/>
        </p:nvSpPr>
        <p:spPr>
          <a:xfrm>
            <a:off x="23893914" y="9544955"/>
            <a:ext cx="54925" cy="54000"/>
          </a:xfrm>
          <a:prstGeom prst="ellipse">
            <a:avLst/>
          </a:prstGeom>
          <a:solidFill>
            <a:srgbClr val="7030A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54" name="Text Box 3036">
            <a:extLst>
              <a:ext uri="{FF2B5EF4-FFF2-40B4-BE49-F238E27FC236}">
                <a16:creationId xmlns:a16="http://schemas.microsoft.com/office/drawing/2014/main" id="{6D1E0A19-0276-C94C-14BC-DB12E1A8C6C6}"/>
              </a:ext>
            </a:extLst>
          </p:cNvPr>
          <p:cNvSpPr txBox="1">
            <a:spLocks noChangeAspect="1"/>
          </p:cNvSpPr>
          <p:nvPr/>
        </p:nvSpPr>
        <p:spPr>
          <a:xfrm>
            <a:off x="21838162" y="9691144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55" name="Straight Arrow Connector 2254">
            <a:extLst>
              <a:ext uri="{FF2B5EF4-FFF2-40B4-BE49-F238E27FC236}">
                <a16:creationId xmlns:a16="http://schemas.microsoft.com/office/drawing/2014/main" id="{25E9FE2F-9393-A260-B5F5-CFC12823513B}"/>
              </a:ext>
            </a:extLst>
          </p:cNvPr>
          <p:cNvCxnSpPr>
            <a:cxnSpLocks/>
            <a:stCxn id="2150" idx="2"/>
            <a:endCxn id="2148" idx="3"/>
          </p:cNvCxnSpPr>
          <p:nvPr/>
        </p:nvCxnSpPr>
        <p:spPr>
          <a:xfrm flipH="1" flipV="1">
            <a:off x="17926648" y="11105378"/>
            <a:ext cx="636617" cy="193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6" name="Straight Arrow Connector 2255">
            <a:extLst>
              <a:ext uri="{FF2B5EF4-FFF2-40B4-BE49-F238E27FC236}">
                <a16:creationId xmlns:a16="http://schemas.microsoft.com/office/drawing/2014/main" id="{5AB26BB5-71A9-3792-EC42-9DD4B94DCBC7}"/>
              </a:ext>
            </a:extLst>
          </p:cNvPr>
          <p:cNvCxnSpPr>
            <a:cxnSpLocks/>
            <a:stCxn id="2155" idx="2"/>
            <a:endCxn id="2153" idx="3"/>
          </p:cNvCxnSpPr>
          <p:nvPr/>
        </p:nvCxnSpPr>
        <p:spPr>
          <a:xfrm flipH="1">
            <a:off x="17926464" y="11329849"/>
            <a:ext cx="645265" cy="438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8" name="Text Box 3036">
            <a:extLst>
              <a:ext uri="{FF2B5EF4-FFF2-40B4-BE49-F238E27FC236}">
                <a16:creationId xmlns:a16="http://schemas.microsoft.com/office/drawing/2014/main" id="{5618572C-BE3E-8833-309A-D7EFA466012E}"/>
              </a:ext>
            </a:extLst>
          </p:cNvPr>
          <p:cNvSpPr txBox="1">
            <a:spLocks noChangeAspect="1"/>
          </p:cNvSpPr>
          <p:nvPr/>
        </p:nvSpPr>
        <p:spPr>
          <a:xfrm>
            <a:off x="21958948" y="9823083"/>
            <a:ext cx="54925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59" name="Text Box 3036">
            <a:extLst>
              <a:ext uri="{FF2B5EF4-FFF2-40B4-BE49-F238E27FC236}">
                <a16:creationId xmlns:a16="http://schemas.microsoft.com/office/drawing/2014/main" id="{AD5BCEEB-5890-9DD4-027C-614B2D2601AF}"/>
              </a:ext>
            </a:extLst>
          </p:cNvPr>
          <p:cNvSpPr txBox="1">
            <a:spLocks noChangeAspect="1"/>
          </p:cNvSpPr>
          <p:nvPr/>
        </p:nvSpPr>
        <p:spPr>
          <a:xfrm>
            <a:off x="23924297" y="7966246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60" name="Text Box 3034">
            <a:extLst>
              <a:ext uri="{FF2B5EF4-FFF2-40B4-BE49-F238E27FC236}">
                <a16:creationId xmlns:a16="http://schemas.microsoft.com/office/drawing/2014/main" id="{2652954E-19A4-0602-1980-F30828BC4732}"/>
              </a:ext>
            </a:extLst>
          </p:cNvPr>
          <p:cNvSpPr txBox="1"/>
          <p:nvPr/>
        </p:nvSpPr>
        <p:spPr>
          <a:xfrm rot="16200000">
            <a:off x="20648240" y="13075485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2261" name="Text Box 3036">
            <a:extLst>
              <a:ext uri="{FF2B5EF4-FFF2-40B4-BE49-F238E27FC236}">
                <a16:creationId xmlns:a16="http://schemas.microsoft.com/office/drawing/2014/main" id="{334BE261-74FC-6D37-6BBD-351802DCE67D}"/>
              </a:ext>
            </a:extLst>
          </p:cNvPr>
          <p:cNvSpPr txBox="1">
            <a:spLocks noChangeAspect="1"/>
          </p:cNvSpPr>
          <p:nvPr/>
        </p:nvSpPr>
        <p:spPr>
          <a:xfrm>
            <a:off x="24296559" y="13882438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62" name="Text Box 3036">
            <a:extLst>
              <a:ext uri="{FF2B5EF4-FFF2-40B4-BE49-F238E27FC236}">
                <a16:creationId xmlns:a16="http://schemas.microsoft.com/office/drawing/2014/main" id="{945DC01F-EE50-10EA-1EF5-5F5BFCD8F337}"/>
              </a:ext>
            </a:extLst>
          </p:cNvPr>
          <p:cNvSpPr txBox="1">
            <a:spLocks noChangeAspect="1"/>
          </p:cNvSpPr>
          <p:nvPr/>
        </p:nvSpPr>
        <p:spPr>
          <a:xfrm>
            <a:off x="24296559" y="14135256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63" name="Text Box 3036">
            <a:extLst>
              <a:ext uri="{FF2B5EF4-FFF2-40B4-BE49-F238E27FC236}">
                <a16:creationId xmlns:a16="http://schemas.microsoft.com/office/drawing/2014/main" id="{EC863263-AE94-06AC-D93A-A46FE71DEEF7}"/>
              </a:ext>
            </a:extLst>
          </p:cNvPr>
          <p:cNvSpPr txBox="1">
            <a:spLocks noChangeAspect="1"/>
          </p:cNvSpPr>
          <p:nvPr/>
        </p:nvSpPr>
        <p:spPr>
          <a:xfrm>
            <a:off x="24296559" y="14378984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64" name="Text Box 3036">
            <a:extLst>
              <a:ext uri="{FF2B5EF4-FFF2-40B4-BE49-F238E27FC236}">
                <a16:creationId xmlns:a16="http://schemas.microsoft.com/office/drawing/2014/main" id="{17E4DEC2-184E-B392-4F28-96AED1741DE8}"/>
              </a:ext>
            </a:extLst>
          </p:cNvPr>
          <p:cNvSpPr txBox="1">
            <a:spLocks noChangeAspect="1"/>
          </p:cNvSpPr>
          <p:nvPr/>
        </p:nvSpPr>
        <p:spPr>
          <a:xfrm>
            <a:off x="24306837" y="14618907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65" name="Text Box 3034">
            <a:extLst>
              <a:ext uri="{FF2B5EF4-FFF2-40B4-BE49-F238E27FC236}">
                <a16:creationId xmlns:a16="http://schemas.microsoft.com/office/drawing/2014/main" id="{26BF4316-B2BE-7B0F-B947-FA6510D7A090}"/>
              </a:ext>
            </a:extLst>
          </p:cNvPr>
          <p:cNvSpPr txBox="1"/>
          <p:nvPr/>
        </p:nvSpPr>
        <p:spPr>
          <a:xfrm>
            <a:off x="18067406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266" name="Text Box 3034">
            <a:extLst>
              <a:ext uri="{FF2B5EF4-FFF2-40B4-BE49-F238E27FC236}">
                <a16:creationId xmlns:a16="http://schemas.microsoft.com/office/drawing/2014/main" id="{9220D96C-8B62-E210-96EA-6894B211EBA2}"/>
              </a:ext>
            </a:extLst>
          </p:cNvPr>
          <p:cNvSpPr txBox="1"/>
          <p:nvPr/>
        </p:nvSpPr>
        <p:spPr>
          <a:xfrm>
            <a:off x="18073475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267" name="Text Box 3034">
            <a:extLst>
              <a:ext uri="{FF2B5EF4-FFF2-40B4-BE49-F238E27FC236}">
                <a16:creationId xmlns:a16="http://schemas.microsoft.com/office/drawing/2014/main" id="{C84AE034-0327-A22A-A3B1-CFBA735661E8}"/>
              </a:ext>
            </a:extLst>
          </p:cNvPr>
          <p:cNvSpPr txBox="1"/>
          <p:nvPr/>
        </p:nvSpPr>
        <p:spPr>
          <a:xfrm>
            <a:off x="18068982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268" name="Text Box 3034">
            <a:extLst>
              <a:ext uri="{FF2B5EF4-FFF2-40B4-BE49-F238E27FC236}">
                <a16:creationId xmlns:a16="http://schemas.microsoft.com/office/drawing/2014/main" id="{2A675846-34CA-B28B-412A-8CE57C969596}"/>
              </a:ext>
            </a:extLst>
          </p:cNvPr>
          <p:cNvSpPr txBox="1"/>
          <p:nvPr/>
        </p:nvSpPr>
        <p:spPr>
          <a:xfrm>
            <a:off x="18065431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269" name="Text Box 3034">
            <a:extLst>
              <a:ext uri="{FF2B5EF4-FFF2-40B4-BE49-F238E27FC236}">
                <a16:creationId xmlns:a16="http://schemas.microsoft.com/office/drawing/2014/main" id="{C350A09A-54D9-DAE6-0012-8BB16841856B}"/>
              </a:ext>
            </a:extLst>
          </p:cNvPr>
          <p:cNvSpPr txBox="1"/>
          <p:nvPr/>
        </p:nvSpPr>
        <p:spPr>
          <a:xfrm>
            <a:off x="18067406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270" name="Text Box 3034">
            <a:extLst>
              <a:ext uri="{FF2B5EF4-FFF2-40B4-BE49-F238E27FC236}">
                <a16:creationId xmlns:a16="http://schemas.microsoft.com/office/drawing/2014/main" id="{A9A059F7-D8B2-7083-7CB6-C1929EBD0ED3}"/>
              </a:ext>
            </a:extLst>
          </p:cNvPr>
          <p:cNvSpPr txBox="1"/>
          <p:nvPr/>
        </p:nvSpPr>
        <p:spPr>
          <a:xfrm>
            <a:off x="18073475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71" name="Straight Arrow Connector 2270">
            <a:extLst>
              <a:ext uri="{FF2B5EF4-FFF2-40B4-BE49-F238E27FC236}">
                <a16:creationId xmlns:a16="http://schemas.microsoft.com/office/drawing/2014/main" id="{536D30F8-A3BB-4454-F9CF-2CE8D10C22F9}"/>
              </a:ext>
            </a:extLst>
          </p:cNvPr>
          <p:cNvCxnSpPr>
            <a:cxnSpLocks/>
            <a:stCxn id="2272" idx="2"/>
            <a:endCxn id="2182" idx="3"/>
          </p:cNvCxnSpPr>
          <p:nvPr/>
        </p:nvCxnSpPr>
        <p:spPr>
          <a:xfrm flipH="1" flipV="1">
            <a:off x="17898500" y="14882472"/>
            <a:ext cx="206309" cy="19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2" name="Text Box 3036">
            <a:extLst>
              <a:ext uri="{FF2B5EF4-FFF2-40B4-BE49-F238E27FC236}">
                <a16:creationId xmlns:a16="http://schemas.microsoft.com/office/drawing/2014/main" id="{B187C508-2919-B186-7837-2A2A904F176A}"/>
              </a:ext>
            </a:extLst>
          </p:cNvPr>
          <p:cNvSpPr txBox="1">
            <a:spLocks noChangeAspect="1"/>
          </p:cNvSpPr>
          <p:nvPr/>
        </p:nvSpPr>
        <p:spPr>
          <a:xfrm>
            <a:off x="18104809" y="14855608"/>
            <a:ext cx="57600" cy="57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73" name="Text Box 3036">
            <a:extLst>
              <a:ext uri="{FF2B5EF4-FFF2-40B4-BE49-F238E27FC236}">
                <a16:creationId xmlns:a16="http://schemas.microsoft.com/office/drawing/2014/main" id="{A05E0B85-DC1A-F4F1-FDFB-B873562E52A5}"/>
              </a:ext>
            </a:extLst>
          </p:cNvPr>
          <p:cNvSpPr txBox="1">
            <a:spLocks noChangeAspect="1"/>
          </p:cNvSpPr>
          <p:nvPr/>
        </p:nvSpPr>
        <p:spPr>
          <a:xfrm>
            <a:off x="18104809" y="15083662"/>
            <a:ext cx="57600" cy="57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74" name="Straight Arrow Connector 2273">
            <a:extLst>
              <a:ext uri="{FF2B5EF4-FFF2-40B4-BE49-F238E27FC236}">
                <a16:creationId xmlns:a16="http://schemas.microsoft.com/office/drawing/2014/main" id="{B8B0AFBC-CE0B-92C9-A4A9-47AB4E4E15AA}"/>
              </a:ext>
            </a:extLst>
          </p:cNvPr>
          <p:cNvCxnSpPr>
            <a:cxnSpLocks/>
            <a:stCxn id="2275" idx="2"/>
            <a:endCxn id="2192" idx="3"/>
          </p:cNvCxnSpPr>
          <p:nvPr/>
        </p:nvCxnSpPr>
        <p:spPr>
          <a:xfrm flipH="1">
            <a:off x="17898500" y="14652688"/>
            <a:ext cx="198505" cy="17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5" name="Text Box 3036">
            <a:extLst>
              <a:ext uri="{FF2B5EF4-FFF2-40B4-BE49-F238E27FC236}">
                <a16:creationId xmlns:a16="http://schemas.microsoft.com/office/drawing/2014/main" id="{A96BE06F-BC10-8BE5-D411-5EAAC1C079DE}"/>
              </a:ext>
            </a:extLst>
          </p:cNvPr>
          <p:cNvSpPr txBox="1">
            <a:spLocks noChangeAspect="1"/>
          </p:cNvSpPr>
          <p:nvPr/>
        </p:nvSpPr>
        <p:spPr>
          <a:xfrm>
            <a:off x="18097005" y="14623888"/>
            <a:ext cx="57600" cy="57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76" name="Straight Arrow Connector 2275">
            <a:extLst>
              <a:ext uri="{FF2B5EF4-FFF2-40B4-BE49-F238E27FC236}">
                <a16:creationId xmlns:a16="http://schemas.microsoft.com/office/drawing/2014/main" id="{DE421D5D-2F61-9731-E889-956E20F72553}"/>
              </a:ext>
            </a:extLst>
          </p:cNvPr>
          <p:cNvCxnSpPr>
            <a:cxnSpLocks/>
            <a:stCxn id="2273" idx="2"/>
            <a:endCxn id="2202" idx="3"/>
          </p:cNvCxnSpPr>
          <p:nvPr/>
        </p:nvCxnSpPr>
        <p:spPr>
          <a:xfrm flipH="1" flipV="1">
            <a:off x="17898500" y="15110526"/>
            <a:ext cx="206309" cy="19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7" name="Straight Arrow Connector 2276">
            <a:extLst>
              <a:ext uri="{FF2B5EF4-FFF2-40B4-BE49-F238E27FC236}">
                <a16:creationId xmlns:a16="http://schemas.microsoft.com/office/drawing/2014/main" id="{37D5258C-94A0-9DDB-0EF7-2C3A6D4C0D69}"/>
              </a:ext>
            </a:extLst>
          </p:cNvPr>
          <p:cNvCxnSpPr>
            <a:cxnSpLocks/>
            <a:stCxn id="2278" idx="2"/>
            <a:endCxn id="2212" idx="3"/>
          </p:cNvCxnSpPr>
          <p:nvPr/>
        </p:nvCxnSpPr>
        <p:spPr>
          <a:xfrm flipH="1" flipV="1">
            <a:off x="17895695" y="15338580"/>
            <a:ext cx="209114" cy="19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8" name="Text Box 3036">
            <a:extLst>
              <a:ext uri="{FF2B5EF4-FFF2-40B4-BE49-F238E27FC236}">
                <a16:creationId xmlns:a16="http://schemas.microsoft.com/office/drawing/2014/main" id="{AD81F832-FBE1-2E8F-7D81-5CB3244D8FC8}"/>
              </a:ext>
            </a:extLst>
          </p:cNvPr>
          <p:cNvSpPr txBox="1">
            <a:spLocks noChangeAspect="1"/>
          </p:cNvSpPr>
          <p:nvPr/>
        </p:nvSpPr>
        <p:spPr>
          <a:xfrm>
            <a:off x="18104809" y="15311716"/>
            <a:ext cx="57600" cy="57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79" name="Straight Arrow Connector 2278">
            <a:extLst>
              <a:ext uri="{FF2B5EF4-FFF2-40B4-BE49-F238E27FC236}">
                <a16:creationId xmlns:a16="http://schemas.microsoft.com/office/drawing/2014/main" id="{A5EF7EFF-02CC-5742-6AD5-CB315AF066DA}"/>
              </a:ext>
            </a:extLst>
          </p:cNvPr>
          <p:cNvCxnSpPr>
            <a:cxnSpLocks/>
            <a:stCxn id="2281" idx="2"/>
            <a:endCxn id="2222" idx="3"/>
          </p:cNvCxnSpPr>
          <p:nvPr/>
        </p:nvCxnSpPr>
        <p:spPr>
          <a:xfrm flipH="1" flipV="1">
            <a:off x="17898506" y="15566634"/>
            <a:ext cx="198580" cy="326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0" name="TextBox 2279">
            <a:extLst>
              <a:ext uri="{FF2B5EF4-FFF2-40B4-BE49-F238E27FC236}">
                <a16:creationId xmlns:a16="http://schemas.microsoft.com/office/drawing/2014/main" id="{81EDE7E9-1102-9097-58DD-C693DB8581FE}"/>
              </a:ext>
            </a:extLst>
          </p:cNvPr>
          <p:cNvSpPr txBox="1"/>
          <p:nvPr/>
        </p:nvSpPr>
        <p:spPr>
          <a:xfrm rot="16200000">
            <a:off x="18541247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1" name="Text Box 3036">
            <a:extLst>
              <a:ext uri="{FF2B5EF4-FFF2-40B4-BE49-F238E27FC236}">
                <a16:creationId xmlns:a16="http://schemas.microsoft.com/office/drawing/2014/main" id="{5C6FBDCC-9B6E-0904-171A-18BF72988120}"/>
              </a:ext>
            </a:extLst>
          </p:cNvPr>
          <p:cNvSpPr txBox="1">
            <a:spLocks noChangeAspect="1"/>
          </p:cNvSpPr>
          <p:nvPr/>
        </p:nvSpPr>
        <p:spPr>
          <a:xfrm>
            <a:off x="18097086" y="15541101"/>
            <a:ext cx="57600" cy="57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82" name="Straight Arrow Connector 2281">
            <a:extLst>
              <a:ext uri="{FF2B5EF4-FFF2-40B4-BE49-F238E27FC236}">
                <a16:creationId xmlns:a16="http://schemas.microsoft.com/office/drawing/2014/main" id="{D679FB66-2C0F-AE06-B61D-72725D0B7EE6}"/>
              </a:ext>
            </a:extLst>
          </p:cNvPr>
          <p:cNvCxnSpPr>
            <a:cxnSpLocks/>
            <a:stCxn id="2283" idx="2"/>
            <a:endCxn id="2232" idx="3"/>
          </p:cNvCxnSpPr>
          <p:nvPr/>
        </p:nvCxnSpPr>
        <p:spPr>
          <a:xfrm flipH="1" flipV="1">
            <a:off x="17895701" y="15794688"/>
            <a:ext cx="203504" cy="19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3" name="Text Box 3036">
            <a:extLst>
              <a:ext uri="{FF2B5EF4-FFF2-40B4-BE49-F238E27FC236}">
                <a16:creationId xmlns:a16="http://schemas.microsoft.com/office/drawing/2014/main" id="{A10C4CAE-1EBA-99AE-7FEF-44BEFD6A0313}"/>
              </a:ext>
            </a:extLst>
          </p:cNvPr>
          <p:cNvSpPr txBox="1">
            <a:spLocks noChangeAspect="1"/>
          </p:cNvSpPr>
          <p:nvPr/>
        </p:nvSpPr>
        <p:spPr>
          <a:xfrm>
            <a:off x="18099205" y="15767824"/>
            <a:ext cx="57600" cy="57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84" name="Straight Arrow Connector 2283">
            <a:extLst>
              <a:ext uri="{FF2B5EF4-FFF2-40B4-BE49-F238E27FC236}">
                <a16:creationId xmlns:a16="http://schemas.microsoft.com/office/drawing/2014/main" id="{0F2CE53D-7CBB-34ED-B7F2-08B7EAAD2ECB}"/>
              </a:ext>
            </a:extLst>
          </p:cNvPr>
          <p:cNvCxnSpPr>
            <a:cxnSpLocks/>
            <a:stCxn id="2285" idx="2"/>
            <a:endCxn id="2242" idx="3"/>
          </p:cNvCxnSpPr>
          <p:nvPr/>
        </p:nvCxnSpPr>
        <p:spPr>
          <a:xfrm flipH="1" flipV="1">
            <a:off x="17898506" y="16022740"/>
            <a:ext cx="200699" cy="19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5" name="Text Box 3036">
            <a:extLst>
              <a:ext uri="{FF2B5EF4-FFF2-40B4-BE49-F238E27FC236}">
                <a16:creationId xmlns:a16="http://schemas.microsoft.com/office/drawing/2014/main" id="{5D271C73-5462-6A02-016E-3EE328C9EF0E}"/>
              </a:ext>
            </a:extLst>
          </p:cNvPr>
          <p:cNvSpPr txBox="1">
            <a:spLocks noChangeAspect="1"/>
          </p:cNvSpPr>
          <p:nvPr/>
        </p:nvSpPr>
        <p:spPr>
          <a:xfrm>
            <a:off x="18099205" y="15995876"/>
            <a:ext cx="57600" cy="57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86" name="Text Box 3036">
            <a:extLst>
              <a:ext uri="{FF2B5EF4-FFF2-40B4-BE49-F238E27FC236}">
                <a16:creationId xmlns:a16="http://schemas.microsoft.com/office/drawing/2014/main" id="{22DFC5F2-E509-43A0-43B7-C33DD7EB33DD}"/>
              </a:ext>
            </a:extLst>
          </p:cNvPr>
          <p:cNvSpPr txBox="1">
            <a:spLocks noChangeAspect="1"/>
          </p:cNvSpPr>
          <p:nvPr/>
        </p:nvSpPr>
        <p:spPr>
          <a:xfrm>
            <a:off x="24869737" y="13887546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87" name="Text Box 3036">
            <a:extLst>
              <a:ext uri="{FF2B5EF4-FFF2-40B4-BE49-F238E27FC236}">
                <a16:creationId xmlns:a16="http://schemas.microsoft.com/office/drawing/2014/main" id="{974E0FEE-F1A9-473A-1A8C-D3582086FAEA}"/>
              </a:ext>
            </a:extLst>
          </p:cNvPr>
          <p:cNvSpPr txBox="1">
            <a:spLocks noChangeAspect="1"/>
          </p:cNvSpPr>
          <p:nvPr/>
        </p:nvSpPr>
        <p:spPr>
          <a:xfrm>
            <a:off x="24875214" y="14130680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88" name="Text Box 3036">
            <a:extLst>
              <a:ext uri="{FF2B5EF4-FFF2-40B4-BE49-F238E27FC236}">
                <a16:creationId xmlns:a16="http://schemas.microsoft.com/office/drawing/2014/main" id="{BB93198F-72B4-C6B7-5B22-F5202AA1B697}"/>
              </a:ext>
            </a:extLst>
          </p:cNvPr>
          <p:cNvSpPr txBox="1">
            <a:spLocks noChangeAspect="1"/>
          </p:cNvSpPr>
          <p:nvPr/>
        </p:nvSpPr>
        <p:spPr>
          <a:xfrm>
            <a:off x="24880687" y="14364815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89" name="Text Box 3036">
            <a:extLst>
              <a:ext uri="{FF2B5EF4-FFF2-40B4-BE49-F238E27FC236}">
                <a16:creationId xmlns:a16="http://schemas.microsoft.com/office/drawing/2014/main" id="{51648B9A-9EFA-141B-2B3A-92B55766DD6C}"/>
              </a:ext>
            </a:extLst>
          </p:cNvPr>
          <p:cNvSpPr txBox="1">
            <a:spLocks noChangeAspect="1"/>
          </p:cNvSpPr>
          <p:nvPr/>
        </p:nvSpPr>
        <p:spPr>
          <a:xfrm>
            <a:off x="24880694" y="14596075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90" name="Text Box 3036">
            <a:extLst>
              <a:ext uri="{FF2B5EF4-FFF2-40B4-BE49-F238E27FC236}">
                <a16:creationId xmlns:a16="http://schemas.microsoft.com/office/drawing/2014/main" id="{8FD3FE00-5FA1-BF92-F9F1-691099CAC141}"/>
              </a:ext>
            </a:extLst>
          </p:cNvPr>
          <p:cNvSpPr txBox="1">
            <a:spLocks noChangeAspect="1"/>
          </p:cNvSpPr>
          <p:nvPr/>
        </p:nvSpPr>
        <p:spPr>
          <a:xfrm>
            <a:off x="25440712" y="9820985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</a:p>
        </p:txBody>
      </p:sp>
      <p:sp>
        <p:nvSpPr>
          <p:cNvPr id="2291" name="Text Box 3036">
            <a:extLst>
              <a:ext uri="{FF2B5EF4-FFF2-40B4-BE49-F238E27FC236}">
                <a16:creationId xmlns:a16="http://schemas.microsoft.com/office/drawing/2014/main" id="{2804A744-8BB6-3A03-A250-33991D89FE34}"/>
              </a:ext>
            </a:extLst>
          </p:cNvPr>
          <p:cNvSpPr txBox="1">
            <a:spLocks noChangeAspect="1"/>
          </p:cNvSpPr>
          <p:nvPr/>
        </p:nvSpPr>
        <p:spPr>
          <a:xfrm>
            <a:off x="21892323" y="9774899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292" name="Group 2291">
            <a:extLst>
              <a:ext uri="{FF2B5EF4-FFF2-40B4-BE49-F238E27FC236}">
                <a16:creationId xmlns:a16="http://schemas.microsoft.com/office/drawing/2014/main" id="{8186592D-3CE8-B33E-A118-4D6C6BAD2739}"/>
              </a:ext>
            </a:extLst>
          </p:cNvPr>
          <p:cNvGrpSpPr/>
          <p:nvPr/>
        </p:nvGrpSpPr>
        <p:grpSpPr>
          <a:xfrm>
            <a:off x="17864602" y="11471447"/>
            <a:ext cx="57600" cy="186737"/>
            <a:chOff x="2970743" y="12247074"/>
            <a:chExt cx="57600" cy="186737"/>
          </a:xfrm>
        </p:grpSpPr>
        <p:sp>
          <p:nvSpPr>
            <p:cNvPr id="2293" name="Text Box 3086">
              <a:extLst>
                <a:ext uri="{FF2B5EF4-FFF2-40B4-BE49-F238E27FC236}">
                  <a16:creationId xmlns:a16="http://schemas.microsoft.com/office/drawing/2014/main" id="{4FE5A953-2905-A57E-FA9E-13430B407CF8}"/>
                </a:ext>
              </a:extLst>
            </p:cNvPr>
            <p:cNvSpPr txBox="1"/>
            <p:nvPr/>
          </p:nvSpPr>
          <p:spPr>
            <a:xfrm>
              <a:off x="2970743" y="1224707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94" name="Text Box 3086">
              <a:extLst>
                <a:ext uri="{FF2B5EF4-FFF2-40B4-BE49-F238E27FC236}">
                  <a16:creationId xmlns:a16="http://schemas.microsoft.com/office/drawing/2014/main" id="{D2A4F7A7-0FD8-DD81-6629-938C4BE10A22}"/>
                </a:ext>
              </a:extLst>
            </p:cNvPr>
            <p:cNvSpPr txBox="1"/>
            <p:nvPr/>
          </p:nvSpPr>
          <p:spPr>
            <a:xfrm>
              <a:off x="2970743" y="12311643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95" name="Text Box 3086">
              <a:extLst>
                <a:ext uri="{FF2B5EF4-FFF2-40B4-BE49-F238E27FC236}">
                  <a16:creationId xmlns:a16="http://schemas.microsoft.com/office/drawing/2014/main" id="{378F6AD9-3AC0-B718-325C-5BAECEB7C322}"/>
                </a:ext>
              </a:extLst>
            </p:cNvPr>
            <p:cNvSpPr txBox="1"/>
            <p:nvPr/>
          </p:nvSpPr>
          <p:spPr>
            <a:xfrm>
              <a:off x="2970743" y="1237621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96" name="Connector: Elbow 2226">
            <a:extLst>
              <a:ext uri="{FF2B5EF4-FFF2-40B4-BE49-F238E27FC236}">
                <a16:creationId xmlns:a16="http://schemas.microsoft.com/office/drawing/2014/main" id="{BFD2960E-493F-E40D-ADD5-EC7937EDFF68}"/>
              </a:ext>
            </a:extLst>
          </p:cNvPr>
          <p:cNvCxnSpPr>
            <a:cxnSpLocks/>
            <a:stCxn id="1749" idx="2"/>
            <a:endCxn id="2150" idx="6"/>
          </p:cNvCxnSpPr>
          <p:nvPr/>
        </p:nvCxnSpPr>
        <p:spPr>
          <a:xfrm rot="10800000" flipV="1">
            <a:off x="18620865" y="9614149"/>
            <a:ext cx="4571310" cy="1493163"/>
          </a:xfrm>
          <a:prstGeom prst="bentConnector3">
            <a:avLst>
              <a:gd name="adj1" fmla="val 88234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7" name="Connector: Elbow 2226">
            <a:extLst>
              <a:ext uri="{FF2B5EF4-FFF2-40B4-BE49-F238E27FC236}">
                <a16:creationId xmlns:a16="http://schemas.microsoft.com/office/drawing/2014/main" id="{89BD301E-5112-1924-FF54-ECF073937B66}"/>
              </a:ext>
            </a:extLst>
          </p:cNvPr>
          <p:cNvCxnSpPr>
            <a:cxnSpLocks/>
            <a:stCxn id="1757" idx="2"/>
            <a:endCxn id="2155" idx="6"/>
          </p:cNvCxnSpPr>
          <p:nvPr/>
        </p:nvCxnSpPr>
        <p:spPr>
          <a:xfrm rot="10800000" flipV="1">
            <a:off x="18629329" y="9636795"/>
            <a:ext cx="6808528" cy="1693054"/>
          </a:xfrm>
          <a:prstGeom prst="bentConnector3">
            <a:avLst>
              <a:gd name="adj1" fmla="val 91726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8" name="Text Box 3036">
            <a:extLst>
              <a:ext uri="{FF2B5EF4-FFF2-40B4-BE49-F238E27FC236}">
                <a16:creationId xmlns:a16="http://schemas.microsoft.com/office/drawing/2014/main" id="{14F077B8-C5B4-DBAE-1178-62A53C97469B}"/>
              </a:ext>
            </a:extLst>
          </p:cNvPr>
          <p:cNvSpPr txBox="1">
            <a:spLocks noChangeAspect="1"/>
          </p:cNvSpPr>
          <p:nvPr/>
        </p:nvSpPr>
        <p:spPr>
          <a:xfrm>
            <a:off x="18566493" y="11536016"/>
            <a:ext cx="57600" cy="57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99" name="Straight Arrow Connector 2298">
            <a:extLst>
              <a:ext uri="{FF2B5EF4-FFF2-40B4-BE49-F238E27FC236}">
                <a16:creationId xmlns:a16="http://schemas.microsoft.com/office/drawing/2014/main" id="{E683FC3A-E984-805A-8245-D963279BE0BE}"/>
              </a:ext>
            </a:extLst>
          </p:cNvPr>
          <p:cNvCxnSpPr>
            <a:cxnSpLocks/>
            <a:stCxn id="2298" idx="2"/>
            <a:endCxn id="2294" idx="3"/>
          </p:cNvCxnSpPr>
          <p:nvPr/>
        </p:nvCxnSpPr>
        <p:spPr>
          <a:xfrm flipH="1">
            <a:off x="17922202" y="11564816"/>
            <a:ext cx="64429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0" name="Connector: Elbow 2226">
            <a:extLst>
              <a:ext uri="{FF2B5EF4-FFF2-40B4-BE49-F238E27FC236}">
                <a16:creationId xmlns:a16="http://schemas.microsoft.com/office/drawing/2014/main" id="{116EFA5D-9D52-4C4F-1D2F-20E3AFF1E884}"/>
              </a:ext>
            </a:extLst>
          </p:cNvPr>
          <p:cNvCxnSpPr>
            <a:cxnSpLocks/>
            <a:stCxn id="1757" idx="2"/>
            <a:endCxn id="2298" idx="6"/>
          </p:cNvCxnSpPr>
          <p:nvPr/>
        </p:nvCxnSpPr>
        <p:spPr>
          <a:xfrm rot="10800000" flipV="1">
            <a:off x="18624093" y="9636794"/>
            <a:ext cx="6813764" cy="1928021"/>
          </a:xfrm>
          <a:prstGeom prst="bentConnector3">
            <a:avLst>
              <a:gd name="adj1" fmla="val 91694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1" name="Connector: Elbow 2237">
            <a:extLst>
              <a:ext uri="{FF2B5EF4-FFF2-40B4-BE49-F238E27FC236}">
                <a16:creationId xmlns:a16="http://schemas.microsoft.com/office/drawing/2014/main" id="{663C9134-CC8A-95DD-E21F-8E11C6032554}"/>
              </a:ext>
            </a:extLst>
          </p:cNvPr>
          <p:cNvCxnSpPr>
            <a:cxnSpLocks/>
            <a:stCxn id="2254" idx="2"/>
            <a:endCxn id="2139" idx="3"/>
          </p:cNvCxnSpPr>
          <p:nvPr/>
        </p:nvCxnSpPr>
        <p:spPr>
          <a:xfrm rot="10800000" flipV="1">
            <a:off x="17926464" y="9718143"/>
            <a:ext cx="3911698" cy="10947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2" name="Connector: Elbow 2237">
            <a:extLst>
              <a:ext uri="{FF2B5EF4-FFF2-40B4-BE49-F238E27FC236}">
                <a16:creationId xmlns:a16="http://schemas.microsoft.com/office/drawing/2014/main" id="{1D330348-DB43-8903-F48E-7B263F32880A}"/>
              </a:ext>
            </a:extLst>
          </p:cNvPr>
          <p:cNvCxnSpPr>
            <a:cxnSpLocks/>
            <a:stCxn id="2254" idx="2"/>
            <a:endCxn id="2147" idx="3"/>
          </p:cNvCxnSpPr>
          <p:nvPr/>
        </p:nvCxnSpPr>
        <p:spPr>
          <a:xfrm rot="10800000" flipV="1">
            <a:off x="17926648" y="9718143"/>
            <a:ext cx="3911514" cy="132266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3" name="Connector: Elbow 2237">
            <a:extLst>
              <a:ext uri="{FF2B5EF4-FFF2-40B4-BE49-F238E27FC236}">
                <a16:creationId xmlns:a16="http://schemas.microsoft.com/office/drawing/2014/main" id="{3292AF54-5BD2-C95D-27FC-31C34F6C18F5}"/>
              </a:ext>
            </a:extLst>
          </p:cNvPr>
          <p:cNvCxnSpPr>
            <a:cxnSpLocks/>
            <a:stCxn id="2254" idx="2"/>
            <a:endCxn id="2152" idx="3"/>
          </p:cNvCxnSpPr>
          <p:nvPr/>
        </p:nvCxnSpPr>
        <p:spPr>
          <a:xfrm rot="10800000" flipV="1">
            <a:off x="17926464" y="9718143"/>
            <a:ext cx="3911698" cy="155152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4" name="Connector: Elbow 2237">
            <a:extLst>
              <a:ext uri="{FF2B5EF4-FFF2-40B4-BE49-F238E27FC236}">
                <a16:creationId xmlns:a16="http://schemas.microsoft.com/office/drawing/2014/main" id="{D2EC08FA-B225-054E-925A-45CB1F944DBA}"/>
              </a:ext>
            </a:extLst>
          </p:cNvPr>
          <p:cNvCxnSpPr>
            <a:cxnSpLocks/>
            <a:stCxn id="2254" idx="2"/>
            <a:endCxn id="2293" idx="3"/>
          </p:cNvCxnSpPr>
          <p:nvPr/>
        </p:nvCxnSpPr>
        <p:spPr>
          <a:xfrm rot="10800000" flipV="1">
            <a:off x="17922202" y="9718143"/>
            <a:ext cx="3915960" cy="178210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5" name="Text Box 3034">
            <a:extLst>
              <a:ext uri="{FF2B5EF4-FFF2-40B4-BE49-F238E27FC236}">
                <a16:creationId xmlns:a16="http://schemas.microsoft.com/office/drawing/2014/main" id="{8A09BBE6-8BA0-CD5D-1EB6-7930A8F470A5}"/>
              </a:ext>
            </a:extLst>
          </p:cNvPr>
          <p:cNvSpPr txBox="1"/>
          <p:nvPr/>
        </p:nvSpPr>
        <p:spPr>
          <a:xfrm rot="16200000">
            <a:off x="17417362" y="14198180"/>
            <a:ext cx="3625119" cy="180000"/>
          </a:xfrm>
          <a:prstGeom prst="rect">
            <a:avLst/>
          </a:prstGeom>
          <a:solidFill>
            <a:srgbClr val="93FFFF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Ciliac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cxnSp>
        <p:nvCxnSpPr>
          <p:cNvPr id="2306" name="Connector: Elbow 2239">
            <a:extLst>
              <a:ext uri="{FF2B5EF4-FFF2-40B4-BE49-F238E27FC236}">
                <a16:creationId xmlns:a16="http://schemas.microsoft.com/office/drawing/2014/main" id="{A67C0FB3-83EA-C8F3-72E9-AEE28B04DE2E}"/>
              </a:ext>
            </a:extLst>
          </p:cNvPr>
          <p:cNvCxnSpPr>
            <a:cxnSpLocks/>
            <a:stCxn id="1596" idx="2"/>
            <a:endCxn id="2141" idx="3"/>
          </p:cNvCxnSpPr>
          <p:nvPr/>
        </p:nvCxnSpPr>
        <p:spPr>
          <a:xfrm rot="10800000">
            <a:off x="17926465" y="10942036"/>
            <a:ext cx="5090919" cy="91089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7" name="Text Box 3036">
            <a:extLst>
              <a:ext uri="{FF2B5EF4-FFF2-40B4-BE49-F238E27FC236}">
                <a16:creationId xmlns:a16="http://schemas.microsoft.com/office/drawing/2014/main" id="{8136A5AE-17DB-287A-E2C4-50832776A1A5}"/>
              </a:ext>
            </a:extLst>
          </p:cNvPr>
          <p:cNvSpPr txBox="1">
            <a:spLocks noChangeAspect="1"/>
          </p:cNvSpPr>
          <p:nvPr/>
        </p:nvSpPr>
        <p:spPr>
          <a:xfrm>
            <a:off x="23009839" y="12540597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308" name="Connector: Elbow 2239">
            <a:extLst>
              <a:ext uri="{FF2B5EF4-FFF2-40B4-BE49-F238E27FC236}">
                <a16:creationId xmlns:a16="http://schemas.microsoft.com/office/drawing/2014/main" id="{4D92DD3C-CA19-5631-2CDA-37B8CE4156F3}"/>
              </a:ext>
            </a:extLst>
          </p:cNvPr>
          <p:cNvCxnSpPr>
            <a:cxnSpLocks/>
            <a:stCxn id="1597" idx="2"/>
            <a:endCxn id="2141" idx="3"/>
          </p:cNvCxnSpPr>
          <p:nvPr/>
        </p:nvCxnSpPr>
        <p:spPr>
          <a:xfrm rot="10800000">
            <a:off x="17926464" y="10942036"/>
            <a:ext cx="5083430" cy="112943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9" name="Connector: Elbow 2239">
            <a:extLst>
              <a:ext uri="{FF2B5EF4-FFF2-40B4-BE49-F238E27FC236}">
                <a16:creationId xmlns:a16="http://schemas.microsoft.com/office/drawing/2014/main" id="{61782456-D078-0E47-A826-F9E912CAD05F}"/>
              </a:ext>
            </a:extLst>
          </p:cNvPr>
          <p:cNvCxnSpPr>
            <a:cxnSpLocks/>
            <a:stCxn id="1598" idx="2"/>
            <a:endCxn id="2141" idx="3"/>
          </p:cNvCxnSpPr>
          <p:nvPr/>
        </p:nvCxnSpPr>
        <p:spPr>
          <a:xfrm rot="10800000">
            <a:off x="17926465" y="10942036"/>
            <a:ext cx="5083789" cy="138057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0" name="Connector: Elbow 2239">
            <a:extLst>
              <a:ext uri="{FF2B5EF4-FFF2-40B4-BE49-F238E27FC236}">
                <a16:creationId xmlns:a16="http://schemas.microsoft.com/office/drawing/2014/main" id="{64798AEC-8CC8-5C45-80A4-0C6577CB88B4}"/>
              </a:ext>
            </a:extLst>
          </p:cNvPr>
          <p:cNvCxnSpPr>
            <a:cxnSpLocks/>
            <a:stCxn id="2307" idx="2"/>
            <a:endCxn id="2141" idx="3"/>
          </p:cNvCxnSpPr>
          <p:nvPr/>
        </p:nvCxnSpPr>
        <p:spPr>
          <a:xfrm rot="10800000">
            <a:off x="17926465" y="10942037"/>
            <a:ext cx="5083375" cy="162556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1" name="Connector: Elbow 2239">
            <a:extLst>
              <a:ext uri="{FF2B5EF4-FFF2-40B4-BE49-F238E27FC236}">
                <a16:creationId xmlns:a16="http://schemas.microsoft.com/office/drawing/2014/main" id="{CB028444-D681-3B94-8A85-6BFEC4F1EC35}"/>
              </a:ext>
            </a:extLst>
          </p:cNvPr>
          <p:cNvCxnSpPr>
            <a:cxnSpLocks/>
            <a:stCxn id="1599" idx="2"/>
            <a:endCxn id="2141" idx="3"/>
          </p:cNvCxnSpPr>
          <p:nvPr/>
        </p:nvCxnSpPr>
        <p:spPr>
          <a:xfrm rot="10800000">
            <a:off x="17926465" y="10942036"/>
            <a:ext cx="5083261" cy="186342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2" name="Connector: Elbow 2239">
            <a:extLst>
              <a:ext uri="{FF2B5EF4-FFF2-40B4-BE49-F238E27FC236}">
                <a16:creationId xmlns:a16="http://schemas.microsoft.com/office/drawing/2014/main" id="{0A2CD1D5-EEB8-0195-8A06-B0010DE324AA}"/>
              </a:ext>
            </a:extLst>
          </p:cNvPr>
          <p:cNvCxnSpPr>
            <a:cxnSpLocks/>
            <a:stCxn id="1600" idx="2"/>
            <a:endCxn id="2141" idx="3"/>
          </p:cNvCxnSpPr>
          <p:nvPr/>
        </p:nvCxnSpPr>
        <p:spPr>
          <a:xfrm rot="10800000">
            <a:off x="17926464" y="10942037"/>
            <a:ext cx="5083430" cy="207183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3" name="Connector: Elbow 2239">
            <a:extLst>
              <a:ext uri="{FF2B5EF4-FFF2-40B4-BE49-F238E27FC236}">
                <a16:creationId xmlns:a16="http://schemas.microsoft.com/office/drawing/2014/main" id="{520039AA-F471-CF0A-04AE-F9515732D571}"/>
              </a:ext>
            </a:extLst>
          </p:cNvPr>
          <p:cNvCxnSpPr>
            <a:cxnSpLocks/>
            <a:stCxn id="1601" idx="2"/>
            <a:endCxn id="2141" idx="3"/>
          </p:cNvCxnSpPr>
          <p:nvPr/>
        </p:nvCxnSpPr>
        <p:spPr>
          <a:xfrm rot="10800000">
            <a:off x="17926464" y="10942036"/>
            <a:ext cx="5083430" cy="234306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4" name="Connector: Elbow 2239">
            <a:extLst>
              <a:ext uri="{FF2B5EF4-FFF2-40B4-BE49-F238E27FC236}">
                <a16:creationId xmlns:a16="http://schemas.microsoft.com/office/drawing/2014/main" id="{EF3AEED6-0D6D-B35C-B714-3D4B0DD5C43D}"/>
              </a:ext>
            </a:extLst>
          </p:cNvPr>
          <p:cNvCxnSpPr>
            <a:cxnSpLocks/>
            <a:stCxn id="1602" idx="2"/>
            <a:endCxn id="2141" idx="3"/>
          </p:cNvCxnSpPr>
          <p:nvPr/>
        </p:nvCxnSpPr>
        <p:spPr>
          <a:xfrm rot="10800000">
            <a:off x="17926464" y="10942036"/>
            <a:ext cx="5083430" cy="257996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5" name="Connector: Elbow 2239">
            <a:extLst>
              <a:ext uri="{FF2B5EF4-FFF2-40B4-BE49-F238E27FC236}">
                <a16:creationId xmlns:a16="http://schemas.microsoft.com/office/drawing/2014/main" id="{3D8D0B85-A6FB-B3A2-A340-3C999F4CD9FC}"/>
              </a:ext>
            </a:extLst>
          </p:cNvPr>
          <p:cNvCxnSpPr>
            <a:cxnSpLocks/>
            <a:stCxn id="1603" idx="2"/>
            <a:endCxn id="2141" idx="3"/>
          </p:cNvCxnSpPr>
          <p:nvPr/>
        </p:nvCxnSpPr>
        <p:spPr>
          <a:xfrm rot="10800000">
            <a:off x="17926464" y="10942037"/>
            <a:ext cx="5083430" cy="280831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6" name="Connector: Elbow 2239">
            <a:extLst>
              <a:ext uri="{FF2B5EF4-FFF2-40B4-BE49-F238E27FC236}">
                <a16:creationId xmlns:a16="http://schemas.microsoft.com/office/drawing/2014/main" id="{A66A910D-1531-8747-66F7-287CA9ED60DA}"/>
              </a:ext>
            </a:extLst>
          </p:cNvPr>
          <p:cNvCxnSpPr>
            <a:cxnSpLocks/>
            <a:stCxn id="1507" idx="2"/>
            <a:endCxn id="2149" idx="3"/>
          </p:cNvCxnSpPr>
          <p:nvPr/>
        </p:nvCxnSpPr>
        <p:spPr>
          <a:xfrm rot="10800000">
            <a:off x="17926649" y="11169946"/>
            <a:ext cx="5090735" cy="41775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7" name="Connector: Elbow 2239">
            <a:extLst>
              <a:ext uri="{FF2B5EF4-FFF2-40B4-BE49-F238E27FC236}">
                <a16:creationId xmlns:a16="http://schemas.microsoft.com/office/drawing/2014/main" id="{C110231C-24E3-1DE1-87CA-B6EDBF6FFEDD}"/>
              </a:ext>
            </a:extLst>
          </p:cNvPr>
          <p:cNvCxnSpPr>
            <a:cxnSpLocks/>
            <a:stCxn id="1596" idx="2"/>
            <a:endCxn id="2149" idx="3"/>
          </p:cNvCxnSpPr>
          <p:nvPr/>
        </p:nvCxnSpPr>
        <p:spPr>
          <a:xfrm rot="10800000">
            <a:off x="17926649" y="11169946"/>
            <a:ext cx="5090735" cy="6829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8" name="Connector: Elbow 2239">
            <a:extLst>
              <a:ext uri="{FF2B5EF4-FFF2-40B4-BE49-F238E27FC236}">
                <a16:creationId xmlns:a16="http://schemas.microsoft.com/office/drawing/2014/main" id="{A5774419-188A-1FA0-117B-CB4165744987}"/>
              </a:ext>
            </a:extLst>
          </p:cNvPr>
          <p:cNvCxnSpPr>
            <a:cxnSpLocks/>
            <a:stCxn id="1597" idx="2"/>
            <a:endCxn id="2149" idx="3"/>
          </p:cNvCxnSpPr>
          <p:nvPr/>
        </p:nvCxnSpPr>
        <p:spPr>
          <a:xfrm rot="10800000">
            <a:off x="17926648" y="11169946"/>
            <a:ext cx="5083246" cy="90152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9" name="Connector: Elbow 2239">
            <a:extLst>
              <a:ext uri="{FF2B5EF4-FFF2-40B4-BE49-F238E27FC236}">
                <a16:creationId xmlns:a16="http://schemas.microsoft.com/office/drawing/2014/main" id="{02EA265F-A7D4-4ED9-7248-63680BE37FAD}"/>
              </a:ext>
            </a:extLst>
          </p:cNvPr>
          <p:cNvCxnSpPr>
            <a:cxnSpLocks/>
            <a:stCxn id="1598" idx="2"/>
            <a:endCxn id="2149" idx="3"/>
          </p:cNvCxnSpPr>
          <p:nvPr/>
        </p:nvCxnSpPr>
        <p:spPr>
          <a:xfrm rot="10800000">
            <a:off x="17926649" y="11169946"/>
            <a:ext cx="5083605" cy="115266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0" name="Connector: Elbow 2239">
            <a:extLst>
              <a:ext uri="{FF2B5EF4-FFF2-40B4-BE49-F238E27FC236}">
                <a16:creationId xmlns:a16="http://schemas.microsoft.com/office/drawing/2014/main" id="{F28DAA07-B98C-1D42-F750-DECBBAE16C15}"/>
              </a:ext>
            </a:extLst>
          </p:cNvPr>
          <p:cNvCxnSpPr>
            <a:cxnSpLocks/>
            <a:stCxn id="2307" idx="2"/>
            <a:endCxn id="2149" idx="3"/>
          </p:cNvCxnSpPr>
          <p:nvPr/>
        </p:nvCxnSpPr>
        <p:spPr>
          <a:xfrm rot="10800000">
            <a:off x="17926649" y="11169947"/>
            <a:ext cx="5083191" cy="139765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1" name="Connector: Elbow 2239">
            <a:extLst>
              <a:ext uri="{FF2B5EF4-FFF2-40B4-BE49-F238E27FC236}">
                <a16:creationId xmlns:a16="http://schemas.microsoft.com/office/drawing/2014/main" id="{FA42231C-995D-756B-0A14-07F19A4AC8C3}"/>
              </a:ext>
            </a:extLst>
          </p:cNvPr>
          <p:cNvCxnSpPr>
            <a:cxnSpLocks/>
            <a:stCxn id="1599" idx="2"/>
            <a:endCxn id="2149" idx="3"/>
          </p:cNvCxnSpPr>
          <p:nvPr/>
        </p:nvCxnSpPr>
        <p:spPr>
          <a:xfrm rot="10800000">
            <a:off x="17926649" y="11169946"/>
            <a:ext cx="5083077" cy="163551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2" name="Connector: Elbow 2239">
            <a:extLst>
              <a:ext uri="{FF2B5EF4-FFF2-40B4-BE49-F238E27FC236}">
                <a16:creationId xmlns:a16="http://schemas.microsoft.com/office/drawing/2014/main" id="{B091CF3E-584A-6FD7-200F-14E8B2B727B8}"/>
              </a:ext>
            </a:extLst>
          </p:cNvPr>
          <p:cNvCxnSpPr>
            <a:cxnSpLocks/>
            <a:stCxn id="1600" idx="2"/>
            <a:endCxn id="2149" idx="3"/>
          </p:cNvCxnSpPr>
          <p:nvPr/>
        </p:nvCxnSpPr>
        <p:spPr>
          <a:xfrm rot="10800000">
            <a:off x="17926648" y="11169947"/>
            <a:ext cx="5083246" cy="184392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3" name="Connector: Elbow 2239">
            <a:extLst>
              <a:ext uri="{FF2B5EF4-FFF2-40B4-BE49-F238E27FC236}">
                <a16:creationId xmlns:a16="http://schemas.microsoft.com/office/drawing/2014/main" id="{57D94CCF-E96C-8FD3-FF2D-EBE515C05711}"/>
              </a:ext>
            </a:extLst>
          </p:cNvPr>
          <p:cNvCxnSpPr>
            <a:cxnSpLocks/>
            <a:stCxn id="1601" idx="2"/>
            <a:endCxn id="2149" idx="3"/>
          </p:cNvCxnSpPr>
          <p:nvPr/>
        </p:nvCxnSpPr>
        <p:spPr>
          <a:xfrm rot="10800000">
            <a:off x="17926648" y="11169946"/>
            <a:ext cx="5083246" cy="211515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4" name="Connector: Elbow 2239">
            <a:extLst>
              <a:ext uri="{FF2B5EF4-FFF2-40B4-BE49-F238E27FC236}">
                <a16:creationId xmlns:a16="http://schemas.microsoft.com/office/drawing/2014/main" id="{71DD8848-32C8-B10F-4590-22BBAC4EBC34}"/>
              </a:ext>
            </a:extLst>
          </p:cNvPr>
          <p:cNvCxnSpPr>
            <a:cxnSpLocks/>
            <a:stCxn id="1602" idx="2"/>
            <a:endCxn id="2149" idx="3"/>
          </p:cNvCxnSpPr>
          <p:nvPr/>
        </p:nvCxnSpPr>
        <p:spPr>
          <a:xfrm rot="10800000">
            <a:off x="17926648" y="11169946"/>
            <a:ext cx="5083246" cy="23520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5" name="Connector: Elbow 2239">
            <a:extLst>
              <a:ext uri="{FF2B5EF4-FFF2-40B4-BE49-F238E27FC236}">
                <a16:creationId xmlns:a16="http://schemas.microsoft.com/office/drawing/2014/main" id="{B0BB7257-CEF8-96DA-4F4B-5AC7CDD86239}"/>
              </a:ext>
            </a:extLst>
          </p:cNvPr>
          <p:cNvCxnSpPr>
            <a:cxnSpLocks/>
            <a:stCxn id="1603" idx="2"/>
            <a:endCxn id="2149" idx="3"/>
          </p:cNvCxnSpPr>
          <p:nvPr/>
        </p:nvCxnSpPr>
        <p:spPr>
          <a:xfrm rot="10800000">
            <a:off x="17926648" y="11169947"/>
            <a:ext cx="5083246" cy="258040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6" name="Connector: Elbow 2239">
            <a:extLst>
              <a:ext uri="{FF2B5EF4-FFF2-40B4-BE49-F238E27FC236}">
                <a16:creationId xmlns:a16="http://schemas.microsoft.com/office/drawing/2014/main" id="{88AADCAE-A9E5-1771-20F6-41C151E6BE15}"/>
              </a:ext>
            </a:extLst>
          </p:cNvPr>
          <p:cNvCxnSpPr>
            <a:cxnSpLocks/>
            <a:stCxn id="1507" idx="2"/>
            <a:endCxn id="2154" idx="3"/>
          </p:cNvCxnSpPr>
          <p:nvPr/>
        </p:nvCxnSpPr>
        <p:spPr>
          <a:xfrm rot="10800000">
            <a:off x="17926465" y="11398802"/>
            <a:ext cx="5090919" cy="18889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7" name="Connector: Elbow 2239">
            <a:extLst>
              <a:ext uri="{FF2B5EF4-FFF2-40B4-BE49-F238E27FC236}">
                <a16:creationId xmlns:a16="http://schemas.microsoft.com/office/drawing/2014/main" id="{7F29E292-B0FC-772F-3F71-C301F63B0D00}"/>
              </a:ext>
            </a:extLst>
          </p:cNvPr>
          <p:cNvCxnSpPr>
            <a:cxnSpLocks/>
            <a:stCxn id="1596" idx="2"/>
            <a:endCxn id="2154" idx="3"/>
          </p:cNvCxnSpPr>
          <p:nvPr/>
        </p:nvCxnSpPr>
        <p:spPr>
          <a:xfrm rot="10800000">
            <a:off x="17926465" y="11398802"/>
            <a:ext cx="5090919" cy="45412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8" name="Connector: Elbow 2239">
            <a:extLst>
              <a:ext uri="{FF2B5EF4-FFF2-40B4-BE49-F238E27FC236}">
                <a16:creationId xmlns:a16="http://schemas.microsoft.com/office/drawing/2014/main" id="{954E0294-820B-D095-C20C-13EFC8AE72B1}"/>
              </a:ext>
            </a:extLst>
          </p:cNvPr>
          <p:cNvCxnSpPr>
            <a:cxnSpLocks/>
            <a:stCxn id="1597" idx="2"/>
            <a:endCxn id="2154" idx="3"/>
          </p:cNvCxnSpPr>
          <p:nvPr/>
        </p:nvCxnSpPr>
        <p:spPr>
          <a:xfrm rot="10800000">
            <a:off x="17926464" y="11398802"/>
            <a:ext cx="5083430" cy="6726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9" name="Connector: Elbow 2239">
            <a:extLst>
              <a:ext uri="{FF2B5EF4-FFF2-40B4-BE49-F238E27FC236}">
                <a16:creationId xmlns:a16="http://schemas.microsoft.com/office/drawing/2014/main" id="{9AF88852-9A22-0D07-2457-E78158B49AA3}"/>
              </a:ext>
            </a:extLst>
          </p:cNvPr>
          <p:cNvCxnSpPr>
            <a:cxnSpLocks/>
            <a:stCxn id="1598" idx="2"/>
            <a:endCxn id="2154" idx="3"/>
          </p:cNvCxnSpPr>
          <p:nvPr/>
        </p:nvCxnSpPr>
        <p:spPr>
          <a:xfrm rot="10800000">
            <a:off x="17926465" y="11398802"/>
            <a:ext cx="5083789" cy="92380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0" name="Connector: Elbow 2239">
            <a:extLst>
              <a:ext uri="{FF2B5EF4-FFF2-40B4-BE49-F238E27FC236}">
                <a16:creationId xmlns:a16="http://schemas.microsoft.com/office/drawing/2014/main" id="{BC3C2D57-927B-25BE-63FD-B2D33A58A2E5}"/>
              </a:ext>
            </a:extLst>
          </p:cNvPr>
          <p:cNvCxnSpPr>
            <a:cxnSpLocks/>
            <a:stCxn id="2307" idx="2"/>
            <a:endCxn id="2154" idx="3"/>
          </p:cNvCxnSpPr>
          <p:nvPr/>
        </p:nvCxnSpPr>
        <p:spPr>
          <a:xfrm rot="10800000">
            <a:off x="17926465" y="11398803"/>
            <a:ext cx="5083375" cy="11687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1" name="Connector: Elbow 2239">
            <a:extLst>
              <a:ext uri="{FF2B5EF4-FFF2-40B4-BE49-F238E27FC236}">
                <a16:creationId xmlns:a16="http://schemas.microsoft.com/office/drawing/2014/main" id="{7E9E5A4D-3272-9283-3C81-66F10602FB00}"/>
              </a:ext>
            </a:extLst>
          </p:cNvPr>
          <p:cNvCxnSpPr>
            <a:cxnSpLocks/>
            <a:stCxn id="1599" idx="2"/>
            <a:endCxn id="2154" idx="3"/>
          </p:cNvCxnSpPr>
          <p:nvPr/>
        </p:nvCxnSpPr>
        <p:spPr>
          <a:xfrm rot="10800000">
            <a:off x="17926465" y="11398802"/>
            <a:ext cx="5083261" cy="14066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2" name="Connector: Elbow 2239">
            <a:extLst>
              <a:ext uri="{FF2B5EF4-FFF2-40B4-BE49-F238E27FC236}">
                <a16:creationId xmlns:a16="http://schemas.microsoft.com/office/drawing/2014/main" id="{9DDEB5D0-473E-100F-0177-55151AF438A1}"/>
              </a:ext>
            </a:extLst>
          </p:cNvPr>
          <p:cNvCxnSpPr>
            <a:cxnSpLocks/>
            <a:stCxn id="1600" idx="2"/>
            <a:endCxn id="2154" idx="3"/>
          </p:cNvCxnSpPr>
          <p:nvPr/>
        </p:nvCxnSpPr>
        <p:spPr>
          <a:xfrm rot="10800000">
            <a:off x="17926464" y="11398803"/>
            <a:ext cx="5083430" cy="161506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3" name="Connector: Elbow 2239">
            <a:extLst>
              <a:ext uri="{FF2B5EF4-FFF2-40B4-BE49-F238E27FC236}">
                <a16:creationId xmlns:a16="http://schemas.microsoft.com/office/drawing/2014/main" id="{D733285C-8AAF-1E83-BD50-B3275D533267}"/>
              </a:ext>
            </a:extLst>
          </p:cNvPr>
          <p:cNvCxnSpPr>
            <a:cxnSpLocks/>
            <a:stCxn id="1601" idx="2"/>
            <a:endCxn id="2154" idx="3"/>
          </p:cNvCxnSpPr>
          <p:nvPr/>
        </p:nvCxnSpPr>
        <p:spPr>
          <a:xfrm rot="10800000">
            <a:off x="17926464" y="11398802"/>
            <a:ext cx="5083430" cy="188629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4" name="Connector: Elbow 2239">
            <a:extLst>
              <a:ext uri="{FF2B5EF4-FFF2-40B4-BE49-F238E27FC236}">
                <a16:creationId xmlns:a16="http://schemas.microsoft.com/office/drawing/2014/main" id="{E0EBD639-3983-F4D3-E15B-1D80BA9E018D}"/>
              </a:ext>
            </a:extLst>
          </p:cNvPr>
          <p:cNvCxnSpPr>
            <a:cxnSpLocks/>
            <a:stCxn id="1602" idx="2"/>
            <a:endCxn id="2154" idx="3"/>
          </p:cNvCxnSpPr>
          <p:nvPr/>
        </p:nvCxnSpPr>
        <p:spPr>
          <a:xfrm rot="10800000">
            <a:off x="17926464" y="11398802"/>
            <a:ext cx="5083430" cy="212320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5" name="Connector: Elbow 2239">
            <a:extLst>
              <a:ext uri="{FF2B5EF4-FFF2-40B4-BE49-F238E27FC236}">
                <a16:creationId xmlns:a16="http://schemas.microsoft.com/office/drawing/2014/main" id="{4A0C8B06-7417-E674-D4CE-4AA5FFCB4EE7}"/>
              </a:ext>
            </a:extLst>
          </p:cNvPr>
          <p:cNvCxnSpPr>
            <a:cxnSpLocks/>
            <a:stCxn id="1603" idx="2"/>
            <a:endCxn id="2154" idx="3"/>
          </p:cNvCxnSpPr>
          <p:nvPr/>
        </p:nvCxnSpPr>
        <p:spPr>
          <a:xfrm rot="10800000">
            <a:off x="17926464" y="11398803"/>
            <a:ext cx="5083430" cy="235155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6" name="Connector: Elbow 2239">
            <a:extLst>
              <a:ext uri="{FF2B5EF4-FFF2-40B4-BE49-F238E27FC236}">
                <a16:creationId xmlns:a16="http://schemas.microsoft.com/office/drawing/2014/main" id="{722230CA-F4B8-982A-166F-E88949B90B55}"/>
              </a:ext>
            </a:extLst>
          </p:cNvPr>
          <p:cNvCxnSpPr>
            <a:cxnSpLocks/>
            <a:stCxn id="1507" idx="2"/>
            <a:endCxn id="2295" idx="3"/>
          </p:cNvCxnSpPr>
          <p:nvPr/>
        </p:nvCxnSpPr>
        <p:spPr>
          <a:xfrm rot="10800000" flipV="1">
            <a:off x="17922203" y="11587700"/>
            <a:ext cx="5095181" cy="4168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7" name="Connector: Elbow 2239">
            <a:extLst>
              <a:ext uri="{FF2B5EF4-FFF2-40B4-BE49-F238E27FC236}">
                <a16:creationId xmlns:a16="http://schemas.microsoft.com/office/drawing/2014/main" id="{71343810-1582-97F4-CD2D-F8829F0308C0}"/>
              </a:ext>
            </a:extLst>
          </p:cNvPr>
          <p:cNvCxnSpPr>
            <a:cxnSpLocks/>
            <a:stCxn id="1596" idx="2"/>
            <a:endCxn id="2295" idx="3"/>
          </p:cNvCxnSpPr>
          <p:nvPr/>
        </p:nvCxnSpPr>
        <p:spPr>
          <a:xfrm rot="10800000">
            <a:off x="17922203" y="11629384"/>
            <a:ext cx="5095181" cy="22354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8" name="Connector: Elbow 2239">
            <a:extLst>
              <a:ext uri="{FF2B5EF4-FFF2-40B4-BE49-F238E27FC236}">
                <a16:creationId xmlns:a16="http://schemas.microsoft.com/office/drawing/2014/main" id="{C59EB3AF-6081-42DF-11E0-3722F63D39CC}"/>
              </a:ext>
            </a:extLst>
          </p:cNvPr>
          <p:cNvCxnSpPr>
            <a:cxnSpLocks/>
            <a:stCxn id="1597" idx="2"/>
            <a:endCxn id="2295" idx="3"/>
          </p:cNvCxnSpPr>
          <p:nvPr/>
        </p:nvCxnSpPr>
        <p:spPr>
          <a:xfrm rot="10800000">
            <a:off x="17922202" y="11629384"/>
            <a:ext cx="5087692" cy="44208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9" name="Connector: Elbow 2239">
            <a:extLst>
              <a:ext uri="{FF2B5EF4-FFF2-40B4-BE49-F238E27FC236}">
                <a16:creationId xmlns:a16="http://schemas.microsoft.com/office/drawing/2014/main" id="{14C031D1-9855-739F-D07D-60CA01376534}"/>
              </a:ext>
            </a:extLst>
          </p:cNvPr>
          <p:cNvCxnSpPr>
            <a:cxnSpLocks/>
            <a:stCxn id="1598" idx="2"/>
            <a:endCxn id="2295" idx="3"/>
          </p:cNvCxnSpPr>
          <p:nvPr/>
        </p:nvCxnSpPr>
        <p:spPr>
          <a:xfrm rot="10800000">
            <a:off x="17922203" y="11629384"/>
            <a:ext cx="5088051" cy="69322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0" name="Connector: Elbow 2239">
            <a:extLst>
              <a:ext uri="{FF2B5EF4-FFF2-40B4-BE49-F238E27FC236}">
                <a16:creationId xmlns:a16="http://schemas.microsoft.com/office/drawing/2014/main" id="{02A07570-4C6C-7290-355B-3B62E98950B0}"/>
              </a:ext>
            </a:extLst>
          </p:cNvPr>
          <p:cNvCxnSpPr>
            <a:cxnSpLocks/>
            <a:stCxn id="2307" idx="2"/>
            <a:endCxn id="2295" idx="3"/>
          </p:cNvCxnSpPr>
          <p:nvPr/>
        </p:nvCxnSpPr>
        <p:spPr>
          <a:xfrm rot="10800000">
            <a:off x="17922203" y="11629385"/>
            <a:ext cx="5087637" cy="93821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1" name="Connector: Elbow 2239">
            <a:extLst>
              <a:ext uri="{FF2B5EF4-FFF2-40B4-BE49-F238E27FC236}">
                <a16:creationId xmlns:a16="http://schemas.microsoft.com/office/drawing/2014/main" id="{A2FD9A38-9146-3F6E-7F76-B9855A493763}"/>
              </a:ext>
            </a:extLst>
          </p:cNvPr>
          <p:cNvCxnSpPr>
            <a:cxnSpLocks/>
            <a:stCxn id="1599" idx="2"/>
            <a:endCxn id="2295" idx="3"/>
          </p:cNvCxnSpPr>
          <p:nvPr/>
        </p:nvCxnSpPr>
        <p:spPr>
          <a:xfrm rot="10800000">
            <a:off x="17922203" y="11629384"/>
            <a:ext cx="5087523" cy="117607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2" name="Connector: Elbow 2239">
            <a:extLst>
              <a:ext uri="{FF2B5EF4-FFF2-40B4-BE49-F238E27FC236}">
                <a16:creationId xmlns:a16="http://schemas.microsoft.com/office/drawing/2014/main" id="{BD71D363-80BB-C9F3-4D28-ECCBF8507C49}"/>
              </a:ext>
            </a:extLst>
          </p:cNvPr>
          <p:cNvCxnSpPr>
            <a:cxnSpLocks/>
            <a:stCxn id="1600" idx="2"/>
            <a:endCxn id="2295" idx="3"/>
          </p:cNvCxnSpPr>
          <p:nvPr/>
        </p:nvCxnSpPr>
        <p:spPr>
          <a:xfrm rot="10800000">
            <a:off x="17922202" y="11629385"/>
            <a:ext cx="5087692" cy="138448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3" name="Connector: Elbow 2239">
            <a:extLst>
              <a:ext uri="{FF2B5EF4-FFF2-40B4-BE49-F238E27FC236}">
                <a16:creationId xmlns:a16="http://schemas.microsoft.com/office/drawing/2014/main" id="{A2FAFB6B-17C2-9014-EACC-0163C5B9604A}"/>
              </a:ext>
            </a:extLst>
          </p:cNvPr>
          <p:cNvCxnSpPr>
            <a:cxnSpLocks/>
            <a:stCxn id="1601" idx="2"/>
            <a:endCxn id="2295" idx="3"/>
          </p:cNvCxnSpPr>
          <p:nvPr/>
        </p:nvCxnSpPr>
        <p:spPr>
          <a:xfrm rot="10800000">
            <a:off x="17922202" y="11629384"/>
            <a:ext cx="5087692" cy="165571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4" name="Connector: Elbow 2239">
            <a:extLst>
              <a:ext uri="{FF2B5EF4-FFF2-40B4-BE49-F238E27FC236}">
                <a16:creationId xmlns:a16="http://schemas.microsoft.com/office/drawing/2014/main" id="{684272E8-193C-BF4E-60E3-EC4D8F6C5282}"/>
              </a:ext>
            </a:extLst>
          </p:cNvPr>
          <p:cNvCxnSpPr>
            <a:cxnSpLocks/>
            <a:stCxn id="1602" idx="2"/>
            <a:endCxn id="2295" idx="3"/>
          </p:cNvCxnSpPr>
          <p:nvPr/>
        </p:nvCxnSpPr>
        <p:spPr>
          <a:xfrm rot="10800000">
            <a:off x="17922202" y="11629384"/>
            <a:ext cx="5087692" cy="189261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5" name="Connector: Elbow 2239">
            <a:extLst>
              <a:ext uri="{FF2B5EF4-FFF2-40B4-BE49-F238E27FC236}">
                <a16:creationId xmlns:a16="http://schemas.microsoft.com/office/drawing/2014/main" id="{DE1C6AE0-B716-4B84-F534-2BF0845366A4}"/>
              </a:ext>
            </a:extLst>
          </p:cNvPr>
          <p:cNvCxnSpPr>
            <a:cxnSpLocks/>
            <a:stCxn id="1603" idx="2"/>
            <a:endCxn id="2295" idx="3"/>
          </p:cNvCxnSpPr>
          <p:nvPr/>
        </p:nvCxnSpPr>
        <p:spPr>
          <a:xfrm rot="10800000">
            <a:off x="17922202" y="11629385"/>
            <a:ext cx="5087692" cy="212097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6" name="Connector: Elbow 168">
            <a:extLst>
              <a:ext uri="{FF2B5EF4-FFF2-40B4-BE49-F238E27FC236}">
                <a16:creationId xmlns:a16="http://schemas.microsoft.com/office/drawing/2014/main" id="{EFCEC70B-0971-8C1A-51EF-8598FE25B26A}"/>
              </a:ext>
            </a:extLst>
          </p:cNvPr>
          <p:cNvCxnSpPr>
            <a:cxnSpLocks/>
            <a:stCxn id="1605" idx="2"/>
            <a:endCxn id="1507" idx="6"/>
          </p:cNvCxnSpPr>
          <p:nvPr/>
        </p:nvCxnSpPr>
        <p:spPr>
          <a:xfrm rot="10800000">
            <a:off x="23071383" y="11587701"/>
            <a:ext cx="1670548" cy="486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7" name="Connector: Elbow 168">
            <a:extLst>
              <a:ext uri="{FF2B5EF4-FFF2-40B4-BE49-F238E27FC236}">
                <a16:creationId xmlns:a16="http://schemas.microsoft.com/office/drawing/2014/main" id="{E8FD6122-E12D-3880-2C65-3882DF3E93F0}"/>
              </a:ext>
            </a:extLst>
          </p:cNvPr>
          <p:cNvCxnSpPr>
            <a:cxnSpLocks/>
            <a:stCxn id="1606" idx="2"/>
            <a:endCxn id="1596" idx="6"/>
          </p:cNvCxnSpPr>
          <p:nvPr/>
        </p:nvCxnSpPr>
        <p:spPr>
          <a:xfrm rot="10800000" flipV="1">
            <a:off x="23071384" y="11852094"/>
            <a:ext cx="1683533" cy="83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8" name="Connector: Elbow 168">
            <a:extLst>
              <a:ext uri="{FF2B5EF4-FFF2-40B4-BE49-F238E27FC236}">
                <a16:creationId xmlns:a16="http://schemas.microsoft.com/office/drawing/2014/main" id="{159138CC-E310-35FF-ADD6-75E46E905EE5}"/>
              </a:ext>
            </a:extLst>
          </p:cNvPr>
          <p:cNvCxnSpPr>
            <a:cxnSpLocks/>
            <a:stCxn id="1607" idx="2"/>
            <a:endCxn id="1597" idx="6"/>
          </p:cNvCxnSpPr>
          <p:nvPr/>
        </p:nvCxnSpPr>
        <p:spPr>
          <a:xfrm rot="10800000" flipV="1">
            <a:off x="23063894" y="12071414"/>
            <a:ext cx="1680936" cy="5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9" name="Connector: Elbow 168">
            <a:extLst>
              <a:ext uri="{FF2B5EF4-FFF2-40B4-BE49-F238E27FC236}">
                <a16:creationId xmlns:a16="http://schemas.microsoft.com/office/drawing/2014/main" id="{32D795E1-5977-79F9-4CA4-C04B1349147D}"/>
              </a:ext>
            </a:extLst>
          </p:cNvPr>
          <p:cNvCxnSpPr>
            <a:cxnSpLocks/>
            <a:stCxn id="1608" idx="2"/>
            <a:endCxn id="1598" idx="6"/>
          </p:cNvCxnSpPr>
          <p:nvPr/>
        </p:nvCxnSpPr>
        <p:spPr>
          <a:xfrm rot="10800000">
            <a:off x="23064254" y="12322609"/>
            <a:ext cx="1680577" cy="286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0" name="Connector: Elbow 168">
            <a:extLst>
              <a:ext uri="{FF2B5EF4-FFF2-40B4-BE49-F238E27FC236}">
                <a16:creationId xmlns:a16="http://schemas.microsoft.com/office/drawing/2014/main" id="{EC800076-38B5-BD30-D65C-ABA6B977E3DA}"/>
              </a:ext>
            </a:extLst>
          </p:cNvPr>
          <p:cNvCxnSpPr>
            <a:cxnSpLocks/>
            <a:stCxn id="1549" idx="2"/>
            <a:endCxn id="2307" idx="6"/>
          </p:cNvCxnSpPr>
          <p:nvPr/>
        </p:nvCxnSpPr>
        <p:spPr>
          <a:xfrm rot="10800000" flipV="1">
            <a:off x="23063839" y="12565731"/>
            <a:ext cx="1678092" cy="186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1" name="Connector: Elbow 168">
            <a:extLst>
              <a:ext uri="{FF2B5EF4-FFF2-40B4-BE49-F238E27FC236}">
                <a16:creationId xmlns:a16="http://schemas.microsoft.com/office/drawing/2014/main" id="{B4CBDA98-BE81-A386-AE73-952056772A30}"/>
              </a:ext>
            </a:extLst>
          </p:cNvPr>
          <p:cNvCxnSpPr>
            <a:cxnSpLocks/>
            <a:stCxn id="1550" idx="2"/>
            <a:endCxn id="1599" idx="6"/>
          </p:cNvCxnSpPr>
          <p:nvPr/>
        </p:nvCxnSpPr>
        <p:spPr>
          <a:xfrm rot="10800000">
            <a:off x="23063725" y="12805458"/>
            <a:ext cx="1671716" cy="227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2" name="Connector: Elbow 168">
            <a:extLst>
              <a:ext uri="{FF2B5EF4-FFF2-40B4-BE49-F238E27FC236}">
                <a16:creationId xmlns:a16="http://schemas.microsoft.com/office/drawing/2014/main" id="{91DE20A8-E070-87FD-1F20-9A5240FB7890}"/>
              </a:ext>
            </a:extLst>
          </p:cNvPr>
          <p:cNvCxnSpPr>
            <a:cxnSpLocks/>
            <a:stCxn id="1551" idx="2"/>
            <a:endCxn id="1600" idx="6"/>
          </p:cNvCxnSpPr>
          <p:nvPr/>
        </p:nvCxnSpPr>
        <p:spPr>
          <a:xfrm rot="10800000">
            <a:off x="23063895" y="13013869"/>
            <a:ext cx="1665393" cy="141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3" name="Connector: Elbow 168">
            <a:extLst>
              <a:ext uri="{FF2B5EF4-FFF2-40B4-BE49-F238E27FC236}">
                <a16:creationId xmlns:a16="http://schemas.microsoft.com/office/drawing/2014/main" id="{38A4B157-B42C-168F-C560-52B59F80D49F}"/>
              </a:ext>
            </a:extLst>
          </p:cNvPr>
          <p:cNvCxnSpPr>
            <a:cxnSpLocks/>
            <a:stCxn id="1552" idx="2"/>
            <a:endCxn id="1601" idx="6"/>
          </p:cNvCxnSpPr>
          <p:nvPr/>
        </p:nvCxnSpPr>
        <p:spPr>
          <a:xfrm rot="10800000" flipV="1">
            <a:off x="23063895" y="13282852"/>
            <a:ext cx="1666343" cy="224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4" name="Connector: Elbow 168">
            <a:extLst>
              <a:ext uri="{FF2B5EF4-FFF2-40B4-BE49-F238E27FC236}">
                <a16:creationId xmlns:a16="http://schemas.microsoft.com/office/drawing/2014/main" id="{2F2FB505-7CCD-001C-C243-9AD083225807}"/>
              </a:ext>
            </a:extLst>
          </p:cNvPr>
          <p:cNvCxnSpPr>
            <a:cxnSpLocks/>
            <a:stCxn id="1545" idx="2"/>
            <a:endCxn id="1602" idx="6"/>
          </p:cNvCxnSpPr>
          <p:nvPr/>
        </p:nvCxnSpPr>
        <p:spPr>
          <a:xfrm rot="10800000" flipV="1">
            <a:off x="23063894" y="13518260"/>
            <a:ext cx="1671002" cy="374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5" name="Connector: Elbow 168">
            <a:extLst>
              <a:ext uri="{FF2B5EF4-FFF2-40B4-BE49-F238E27FC236}">
                <a16:creationId xmlns:a16="http://schemas.microsoft.com/office/drawing/2014/main" id="{F5C39D35-71BC-185E-29A3-715C4A2861D2}"/>
              </a:ext>
            </a:extLst>
          </p:cNvPr>
          <p:cNvCxnSpPr>
            <a:cxnSpLocks/>
            <a:stCxn id="1546" idx="2"/>
            <a:endCxn id="1603" idx="6"/>
          </p:cNvCxnSpPr>
          <p:nvPr/>
        </p:nvCxnSpPr>
        <p:spPr>
          <a:xfrm rot="10800000" flipV="1">
            <a:off x="23063895" y="13744031"/>
            <a:ext cx="1672833" cy="632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" name="Text Box 3036">
            <a:extLst>
              <a:ext uri="{FF2B5EF4-FFF2-40B4-BE49-F238E27FC236}">
                <a16:creationId xmlns:a16="http://schemas.microsoft.com/office/drawing/2014/main" id="{17F63DED-FD55-18CD-93E3-FA19BBF01F4C}"/>
              </a:ext>
            </a:extLst>
          </p:cNvPr>
          <p:cNvSpPr txBox="1">
            <a:spLocks noChangeAspect="1"/>
          </p:cNvSpPr>
          <p:nvPr/>
        </p:nvSpPr>
        <p:spPr>
          <a:xfrm>
            <a:off x="24162578" y="12940011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57" name="Text Box 3036">
            <a:extLst>
              <a:ext uri="{FF2B5EF4-FFF2-40B4-BE49-F238E27FC236}">
                <a16:creationId xmlns:a16="http://schemas.microsoft.com/office/drawing/2014/main" id="{B2E45801-234A-A163-84FA-65037C1D7F4F}"/>
              </a:ext>
            </a:extLst>
          </p:cNvPr>
          <p:cNvSpPr txBox="1">
            <a:spLocks noChangeAspect="1"/>
          </p:cNvSpPr>
          <p:nvPr/>
        </p:nvSpPr>
        <p:spPr>
          <a:xfrm>
            <a:off x="24170899" y="13181448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58" name="Text Box 3036">
            <a:extLst>
              <a:ext uri="{FF2B5EF4-FFF2-40B4-BE49-F238E27FC236}">
                <a16:creationId xmlns:a16="http://schemas.microsoft.com/office/drawing/2014/main" id="{F6B6E402-FE8A-9C86-B861-3F5EE1A3FB6F}"/>
              </a:ext>
            </a:extLst>
          </p:cNvPr>
          <p:cNvSpPr txBox="1">
            <a:spLocks noChangeAspect="1"/>
          </p:cNvSpPr>
          <p:nvPr/>
        </p:nvSpPr>
        <p:spPr>
          <a:xfrm>
            <a:off x="24160052" y="13417501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59" name="Text Box 3036">
            <a:extLst>
              <a:ext uri="{FF2B5EF4-FFF2-40B4-BE49-F238E27FC236}">
                <a16:creationId xmlns:a16="http://schemas.microsoft.com/office/drawing/2014/main" id="{EDA604AD-A813-6AF0-0CB1-2266B00DDC53}"/>
              </a:ext>
            </a:extLst>
          </p:cNvPr>
          <p:cNvSpPr txBox="1">
            <a:spLocks noChangeAspect="1"/>
          </p:cNvSpPr>
          <p:nvPr/>
        </p:nvSpPr>
        <p:spPr>
          <a:xfrm>
            <a:off x="24167274" y="13649758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60" name="Text Box 3036">
            <a:extLst>
              <a:ext uri="{FF2B5EF4-FFF2-40B4-BE49-F238E27FC236}">
                <a16:creationId xmlns:a16="http://schemas.microsoft.com/office/drawing/2014/main" id="{73C53F3C-EBE7-6DA1-8916-247514B364BD}"/>
              </a:ext>
            </a:extLst>
          </p:cNvPr>
          <p:cNvSpPr txBox="1">
            <a:spLocks noChangeAspect="1"/>
          </p:cNvSpPr>
          <p:nvPr/>
        </p:nvSpPr>
        <p:spPr>
          <a:xfrm>
            <a:off x="24170639" y="11988978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61" name="Text Box 3036">
            <a:extLst>
              <a:ext uri="{FF2B5EF4-FFF2-40B4-BE49-F238E27FC236}">
                <a16:creationId xmlns:a16="http://schemas.microsoft.com/office/drawing/2014/main" id="{5CA5748F-9598-47CB-4DF2-A49B3EAB78A9}"/>
              </a:ext>
            </a:extLst>
          </p:cNvPr>
          <p:cNvSpPr txBox="1">
            <a:spLocks noChangeAspect="1"/>
          </p:cNvSpPr>
          <p:nvPr/>
        </p:nvSpPr>
        <p:spPr>
          <a:xfrm>
            <a:off x="24169124" y="12227500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62" name="Text Box 3036">
            <a:extLst>
              <a:ext uri="{FF2B5EF4-FFF2-40B4-BE49-F238E27FC236}">
                <a16:creationId xmlns:a16="http://schemas.microsoft.com/office/drawing/2014/main" id="{13559AC4-71ED-082D-B15E-4E6955A2B405}"/>
              </a:ext>
            </a:extLst>
          </p:cNvPr>
          <p:cNvSpPr txBox="1">
            <a:spLocks noChangeAspect="1"/>
          </p:cNvSpPr>
          <p:nvPr/>
        </p:nvSpPr>
        <p:spPr>
          <a:xfrm>
            <a:off x="24156630" y="12467486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63" name="Text Box 3036">
            <a:extLst>
              <a:ext uri="{FF2B5EF4-FFF2-40B4-BE49-F238E27FC236}">
                <a16:creationId xmlns:a16="http://schemas.microsoft.com/office/drawing/2014/main" id="{940943E9-0018-57C3-7C00-B6E683812558}"/>
              </a:ext>
            </a:extLst>
          </p:cNvPr>
          <p:cNvSpPr txBox="1">
            <a:spLocks noChangeAspect="1"/>
          </p:cNvSpPr>
          <p:nvPr/>
        </p:nvSpPr>
        <p:spPr>
          <a:xfrm>
            <a:off x="24170316" y="12700641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64" name="Text Box 3036">
            <a:extLst>
              <a:ext uri="{FF2B5EF4-FFF2-40B4-BE49-F238E27FC236}">
                <a16:creationId xmlns:a16="http://schemas.microsoft.com/office/drawing/2014/main" id="{313E8647-6CDF-BBCC-28FD-E2BA2FB18668}"/>
              </a:ext>
            </a:extLst>
          </p:cNvPr>
          <p:cNvSpPr txBox="1">
            <a:spLocks noChangeAspect="1"/>
          </p:cNvSpPr>
          <p:nvPr/>
        </p:nvSpPr>
        <p:spPr>
          <a:xfrm>
            <a:off x="24157712" y="1150864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65" name="Text Box 3036">
            <a:extLst>
              <a:ext uri="{FF2B5EF4-FFF2-40B4-BE49-F238E27FC236}">
                <a16:creationId xmlns:a16="http://schemas.microsoft.com/office/drawing/2014/main" id="{0ACB6FB8-CE85-DBC2-A270-90DFDD4CF6E5}"/>
              </a:ext>
            </a:extLst>
          </p:cNvPr>
          <p:cNvSpPr txBox="1">
            <a:spLocks noChangeAspect="1"/>
          </p:cNvSpPr>
          <p:nvPr/>
        </p:nvSpPr>
        <p:spPr>
          <a:xfrm>
            <a:off x="24171080" y="1176905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66" name="Connector: Elbow 2239">
            <a:extLst>
              <a:ext uri="{FF2B5EF4-FFF2-40B4-BE49-F238E27FC236}">
                <a16:creationId xmlns:a16="http://schemas.microsoft.com/office/drawing/2014/main" id="{BDD156AB-7DF7-8E69-D795-03730482FCD9}"/>
              </a:ext>
            </a:extLst>
          </p:cNvPr>
          <p:cNvCxnSpPr>
            <a:cxnSpLocks/>
            <a:stCxn id="2364" idx="2"/>
            <a:endCxn id="2139" idx="3"/>
          </p:cNvCxnSpPr>
          <p:nvPr/>
        </p:nvCxnSpPr>
        <p:spPr>
          <a:xfrm rot="10800000">
            <a:off x="17926464" y="10812899"/>
            <a:ext cx="6231248" cy="72274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7" name="Connector: Elbow 2239">
            <a:extLst>
              <a:ext uri="{FF2B5EF4-FFF2-40B4-BE49-F238E27FC236}">
                <a16:creationId xmlns:a16="http://schemas.microsoft.com/office/drawing/2014/main" id="{8A2F1E65-627F-8D40-8EC4-D48C34D4C341}"/>
              </a:ext>
            </a:extLst>
          </p:cNvPr>
          <p:cNvCxnSpPr>
            <a:cxnSpLocks/>
            <a:stCxn id="2365" idx="2"/>
            <a:endCxn id="2139" idx="3"/>
          </p:cNvCxnSpPr>
          <p:nvPr/>
        </p:nvCxnSpPr>
        <p:spPr>
          <a:xfrm rot="10800000">
            <a:off x="17926464" y="10812899"/>
            <a:ext cx="6244616" cy="98315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8" name="Connector: Elbow 2239">
            <a:extLst>
              <a:ext uri="{FF2B5EF4-FFF2-40B4-BE49-F238E27FC236}">
                <a16:creationId xmlns:a16="http://schemas.microsoft.com/office/drawing/2014/main" id="{577037CC-94C5-CEDA-B135-204F0EE1C732}"/>
              </a:ext>
            </a:extLst>
          </p:cNvPr>
          <p:cNvCxnSpPr>
            <a:cxnSpLocks/>
            <a:stCxn id="2360" idx="2"/>
            <a:endCxn id="2139" idx="3"/>
          </p:cNvCxnSpPr>
          <p:nvPr/>
        </p:nvCxnSpPr>
        <p:spPr>
          <a:xfrm rot="10800000">
            <a:off x="17926465" y="10812900"/>
            <a:ext cx="6244175" cy="12030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9" name="Connector: Elbow 2239">
            <a:extLst>
              <a:ext uri="{FF2B5EF4-FFF2-40B4-BE49-F238E27FC236}">
                <a16:creationId xmlns:a16="http://schemas.microsoft.com/office/drawing/2014/main" id="{619FAE61-086E-AD17-F723-F718D080FCC2}"/>
              </a:ext>
            </a:extLst>
          </p:cNvPr>
          <p:cNvCxnSpPr>
            <a:cxnSpLocks/>
            <a:stCxn id="2361" idx="2"/>
            <a:endCxn id="2139" idx="3"/>
          </p:cNvCxnSpPr>
          <p:nvPr/>
        </p:nvCxnSpPr>
        <p:spPr>
          <a:xfrm rot="10800000">
            <a:off x="17926464" y="10812900"/>
            <a:ext cx="6242660" cy="144160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0" name="Connector: Elbow 2239">
            <a:extLst>
              <a:ext uri="{FF2B5EF4-FFF2-40B4-BE49-F238E27FC236}">
                <a16:creationId xmlns:a16="http://schemas.microsoft.com/office/drawing/2014/main" id="{FB3CF68D-D9E2-844A-8A70-C41B797C3DC7}"/>
              </a:ext>
            </a:extLst>
          </p:cNvPr>
          <p:cNvCxnSpPr>
            <a:cxnSpLocks/>
            <a:stCxn id="2362" idx="2"/>
            <a:endCxn id="2139" idx="3"/>
          </p:cNvCxnSpPr>
          <p:nvPr/>
        </p:nvCxnSpPr>
        <p:spPr>
          <a:xfrm rot="10800000">
            <a:off x="17926464" y="10812900"/>
            <a:ext cx="6230166" cy="168158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1" name="Connector: Elbow 2239">
            <a:extLst>
              <a:ext uri="{FF2B5EF4-FFF2-40B4-BE49-F238E27FC236}">
                <a16:creationId xmlns:a16="http://schemas.microsoft.com/office/drawing/2014/main" id="{2B303497-53E1-E093-4697-921C29257863}"/>
              </a:ext>
            </a:extLst>
          </p:cNvPr>
          <p:cNvCxnSpPr>
            <a:cxnSpLocks/>
            <a:stCxn id="2363" idx="2"/>
            <a:endCxn id="2139" idx="3"/>
          </p:cNvCxnSpPr>
          <p:nvPr/>
        </p:nvCxnSpPr>
        <p:spPr>
          <a:xfrm rot="10800000">
            <a:off x="17926464" y="10812899"/>
            <a:ext cx="6243852" cy="191474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2" name="Connector: Elbow 2239">
            <a:extLst>
              <a:ext uri="{FF2B5EF4-FFF2-40B4-BE49-F238E27FC236}">
                <a16:creationId xmlns:a16="http://schemas.microsoft.com/office/drawing/2014/main" id="{E75D01BC-3B51-6ECF-D0D9-B7621101993B}"/>
              </a:ext>
            </a:extLst>
          </p:cNvPr>
          <p:cNvCxnSpPr>
            <a:cxnSpLocks/>
            <a:stCxn id="2356" idx="2"/>
            <a:endCxn id="2139" idx="3"/>
          </p:cNvCxnSpPr>
          <p:nvPr/>
        </p:nvCxnSpPr>
        <p:spPr>
          <a:xfrm rot="10800000">
            <a:off x="17926464" y="10812899"/>
            <a:ext cx="6236114" cy="215411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3" name="Connector: Elbow 2239">
            <a:extLst>
              <a:ext uri="{FF2B5EF4-FFF2-40B4-BE49-F238E27FC236}">
                <a16:creationId xmlns:a16="http://schemas.microsoft.com/office/drawing/2014/main" id="{1F032787-6A98-394A-4A66-E113B6595CEB}"/>
              </a:ext>
            </a:extLst>
          </p:cNvPr>
          <p:cNvCxnSpPr>
            <a:cxnSpLocks/>
            <a:stCxn id="2357" idx="2"/>
            <a:endCxn id="2139" idx="3"/>
          </p:cNvCxnSpPr>
          <p:nvPr/>
        </p:nvCxnSpPr>
        <p:spPr>
          <a:xfrm rot="10800000">
            <a:off x="17926465" y="10812900"/>
            <a:ext cx="6244435" cy="239554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4" name="Connector: Elbow 2239">
            <a:extLst>
              <a:ext uri="{FF2B5EF4-FFF2-40B4-BE49-F238E27FC236}">
                <a16:creationId xmlns:a16="http://schemas.microsoft.com/office/drawing/2014/main" id="{0C044300-EB61-A049-278D-F77517619DB0}"/>
              </a:ext>
            </a:extLst>
          </p:cNvPr>
          <p:cNvCxnSpPr>
            <a:cxnSpLocks/>
            <a:stCxn id="2358" idx="2"/>
            <a:endCxn id="2139" idx="3"/>
          </p:cNvCxnSpPr>
          <p:nvPr/>
        </p:nvCxnSpPr>
        <p:spPr>
          <a:xfrm rot="10800000">
            <a:off x="17926464" y="10812899"/>
            <a:ext cx="6233588" cy="263160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5" name="Connector: Elbow 2239">
            <a:extLst>
              <a:ext uri="{FF2B5EF4-FFF2-40B4-BE49-F238E27FC236}">
                <a16:creationId xmlns:a16="http://schemas.microsoft.com/office/drawing/2014/main" id="{BFC54FF9-9883-ED62-7122-48EA81A1F135}"/>
              </a:ext>
            </a:extLst>
          </p:cNvPr>
          <p:cNvCxnSpPr>
            <a:cxnSpLocks/>
            <a:stCxn id="2359" idx="2"/>
            <a:endCxn id="2139" idx="3"/>
          </p:cNvCxnSpPr>
          <p:nvPr/>
        </p:nvCxnSpPr>
        <p:spPr>
          <a:xfrm rot="10800000">
            <a:off x="17926464" y="10812900"/>
            <a:ext cx="6240810" cy="286385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6" name="Connector: Elbow 2239">
            <a:extLst>
              <a:ext uri="{FF2B5EF4-FFF2-40B4-BE49-F238E27FC236}">
                <a16:creationId xmlns:a16="http://schemas.microsoft.com/office/drawing/2014/main" id="{997B998E-FB5A-B723-E1F4-9A2A598EAF18}"/>
              </a:ext>
            </a:extLst>
          </p:cNvPr>
          <p:cNvCxnSpPr>
            <a:cxnSpLocks/>
            <a:stCxn id="2364" idx="2"/>
            <a:endCxn id="2147" idx="3"/>
          </p:cNvCxnSpPr>
          <p:nvPr/>
        </p:nvCxnSpPr>
        <p:spPr>
          <a:xfrm rot="10800000">
            <a:off x="17926648" y="11040809"/>
            <a:ext cx="6231064" cy="49483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7" name="Connector: Elbow 2239">
            <a:extLst>
              <a:ext uri="{FF2B5EF4-FFF2-40B4-BE49-F238E27FC236}">
                <a16:creationId xmlns:a16="http://schemas.microsoft.com/office/drawing/2014/main" id="{A1744014-CC6F-42D4-A078-A84ACB257AC7}"/>
              </a:ext>
            </a:extLst>
          </p:cNvPr>
          <p:cNvCxnSpPr>
            <a:cxnSpLocks/>
            <a:stCxn id="2365" idx="2"/>
            <a:endCxn id="2147" idx="3"/>
          </p:cNvCxnSpPr>
          <p:nvPr/>
        </p:nvCxnSpPr>
        <p:spPr>
          <a:xfrm rot="10800000">
            <a:off x="17926648" y="11040809"/>
            <a:ext cx="6244432" cy="75524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8" name="Connector: Elbow 2239">
            <a:extLst>
              <a:ext uri="{FF2B5EF4-FFF2-40B4-BE49-F238E27FC236}">
                <a16:creationId xmlns:a16="http://schemas.microsoft.com/office/drawing/2014/main" id="{A03D57CD-7F15-5C6F-B73F-80932B00279C}"/>
              </a:ext>
            </a:extLst>
          </p:cNvPr>
          <p:cNvCxnSpPr>
            <a:cxnSpLocks/>
            <a:stCxn id="2360" idx="2"/>
            <a:endCxn id="2147" idx="3"/>
          </p:cNvCxnSpPr>
          <p:nvPr/>
        </p:nvCxnSpPr>
        <p:spPr>
          <a:xfrm rot="10800000">
            <a:off x="17926649" y="11040810"/>
            <a:ext cx="6243991" cy="97516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9" name="Connector: Elbow 2239">
            <a:extLst>
              <a:ext uri="{FF2B5EF4-FFF2-40B4-BE49-F238E27FC236}">
                <a16:creationId xmlns:a16="http://schemas.microsoft.com/office/drawing/2014/main" id="{3F45E147-F6B1-D782-8735-18C90720EA46}"/>
              </a:ext>
            </a:extLst>
          </p:cNvPr>
          <p:cNvCxnSpPr>
            <a:cxnSpLocks/>
            <a:stCxn id="2361" idx="2"/>
            <a:endCxn id="2147" idx="3"/>
          </p:cNvCxnSpPr>
          <p:nvPr/>
        </p:nvCxnSpPr>
        <p:spPr>
          <a:xfrm rot="10800000">
            <a:off x="17926648" y="11040810"/>
            <a:ext cx="6242476" cy="121369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0" name="Connector: Elbow 2239">
            <a:extLst>
              <a:ext uri="{FF2B5EF4-FFF2-40B4-BE49-F238E27FC236}">
                <a16:creationId xmlns:a16="http://schemas.microsoft.com/office/drawing/2014/main" id="{E082A56A-3DEF-C167-6B83-C0E646E9988B}"/>
              </a:ext>
            </a:extLst>
          </p:cNvPr>
          <p:cNvCxnSpPr>
            <a:cxnSpLocks/>
            <a:stCxn id="2362" idx="2"/>
            <a:endCxn id="2147" idx="3"/>
          </p:cNvCxnSpPr>
          <p:nvPr/>
        </p:nvCxnSpPr>
        <p:spPr>
          <a:xfrm rot="10800000">
            <a:off x="17926648" y="11040810"/>
            <a:ext cx="6229982" cy="14536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1" name="Connector: Elbow 2239">
            <a:extLst>
              <a:ext uri="{FF2B5EF4-FFF2-40B4-BE49-F238E27FC236}">
                <a16:creationId xmlns:a16="http://schemas.microsoft.com/office/drawing/2014/main" id="{2DA57E48-E847-29ED-FDF3-35E34C9739C7}"/>
              </a:ext>
            </a:extLst>
          </p:cNvPr>
          <p:cNvCxnSpPr>
            <a:cxnSpLocks/>
            <a:stCxn id="2363" idx="2"/>
            <a:endCxn id="2147" idx="3"/>
          </p:cNvCxnSpPr>
          <p:nvPr/>
        </p:nvCxnSpPr>
        <p:spPr>
          <a:xfrm rot="10800000">
            <a:off x="17926648" y="11040809"/>
            <a:ext cx="6243668" cy="168683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2" name="Connector: Elbow 2239">
            <a:extLst>
              <a:ext uri="{FF2B5EF4-FFF2-40B4-BE49-F238E27FC236}">
                <a16:creationId xmlns:a16="http://schemas.microsoft.com/office/drawing/2014/main" id="{DF72F4E6-C013-04ED-D573-2D65C29BB3D6}"/>
              </a:ext>
            </a:extLst>
          </p:cNvPr>
          <p:cNvCxnSpPr>
            <a:cxnSpLocks/>
            <a:stCxn id="2356" idx="2"/>
            <a:endCxn id="2147" idx="3"/>
          </p:cNvCxnSpPr>
          <p:nvPr/>
        </p:nvCxnSpPr>
        <p:spPr>
          <a:xfrm rot="10800000">
            <a:off x="17926648" y="11040809"/>
            <a:ext cx="6235930" cy="192620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3" name="Connector: Elbow 2239">
            <a:extLst>
              <a:ext uri="{FF2B5EF4-FFF2-40B4-BE49-F238E27FC236}">
                <a16:creationId xmlns:a16="http://schemas.microsoft.com/office/drawing/2014/main" id="{3CCA4D2C-2CE0-153F-5B55-3A525DDE5E0D}"/>
              </a:ext>
            </a:extLst>
          </p:cNvPr>
          <p:cNvCxnSpPr>
            <a:cxnSpLocks/>
            <a:stCxn id="2357" idx="2"/>
            <a:endCxn id="2147" idx="3"/>
          </p:cNvCxnSpPr>
          <p:nvPr/>
        </p:nvCxnSpPr>
        <p:spPr>
          <a:xfrm rot="10800000">
            <a:off x="17926649" y="11040810"/>
            <a:ext cx="6244251" cy="216763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4" name="Connector: Elbow 2239">
            <a:extLst>
              <a:ext uri="{FF2B5EF4-FFF2-40B4-BE49-F238E27FC236}">
                <a16:creationId xmlns:a16="http://schemas.microsoft.com/office/drawing/2014/main" id="{0DEECFB9-294D-74F4-F71F-428C841D69AE}"/>
              </a:ext>
            </a:extLst>
          </p:cNvPr>
          <p:cNvCxnSpPr>
            <a:cxnSpLocks/>
            <a:stCxn id="2358" idx="2"/>
            <a:endCxn id="2147" idx="3"/>
          </p:cNvCxnSpPr>
          <p:nvPr/>
        </p:nvCxnSpPr>
        <p:spPr>
          <a:xfrm rot="10800000">
            <a:off x="17926648" y="11040809"/>
            <a:ext cx="6233404" cy="240369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5" name="Connector: Elbow 2239">
            <a:extLst>
              <a:ext uri="{FF2B5EF4-FFF2-40B4-BE49-F238E27FC236}">
                <a16:creationId xmlns:a16="http://schemas.microsoft.com/office/drawing/2014/main" id="{2B3D19F9-5E91-E9F8-58CB-0FA639525F55}"/>
              </a:ext>
            </a:extLst>
          </p:cNvPr>
          <p:cNvCxnSpPr>
            <a:cxnSpLocks/>
            <a:stCxn id="2359" idx="2"/>
            <a:endCxn id="2147" idx="3"/>
          </p:cNvCxnSpPr>
          <p:nvPr/>
        </p:nvCxnSpPr>
        <p:spPr>
          <a:xfrm rot="10800000">
            <a:off x="17926648" y="11040810"/>
            <a:ext cx="6240626" cy="263594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6" name="Connector: Elbow 2239">
            <a:extLst>
              <a:ext uri="{FF2B5EF4-FFF2-40B4-BE49-F238E27FC236}">
                <a16:creationId xmlns:a16="http://schemas.microsoft.com/office/drawing/2014/main" id="{95C8DD15-F491-12B2-4095-92F78D9627E4}"/>
              </a:ext>
            </a:extLst>
          </p:cNvPr>
          <p:cNvCxnSpPr>
            <a:cxnSpLocks/>
            <a:stCxn id="2364" idx="2"/>
            <a:endCxn id="2152" idx="3"/>
          </p:cNvCxnSpPr>
          <p:nvPr/>
        </p:nvCxnSpPr>
        <p:spPr>
          <a:xfrm rot="10800000">
            <a:off x="17926464" y="11269665"/>
            <a:ext cx="6231248" cy="26597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7" name="Connector: Elbow 2239">
            <a:extLst>
              <a:ext uri="{FF2B5EF4-FFF2-40B4-BE49-F238E27FC236}">
                <a16:creationId xmlns:a16="http://schemas.microsoft.com/office/drawing/2014/main" id="{5C73F099-4FA3-D715-1837-EA001C006CDD}"/>
              </a:ext>
            </a:extLst>
          </p:cNvPr>
          <p:cNvCxnSpPr>
            <a:cxnSpLocks/>
            <a:stCxn id="2365" idx="2"/>
            <a:endCxn id="2152" idx="3"/>
          </p:cNvCxnSpPr>
          <p:nvPr/>
        </p:nvCxnSpPr>
        <p:spPr>
          <a:xfrm rot="10800000">
            <a:off x="17926464" y="11269665"/>
            <a:ext cx="6244616" cy="52638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8" name="Connector: Elbow 2239">
            <a:extLst>
              <a:ext uri="{FF2B5EF4-FFF2-40B4-BE49-F238E27FC236}">
                <a16:creationId xmlns:a16="http://schemas.microsoft.com/office/drawing/2014/main" id="{D8A74A1E-2BDA-0387-8D02-B3B73631BEFE}"/>
              </a:ext>
            </a:extLst>
          </p:cNvPr>
          <p:cNvCxnSpPr>
            <a:cxnSpLocks/>
            <a:stCxn id="2360" idx="2"/>
            <a:endCxn id="2152" idx="3"/>
          </p:cNvCxnSpPr>
          <p:nvPr/>
        </p:nvCxnSpPr>
        <p:spPr>
          <a:xfrm rot="10800000">
            <a:off x="17926465" y="11269666"/>
            <a:ext cx="6244175" cy="74631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9" name="Connector: Elbow 2239">
            <a:extLst>
              <a:ext uri="{FF2B5EF4-FFF2-40B4-BE49-F238E27FC236}">
                <a16:creationId xmlns:a16="http://schemas.microsoft.com/office/drawing/2014/main" id="{129381BB-7B27-7217-CB90-1E9BBF647B7F}"/>
              </a:ext>
            </a:extLst>
          </p:cNvPr>
          <p:cNvCxnSpPr>
            <a:cxnSpLocks/>
            <a:stCxn id="2361" idx="2"/>
            <a:endCxn id="2152" idx="3"/>
          </p:cNvCxnSpPr>
          <p:nvPr/>
        </p:nvCxnSpPr>
        <p:spPr>
          <a:xfrm rot="10800000">
            <a:off x="17926464" y="11269666"/>
            <a:ext cx="6242660" cy="98483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0" name="Connector: Elbow 2239">
            <a:extLst>
              <a:ext uri="{FF2B5EF4-FFF2-40B4-BE49-F238E27FC236}">
                <a16:creationId xmlns:a16="http://schemas.microsoft.com/office/drawing/2014/main" id="{7FCB2314-6B34-58B4-B31D-711826162556}"/>
              </a:ext>
            </a:extLst>
          </p:cNvPr>
          <p:cNvCxnSpPr>
            <a:cxnSpLocks/>
            <a:stCxn id="2362" idx="2"/>
            <a:endCxn id="2152" idx="3"/>
          </p:cNvCxnSpPr>
          <p:nvPr/>
        </p:nvCxnSpPr>
        <p:spPr>
          <a:xfrm rot="10800000">
            <a:off x="17926464" y="11269666"/>
            <a:ext cx="6230166" cy="122482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" name="Connector: Elbow 2239">
            <a:extLst>
              <a:ext uri="{FF2B5EF4-FFF2-40B4-BE49-F238E27FC236}">
                <a16:creationId xmlns:a16="http://schemas.microsoft.com/office/drawing/2014/main" id="{18125749-70AD-0A79-4A5E-17659DEF7B16}"/>
              </a:ext>
            </a:extLst>
          </p:cNvPr>
          <p:cNvCxnSpPr>
            <a:cxnSpLocks/>
            <a:stCxn id="2363" idx="2"/>
            <a:endCxn id="2152" idx="3"/>
          </p:cNvCxnSpPr>
          <p:nvPr/>
        </p:nvCxnSpPr>
        <p:spPr>
          <a:xfrm rot="10800000">
            <a:off x="17926464" y="11269665"/>
            <a:ext cx="6243852" cy="145797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" name="Connector: Elbow 2239">
            <a:extLst>
              <a:ext uri="{FF2B5EF4-FFF2-40B4-BE49-F238E27FC236}">
                <a16:creationId xmlns:a16="http://schemas.microsoft.com/office/drawing/2014/main" id="{78062560-900B-4CAB-9082-83BC24B508C7}"/>
              </a:ext>
            </a:extLst>
          </p:cNvPr>
          <p:cNvCxnSpPr>
            <a:cxnSpLocks/>
            <a:stCxn id="2356" idx="2"/>
            <a:endCxn id="2152" idx="3"/>
          </p:cNvCxnSpPr>
          <p:nvPr/>
        </p:nvCxnSpPr>
        <p:spPr>
          <a:xfrm rot="10800000">
            <a:off x="17926464" y="11269665"/>
            <a:ext cx="6236114" cy="169734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" name="Connector: Elbow 2239">
            <a:extLst>
              <a:ext uri="{FF2B5EF4-FFF2-40B4-BE49-F238E27FC236}">
                <a16:creationId xmlns:a16="http://schemas.microsoft.com/office/drawing/2014/main" id="{3098A970-ED40-784B-BC43-72C63B8FF995}"/>
              </a:ext>
            </a:extLst>
          </p:cNvPr>
          <p:cNvCxnSpPr>
            <a:cxnSpLocks/>
            <a:stCxn id="2357" idx="2"/>
            <a:endCxn id="2152" idx="3"/>
          </p:cNvCxnSpPr>
          <p:nvPr/>
        </p:nvCxnSpPr>
        <p:spPr>
          <a:xfrm rot="10800000">
            <a:off x="17926465" y="11269666"/>
            <a:ext cx="6244435" cy="1938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4" name="Connector: Elbow 2239">
            <a:extLst>
              <a:ext uri="{FF2B5EF4-FFF2-40B4-BE49-F238E27FC236}">
                <a16:creationId xmlns:a16="http://schemas.microsoft.com/office/drawing/2014/main" id="{A7EFBB01-6222-D1CD-07B8-FE7ACC187FBD}"/>
              </a:ext>
            </a:extLst>
          </p:cNvPr>
          <p:cNvCxnSpPr>
            <a:cxnSpLocks/>
            <a:stCxn id="2358" idx="2"/>
            <a:endCxn id="2152" idx="3"/>
          </p:cNvCxnSpPr>
          <p:nvPr/>
        </p:nvCxnSpPr>
        <p:spPr>
          <a:xfrm rot="10800000">
            <a:off x="17926464" y="11269665"/>
            <a:ext cx="6233588" cy="217483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5" name="Connector: Elbow 2239">
            <a:extLst>
              <a:ext uri="{FF2B5EF4-FFF2-40B4-BE49-F238E27FC236}">
                <a16:creationId xmlns:a16="http://schemas.microsoft.com/office/drawing/2014/main" id="{FF3DA5DF-C31B-F3BC-47EF-A8E7F5B015A3}"/>
              </a:ext>
            </a:extLst>
          </p:cNvPr>
          <p:cNvCxnSpPr>
            <a:cxnSpLocks/>
            <a:stCxn id="2359" idx="2"/>
            <a:endCxn id="2152" idx="3"/>
          </p:cNvCxnSpPr>
          <p:nvPr/>
        </p:nvCxnSpPr>
        <p:spPr>
          <a:xfrm rot="10800000">
            <a:off x="17926464" y="11269666"/>
            <a:ext cx="6240810" cy="240709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6" name="Connector: Elbow 2239">
            <a:extLst>
              <a:ext uri="{FF2B5EF4-FFF2-40B4-BE49-F238E27FC236}">
                <a16:creationId xmlns:a16="http://schemas.microsoft.com/office/drawing/2014/main" id="{B40A9704-B5EF-D4A5-A4BF-45F23D0CD834}"/>
              </a:ext>
            </a:extLst>
          </p:cNvPr>
          <p:cNvCxnSpPr>
            <a:cxnSpLocks/>
            <a:stCxn id="2364" idx="2"/>
            <a:endCxn id="2293" idx="3"/>
          </p:cNvCxnSpPr>
          <p:nvPr/>
        </p:nvCxnSpPr>
        <p:spPr>
          <a:xfrm rot="10800000">
            <a:off x="17922202" y="11500247"/>
            <a:ext cx="6235510" cy="3539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7" name="Connector: Elbow 2239">
            <a:extLst>
              <a:ext uri="{FF2B5EF4-FFF2-40B4-BE49-F238E27FC236}">
                <a16:creationId xmlns:a16="http://schemas.microsoft.com/office/drawing/2014/main" id="{C39F5FFC-6B29-61C7-865C-22649BC44A5F}"/>
              </a:ext>
            </a:extLst>
          </p:cNvPr>
          <p:cNvCxnSpPr>
            <a:cxnSpLocks/>
            <a:stCxn id="2365" idx="2"/>
            <a:endCxn id="2293" idx="3"/>
          </p:cNvCxnSpPr>
          <p:nvPr/>
        </p:nvCxnSpPr>
        <p:spPr>
          <a:xfrm rot="10800000">
            <a:off x="17922202" y="11500247"/>
            <a:ext cx="6248878" cy="29580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8" name="Connector: Elbow 2239">
            <a:extLst>
              <a:ext uri="{FF2B5EF4-FFF2-40B4-BE49-F238E27FC236}">
                <a16:creationId xmlns:a16="http://schemas.microsoft.com/office/drawing/2014/main" id="{18680E54-8F25-7D3A-3C09-EAA76BA10B77}"/>
              </a:ext>
            </a:extLst>
          </p:cNvPr>
          <p:cNvCxnSpPr>
            <a:cxnSpLocks/>
            <a:stCxn id="2360" idx="2"/>
            <a:endCxn id="2293" idx="3"/>
          </p:cNvCxnSpPr>
          <p:nvPr/>
        </p:nvCxnSpPr>
        <p:spPr>
          <a:xfrm rot="10800000">
            <a:off x="17922203" y="11500248"/>
            <a:ext cx="6248437" cy="51573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9" name="Connector: Elbow 2239">
            <a:extLst>
              <a:ext uri="{FF2B5EF4-FFF2-40B4-BE49-F238E27FC236}">
                <a16:creationId xmlns:a16="http://schemas.microsoft.com/office/drawing/2014/main" id="{5A025EB0-69ED-B283-1ECE-EC410DB125AE}"/>
              </a:ext>
            </a:extLst>
          </p:cNvPr>
          <p:cNvCxnSpPr>
            <a:cxnSpLocks/>
            <a:stCxn id="2361" idx="2"/>
            <a:endCxn id="2293" idx="3"/>
          </p:cNvCxnSpPr>
          <p:nvPr/>
        </p:nvCxnSpPr>
        <p:spPr>
          <a:xfrm rot="10800000">
            <a:off x="17922202" y="11500248"/>
            <a:ext cx="6246922" cy="75425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0" name="Connector: Elbow 2239">
            <a:extLst>
              <a:ext uri="{FF2B5EF4-FFF2-40B4-BE49-F238E27FC236}">
                <a16:creationId xmlns:a16="http://schemas.microsoft.com/office/drawing/2014/main" id="{2983E212-8098-C067-9905-0F9D183043E2}"/>
              </a:ext>
            </a:extLst>
          </p:cNvPr>
          <p:cNvCxnSpPr>
            <a:cxnSpLocks/>
            <a:stCxn id="2362" idx="2"/>
            <a:endCxn id="2293" idx="3"/>
          </p:cNvCxnSpPr>
          <p:nvPr/>
        </p:nvCxnSpPr>
        <p:spPr>
          <a:xfrm rot="10800000">
            <a:off x="17922202" y="11500248"/>
            <a:ext cx="6234428" cy="99423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1" name="Connector: Elbow 2239">
            <a:extLst>
              <a:ext uri="{FF2B5EF4-FFF2-40B4-BE49-F238E27FC236}">
                <a16:creationId xmlns:a16="http://schemas.microsoft.com/office/drawing/2014/main" id="{E07E4BB1-D56B-F010-F772-2DEDCE1D44FE}"/>
              </a:ext>
            </a:extLst>
          </p:cNvPr>
          <p:cNvCxnSpPr>
            <a:cxnSpLocks/>
            <a:stCxn id="2363" idx="2"/>
            <a:endCxn id="2293" idx="3"/>
          </p:cNvCxnSpPr>
          <p:nvPr/>
        </p:nvCxnSpPr>
        <p:spPr>
          <a:xfrm rot="10800000">
            <a:off x="17922202" y="11500247"/>
            <a:ext cx="6248114" cy="122739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2" name="Connector: Elbow 2239">
            <a:extLst>
              <a:ext uri="{FF2B5EF4-FFF2-40B4-BE49-F238E27FC236}">
                <a16:creationId xmlns:a16="http://schemas.microsoft.com/office/drawing/2014/main" id="{492547C0-57B5-DA1D-5615-AFFCDA7BED1C}"/>
              </a:ext>
            </a:extLst>
          </p:cNvPr>
          <p:cNvCxnSpPr>
            <a:cxnSpLocks/>
            <a:stCxn id="2356" idx="2"/>
            <a:endCxn id="2293" idx="3"/>
          </p:cNvCxnSpPr>
          <p:nvPr/>
        </p:nvCxnSpPr>
        <p:spPr>
          <a:xfrm rot="10800000">
            <a:off x="17922202" y="11500247"/>
            <a:ext cx="6240376" cy="146676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3" name="Connector: Elbow 2239">
            <a:extLst>
              <a:ext uri="{FF2B5EF4-FFF2-40B4-BE49-F238E27FC236}">
                <a16:creationId xmlns:a16="http://schemas.microsoft.com/office/drawing/2014/main" id="{23E6A3F8-4624-EA3F-35F7-4BB02DB66861}"/>
              </a:ext>
            </a:extLst>
          </p:cNvPr>
          <p:cNvCxnSpPr>
            <a:cxnSpLocks/>
            <a:stCxn id="2357" idx="2"/>
            <a:endCxn id="2293" idx="3"/>
          </p:cNvCxnSpPr>
          <p:nvPr/>
        </p:nvCxnSpPr>
        <p:spPr>
          <a:xfrm rot="10800000">
            <a:off x="17922203" y="11500248"/>
            <a:ext cx="6248697" cy="170820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4" name="Connector: Elbow 2239">
            <a:extLst>
              <a:ext uri="{FF2B5EF4-FFF2-40B4-BE49-F238E27FC236}">
                <a16:creationId xmlns:a16="http://schemas.microsoft.com/office/drawing/2014/main" id="{A5AF27FB-E18D-B70C-2A7A-C8303BDBCEBF}"/>
              </a:ext>
            </a:extLst>
          </p:cNvPr>
          <p:cNvCxnSpPr>
            <a:cxnSpLocks/>
            <a:stCxn id="2358" idx="2"/>
            <a:endCxn id="2293" idx="3"/>
          </p:cNvCxnSpPr>
          <p:nvPr/>
        </p:nvCxnSpPr>
        <p:spPr>
          <a:xfrm rot="10800000">
            <a:off x="17922202" y="11500247"/>
            <a:ext cx="6237850" cy="194425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5" name="Connector: Elbow 2239">
            <a:extLst>
              <a:ext uri="{FF2B5EF4-FFF2-40B4-BE49-F238E27FC236}">
                <a16:creationId xmlns:a16="http://schemas.microsoft.com/office/drawing/2014/main" id="{AE98A24E-4189-23FA-D9AC-A39A23293274}"/>
              </a:ext>
            </a:extLst>
          </p:cNvPr>
          <p:cNvCxnSpPr>
            <a:cxnSpLocks/>
            <a:stCxn id="2359" idx="2"/>
            <a:endCxn id="2293" idx="3"/>
          </p:cNvCxnSpPr>
          <p:nvPr/>
        </p:nvCxnSpPr>
        <p:spPr>
          <a:xfrm rot="10800000">
            <a:off x="17922202" y="11500248"/>
            <a:ext cx="6245072" cy="217651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6" name="Connector: Elbow 1570">
            <a:extLst>
              <a:ext uri="{FF2B5EF4-FFF2-40B4-BE49-F238E27FC236}">
                <a16:creationId xmlns:a16="http://schemas.microsoft.com/office/drawing/2014/main" id="{4E3295E0-54FC-71C1-F3BB-EA1437CDAFEB}"/>
              </a:ext>
            </a:extLst>
          </p:cNvPr>
          <p:cNvCxnSpPr>
            <a:cxnSpLocks/>
            <a:stCxn id="1755" idx="2"/>
            <a:endCxn id="2254" idx="6"/>
          </p:cNvCxnSpPr>
          <p:nvPr/>
        </p:nvCxnSpPr>
        <p:spPr>
          <a:xfrm rot="10800000" flipV="1">
            <a:off x="21892162" y="8710332"/>
            <a:ext cx="1971540" cy="100781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7" name="Connector: Elbow 2226">
            <a:extLst>
              <a:ext uri="{FF2B5EF4-FFF2-40B4-BE49-F238E27FC236}">
                <a16:creationId xmlns:a16="http://schemas.microsoft.com/office/drawing/2014/main" id="{DE015D10-4942-3434-A6B4-A06D53FE89C1}"/>
              </a:ext>
            </a:extLst>
          </p:cNvPr>
          <p:cNvCxnSpPr>
            <a:cxnSpLocks/>
            <a:stCxn id="2290" idx="2"/>
            <a:endCxn id="1827" idx="6"/>
          </p:cNvCxnSpPr>
          <p:nvPr/>
        </p:nvCxnSpPr>
        <p:spPr>
          <a:xfrm rot="10800000" flipV="1">
            <a:off x="18080776" y="9847985"/>
            <a:ext cx="7359937" cy="224078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8" name="Connector: Elbow 2226">
            <a:extLst>
              <a:ext uri="{FF2B5EF4-FFF2-40B4-BE49-F238E27FC236}">
                <a16:creationId xmlns:a16="http://schemas.microsoft.com/office/drawing/2014/main" id="{24C60C1F-E221-F42E-806B-4F1F05892B82}"/>
              </a:ext>
            </a:extLst>
          </p:cNvPr>
          <p:cNvCxnSpPr>
            <a:cxnSpLocks/>
            <a:stCxn id="2290" idx="2"/>
            <a:endCxn id="1827" idx="6"/>
          </p:cNvCxnSpPr>
          <p:nvPr/>
        </p:nvCxnSpPr>
        <p:spPr>
          <a:xfrm rot="10800000" flipV="1">
            <a:off x="18080776" y="9847985"/>
            <a:ext cx="7359937" cy="224078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9" name="Connector: Elbow 2226">
            <a:extLst>
              <a:ext uri="{FF2B5EF4-FFF2-40B4-BE49-F238E27FC236}">
                <a16:creationId xmlns:a16="http://schemas.microsoft.com/office/drawing/2014/main" id="{2FA14F69-E2FA-B993-AAE1-7B79B311999E}"/>
              </a:ext>
            </a:extLst>
          </p:cNvPr>
          <p:cNvCxnSpPr>
            <a:cxnSpLocks/>
            <a:stCxn id="2290" idx="2"/>
            <a:endCxn id="1814" idx="6"/>
          </p:cNvCxnSpPr>
          <p:nvPr/>
        </p:nvCxnSpPr>
        <p:spPr>
          <a:xfrm rot="10800000" flipV="1">
            <a:off x="18080776" y="9847984"/>
            <a:ext cx="7359937" cy="246856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0" name="Connector: Elbow 2226">
            <a:extLst>
              <a:ext uri="{FF2B5EF4-FFF2-40B4-BE49-F238E27FC236}">
                <a16:creationId xmlns:a16="http://schemas.microsoft.com/office/drawing/2014/main" id="{9F6CE184-FE38-E4C0-1C3A-9A8408B70D52}"/>
              </a:ext>
            </a:extLst>
          </p:cNvPr>
          <p:cNvCxnSpPr>
            <a:cxnSpLocks/>
            <a:stCxn id="2290" idx="2"/>
            <a:endCxn id="1814" idx="6"/>
          </p:cNvCxnSpPr>
          <p:nvPr/>
        </p:nvCxnSpPr>
        <p:spPr>
          <a:xfrm rot="10800000" flipV="1">
            <a:off x="18080776" y="9847984"/>
            <a:ext cx="7359937" cy="246856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1" name="Connector: Elbow 2226">
            <a:extLst>
              <a:ext uri="{FF2B5EF4-FFF2-40B4-BE49-F238E27FC236}">
                <a16:creationId xmlns:a16="http://schemas.microsoft.com/office/drawing/2014/main" id="{82BFD742-04B6-95E6-4E94-3EBB8B4BB68F}"/>
              </a:ext>
            </a:extLst>
          </p:cNvPr>
          <p:cNvCxnSpPr>
            <a:cxnSpLocks/>
            <a:stCxn id="2290" idx="2"/>
            <a:endCxn id="1840" idx="6"/>
          </p:cNvCxnSpPr>
          <p:nvPr/>
        </p:nvCxnSpPr>
        <p:spPr>
          <a:xfrm rot="10800000" flipV="1">
            <a:off x="18084726" y="9847985"/>
            <a:ext cx="7355987" cy="269732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2" name="Connector: Elbow 2226">
            <a:extLst>
              <a:ext uri="{FF2B5EF4-FFF2-40B4-BE49-F238E27FC236}">
                <a16:creationId xmlns:a16="http://schemas.microsoft.com/office/drawing/2014/main" id="{1394A4A9-AE77-AB6F-C745-669CDF18FEE2}"/>
              </a:ext>
            </a:extLst>
          </p:cNvPr>
          <p:cNvCxnSpPr>
            <a:cxnSpLocks/>
            <a:stCxn id="2290" idx="2"/>
            <a:endCxn id="1840" idx="6"/>
          </p:cNvCxnSpPr>
          <p:nvPr/>
        </p:nvCxnSpPr>
        <p:spPr>
          <a:xfrm rot="10800000" flipV="1">
            <a:off x="18084726" y="9847985"/>
            <a:ext cx="7355987" cy="269732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3" name="Connector: Elbow 2226">
            <a:extLst>
              <a:ext uri="{FF2B5EF4-FFF2-40B4-BE49-F238E27FC236}">
                <a16:creationId xmlns:a16="http://schemas.microsoft.com/office/drawing/2014/main" id="{74141A54-AF36-B20E-FDBF-9D7801DFB564}"/>
              </a:ext>
            </a:extLst>
          </p:cNvPr>
          <p:cNvCxnSpPr>
            <a:cxnSpLocks/>
            <a:stCxn id="2290" idx="2"/>
            <a:endCxn id="1853" idx="6"/>
          </p:cNvCxnSpPr>
          <p:nvPr/>
        </p:nvCxnSpPr>
        <p:spPr>
          <a:xfrm rot="10800000" flipV="1">
            <a:off x="18084726" y="9847984"/>
            <a:ext cx="7355987" cy="29260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4" name="Connector: Elbow 2226">
            <a:extLst>
              <a:ext uri="{FF2B5EF4-FFF2-40B4-BE49-F238E27FC236}">
                <a16:creationId xmlns:a16="http://schemas.microsoft.com/office/drawing/2014/main" id="{AFF3E153-2384-5F5F-3002-E996007D5147}"/>
              </a:ext>
            </a:extLst>
          </p:cNvPr>
          <p:cNvCxnSpPr>
            <a:cxnSpLocks/>
            <a:stCxn id="2290" idx="2"/>
            <a:endCxn id="1853" idx="6"/>
          </p:cNvCxnSpPr>
          <p:nvPr/>
        </p:nvCxnSpPr>
        <p:spPr>
          <a:xfrm rot="10800000" flipV="1">
            <a:off x="18084726" y="9847984"/>
            <a:ext cx="7355987" cy="29260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5" name="Connector: Elbow 2226">
            <a:extLst>
              <a:ext uri="{FF2B5EF4-FFF2-40B4-BE49-F238E27FC236}">
                <a16:creationId xmlns:a16="http://schemas.microsoft.com/office/drawing/2014/main" id="{1AEF1023-0F26-9F19-F206-CF323BDEC1EF}"/>
              </a:ext>
            </a:extLst>
          </p:cNvPr>
          <p:cNvCxnSpPr>
            <a:cxnSpLocks/>
            <a:stCxn id="2290" idx="2"/>
            <a:endCxn id="1866" idx="6"/>
          </p:cNvCxnSpPr>
          <p:nvPr/>
        </p:nvCxnSpPr>
        <p:spPr>
          <a:xfrm rot="10800000" flipV="1">
            <a:off x="18077146" y="9847985"/>
            <a:ext cx="7363566" cy="315483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6" name="Connector: Elbow 2226">
            <a:extLst>
              <a:ext uri="{FF2B5EF4-FFF2-40B4-BE49-F238E27FC236}">
                <a16:creationId xmlns:a16="http://schemas.microsoft.com/office/drawing/2014/main" id="{E46A9A19-69CE-3A0E-D81E-7753FC679CFD}"/>
              </a:ext>
            </a:extLst>
          </p:cNvPr>
          <p:cNvCxnSpPr>
            <a:cxnSpLocks/>
            <a:stCxn id="2290" idx="2"/>
            <a:endCxn id="1866" idx="6"/>
          </p:cNvCxnSpPr>
          <p:nvPr/>
        </p:nvCxnSpPr>
        <p:spPr>
          <a:xfrm rot="10800000" flipV="1">
            <a:off x="18077146" y="9847985"/>
            <a:ext cx="7363566" cy="315483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7" name="Connector: Elbow 2237">
            <a:extLst>
              <a:ext uri="{FF2B5EF4-FFF2-40B4-BE49-F238E27FC236}">
                <a16:creationId xmlns:a16="http://schemas.microsoft.com/office/drawing/2014/main" id="{5E23CA7C-A19F-FC94-520A-0C7BB848EA6F}"/>
              </a:ext>
            </a:extLst>
          </p:cNvPr>
          <p:cNvCxnSpPr>
            <a:cxnSpLocks/>
            <a:stCxn id="2291" idx="2"/>
            <a:endCxn id="1828" idx="3"/>
          </p:cNvCxnSpPr>
          <p:nvPr/>
        </p:nvCxnSpPr>
        <p:spPr>
          <a:xfrm rot="10800000" flipV="1">
            <a:off x="17904947" y="9801898"/>
            <a:ext cx="3987377" cy="222036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8" name="Connector: Elbow 1570">
            <a:extLst>
              <a:ext uri="{FF2B5EF4-FFF2-40B4-BE49-F238E27FC236}">
                <a16:creationId xmlns:a16="http://schemas.microsoft.com/office/drawing/2014/main" id="{2FB76283-79DB-A367-65E1-49B7474B6138}"/>
              </a:ext>
            </a:extLst>
          </p:cNvPr>
          <p:cNvCxnSpPr>
            <a:cxnSpLocks/>
            <a:stCxn id="1753" idx="2"/>
            <a:endCxn id="2291" idx="6"/>
          </p:cNvCxnSpPr>
          <p:nvPr/>
        </p:nvCxnSpPr>
        <p:spPr>
          <a:xfrm rot="10800000" flipV="1">
            <a:off x="21946324" y="8614337"/>
            <a:ext cx="1917379" cy="118756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9" name="Connector: Elbow 2237">
            <a:extLst>
              <a:ext uri="{FF2B5EF4-FFF2-40B4-BE49-F238E27FC236}">
                <a16:creationId xmlns:a16="http://schemas.microsoft.com/office/drawing/2014/main" id="{4542D5AF-E7EB-6E04-E65E-FB53E9B2AC8A}"/>
              </a:ext>
            </a:extLst>
          </p:cNvPr>
          <p:cNvCxnSpPr>
            <a:cxnSpLocks/>
            <a:stCxn id="2291" idx="2"/>
            <a:endCxn id="1828" idx="3"/>
          </p:cNvCxnSpPr>
          <p:nvPr/>
        </p:nvCxnSpPr>
        <p:spPr>
          <a:xfrm rot="10800000" flipV="1">
            <a:off x="17904947" y="9801898"/>
            <a:ext cx="3987377" cy="222036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0" name="Connector: Elbow 2237">
            <a:extLst>
              <a:ext uri="{FF2B5EF4-FFF2-40B4-BE49-F238E27FC236}">
                <a16:creationId xmlns:a16="http://schemas.microsoft.com/office/drawing/2014/main" id="{61F58544-A79E-FCF3-7C82-883E0B7EB2A2}"/>
              </a:ext>
            </a:extLst>
          </p:cNvPr>
          <p:cNvCxnSpPr>
            <a:cxnSpLocks/>
            <a:stCxn id="2291" idx="2"/>
            <a:endCxn id="1815" idx="3"/>
          </p:cNvCxnSpPr>
          <p:nvPr/>
        </p:nvCxnSpPr>
        <p:spPr>
          <a:xfrm rot="10800000" flipV="1">
            <a:off x="17902533" y="9801899"/>
            <a:ext cx="3989791" cy="244814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1" name="Connector: Elbow 2237">
            <a:extLst>
              <a:ext uri="{FF2B5EF4-FFF2-40B4-BE49-F238E27FC236}">
                <a16:creationId xmlns:a16="http://schemas.microsoft.com/office/drawing/2014/main" id="{EE578C79-AE89-8656-6980-CE037C588A3E}"/>
              </a:ext>
            </a:extLst>
          </p:cNvPr>
          <p:cNvCxnSpPr>
            <a:cxnSpLocks/>
            <a:stCxn id="2291" idx="2"/>
            <a:endCxn id="1815" idx="3"/>
          </p:cNvCxnSpPr>
          <p:nvPr/>
        </p:nvCxnSpPr>
        <p:spPr>
          <a:xfrm rot="10800000" flipV="1">
            <a:off x="17902533" y="9801899"/>
            <a:ext cx="3989791" cy="244814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2" name="Connector: Elbow 2237">
            <a:extLst>
              <a:ext uri="{FF2B5EF4-FFF2-40B4-BE49-F238E27FC236}">
                <a16:creationId xmlns:a16="http://schemas.microsoft.com/office/drawing/2014/main" id="{E9F46F96-2191-E7E1-6BD9-4AC00F07AF4A}"/>
              </a:ext>
            </a:extLst>
          </p:cNvPr>
          <p:cNvCxnSpPr>
            <a:cxnSpLocks/>
            <a:stCxn id="2291" idx="2"/>
            <a:endCxn id="1841" idx="3"/>
          </p:cNvCxnSpPr>
          <p:nvPr/>
        </p:nvCxnSpPr>
        <p:spPr>
          <a:xfrm rot="10800000" flipV="1">
            <a:off x="17903985" y="9801898"/>
            <a:ext cx="3988339" cy="267690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3" name="Connector: Elbow 2237">
            <a:extLst>
              <a:ext uri="{FF2B5EF4-FFF2-40B4-BE49-F238E27FC236}">
                <a16:creationId xmlns:a16="http://schemas.microsoft.com/office/drawing/2014/main" id="{24BFA3AE-1DF5-EF7C-C681-81C930E3DD2F}"/>
              </a:ext>
            </a:extLst>
          </p:cNvPr>
          <p:cNvCxnSpPr>
            <a:cxnSpLocks/>
            <a:stCxn id="2291" idx="2"/>
            <a:endCxn id="1841" idx="3"/>
          </p:cNvCxnSpPr>
          <p:nvPr/>
        </p:nvCxnSpPr>
        <p:spPr>
          <a:xfrm rot="10800000" flipV="1">
            <a:off x="17903985" y="9801898"/>
            <a:ext cx="3988339" cy="267690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4" name="Connector: Elbow 2237">
            <a:extLst>
              <a:ext uri="{FF2B5EF4-FFF2-40B4-BE49-F238E27FC236}">
                <a16:creationId xmlns:a16="http://schemas.microsoft.com/office/drawing/2014/main" id="{E6284233-7E3C-8398-5D5B-B987020690A0}"/>
              </a:ext>
            </a:extLst>
          </p:cNvPr>
          <p:cNvCxnSpPr>
            <a:cxnSpLocks/>
            <a:stCxn id="2291" idx="2"/>
            <a:endCxn id="1854" idx="3"/>
          </p:cNvCxnSpPr>
          <p:nvPr/>
        </p:nvCxnSpPr>
        <p:spPr>
          <a:xfrm rot="10800000" flipV="1">
            <a:off x="17903985" y="9801899"/>
            <a:ext cx="3988339" cy="290566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5" name="Connector: Elbow 2237">
            <a:extLst>
              <a:ext uri="{FF2B5EF4-FFF2-40B4-BE49-F238E27FC236}">
                <a16:creationId xmlns:a16="http://schemas.microsoft.com/office/drawing/2014/main" id="{53B2EF29-10F5-260F-306B-E05BE8D03D70}"/>
              </a:ext>
            </a:extLst>
          </p:cNvPr>
          <p:cNvCxnSpPr>
            <a:cxnSpLocks/>
            <a:stCxn id="2291" idx="2"/>
            <a:endCxn id="1854" idx="3"/>
          </p:cNvCxnSpPr>
          <p:nvPr/>
        </p:nvCxnSpPr>
        <p:spPr>
          <a:xfrm rot="10800000" flipV="1">
            <a:off x="17903985" y="9801899"/>
            <a:ext cx="3988339" cy="290566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6" name="Connector: Elbow 2237">
            <a:extLst>
              <a:ext uri="{FF2B5EF4-FFF2-40B4-BE49-F238E27FC236}">
                <a16:creationId xmlns:a16="http://schemas.microsoft.com/office/drawing/2014/main" id="{64BAB139-201D-89E4-14C2-A1B2DFE8DBD5}"/>
              </a:ext>
            </a:extLst>
          </p:cNvPr>
          <p:cNvCxnSpPr>
            <a:cxnSpLocks/>
            <a:stCxn id="2291" idx="2"/>
            <a:endCxn id="1867" idx="3"/>
          </p:cNvCxnSpPr>
          <p:nvPr/>
        </p:nvCxnSpPr>
        <p:spPr>
          <a:xfrm rot="10800000" flipV="1">
            <a:off x="17901709" y="9801898"/>
            <a:ext cx="3990615" cy="313441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7" name="Connector: Elbow 2237">
            <a:extLst>
              <a:ext uri="{FF2B5EF4-FFF2-40B4-BE49-F238E27FC236}">
                <a16:creationId xmlns:a16="http://schemas.microsoft.com/office/drawing/2014/main" id="{CE879EAE-6CB3-C82A-106C-59D29C1C1C05}"/>
              </a:ext>
            </a:extLst>
          </p:cNvPr>
          <p:cNvCxnSpPr>
            <a:cxnSpLocks/>
            <a:stCxn id="2291" idx="2"/>
          </p:cNvCxnSpPr>
          <p:nvPr/>
        </p:nvCxnSpPr>
        <p:spPr>
          <a:xfrm rot="10800000" flipV="1">
            <a:off x="18080427" y="9801899"/>
            <a:ext cx="3811897" cy="3137132"/>
          </a:xfrm>
          <a:prstGeom prst="bentConnector3">
            <a:avLst>
              <a:gd name="adj1" fmla="val 39888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8" name="Text Box 3036">
            <a:extLst>
              <a:ext uri="{FF2B5EF4-FFF2-40B4-BE49-F238E27FC236}">
                <a16:creationId xmlns:a16="http://schemas.microsoft.com/office/drawing/2014/main" id="{5155940F-B4D5-0F6A-7528-4D0344A09AAC}"/>
              </a:ext>
            </a:extLst>
          </p:cNvPr>
          <p:cNvSpPr txBox="1">
            <a:spLocks noChangeAspect="1"/>
          </p:cNvSpPr>
          <p:nvPr/>
        </p:nvSpPr>
        <p:spPr>
          <a:xfrm>
            <a:off x="24670393" y="12821614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29" name="Text Box 3036">
            <a:extLst>
              <a:ext uri="{FF2B5EF4-FFF2-40B4-BE49-F238E27FC236}">
                <a16:creationId xmlns:a16="http://schemas.microsoft.com/office/drawing/2014/main" id="{45F09AD9-178B-247A-E027-1E92882C2EBD}"/>
              </a:ext>
            </a:extLst>
          </p:cNvPr>
          <p:cNvSpPr txBox="1">
            <a:spLocks noChangeAspect="1"/>
          </p:cNvSpPr>
          <p:nvPr/>
        </p:nvSpPr>
        <p:spPr>
          <a:xfrm>
            <a:off x="24666673" y="13052078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30" name="Text Box 3036">
            <a:extLst>
              <a:ext uri="{FF2B5EF4-FFF2-40B4-BE49-F238E27FC236}">
                <a16:creationId xmlns:a16="http://schemas.microsoft.com/office/drawing/2014/main" id="{16BC58AD-65FB-8597-FE6D-57D11407DBED}"/>
              </a:ext>
            </a:extLst>
          </p:cNvPr>
          <p:cNvSpPr txBox="1">
            <a:spLocks noChangeAspect="1"/>
          </p:cNvSpPr>
          <p:nvPr/>
        </p:nvSpPr>
        <p:spPr>
          <a:xfrm>
            <a:off x="24672251" y="13297400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31" name="Text Box 3036">
            <a:extLst>
              <a:ext uri="{FF2B5EF4-FFF2-40B4-BE49-F238E27FC236}">
                <a16:creationId xmlns:a16="http://schemas.microsoft.com/office/drawing/2014/main" id="{B173A596-923E-3722-1391-4E0F4341A299}"/>
              </a:ext>
            </a:extLst>
          </p:cNvPr>
          <p:cNvSpPr txBox="1">
            <a:spLocks noChangeAspect="1"/>
          </p:cNvSpPr>
          <p:nvPr/>
        </p:nvSpPr>
        <p:spPr>
          <a:xfrm>
            <a:off x="24677825" y="13537156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32" name="Connector: Elbow 2262">
            <a:extLst>
              <a:ext uri="{FF2B5EF4-FFF2-40B4-BE49-F238E27FC236}">
                <a16:creationId xmlns:a16="http://schemas.microsoft.com/office/drawing/2014/main" id="{C577735A-60B8-4B8D-0640-515681F4E533}"/>
              </a:ext>
            </a:extLst>
          </p:cNvPr>
          <p:cNvCxnSpPr>
            <a:cxnSpLocks/>
            <a:stCxn id="2471" idx="2"/>
          </p:cNvCxnSpPr>
          <p:nvPr/>
        </p:nvCxnSpPr>
        <p:spPr>
          <a:xfrm rot="10800000">
            <a:off x="18083705" y="12379182"/>
            <a:ext cx="3300955" cy="477298"/>
          </a:xfrm>
          <a:prstGeom prst="bentConnector3">
            <a:avLst>
              <a:gd name="adj1" fmla="val 54658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3" name="Connector: Elbow 2203">
            <a:extLst>
              <a:ext uri="{FF2B5EF4-FFF2-40B4-BE49-F238E27FC236}">
                <a16:creationId xmlns:a16="http://schemas.microsoft.com/office/drawing/2014/main" id="{F0C78211-30FB-3D83-E846-D02732C0BDEF}"/>
              </a:ext>
            </a:extLst>
          </p:cNvPr>
          <p:cNvCxnSpPr>
            <a:cxnSpLocks/>
            <a:stCxn id="2471" idx="2"/>
          </p:cNvCxnSpPr>
          <p:nvPr/>
        </p:nvCxnSpPr>
        <p:spPr>
          <a:xfrm rot="10800000">
            <a:off x="18086119" y="12151406"/>
            <a:ext cx="3298541" cy="705075"/>
          </a:xfrm>
          <a:prstGeom prst="bentConnector3">
            <a:avLst>
              <a:gd name="adj1" fmla="val 54661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4" name="Connector: Elbow 2280">
            <a:extLst>
              <a:ext uri="{FF2B5EF4-FFF2-40B4-BE49-F238E27FC236}">
                <a16:creationId xmlns:a16="http://schemas.microsoft.com/office/drawing/2014/main" id="{63A7D790-C176-168B-0E44-5EEC59DC53BC}"/>
              </a:ext>
            </a:extLst>
          </p:cNvPr>
          <p:cNvCxnSpPr>
            <a:cxnSpLocks/>
            <a:stCxn id="2471" idx="2"/>
          </p:cNvCxnSpPr>
          <p:nvPr/>
        </p:nvCxnSpPr>
        <p:spPr>
          <a:xfrm rot="10800000">
            <a:off x="18081209" y="12607948"/>
            <a:ext cx="3303451" cy="24853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5" name="Connector: Elbow 2298">
            <a:extLst>
              <a:ext uri="{FF2B5EF4-FFF2-40B4-BE49-F238E27FC236}">
                <a16:creationId xmlns:a16="http://schemas.microsoft.com/office/drawing/2014/main" id="{EC418BD9-531E-6E19-E5A1-932B69F541CF}"/>
              </a:ext>
            </a:extLst>
          </p:cNvPr>
          <p:cNvCxnSpPr>
            <a:cxnSpLocks/>
            <a:stCxn id="2471" idx="2"/>
          </p:cNvCxnSpPr>
          <p:nvPr/>
        </p:nvCxnSpPr>
        <p:spPr>
          <a:xfrm rot="10800000">
            <a:off x="18081209" y="12836706"/>
            <a:ext cx="3303451" cy="19774"/>
          </a:xfrm>
          <a:prstGeom prst="bentConnector3">
            <a:avLst>
              <a:gd name="adj1" fmla="val 54409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6" name="Connector: Elbow 2316">
            <a:extLst>
              <a:ext uri="{FF2B5EF4-FFF2-40B4-BE49-F238E27FC236}">
                <a16:creationId xmlns:a16="http://schemas.microsoft.com/office/drawing/2014/main" id="{0CD9B22F-957C-2E6D-2BED-343EDF935A39}"/>
              </a:ext>
            </a:extLst>
          </p:cNvPr>
          <p:cNvCxnSpPr>
            <a:cxnSpLocks/>
            <a:stCxn id="2471" idx="2"/>
          </p:cNvCxnSpPr>
          <p:nvPr/>
        </p:nvCxnSpPr>
        <p:spPr>
          <a:xfrm rot="10800000" flipV="1">
            <a:off x="18080907" y="12856479"/>
            <a:ext cx="3303752" cy="208967"/>
          </a:xfrm>
          <a:prstGeom prst="bentConnector3">
            <a:avLst>
              <a:gd name="adj1" fmla="val 54409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7" name="Connector: Elbow 2203">
            <a:extLst>
              <a:ext uri="{FF2B5EF4-FFF2-40B4-BE49-F238E27FC236}">
                <a16:creationId xmlns:a16="http://schemas.microsoft.com/office/drawing/2014/main" id="{F59A371F-16BC-4123-7946-878DE75E1B48}"/>
              </a:ext>
            </a:extLst>
          </p:cNvPr>
          <p:cNvCxnSpPr>
            <a:cxnSpLocks/>
            <a:stCxn id="2428" idx="2"/>
            <a:endCxn id="2471" idx="6"/>
          </p:cNvCxnSpPr>
          <p:nvPr/>
        </p:nvCxnSpPr>
        <p:spPr>
          <a:xfrm rot="10800000" flipV="1">
            <a:off x="21438659" y="12848614"/>
            <a:ext cx="3231734" cy="7866"/>
          </a:xfrm>
          <a:prstGeom prst="bentConnector3">
            <a:avLst>
              <a:gd name="adj1" fmla="val 83010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8" name="Connector: Elbow 2203">
            <a:extLst>
              <a:ext uri="{FF2B5EF4-FFF2-40B4-BE49-F238E27FC236}">
                <a16:creationId xmlns:a16="http://schemas.microsoft.com/office/drawing/2014/main" id="{697859E3-1787-3D0E-84D1-65E29E087DF7}"/>
              </a:ext>
            </a:extLst>
          </p:cNvPr>
          <p:cNvCxnSpPr>
            <a:cxnSpLocks/>
            <a:stCxn id="2429" idx="2"/>
            <a:endCxn id="2471" idx="6"/>
          </p:cNvCxnSpPr>
          <p:nvPr/>
        </p:nvCxnSpPr>
        <p:spPr>
          <a:xfrm rot="10800000">
            <a:off x="21438659" y="12856480"/>
            <a:ext cx="3228014" cy="222598"/>
          </a:xfrm>
          <a:prstGeom prst="bentConnector3">
            <a:avLst>
              <a:gd name="adj1" fmla="val 83048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9" name="Connector: Elbow 2203">
            <a:extLst>
              <a:ext uri="{FF2B5EF4-FFF2-40B4-BE49-F238E27FC236}">
                <a16:creationId xmlns:a16="http://schemas.microsoft.com/office/drawing/2014/main" id="{2BF3BAEB-808B-037B-4FB8-BD96A848C6F8}"/>
              </a:ext>
            </a:extLst>
          </p:cNvPr>
          <p:cNvCxnSpPr>
            <a:cxnSpLocks/>
            <a:endCxn id="2471" idx="6"/>
          </p:cNvCxnSpPr>
          <p:nvPr/>
        </p:nvCxnSpPr>
        <p:spPr>
          <a:xfrm rot="10800000">
            <a:off x="21438660" y="12856480"/>
            <a:ext cx="3225333" cy="457310"/>
          </a:xfrm>
          <a:prstGeom prst="bentConnector3">
            <a:avLst>
              <a:gd name="adj1" fmla="val 83076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0" name="Connector: Elbow 2203">
            <a:extLst>
              <a:ext uri="{FF2B5EF4-FFF2-40B4-BE49-F238E27FC236}">
                <a16:creationId xmlns:a16="http://schemas.microsoft.com/office/drawing/2014/main" id="{4A715545-677A-1C40-9EA1-C911E36C004B}"/>
              </a:ext>
            </a:extLst>
          </p:cNvPr>
          <p:cNvCxnSpPr>
            <a:cxnSpLocks/>
            <a:stCxn id="2431" idx="2"/>
            <a:endCxn id="2471" idx="6"/>
          </p:cNvCxnSpPr>
          <p:nvPr/>
        </p:nvCxnSpPr>
        <p:spPr>
          <a:xfrm rot="10800000">
            <a:off x="21438659" y="12856480"/>
            <a:ext cx="3239166" cy="707676"/>
          </a:xfrm>
          <a:prstGeom prst="bentConnector3">
            <a:avLst>
              <a:gd name="adj1" fmla="val 83158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1" name="Text Box 3036">
            <a:extLst>
              <a:ext uri="{FF2B5EF4-FFF2-40B4-BE49-F238E27FC236}">
                <a16:creationId xmlns:a16="http://schemas.microsoft.com/office/drawing/2014/main" id="{F91B1F14-9AC3-73A1-3E79-ED929D637FED}"/>
              </a:ext>
            </a:extLst>
          </p:cNvPr>
          <p:cNvSpPr txBox="1">
            <a:spLocks noChangeAspect="1"/>
          </p:cNvSpPr>
          <p:nvPr/>
        </p:nvSpPr>
        <p:spPr>
          <a:xfrm>
            <a:off x="24099687" y="12780555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42" name="Text Box 3036">
            <a:extLst>
              <a:ext uri="{FF2B5EF4-FFF2-40B4-BE49-F238E27FC236}">
                <a16:creationId xmlns:a16="http://schemas.microsoft.com/office/drawing/2014/main" id="{E556F673-5F7C-EE9D-FB31-446603429D3B}"/>
              </a:ext>
            </a:extLst>
          </p:cNvPr>
          <p:cNvSpPr txBox="1">
            <a:spLocks noChangeAspect="1"/>
          </p:cNvSpPr>
          <p:nvPr/>
        </p:nvSpPr>
        <p:spPr>
          <a:xfrm>
            <a:off x="24101545" y="12999860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43" name="Text Box 3036">
            <a:extLst>
              <a:ext uri="{FF2B5EF4-FFF2-40B4-BE49-F238E27FC236}">
                <a16:creationId xmlns:a16="http://schemas.microsoft.com/office/drawing/2014/main" id="{E9C5710D-E4E1-D644-E515-AA878DA85C6C}"/>
              </a:ext>
            </a:extLst>
          </p:cNvPr>
          <p:cNvSpPr txBox="1">
            <a:spLocks noChangeAspect="1"/>
          </p:cNvSpPr>
          <p:nvPr/>
        </p:nvSpPr>
        <p:spPr>
          <a:xfrm>
            <a:off x="24114553" y="13235894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44" name="Text Box 3036">
            <a:extLst>
              <a:ext uri="{FF2B5EF4-FFF2-40B4-BE49-F238E27FC236}">
                <a16:creationId xmlns:a16="http://schemas.microsoft.com/office/drawing/2014/main" id="{C14A0078-5735-D259-55C4-26EB76D840C1}"/>
              </a:ext>
            </a:extLst>
          </p:cNvPr>
          <p:cNvSpPr txBox="1">
            <a:spLocks noChangeAspect="1"/>
          </p:cNvSpPr>
          <p:nvPr/>
        </p:nvSpPr>
        <p:spPr>
          <a:xfrm>
            <a:off x="24114555" y="1347007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45" name="Connector: Elbow 2239">
            <a:extLst>
              <a:ext uri="{FF2B5EF4-FFF2-40B4-BE49-F238E27FC236}">
                <a16:creationId xmlns:a16="http://schemas.microsoft.com/office/drawing/2014/main" id="{87AAB4E7-A8E3-331E-42D9-07BF44E12D86}"/>
              </a:ext>
            </a:extLst>
          </p:cNvPr>
          <p:cNvCxnSpPr>
            <a:cxnSpLocks/>
            <a:stCxn id="2454" idx="1"/>
            <a:endCxn id="1828" idx="3"/>
          </p:cNvCxnSpPr>
          <p:nvPr/>
        </p:nvCxnSpPr>
        <p:spPr>
          <a:xfrm rot="10800000">
            <a:off x="17904946" y="12022264"/>
            <a:ext cx="3461300" cy="62322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6" name="Connector: Elbow 2239">
            <a:extLst>
              <a:ext uri="{FF2B5EF4-FFF2-40B4-BE49-F238E27FC236}">
                <a16:creationId xmlns:a16="http://schemas.microsoft.com/office/drawing/2014/main" id="{90A7C577-111A-C388-069D-38D146A492C4}"/>
              </a:ext>
            </a:extLst>
          </p:cNvPr>
          <p:cNvCxnSpPr>
            <a:cxnSpLocks/>
            <a:stCxn id="2441" idx="2"/>
            <a:endCxn id="2454" idx="3"/>
          </p:cNvCxnSpPr>
          <p:nvPr/>
        </p:nvCxnSpPr>
        <p:spPr>
          <a:xfrm rot="10800000">
            <a:off x="21420247" y="12645489"/>
            <a:ext cx="2679441" cy="162067"/>
          </a:xfrm>
          <a:prstGeom prst="bentConnector3">
            <a:avLst>
              <a:gd name="adj1" fmla="val 75189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7" name="Connector: Elbow 2239">
            <a:extLst>
              <a:ext uri="{FF2B5EF4-FFF2-40B4-BE49-F238E27FC236}">
                <a16:creationId xmlns:a16="http://schemas.microsoft.com/office/drawing/2014/main" id="{F179CEFD-0B88-71E8-0EA8-6BE64370E65B}"/>
              </a:ext>
            </a:extLst>
          </p:cNvPr>
          <p:cNvCxnSpPr>
            <a:cxnSpLocks/>
            <a:stCxn id="2454" idx="1"/>
            <a:endCxn id="1815" idx="3"/>
          </p:cNvCxnSpPr>
          <p:nvPr/>
        </p:nvCxnSpPr>
        <p:spPr>
          <a:xfrm rot="10800000">
            <a:off x="17902532" y="12250042"/>
            <a:ext cx="3463714" cy="39544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8" name="Connector: Elbow 2239">
            <a:extLst>
              <a:ext uri="{FF2B5EF4-FFF2-40B4-BE49-F238E27FC236}">
                <a16:creationId xmlns:a16="http://schemas.microsoft.com/office/drawing/2014/main" id="{4AFFA82B-F3BC-20D6-4A56-D7E7F29CBB4E}"/>
              </a:ext>
            </a:extLst>
          </p:cNvPr>
          <p:cNvCxnSpPr>
            <a:cxnSpLocks/>
            <a:stCxn id="2454" idx="1"/>
            <a:endCxn id="1841" idx="3"/>
          </p:cNvCxnSpPr>
          <p:nvPr/>
        </p:nvCxnSpPr>
        <p:spPr>
          <a:xfrm rot="10800000">
            <a:off x="17903984" y="12478802"/>
            <a:ext cx="3462262" cy="16668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9" name="Connector: Elbow 2239">
            <a:extLst>
              <a:ext uri="{FF2B5EF4-FFF2-40B4-BE49-F238E27FC236}">
                <a16:creationId xmlns:a16="http://schemas.microsoft.com/office/drawing/2014/main" id="{6F4A96A4-3A59-E562-9D24-D1EE9E2A71C7}"/>
              </a:ext>
            </a:extLst>
          </p:cNvPr>
          <p:cNvCxnSpPr>
            <a:cxnSpLocks/>
            <a:stCxn id="2454" idx="1"/>
            <a:endCxn id="1867" idx="3"/>
          </p:cNvCxnSpPr>
          <p:nvPr/>
        </p:nvCxnSpPr>
        <p:spPr>
          <a:xfrm rot="10800000" flipV="1">
            <a:off x="17901708" y="12645488"/>
            <a:ext cx="3464538" cy="29082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0" name="Connector: Elbow 2239">
            <a:extLst>
              <a:ext uri="{FF2B5EF4-FFF2-40B4-BE49-F238E27FC236}">
                <a16:creationId xmlns:a16="http://schemas.microsoft.com/office/drawing/2014/main" id="{C19FE5D6-B4AE-14C9-7F18-E45DCD0C1406}"/>
              </a:ext>
            </a:extLst>
          </p:cNvPr>
          <p:cNvCxnSpPr>
            <a:cxnSpLocks/>
            <a:stCxn id="2454" idx="1"/>
            <a:endCxn id="1854" idx="3"/>
          </p:cNvCxnSpPr>
          <p:nvPr/>
        </p:nvCxnSpPr>
        <p:spPr>
          <a:xfrm rot="10800000" flipV="1">
            <a:off x="17903984" y="12645487"/>
            <a:ext cx="3462262" cy="6207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1" name="Connector: Elbow 2239">
            <a:extLst>
              <a:ext uri="{FF2B5EF4-FFF2-40B4-BE49-F238E27FC236}">
                <a16:creationId xmlns:a16="http://schemas.microsoft.com/office/drawing/2014/main" id="{90DC1FE3-CED6-2FCC-5AE5-22831C9D1585}"/>
              </a:ext>
            </a:extLst>
          </p:cNvPr>
          <p:cNvCxnSpPr>
            <a:cxnSpLocks/>
            <a:stCxn id="2442" idx="2"/>
            <a:endCxn id="2454" idx="3"/>
          </p:cNvCxnSpPr>
          <p:nvPr/>
        </p:nvCxnSpPr>
        <p:spPr>
          <a:xfrm rot="10800000">
            <a:off x="21420247" y="12645488"/>
            <a:ext cx="2681299" cy="381372"/>
          </a:xfrm>
          <a:prstGeom prst="bentConnector3">
            <a:avLst>
              <a:gd name="adj1" fmla="val 75171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2" name="Connector: Elbow 2239">
            <a:extLst>
              <a:ext uri="{FF2B5EF4-FFF2-40B4-BE49-F238E27FC236}">
                <a16:creationId xmlns:a16="http://schemas.microsoft.com/office/drawing/2014/main" id="{FE82C081-F441-8BE1-A430-F0CFC2176B50}"/>
              </a:ext>
            </a:extLst>
          </p:cNvPr>
          <p:cNvCxnSpPr>
            <a:cxnSpLocks/>
            <a:stCxn id="2443" idx="2"/>
            <a:endCxn id="2454" idx="3"/>
          </p:cNvCxnSpPr>
          <p:nvPr/>
        </p:nvCxnSpPr>
        <p:spPr>
          <a:xfrm rot="10800000">
            <a:off x="21420247" y="12645488"/>
            <a:ext cx="2694307" cy="617406"/>
          </a:xfrm>
          <a:prstGeom prst="bentConnector3">
            <a:avLst>
              <a:gd name="adj1" fmla="val 75319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3" name="Connector: Elbow 2239">
            <a:extLst>
              <a:ext uri="{FF2B5EF4-FFF2-40B4-BE49-F238E27FC236}">
                <a16:creationId xmlns:a16="http://schemas.microsoft.com/office/drawing/2014/main" id="{2650C40C-A2F7-08CB-53B0-7DCAE1813F1C}"/>
              </a:ext>
            </a:extLst>
          </p:cNvPr>
          <p:cNvCxnSpPr>
            <a:cxnSpLocks/>
            <a:stCxn id="2444" idx="2"/>
            <a:endCxn id="2454" idx="3"/>
          </p:cNvCxnSpPr>
          <p:nvPr/>
        </p:nvCxnSpPr>
        <p:spPr>
          <a:xfrm rot="10800000">
            <a:off x="21420247" y="12645489"/>
            <a:ext cx="2694309" cy="851585"/>
          </a:xfrm>
          <a:prstGeom prst="bentConnector3">
            <a:avLst>
              <a:gd name="adj1" fmla="val 75319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4" name="Cross 2453">
            <a:extLst>
              <a:ext uri="{FF2B5EF4-FFF2-40B4-BE49-F238E27FC236}">
                <a16:creationId xmlns:a16="http://schemas.microsoft.com/office/drawing/2014/main" id="{E39B714A-C262-AACD-4058-C316F5566254}"/>
              </a:ext>
            </a:extLst>
          </p:cNvPr>
          <p:cNvSpPr/>
          <p:nvPr/>
        </p:nvSpPr>
        <p:spPr>
          <a:xfrm>
            <a:off x="21366246" y="12618488"/>
            <a:ext cx="54000" cy="54000"/>
          </a:xfrm>
          <a:prstGeom prst="pl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5" name="Connector: Elbow 2316">
            <a:extLst>
              <a:ext uri="{FF2B5EF4-FFF2-40B4-BE49-F238E27FC236}">
                <a16:creationId xmlns:a16="http://schemas.microsoft.com/office/drawing/2014/main" id="{5B9C99FF-0BEE-E2F7-8C76-01E9BF72BBF3}"/>
              </a:ext>
            </a:extLst>
          </p:cNvPr>
          <p:cNvCxnSpPr>
            <a:cxnSpLocks/>
            <a:stCxn id="2456" idx="2"/>
            <a:endCxn id="2169" idx="3"/>
          </p:cNvCxnSpPr>
          <p:nvPr/>
        </p:nvCxnSpPr>
        <p:spPr>
          <a:xfrm rot="10800000">
            <a:off x="17901689" y="13465558"/>
            <a:ext cx="3628115" cy="14566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6" name="Text Box 3036">
            <a:extLst>
              <a:ext uri="{FF2B5EF4-FFF2-40B4-BE49-F238E27FC236}">
                <a16:creationId xmlns:a16="http://schemas.microsoft.com/office/drawing/2014/main" id="{98C204F8-7639-7207-5E91-BCE23F727D11}"/>
              </a:ext>
            </a:extLst>
          </p:cNvPr>
          <p:cNvSpPr txBox="1">
            <a:spLocks noChangeAspect="1"/>
          </p:cNvSpPr>
          <p:nvPr/>
        </p:nvSpPr>
        <p:spPr>
          <a:xfrm>
            <a:off x="21529803" y="13584220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457" name="Text Box 3036">
            <a:extLst>
              <a:ext uri="{FF2B5EF4-FFF2-40B4-BE49-F238E27FC236}">
                <a16:creationId xmlns:a16="http://schemas.microsoft.com/office/drawing/2014/main" id="{C85F29D5-91CE-060C-7E62-13B8E453BD98}"/>
              </a:ext>
            </a:extLst>
          </p:cNvPr>
          <p:cNvSpPr txBox="1">
            <a:spLocks noChangeAspect="1"/>
          </p:cNvSpPr>
          <p:nvPr/>
        </p:nvSpPr>
        <p:spPr>
          <a:xfrm>
            <a:off x="21377406" y="13228616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458" name="Connector: Elbow 2316">
            <a:extLst>
              <a:ext uri="{FF2B5EF4-FFF2-40B4-BE49-F238E27FC236}">
                <a16:creationId xmlns:a16="http://schemas.microsoft.com/office/drawing/2014/main" id="{629C8E3A-BBDC-B803-36F0-4FED4540DA81}"/>
              </a:ext>
            </a:extLst>
          </p:cNvPr>
          <p:cNvCxnSpPr>
            <a:cxnSpLocks/>
            <a:stCxn id="2457" idx="2"/>
            <a:endCxn id="2169" idx="3"/>
          </p:cNvCxnSpPr>
          <p:nvPr/>
        </p:nvCxnSpPr>
        <p:spPr>
          <a:xfrm rot="10800000" flipV="1">
            <a:off x="17901688" y="13255616"/>
            <a:ext cx="3475718" cy="20994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" name="Text Box 3036">
            <a:extLst>
              <a:ext uri="{FF2B5EF4-FFF2-40B4-BE49-F238E27FC236}">
                <a16:creationId xmlns:a16="http://schemas.microsoft.com/office/drawing/2014/main" id="{8D9B39A0-158C-6063-DA9C-9198F7CA68F8}"/>
              </a:ext>
            </a:extLst>
          </p:cNvPr>
          <p:cNvSpPr txBox="1">
            <a:spLocks noChangeAspect="1"/>
          </p:cNvSpPr>
          <p:nvPr/>
        </p:nvSpPr>
        <p:spPr>
          <a:xfrm>
            <a:off x="24866046" y="13648068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460" name="Text Box 3036">
            <a:extLst>
              <a:ext uri="{FF2B5EF4-FFF2-40B4-BE49-F238E27FC236}">
                <a16:creationId xmlns:a16="http://schemas.microsoft.com/office/drawing/2014/main" id="{926C9D3F-C615-3664-769A-47E12F99E689}"/>
              </a:ext>
            </a:extLst>
          </p:cNvPr>
          <p:cNvSpPr txBox="1">
            <a:spLocks noChangeAspect="1"/>
          </p:cNvSpPr>
          <p:nvPr/>
        </p:nvSpPr>
        <p:spPr>
          <a:xfrm>
            <a:off x="24725605" y="13408583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461" name="Text Box 3036">
            <a:extLst>
              <a:ext uri="{FF2B5EF4-FFF2-40B4-BE49-F238E27FC236}">
                <a16:creationId xmlns:a16="http://schemas.microsoft.com/office/drawing/2014/main" id="{AE8585A0-E284-ED94-E930-C7BD62B4574A}"/>
              </a:ext>
            </a:extLst>
          </p:cNvPr>
          <p:cNvSpPr txBox="1">
            <a:spLocks noChangeAspect="1"/>
          </p:cNvSpPr>
          <p:nvPr/>
        </p:nvSpPr>
        <p:spPr>
          <a:xfrm>
            <a:off x="24732863" y="13176355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462" name="Text Box 3036">
            <a:extLst>
              <a:ext uri="{FF2B5EF4-FFF2-40B4-BE49-F238E27FC236}">
                <a16:creationId xmlns:a16="http://schemas.microsoft.com/office/drawing/2014/main" id="{6EC3BA4A-C09B-31A4-9125-A2A5ED1F2437}"/>
              </a:ext>
            </a:extLst>
          </p:cNvPr>
          <p:cNvSpPr txBox="1">
            <a:spLocks noChangeAspect="1"/>
          </p:cNvSpPr>
          <p:nvPr/>
        </p:nvSpPr>
        <p:spPr>
          <a:xfrm>
            <a:off x="24732866" y="12929613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463" name="Text Box 3036">
            <a:extLst>
              <a:ext uri="{FF2B5EF4-FFF2-40B4-BE49-F238E27FC236}">
                <a16:creationId xmlns:a16="http://schemas.microsoft.com/office/drawing/2014/main" id="{FED33968-3C54-7959-82EF-715A243C536C}"/>
              </a:ext>
            </a:extLst>
          </p:cNvPr>
          <p:cNvSpPr txBox="1">
            <a:spLocks noChangeAspect="1"/>
          </p:cNvSpPr>
          <p:nvPr/>
        </p:nvSpPr>
        <p:spPr>
          <a:xfrm>
            <a:off x="24740126" y="12697385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464" name="Text Box 3036">
            <a:extLst>
              <a:ext uri="{FF2B5EF4-FFF2-40B4-BE49-F238E27FC236}">
                <a16:creationId xmlns:a16="http://schemas.microsoft.com/office/drawing/2014/main" id="{1E594B15-CA17-72EC-82BD-AEA215F0CE1C}"/>
              </a:ext>
            </a:extLst>
          </p:cNvPr>
          <p:cNvSpPr txBox="1">
            <a:spLocks noChangeAspect="1"/>
          </p:cNvSpPr>
          <p:nvPr/>
        </p:nvSpPr>
        <p:spPr>
          <a:xfrm>
            <a:off x="24740129" y="12465157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465" name="Connector: Elbow 2203">
            <a:extLst>
              <a:ext uri="{FF2B5EF4-FFF2-40B4-BE49-F238E27FC236}">
                <a16:creationId xmlns:a16="http://schemas.microsoft.com/office/drawing/2014/main" id="{1E3ED45C-E21A-B99A-AA58-CF8C5E3A1236}"/>
              </a:ext>
            </a:extLst>
          </p:cNvPr>
          <p:cNvCxnSpPr>
            <a:cxnSpLocks/>
            <a:stCxn id="2460" idx="2"/>
            <a:endCxn id="2456" idx="6"/>
          </p:cNvCxnSpPr>
          <p:nvPr/>
        </p:nvCxnSpPr>
        <p:spPr>
          <a:xfrm rot="10800000" flipV="1">
            <a:off x="21583803" y="13435582"/>
            <a:ext cx="3141802" cy="175637"/>
          </a:xfrm>
          <a:prstGeom prst="bentConnector3">
            <a:avLst>
              <a:gd name="adj1" fmla="val 87309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6" name="Connector: Elbow 2203">
            <a:extLst>
              <a:ext uri="{FF2B5EF4-FFF2-40B4-BE49-F238E27FC236}">
                <a16:creationId xmlns:a16="http://schemas.microsoft.com/office/drawing/2014/main" id="{1B6CB7FC-3D34-798B-2503-BF0E82FD40D0}"/>
              </a:ext>
            </a:extLst>
          </p:cNvPr>
          <p:cNvCxnSpPr>
            <a:cxnSpLocks/>
            <a:stCxn id="2461" idx="2"/>
            <a:endCxn id="2457" idx="6"/>
          </p:cNvCxnSpPr>
          <p:nvPr/>
        </p:nvCxnSpPr>
        <p:spPr>
          <a:xfrm rot="10800000" flipV="1">
            <a:off x="21431407" y="13203354"/>
            <a:ext cx="3301457" cy="52261"/>
          </a:xfrm>
          <a:prstGeom prst="bentConnector3">
            <a:avLst>
              <a:gd name="adj1" fmla="val 85610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7" name="Connector: Elbow 2203">
            <a:extLst>
              <a:ext uri="{FF2B5EF4-FFF2-40B4-BE49-F238E27FC236}">
                <a16:creationId xmlns:a16="http://schemas.microsoft.com/office/drawing/2014/main" id="{53457D15-8D4F-4432-4265-5B25E9617217}"/>
              </a:ext>
            </a:extLst>
          </p:cNvPr>
          <p:cNvCxnSpPr>
            <a:cxnSpLocks/>
            <a:stCxn id="2462" idx="2"/>
            <a:endCxn id="2457" idx="6"/>
          </p:cNvCxnSpPr>
          <p:nvPr/>
        </p:nvCxnSpPr>
        <p:spPr>
          <a:xfrm rot="10800000" flipV="1">
            <a:off x="21431406" y="12956612"/>
            <a:ext cx="3301460" cy="299003"/>
          </a:xfrm>
          <a:prstGeom prst="bentConnector3">
            <a:avLst>
              <a:gd name="adj1" fmla="val 85610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8" name="Connector: Elbow 2203">
            <a:extLst>
              <a:ext uri="{FF2B5EF4-FFF2-40B4-BE49-F238E27FC236}">
                <a16:creationId xmlns:a16="http://schemas.microsoft.com/office/drawing/2014/main" id="{6CA85BF4-301B-47C4-E59E-79BF1576FE66}"/>
              </a:ext>
            </a:extLst>
          </p:cNvPr>
          <p:cNvCxnSpPr>
            <a:cxnSpLocks/>
            <a:stCxn id="2463" idx="2"/>
            <a:endCxn id="2457" idx="6"/>
          </p:cNvCxnSpPr>
          <p:nvPr/>
        </p:nvCxnSpPr>
        <p:spPr>
          <a:xfrm rot="10800000" flipV="1">
            <a:off x="21431406" y="12724384"/>
            <a:ext cx="3308720" cy="531231"/>
          </a:xfrm>
          <a:prstGeom prst="bentConnector3">
            <a:avLst>
              <a:gd name="adj1" fmla="val 85532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9" name="Connector: Elbow 2203">
            <a:extLst>
              <a:ext uri="{FF2B5EF4-FFF2-40B4-BE49-F238E27FC236}">
                <a16:creationId xmlns:a16="http://schemas.microsoft.com/office/drawing/2014/main" id="{824FA6FB-C3A0-EC2D-9015-92E009700962}"/>
              </a:ext>
            </a:extLst>
          </p:cNvPr>
          <p:cNvCxnSpPr>
            <a:cxnSpLocks/>
            <a:stCxn id="2464" idx="2"/>
            <a:endCxn id="2457" idx="6"/>
          </p:cNvCxnSpPr>
          <p:nvPr/>
        </p:nvCxnSpPr>
        <p:spPr>
          <a:xfrm rot="10800000" flipV="1">
            <a:off x="21431407" y="12492156"/>
            <a:ext cx="3308723" cy="763459"/>
          </a:xfrm>
          <a:prstGeom prst="bentConnector3">
            <a:avLst>
              <a:gd name="adj1" fmla="val 85532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0" name="TextBox 2469">
            <a:extLst>
              <a:ext uri="{FF2B5EF4-FFF2-40B4-BE49-F238E27FC236}">
                <a16:creationId xmlns:a16="http://schemas.microsoft.com/office/drawing/2014/main" id="{7E97A2E7-C158-2A0D-3E0B-C476079CECF0}"/>
              </a:ext>
            </a:extLst>
          </p:cNvPr>
          <p:cNvSpPr txBox="1"/>
          <p:nvPr/>
        </p:nvSpPr>
        <p:spPr>
          <a:xfrm rot="16200000">
            <a:off x="22071896" y="13935554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2471" name="Text Box 3036">
            <a:extLst>
              <a:ext uri="{FF2B5EF4-FFF2-40B4-BE49-F238E27FC236}">
                <a16:creationId xmlns:a16="http://schemas.microsoft.com/office/drawing/2014/main" id="{F0B88398-FA72-7410-6F9C-6D8CD32F117B}"/>
              </a:ext>
            </a:extLst>
          </p:cNvPr>
          <p:cNvSpPr txBox="1">
            <a:spLocks noChangeAspect="1"/>
          </p:cNvSpPr>
          <p:nvPr/>
        </p:nvSpPr>
        <p:spPr>
          <a:xfrm>
            <a:off x="21384659" y="12829480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472" name="Text Box 3036">
            <a:extLst>
              <a:ext uri="{FF2B5EF4-FFF2-40B4-BE49-F238E27FC236}">
                <a16:creationId xmlns:a16="http://schemas.microsoft.com/office/drawing/2014/main" id="{8BAF52E9-596F-2F58-ACEC-39ABD4C6A1C3}"/>
              </a:ext>
            </a:extLst>
          </p:cNvPr>
          <p:cNvSpPr txBox="1">
            <a:spLocks noChangeAspect="1"/>
          </p:cNvSpPr>
          <p:nvPr/>
        </p:nvSpPr>
        <p:spPr>
          <a:xfrm>
            <a:off x="25542313" y="9762930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</a:p>
        </p:txBody>
      </p:sp>
      <p:cxnSp>
        <p:nvCxnSpPr>
          <p:cNvPr id="2473" name="Connector: Elbow 2408">
            <a:extLst>
              <a:ext uri="{FF2B5EF4-FFF2-40B4-BE49-F238E27FC236}">
                <a16:creationId xmlns:a16="http://schemas.microsoft.com/office/drawing/2014/main" id="{229243AF-782E-6D49-349B-E27FCB15E760}"/>
              </a:ext>
            </a:extLst>
          </p:cNvPr>
          <p:cNvCxnSpPr>
            <a:cxnSpLocks/>
            <a:stCxn id="2472" idx="2"/>
            <a:endCxn id="2166" idx="6"/>
          </p:cNvCxnSpPr>
          <p:nvPr/>
        </p:nvCxnSpPr>
        <p:spPr>
          <a:xfrm rot="10800000" flipV="1">
            <a:off x="18118015" y="9789930"/>
            <a:ext cx="7424298" cy="361299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4" name="Connector: Elbow 2407">
            <a:extLst>
              <a:ext uri="{FF2B5EF4-FFF2-40B4-BE49-F238E27FC236}">
                <a16:creationId xmlns:a16="http://schemas.microsoft.com/office/drawing/2014/main" id="{2C9FA39F-702D-B93B-47F6-13947371F4FC}"/>
              </a:ext>
            </a:extLst>
          </p:cNvPr>
          <p:cNvCxnSpPr>
            <a:cxnSpLocks/>
            <a:stCxn id="1719" idx="2"/>
            <a:endCxn id="2167" idx="3"/>
          </p:cNvCxnSpPr>
          <p:nvPr/>
        </p:nvCxnSpPr>
        <p:spPr>
          <a:xfrm rot="10800000" flipV="1">
            <a:off x="17901688" y="9877345"/>
            <a:ext cx="3936012" cy="345907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5" name="Connector: Elbow 1570">
            <a:extLst>
              <a:ext uri="{FF2B5EF4-FFF2-40B4-BE49-F238E27FC236}">
                <a16:creationId xmlns:a16="http://schemas.microsoft.com/office/drawing/2014/main" id="{1039EFC0-756D-89F9-863A-A6D2790DA06C}"/>
              </a:ext>
            </a:extLst>
          </p:cNvPr>
          <p:cNvCxnSpPr>
            <a:cxnSpLocks/>
            <a:stCxn id="1754" idx="2"/>
            <a:endCxn id="1719" idx="6"/>
          </p:cNvCxnSpPr>
          <p:nvPr/>
        </p:nvCxnSpPr>
        <p:spPr>
          <a:xfrm rot="10800000" flipV="1">
            <a:off x="21892626" y="8662335"/>
            <a:ext cx="2045021" cy="121501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6" name="Text Box 3036">
            <a:extLst>
              <a:ext uri="{FF2B5EF4-FFF2-40B4-BE49-F238E27FC236}">
                <a16:creationId xmlns:a16="http://schemas.microsoft.com/office/drawing/2014/main" id="{3DCFD76D-05BF-5AC5-8E4C-8401447F648B}"/>
              </a:ext>
            </a:extLst>
          </p:cNvPr>
          <p:cNvSpPr txBox="1">
            <a:spLocks noChangeAspect="1"/>
          </p:cNvSpPr>
          <p:nvPr/>
        </p:nvSpPr>
        <p:spPr>
          <a:xfrm>
            <a:off x="24159680" y="13500875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77" name="Text Box 3036">
            <a:extLst>
              <a:ext uri="{FF2B5EF4-FFF2-40B4-BE49-F238E27FC236}">
                <a16:creationId xmlns:a16="http://schemas.microsoft.com/office/drawing/2014/main" id="{A677F2D8-CA3F-838A-85E0-206C500DA9C0}"/>
              </a:ext>
            </a:extLst>
          </p:cNvPr>
          <p:cNvSpPr txBox="1">
            <a:spLocks noChangeAspect="1"/>
          </p:cNvSpPr>
          <p:nvPr/>
        </p:nvSpPr>
        <p:spPr>
          <a:xfrm>
            <a:off x="24174197" y="13275905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78" name="Text Box 3036">
            <a:extLst>
              <a:ext uri="{FF2B5EF4-FFF2-40B4-BE49-F238E27FC236}">
                <a16:creationId xmlns:a16="http://schemas.microsoft.com/office/drawing/2014/main" id="{894032FD-F3F4-6DAB-2AC8-DD8B958407ED}"/>
              </a:ext>
            </a:extLst>
          </p:cNvPr>
          <p:cNvSpPr txBox="1">
            <a:spLocks noChangeAspect="1"/>
          </p:cNvSpPr>
          <p:nvPr/>
        </p:nvSpPr>
        <p:spPr>
          <a:xfrm>
            <a:off x="24166942" y="1305819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79" name="Text Box 3036">
            <a:extLst>
              <a:ext uri="{FF2B5EF4-FFF2-40B4-BE49-F238E27FC236}">
                <a16:creationId xmlns:a16="http://schemas.microsoft.com/office/drawing/2014/main" id="{7DDF72F3-A734-13DE-F11A-5884D6D58BFC}"/>
              </a:ext>
            </a:extLst>
          </p:cNvPr>
          <p:cNvSpPr txBox="1">
            <a:spLocks noChangeAspect="1"/>
          </p:cNvSpPr>
          <p:nvPr/>
        </p:nvSpPr>
        <p:spPr>
          <a:xfrm>
            <a:off x="24174202" y="1282596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80" name="Text Box 3036">
            <a:extLst>
              <a:ext uri="{FF2B5EF4-FFF2-40B4-BE49-F238E27FC236}">
                <a16:creationId xmlns:a16="http://schemas.microsoft.com/office/drawing/2014/main" id="{22919319-DF81-B9D4-7481-22277E6BEBB6}"/>
              </a:ext>
            </a:extLst>
          </p:cNvPr>
          <p:cNvSpPr txBox="1">
            <a:spLocks noChangeAspect="1"/>
          </p:cNvSpPr>
          <p:nvPr/>
        </p:nvSpPr>
        <p:spPr>
          <a:xfrm>
            <a:off x="24159687" y="1255019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81" name="Connector: Elbow 2239">
            <a:extLst>
              <a:ext uri="{FF2B5EF4-FFF2-40B4-BE49-F238E27FC236}">
                <a16:creationId xmlns:a16="http://schemas.microsoft.com/office/drawing/2014/main" id="{5C88ED8A-C239-F85C-239F-32D613C34A46}"/>
              </a:ext>
            </a:extLst>
          </p:cNvPr>
          <p:cNvCxnSpPr>
            <a:cxnSpLocks/>
            <a:stCxn id="2480" idx="2"/>
            <a:endCxn id="2167" idx="3"/>
          </p:cNvCxnSpPr>
          <p:nvPr/>
        </p:nvCxnSpPr>
        <p:spPr>
          <a:xfrm rot="10800000" flipV="1">
            <a:off x="17901689" y="12577191"/>
            <a:ext cx="6257999" cy="75922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2" name="Connector: Elbow 2239">
            <a:extLst>
              <a:ext uri="{FF2B5EF4-FFF2-40B4-BE49-F238E27FC236}">
                <a16:creationId xmlns:a16="http://schemas.microsoft.com/office/drawing/2014/main" id="{41FED49C-315C-20B3-E094-931971B69699}"/>
              </a:ext>
            </a:extLst>
          </p:cNvPr>
          <p:cNvCxnSpPr>
            <a:cxnSpLocks/>
            <a:endCxn id="2167" idx="3"/>
          </p:cNvCxnSpPr>
          <p:nvPr/>
        </p:nvCxnSpPr>
        <p:spPr>
          <a:xfrm rot="10800000" flipV="1">
            <a:off x="17901688" y="12850591"/>
            <a:ext cx="6108318" cy="485830"/>
          </a:xfrm>
          <a:prstGeom prst="bentConnector3">
            <a:avLst>
              <a:gd name="adj1" fmla="val 51307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3" name="Connector: Elbow 2239">
            <a:extLst>
              <a:ext uri="{FF2B5EF4-FFF2-40B4-BE49-F238E27FC236}">
                <a16:creationId xmlns:a16="http://schemas.microsoft.com/office/drawing/2014/main" id="{86D20BFE-8014-76DD-FB1E-E552BC70DA1A}"/>
              </a:ext>
            </a:extLst>
          </p:cNvPr>
          <p:cNvCxnSpPr>
            <a:cxnSpLocks/>
            <a:stCxn id="2478" idx="2"/>
            <a:endCxn id="2167" idx="3"/>
          </p:cNvCxnSpPr>
          <p:nvPr/>
        </p:nvCxnSpPr>
        <p:spPr>
          <a:xfrm rot="10800000" flipV="1">
            <a:off x="17901688" y="13085191"/>
            <a:ext cx="6265254" cy="25122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4" name="Connector: Elbow 2239">
            <a:extLst>
              <a:ext uri="{FF2B5EF4-FFF2-40B4-BE49-F238E27FC236}">
                <a16:creationId xmlns:a16="http://schemas.microsoft.com/office/drawing/2014/main" id="{0442F2B9-5ACF-FE52-6C20-76B29510E391}"/>
              </a:ext>
            </a:extLst>
          </p:cNvPr>
          <p:cNvCxnSpPr>
            <a:cxnSpLocks/>
            <a:endCxn id="2167" idx="3"/>
          </p:cNvCxnSpPr>
          <p:nvPr/>
        </p:nvCxnSpPr>
        <p:spPr>
          <a:xfrm rot="10800000" flipV="1">
            <a:off x="17901689" y="13297665"/>
            <a:ext cx="6097403" cy="38756"/>
          </a:xfrm>
          <a:prstGeom prst="bentConnector3">
            <a:avLst>
              <a:gd name="adj1" fmla="val 5119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5" name="Connector: Elbow 2239">
            <a:extLst>
              <a:ext uri="{FF2B5EF4-FFF2-40B4-BE49-F238E27FC236}">
                <a16:creationId xmlns:a16="http://schemas.microsoft.com/office/drawing/2014/main" id="{2BC0FAF4-AF4A-E328-ACC1-80047776354D}"/>
              </a:ext>
            </a:extLst>
          </p:cNvPr>
          <p:cNvCxnSpPr>
            <a:cxnSpLocks/>
            <a:stCxn id="2476" idx="2"/>
            <a:endCxn id="2167" idx="3"/>
          </p:cNvCxnSpPr>
          <p:nvPr/>
        </p:nvCxnSpPr>
        <p:spPr>
          <a:xfrm rot="10800000">
            <a:off x="17901688" y="13336421"/>
            <a:ext cx="6257992" cy="19145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6" name="Connector: Elbow 2407">
            <a:extLst>
              <a:ext uri="{FF2B5EF4-FFF2-40B4-BE49-F238E27FC236}">
                <a16:creationId xmlns:a16="http://schemas.microsoft.com/office/drawing/2014/main" id="{8D54E241-6F28-1086-D2BC-C15A3486F460}"/>
              </a:ext>
            </a:extLst>
          </p:cNvPr>
          <p:cNvCxnSpPr>
            <a:cxnSpLocks/>
            <a:stCxn id="1720" idx="2"/>
            <a:endCxn id="1775" idx="3"/>
          </p:cNvCxnSpPr>
          <p:nvPr/>
        </p:nvCxnSpPr>
        <p:spPr>
          <a:xfrm rot="10800000" flipV="1">
            <a:off x="17899283" y="9832247"/>
            <a:ext cx="3883492" cy="390163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7" name="Connector: Elbow 2407">
            <a:extLst>
              <a:ext uri="{FF2B5EF4-FFF2-40B4-BE49-F238E27FC236}">
                <a16:creationId xmlns:a16="http://schemas.microsoft.com/office/drawing/2014/main" id="{A2101BA8-42D0-628E-677C-761C49DE6DFA}"/>
              </a:ext>
            </a:extLst>
          </p:cNvPr>
          <p:cNvCxnSpPr>
            <a:cxnSpLocks/>
            <a:stCxn id="1720" idx="2"/>
            <a:endCxn id="1775" idx="3"/>
          </p:cNvCxnSpPr>
          <p:nvPr/>
        </p:nvCxnSpPr>
        <p:spPr>
          <a:xfrm rot="10800000" flipV="1">
            <a:off x="17899283" y="9832247"/>
            <a:ext cx="3883492" cy="390163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8" name="Connector: Elbow 1570">
            <a:extLst>
              <a:ext uri="{FF2B5EF4-FFF2-40B4-BE49-F238E27FC236}">
                <a16:creationId xmlns:a16="http://schemas.microsoft.com/office/drawing/2014/main" id="{A2751994-3F70-CB0C-1CC4-8003460E5981}"/>
              </a:ext>
            </a:extLst>
          </p:cNvPr>
          <p:cNvCxnSpPr>
            <a:cxnSpLocks/>
            <a:stCxn id="1752" idx="2"/>
            <a:endCxn id="1720" idx="6"/>
          </p:cNvCxnSpPr>
          <p:nvPr/>
        </p:nvCxnSpPr>
        <p:spPr>
          <a:xfrm rot="10800000" flipV="1">
            <a:off x="21837700" y="8566339"/>
            <a:ext cx="2099946" cy="126590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9" name="Connector: Elbow 2501">
            <a:extLst>
              <a:ext uri="{FF2B5EF4-FFF2-40B4-BE49-F238E27FC236}">
                <a16:creationId xmlns:a16="http://schemas.microsoft.com/office/drawing/2014/main" id="{CA04EDCB-7C11-AA1B-A52A-479EF8DF8315}"/>
              </a:ext>
            </a:extLst>
          </p:cNvPr>
          <p:cNvCxnSpPr>
            <a:cxnSpLocks/>
            <a:stCxn id="2490" idx="2"/>
          </p:cNvCxnSpPr>
          <p:nvPr/>
        </p:nvCxnSpPr>
        <p:spPr>
          <a:xfrm rot="10800000" flipV="1">
            <a:off x="18305907" y="9823458"/>
            <a:ext cx="7352230" cy="3976932"/>
          </a:xfrm>
          <a:prstGeom prst="bentConnector3">
            <a:avLst>
              <a:gd name="adj1" fmla="val 80968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0" name="Text Box 3036">
            <a:extLst>
              <a:ext uri="{FF2B5EF4-FFF2-40B4-BE49-F238E27FC236}">
                <a16:creationId xmlns:a16="http://schemas.microsoft.com/office/drawing/2014/main" id="{350F1DBE-06CD-6E61-61C7-29362DACB4E8}"/>
              </a:ext>
            </a:extLst>
          </p:cNvPr>
          <p:cNvSpPr txBox="1">
            <a:spLocks noChangeAspect="1"/>
          </p:cNvSpPr>
          <p:nvPr/>
        </p:nvSpPr>
        <p:spPr>
          <a:xfrm>
            <a:off x="25658137" y="9796458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</a:p>
        </p:txBody>
      </p:sp>
      <p:cxnSp>
        <p:nvCxnSpPr>
          <p:cNvPr id="2491" name="Connector: Elbow 2501">
            <a:extLst>
              <a:ext uri="{FF2B5EF4-FFF2-40B4-BE49-F238E27FC236}">
                <a16:creationId xmlns:a16="http://schemas.microsoft.com/office/drawing/2014/main" id="{39F38CBB-F82E-06BF-A3A7-08D4868FA40C}"/>
              </a:ext>
            </a:extLst>
          </p:cNvPr>
          <p:cNvCxnSpPr>
            <a:cxnSpLocks/>
            <a:stCxn id="2490" idx="2"/>
            <a:endCxn id="1774" idx="6"/>
          </p:cNvCxnSpPr>
          <p:nvPr/>
        </p:nvCxnSpPr>
        <p:spPr>
          <a:xfrm rot="10800000" flipV="1">
            <a:off x="18124989" y="9823458"/>
            <a:ext cx="7533149" cy="397693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2" name="Connector: Elbow 2316">
            <a:extLst>
              <a:ext uri="{FF2B5EF4-FFF2-40B4-BE49-F238E27FC236}">
                <a16:creationId xmlns:a16="http://schemas.microsoft.com/office/drawing/2014/main" id="{6D2BB2F0-2AD4-C535-4FA2-E29C806BC73C}"/>
              </a:ext>
            </a:extLst>
          </p:cNvPr>
          <p:cNvCxnSpPr>
            <a:cxnSpLocks/>
            <a:stCxn id="2493" idx="2"/>
            <a:endCxn id="1777" idx="3"/>
          </p:cNvCxnSpPr>
          <p:nvPr/>
        </p:nvCxnSpPr>
        <p:spPr>
          <a:xfrm rot="10800000" flipV="1">
            <a:off x="17899284" y="13168996"/>
            <a:ext cx="3478561" cy="69402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3" name="Text Box 3036">
            <a:extLst>
              <a:ext uri="{FF2B5EF4-FFF2-40B4-BE49-F238E27FC236}">
                <a16:creationId xmlns:a16="http://schemas.microsoft.com/office/drawing/2014/main" id="{4A9E6881-2EC7-4BF1-BDC3-57E554EDA6DC}"/>
              </a:ext>
            </a:extLst>
          </p:cNvPr>
          <p:cNvSpPr txBox="1">
            <a:spLocks noChangeAspect="1"/>
          </p:cNvSpPr>
          <p:nvPr/>
        </p:nvSpPr>
        <p:spPr>
          <a:xfrm>
            <a:off x="21377844" y="13141997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494" name="Connector: Elbow 2203">
            <a:extLst>
              <a:ext uri="{FF2B5EF4-FFF2-40B4-BE49-F238E27FC236}">
                <a16:creationId xmlns:a16="http://schemas.microsoft.com/office/drawing/2014/main" id="{78529EA8-4104-CD70-1418-09A738190CE4}"/>
              </a:ext>
            </a:extLst>
          </p:cNvPr>
          <p:cNvCxnSpPr>
            <a:cxnSpLocks/>
            <a:stCxn id="2495" idx="2"/>
            <a:endCxn id="2493" idx="6"/>
          </p:cNvCxnSpPr>
          <p:nvPr/>
        </p:nvCxnSpPr>
        <p:spPr>
          <a:xfrm rot="10800000" flipV="1">
            <a:off x="21431845" y="12527135"/>
            <a:ext cx="3240955" cy="641861"/>
          </a:xfrm>
          <a:prstGeom prst="bentConnector3">
            <a:avLst>
              <a:gd name="adj1" fmla="val 86541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5" name="Text Box 3036">
            <a:extLst>
              <a:ext uri="{FF2B5EF4-FFF2-40B4-BE49-F238E27FC236}">
                <a16:creationId xmlns:a16="http://schemas.microsoft.com/office/drawing/2014/main" id="{2CCC63FE-B5F7-28D1-4B3F-D19C53E233AC}"/>
              </a:ext>
            </a:extLst>
          </p:cNvPr>
          <p:cNvSpPr txBox="1">
            <a:spLocks noChangeAspect="1"/>
          </p:cNvSpPr>
          <p:nvPr/>
        </p:nvSpPr>
        <p:spPr>
          <a:xfrm>
            <a:off x="24672799" y="12500136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496" name="Text Box 3036">
            <a:extLst>
              <a:ext uri="{FF2B5EF4-FFF2-40B4-BE49-F238E27FC236}">
                <a16:creationId xmlns:a16="http://schemas.microsoft.com/office/drawing/2014/main" id="{B1828607-16A2-C7B0-CA4E-D61302B895C4}"/>
              </a:ext>
            </a:extLst>
          </p:cNvPr>
          <p:cNvSpPr txBox="1">
            <a:spLocks noChangeAspect="1"/>
          </p:cNvSpPr>
          <p:nvPr/>
        </p:nvSpPr>
        <p:spPr>
          <a:xfrm>
            <a:off x="24669365" y="12731620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497" name="Text Box 3036">
            <a:extLst>
              <a:ext uri="{FF2B5EF4-FFF2-40B4-BE49-F238E27FC236}">
                <a16:creationId xmlns:a16="http://schemas.microsoft.com/office/drawing/2014/main" id="{4AE41D70-3FB8-800F-1DB2-6223F3474986}"/>
              </a:ext>
            </a:extLst>
          </p:cNvPr>
          <p:cNvSpPr txBox="1">
            <a:spLocks noChangeAspect="1"/>
          </p:cNvSpPr>
          <p:nvPr/>
        </p:nvSpPr>
        <p:spPr>
          <a:xfrm>
            <a:off x="24663988" y="12959118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498" name="Text Box 3036">
            <a:extLst>
              <a:ext uri="{FF2B5EF4-FFF2-40B4-BE49-F238E27FC236}">
                <a16:creationId xmlns:a16="http://schemas.microsoft.com/office/drawing/2014/main" id="{1B4F0D16-272F-3487-BB81-CFF28810834C}"/>
              </a:ext>
            </a:extLst>
          </p:cNvPr>
          <p:cNvSpPr txBox="1">
            <a:spLocks noChangeAspect="1"/>
          </p:cNvSpPr>
          <p:nvPr/>
        </p:nvSpPr>
        <p:spPr>
          <a:xfrm>
            <a:off x="24669824" y="13214758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499" name="Text Box 3036">
            <a:extLst>
              <a:ext uri="{FF2B5EF4-FFF2-40B4-BE49-F238E27FC236}">
                <a16:creationId xmlns:a16="http://schemas.microsoft.com/office/drawing/2014/main" id="{00D72D55-3E32-CA65-A57E-603D722E0C99}"/>
              </a:ext>
            </a:extLst>
          </p:cNvPr>
          <p:cNvSpPr txBox="1">
            <a:spLocks noChangeAspect="1"/>
          </p:cNvSpPr>
          <p:nvPr/>
        </p:nvSpPr>
        <p:spPr>
          <a:xfrm>
            <a:off x="24672988" y="13444540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500" name="Connector: Elbow 2203">
            <a:extLst>
              <a:ext uri="{FF2B5EF4-FFF2-40B4-BE49-F238E27FC236}">
                <a16:creationId xmlns:a16="http://schemas.microsoft.com/office/drawing/2014/main" id="{E2921FE2-55E4-3D4E-78C8-42419DB72B9B}"/>
              </a:ext>
            </a:extLst>
          </p:cNvPr>
          <p:cNvCxnSpPr>
            <a:cxnSpLocks/>
            <a:stCxn id="2496" idx="2"/>
            <a:endCxn id="2493" idx="6"/>
          </p:cNvCxnSpPr>
          <p:nvPr/>
        </p:nvCxnSpPr>
        <p:spPr>
          <a:xfrm rot="10800000" flipV="1">
            <a:off x="21431845" y="12758619"/>
            <a:ext cx="3237521" cy="410377"/>
          </a:xfrm>
          <a:prstGeom prst="bentConnector3">
            <a:avLst>
              <a:gd name="adj1" fmla="val 86580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1" name="Connector: Elbow 2203">
            <a:extLst>
              <a:ext uri="{FF2B5EF4-FFF2-40B4-BE49-F238E27FC236}">
                <a16:creationId xmlns:a16="http://schemas.microsoft.com/office/drawing/2014/main" id="{D20FB6ED-9C01-45F5-76B5-D103BF8600DC}"/>
              </a:ext>
            </a:extLst>
          </p:cNvPr>
          <p:cNvCxnSpPr>
            <a:cxnSpLocks/>
            <a:stCxn id="2497" idx="2"/>
            <a:endCxn id="2493" idx="6"/>
          </p:cNvCxnSpPr>
          <p:nvPr/>
        </p:nvCxnSpPr>
        <p:spPr>
          <a:xfrm rot="10800000" flipV="1">
            <a:off x="21431844" y="12986117"/>
            <a:ext cx="3232144" cy="182879"/>
          </a:xfrm>
          <a:prstGeom prst="bentConnector3">
            <a:avLst>
              <a:gd name="adj1" fmla="val 86542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2" name="Connector: Elbow 2203">
            <a:extLst>
              <a:ext uri="{FF2B5EF4-FFF2-40B4-BE49-F238E27FC236}">
                <a16:creationId xmlns:a16="http://schemas.microsoft.com/office/drawing/2014/main" id="{ABFFD7B2-CC45-BC53-ED3D-8989326A4522}"/>
              </a:ext>
            </a:extLst>
          </p:cNvPr>
          <p:cNvCxnSpPr>
            <a:cxnSpLocks/>
            <a:stCxn id="2498" idx="2"/>
            <a:endCxn id="2493" idx="6"/>
          </p:cNvCxnSpPr>
          <p:nvPr/>
        </p:nvCxnSpPr>
        <p:spPr>
          <a:xfrm rot="10800000">
            <a:off x="21431844" y="13168998"/>
            <a:ext cx="3237980" cy="72761"/>
          </a:xfrm>
          <a:prstGeom prst="bentConnector3">
            <a:avLst>
              <a:gd name="adj1" fmla="val 86575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3" name="Connector: Elbow 2203">
            <a:extLst>
              <a:ext uri="{FF2B5EF4-FFF2-40B4-BE49-F238E27FC236}">
                <a16:creationId xmlns:a16="http://schemas.microsoft.com/office/drawing/2014/main" id="{6D41534E-B9F5-A2D6-E2FA-EB9780D3B037}"/>
              </a:ext>
            </a:extLst>
          </p:cNvPr>
          <p:cNvCxnSpPr>
            <a:cxnSpLocks/>
            <a:stCxn id="2499" idx="2"/>
            <a:endCxn id="2504" idx="6"/>
          </p:cNvCxnSpPr>
          <p:nvPr/>
        </p:nvCxnSpPr>
        <p:spPr>
          <a:xfrm rot="10800000" flipV="1">
            <a:off x="21578340" y="13471539"/>
            <a:ext cx="3094648" cy="233995"/>
          </a:xfrm>
          <a:prstGeom prst="bentConnector3">
            <a:avLst>
              <a:gd name="adj1" fmla="val 86935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4" name="Text Box 3036">
            <a:extLst>
              <a:ext uri="{FF2B5EF4-FFF2-40B4-BE49-F238E27FC236}">
                <a16:creationId xmlns:a16="http://schemas.microsoft.com/office/drawing/2014/main" id="{57CFFB27-E290-E271-8C4A-A47E69096143}"/>
              </a:ext>
            </a:extLst>
          </p:cNvPr>
          <p:cNvSpPr txBox="1">
            <a:spLocks noChangeAspect="1"/>
          </p:cNvSpPr>
          <p:nvPr/>
        </p:nvSpPr>
        <p:spPr>
          <a:xfrm>
            <a:off x="21524340" y="13678535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505" name="Connector: Elbow 2316">
            <a:extLst>
              <a:ext uri="{FF2B5EF4-FFF2-40B4-BE49-F238E27FC236}">
                <a16:creationId xmlns:a16="http://schemas.microsoft.com/office/drawing/2014/main" id="{792B854F-D61C-7A66-15F8-170FEF2FAC7D}"/>
              </a:ext>
            </a:extLst>
          </p:cNvPr>
          <p:cNvCxnSpPr>
            <a:cxnSpLocks/>
            <a:stCxn id="2504" idx="2"/>
            <a:endCxn id="1777" idx="3"/>
          </p:cNvCxnSpPr>
          <p:nvPr/>
        </p:nvCxnSpPr>
        <p:spPr>
          <a:xfrm rot="10800000" flipV="1">
            <a:off x="17899284" y="13705534"/>
            <a:ext cx="3625057" cy="15748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6" name="Text Box 3036">
            <a:extLst>
              <a:ext uri="{FF2B5EF4-FFF2-40B4-BE49-F238E27FC236}">
                <a16:creationId xmlns:a16="http://schemas.microsoft.com/office/drawing/2014/main" id="{D44B1EEF-4DDF-DA57-1279-39CFCA44FF68}"/>
              </a:ext>
            </a:extLst>
          </p:cNvPr>
          <p:cNvSpPr txBox="1">
            <a:spLocks noChangeAspect="1"/>
          </p:cNvSpPr>
          <p:nvPr/>
        </p:nvSpPr>
        <p:spPr>
          <a:xfrm>
            <a:off x="24244479" y="12436985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07" name="Text Box 3036">
            <a:extLst>
              <a:ext uri="{FF2B5EF4-FFF2-40B4-BE49-F238E27FC236}">
                <a16:creationId xmlns:a16="http://schemas.microsoft.com/office/drawing/2014/main" id="{D1A9AC30-B57F-CE68-7020-74D7F0F6BD51}"/>
              </a:ext>
            </a:extLst>
          </p:cNvPr>
          <p:cNvSpPr txBox="1">
            <a:spLocks noChangeAspect="1"/>
          </p:cNvSpPr>
          <p:nvPr/>
        </p:nvSpPr>
        <p:spPr>
          <a:xfrm>
            <a:off x="24248437" y="12675901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08" name="Text Box 3036">
            <a:extLst>
              <a:ext uri="{FF2B5EF4-FFF2-40B4-BE49-F238E27FC236}">
                <a16:creationId xmlns:a16="http://schemas.microsoft.com/office/drawing/2014/main" id="{A1349892-79EC-1F14-035D-9BA778CA0856}"/>
              </a:ext>
            </a:extLst>
          </p:cNvPr>
          <p:cNvSpPr txBox="1">
            <a:spLocks noChangeAspect="1"/>
          </p:cNvSpPr>
          <p:nvPr/>
        </p:nvSpPr>
        <p:spPr>
          <a:xfrm>
            <a:off x="24248437" y="12916197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09" name="Text Box 3036">
            <a:extLst>
              <a:ext uri="{FF2B5EF4-FFF2-40B4-BE49-F238E27FC236}">
                <a16:creationId xmlns:a16="http://schemas.microsoft.com/office/drawing/2014/main" id="{C744520E-0425-49A3-A299-1840E9214843}"/>
              </a:ext>
            </a:extLst>
          </p:cNvPr>
          <p:cNvSpPr txBox="1">
            <a:spLocks noChangeAspect="1"/>
          </p:cNvSpPr>
          <p:nvPr/>
        </p:nvSpPr>
        <p:spPr>
          <a:xfrm>
            <a:off x="24251689" y="13152931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10" name="Text Box 3036">
            <a:extLst>
              <a:ext uri="{FF2B5EF4-FFF2-40B4-BE49-F238E27FC236}">
                <a16:creationId xmlns:a16="http://schemas.microsoft.com/office/drawing/2014/main" id="{E41F049E-6920-00C1-61B7-6D079775A58C}"/>
              </a:ext>
            </a:extLst>
          </p:cNvPr>
          <p:cNvSpPr txBox="1">
            <a:spLocks noChangeAspect="1"/>
          </p:cNvSpPr>
          <p:nvPr/>
        </p:nvSpPr>
        <p:spPr>
          <a:xfrm>
            <a:off x="24245288" y="1339103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11" name="Connector: Elbow 2239">
            <a:extLst>
              <a:ext uri="{FF2B5EF4-FFF2-40B4-BE49-F238E27FC236}">
                <a16:creationId xmlns:a16="http://schemas.microsoft.com/office/drawing/2014/main" id="{1E3FB31E-230D-C2DD-3E93-E8DE8D3629AE}"/>
              </a:ext>
            </a:extLst>
          </p:cNvPr>
          <p:cNvCxnSpPr>
            <a:cxnSpLocks/>
            <a:stCxn id="2506" idx="2"/>
            <a:endCxn id="1775" idx="3"/>
          </p:cNvCxnSpPr>
          <p:nvPr/>
        </p:nvCxnSpPr>
        <p:spPr>
          <a:xfrm rot="10800000" flipV="1">
            <a:off x="17899283" y="12463985"/>
            <a:ext cx="6345196" cy="126989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2" name="Connector: Elbow 2239">
            <a:extLst>
              <a:ext uri="{FF2B5EF4-FFF2-40B4-BE49-F238E27FC236}">
                <a16:creationId xmlns:a16="http://schemas.microsoft.com/office/drawing/2014/main" id="{92DAEC99-54F7-AA85-0BE7-1D9776B80D43}"/>
              </a:ext>
            </a:extLst>
          </p:cNvPr>
          <p:cNvCxnSpPr>
            <a:cxnSpLocks/>
            <a:stCxn id="2507" idx="2"/>
            <a:endCxn id="1775" idx="3"/>
          </p:cNvCxnSpPr>
          <p:nvPr/>
        </p:nvCxnSpPr>
        <p:spPr>
          <a:xfrm rot="10800000" flipV="1">
            <a:off x="17899283" y="12702901"/>
            <a:ext cx="6349154" cy="103098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3" name="Connector: Elbow 2239">
            <a:extLst>
              <a:ext uri="{FF2B5EF4-FFF2-40B4-BE49-F238E27FC236}">
                <a16:creationId xmlns:a16="http://schemas.microsoft.com/office/drawing/2014/main" id="{4BB8DBA2-4429-9820-9DCF-86FC9F1EB08C}"/>
              </a:ext>
            </a:extLst>
          </p:cNvPr>
          <p:cNvCxnSpPr>
            <a:cxnSpLocks/>
            <a:stCxn id="2508" idx="2"/>
            <a:endCxn id="1775" idx="3"/>
          </p:cNvCxnSpPr>
          <p:nvPr/>
        </p:nvCxnSpPr>
        <p:spPr>
          <a:xfrm rot="10800000" flipV="1">
            <a:off x="17899283" y="12943197"/>
            <a:ext cx="6349154" cy="79068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4" name="Connector: Elbow 2239">
            <a:extLst>
              <a:ext uri="{FF2B5EF4-FFF2-40B4-BE49-F238E27FC236}">
                <a16:creationId xmlns:a16="http://schemas.microsoft.com/office/drawing/2014/main" id="{3EAC8668-E3C5-4ED0-CAB4-6B00CF6FD0BC}"/>
              </a:ext>
            </a:extLst>
          </p:cNvPr>
          <p:cNvCxnSpPr>
            <a:cxnSpLocks/>
            <a:stCxn id="2509" idx="2"/>
            <a:endCxn id="1775" idx="3"/>
          </p:cNvCxnSpPr>
          <p:nvPr/>
        </p:nvCxnSpPr>
        <p:spPr>
          <a:xfrm rot="10800000" flipV="1">
            <a:off x="17899283" y="13179931"/>
            <a:ext cx="6352406" cy="55395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5" name="Connector: Elbow 2239">
            <a:extLst>
              <a:ext uri="{FF2B5EF4-FFF2-40B4-BE49-F238E27FC236}">
                <a16:creationId xmlns:a16="http://schemas.microsoft.com/office/drawing/2014/main" id="{B99B1094-D993-D014-2C1C-E2320E0755F7}"/>
              </a:ext>
            </a:extLst>
          </p:cNvPr>
          <p:cNvCxnSpPr>
            <a:cxnSpLocks/>
            <a:stCxn id="2510" idx="2"/>
            <a:endCxn id="1775" idx="3"/>
          </p:cNvCxnSpPr>
          <p:nvPr/>
        </p:nvCxnSpPr>
        <p:spPr>
          <a:xfrm rot="10800000" flipV="1">
            <a:off x="17899284" y="13418031"/>
            <a:ext cx="6346005" cy="31585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6" name="Connector: Elbow 2501">
            <a:extLst>
              <a:ext uri="{FF2B5EF4-FFF2-40B4-BE49-F238E27FC236}">
                <a16:creationId xmlns:a16="http://schemas.microsoft.com/office/drawing/2014/main" id="{5A356C03-D84D-FE9F-3755-AA90BA48F1D0}"/>
              </a:ext>
            </a:extLst>
          </p:cNvPr>
          <p:cNvCxnSpPr>
            <a:cxnSpLocks/>
            <a:stCxn id="1763" idx="2"/>
            <a:endCxn id="1787" idx="6"/>
          </p:cNvCxnSpPr>
          <p:nvPr/>
        </p:nvCxnSpPr>
        <p:spPr>
          <a:xfrm rot="10800000" flipV="1">
            <a:off x="18123014" y="9883289"/>
            <a:ext cx="7419961" cy="414585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7" name="Connector: Elbow 2484">
            <a:extLst>
              <a:ext uri="{FF2B5EF4-FFF2-40B4-BE49-F238E27FC236}">
                <a16:creationId xmlns:a16="http://schemas.microsoft.com/office/drawing/2014/main" id="{75FFB261-A316-60D8-4418-0FED61253256}"/>
              </a:ext>
            </a:extLst>
          </p:cNvPr>
          <p:cNvCxnSpPr>
            <a:cxnSpLocks/>
            <a:stCxn id="1763" idx="2"/>
            <a:endCxn id="1787" idx="6"/>
          </p:cNvCxnSpPr>
          <p:nvPr/>
        </p:nvCxnSpPr>
        <p:spPr>
          <a:xfrm rot="10800000" flipV="1">
            <a:off x="18123014" y="9883289"/>
            <a:ext cx="7419961" cy="414585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8" name="Connector: Elbow 2483">
            <a:extLst>
              <a:ext uri="{FF2B5EF4-FFF2-40B4-BE49-F238E27FC236}">
                <a16:creationId xmlns:a16="http://schemas.microsoft.com/office/drawing/2014/main" id="{B108347B-415E-6B6D-45D5-A8BE3200BB24}"/>
              </a:ext>
            </a:extLst>
          </p:cNvPr>
          <p:cNvCxnSpPr>
            <a:cxnSpLocks/>
            <a:stCxn id="2258" idx="2"/>
            <a:endCxn id="1788" idx="3"/>
          </p:cNvCxnSpPr>
          <p:nvPr/>
        </p:nvCxnSpPr>
        <p:spPr>
          <a:xfrm rot="10800000" flipV="1">
            <a:off x="17897308" y="9850082"/>
            <a:ext cx="4061640" cy="411256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9" name="Connector: Elbow 2483">
            <a:extLst>
              <a:ext uri="{FF2B5EF4-FFF2-40B4-BE49-F238E27FC236}">
                <a16:creationId xmlns:a16="http://schemas.microsoft.com/office/drawing/2014/main" id="{E5F79327-28BB-D4A9-7BF9-A943FBD5286E}"/>
              </a:ext>
            </a:extLst>
          </p:cNvPr>
          <p:cNvCxnSpPr>
            <a:cxnSpLocks/>
            <a:stCxn id="2258" idx="2"/>
            <a:endCxn id="1788" idx="3"/>
          </p:cNvCxnSpPr>
          <p:nvPr/>
        </p:nvCxnSpPr>
        <p:spPr>
          <a:xfrm rot="10800000" flipV="1">
            <a:off x="17897308" y="9850082"/>
            <a:ext cx="4061640" cy="411256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0" name="Connector: Elbow 1570">
            <a:extLst>
              <a:ext uri="{FF2B5EF4-FFF2-40B4-BE49-F238E27FC236}">
                <a16:creationId xmlns:a16="http://schemas.microsoft.com/office/drawing/2014/main" id="{A46A395B-58AF-D53F-396D-C9073E63D983}"/>
              </a:ext>
            </a:extLst>
          </p:cNvPr>
          <p:cNvCxnSpPr>
            <a:cxnSpLocks/>
            <a:stCxn id="1751" idx="2"/>
            <a:endCxn id="2258" idx="6"/>
          </p:cNvCxnSpPr>
          <p:nvPr/>
        </p:nvCxnSpPr>
        <p:spPr>
          <a:xfrm rot="10800000" flipV="1">
            <a:off x="22013874" y="8518341"/>
            <a:ext cx="1849829" cy="1331742"/>
          </a:xfrm>
          <a:prstGeom prst="bentConnector3">
            <a:avLst>
              <a:gd name="adj1" fmla="val 53500"/>
            </a:avLst>
          </a:prstGeom>
          <a:ln w="12700">
            <a:solidFill>
              <a:schemeClr val="accent1"/>
            </a:solidFill>
            <a:prstDash val="solid"/>
            <a:headEnd type="triangl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1" name="Connector: Elbow 2467">
            <a:extLst>
              <a:ext uri="{FF2B5EF4-FFF2-40B4-BE49-F238E27FC236}">
                <a16:creationId xmlns:a16="http://schemas.microsoft.com/office/drawing/2014/main" id="{4AB249BA-555C-0D41-4029-81D995C12F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305908" y="9869296"/>
            <a:ext cx="7407305" cy="4388613"/>
          </a:xfrm>
          <a:prstGeom prst="bentConnector3">
            <a:avLst>
              <a:gd name="adj1" fmla="val 80227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2" name="Connector: Elbow 2467">
            <a:extLst>
              <a:ext uri="{FF2B5EF4-FFF2-40B4-BE49-F238E27FC236}">
                <a16:creationId xmlns:a16="http://schemas.microsoft.com/office/drawing/2014/main" id="{56BCCE8C-52AD-1967-1E42-4FE4620118DC}"/>
              </a:ext>
            </a:extLst>
          </p:cNvPr>
          <p:cNvCxnSpPr>
            <a:cxnSpLocks/>
            <a:stCxn id="1750" idx="2"/>
            <a:endCxn id="1800" idx="6"/>
          </p:cNvCxnSpPr>
          <p:nvPr/>
        </p:nvCxnSpPr>
        <p:spPr>
          <a:xfrm rot="10800000" flipV="1">
            <a:off x="18124988" y="9869296"/>
            <a:ext cx="7588224" cy="438861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3" name="Connector: Elbow 2466">
            <a:extLst>
              <a:ext uri="{FF2B5EF4-FFF2-40B4-BE49-F238E27FC236}">
                <a16:creationId xmlns:a16="http://schemas.microsoft.com/office/drawing/2014/main" id="{46BEAE7C-21C5-BFD8-FF3E-B1889D9CB7AB}"/>
              </a:ext>
            </a:extLst>
          </p:cNvPr>
          <p:cNvCxnSpPr>
            <a:cxnSpLocks/>
            <a:stCxn id="1740" idx="2"/>
            <a:endCxn id="1801" idx="3"/>
          </p:cNvCxnSpPr>
          <p:nvPr/>
        </p:nvCxnSpPr>
        <p:spPr>
          <a:xfrm rot="10800000" flipV="1">
            <a:off x="17899284" y="9784203"/>
            <a:ext cx="4128157" cy="440720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4" name="Connector: Elbow 2466">
            <a:extLst>
              <a:ext uri="{FF2B5EF4-FFF2-40B4-BE49-F238E27FC236}">
                <a16:creationId xmlns:a16="http://schemas.microsoft.com/office/drawing/2014/main" id="{B1DB6D5F-7EC0-AA49-9CEC-7344733B9AE6}"/>
              </a:ext>
            </a:extLst>
          </p:cNvPr>
          <p:cNvCxnSpPr>
            <a:cxnSpLocks/>
            <a:stCxn id="1740" idx="2"/>
            <a:endCxn id="1801" idx="3"/>
          </p:cNvCxnSpPr>
          <p:nvPr/>
        </p:nvCxnSpPr>
        <p:spPr>
          <a:xfrm rot="10800000" flipV="1">
            <a:off x="17899284" y="9784203"/>
            <a:ext cx="4128157" cy="440720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5" name="Connector: Elbow 2316">
            <a:extLst>
              <a:ext uri="{FF2B5EF4-FFF2-40B4-BE49-F238E27FC236}">
                <a16:creationId xmlns:a16="http://schemas.microsoft.com/office/drawing/2014/main" id="{C9A8D60A-AA15-4306-D72F-D70FCC57FEE3}"/>
              </a:ext>
            </a:extLst>
          </p:cNvPr>
          <p:cNvCxnSpPr>
            <a:cxnSpLocks/>
            <a:endCxn id="1790" idx="3"/>
          </p:cNvCxnSpPr>
          <p:nvPr/>
        </p:nvCxnSpPr>
        <p:spPr>
          <a:xfrm rot="10800000" flipV="1">
            <a:off x="17897309" y="13121117"/>
            <a:ext cx="3315367" cy="970663"/>
          </a:xfrm>
          <a:prstGeom prst="bentConnector3">
            <a:avLst>
              <a:gd name="adj1" fmla="val 59701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6" name="Text Box 3036">
            <a:extLst>
              <a:ext uri="{FF2B5EF4-FFF2-40B4-BE49-F238E27FC236}">
                <a16:creationId xmlns:a16="http://schemas.microsoft.com/office/drawing/2014/main" id="{1D8D755C-21C4-F928-69A8-37815358067D}"/>
              </a:ext>
            </a:extLst>
          </p:cNvPr>
          <p:cNvSpPr txBox="1">
            <a:spLocks noChangeAspect="1"/>
          </p:cNvSpPr>
          <p:nvPr/>
        </p:nvSpPr>
        <p:spPr>
          <a:xfrm>
            <a:off x="21378617" y="13073906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527" name="Text Box 3036">
            <a:extLst>
              <a:ext uri="{FF2B5EF4-FFF2-40B4-BE49-F238E27FC236}">
                <a16:creationId xmlns:a16="http://schemas.microsoft.com/office/drawing/2014/main" id="{68ADABC2-1F34-0B20-5568-22361FD6CDE4}"/>
              </a:ext>
            </a:extLst>
          </p:cNvPr>
          <p:cNvSpPr txBox="1">
            <a:spLocks noChangeAspect="1"/>
          </p:cNvSpPr>
          <p:nvPr/>
        </p:nvSpPr>
        <p:spPr>
          <a:xfrm>
            <a:off x="21526215" y="13782472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528" name="Connector: Elbow 2316">
            <a:extLst>
              <a:ext uri="{FF2B5EF4-FFF2-40B4-BE49-F238E27FC236}">
                <a16:creationId xmlns:a16="http://schemas.microsoft.com/office/drawing/2014/main" id="{CF5E7610-5105-AD69-DAC2-2EF1E34F85AD}"/>
              </a:ext>
            </a:extLst>
          </p:cNvPr>
          <p:cNvCxnSpPr>
            <a:cxnSpLocks/>
            <a:stCxn id="2527" idx="2"/>
            <a:endCxn id="1790" idx="3"/>
          </p:cNvCxnSpPr>
          <p:nvPr/>
        </p:nvCxnSpPr>
        <p:spPr>
          <a:xfrm rot="10800000" flipV="1">
            <a:off x="17897309" y="13809471"/>
            <a:ext cx="3628907" cy="28230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9" name="Text Box 3036">
            <a:extLst>
              <a:ext uri="{FF2B5EF4-FFF2-40B4-BE49-F238E27FC236}">
                <a16:creationId xmlns:a16="http://schemas.microsoft.com/office/drawing/2014/main" id="{DE7E0853-917D-9585-D354-CCCAA659C2A8}"/>
              </a:ext>
            </a:extLst>
          </p:cNvPr>
          <p:cNvSpPr txBox="1">
            <a:spLocks noChangeAspect="1"/>
          </p:cNvSpPr>
          <p:nvPr/>
        </p:nvSpPr>
        <p:spPr>
          <a:xfrm>
            <a:off x="21377634" y="13000980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530" name="Text Box 3036">
            <a:extLst>
              <a:ext uri="{FF2B5EF4-FFF2-40B4-BE49-F238E27FC236}">
                <a16:creationId xmlns:a16="http://schemas.microsoft.com/office/drawing/2014/main" id="{60D1AEEF-3FA7-4B45-D4EE-3DAA05039841}"/>
              </a:ext>
            </a:extLst>
          </p:cNvPr>
          <p:cNvSpPr txBox="1">
            <a:spLocks noChangeAspect="1"/>
          </p:cNvSpPr>
          <p:nvPr/>
        </p:nvSpPr>
        <p:spPr>
          <a:xfrm>
            <a:off x="21524893" y="13844564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531" name="Connector: Elbow 2316">
            <a:extLst>
              <a:ext uri="{FF2B5EF4-FFF2-40B4-BE49-F238E27FC236}">
                <a16:creationId xmlns:a16="http://schemas.microsoft.com/office/drawing/2014/main" id="{9A73B4E7-EBD5-D33D-BB2A-CFB27C4E2CA8}"/>
              </a:ext>
            </a:extLst>
          </p:cNvPr>
          <p:cNvCxnSpPr>
            <a:cxnSpLocks/>
            <a:stCxn id="2529" idx="2"/>
            <a:endCxn id="1803" idx="3"/>
          </p:cNvCxnSpPr>
          <p:nvPr/>
        </p:nvCxnSpPr>
        <p:spPr>
          <a:xfrm rot="10800000" flipV="1">
            <a:off x="17899284" y="13027980"/>
            <a:ext cx="3478351" cy="129256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2" name="Connector: Elbow 2316">
            <a:extLst>
              <a:ext uri="{FF2B5EF4-FFF2-40B4-BE49-F238E27FC236}">
                <a16:creationId xmlns:a16="http://schemas.microsoft.com/office/drawing/2014/main" id="{FE6DEF4B-E055-9E4C-BB3A-7D5120681880}"/>
              </a:ext>
            </a:extLst>
          </p:cNvPr>
          <p:cNvCxnSpPr>
            <a:cxnSpLocks/>
            <a:stCxn id="2530" idx="2"/>
            <a:endCxn id="1803" idx="3"/>
          </p:cNvCxnSpPr>
          <p:nvPr/>
        </p:nvCxnSpPr>
        <p:spPr>
          <a:xfrm rot="10800000" flipV="1">
            <a:off x="17899283" y="13871564"/>
            <a:ext cx="3625610" cy="44897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3" name="Text Box 3036">
            <a:extLst>
              <a:ext uri="{FF2B5EF4-FFF2-40B4-BE49-F238E27FC236}">
                <a16:creationId xmlns:a16="http://schemas.microsoft.com/office/drawing/2014/main" id="{5605CBA8-5797-896E-A571-477124B483EB}"/>
              </a:ext>
            </a:extLst>
          </p:cNvPr>
          <p:cNvSpPr txBox="1">
            <a:spLocks noChangeAspect="1"/>
          </p:cNvSpPr>
          <p:nvPr/>
        </p:nvSpPr>
        <p:spPr>
          <a:xfrm>
            <a:off x="24808916" y="12498830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534" name="Text Box 3036">
            <a:extLst>
              <a:ext uri="{FF2B5EF4-FFF2-40B4-BE49-F238E27FC236}">
                <a16:creationId xmlns:a16="http://schemas.microsoft.com/office/drawing/2014/main" id="{07BC70C7-C46A-950E-D87E-654CDBB6CD42}"/>
              </a:ext>
            </a:extLst>
          </p:cNvPr>
          <p:cNvSpPr txBox="1">
            <a:spLocks noChangeAspect="1"/>
          </p:cNvSpPr>
          <p:nvPr/>
        </p:nvSpPr>
        <p:spPr>
          <a:xfrm>
            <a:off x="24808916" y="12732823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535" name="Text Box 3036">
            <a:extLst>
              <a:ext uri="{FF2B5EF4-FFF2-40B4-BE49-F238E27FC236}">
                <a16:creationId xmlns:a16="http://schemas.microsoft.com/office/drawing/2014/main" id="{9B89E83C-D11B-4A02-E8FB-E09903BC2D66}"/>
              </a:ext>
            </a:extLst>
          </p:cNvPr>
          <p:cNvSpPr txBox="1">
            <a:spLocks noChangeAspect="1"/>
          </p:cNvSpPr>
          <p:nvPr/>
        </p:nvSpPr>
        <p:spPr>
          <a:xfrm>
            <a:off x="24799639" y="12953024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536" name="Text Box 3036">
            <a:extLst>
              <a:ext uri="{FF2B5EF4-FFF2-40B4-BE49-F238E27FC236}">
                <a16:creationId xmlns:a16="http://schemas.microsoft.com/office/drawing/2014/main" id="{7ADE4008-42D6-4C92-DC63-8078CD0111D4}"/>
              </a:ext>
            </a:extLst>
          </p:cNvPr>
          <p:cNvSpPr txBox="1">
            <a:spLocks noChangeAspect="1"/>
          </p:cNvSpPr>
          <p:nvPr/>
        </p:nvSpPr>
        <p:spPr>
          <a:xfrm>
            <a:off x="24795931" y="13209892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537" name="Text Box 3036">
            <a:extLst>
              <a:ext uri="{FF2B5EF4-FFF2-40B4-BE49-F238E27FC236}">
                <a16:creationId xmlns:a16="http://schemas.microsoft.com/office/drawing/2014/main" id="{80E2688D-A68A-905A-1A26-EA43FC89A572}"/>
              </a:ext>
            </a:extLst>
          </p:cNvPr>
          <p:cNvSpPr txBox="1">
            <a:spLocks noChangeAspect="1"/>
          </p:cNvSpPr>
          <p:nvPr/>
        </p:nvSpPr>
        <p:spPr>
          <a:xfrm>
            <a:off x="24795050" y="13449173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538" name="Connector: Elbow 2203">
            <a:extLst>
              <a:ext uri="{FF2B5EF4-FFF2-40B4-BE49-F238E27FC236}">
                <a16:creationId xmlns:a16="http://schemas.microsoft.com/office/drawing/2014/main" id="{DCD97CF1-6BF7-8811-1A29-2CE72FA6ACA1}"/>
              </a:ext>
            </a:extLst>
          </p:cNvPr>
          <p:cNvCxnSpPr>
            <a:cxnSpLocks/>
            <a:stCxn id="2533" idx="2"/>
            <a:endCxn id="2529" idx="6"/>
          </p:cNvCxnSpPr>
          <p:nvPr/>
        </p:nvCxnSpPr>
        <p:spPr>
          <a:xfrm rot="10800000" flipV="1">
            <a:off x="21431634" y="12525830"/>
            <a:ext cx="3377282" cy="502150"/>
          </a:xfrm>
          <a:prstGeom prst="bentConnector3">
            <a:avLst>
              <a:gd name="adj1" fmla="val 88336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9" name="Connector: Elbow 2203">
            <a:extLst>
              <a:ext uri="{FF2B5EF4-FFF2-40B4-BE49-F238E27FC236}">
                <a16:creationId xmlns:a16="http://schemas.microsoft.com/office/drawing/2014/main" id="{A5FFF01E-2BF0-DB7B-F5A5-E80A4E8B90C0}"/>
              </a:ext>
            </a:extLst>
          </p:cNvPr>
          <p:cNvCxnSpPr>
            <a:cxnSpLocks/>
            <a:stCxn id="2534" idx="2"/>
            <a:endCxn id="2529" idx="6"/>
          </p:cNvCxnSpPr>
          <p:nvPr/>
        </p:nvCxnSpPr>
        <p:spPr>
          <a:xfrm rot="10800000" flipV="1">
            <a:off x="21431634" y="12759822"/>
            <a:ext cx="3377282" cy="268157"/>
          </a:xfrm>
          <a:prstGeom prst="bentConnector3">
            <a:avLst>
              <a:gd name="adj1" fmla="val 88336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0" name="Connector: Elbow 2203">
            <a:extLst>
              <a:ext uri="{FF2B5EF4-FFF2-40B4-BE49-F238E27FC236}">
                <a16:creationId xmlns:a16="http://schemas.microsoft.com/office/drawing/2014/main" id="{BFF397AC-EC9D-0FBF-1BC4-EF661E5AC450}"/>
              </a:ext>
            </a:extLst>
          </p:cNvPr>
          <p:cNvCxnSpPr>
            <a:cxnSpLocks/>
            <a:stCxn id="2535" idx="2"/>
            <a:endCxn id="2529" idx="6"/>
          </p:cNvCxnSpPr>
          <p:nvPr/>
        </p:nvCxnSpPr>
        <p:spPr>
          <a:xfrm rot="10800000" flipV="1">
            <a:off x="21431635" y="12980024"/>
            <a:ext cx="3368005" cy="47956"/>
          </a:xfrm>
          <a:prstGeom prst="bentConnector3">
            <a:avLst>
              <a:gd name="adj1" fmla="val 88322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1" name="Connector: Elbow 2203">
            <a:extLst>
              <a:ext uri="{FF2B5EF4-FFF2-40B4-BE49-F238E27FC236}">
                <a16:creationId xmlns:a16="http://schemas.microsoft.com/office/drawing/2014/main" id="{AED0F8BD-3CBE-6A72-7996-A89332568296}"/>
              </a:ext>
            </a:extLst>
          </p:cNvPr>
          <p:cNvCxnSpPr>
            <a:cxnSpLocks/>
            <a:stCxn id="2536" idx="2"/>
            <a:endCxn id="2529" idx="6"/>
          </p:cNvCxnSpPr>
          <p:nvPr/>
        </p:nvCxnSpPr>
        <p:spPr>
          <a:xfrm rot="10800000">
            <a:off x="21431635" y="13027980"/>
            <a:ext cx="3364297" cy="208912"/>
          </a:xfrm>
          <a:prstGeom prst="bentConnector3">
            <a:avLst>
              <a:gd name="adj1" fmla="val 88244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2" name="Connector: Elbow 2203">
            <a:extLst>
              <a:ext uri="{FF2B5EF4-FFF2-40B4-BE49-F238E27FC236}">
                <a16:creationId xmlns:a16="http://schemas.microsoft.com/office/drawing/2014/main" id="{74C5632B-A3E7-F8BC-CE9B-62E9AF8065D5}"/>
              </a:ext>
            </a:extLst>
          </p:cNvPr>
          <p:cNvCxnSpPr>
            <a:cxnSpLocks/>
            <a:stCxn id="2537" idx="2"/>
            <a:endCxn id="2530" idx="6"/>
          </p:cNvCxnSpPr>
          <p:nvPr/>
        </p:nvCxnSpPr>
        <p:spPr>
          <a:xfrm rot="10800000" flipV="1">
            <a:off x="21578894" y="13476172"/>
            <a:ext cx="3216157" cy="395391"/>
          </a:xfrm>
          <a:prstGeom prst="bentConnector3">
            <a:avLst>
              <a:gd name="adj1" fmla="val 89125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3" name="Text Box 3036">
            <a:extLst>
              <a:ext uri="{FF2B5EF4-FFF2-40B4-BE49-F238E27FC236}">
                <a16:creationId xmlns:a16="http://schemas.microsoft.com/office/drawing/2014/main" id="{2B746630-5A2A-C338-EA64-CC20DCBFF095}"/>
              </a:ext>
            </a:extLst>
          </p:cNvPr>
          <p:cNvSpPr txBox="1">
            <a:spLocks noChangeAspect="1"/>
          </p:cNvSpPr>
          <p:nvPr/>
        </p:nvSpPr>
        <p:spPr>
          <a:xfrm>
            <a:off x="24810177" y="12569683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544" name="Text Box 3036">
            <a:extLst>
              <a:ext uri="{FF2B5EF4-FFF2-40B4-BE49-F238E27FC236}">
                <a16:creationId xmlns:a16="http://schemas.microsoft.com/office/drawing/2014/main" id="{A40BDAB9-A474-E6DD-1741-62A8AA8B7687}"/>
              </a:ext>
            </a:extLst>
          </p:cNvPr>
          <p:cNvSpPr txBox="1">
            <a:spLocks noChangeAspect="1"/>
          </p:cNvSpPr>
          <p:nvPr/>
        </p:nvSpPr>
        <p:spPr>
          <a:xfrm>
            <a:off x="24812670" y="12805391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545" name="Text Box 3036">
            <a:extLst>
              <a:ext uri="{FF2B5EF4-FFF2-40B4-BE49-F238E27FC236}">
                <a16:creationId xmlns:a16="http://schemas.microsoft.com/office/drawing/2014/main" id="{1B40ADA9-E15E-1FC7-3506-666694EB8297}"/>
              </a:ext>
            </a:extLst>
          </p:cNvPr>
          <p:cNvSpPr txBox="1">
            <a:spLocks noChangeAspect="1"/>
          </p:cNvSpPr>
          <p:nvPr/>
        </p:nvSpPr>
        <p:spPr>
          <a:xfrm>
            <a:off x="24803393" y="13027415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546" name="Text Box 3036">
            <a:extLst>
              <a:ext uri="{FF2B5EF4-FFF2-40B4-BE49-F238E27FC236}">
                <a16:creationId xmlns:a16="http://schemas.microsoft.com/office/drawing/2014/main" id="{B5D33A8D-5DD1-2183-D16A-0E36065CABA9}"/>
              </a:ext>
            </a:extLst>
          </p:cNvPr>
          <p:cNvSpPr txBox="1">
            <a:spLocks noChangeAspect="1"/>
          </p:cNvSpPr>
          <p:nvPr/>
        </p:nvSpPr>
        <p:spPr>
          <a:xfrm>
            <a:off x="24800589" y="13286275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547" name="Text Box 3036">
            <a:extLst>
              <a:ext uri="{FF2B5EF4-FFF2-40B4-BE49-F238E27FC236}">
                <a16:creationId xmlns:a16="http://schemas.microsoft.com/office/drawing/2014/main" id="{AD9BFF20-5CD8-FC19-23F4-03C145F9A6BA}"/>
              </a:ext>
            </a:extLst>
          </p:cNvPr>
          <p:cNvSpPr txBox="1">
            <a:spLocks noChangeAspect="1"/>
          </p:cNvSpPr>
          <p:nvPr/>
        </p:nvSpPr>
        <p:spPr>
          <a:xfrm>
            <a:off x="24795639" y="13524865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548" name="Connector: Elbow 2203">
            <a:extLst>
              <a:ext uri="{FF2B5EF4-FFF2-40B4-BE49-F238E27FC236}">
                <a16:creationId xmlns:a16="http://schemas.microsoft.com/office/drawing/2014/main" id="{BC60ADC1-A356-21FA-2289-090C784616A5}"/>
              </a:ext>
            </a:extLst>
          </p:cNvPr>
          <p:cNvCxnSpPr>
            <a:cxnSpLocks/>
            <a:stCxn id="2547" idx="2"/>
            <a:endCxn id="2527" idx="6"/>
          </p:cNvCxnSpPr>
          <p:nvPr/>
        </p:nvCxnSpPr>
        <p:spPr>
          <a:xfrm rot="10800000" flipV="1">
            <a:off x="21580215" y="13551864"/>
            <a:ext cx="3215424" cy="257607"/>
          </a:xfrm>
          <a:prstGeom prst="bentConnector3">
            <a:avLst>
              <a:gd name="adj1" fmla="val 90518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9" name="Connector: Elbow 2203">
            <a:extLst>
              <a:ext uri="{FF2B5EF4-FFF2-40B4-BE49-F238E27FC236}">
                <a16:creationId xmlns:a16="http://schemas.microsoft.com/office/drawing/2014/main" id="{D0189AF8-6533-C17E-193B-A2CCFBDF3911}"/>
              </a:ext>
            </a:extLst>
          </p:cNvPr>
          <p:cNvCxnSpPr>
            <a:cxnSpLocks/>
            <a:stCxn id="2543" idx="2"/>
            <a:endCxn id="2526" idx="6"/>
          </p:cNvCxnSpPr>
          <p:nvPr/>
        </p:nvCxnSpPr>
        <p:spPr>
          <a:xfrm rot="10800000" flipV="1">
            <a:off x="21432617" y="12596682"/>
            <a:ext cx="3377560" cy="504223"/>
          </a:xfrm>
          <a:prstGeom prst="bentConnector3">
            <a:avLst>
              <a:gd name="adj1" fmla="val 89411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0" name="Connector: Elbow 2203">
            <a:extLst>
              <a:ext uri="{FF2B5EF4-FFF2-40B4-BE49-F238E27FC236}">
                <a16:creationId xmlns:a16="http://schemas.microsoft.com/office/drawing/2014/main" id="{3337B70A-904D-FEF2-320E-C0E64EAD590C}"/>
              </a:ext>
            </a:extLst>
          </p:cNvPr>
          <p:cNvCxnSpPr>
            <a:cxnSpLocks/>
            <a:stCxn id="2544" idx="2"/>
            <a:endCxn id="2526" idx="6"/>
          </p:cNvCxnSpPr>
          <p:nvPr/>
        </p:nvCxnSpPr>
        <p:spPr>
          <a:xfrm rot="10800000" flipV="1">
            <a:off x="21432618" y="12832390"/>
            <a:ext cx="3380053" cy="268515"/>
          </a:xfrm>
          <a:prstGeom prst="bentConnector3">
            <a:avLst>
              <a:gd name="adj1" fmla="val 89382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1" name="Connector: Elbow 2203">
            <a:extLst>
              <a:ext uri="{FF2B5EF4-FFF2-40B4-BE49-F238E27FC236}">
                <a16:creationId xmlns:a16="http://schemas.microsoft.com/office/drawing/2014/main" id="{763D4ADE-1D3E-F903-34DC-0F8212591D67}"/>
              </a:ext>
            </a:extLst>
          </p:cNvPr>
          <p:cNvCxnSpPr>
            <a:cxnSpLocks/>
            <a:stCxn id="2545" idx="2"/>
            <a:endCxn id="2526" idx="6"/>
          </p:cNvCxnSpPr>
          <p:nvPr/>
        </p:nvCxnSpPr>
        <p:spPr>
          <a:xfrm rot="10800000" flipV="1">
            <a:off x="21432617" y="13054414"/>
            <a:ext cx="3370776" cy="46491"/>
          </a:xfrm>
          <a:prstGeom prst="bentConnector3">
            <a:avLst>
              <a:gd name="adj1" fmla="val 89251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2" name="Connector: Elbow 2203">
            <a:extLst>
              <a:ext uri="{FF2B5EF4-FFF2-40B4-BE49-F238E27FC236}">
                <a16:creationId xmlns:a16="http://schemas.microsoft.com/office/drawing/2014/main" id="{03FCFA00-1DE4-BA60-EB42-582829DF4F22}"/>
              </a:ext>
            </a:extLst>
          </p:cNvPr>
          <p:cNvCxnSpPr>
            <a:cxnSpLocks/>
            <a:stCxn id="2546" idx="2"/>
            <a:endCxn id="2526" idx="6"/>
          </p:cNvCxnSpPr>
          <p:nvPr/>
        </p:nvCxnSpPr>
        <p:spPr>
          <a:xfrm rot="10800000">
            <a:off x="21432617" y="13100907"/>
            <a:ext cx="3367972" cy="212369"/>
          </a:xfrm>
          <a:prstGeom prst="bentConnector3">
            <a:avLst>
              <a:gd name="adj1" fmla="val 89283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3" name="Text Box 3036">
            <a:extLst>
              <a:ext uri="{FF2B5EF4-FFF2-40B4-BE49-F238E27FC236}">
                <a16:creationId xmlns:a16="http://schemas.microsoft.com/office/drawing/2014/main" id="{426D9F9A-EBD5-44A2-4F8A-C0520E1446B9}"/>
              </a:ext>
            </a:extLst>
          </p:cNvPr>
          <p:cNvSpPr txBox="1">
            <a:spLocks noChangeAspect="1"/>
          </p:cNvSpPr>
          <p:nvPr/>
        </p:nvSpPr>
        <p:spPr>
          <a:xfrm>
            <a:off x="24245910" y="12510350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54" name="Text Box 3036">
            <a:extLst>
              <a:ext uri="{FF2B5EF4-FFF2-40B4-BE49-F238E27FC236}">
                <a16:creationId xmlns:a16="http://schemas.microsoft.com/office/drawing/2014/main" id="{A9352838-30F6-876F-0414-AF5A934556D5}"/>
              </a:ext>
            </a:extLst>
          </p:cNvPr>
          <p:cNvSpPr txBox="1">
            <a:spLocks noChangeAspect="1"/>
          </p:cNvSpPr>
          <p:nvPr/>
        </p:nvSpPr>
        <p:spPr>
          <a:xfrm>
            <a:off x="24252193" y="12577916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55" name="Text Box 3036">
            <a:extLst>
              <a:ext uri="{FF2B5EF4-FFF2-40B4-BE49-F238E27FC236}">
                <a16:creationId xmlns:a16="http://schemas.microsoft.com/office/drawing/2014/main" id="{D1AD43F5-E63C-AD6A-08F9-F9852445FF79}"/>
              </a:ext>
            </a:extLst>
          </p:cNvPr>
          <p:cNvSpPr txBox="1">
            <a:spLocks noChangeAspect="1"/>
          </p:cNvSpPr>
          <p:nvPr/>
        </p:nvSpPr>
        <p:spPr>
          <a:xfrm>
            <a:off x="24252195" y="12747586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56" name="Text Box 3036">
            <a:extLst>
              <a:ext uri="{FF2B5EF4-FFF2-40B4-BE49-F238E27FC236}">
                <a16:creationId xmlns:a16="http://schemas.microsoft.com/office/drawing/2014/main" id="{947D66FD-D145-9E0E-B5BE-AC05E74E51CA}"/>
              </a:ext>
            </a:extLst>
          </p:cNvPr>
          <p:cNvSpPr txBox="1">
            <a:spLocks noChangeAspect="1"/>
          </p:cNvSpPr>
          <p:nvPr/>
        </p:nvSpPr>
        <p:spPr>
          <a:xfrm>
            <a:off x="24256906" y="12808859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57" name="Text Box 3036">
            <a:extLst>
              <a:ext uri="{FF2B5EF4-FFF2-40B4-BE49-F238E27FC236}">
                <a16:creationId xmlns:a16="http://schemas.microsoft.com/office/drawing/2014/main" id="{2CB14D7E-2628-AA3D-FE14-9C7C1A505BFE}"/>
              </a:ext>
            </a:extLst>
          </p:cNvPr>
          <p:cNvSpPr txBox="1">
            <a:spLocks noChangeAspect="1"/>
          </p:cNvSpPr>
          <p:nvPr/>
        </p:nvSpPr>
        <p:spPr>
          <a:xfrm>
            <a:off x="24252197" y="12978541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58" name="Text Box 3036">
            <a:extLst>
              <a:ext uri="{FF2B5EF4-FFF2-40B4-BE49-F238E27FC236}">
                <a16:creationId xmlns:a16="http://schemas.microsoft.com/office/drawing/2014/main" id="{83ADE037-5A13-1BF5-AE97-1D58F724DBD6}"/>
              </a:ext>
            </a:extLst>
          </p:cNvPr>
          <p:cNvSpPr txBox="1">
            <a:spLocks noChangeAspect="1"/>
          </p:cNvSpPr>
          <p:nvPr/>
        </p:nvSpPr>
        <p:spPr>
          <a:xfrm>
            <a:off x="24256908" y="13049249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59" name="Text Box 3036">
            <a:extLst>
              <a:ext uri="{FF2B5EF4-FFF2-40B4-BE49-F238E27FC236}">
                <a16:creationId xmlns:a16="http://schemas.microsoft.com/office/drawing/2014/main" id="{CDF427A8-243A-DE42-EA44-B44933C5F02B}"/>
              </a:ext>
            </a:extLst>
          </p:cNvPr>
          <p:cNvSpPr txBox="1">
            <a:spLocks noChangeAspect="1"/>
          </p:cNvSpPr>
          <p:nvPr/>
        </p:nvSpPr>
        <p:spPr>
          <a:xfrm>
            <a:off x="24252197" y="1321892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60" name="Text Box 3036">
            <a:extLst>
              <a:ext uri="{FF2B5EF4-FFF2-40B4-BE49-F238E27FC236}">
                <a16:creationId xmlns:a16="http://schemas.microsoft.com/office/drawing/2014/main" id="{0590862F-D570-34A5-19D9-CE9BED9E64E0}"/>
              </a:ext>
            </a:extLst>
          </p:cNvPr>
          <p:cNvSpPr txBox="1">
            <a:spLocks noChangeAspect="1"/>
          </p:cNvSpPr>
          <p:nvPr/>
        </p:nvSpPr>
        <p:spPr>
          <a:xfrm>
            <a:off x="24258484" y="13286484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61" name="Text Box 3036">
            <a:extLst>
              <a:ext uri="{FF2B5EF4-FFF2-40B4-BE49-F238E27FC236}">
                <a16:creationId xmlns:a16="http://schemas.microsoft.com/office/drawing/2014/main" id="{D8B1E56C-9F77-2CA3-738E-41F729F7D8D9}"/>
              </a:ext>
            </a:extLst>
          </p:cNvPr>
          <p:cNvSpPr txBox="1">
            <a:spLocks noChangeAspect="1"/>
          </p:cNvSpPr>
          <p:nvPr/>
        </p:nvSpPr>
        <p:spPr>
          <a:xfrm>
            <a:off x="24250628" y="13457736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62" name="Text Box 3036">
            <a:extLst>
              <a:ext uri="{FF2B5EF4-FFF2-40B4-BE49-F238E27FC236}">
                <a16:creationId xmlns:a16="http://schemas.microsoft.com/office/drawing/2014/main" id="{89DDEF9B-DF4F-C7FB-D31B-F506792597C4}"/>
              </a:ext>
            </a:extLst>
          </p:cNvPr>
          <p:cNvSpPr txBox="1">
            <a:spLocks noChangeAspect="1"/>
          </p:cNvSpPr>
          <p:nvPr/>
        </p:nvSpPr>
        <p:spPr>
          <a:xfrm>
            <a:off x="24250628" y="13528437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63" name="Connector: Elbow 2239">
            <a:extLst>
              <a:ext uri="{FF2B5EF4-FFF2-40B4-BE49-F238E27FC236}">
                <a16:creationId xmlns:a16="http://schemas.microsoft.com/office/drawing/2014/main" id="{6E48767F-88F4-DB83-0568-45953880DA86}"/>
              </a:ext>
            </a:extLst>
          </p:cNvPr>
          <p:cNvCxnSpPr>
            <a:cxnSpLocks/>
            <a:stCxn id="2553" idx="2"/>
            <a:endCxn id="1788" idx="3"/>
          </p:cNvCxnSpPr>
          <p:nvPr/>
        </p:nvCxnSpPr>
        <p:spPr>
          <a:xfrm rot="10800000" flipV="1">
            <a:off x="17897308" y="12537350"/>
            <a:ext cx="6348602" cy="142529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4" name="Connector: Elbow 2239">
            <a:extLst>
              <a:ext uri="{FF2B5EF4-FFF2-40B4-BE49-F238E27FC236}">
                <a16:creationId xmlns:a16="http://schemas.microsoft.com/office/drawing/2014/main" id="{8B7CB4AF-C4F5-55BA-7B76-C5C16F7C095F}"/>
              </a:ext>
            </a:extLst>
          </p:cNvPr>
          <p:cNvCxnSpPr>
            <a:cxnSpLocks/>
            <a:stCxn id="2555" idx="2"/>
            <a:endCxn id="1788" idx="3"/>
          </p:cNvCxnSpPr>
          <p:nvPr/>
        </p:nvCxnSpPr>
        <p:spPr>
          <a:xfrm rot="10800000" flipV="1">
            <a:off x="17897309" y="12774586"/>
            <a:ext cx="6354887" cy="118805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5" name="Connector: Elbow 2239">
            <a:extLst>
              <a:ext uri="{FF2B5EF4-FFF2-40B4-BE49-F238E27FC236}">
                <a16:creationId xmlns:a16="http://schemas.microsoft.com/office/drawing/2014/main" id="{003AC386-4789-4955-62E2-B0D79A527C8E}"/>
              </a:ext>
            </a:extLst>
          </p:cNvPr>
          <p:cNvCxnSpPr>
            <a:cxnSpLocks/>
            <a:stCxn id="2557" idx="2"/>
            <a:endCxn id="1788" idx="3"/>
          </p:cNvCxnSpPr>
          <p:nvPr/>
        </p:nvCxnSpPr>
        <p:spPr>
          <a:xfrm rot="10800000" flipV="1">
            <a:off x="17897309" y="13005540"/>
            <a:ext cx="6354889" cy="95710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6" name="Connector: Elbow 2239">
            <a:extLst>
              <a:ext uri="{FF2B5EF4-FFF2-40B4-BE49-F238E27FC236}">
                <a16:creationId xmlns:a16="http://schemas.microsoft.com/office/drawing/2014/main" id="{B25F2E2E-2297-95B4-B9CA-4168BEB71EA6}"/>
              </a:ext>
            </a:extLst>
          </p:cNvPr>
          <p:cNvCxnSpPr>
            <a:cxnSpLocks/>
            <a:stCxn id="2559" idx="2"/>
            <a:endCxn id="1788" idx="3"/>
          </p:cNvCxnSpPr>
          <p:nvPr/>
        </p:nvCxnSpPr>
        <p:spPr>
          <a:xfrm rot="10800000" flipV="1">
            <a:off x="17897309" y="13245922"/>
            <a:ext cx="6354889" cy="71672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7" name="Connector: Elbow 2239">
            <a:extLst>
              <a:ext uri="{FF2B5EF4-FFF2-40B4-BE49-F238E27FC236}">
                <a16:creationId xmlns:a16="http://schemas.microsoft.com/office/drawing/2014/main" id="{F7657D72-5FF5-3983-2088-7A8665D25B31}"/>
              </a:ext>
            </a:extLst>
          </p:cNvPr>
          <p:cNvCxnSpPr>
            <a:cxnSpLocks/>
            <a:stCxn id="2561" idx="2"/>
            <a:endCxn id="1788" idx="3"/>
          </p:cNvCxnSpPr>
          <p:nvPr/>
        </p:nvCxnSpPr>
        <p:spPr>
          <a:xfrm rot="10800000" flipV="1">
            <a:off x="17897308" y="13484736"/>
            <a:ext cx="6353320" cy="47790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8" name="Connector: Elbow 2239">
            <a:extLst>
              <a:ext uri="{FF2B5EF4-FFF2-40B4-BE49-F238E27FC236}">
                <a16:creationId xmlns:a16="http://schemas.microsoft.com/office/drawing/2014/main" id="{A10DB469-E90B-ED45-2926-A0FD7894CA5B}"/>
              </a:ext>
            </a:extLst>
          </p:cNvPr>
          <p:cNvCxnSpPr>
            <a:cxnSpLocks/>
            <a:stCxn id="2554" idx="2"/>
            <a:endCxn id="1801" idx="3"/>
          </p:cNvCxnSpPr>
          <p:nvPr/>
        </p:nvCxnSpPr>
        <p:spPr>
          <a:xfrm rot="10800000" flipV="1">
            <a:off x="17899283" y="12604915"/>
            <a:ext cx="6352910" cy="158648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9" name="Connector: Elbow 2239">
            <a:extLst>
              <a:ext uri="{FF2B5EF4-FFF2-40B4-BE49-F238E27FC236}">
                <a16:creationId xmlns:a16="http://schemas.microsoft.com/office/drawing/2014/main" id="{646037E3-7A2D-ABC3-0E7A-2C2B40E52DE9}"/>
              </a:ext>
            </a:extLst>
          </p:cNvPr>
          <p:cNvCxnSpPr>
            <a:cxnSpLocks/>
            <a:stCxn id="2556" idx="2"/>
            <a:endCxn id="1801" idx="3"/>
          </p:cNvCxnSpPr>
          <p:nvPr/>
        </p:nvCxnSpPr>
        <p:spPr>
          <a:xfrm rot="10800000" flipV="1">
            <a:off x="17899284" y="12835859"/>
            <a:ext cx="6357623" cy="135554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0" name="Connector: Elbow 2239">
            <a:extLst>
              <a:ext uri="{FF2B5EF4-FFF2-40B4-BE49-F238E27FC236}">
                <a16:creationId xmlns:a16="http://schemas.microsoft.com/office/drawing/2014/main" id="{F9EFD61D-8977-5686-4616-4A522A1AE9D5}"/>
              </a:ext>
            </a:extLst>
          </p:cNvPr>
          <p:cNvCxnSpPr>
            <a:cxnSpLocks/>
            <a:stCxn id="2558" idx="2"/>
            <a:endCxn id="1801" idx="3"/>
          </p:cNvCxnSpPr>
          <p:nvPr/>
        </p:nvCxnSpPr>
        <p:spPr>
          <a:xfrm rot="10800000" flipV="1">
            <a:off x="17899284" y="13076249"/>
            <a:ext cx="6357625" cy="111515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1" name="Connector: Elbow 2239">
            <a:extLst>
              <a:ext uri="{FF2B5EF4-FFF2-40B4-BE49-F238E27FC236}">
                <a16:creationId xmlns:a16="http://schemas.microsoft.com/office/drawing/2014/main" id="{E281F09D-D9FC-1B76-89BD-CC8A5B3DD5F4}"/>
              </a:ext>
            </a:extLst>
          </p:cNvPr>
          <p:cNvCxnSpPr>
            <a:cxnSpLocks/>
            <a:stCxn id="2560" idx="2"/>
            <a:endCxn id="1801" idx="3"/>
          </p:cNvCxnSpPr>
          <p:nvPr/>
        </p:nvCxnSpPr>
        <p:spPr>
          <a:xfrm rot="10800000" flipV="1">
            <a:off x="17899284" y="13313483"/>
            <a:ext cx="6359201" cy="87792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2" name="Connector: Elbow 2239">
            <a:extLst>
              <a:ext uri="{FF2B5EF4-FFF2-40B4-BE49-F238E27FC236}">
                <a16:creationId xmlns:a16="http://schemas.microsoft.com/office/drawing/2014/main" id="{F46C5BF5-E389-A485-9D4F-71381C681B03}"/>
              </a:ext>
            </a:extLst>
          </p:cNvPr>
          <p:cNvCxnSpPr>
            <a:cxnSpLocks/>
            <a:stCxn id="2562" idx="2"/>
            <a:endCxn id="1801" idx="3"/>
          </p:cNvCxnSpPr>
          <p:nvPr/>
        </p:nvCxnSpPr>
        <p:spPr>
          <a:xfrm rot="10800000" flipV="1">
            <a:off x="17899284" y="13555437"/>
            <a:ext cx="6351345" cy="63596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3" name="Connector: Elbow 2568">
            <a:extLst>
              <a:ext uri="{FF2B5EF4-FFF2-40B4-BE49-F238E27FC236}">
                <a16:creationId xmlns:a16="http://schemas.microsoft.com/office/drawing/2014/main" id="{1A1C40A7-9D89-AF16-224F-BE0658462FF5}"/>
              </a:ext>
            </a:extLst>
          </p:cNvPr>
          <p:cNvCxnSpPr>
            <a:cxnSpLocks/>
            <a:stCxn id="1718" idx="2"/>
            <a:endCxn id="2241" idx="3"/>
          </p:cNvCxnSpPr>
          <p:nvPr/>
        </p:nvCxnSpPr>
        <p:spPr>
          <a:xfrm rot="10800000" flipV="1">
            <a:off x="17898506" y="9890993"/>
            <a:ext cx="4126984" cy="606717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4" name="Connector: Elbow 2568">
            <a:extLst>
              <a:ext uri="{FF2B5EF4-FFF2-40B4-BE49-F238E27FC236}">
                <a16:creationId xmlns:a16="http://schemas.microsoft.com/office/drawing/2014/main" id="{AF12B774-2BF1-C645-ADC2-1DE0E5E634EF}"/>
              </a:ext>
            </a:extLst>
          </p:cNvPr>
          <p:cNvCxnSpPr>
            <a:cxnSpLocks/>
            <a:stCxn id="1718" idx="2"/>
            <a:endCxn id="2231" idx="3"/>
          </p:cNvCxnSpPr>
          <p:nvPr/>
        </p:nvCxnSpPr>
        <p:spPr>
          <a:xfrm rot="10800000" flipV="1">
            <a:off x="17895702" y="9890993"/>
            <a:ext cx="4129789" cy="583912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5" name="Connector: Elbow 2568">
            <a:extLst>
              <a:ext uri="{FF2B5EF4-FFF2-40B4-BE49-F238E27FC236}">
                <a16:creationId xmlns:a16="http://schemas.microsoft.com/office/drawing/2014/main" id="{6859F0EB-A6CA-1294-69DB-836C48856B01}"/>
              </a:ext>
            </a:extLst>
          </p:cNvPr>
          <p:cNvCxnSpPr>
            <a:cxnSpLocks/>
            <a:stCxn id="1718" idx="2"/>
            <a:endCxn id="2221" idx="3"/>
          </p:cNvCxnSpPr>
          <p:nvPr/>
        </p:nvCxnSpPr>
        <p:spPr>
          <a:xfrm rot="10800000" flipV="1">
            <a:off x="17898506" y="9890993"/>
            <a:ext cx="4126984" cy="56110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6" name="Connector: Elbow 2568">
            <a:extLst>
              <a:ext uri="{FF2B5EF4-FFF2-40B4-BE49-F238E27FC236}">
                <a16:creationId xmlns:a16="http://schemas.microsoft.com/office/drawing/2014/main" id="{191EF090-A98E-1065-F9C3-2BFCE956728E}"/>
              </a:ext>
            </a:extLst>
          </p:cNvPr>
          <p:cNvCxnSpPr>
            <a:cxnSpLocks/>
            <a:stCxn id="1718" idx="2"/>
            <a:endCxn id="2211" idx="3"/>
          </p:cNvCxnSpPr>
          <p:nvPr/>
        </p:nvCxnSpPr>
        <p:spPr>
          <a:xfrm rot="10800000" flipV="1">
            <a:off x="17898500" y="9890993"/>
            <a:ext cx="4126990" cy="538301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7" name="Connector: Elbow 2568">
            <a:extLst>
              <a:ext uri="{FF2B5EF4-FFF2-40B4-BE49-F238E27FC236}">
                <a16:creationId xmlns:a16="http://schemas.microsoft.com/office/drawing/2014/main" id="{F63412B6-E7D2-8D13-FA86-5E95BACF080C}"/>
              </a:ext>
            </a:extLst>
          </p:cNvPr>
          <p:cNvCxnSpPr>
            <a:cxnSpLocks/>
            <a:stCxn id="1718" idx="2"/>
            <a:endCxn id="2201" idx="3"/>
          </p:cNvCxnSpPr>
          <p:nvPr/>
        </p:nvCxnSpPr>
        <p:spPr>
          <a:xfrm rot="10800000" flipV="1">
            <a:off x="17898500" y="9890993"/>
            <a:ext cx="4126990" cy="515496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8" name="Connector: Elbow 2568">
            <a:extLst>
              <a:ext uri="{FF2B5EF4-FFF2-40B4-BE49-F238E27FC236}">
                <a16:creationId xmlns:a16="http://schemas.microsoft.com/office/drawing/2014/main" id="{C46A5DCE-0B3C-BDD6-A4D3-36855D89C7E5}"/>
              </a:ext>
            </a:extLst>
          </p:cNvPr>
          <p:cNvCxnSpPr>
            <a:cxnSpLocks/>
            <a:stCxn id="1718" idx="2"/>
            <a:endCxn id="2181" idx="3"/>
          </p:cNvCxnSpPr>
          <p:nvPr/>
        </p:nvCxnSpPr>
        <p:spPr>
          <a:xfrm rot="10800000" flipV="1">
            <a:off x="17898500" y="9890993"/>
            <a:ext cx="4126990" cy="492691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9" name="Connector: Elbow 2568">
            <a:extLst>
              <a:ext uri="{FF2B5EF4-FFF2-40B4-BE49-F238E27FC236}">
                <a16:creationId xmlns:a16="http://schemas.microsoft.com/office/drawing/2014/main" id="{85B112C0-909B-5811-C63E-1E34351D1384}"/>
              </a:ext>
            </a:extLst>
          </p:cNvPr>
          <p:cNvCxnSpPr>
            <a:cxnSpLocks/>
            <a:stCxn id="1718" idx="2"/>
            <a:endCxn id="2191" idx="3"/>
          </p:cNvCxnSpPr>
          <p:nvPr/>
        </p:nvCxnSpPr>
        <p:spPr>
          <a:xfrm rot="10800000" flipV="1">
            <a:off x="17898500" y="9890993"/>
            <a:ext cx="4126990" cy="469885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0" name="Connector: Elbow 2568">
            <a:extLst>
              <a:ext uri="{FF2B5EF4-FFF2-40B4-BE49-F238E27FC236}">
                <a16:creationId xmlns:a16="http://schemas.microsoft.com/office/drawing/2014/main" id="{9D0CB577-4D80-21EF-B878-1AF6A3C4021B}"/>
              </a:ext>
            </a:extLst>
          </p:cNvPr>
          <p:cNvCxnSpPr>
            <a:cxnSpLocks/>
            <a:stCxn id="1718" idx="2"/>
            <a:endCxn id="2191" idx="3"/>
          </p:cNvCxnSpPr>
          <p:nvPr/>
        </p:nvCxnSpPr>
        <p:spPr>
          <a:xfrm rot="10800000" flipV="1">
            <a:off x="17898500" y="9890993"/>
            <a:ext cx="4126990" cy="469885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1" name="Connector: Elbow 2568">
            <a:extLst>
              <a:ext uri="{FF2B5EF4-FFF2-40B4-BE49-F238E27FC236}">
                <a16:creationId xmlns:a16="http://schemas.microsoft.com/office/drawing/2014/main" id="{2D2879D9-7502-01D2-CBB5-B0ED0B96D65E}"/>
              </a:ext>
            </a:extLst>
          </p:cNvPr>
          <p:cNvCxnSpPr>
            <a:cxnSpLocks/>
            <a:stCxn id="1718" idx="2"/>
            <a:endCxn id="2181" idx="3"/>
          </p:cNvCxnSpPr>
          <p:nvPr/>
        </p:nvCxnSpPr>
        <p:spPr>
          <a:xfrm rot="10800000" flipV="1">
            <a:off x="17898500" y="9890993"/>
            <a:ext cx="4126990" cy="492691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2" name="Connector: Elbow 2568">
            <a:extLst>
              <a:ext uri="{FF2B5EF4-FFF2-40B4-BE49-F238E27FC236}">
                <a16:creationId xmlns:a16="http://schemas.microsoft.com/office/drawing/2014/main" id="{4190A522-1FD5-A26B-F5A3-E7995CB303CC}"/>
              </a:ext>
            </a:extLst>
          </p:cNvPr>
          <p:cNvCxnSpPr>
            <a:cxnSpLocks/>
            <a:stCxn id="1718" idx="2"/>
            <a:endCxn id="2201" idx="3"/>
          </p:cNvCxnSpPr>
          <p:nvPr/>
        </p:nvCxnSpPr>
        <p:spPr>
          <a:xfrm rot="10800000" flipV="1">
            <a:off x="17898500" y="9890993"/>
            <a:ext cx="4126990" cy="515496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3" name="Connector: Elbow 2568">
            <a:extLst>
              <a:ext uri="{FF2B5EF4-FFF2-40B4-BE49-F238E27FC236}">
                <a16:creationId xmlns:a16="http://schemas.microsoft.com/office/drawing/2014/main" id="{3379B985-BF8F-44D3-8BE8-F3AAB4D4E570}"/>
              </a:ext>
            </a:extLst>
          </p:cNvPr>
          <p:cNvCxnSpPr>
            <a:cxnSpLocks/>
            <a:stCxn id="1718" idx="2"/>
            <a:endCxn id="2211" idx="3"/>
          </p:cNvCxnSpPr>
          <p:nvPr/>
        </p:nvCxnSpPr>
        <p:spPr>
          <a:xfrm rot="10800000" flipV="1">
            <a:off x="17898500" y="9890993"/>
            <a:ext cx="4126990" cy="538301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4" name="Connector: Elbow 2568">
            <a:extLst>
              <a:ext uri="{FF2B5EF4-FFF2-40B4-BE49-F238E27FC236}">
                <a16:creationId xmlns:a16="http://schemas.microsoft.com/office/drawing/2014/main" id="{149360EA-6C47-A2F2-0925-72B5396E7A71}"/>
              </a:ext>
            </a:extLst>
          </p:cNvPr>
          <p:cNvCxnSpPr>
            <a:cxnSpLocks/>
            <a:stCxn id="1718" idx="2"/>
            <a:endCxn id="2221" idx="3"/>
          </p:cNvCxnSpPr>
          <p:nvPr/>
        </p:nvCxnSpPr>
        <p:spPr>
          <a:xfrm rot="10800000" flipV="1">
            <a:off x="17898506" y="9890993"/>
            <a:ext cx="4126984" cy="56110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5" name="Connector: Elbow 2568">
            <a:extLst>
              <a:ext uri="{FF2B5EF4-FFF2-40B4-BE49-F238E27FC236}">
                <a16:creationId xmlns:a16="http://schemas.microsoft.com/office/drawing/2014/main" id="{E0D555A6-74A2-4703-0E7F-057BCA7E2B22}"/>
              </a:ext>
            </a:extLst>
          </p:cNvPr>
          <p:cNvCxnSpPr>
            <a:cxnSpLocks/>
            <a:stCxn id="1718" idx="2"/>
            <a:endCxn id="2231" idx="3"/>
          </p:cNvCxnSpPr>
          <p:nvPr/>
        </p:nvCxnSpPr>
        <p:spPr>
          <a:xfrm rot="10800000" flipV="1">
            <a:off x="17895702" y="9890993"/>
            <a:ext cx="4129789" cy="583912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6" name="Connector: Elbow 2568">
            <a:extLst>
              <a:ext uri="{FF2B5EF4-FFF2-40B4-BE49-F238E27FC236}">
                <a16:creationId xmlns:a16="http://schemas.microsoft.com/office/drawing/2014/main" id="{BA778C36-AE71-1B53-E0D9-55DE3E1653C8}"/>
              </a:ext>
            </a:extLst>
          </p:cNvPr>
          <p:cNvCxnSpPr>
            <a:cxnSpLocks/>
            <a:stCxn id="1718" idx="2"/>
            <a:endCxn id="2241" idx="3"/>
          </p:cNvCxnSpPr>
          <p:nvPr/>
        </p:nvCxnSpPr>
        <p:spPr>
          <a:xfrm rot="10800000" flipV="1">
            <a:off x="17898506" y="9890993"/>
            <a:ext cx="4126984" cy="606717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7" name="Connector: Elbow 1570">
            <a:extLst>
              <a:ext uri="{FF2B5EF4-FFF2-40B4-BE49-F238E27FC236}">
                <a16:creationId xmlns:a16="http://schemas.microsoft.com/office/drawing/2014/main" id="{DCB2FC12-777E-E250-ABEE-E59B75BCCBBE}"/>
              </a:ext>
            </a:extLst>
          </p:cNvPr>
          <p:cNvCxnSpPr>
            <a:cxnSpLocks/>
            <a:stCxn id="1726" idx="2"/>
            <a:endCxn id="1718" idx="6"/>
          </p:cNvCxnSpPr>
          <p:nvPr/>
        </p:nvCxnSpPr>
        <p:spPr>
          <a:xfrm rot="10800000" flipV="1">
            <a:off x="22080417" y="8451179"/>
            <a:ext cx="1852401" cy="1439813"/>
          </a:xfrm>
          <a:prstGeom prst="bentConnector3">
            <a:avLst>
              <a:gd name="adj1" fmla="val 57313"/>
            </a:avLst>
          </a:prstGeom>
          <a:ln w="12700">
            <a:solidFill>
              <a:schemeClr val="accent1"/>
            </a:solidFill>
            <a:prstDash val="solid"/>
            <a:headEnd type="triangl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8" name="Text Box 3036">
            <a:extLst>
              <a:ext uri="{FF2B5EF4-FFF2-40B4-BE49-F238E27FC236}">
                <a16:creationId xmlns:a16="http://schemas.microsoft.com/office/drawing/2014/main" id="{8CA8E64F-380E-625B-4C87-D0F9D35432DC}"/>
              </a:ext>
            </a:extLst>
          </p:cNvPr>
          <p:cNvSpPr txBox="1">
            <a:spLocks noChangeAspect="1"/>
          </p:cNvSpPr>
          <p:nvPr/>
        </p:nvSpPr>
        <p:spPr>
          <a:xfrm>
            <a:off x="24318646" y="12469598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89" name="Text Box 3036">
            <a:extLst>
              <a:ext uri="{FF2B5EF4-FFF2-40B4-BE49-F238E27FC236}">
                <a16:creationId xmlns:a16="http://schemas.microsoft.com/office/drawing/2014/main" id="{C11FAD57-15CE-A779-C747-9C31E8356359}"/>
              </a:ext>
            </a:extLst>
          </p:cNvPr>
          <p:cNvSpPr txBox="1">
            <a:spLocks noChangeAspect="1"/>
          </p:cNvSpPr>
          <p:nvPr/>
        </p:nvSpPr>
        <p:spPr>
          <a:xfrm>
            <a:off x="24319732" y="12709445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90" name="Text Box 3036">
            <a:extLst>
              <a:ext uri="{FF2B5EF4-FFF2-40B4-BE49-F238E27FC236}">
                <a16:creationId xmlns:a16="http://schemas.microsoft.com/office/drawing/2014/main" id="{A976EA37-E984-3CBF-5B2E-870948DA2BBC}"/>
              </a:ext>
            </a:extLst>
          </p:cNvPr>
          <p:cNvSpPr txBox="1">
            <a:spLocks noChangeAspect="1"/>
          </p:cNvSpPr>
          <p:nvPr/>
        </p:nvSpPr>
        <p:spPr>
          <a:xfrm>
            <a:off x="24316383" y="12937217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91" name="Text Box 3036">
            <a:extLst>
              <a:ext uri="{FF2B5EF4-FFF2-40B4-BE49-F238E27FC236}">
                <a16:creationId xmlns:a16="http://schemas.microsoft.com/office/drawing/2014/main" id="{83B11637-FB40-A044-9EAF-C0D9A663B5CB}"/>
              </a:ext>
            </a:extLst>
          </p:cNvPr>
          <p:cNvSpPr txBox="1">
            <a:spLocks noChangeAspect="1"/>
          </p:cNvSpPr>
          <p:nvPr/>
        </p:nvSpPr>
        <p:spPr>
          <a:xfrm>
            <a:off x="24321494" y="13176437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92" name="Text Box 3036">
            <a:extLst>
              <a:ext uri="{FF2B5EF4-FFF2-40B4-BE49-F238E27FC236}">
                <a16:creationId xmlns:a16="http://schemas.microsoft.com/office/drawing/2014/main" id="{6CD9DB1A-792C-0551-92D5-71A90DE159A4}"/>
              </a:ext>
            </a:extLst>
          </p:cNvPr>
          <p:cNvSpPr txBox="1">
            <a:spLocks noChangeAspect="1"/>
          </p:cNvSpPr>
          <p:nvPr/>
        </p:nvSpPr>
        <p:spPr>
          <a:xfrm>
            <a:off x="24316383" y="13430574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93" name="Text Box 3036">
            <a:extLst>
              <a:ext uri="{FF2B5EF4-FFF2-40B4-BE49-F238E27FC236}">
                <a16:creationId xmlns:a16="http://schemas.microsoft.com/office/drawing/2014/main" id="{4AABD175-4880-3215-BFD3-B9A21FFE8EAF}"/>
              </a:ext>
            </a:extLst>
          </p:cNvPr>
          <p:cNvSpPr txBox="1">
            <a:spLocks noChangeAspect="1"/>
          </p:cNvSpPr>
          <p:nvPr/>
        </p:nvSpPr>
        <p:spPr>
          <a:xfrm>
            <a:off x="24296559" y="13669970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94" name="Connector: Elbow 2618">
            <a:extLst>
              <a:ext uri="{FF2B5EF4-FFF2-40B4-BE49-F238E27FC236}">
                <a16:creationId xmlns:a16="http://schemas.microsoft.com/office/drawing/2014/main" id="{5797D74B-D2DF-CF7A-3003-CC2CF2A4B24B}"/>
              </a:ext>
            </a:extLst>
          </p:cNvPr>
          <p:cNvCxnSpPr>
            <a:cxnSpLocks/>
            <a:stCxn id="2264" idx="2"/>
          </p:cNvCxnSpPr>
          <p:nvPr/>
        </p:nvCxnSpPr>
        <p:spPr>
          <a:xfrm rot="10800000" flipV="1">
            <a:off x="18081403" y="14645907"/>
            <a:ext cx="6225435" cy="131226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5" name="Text Box 3045">
            <a:extLst>
              <a:ext uri="{FF2B5EF4-FFF2-40B4-BE49-F238E27FC236}">
                <a16:creationId xmlns:a16="http://schemas.microsoft.com/office/drawing/2014/main" id="{F2BB32D5-4B7D-4CEE-885E-990297D40A75}"/>
              </a:ext>
            </a:extLst>
          </p:cNvPr>
          <p:cNvSpPr txBox="1"/>
          <p:nvPr/>
        </p:nvSpPr>
        <p:spPr>
          <a:xfrm rot="16200000">
            <a:off x="20635922" y="15647444"/>
            <a:ext cx="1852868" cy="333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596" name="Connector: Elbow 2618">
            <a:extLst>
              <a:ext uri="{FF2B5EF4-FFF2-40B4-BE49-F238E27FC236}">
                <a16:creationId xmlns:a16="http://schemas.microsoft.com/office/drawing/2014/main" id="{5AF1CB56-43A4-9C4B-0202-73588C967E42}"/>
              </a:ext>
            </a:extLst>
          </p:cNvPr>
          <p:cNvCxnSpPr>
            <a:cxnSpLocks/>
            <a:stCxn id="2263" idx="2"/>
            <a:endCxn id="2241" idx="3"/>
          </p:cNvCxnSpPr>
          <p:nvPr/>
        </p:nvCxnSpPr>
        <p:spPr>
          <a:xfrm rot="10800000" flipV="1">
            <a:off x="17898507" y="14405983"/>
            <a:ext cx="6398053" cy="155218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7" name="Connector: Elbow 2618">
            <a:extLst>
              <a:ext uri="{FF2B5EF4-FFF2-40B4-BE49-F238E27FC236}">
                <a16:creationId xmlns:a16="http://schemas.microsoft.com/office/drawing/2014/main" id="{DF7CEA34-0B88-9531-1616-0290F204ED4A}"/>
              </a:ext>
            </a:extLst>
          </p:cNvPr>
          <p:cNvCxnSpPr>
            <a:cxnSpLocks/>
            <a:stCxn id="2262" idx="2"/>
            <a:endCxn id="2241" idx="3"/>
          </p:cNvCxnSpPr>
          <p:nvPr/>
        </p:nvCxnSpPr>
        <p:spPr>
          <a:xfrm rot="10800000" flipV="1">
            <a:off x="17898507" y="14162255"/>
            <a:ext cx="6398053" cy="179591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8" name="Connector: Elbow 2618">
            <a:extLst>
              <a:ext uri="{FF2B5EF4-FFF2-40B4-BE49-F238E27FC236}">
                <a16:creationId xmlns:a16="http://schemas.microsoft.com/office/drawing/2014/main" id="{2B33F135-8C41-9669-CEB8-F343C62B975A}"/>
              </a:ext>
            </a:extLst>
          </p:cNvPr>
          <p:cNvCxnSpPr>
            <a:cxnSpLocks/>
            <a:stCxn id="2261" idx="2"/>
            <a:endCxn id="2241" idx="3"/>
          </p:cNvCxnSpPr>
          <p:nvPr/>
        </p:nvCxnSpPr>
        <p:spPr>
          <a:xfrm rot="10800000" flipV="1">
            <a:off x="17898507" y="13909437"/>
            <a:ext cx="6398053" cy="204873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9" name="Connector: Elbow 2618">
            <a:extLst>
              <a:ext uri="{FF2B5EF4-FFF2-40B4-BE49-F238E27FC236}">
                <a16:creationId xmlns:a16="http://schemas.microsoft.com/office/drawing/2014/main" id="{534B43C1-C842-20FF-B113-B1D27B7EC050}"/>
              </a:ext>
            </a:extLst>
          </p:cNvPr>
          <p:cNvCxnSpPr>
            <a:cxnSpLocks/>
            <a:stCxn id="2593" idx="2"/>
            <a:endCxn id="2241" idx="3"/>
          </p:cNvCxnSpPr>
          <p:nvPr/>
        </p:nvCxnSpPr>
        <p:spPr>
          <a:xfrm rot="10800000" flipV="1">
            <a:off x="17898507" y="13696969"/>
            <a:ext cx="6398053" cy="226120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0" name="Connector: Elbow 2618">
            <a:extLst>
              <a:ext uri="{FF2B5EF4-FFF2-40B4-BE49-F238E27FC236}">
                <a16:creationId xmlns:a16="http://schemas.microsoft.com/office/drawing/2014/main" id="{B45C5435-4BA3-EACD-DA95-FD83CB2A53B8}"/>
              </a:ext>
            </a:extLst>
          </p:cNvPr>
          <p:cNvCxnSpPr>
            <a:cxnSpLocks/>
            <a:stCxn id="2592" idx="2"/>
            <a:endCxn id="2241" idx="3"/>
          </p:cNvCxnSpPr>
          <p:nvPr/>
        </p:nvCxnSpPr>
        <p:spPr>
          <a:xfrm rot="10800000" flipV="1">
            <a:off x="17898507" y="13457573"/>
            <a:ext cx="6417877" cy="250059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1" name="Connector: Elbow 2618">
            <a:extLst>
              <a:ext uri="{FF2B5EF4-FFF2-40B4-BE49-F238E27FC236}">
                <a16:creationId xmlns:a16="http://schemas.microsoft.com/office/drawing/2014/main" id="{B8DD393C-8B9D-3482-8A5F-996A48859DE3}"/>
              </a:ext>
            </a:extLst>
          </p:cNvPr>
          <p:cNvCxnSpPr>
            <a:cxnSpLocks/>
            <a:stCxn id="2591" idx="2"/>
            <a:endCxn id="2241" idx="3"/>
          </p:cNvCxnSpPr>
          <p:nvPr/>
        </p:nvCxnSpPr>
        <p:spPr>
          <a:xfrm rot="10800000" flipV="1">
            <a:off x="17898506" y="13203437"/>
            <a:ext cx="6422988" cy="275473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2" name="Connector: Elbow 2618">
            <a:extLst>
              <a:ext uri="{FF2B5EF4-FFF2-40B4-BE49-F238E27FC236}">
                <a16:creationId xmlns:a16="http://schemas.microsoft.com/office/drawing/2014/main" id="{9FFF1346-F5F9-A4DA-2AB8-C608458B7DA2}"/>
              </a:ext>
            </a:extLst>
          </p:cNvPr>
          <p:cNvCxnSpPr>
            <a:cxnSpLocks/>
            <a:stCxn id="2590" idx="2"/>
            <a:endCxn id="2241" idx="3"/>
          </p:cNvCxnSpPr>
          <p:nvPr/>
        </p:nvCxnSpPr>
        <p:spPr>
          <a:xfrm rot="10800000" flipV="1">
            <a:off x="17898507" y="12964217"/>
            <a:ext cx="6417877" cy="299395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3" name="Connector: Elbow 2618">
            <a:extLst>
              <a:ext uri="{FF2B5EF4-FFF2-40B4-BE49-F238E27FC236}">
                <a16:creationId xmlns:a16="http://schemas.microsoft.com/office/drawing/2014/main" id="{D2654EF0-F4B8-10DA-DD1F-11784AA28FF9}"/>
              </a:ext>
            </a:extLst>
          </p:cNvPr>
          <p:cNvCxnSpPr>
            <a:cxnSpLocks/>
            <a:stCxn id="2589" idx="2"/>
            <a:endCxn id="2241" idx="3"/>
          </p:cNvCxnSpPr>
          <p:nvPr/>
        </p:nvCxnSpPr>
        <p:spPr>
          <a:xfrm rot="10800000" flipV="1">
            <a:off x="17898506" y="12736445"/>
            <a:ext cx="6421226" cy="322172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4" name="Connector: Elbow 2618">
            <a:extLst>
              <a:ext uri="{FF2B5EF4-FFF2-40B4-BE49-F238E27FC236}">
                <a16:creationId xmlns:a16="http://schemas.microsoft.com/office/drawing/2014/main" id="{D44513DD-24B9-3E52-CDF3-B3FBB473105D}"/>
              </a:ext>
            </a:extLst>
          </p:cNvPr>
          <p:cNvCxnSpPr>
            <a:cxnSpLocks/>
            <a:stCxn id="2588" idx="2"/>
            <a:endCxn id="2241" idx="3"/>
          </p:cNvCxnSpPr>
          <p:nvPr/>
        </p:nvCxnSpPr>
        <p:spPr>
          <a:xfrm rot="10800000" flipV="1">
            <a:off x="17898506" y="12496597"/>
            <a:ext cx="6420140" cy="346157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5" name="Connector: Elbow 2179">
            <a:extLst>
              <a:ext uri="{FF2B5EF4-FFF2-40B4-BE49-F238E27FC236}">
                <a16:creationId xmlns:a16="http://schemas.microsoft.com/office/drawing/2014/main" id="{64C86BBE-F655-8244-1CD8-B35F70CBE546}"/>
              </a:ext>
            </a:extLst>
          </p:cNvPr>
          <p:cNvCxnSpPr>
            <a:cxnSpLocks/>
            <a:stCxn id="1762" idx="2"/>
            <a:endCxn id="2285" idx="6"/>
          </p:cNvCxnSpPr>
          <p:nvPr/>
        </p:nvCxnSpPr>
        <p:spPr>
          <a:xfrm rot="10800000" flipV="1">
            <a:off x="18156806" y="9802596"/>
            <a:ext cx="7558673" cy="62220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6" name="Connector: Elbow 2179">
            <a:extLst>
              <a:ext uri="{FF2B5EF4-FFF2-40B4-BE49-F238E27FC236}">
                <a16:creationId xmlns:a16="http://schemas.microsoft.com/office/drawing/2014/main" id="{A27FEDF0-9796-E631-D1CA-B993DEED4C78}"/>
              </a:ext>
            </a:extLst>
          </p:cNvPr>
          <p:cNvCxnSpPr>
            <a:cxnSpLocks/>
            <a:stCxn id="1762" idx="2"/>
            <a:endCxn id="2283" idx="6"/>
          </p:cNvCxnSpPr>
          <p:nvPr/>
        </p:nvCxnSpPr>
        <p:spPr>
          <a:xfrm rot="10800000" flipV="1">
            <a:off x="18156806" y="9802596"/>
            <a:ext cx="7558673" cy="599402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7" name="Connector: Elbow 2179">
            <a:extLst>
              <a:ext uri="{FF2B5EF4-FFF2-40B4-BE49-F238E27FC236}">
                <a16:creationId xmlns:a16="http://schemas.microsoft.com/office/drawing/2014/main" id="{86CD06B8-1FD7-F503-0AFB-FE4C223105B5}"/>
              </a:ext>
            </a:extLst>
          </p:cNvPr>
          <p:cNvCxnSpPr>
            <a:cxnSpLocks/>
            <a:stCxn id="1762" idx="2"/>
            <a:endCxn id="2281" idx="6"/>
          </p:cNvCxnSpPr>
          <p:nvPr/>
        </p:nvCxnSpPr>
        <p:spPr>
          <a:xfrm rot="10800000" flipV="1">
            <a:off x="18154686" y="9802597"/>
            <a:ext cx="7560792" cy="576730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8" name="Connector: Elbow 2179">
            <a:extLst>
              <a:ext uri="{FF2B5EF4-FFF2-40B4-BE49-F238E27FC236}">
                <a16:creationId xmlns:a16="http://schemas.microsoft.com/office/drawing/2014/main" id="{6CB50423-1A26-311A-E3B2-C63FA7D0D32A}"/>
              </a:ext>
            </a:extLst>
          </p:cNvPr>
          <p:cNvCxnSpPr>
            <a:cxnSpLocks/>
            <a:stCxn id="1762" idx="2"/>
            <a:endCxn id="2278" idx="6"/>
          </p:cNvCxnSpPr>
          <p:nvPr/>
        </p:nvCxnSpPr>
        <p:spPr>
          <a:xfrm rot="10800000" flipV="1">
            <a:off x="18162410" y="9802596"/>
            <a:ext cx="7553069" cy="553791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9" name="Connector: Elbow 2179">
            <a:extLst>
              <a:ext uri="{FF2B5EF4-FFF2-40B4-BE49-F238E27FC236}">
                <a16:creationId xmlns:a16="http://schemas.microsoft.com/office/drawing/2014/main" id="{DD9260CB-D9DE-9F93-0D58-AFD30F0B68F0}"/>
              </a:ext>
            </a:extLst>
          </p:cNvPr>
          <p:cNvCxnSpPr>
            <a:cxnSpLocks/>
            <a:stCxn id="1762" idx="2"/>
            <a:endCxn id="2273" idx="6"/>
          </p:cNvCxnSpPr>
          <p:nvPr/>
        </p:nvCxnSpPr>
        <p:spPr>
          <a:xfrm rot="10800000" flipV="1">
            <a:off x="18162410" y="9802596"/>
            <a:ext cx="7553069" cy="530986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0" name="Connector: Elbow 2179">
            <a:extLst>
              <a:ext uri="{FF2B5EF4-FFF2-40B4-BE49-F238E27FC236}">
                <a16:creationId xmlns:a16="http://schemas.microsoft.com/office/drawing/2014/main" id="{BA4D8372-8F81-6269-5F7D-FCA2CF0B8B61}"/>
              </a:ext>
            </a:extLst>
          </p:cNvPr>
          <p:cNvCxnSpPr>
            <a:cxnSpLocks/>
            <a:stCxn id="1762" idx="2"/>
            <a:endCxn id="2272" idx="6"/>
          </p:cNvCxnSpPr>
          <p:nvPr/>
        </p:nvCxnSpPr>
        <p:spPr>
          <a:xfrm rot="10800000" flipV="1">
            <a:off x="18162410" y="9802596"/>
            <a:ext cx="7553069" cy="508181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1" name="Connector: Elbow 2179">
            <a:extLst>
              <a:ext uri="{FF2B5EF4-FFF2-40B4-BE49-F238E27FC236}">
                <a16:creationId xmlns:a16="http://schemas.microsoft.com/office/drawing/2014/main" id="{242E6E40-276B-E6D0-8019-8DBC2A39D725}"/>
              </a:ext>
            </a:extLst>
          </p:cNvPr>
          <p:cNvCxnSpPr>
            <a:cxnSpLocks/>
            <a:stCxn id="1762" idx="2"/>
            <a:endCxn id="2275" idx="6"/>
          </p:cNvCxnSpPr>
          <p:nvPr/>
        </p:nvCxnSpPr>
        <p:spPr>
          <a:xfrm rot="10800000" flipV="1">
            <a:off x="18154606" y="9802596"/>
            <a:ext cx="7560873" cy="485009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2" name="Connector: Elbow 2179">
            <a:extLst>
              <a:ext uri="{FF2B5EF4-FFF2-40B4-BE49-F238E27FC236}">
                <a16:creationId xmlns:a16="http://schemas.microsoft.com/office/drawing/2014/main" id="{BB7CBA46-D6FC-FEBD-6A07-AB505E115EE1}"/>
              </a:ext>
            </a:extLst>
          </p:cNvPr>
          <p:cNvCxnSpPr>
            <a:cxnSpLocks/>
            <a:stCxn id="1762" idx="2"/>
            <a:endCxn id="2275" idx="6"/>
          </p:cNvCxnSpPr>
          <p:nvPr/>
        </p:nvCxnSpPr>
        <p:spPr>
          <a:xfrm rot="10800000" flipV="1">
            <a:off x="18154606" y="9802596"/>
            <a:ext cx="7560873" cy="485009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3" name="Connector: Elbow 2179">
            <a:extLst>
              <a:ext uri="{FF2B5EF4-FFF2-40B4-BE49-F238E27FC236}">
                <a16:creationId xmlns:a16="http://schemas.microsoft.com/office/drawing/2014/main" id="{D74068F1-4490-CA0D-ECF2-57FE7890C98D}"/>
              </a:ext>
            </a:extLst>
          </p:cNvPr>
          <p:cNvCxnSpPr>
            <a:cxnSpLocks/>
            <a:stCxn id="1762" idx="2"/>
            <a:endCxn id="2272" idx="6"/>
          </p:cNvCxnSpPr>
          <p:nvPr/>
        </p:nvCxnSpPr>
        <p:spPr>
          <a:xfrm rot="10800000" flipV="1">
            <a:off x="18162410" y="9802596"/>
            <a:ext cx="7553069" cy="508181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4" name="Connector: Elbow 2179">
            <a:extLst>
              <a:ext uri="{FF2B5EF4-FFF2-40B4-BE49-F238E27FC236}">
                <a16:creationId xmlns:a16="http://schemas.microsoft.com/office/drawing/2014/main" id="{C328FADD-0AD8-3D62-A51F-294E8F6ED301}"/>
              </a:ext>
            </a:extLst>
          </p:cNvPr>
          <p:cNvCxnSpPr>
            <a:cxnSpLocks/>
            <a:stCxn id="1762" idx="2"/>
            <a:endCxn id="2273" idx="6"/>
          </p:cNvCxnSpPr>
          <p:nvPr/>
        </p:nvCxnSpPr>
        <p:spPr>
          <a:xfrm rot="10800000" flipV="1">
            <a:off x="18162410" y="9802596"/>
            <a:ext cx="7553069" cy="530986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5" name="Connector: Elbow 2179">
            <a:extLst>
              <a:ext uri="{FF2B5EF4-FFF2-40B4-BE49-F238E27FC236}">
                <a16:creationId xmlns:a16="http://schemas.microsoft.com/office/drawing/2014/main" id="{3D45963F-77BD-C699-25E0-2BD50CD62F2A}"/>
              </a:ext>
            </a:extLst>
          </p:cNvPr>
          <p:cNvCxnSpPr>
            <a:cxnSpLocks/>
            <a:stCxn id="1762" idx="2"/>
            <a:endCxn id="2278" idx="6"/>
          </p:cNvCxnSpPr>
          <p:nvPr/>
        </p:nvCxnSpPr>
        <p:spPr>
          <a:xfrm rot="10800000" flipV="1">
            <a:off x="18162410" y="9802596"/>
            <a:ext cx="7553069" cy="553791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6" name="Connector: Elbow 2179">
            <a:extLst>
              <a:ext uri="{FF2B5EF4-FFF2-40B4-BE49-F238E27FC236}">
                <a16:creationId xmlns:a16="http://schemas.microsoft.com/office/drawing/2014/main" id="{5EAEA4C6-FA5D-DBF6-F83E-1E43889791B7}"/>
              </a:ext>
            </a:extLst>
          </p:cNvPr>
          <p:cNvCxnSpPr>
            <a:cxnSpLocks/>
            <a:stCxn id="1762" idx="2"/>
            <a:endCxn id="2281" idx="6"/>
          </p:cNvCxnSpPr>
          <p:nvPr/>
        </p:nvCxnSpPr>
        <p:spPr>
          <a:xfrm rot="10800000" flipV="1">
            <a:off x="18154686" y="9802597"/>
            <a:ext cx="7560792" cy="576730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7" name="Connector: Elbow 2179">
            <a:extLst>
              <a:ext uri="{FF2B5EF4-FFF2-40B4-BE49-F238E27FC236}">
                <a16:creationId xmlns:a16="http://schemas.microsoft.com/office/drawing/2014/main" id="{D3EFB6FE-F9F0-8994-8D72-10E115486FE7}"/>
              </a:ext>
            </a:extLst>
          </p:cNvPr>
          <p:cNvCxnSpPr>
            <a:cxnSpLocks/>
            <a:stCxn id="1762" idx="2"/>
            <a:endCxn id="2283" idx="6"/>
          </p:cNvCxnSpPr>
          <p:nvPr/>
        </p:nvCxnSpPr>
        <p:spPr>
          <a:xfrm rot="10800000" flipV="1">
            <a:off x="18156806" y="9802596"/>
            <a:ext cx="7558673" cy="599402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8" name="Connector: Elbow 2179">
            <a:extLst>
              <a:ext uri="{FF2B5EF4-FFF2-40B4-BE49-F238E27FC236}">
                <a16:creationId xmlns:a16="http://schemas.microsoft.com/office/drawing/2014/main" id="{6D0C6502-7334-ABDB-8017-7FBAE1390B49}"/>
              </a:ext>
            </a:extLst>
          </p:cNvPr>
          <p:cNvCxnSpPr>
            <a:cxnSpLocks/>
            <a:stCxn id="1762" idx="2"/>
            <a:endCxn id="2285" idx="6"/>
          </p:cNvCxnSpPr>
          <p:nvPr/>
        </p:nvCxnSpPr>
        <p:spPr>
          <a:xfrm rot="10800000" flipV="1">
            <a:off x="18156806" y="9802596"/>
            <a:ext cx="7558673" cy="62220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9" name="Text Box 3036">
            <a:extLst>
              <a:ext uri="{FF2B5EF4-FFF2-40B4-BE49-F238E27FC236}">
                <a16:creationId xmlns:a16="http://schemas.microsoft.com/office/drawing/2014/main" id="{C40BFCF0-78C8-FB86-BE18-8FF2FA1A95E0}"/>
              </a:ext>
            </a:extLst>
          </p:cNvPr>
          <p:cNvSpPr txBox="1">
            <a:spLocks noChangeAspect="1"/>
          </p:cNvSpPr>
          <p:nvPr/>
        </p:nvSpPr>
        <p:spPr>
          <a:xfrm>
            <a:off x="22925377" y="12715057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20" name="Text Box 3036">
            <a:extLst>
              <a:ext uri="{FF2B5EF4-FFF2-40B4-BE49-F238E27FC236}">
                <a16:creationId xmlns:a16="http://schemas.microsoft.com/office/drawing/2014/main" id="{FF81BE12-CE72-2B97-F7D2-A4577487D90E}"/>
              </a:ext>
            </a:extLst>
          </p:cNvPr>
          <p:cNvSpPr txBox="1">
            <a:spLocks noChangeAspect="1"/>
          </p:cNvSpPr>
          <p:nvPr/>
        </p:nvSpPr>
        <p:spPr>
          <a:xfrm>
            <a:off x="22928552" y="12937307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21" name="Text Box 3036">
            <a:extLst>
              <a:ext uri="{FF2B5EF4-FFF2-40B4-BE49-F238E27FC236}">
                <a16:creationId xmlns:a16="http://schemas.microsoft.com/office/drawing/2014/main" id="{9FFC49B3-BCDA-A442-5D81-8864C0370105}"/>
              </a:ext>
            </a:extLst>
          </p:cNvPr>
          <p:cNvSpPr txBox="1">
            <a:spLocks noChangeAspect="1"/>
          </p:cNvSpPr>
          <p:nvPr/>
        </p:nvSpPr>
        <p:spPr>
          <a:xfrm>
            <a:off x="22938077" y="13162732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22" name="Text Box 3036">
            <a:extLst>
              <a:ext uri="{FF2B5EF4-FFF2-40B4-BE49-F238E27FC236}">
                <a16:creationId xmlns:a16="http://schemas.microsoft.com/office/drawing/2014/main" id="{BFD86D4D-FBEE-E1DD-F437-9DC25952BF3E}"/>
              </a:ext>
            </a:extLst>
          </p:cNvPr>
          <p:cNvSpPr txBox="1">
            <a:spLocks noChangeAspect="1"/>
          </p:cNvSpPr>
          <p:nvPr/>
        </p:nvSpPr>
        <p:spPr>
          <a:xfrm>
            <a:off x="22938077" y="13410382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23" name="Text Box 3036">
            <a:extLst>
              <a:ext uri="{FF2B5EF4-FFF2-40B4-BE49-F238E27FC236}">
                <a16:creationId xmlns:a16="http://schemas.microsoft.com/office/drawing/2014/main" id="{380FB158-D05F-7740-2874-3FB91487A3F6}"/>
              </a:ext>
            </a:extLst>
          </p:cNvPr>
          <p:cNvSpPr txBox="1">
            <a:spLocks noChangeAspect="1"/>
          </p:cNvSpPr>
          <p:nvPr/>
        </p:nvSpPr>
        <p:spPr>
          <a:xfrm>
            <a:off x="22944427" y="13642157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24" name="Text Box 3036">
            <a:extLst>
              <a:ext uri="{FF2B5EF4-FFF2-40B4-BE49-F238E27FC236}">
                <a16:creationId xmlns:a16="http://schemas.microsoft.com/office/drawing/2014/main" id="{F76DB412-0767-9A38-5F23-5A4A9DFF0E83}"/>
              </a:ext>
            </a:extLst>
          </p:cNvPr>
          <p:cNvSpPr txBox="1">
            <a:spLocks noChangeAspect="1"/>
          </p:cNvSpPr>
          <p:nvPr/>
        </p:nvSpPr>
        <p:spPr>
          <a:xfrm>
            <a:off x="22947602" y="13896157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25" name="Text Box 3036">
            <a:extLst>
              <a:ext uri="{FF2B5EF4-FFF2-40B4-BE49-F238E27FC236}">
                <a16:creationId xmlns:a16="http://schemas.microsoft.com/office/drawing/2014/main" id="{2FC2A384-F8D7-9078-1280-94908D17752E}"/>
              </a:ext>
            </a:extLst>
          </p:cNvPr>
          <p:cNvSpPr txBox="1">
            <a:spLocks noChangeAspect="1"/>
          </p:cNvSpPr>
          <p:nvPr/>
        </p:nvSpPr>
        <p:spPr>
          <a:xfrm>
            <a:off x="22950777" y="14124757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26" name="Text Box 3036">
            <a:extLst>
              <a:ext uri="{FF2B5EF4-FFF2-40B4-BE49-F238E27FC236}">
                <a16:creationId xmlns:a16="http://schemas.microsoft.com/office/drawing/2014/main" id="{D15E732B-C6AF-F2F0-CF32-BEA5A135E019}"/>
              </a:ext>
            </a:extLst>
          </p:cNvPr>
          <p:cNvSpPr txBox="1">
            <a:spLocks noChangeAspect="1"/>
          </p:cNvSpPr>
          <p:nvPr/>
        </p:nvSpPr>
        <p:spPr>
          <a:xfrm>
            <a:off x="22944427" y="14353357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27" name="Text Box 3036">
            <a:extLst>
              <a:ext uri="{FF2B5EF4-FFF2-40B4-BE49-F238E27FC236}">
                <a16:creationId xmlns:a16="http://schemas.microsoft.com/office/drawing/2014/main" id="{98BC7324-E22E-A573-0ABA-87EC6EE1DB90}"/>
              </a:ext>
            </a:extLst>
          </p:cNvPr>
          <p:cNvSpPr txBox="1">
            <a:spLocks noChangeAspect="1"/>
          </p:cNvSpPr>
          <p:nvPr/>
        </p:nvSpPr>
        <p:spPr>
          <a:xfrm>
            <a:off x="22944427" y="14594657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28" name="Connector: Elbow 2570">
            <a:extLst>
              <a:ext uri="{FF2B5EF4-FFF2-40B4-BE49-F238E27FC236}">
                <a16:creationId xmlns:a16="http://schemas.microsoft.com/office/drawing/2014/main" id="{279AEB94-B60B-224A-1B6A-6653FE69B439}"/>
              </a:ext>
            </a:extLst>
          </p:cNvPr>
          <p:cNvCxnSpPr>
            <a:cxnSpLocks/>
            <a:stCxn id="2629" idx="2"/>
            <a:endCxn id="2193" idx="3"/>
          </p:cNvCxnSpPr>
          <p:nvPr/>
        </p:nvCxnSpPr>
        <p:spPr>
          <a:xfrm rot="10800000" flipV="1">
            <a:off x="17898501" y="12932118"/>
            <a:ext cx="3483775" cy="178686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9" name="Text Box 3036">
            <a:extLst>
              <a:ext uri="{FF2B5EF4-FFF2-40B4-BE49-F238E27FC236}">
                <a16:creationId xmlns:a16="http://schemas.microsoft.com/office/drawing/2014/main" id="{4C713D0B-C711-B401-4E14-2398125F72E1}"/>
              </a:ext>
            </a:extLst>
          </p:cNvPr>
          <p:cNvSpPr txBox="1">
            <a:spLocks/>
          </p:cNvSpPr>
          <p:nvPr/>
        </p:nvSpPr>
        <p:spPr>
          <a:xfrm>
            <a:off x="21382275" y="12905118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630" name="Connector: Elbow 2570">
            <a:extLst>
              <a:ext uri="{FF2B5EF4-FFF2-40B4-BE49-F238E27FC236}">
                <a16:creationId xmlns:a16="http://schemas.microsoft.com/office/drawing/2014/main" id="{9A126477-A3B8-E6E2-2749-56BB2428F649}"/>
              </a:ext>
            </a:extLst>
          </p:cNvPr>
          <p:cNvCxnSpPr>
            <a:cxnSpLocks/>
            <a:stCxn id="2629" idx="2"/>
            <a:endCxn id="2183" idx="3"/>
          </p:cNvCxnSpPr>
          <p:nvPr/>
        </p:nvCxnSpPr>
        <p:spPr>
          <a:xfrm rot="10800000" flipV="1">
            <a:off x="17898501" y="12932118"/>
            <a:ext cx="3483775" cy="201492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1" name="Connector: Elbow 2570">
            <a:extLst>
              <a:ext uri="{FF2B5EF4-FFF2-40B4-BE49-F238E27FC236}">
                <a16:creationId xmlns:a16="http://schemas.microsoft.com/office/drawing/2014/main" id="{B598AF1A-843D-6936-18EB-8C304E72A56B}"/>
              </a:ext>
            </a:extLst>
          </p:cNvPr>
          <p:cNvCxnSpPr>
            <a:cxnSpLocks/>
            <a:stCxn id="2629" idx="2"/>
            <a:endCxn id="2203" idx="3"/>
          </p:cNvCxnSpPr>
          <p:nvPr/>
        </p:nvCxnSpPr>
        <p:spPr>
          <a:xfrm rot="10800000" flipV="1">
            <a:off x="17898501" y="12932118"/>
            <a:ext cx="3483775" cy="224297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2" name="Connector: Elbow 2570">
            <a:extLst>
              <a:ext uri="{FF2B5EF4-FFF2-40B4-BE49-F238E27FC236}">
                <a16:creationId xmlns:a16="http://schemas.microsoft.com/office/drawing/2014/main" id="{8A475840-9317-2BBD-1EC4-160A67161463}"/>
              </a:ext>
            </a:extLst>
          </p:cNvPr>
          <p:cNvCxnSpPr>
            <a:cxnSpLocks/>
            <a:stCxn id="2629" idx="2"/>
            <a:endCxn id="2213" idx="3"/>
          </p:cNvCxnSpPr>
          <p:nvPr/>
        </p:nvCxnSpPr>
        <p:spPr>
          <a:xfrm rot="10800000" flipV="1">
            <a:off x="17898501" y="12932118"/>
            <a:ext cx="3483775" cy="247103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3" name="Connector: Elbow 2570">
            <a:extLst>
              <a:ext uri="{FF2B5EF4-FFF2-40B4-BE49-F238E27FC236}">
                <a16:creationId xmlns:a16="http://schemas.microsoft.com/office/drawing/2014/main" id="{CA742C32-7658-7991-2DCE-0054B4EADC97}"/>
              </a:ext>
            </a:extLst>
          </p:cNvPr>
          <p:cNvCxnSpPr>
            <a:cxnSpLocks/>
            <a:endCxn id="2223" idx="3"/>
          </p:cNvCxnSpPr>
          <p:nvPr/>
        </p:nvCxnSpPr>
        <p:spPr>
          <a:xfrm rot="10800000" flipV="1">
            <a:off x="17895702" y="12932118"/>
            <a:ext cx="3350303" cy="269908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4" name="Connector: Elbow 2570">
            <a:extLst>
              <a:ext uri="{FF2B5EF4-FFF2-40B4-BE49-F238E27FC236}">
                <a16:creationId xmlns:a16="http://schemas.microsoft.com/office/drawing/2014/main" id="{F8DCC139-CEF9-C02A-5838-B1528E6AE0E6}"/>
              </a:ext>
            </a:extLst>
          </p:cNvPr>
          <p:cNvCxnSpPr>
            <a:cxnSpLocks/>
            <a:stCxn id="2629" idx="2"/>
            <a:endCxn id="2233" idx="3"/>
          </p:cNvCxnSpPr>
          <p:nvPr/>
        </p:nvCxnSpPr>
        <p:spPr>
          <a:xfrm rot="10800000" flipV="1">
            <a:off x="17898507" y="12932118"/>
            <a:ext cx="3483769" cy="292713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5" name="Connector: Elbow 2570">
            <a:extLst>
              <a:ext uri="{FF2B5EF4-FFF2-40B4-BE49-F238E27FC236}">
                <a16:creationId xmlns:a16="http://schemas.microsoft.com/office/drawing/2014/main" id="{25F8F5F7-DF4C-0519-C0F0-531E69D24BFA}"/>
              </a:ext>
            </a:extLst>
          </p:cNvPr>
          <p:cNvCxnSpPr>
            <a:cxnSpLocks/>
            <a:stCxn id="2629" idx="2"/>
            <a:endCxn id="2243" idx="3"/>
          </p:cNvCxnSpPr>
          <p:nvPr/>
        </p:nvCxnSpPr>
        <p:spPr>
          <a:xfrm rot="10800000" flipV="1">
            <a:off x="17898507" y="12932118"/>
            <a:ext cx="3483769" cy="315519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6" name="Connector: Elbow 380">
            <a:extLst>
              <a:ext uri="{FF2B5EF4-FFF2-40B4-BE49-F238E27FC236}">
                <a16:creationId xmlns:a16="http://schemas.microsoft.com/office/drawing/2014/main" id="{A509DB32-C86F-A4D2-A110-AB7ACCBE4104}"/>
              </a:ext>
            </a:extLst>
          </p:cNvPr>
          <p:cNvCxnSpPr>
            <a:cxnSpLocks/>
            <a:stCxn id="2289" idx="2"/>
            <a:endCxn id="2629" idx="6"/>
          </p:cNvCxnSpPr>
          <p:nvPr/>
        </p:nvCxnSpPr>
        <p:spPr>
          <a:xfrm rot="10800000">
            <a:off x="21436276" y="12932119"/>
            <a:ext cx="3444419" cy="1690957"/>
          </a:xfrm>
          <a:prstGeom prst="bentConnector3">
            <a:avLst>
              <a:gd name="adj1" fmla="val 46662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7" name="Text Box 3036">
            <a:extLst>
              <a:ext uri="{FF2B5EF4-FFF2-40B4-BE49-F238E27FC236}">
                <a16:creationId xmlns:a16="http://schemas.microsoft.com/office/drawing/2014/main" id="{5937FD94-32AC-14FB-77F2-0C4C259F3170}"/>
              </a:ext>
            </a:extLst>
          </p:cNvPr>
          <p:cNvSpPr txBox="1">
            <a:spLocks noChangeAspect="1"/>
          </p:cNvSpPr>
          <p:nvPr/>
        </p:nvSpPr>
        <p:spPr>
          <a:xfrm>
            <a:off x="24865141" y="13400778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638" name="Text Box 3036">
            <a:extLst>
              <a:ext uri="{FF2B5EF4-FFF2-40B4-BE49-F238E27FC236}">
                <a16:creationId xmlns:a16="http://schemas.microsoft.com/office/drawing/2014/main" id="{9AC96712-172B-E16D-7E1C-C61101BA806D}"/>
              </a:ext>
            </a:extLst>
          </p:cNvPr>
          <p:cNvSpPr txBox="1">
            <a:spLocks noChangeAspect="1"/>
          </p:cNvSpPr>
          <p:nvPr/>
        </p:nvSpPr>
        <p:spPr>
          <a:xfrm>
            <a:off x="24886137" y="12677142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639" name="Text Box 3036">
            <a:extLst>
              <a:ext uri="{FF2B5EF4-FFF2-40B4-BE49-F238E27FC236}">
                <a16:creationId xmlns:a16="http://schemas.microsoft.com/office/drawing/2014/main" id="{1A9B835F-BD27-DD88-54BB-4A057B8F65FD}"/>
              </a:ext>
            </a:extLst>
          </p:cNvPr>
          <p:cNvSpPr txBox="1">
            <a:spLocks noChangeAspect="1"/>
          </p:cNvSpPr>
          <p:nvPr/>
        </p:nvSpPr>
        <p:spPr>
          <a:xfrm>
            <a:off x="24885232" y="12922619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640" name="Text Box 3036">
            <a:extLst>
              <a:ext uri="{FF2B5EF4-FFF2-40B4-BE49-F238E27FC236}">
                <a16:creationId xmlns:a16="http://schemas.microsoft.com/office/drawing/2014/main" id="{9433E388-F92C-7451-56B4-77D52005C344}"/>
              </a:ext>
            </a:extLst>
          </p:cNvPr>
          <p:cNvSpPr txBox="1">
            <a:spLocks noChangeAspect="1"/>
          </p:cNvSpPr>
          <p:nvPr/>
        </p:nvSpPr>
        <p:spPr>
          <a:xfrm>
            <a:off x="24878851" y="13168097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641" name="Connector: Elbow 380">
            <a:extLst>
              <a:ext uri="{FF2B5EF4-FFF2-40B4-BE49-F238E27FC236}">
                <a16:creationId xmlns:a16="http://schemas.microsoft.com/office/drawing/2014/main" id="{E2718E1D-C21C-A75D-182D-A706B2C735CC}"/>
              </a:ext>
            </a:extLst>
          </p:cNvPr>
          <p:cNvCxnSpPr>
            <a:cxnSpLocks/>
            <a:stCxn id="2288" idx="2"/>
            <a:endCxn id="2629" idx="6"/>
          </p:cNvCxnSpPr>
          <p:nvPr/>
        </p:nvCxnSpPr>
        <p:spPr>
          <a:xfrm rot="10800000">
            <a:off x="21436275" y="12932119"/>
            <a:ext cx="3444412" cy="1459697"/>
          </a:xfrm>
          <a:prstGeom prst="bentConnector3">
            <a:avLst>
              <a:gd name="adj1" fmla="val 46503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2" name="Connector: Elbow 380">
            <a:extLst>
              <a:ext uri="{FF2B5EF4-FFF2-40B4-BE49-F238E27FC236}">
                <a16:creationId xmlns:a16="http://schemas.microsoft.com/office/drawing/2014/main" id="{F8E95A7A-F5CB-6CC2-77BA-AF0C06A89345}"/>
              </a:ext>
            </a:extLst>
          </p:cNvPr>
          <p:cNvCxnSpPr>
            <a:cxnSpLocks/>
            <a:stCxn id="2287" idx="2"/>
            <a:endCxn id="2629" idx="6"/>
          </p:cNvCxnSpPr>
          <p:nvPr/>
        </p:nvCxnSpPr>
        <p:spPr>
          <a:xfrm rot="10800000">
            <a:off x="21436276" y="12932118"/>
            <a:ext cx="3438939" cy="1225562"/>
          </a:xfrm>
          <a:prstGeom prst="bentConnector3">
            <a:avLst>
              <a:gd name="adj1" fmla="val 46656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3" name="Connector: Elbow 380">
            <a:extLst>
              <a:ext uri="{FF2B5EF4-FFF2-40B4-BE49-F238E27FC236}">
                <a16:creationId xmlns:a16="http://schemas.microsoft.com/office/drawing/2014/main" id="{449BCCD4-D1A2-D922-5095-66BD2D843A52}"/>
              </a:ext>
            </a:extLst>
          </p:cNvPr>
          <p:cNvCxnSpPr>
            <a:cxnSpLocks/>
            <a:stCxn id="2286" idx="2"/>
            <a:endCxn id="2629" idx="6"/>
          </p:cNvCxnSpPr>
          <p:nvPr/>
        </p:nvCxnSpPr>
        <p:spPr>
          <a:xfrm rot="10800000">
            <a:off x="21436275" y="12932118"/>
            <a:ext cx="3433462" cy="982428"/>
          </a:xfrm>
          <a:prstGeom prst="bentConnector3">
            <a:avLst>
              <a:gd name="adj1" fmla="val 46492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4" name="Connector: Elbow 380">
            <a:extLst>
              <a:ext uri="{FF2B5EF4-FFF2-40B4-BE49-F238E27FC236}">
                <a16:creationId xmlns:a16="http://schemas.microsoft.com/office/drawing/2014/main" id="{D55D01B8-590B-AA93-683A-483E85B2AE16}"/>
              </a:ext>
            </a:extLst>
          </p:cNvPr>
          <p:cNvCxnSpPr>
            <a:cxnSpLocks/>
            <a:stCxn id="2459" idx="2"/>
            <a:endCxn id="2629" idx="6"/>
          </p:cNvCxnSpPr>
          <p:nvPr/>
        </p:nvCxnSpPr>
        <p:spPr>
          <a:xfrm rot="10800000">
            <a:off x="21436276" y="12932118"/>
            <a:ext cx="3429771" cy="742950"/>
          </a:xfrm>
          <a:prstGeom prst="bentConnector3">
            <a:avLst>
              <a:gd name="adj1" fmla="val 46488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5" name="Connector: Elbow 380">
            <a:extLst>
              <a:ext uri="{FF2B5EF4-FFF2-40B4-BE49-F238E27FC236}">
                <a16:creationId xmlns:a16="http://schemas.microsoft.com/office/drawing/2014/main" id="{2C233280-E790-9597-E395-ED1B87278602}"/>
              </a:ext>
            </a:extLst>
          </p:cNvPr>
          <p:cNvCxnSpPr>
            <a:cxnSpLocks/>
            <a:stCxn id="2637" idx="2"/>
            <a:endCxn id="2629" idx="6"/>
          </p:cNvCxnSpPr>
          <p:nvPr/>
        </p:nvCxnSpPr>
        <p:spPr>
          <a:xfrm rot="10800000">
            <a:off x="21436275" y="12932118"/>
            <a:ext cx="3428866" cy="495660"/>
          </a:xfrm>
          <a:prstGeom prst="bentConnector3">
            <a:avLst>
              <a:gd name="adj1" fmla="val 46327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6" name="Connector: Elbow 380">
            <a:extLst>
              <a:ext uri="{FF2B5EF4-FFF2-40B4-BE49-F238E27FC236}">
                <a16:creationId xmlns:a16="http://schemas.microsoft.com/office/drawing/2014/main" id="{28578ADD-E4F8-EE84-B03E-A0FCE0E72D36}"/>
              </a:ext>
            </a:extLst>
          </p:cNvPr>
          <p:cNvCxnSpPr>
            <a:cxnSpLocks/>
            <a:stCxn id="2640" idx="2"/>
            <a:endCxn id="2629" idx="6"/>
          </p:cNvCxnSpPr>
          <p:nvPr/>
        </p:nvCxnSpPr>
        <p:spPr>
          <a:xfrm rot="10800000">
            <a:off x="21436275" y="12932119"/>
            <a:ext cx="3442576" cy="262979"/>
          </a:xfrm>
          <a:prstGeom prst="bentConnector3">
            <a:avLst>
              <a:gd name="adj1" fmla="val 46819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7" name="Connector: Elbow 380">
            <a:extLst>
              <a:ext uri="{FF2B5EF4-FFF2-40B4-BE49-F238E27FC236}">
                <a16:creationId xmlns:a16="http://schemas.microsoft.com/office/drawing/2014/main" id="{E2C1F647-4D2D-F299-BEFE-1DBB7E4C90AE}"/>
              </a:ext>
            </a:extLst>
          </p:cNvPr>
          <p:cNvCxnSpPr>
            <a:cxnSpLocks/>
            <a:stCxn id="2639" idx="2"/>
            <a:endCxn id="2629" idx="6"/>
          </p:cNvCxnSpPr>
          <p:nvPr/>
        </p:nvCxnSpPr>
        <p:spPr>
          <a:xfrm rot="10800000">
            <a:off x="21436276" y="12932119"/>
            <a:ext cx="3448957" cy="17501"/>
          </a:xfrm>
          <a:prstGeom prst="bentConnector3">
            <a:avLst>
              <a:gd name="adj1" fmla="val 46825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8" name="Connector: Elbow 380">
            <a:extLst>
              <a:ext uri="{FF2B5EF4-FFF2-40B4-BE49-F238E27FC236}">
                <a16:creationId xmlns:a16="http://schemas.microsoft.com/office/drawing/2014/main" id="{229CD528-DE02-7EF4-9B50-D904A2C2241C}"/>
              </a:ext>
            </a:extLst>
          </p:cNvPr>
          <p:cNvCxnSpPr>
            <a:cxnSpLocks/>
            <a:stCxn id="2638" idx="2"/>
            <a:endCxn id="2629" idx="5"/>
          </p:cNvCxnSpPr>
          <p:nvPr/>
        </p:nvCxnSpPr>
        <p:spPr>
          <a:xfrm rot="10800000" flipV="1">
            <a:off x="21428367" y="12704142"/>
            <a:ext cx="3457770" cy="247068"/>
          </a:xfrm>
          <a:prstGeom prst="bentConnector4">
            <a:avLst>
              <a:gd name="adj1" fmla="val 46719"/>
              <a:gd name="adj2" fmla="val 195726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9" name="Connector: Elbow 2570">
            <a:extLst>
              <a:ext uri="{FF2B5EF4-FFF2-40B4-BE49-F238E27FC236}">
                <a16:creationId xmlns:a16="http://schemas.microsoft.com/office/drawing/2014/main" id="{C12727FE-5223-0A15-3A32-113AF3547E8B}"/>
              </a:ext>
            </a:extLst>
          </p:cNvPr>
          <p:cNvCxnSpPr>
            <a:cxnSpLocks/>
            <a:stCxn id="2619" idx="2"/>
            <a:endCxn id="2243" idx="3"/>
          </p:cNvCxnSpPr>
          <p:nvPr/>
        </p:nvCxnSpPr>
        <p:spPr>
          <a:xfrm rot="10800000" flipV="1">
            <a:off x="17898507" y="12742056"/>
            <a:ext cx="5026871" cy="334525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0" name="Connector: Elbow 2570">
            <a:extLst>
              <a:ext uri="{FF2B5EF4-FFF2-40B4-BE49-F238E27FC236}">
                <a16:creationId xmlns:a16="http://schemas.microsoft.com/office/drawing/2014/main" id="{D72D11DB-2753-9539-7522-0467B9C69974}"/>
              </a:ext>
            </a:extLst>
          </p:cNvPr>
          <p:cNvCxnSpPr>
            <a:cxnSpLocks/>
            <a:stCxn id="2620" idx="2"/>
            <a:endCxn id="2243" idx="3"/>
          </p:cNvCxnSpPr>
          <p:nvPr/>
        </p:nvCxnSpPr>
        <p:spPr>
          <a:xfrm rot="10800000" flipV="1">
            <a:off x="17898506" y="12964306"/>
            <a:ext cx="5030046" cy="312300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1" name="Connector: Elbow 2570">
            <a:extLst>
              <a:ext uri="{FF2B5EF4-FFF2-40B4-BE49-F238E27FC236}">
                <a16:creationId xmlns:a16="http://schemas.microsoft.com/office/drawing/2014/main" id="{7F406609-3D24-5549-EFEA-9AD60226AED5}"/>
              </a:ext>
            </a:extLst>
          </p:cNvPr>
          <p:cNvCxnSpPr>
            <a:cxnSpLocks/>
            <a:stCxn id="2621" idx="2"/>
            <a:endCxn id="2243" idx="3"/>
          </p:cNvCxnSpPr>
          <p:nvPr/>
        </p:nvCxnSpPr>
        <p:spPr>
          <a:xfrm rot="10800000" flipV="1">
            <a:off x="17898507" y="13189732"/>
            <a:ext cx="5039571" cy="289757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2" name="Connector: Elbow 2570">
            <a:extLst>
              <a:ext uri="{FF2B5EF4-FFF2-40B4-BE49-F238E27FC236}">
                <a16:creationId xmlns:a16="http://schemas.microsoft.com/office/drawing/2014/main" id="{4C5A80B8-595D-163D-7697-268C04C484FB}"/>
              </a:ext>
            </a:extLst>
          </p:cNvPr>
          <p:cNvCxnSpPr>
            <a:cxnSpLocks/>
            <a:stCxn id="2622" idx="2"/>
            <a:endCxn id="2243" idx="3"/>
          </p:cNvCxnSpPr>
          <p:nvPr/>
        </p:nvCxnSpPr>
        <p:spPr>
          <a:xfrm rot="10800000" flipV="1">
            <a:off x="17898507" y="13437382"/>
            <a:ext cx="5039571" cy="264992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3" name="Connector: Elbow 2570">
            <a:extLst>
              <a:ext uri="{FF2B5EF4-FFF2-40B4-BE49-F238E27FC236}">
                <a16:creationId xmlns:a16="http://schemas.microsoft.com/office/drawing/2014/main" id="{40E6CB00-D51F-FB88-BBF2-451AB4D536DD}"/>
              </a:ext>
            </a:extLst>
          </p:cNvPr>
          <p:cNvCxnSpPr>
            <a:cxnSpLocks/>
            <a:stCxn id="2623" idx="2"/>
            <a:endCxn id="2243" idx="3"/>
          </p:cNvCxnSpPr>
          <p:nvPr/>
        </p:nvCxnSpPr>
        <p:spPr>
          <a:xfrm rot="10800000" flipV="1">
            <a:off x="17898507" y="13669156"/>
            <a:ext cx="5045921" cy="241815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4" name="Connector: Elbow 2570">
            <a:extLst>
              <a:ext uri="{FF2B5EF4-FFF2-40B4-BE49-F238E27FC236}">
                <a16:creationId xmlns:a16="http://schemas.microsoft.com/office/drawing/2014/main" id="{BA32E396-001C-047E-C312-B48853FFCEEF}"/>
              </a:ext>
            </a:extLst>
          </p:cNvPr>
          <p:cNvCxnSpPr>
            <a:cxnSpLocks/>
            <a:stCxn id="2624" idx="2"/>
            <a:endCxn id="2243" idx="3"/>
          </p:cNvCxnSpPr>
          <p:nvPr/>
        </p:nvCxnSpPr>
        <p:spPr>
          <a:xfrm rot="10800000" flipV="1">
            <a:off x="17898506" y="13923156"/>
            <a:ext cx="5049096" cy="216415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5" name="Connector: Elbow 2570">
            <a:extLst>
              <a:ext uri="{FF2B5EF4-FFF2-40B4-BE49-F238E27FC236}">
                <a16:creationId xmlns:a16="http://schemas.microsoft.com/office/drawing/2014/main" id="{FE9130B8-477F-D6D7-CA51-D7BC5F2F59E2}"/>
              </a:ext>
            </a:extLst>
          </p:cNvPr>
          <p:cNvCxnSpPr>
            <a:cxnSpLocks/>
            <a:stCxn id="2625" idx="2"/>
            <a:endCxn id="2243" idx="3"/>
          </p:cNvCxnSpPr>
          <p:nvPr/>
        </p:nvCxnSpPr>
        <p:spPr>
          <a:xfrm rot="10800000" flipV="1">
            <a:off x="17898507" y="14151756"/>
            <a:ext cx="5052271" cy="193555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6" name="Connector: Elbow 2570">
            <a:extLst>
              <a:ext uri="{FF2B5EF4-FFF2-40B4-BE49-F238E27FC236}">
                <a16:creationId xmlns:a16="http://schemas.microsoft.com/office/drawing/2014/main" id="{913A9A2C-0CE8-71A3-F841-428C252B19CF}"/>
              </a:ext>
            </a:extLst>
          </p:cNvPr>
          <p:cNvCxnSpPr>
            <a:cxnSpLocks/>
            <a:stCxn id="2626" idx="2"/>
            <a:endCxn id="2243" idx="3"/>
          </p:cNvCxnSpPr>
          <p:nvPr/>
        </p:nvCxnSpPr>
        <p:spPr>
          <a:xfrm rot="10800000" flipV="1">
            <a:off x="17898507" y="14380356"/>
            <a:ext cx="5045921" cy="170695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7" name="Connector: Elbow 2570">
            <a:extLst>
              <a:ext uri="{FF2B5EF4-FFF2-40B4-BE49-F238E27FC236}">
                <a16:creationId xmlns:a16="http://schemas.microsoft.com/office/drawing/2014/main" id="{80ED625B-D998-7D5E-C302-09EEB64FBE50}"/>
              </a:ext>
            </a:extLst>
          </p:cNvPr>
          <p:cNvCxnSpPr>
            <a:cxnSpLocks/>
            <a:stCxn id="2627" idx="2"/>
            <a:endCxn id="2243" idx="3"/>
          </p:cNvCxnSpPr>
          <p:nvPr/>
        </p:nvCxnSpPr>
        <p:spPr>
          <a:xfrm rot="10800000" flipV="1">
            <a:off x="17898507" y="14621656"/>
            <a:ext cx="5045921" cy="146565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8" name="Text Box 3036">
            <a:extLst>
              <a:ext uri="{FF2B5EF4-FFF2-40B4-BE49-F238E27FC236}">
                <a16:creationId xmlns:a16="http://schemas.microsoft.com/office/drawing/2014/main" id="{6BB96052-49A7-FA61-FC30-E82B92B9F1E1}"/>
              </a:ext>
            </a:extLst>
          </p:cNvPr>
          <p:cNvSpPr txBox="1">
            <a:spLocks noChangeAspect="1"/>
          </p:cNvSpPr>
          <p:nvPr/>
        </p:nvSpPr>
        <p:spPr>
          <a:xfrm>
            <a:off x="24885373" y="12746642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59" name="Text Box 3036">
            <a:extLst>
              <a:ext uri="{FF2B5EF4-FFF2-40B4-BE49-F238E27FC236}">
                <a16:creationId xmlns:a16="http://schemas.microsoft.com/office/drawing/2014/main" id="{A8277A37-C62D-0149-CB5D-F5794F255B70}"/>
              </a:ext>
            </a:extLst>
          </p:cNvPr>
          <p:cNvSpPr txBox="1">
            <a:spLocks noChangeAspect="1"/>
          </p:cNvSpPr>
          <p:nvPr/>
        </p:nvSpPr>
        <p:spPr>
          <a:xfrm>
            <a:off x="24884469" y="12997594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60" name="Text Box 3036">
            <a:extLst>
              <a:ext uri="{FF2B5EF4-FFF2-40B4-BE49-F238E27FC236}">
                <a16:creationId xmlns:a16="http://schemas.microsoft.com/office/drawing/2014/main" id="{B8390B0A-6CB1-452B-4291-54DC36C6D5EB}"/>
              </a:ext>
            </a:extLst>
          </p:cNvPr>
          <p:cNvSpPr txBox="1">
            <a:spLocks noChangeAspect="1"/>
          </p:cNvSpPr>
          <p:nvPr/>
        </p:nvSpPr>
        <p:spPr>
          <a:xfrm>
            <a:off x="24883565" y="13237596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61" name="Text Box 3036">
            <a:extLst>
              <a:ext uri="{FF2B5EF4-FFF2-40B4-BE49-F238E27FC236}">
                <a16:creationId xmlns:a16="http://schemas.microsoft.com/office/drawing/2014/main" id="{084B6384-5EC2-8A20-2811-AE07F2A7F119}"/>
              </a:ext>
            </a:extLst>
          </p:cNvPr>
          <p:cNvSpPr txBox="1">
            <a:spLocks noChangeAspect="1"/>
          </p:cNvSpPr>
          <p:nvPr/>
        </p:nvSpPr>
        <p:spPr>
          <a:xfrm>
            <a:off x="24871711" y="13466647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62" name="Text Box 3036">
            <a:extLst>
              <a:ext uri="{FF2B5EF4-FFF2-40B4-BE49-F238E27FC236}">
                <a16:creationId xmlns:a16="http://schemas.microsoft.com/office/drawing/2014/main" id="{CBBC1C7F-F17E-A505-3151-D8CF42D090E5}"/>
              </a:ext>
            </a:extLst>
          </p:cNvPr>
          <p:cNvSpPr txBox="1">
            <a:spLocks noChangeAspect="1"/>
          </p:cNvSpPr>
          <p:nvPr/>
        </p:nvSpPr>
        <p:spPr>
          <a:xfrm>
            <a:off x="24870807" y="13712124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63" name="Connector: Elbow 380">
            <a:extLst>
              <a:ext uri="{FF2B5EF4-FFF2-40B4-BE49-F238E27FC236}">
                <a16:creationId xmlns:a16="http://schemas.microsoft.com/office/drawing/2014/main" id="{4AC2BC5D-B81F-B1D4-636D-C80D64D836E3}"/>
              </a:ext>
            </a:extLst>
          </p:cNvPr>
          <p:cNvCxnSpPr>
            <a:cxnSpLocks/>
            <a:stCxn id="2658" idx="1"/>
            <a:endCxn id="2619" idx="6"/>
          </p:cNvCxnSpPr>
          <p:nvPr/>
        </p:nvCxnSpPr>
        <p:spPr>
          <a:xfrm rot="16200000" flipV="1">
            <a:off x="23930083" y="11791352"/>
            <a:ext cx="12493" cy="1913904"/>
          </a:xfrm>
          <a:prstGeom prst="bentConnector2">
            <a:avLst/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4" name="Connector: Elbow 380">
            <a:extLst>
              <a:ext uri="{FF2B5EF4-FFF2-40B4-BE49-F238E27FC236}">
                <a16:creationId xmlns:a16="http://schemas.microsoft.com/office/drawing/2014/main" id="{D3B11C27-D829-A7C1-F394-76EE070DDFF3}"/>
              </a:ext>
            </a:extLst>
          </p:cNvPr>
          <p:cNvCxnSpPr>
            <a:cxnSpLocks/>
            <a:stCxn id="2659" idx="2"/>
            <a:endCxn id="2620" idx="6"/>
          </p:cNvCxnSpPr>
          <p:nvPr/>
        </p:nvCxnSpPr>
        <p:spPr>
          <a:xfrm rot="10800000">
            <a:off x="22982553" y="12964308"/>
            <a:ext cx="1901917" cy="6028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5" name="Connector: Elbow 380">
            <a:extLst>
              <a:ext uri="{FF2B5EF4-FFF2-40B4-BE49-F238E27FC236}">
                <a16:creationId xmlns:a16="http://schemas.microsoft.com/office/drawing/2014/main" id="{51E9A5C4-311E-F661-F617-4AAC26BFC05B}"/>
              </a:ext>
            </a:extLst>
          </p:cNvPr>
          <p:cNvCxnSpPr>
            <a:cxnSpLocks/>
            <a:stCxn id="2660" idx="2"/>
            <a:endCxn id="2621" idx="6"/>
          </p:cNvCxnSpPr>
          <p:nvPr/>
        </p:nvCxnSpPr>
        <p:spPr>
          <a:xfrm rot="10800000">
            <a:off x="22992077" y="13189732"/>
            <a:ext cx="1891488" cy="7486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6" name="Connector: Elbow 380">
            <a:extLst>
              <a:ext uri="{FF2B5EF4-FFF2-40B4-BE49-F238E27FC236}">
                <a16:creationId xmlns:a16="http://schemas.microsoft.com/office/drawing/2014/main" id="{F9C041BB-8897-1023-B4C4-E6FB26C490BD}"/>
              </a:ext>
            </a:extLst>
          </p:cNvPr>
          <p:cNvCxnSpPr>
            <a:cxnSpLocks/>
            <a:stCxn id="2661" idx="2"/>
            <a:endCxn id="2622" idx="6"/>
          </p:cNvCxnSpPr>
          <p:nvPr/>
        </p:nvCxnSpPr>
        <p:spPr>
          <a:xfrm rot="10800000">
            <a:off x="22992077" y="13437383"/>
            <a:ext cx="1879634" cy="5626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7" name="Connector: Elbow 380">
            <a:extLst>
              <a:ext uri="{FF2B5EF4-FFF2-40B4-BE49-F238E27FC236}">
                <a16:creationId xmlns:a16="http://schemas.microsoft.com/office/drawing/2014/main" id="{8309D40B-A0EB-5781-C6F7-938FF83C9241}"/>
              </a:ext>
            </a:extLst>
          </p:cNvPr>
          <p:cNvCxnSpPr>
            <a:cxnSpLocks/>
            <a:stCxn id="2662" idx="2"/>
            <a:endCxn id="2623" idx="6"/>
          </p:cNvCxnSpPr>
          <p:nvPr/>
        </p:nvCxnSpPr>
        <p:spPr>
          <a:xfrm rot="10800000">
            <a:off x="22998427" y="13669158"/>
            <a:ext cx="1872380" cy="6996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8" name="Connector: Elbow 380">
            <a:extLst>
              <a:ext uri="{FF2B5EF4-FFF2-40B4-BE49-F238E27FC236}">
                <a16:creationId xmlns:a16="http://schemas.microsoft.com/office/drawing/2014/main" id="{6F447653-AD23-68FD-EADC-3C9D64C9E9CB}"/>
              </a:ext>
            </a:extLst>
          </p:cNvPr>
          <p:cNvCxnSpPr>
            <a:cxnSpLocks/>
            <a:stCxn id="1547" idx="2"/>
            <a:endCxn id="2624" idx="6"/>
          </p:cNvCxnSpPr>
          <p:nvPr/>
        </p:nvCxnSpPr>
        <p:spPr>
          <a:xfrm rot="10800000">
            <a:off x="23001603" y="13923157"/>
            <a:ext cx="1868319" cy="6581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9" name="Connector: Elbow 380">
            <a:extLst>
              <a:ext uri="{FF2B5EF4-FFF2-40B4-BE49-F238E27FC236}">
                <a16:creationId xmlns:a16="http://schemas.microsoft.com/office/drawing/2014/main" id="{A79C8598-F27C-EBB8-8F3E-35BFB54D2E7D}"/>
              </a:ext>
            </a:extLst>
          </p:cNvPr>
          <p:cNvCxnSpPr>
            <a:cxnSpLocks/>
            <a:stCxn id="1548" idx="2"/>
            <a:endCxn id="2625" idx="6"/>
          </p:cNvCxnSpPr>
          <p:nvPr/>
        </p:nvCxnSpPr>
        <p:spPr>
          <a:xfrm rot="10800000">
            <a:off x="23004777" y="14151757"/>
            <a:ext cx="1865144" cy="7652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0" name="Connector: Elbow 380">
            <a:extLst>
              <a:ext uri="{FF2B5EF4-FFF2-40B4-BE49-F238E27FC236}">
                <a16:creationId xmlns:a16="http://schemas.microsoft.com/office/drawing/2014/main" id="{23C9BB4A-1E7F-66CE-4DC3-65A7434605FA}"/>
              </a:ext>
            </a:extLst>
          </p:cNvPr>
          <p:cNvCxnSpPr>
            <a:cxnSpLocks/>
            <a:stCxn id="2129" idx="2"/>
            <a:endCxn id="2626" idx="6"/>
          </p:cNvCxnSpPr>
          <p:nvPr/>
        </p:nvCxnSpPr>
        <p:spPr>
          <a:xfrm rot="10800000">
            <a:off x="22998428" y="14380358"/>
            <a:ext cx="1882925" cy="8618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1" name="Connector: Elbow 380">
            <a:extLst>
              <a:ext uri="{FF2B5EF4-FFF2-40B4-BE49-F238E27FC236}">
                <a16:creationId xmlns:a16="http://schemas.microsoft.com/office/drawing/2014/main" id="{44475E0A-2044-FE60-78BD-17750E975E94}"/>
              </a:ext>
            </a:extLst>
          </p:cNvPr>
          <p:cNvCxnSpPr>
            <a:cxnSpLocks/>
            <a:stCxn id="2130" idx="2"/>
            <a:endCxn id="2627" idx="6"/>
          </p:cNvCxnSpPr>
          <p:nvPr/>
        </p:nvCxnSpPr>
        <p:spPr>
          <a:xfrm rot="10800000">
            <a:off x="22998427" y="14621657"/>
            <a:ext cx="1877946" cy="8671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2" name="Text Box 3036">
            <a:extLst>
              <a:ext uri="{FF2B5EF4-FFF2-40B4-BE49-F238E27FC236}">
                <a16:creationId xmlns:a16="http://schemas.microsoft.com/office/drawing/2014/main" id="{7CEEA545-7690-A49C-C23D-51015594E5B9}"/>
              </a:ext>
            </a:extLst>
          </p:cNvPr>
          <p:cNvSpPr txBox="1">
            <a:spLocks noChangeAspect="1"/>
          </p:cNvSpPr>
          <p:nvPr/>
        </p:nvSpPr>
        <p:spPr>
          <a:xfrm>
            <a:off x="21379253" y="13329015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2673" name="Group 2672">
            <a:extLst>
              <a:ext uri="{FF2B5EF4-FFF2-40B4-BE49-F238E27FC236}">
                <a16:creationId xmlns:a16="http://schemas.microsoft.com/office/drawing/2014/main" id="{F431E505-D891-C006-C617-9EFE7D46144B}"/>
              </a:ext>
            </a:extLst>
          </p:cNvPr>
          <p:cNvGrpSpPr/>
          <p:nvPr/>
        </p:nvGrpSpPr>
        <p:grpSpPr>
          <a:xfrm>
            <a:off x="17845779" y="16333322"/>
            <a:ext cx="283305" cy="186737"/>
            <a:chOff x="2753428" y="5745370"/>
            <a:chExt cx="283305" cy="186737"/>
          </a:xfrm>
        </p:grpSpPr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5FED753C-34B6-55F2-2386-2C3121558660}"/>
                </a:ext>
              </a:extLst>
            </p:cNvPr>
            <p:cNvGrpSpPr/>
            <p:nvPr/>
          </p:nvGrpSpPr>
          <p:grpSpPr>
            <a:xfrm>
              <a:off x="2753428" y="5745370"/>
              <a:ext cx="57600" cy="186737"/>
              <a:chOff x="2890221" y="12245125"/>
              <a:chExt cx="57600" cy="186737"/>
            </a:xfrm>
          </p:grpSpPr>
          <p:sp>
            <p:nvSpPr>
              <p:cNvPr id="2677" name="Text Box 3086">
                <a:extLst>
                  <a:ext uri="{FF2B5EF4-FFF2-40B4-BE49-F238E27FC236}">
                    <a16:creationId xmlns:a16="http://schemas.microsoft.com/office/drawing/2014/main" id="{B014BD66-4991-4E5C-AEB7-A1D9F0AA8476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8" name="Text Box 3086">
                <a:extLst>
                  <a:ext uri="{FF2B5EF4-FFF2-40B4-BE49-F238E27FC236}">
                    <a16:creationId xmlns:a16="http://schemas.microsoft.com/office/drawing/2014/main" id="{2D5F6D92-8D5F-11D2-F348-4F5A5D5A0400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9" name="Text Box 3086">
                <a:extLst>
                  <a:ext uri="{FF2B5EF4-FFF2-40B4-BE49-F238E27FC236}">
                    <a16:creationId xmlns:a16="http://schemas.microsoft.com/office/drawing/2014/main" id="{421ACA78-1F2F-5524-FC56-9CFA817B61C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675" name="Straight Arrow Connector 2674">
              <a:extLst>
                <a:ext uri="{FF2B5EF4-FFF2-40B4-BE49-F238E27FC236}">
                  <a16:creationId xmlns:a16="http://schemas.microsoft.com/office/drawing/2014/main" id="{543F0AC3-C143-CE32-EDF5-A25B326825EB}"/>
                </a:ext>
              </a:extLst>
            </p:cNvPr>
            <p:cNvCxnSpPr>
              <a:cxnSpLocks/>
              <a:stCxn id="2676" idx="2"/>
              <a:endCxn id="2678" idx="3"/>
            </p:cNvCxnSpPr>
            <p:nvPr/>
          </p:nvCxnSpPr>
          <p:spPr>
            <a:xfrm flipH="1" flipV="1">
              <a:off x="2811028" y="5838739"/>
              <a:ext cx="1681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6" name="Text Box 3036">
              <a:extLst>
                <a:ext uri="{FF2B5EF4-FFF2-40B4-BE49-F238E27FC236}">
                  <a16:creationId xmlns:a16="http://schemas.microsoft.com/office/drawing/2014/main" id="{2196EE70-891F-AE69-6DB0-6236D447CF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79133" y="581187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0" name="Group 2679">
            <a:extLst>
              <a:ext uri="{FF2B5EF4-FFF2-40B4-BE49-F238E27FC236}">
                <a16:creationId xmlns:a16="http://schemas.microsoft.com/office/drawing/2014/main" id="{45DCDA12-1658-6986-6F4D-9B6ECE497AE3}"/>
              </a:ext>
            </a:extLst>
          </p:cNvPr>
          <p:cNvGrpSpPr/>
          <p:nvPr/>
        </p:nvGrpSpPr>
        <p:grpSpPr>
          <a:xfrm>
            <a:off x="14432313" y="16439864"/>
            <a:ext cx="271971" cy="72000"/>
            <a:chOff x="1089323" y="4107466"/>
            <a:chExt cx="271971" cy="72000"/>
          </a:xfrm>
        </p:grpSpPr>
        <p:sp>
          <p:nvSpPr>
            <p:cNvPr id="2681" name="Star: 5 Points 2730">
              <a:hlinkClick r:id="rId23"/>
              <a:extLst>
                <a:ext uri="{FF2B5EF4-FFF2-40B4-BE49-F238E27FC236}">
                  <a16:creationId xmlns:a16="http://schemas.microsoft.com/office/drawing/2014/main" id="{4CA3DB1F-DF62-5335-D250-149CD44DD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9323" y="4107466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2" name="Star: 5 Points 2731">
              <a:hlinkClick r:id="rId24"/>
              <a:extLst>
                <a:ext uri="{FF2B5EF4-FFF2-40B4-BE49-F238E27FC236}">
                  <a16:creationId xmlns:a16="http://schemas.microsoft.com/office/drawing/2014/main" id="{BAB0A20B-02A9-890F-9D94-8DF09C183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309" y="4107466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3" name="Star: 5 Points 2732">
              <a:hlinkClick r:id="rId4"/>
              <a:extLst>
                <a:ext uri="{FF2B5EF4-FFF2-40B4-BE49-F238E27FC236}">
                  <a16:creationId xmlns:a16="http://schemas.microsoft.com/office/drawing/2014/main" id="{F2CD83DD-8832-796E-1581-2D95636189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9294" y="4107466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684" name="Connector: Elbow 2570">
            <a:extLst>
              <a:ext uri="{FF2B5EF4-FFF2-40B4-BE49-F238E27FC236}">
                <a16:creationId xmlns:a16="http://schemas.microsoft.com/office/drawing/2014/main" id="{2D198E4D-BF37-1B89-142C-672C97D71911}"/>
              </a:ext>
            </a:extLst>
          </p:cNvPr>
          <p:cNvCxnSpPr>
            <a:cxnSpLocks/>
            <a:stCxn id="2672" idx="2"/>
            <a:endCxn id="2679" idx="3"/>
          </p:cNvCxnSpPr>
          <p:nvPr/>
        </p:nvCxnSpPr>
        <p:spPr>
          <a:xfrm rot="10800000" flipV="1">
            <a:off x="17903379" y="13356015"/>
            <a:ext cx="3475874" cy="313524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5" name="Connector: Elbow 2570">
            <a:extLst>
              <a:ext uri="{FF2B5EF4-FFF2-40B4-BE49-F238E27FC236}">
                <a16:creationId xmlns:a16="http://schemas.microsoft.com/office/drawing/2014/main" id="{AC095B73-7400-918B-B226-00CCBD16635E}"/>
              </a:ext>
            </a:extLst>
          </p:cNvPr>
          <p:cNvCxnSpPr>
            <a:cxnSpLocks/>
            <a:stCxn id="2672" idx="2"/>
            <a:endCxn id="1891" idx="3"/>
          </p:cNvCxnSpPr>
          <p:nvPr/>
        </p:nvCxnSpPr>
        <p:spPr>
          <a:xfrm rot="10800000" flipV="1">
            <a:off x="17890431" y="13356014"/>
            <a:ext cx="3488823" cy="361080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6" name="Connector: Elbow 2570">
            <a:extLst>
              <a:ext uri="{FF2B5EF4-FFF2-40B4-BE49-F238E27FC236}">
                <a16:creationId xmlns:a16="http://schemas.microsoft.com/office/drawing/2014/main" id="{58AFD641-113C-5EAB-3CAE-DAF6FBA231A7}"/>
              </a:ext>
            </a:extLst>
          </p:cNvPr>
          <p:cNvCxnSpPr>
            <a:cxnSpLocks/>
            <a:stCxn id="2672" idx="2"/>
            <a:endCxn id="1883" idx="3"/>
          </p:cNvCxnSpPr>
          <p:nvPr/>
        </p:nvCxnSpPr>
        <p:spPr>
          <a:xfrm rot="10800000" flipV="1">
            <a:off x="17900057" y="13356014"/>
            <a:ext cx="3479197" cy="383885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7" name="Connector: Elbow 2570">
            <a:extLst>
              <a:ext uri="{FF2B5EF4-FFF2-40B4-BE49-F238E27FC236}">
                <a16:creationId xmlns:a16="http://schemas.microsoft.com/office/drawing/2014/main" id="{C70F8F91-1702-6A3B-5E82-4B3E20D88525}"/>
              </a:ext>
            </a:extLst>
          </p:cNvPr>
          <p:cNvCxnSpPr>
            <a:cxnSpLocks/>
            <a:stCxn id="2672" idx="2"/>
            <a:endCxn id="1908" idx="3"/>
          </p:cNvCxnSpPr>
          <p:nvPr/>
        </p:nvCxnSpPr>
        <p:spPr>
          <a:xfrm rot="10800000" flipV="1">
            <a:off x="17900057" y="13356014"/>
            <a:ext cx="3479197" cy="406691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8" name="Text Box 3036">
            <a:extLst>
              <a:ext uri="{FF2B5EF4-FFF2-40B4-BE49-F238E27FC236}">
                <a16:creationId xmlns:a16="http://schemas.microsoft.com/office/drawing/2014/main" id="{A491668B-DE23-B16A-20BF-56F43A02BDAA}"/>
              </a:ext>
            </a:extLst>
          </p:cNvPr>
          <p:cNvSpPr txBox="1">
            <a:spLocks noChangeAspect="1"/>
          </p:cNvSpPr>
          <p:nvPr/>
        </p:nvSpPr>
        <p:spPr>
          <a:xfrm>
            <a:off x="24885612" y="13054744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89" name="Text Box 3036">
            <a:extLst>
              <a:ext uri="{FF2B5EF4-FFF2-40B4-BE49-F238E27FC236}">
                <a16:creationId xmlns:a16="http://schemas.microsoft.com/office/drawing/2014/main" id="{29170B1B-E8E9-A86D-17A3-21E37119B020}"/>
              </a:ext>
            </a:extLst>
          </p:cNvPr>
          <p:cNvSpPr txBox="1">
            <a:spLocks noChangeAspect="1"/>
          </p:cNvSpPr>
          <p:nvPr/>
        </p:nvSpPr>
        <p:spPr>
          <a:xfrm>
            <a:off x="24885612" y="13296044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90" name="Text Box 3036">
            <a:extLst>
              <a:ext uri="{FF2B5EF4-FFF2-40B4-BE49-F238E27FC236}">
                <a16:creationId xmlns:a16="http://schemas.microsoft.com/office/drawing/2014/main" id="{596EB1CC-79BE-0195-BEF4-E2C3955E73A9}"/>
              </a:ext>
            </a:extLst>
          </p:cNvPr>
          <p:cNvSpPr txBox="1">
            <a:spLocks noChangeAspect="1"/>
          </p:cNvSpPr>
          <p:nvPr/>
        </p:nvSpPr>
        <p:spPr>
          <a:xfrm>
            <a:off x="24869737" y="13530994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91" name="Text Box 3036">
            <a:extLst>
              <a:ext uri="{FF2B5EF4-FFF2-40B4-BE49-F238E27FC236}">
                <a16:creationId xmlns:a16="http://schemas.microsoft.com/office/drawing/2014/main" id="{72F1A326-A9DD-0093-2F9B-9FB1327400CC}"/>
              </a:ext>
            </a:extLst>
          </p:cNvPr>
          <p:cNvSpPr txBox="1">
            <a:spLocks noChangeAspect="1"/>
          </p:cNvSpPr>
          <p:nvPr/>
        </p:nvSpPr>
        <p:spPr>
          <a:xfrm>
            <a:off x="24872912" y="13772294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92" name="Connector: Elbow 168">
            <a:extLst>
              <a:ext uri="{FF2B5EF4-FFF2-40B4-BE49-F238E27FC236}">
                <a16:creationId xmlns:a16="http://schemas.microsoft.com/office/drawing/2014/main" id="{BF60A8B5-84F5-F2FA-16E4-E52CF4CF1A83}"/>
              </a:ext>
            </a:extLst>
          </p:cNvPr>
          <p:cNvCxnSpPr>
            <a:cxnSpLocks/>
            <a:stCxn id="2688" idx="2"/>
            <a:endCxn id="2672" idx="6"/>
          </p:cNvCxnSpPr>
          <p:nvPr/>
        </p:nvCxnSpPr>
        <p:spPr>
          <a:xfrm rot="10800000" flipV="1">
            <a:off x="21433254" y="13081743"/>
            <a:ext cx="3452359" cy="274271"/>
          </a:xfrm>
          <a:prstGeom prst="bentConnector3">
            <a:avLst>
              <a:gd name="adj1" fmla="val 43286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3" name="Connector: Elbow 168">
            <a:extLst>
              <a:ext uri="{FF2B5EF4-FFF2-40B4-BE49-F238E27FC236}">
                <a16:creationId xmlns:a16="http://schemas.microsoft.com/office/drawing/2014/main" id="{110592E8-89BA-C1C4-88AE-F014BA7D0441}"/>
              </a:ext>
            </a:extLst>
          </p:cNvPr>
          <p:cNvCxnSpPr>
            <a:cxnSpLocks/>
            <a:stCxn id="2689" idx="2"/>
            <a:endCxn id="2672" idx="6"/>
          </p:cNvCxnSpPr>
          <p:nvPr/>
        </p:nvCxnSpPr>
        <p:spPr>
          <a:xfrm rot="10800000" flipV="1">
            <a:off x="21433254" y="13323043"/>
            <a:ext cx="3452359" cy="32971"/>
          </a:xfrm>
          <a:prstGeom prst="bentConnector3">
            <a:avLst>
              <a:gd name="adj1" fmla="val 43286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4" name="Connector: Elbow 168">
            <a:extLst>
              <a:ext uri="{FF2B5EF4-FFF2-40B4-BE49-F238E27FC236}">
                <a16:creationId xmlns:a16="http://schemas.microsoft.com/office/drawing/2014/main" id="{F11FFCD3-DA37-3C9A-C91C-F3672950A71A}"/>
              </a:ext>
            </a:extLst>
          </p:cNvPr>
          <p:cNvCxnSpPr>
            <a:cxnSpLocks/>
            <a:stCxn id="2690" idx="2"/>
            <a:endCxn id="2672" idx="6"/>
          </p:cNvCxnSpPr>
          <p:nvPr/>
        </p:nvCxnSpPr>
        <p:spPr>
          <a:xfrm rot="10800000">
            <a:off x="21433253" y="13356016"/>
            <a:ext cx="3436484" cy="201979"/>
          </a:xfrm>
          <a:prstGeom prst="bentConnector3">
            <a:avLst>
              <a:gd name="adj1" fmla="val 42978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5" name="Connector: Elbow 168">
            <a:extLst>
              <a:ext uri="{FF2B5EF4-FFF2-40B4-BE49-F238E27FC236}">
                <a16:creationId xmlns:a16="http://schemas.microsoft.com/office/drawing/2014/main" id="{1E5B868F-7EA7-4636-BB07-91FF14E1DD44}"/>
              </a:ext>
            </a:extLst>
          </p:cNvPr>
          <p:cNvCxnSpPr>
            <a:cxnSpLocks/>
            <a:stCxn id="2691" idx="2"/>
            <a:endCxn id="2672" idx="6"/>
          </p:cNvCxnSpPr>
          <p:nvPr/>
        </p:nvCxnSpPr>
        <p:spPr>
          <a:xfrm rot="10800000">
            <a:off x="21433254" y="13356016"/>
            <a:ext cx="3439659" cy="443279"/>
          </a:xfrm>
          <a:prstGeom prst="bentConnector3">
            <a:avLst>
              <a:gd name="adj1" fmla="val 43169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6" name="Text Box 3036">
            <a:extLst>
              <a:ext uri="{FF2B5EF4-FFF2-40B4-BE49-F238E27FC236}">
                <a16:creationId xmlns:a16="http://schemas.microsoft.com/office/drawing/2014/main" id="{F8120B6E-27CA-6A90-464A-AFE298759FC9}"/>
              </a:ext>
            </a:extLst>
          </p:cNvPr>
          <p:cNvSpPr txBox="1">
            <a:spLocks noChangeAspect="1"/>
          </p:cNvSpPr>
          <p:nvPr/>
        </p:nvSpPr>
        <p:spPr>
          <a:xfrm>
            <a:off x="24314854" y="1299946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97" name="Text Box 3036">
            <a:extLst>
              <a:ext uri="{FF2B5EF4-FFF2-40B4-BE49-F238E27FC236}">
                <a16:creationId xmlns:a16="http://schemas.microsoft.com/office/drawing/2014/main" id="{888ED96C-D0FE-8C77-F012-90CAB1980FC6}"/>
              </a:ext>
            </a:extLst>
          </p:cNvPr>
          <p:cNvSpPr txBox="1">
            <a:spLocks noChangeAspect="1"/>
          </p:cNvSpPr>
          <p:nvPr/>
        </p:nvSpPr>
        <p:spPr>
          <a:xfrm>
            <a:off x="24324078" y="13239720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98" name="Text Box 3036">
            <a:extLst>
              <a:ext uri="{FF2B5EF4-FFF2-40B4-BE49-F238E27FC236}">
                <a16:creationId xmlns:a16="http://schemas.microsoft.com/office/drawing/2014/main" id="{2AA39615-5632-5019-AD27-12027163DDB4}"/>
              </a:ext>
            </a:extLst>
          </p:cNvPr>
          <p:cNvSpPr txBox="1">
            <a:spLocks noChangeAspect="1"/>
          </p:cNvSpPr>
          <p:nvPr/>
        </p:nvSpPr>
        <p:spPr>
          <a:xfrm>
            <a:off x="24320286" y="13492994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99" name="Text Box 3036">
            <a:extLst>
              <a:ext uri="{FF2B5EF4-FFF2-40B4-BE49-F238E27FC236}">
                <a16:creationId xmlns:a16="http://schemas.microsoft.com/office/drawing/2014/main" id="{83636BCE-22EC-53AB-C1E3-701E3852A13D}"/>
              </a:ext>
            </a:extLst>
          </p:cNvPr>
          <p:cNvSpPr txBox="1">
            <a:spLocks noChangeAspect="1"/>
          </p:cNvSpPr>
          <p:nvPr/>
        </p:nvSpPr>
        <p:spPr>
          <a:xfrm>
            <a:off x="24296970" y="1373325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00" name="Connector: Elbow 2618">
            <a:extLst>
              <a:ext uri="{FF2B5EF4-FFF2-40B4-BE49-F238E27FC236}">
                <a16:creationId xmlns:a16="http://schemas.microsoft.com/office/drawing/2014/main" id="{1AF52FDC-10E3-B758-4C5E-559D04E4B199}"/>
              </a:ext>
            </a:extLst>
          </p:cNvPr>
          <p:cNvCxnSpPr>
            <a:cxnSpLocks/>
            <a:stCxn id="2696" idx="2"/>
            <a:endCxn id="2677" idx="3"/>
          </p:cNvCxnSpPr>
          <p:nvPr/>
        </p:nvCxnSpPr>
        <p:spPr>
          <a:xfrm rot="10800000" flipV="1">
            <a:off x="17903380" y="13026462"/>
            <a:ext cx="6411475" cy="333566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1" name="Connector: Elbow 2618">
            <a:extLst>
              <a:ext uri="{FF2B5EF4-FFF2-40B4-BE49-F238E27FC236}">
                <a16:creationId xmlns:a16="http://schemas.microsoft.com/office/drawing/2014/main" id="{04899E22-E52A-3C14-2F76-06BF0C795CF5}"/>
              </a:ext>
            </a:extLst>
          </p:cNvPr>
          <p:cNvCxnSpPr>
            <a:cxnSpLocks/>
            <a:stCxn id="2697" idx="2"/>
            <a:endCxn id="2677" idx="3"/>
          </p:cNvCxnSpPr>
          <p:nvPr/>
        </p:nvCxnSpPr>
        <p:spPr>
          <a:xfrm rot="10800000" flipV="1">
            <a:off x="17903380" y="13266720"/>
            <a:ext cx="6420699" cy="309540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2" name="Connector: Elbow 2618">
            <a:extLst>
              <a:ext uri="{FF2B5EF4-FFF2-40B4-BE49-F238E27FC236}">
                <a16:creationId xmlns:a16="http://schemas.microsoft.com/office/drawing/2014/main" id="{21A21495-B1E4-A853-1919-1F5936DB8861}"/>
              </a:ext>
            </a:extLst>
          </p:cNvPr>
          <p:cNvCxnSpPr>
            <a:cxnSpLocks/>
            <a:stCxn id="2698" idx="2"/>
            <a:endCxn id="2677" idx="3"/>
          </p:cNvCxnSpPr>
          <p:nvPr/>
        </p:nvCxnSpPr>
        <p:spPr>
          <a:xfrm rot="10800000" flipV="1">
            <a:off x="17903380" y="13519994"/>
            <a:ext cx="6416907" cy="284212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3" name="Connector: Elbow 2618">
            <a:extLst>
              <a:ext uri="{FF2B5EF4-FFF2-40B4-BE49-F238E27FC236}">
                <a16:creationId xmlns:a16="http://schemas.microsoft.com/office/drawing/2014/main" id="{82B6A243-DDF5-4966-57DA-6514F3213D02}"/>
              </a:ext>
            </a:extLst>
          </p:cNvPr>
          <p:cNvCxnSpPr>
            <a:cxnSpLocks/>
            <a:stCxn id="2699" idx="2"/>
            <a:endCxn id="2677" idx="3"/>
          </p:cNvCxnSpPr>
          <p:nvPr/>
        </p:nvCxnSpPr>
        <p:spPr>
          <a:xfrm rot="10800000" flipV="1">
            <a:off x="17903380" y="13760252"/>
            <a:ext cx="6393591" cy="260187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4" name="Connector: Elbow 2618">
            <a:extLst>
              <a:ext uri="{FF2B5EF4-FFF2-40B4-BE49-F238E27FC236}">
                <a16:creationId xmlns:a16="http://schemas.microsoft.com/office/drawing/2014/main" id="{4F888CED-FF41-CAA3-110E-F56C2A65A352}"/>
              </a:ext>
            </a:extLst>
          </p:cNvPr>
          <p:cNvCxnSpPr>
            <a:cxnSpLocks/>
            <a:endCxn id="1889" idx="3"/>
          </p:cNvCxnSpPr>
          <p:nvPr/>
        </p:nvCxnSpPr>
        <p:spPr>
          <a:xfrm rot="10800000" flipV="1">
            <a:off x="17890431" y="12890549"/>
            <a:ext cx="6392065" cy="394713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5" name="Connector: Elbow 2618">
            <a:extLst>
              <a:ext uri="{FF2B5EF4-FFF2-40B4-BE49-F238E27FC236}">
                <a16:creationId xmlns:a16="http://schemas.microsoft.com/office/drawing/2014/main" id="{C06BBD4A-E7CB-1E23-64AA-190B5128B625}"/>
              </a:ext>
            </a:extLst>
          </p:cNvPr>
          <p:cNvCxnSpPr>
            <a:cxnSpLocks/>
            <a:endCxn id="1889" idx="3"/>
          </p:cNvCxnSpPr>
          <p:nvPr/>
        </p:nvCxnSpPr>
        <p:spPr>
          <a:xfrm rot="10800000" flipV="1">
            <a:off x="17890431" y="13195841"/>
            <a:ext cx="6449639" cy="364184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6" name="Connector: Elbow 2618">
            <a:extLst>
              <a:ext uri="{FF2B5EF4-FFF2-40B4-BE49-F238E27FC236}">
                <a16:creationId xmlns:a16="http://schemas.microsoft.com/office/drawing/2014/main" id="{A7F14B34-0634-24EB-9741-60BF2637EE43}"/>
              </a:ext>
            </a:extLst>
          </p:cNvPr>
          <p:cNvCxnSpPr>
            <a:cxnSpLocks/>
            <a:stCxn id="2698" idx="2"/>
            <a:endCxn id="1889" idx="3"/>
          </p:cNvCxnSpPr>
          <p:nvPr/>
        </p:nvCxnSpPr>
        <p:spPr>
          <a:xfrm rot="10800000" flipV="1">
            <a:off x="17890430" y="13519993"/>
            <a:ext cx="6429856" cy="331768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7" name="Connector: Elbow 2618">
            <a:extLst>
              <a:ext uri="{FF2B5EF4-FFF2-40B4-BE49-F238E27FC236}">
                <a16:creationId xmlns:a16="http://schemas.microsoft.com/office/drawing/2014/main" id="{94DE2228-1777-C30E-C2F6-8BBE46BE2155}"/>
              </a:ext>
            </a:extLst>
          </p:cNvPr>
          <p:cNvCxnSpPr>
            <a:cxnSpLocks/>
            <a:stCxn id="2699" idx="2"/>
            <a:endCxn id="1889" idx="3"/>
          </p:cNvCxnSpPr>
          <p:nvPr/>
        </p:nvCxnSpPr>
        <p:spPr>
          <a:xfrm rot="10800000" flipV="1">
            <a:off x="17890430" y="13760251"/>
            <a:ext cx="6406540" cy="307743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8" name="Connector: Elbow 2618">
            <a:extLst>
              <a:ext uri="{FF2B5EF4-FFF2-40B4-BE49-F238E27FC236}">
                <a16:creationId xmlns:a16="http://schemas.microsoft.com/office/drawing/2014/main" id="{4ADA0105-00E7-AC33-D941-8CDECD4E4E3B}"/>
              </a:ext>
            </a:extLst>
          </p:cNvPr>
          <p:cNvCxnSpPr>
            <a:cxnSpLocks/>
            <a:stCxn id="2696" idx="2"/>
            <a:endCxn id="1881" idx="3"/>
          </p:cNvCxnSpPr>
          <p:nvPr/>
        </p:nvCxnSpPr>
        <p:spPr>
          <a:xfrm rot="10800000" flipV="1">
            <a:off x="17900056" y="13026461"/>
            <a:ext cx="6414798" cy="403927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9" name="Connector: Elbow 2618">
            <a:extLst>
              <a:ext uri="{FF2B5EF4-FFF2-40B4-BE49-F238E27FC236}">
                <a16:creationId xmlns:a16="http://schemas.microsoft.com/office/drawing/2014/main" id="{9F48BC81-C461-CB3A-7C40-5A309053E119}"/>
              </a:ext>
            </a:extLst>
          </p:cNvPr>
          <p:cNvCxnSpPr>
            <a:cxnSpLocks/>
            <a:stCxn id="2697" idx="2"/>
            <a:endCxn id="1881" idx="3"/>
          </p:cNvCxnSpPr>
          <p:nvPr/>
        </p:nvCxnSpPr>
        <p:spPr>
          <a:xfrm rot="10800000" flipV="1">
            <a:off x="17900056" y="13266719"/>
            <a:ext cx="6424022" cy="379901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0" name="Connector: Elbow 2618">
            <a:extLst>
              <a:ext uri="{FF2B5EF4-FFF2-40B4-BE49-F238E27FC236}">
                <a16:creationId xmlns:a16="http://schemas.microsoft.com/office/drawing/2014/main" id="{E51FB04C-5608-68C4-0801-00E820397330}"/>
              </a:ext>
            </a:extLst>
          </p:cNvPr>
          <p:cNvCxnSpPr>
            <a:cxnSpLocks/>
            <a:stCxn id="2698" idx="2"/>
            <a:endCxn id="1881" idx="3"/>
          </p:cNvCxnSpPr>
          <p:nvPr/>
        </p:nvCxnSpPr>
        <p:spPr>
          <a:xfrm rot="10800000" flipV="1">
            <a:off x="17900056" y="13519993"/>
            <a:ext cx="6420230" cy="354574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1" name="Connector: Elbow 2618">
            <a:extLst>
              <a:ext uri="{FF2B5EF4-FFF2-40B4-BE49-F238E27FC236}">
                <a16:creationId xmlns:a16="http://schemas.microsoft.com/office/drawing/2014/main" id="{D7A3623A-8460-0CBD-7D90-332AE888BEE1}"/>
              </a:ext>
            </a:extLst>
          </p:cNvPr>
          <p:cNvCxnSpPr>
            <a:cxnSpLocks/>
            <a:stCxn id="2699" idx="2"/>
            <a:endCxn id="1881" idx="3"/>
          </p:cNvCxnSpPr>
          <p:nvPr/>
        </p:nvCxnSpPr>
        <p:spPr>
          <a:xfrm rot="10800000" flipV="1">
            <a:off x="17900056" y="13760251"/>
            <a:ext cx="6396914" cy="330548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2" name="Connector: Elbow 2618">
            <a:extLst>
              <a:ext uri="{FF2B5EF4-FFF2-40B4-BE49-F238E27FC236}">
                <a16:creationId xmlns:a16="http://schemas.microsoft.com/office/drawing/2014/main" id="{2C787999-C65B-D0EA-147A-753FAB73AB2F}"/>
              </a:ext>
            </a:extLst>
          </p:cNvPr>
          <p:cNvCxnSpPr>
            <a:cxnSpLocks/>
            <a:stCxn id="2696" idx="2"/>
            <a:endCxn id="1906" idx="3"/>
          </p:cNvCxnSpPr>
          <p:nvPr/>
        </p:nvCxnSpPr>
        <p:spPr>
          <a:xfrm rot="10800000" flipV="1">
            <a:off x="17900056" y="13026461"/>
            <a:ext cx="6414798" cy="426732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3" name="Connector: Elbow 2618">
            <a:extLst>
              <a:ext uri="{FF2B5EF4-FFF2-40B4-BE49-F238E27FC236}">
                <a16:creationId xmlns:a16="http://schemas.microsoft.com/office/drawing/2014/main" id="{899FF8CC-EBEF-2773-0D27-88F1AEE3E3B6}"/>
              </a:ext>
            </a:extLst>
          </p:cNvPr>
          <p:cNvCxnSpPr>
            <a:cxnSpLocks/>
            <a:endCxn id="1906" idx="3"/>
          </p:cNvCxnSpPr>
          <p:nvPr/>
        </p:nvCxnSpPr>
        <p:spPr>
          <a:xfrm rot="10800000" flipV="1">
            <a:off x="17900056" y="13258099"/>
            <a:ext cx="6254826" cy="4035691"/>
          </a:xfrm>
          <a:prstGeom prst="bentConnector3">
            <a:avLst>
              <a:gd name="adj1" fmla="val 54603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4" name="Connector: Elbow 2618">
            <a:extLst>
              <a:ext uri="{FF2B5EF4-FFF2-40B4-BE49-F238E27FC236}">
                <a16:creationId xmlns:a16="http://schemas.microsoft.com/office/drawing/2014/main" id="{3C2B88AA-5B4B-4208-EF75-18E24D65D285}"/>
              </a:ext>
            </a:extLst>
          </p:cNvPr>
          <p:cNvCxnSpPr>
            <a:cxnSpLocks/>
            <a:stCxn id="2698" idx="2"/>
            <a:endCxn id="1906" idx="3"/>
          </p:cNvCxnSpPr>
          <p:nvPr/>
        </p:nvCxnSpPr>
        <p:spPr>
          <a:xfrm rot="10800000" flipV="1">
            <a:off x="17900056" y="13519993"/>
            <a:ext cx="6420230" cy="377379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5" name="Connector: Elbow 2618">
            <a:extLst>
              <a:ext uri="{FF2B5EF4-FFF2-40B4-BE49-F238E27FC236}">
                <a16:creationId xmlns:a16="http://schemas.microsoft.com/office/drawing/2014/main" id="{118FC291-0BC0-42D2-7498-3267F4A5E282}"/>
              </a:ext>
            </a:extLst>
          </p:cNvPr>
          <p:cNvCxnSpPr>
            <a:cxnSpLocks/>
            <a:stCxn id="2699" idx="2"/>
            <a:endCxn id="1906" idx="3"/>
          </p:cNvCxnSpPr>
          <p:nvPr/>
        </p:nvCxnSpPr>
        <p:spPr>
          <a:xfrm rot="10800000" flipV="1">
            <a:off x="17900056" y="13760251"/>
            <a:ext cx="6396914" cy="353353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7" name="Text Box 3036">
            <a:extLst>
              <a:ext uri="{FF2B5EF4-FFF2-40B4-BE49-F238E27FC236}">
                <a16:creationId xmlns:a16="http://schemas.microsoft.com/office/drawing/2014/main" id="{668A148F-4A6F-FAA4-3622-9DE783BE3882}"/>
              </a:ext>
            </a:extLst>
          </p:cNvPr>
          <p:cNvSpPr txBox="1">
            <a:spLocks noChangeAspect="1"/>
          </p:cNvSpPr>
          <p:nvPr/>
        </p:nvSpPr>
        <p:spPr>
          <a:xfrm>
            <a:off x="25612101" y="9740351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</a:p>
        </p:txBody>
      </p:sp>
      <p:cxnSp>
        <p:nvCxnSpPr>
          <p:cNvPr id="2718" name="Connector: Elbow 2179">
            <a:extLst>
              <a:ext uri="{FF2B5EF4-FFF2-40B4-BE49-F238E27FC236}">
                <a16:creationId xmlns:a16="http://schemas.microsoft.com/office/drawing/2014/main" id="{CA4589FE-0B2E-90E7-CD04-053EFDF79080}"/>
              </a:ext>
            </a:extLst>
          </p:cNvPr>
          <p:cNvCxnSpPr>
            <a:cxnSpLocks/>
            <a:stCxn id="2717" idx="2"/>
            <a:endCxn id="2676" idx="6"/>
          </p:cNvCxnSpPr>
          <p:nvPr/>
        </p:nvCxnSpPr>
        <p:spPr>
          <a:xfrm rot="10800000" flipV="1">
            <a:off x="18129085" y="9767351"/>
            <a:ext cx="7483017" cy="666127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9" name="Connector: Elbow 2179">
            <a:extLst>
              <a:ext uri="{FF2B5EF4-FFF2-40B4-BE49-F238E27FC236}">
                <a16:creationId xmlns:a16="http://schemas.microsoft.com/office/drawing/2014/main" id="{5D491635-15A6-2B39-E83A-B01EF19314C3}"/>
              </a:ext>
            </a:extLst>
          </p:cNvPr>
          <p:cNvCxnSpPr>
            <a:cxnSpLocks/>
            <a:stCxn id="2717" idx="2"/>
            <a:endCxn id="2676" idx="6"/>
          </p:cNvCxnSpPr>
          <p:nvPr/>
        </p:nvCxnSpPr>
        <p:spPr>
          <a:xfrm rot="10800000" flipV="1">
            <a:off x="18129085" y="9767351"/>
            <a:ext cx="7483017" cy="666127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0" name="Connector: Elbow 2179">
            <a:extLst>
              <a:ext uri="{FF2B5EF4-FFF2-40B4-BE49-F238E27FC236}">
                <a16:creationId xmlns:a16="http://schemas.microsoft.com/office/drawing/2014/main" id="{F6483990-D051-5275-1B5E-77C97398E03D}"/>
              </a:ext>
            </a:extLst>
          </p:cNvPr>
          <p:cNvCxnSpPr>
            <a:cxnSpLocks/>
            <a:stCxn id="2717" idx="2"/>
            <a:endCxn id="1888" idx="6"/>
          </p:cNvCxnSpPr>
          <p:nvPr/>
        </p:nvCxnSpPr>
        <p:spPr>
          <a:xfrm rot="10800000" flipV="1">
            <a:off x="18116135" y="9767350"/>
            <a:ext cx="7495966" cy="713683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1" name="Connector: Elbow 2179">
            <a:extLst>
              <a:ext uri="{FF2B5EF4-FFF2-40B4-BE49-F238E27FC236}">
                <a16:creationId xmlns:a16="http://schemas.microsoft.com/office/drawing/2014/main" id="{3E654679-2874-EC3E-9898-43833C03A145}"/>
              </a:ext>
            </a:extLst>
          </p:cNvPr>
          <p:cNvCxnSpPr>
            <a:cxnSpLocks/>
            <a:stCxn id="2717" idx="2"/>
            <a:endCxn id="1888" idx="6"/>
          </p:cNvCxnSpPr>
          <p:nvPr/>
        </p:nvCxnSpPr>
        <p:spPr>
          <a:xfrm rot="10800000" flipV="1">
            <a:off x="18116135" y="9767350"/>
            <a:ext cx="7495966" cy="713683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2" name="Connector: Elbow 2179">
            <a:extLst>
              <a:ext uri="{FF2B5EF4-FFF2-40B4-BE49-F238E27FC236}">
                <a16:creationId xmlns:a16="http://schemas.microsoft.com/office/drawing/2014/main" id="{D6D1CBE1-88F7-2A8B-F178-7C24D166724F}"/>
              </a:ext>
            </a:extLst>
          </p:cNvPr>
          <p:cNvCxnSpPr>
            <a:cxnSpLocks/>
            <a:stCxn id="2717" idx="2"/>
            <a:endCxn id="1880" idx="6"/>
          </p:cNvCxnSpPr>
          <p:nvPr/>
        </p:nvCxnSpPr>
        <p:spPr>
          <a:xfrm rot="10800000" flipV="1">
            <a:off x="18125761" y="9767350"/>
            <a:ext cx="7486340" cy="736489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3" name="Connector: Elbow 2179">
            <a:extLst>
              <a:ext uri="{FF2B5EF4-FFF2-40B4-BE49-F238E27FC236}">
                <a16:creationId xmlns:a16="http://schemas.microsoft.com/office/drawing/2014/main" id="{2AF82500-DF46-8EE7-C79E-B452448B3153}"/>
              </a:ext>
            </a:extLst>
          </p:cNvPr>
          <p:cNvCxnSpPr>
            <a:cxnSpLocks/>
            <a:stCxn id="2717" idx="2"/>
            <a:endCxn id="1880" idx="6"/>
          </p:cNvCxnSpPr>
          <p:nvPr/>
        </p:nvCxnSpPr>
        <p:spPr>
          <a:xfrm rot="10800000" flipV="1">
            <a:off x="18125761" y="9767350"/>
            <a:ext cx="7486340" cy="736489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4" name="Connector: Elbow 2179">
            <a:extLst>
              <a:ext uri="{FF2B5EF4-FFF2-40B4-BE49-F238E27FC236}">
                <a16:creationId xmlns:a16="http://schemas.microsoft.com/office/drawing/2014/main" id="{6496D386-34E3-7274-5D08-4C3D37EC87D1}"/>
              </a:ext>
            </a:extLst>
          </p:cNvPr>
          <p:cNvCxnSpPr>
            <a:cxnSpLocks/>
            <a:stCxn id="2717" idx="2"/>
            <a:endCxn id="1905" idx="6"/>
          </p:cNvCxnSpPr>
          <p:nvPr/>
        </p:nvCxnSpPr>
        <p:spPr>
          <a:xfrm rot="10800000" flipV="1">
            <a:off x="18125761" y="9767350"/>
            <a:ext cx="7486340" cy="759294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5" name="Connector: Elbow 2179">
            <a:extLst>
              <a:ext uri="{FF2B5EF4-FFF2-40B4-BE49-F238E27FC236}">
                <a16:creationId xmlns:a16="http://schemas.microsoft.com/office/drawing/2014/main" id="{9407CCE2-7492-974A-C1CD-3112B40DA254}"/>
              </a:ext>
            </a:extLst>
          </p:cNvPr>
          <p:cNvCxnSpPr>
            <a:cxnSpLocks/>
            <a:stCxn id="2717" idx="2"/>
            <a:endCxn id="1905" idx="6"/>
          </p:cNvCxnSpPr>
          <p:nvPr/>
        </p:nvCxnSpPr>
        <p:spPr>
          <a:xfrm rot="10800000" flipV="1">
            <a:off x="18125761" y="9767350"/>
            <a:ext cx="7486340" cy="759294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6" name="Text Box 3036">
            <a:extLst>
              <a:ext uri="{FF2B5EF4-FFF2-40B4-BE49-F238E27FC236}">
                <a16:creationId xmlns:a16="http://schemas.microsoft.com/office/drawing/2014/main" id="{6032373B-B5DB-8B52-5896-FBD7A388C7F3}"/>
              </a:ext>
            </a:extLst>
          </p:cNvPr>
          <p:cNvSpPr txBox="1">
            <a:spLocks noChangeAspect="1"/>
          </p:cNvSpPr>
          <p:nvPr/>
        </p:nvSpPr>
        <p:spPr>
          <a:xfrm>
            <a:off x="21373168" y="13464261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727" name="Connector: Elbow 2570">
            <a:extLst>
              <a:ext uri="{FF2B5EF4-FFF2-40B4-BE49-F238E27FC236}">
                <a16:creationId xmlns:a16="http://schemas.microsoft.com/office/drawing/2014/main" id="{2019135A-651E-B927-494D-4CAEC272A6DD}"/>
              </a:ext>
            </a:extLst>
          </p:cNvPr>
          <p:cNvCxnSpPr>
            <a:cxnSpLocks/>
            <a:stCxn id="2726" idx="2"/>
            <a:endCxn id="1935" idx="3"/>
          </p:cNvCxnSpPr>
          <p:nvPr/>
        </p:nvCxnSpPr>
        <p:spPr>
          <a:xfrm rot="10800000" flipV="1">
            <a:off x="17890430" y="13491260"/>
            <a:ext cx="3482738" cy="433011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8" name="Connector: Elbow 2570">
            <a:extLst>
              <a:ext uri="{FF2B5EF4-FFF2-40B4-BE49-F238E27FC236}">
                <a16:creationId xmlns:a16="http://schemas.microsoft.com/office/drawing/2014/main" id="{B9CA4E6A-A80F-53B2-5577-4E5567DB9A7F}"/>
              </a:ext>
            </a:extLst>
          </p:cNvPr>
          <p:cNvCxnSpPr>
            <a:cxnSpLocks/>
            <a:stCxn id="2726" idx="2"/>
            <a:endCxn id="1922" idx="3"/>
          </p:cNvCxnSpPr>
          <p:nvPr/>
        </p:nvCxnSpPr>
        <p:spPr>
          <a:xfrm rot="10800000" flipV="1">
            <a:off x="17892728" y="13491260"/>
            <a:ext cx="3480441" cy="455816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9" name="Connector: Elbow 2570">
            <a:extLst>
              <a:ext uri="{FF2B5EF4-FFF2-40B4-BE49-F238E27FC236}">
                <a16:creationId xmlns:a16="http://schemas.microsoft.com/office/drawing/2014/main" id="{5CB8A16A-8875-A8EB-E9F1-7114059D679A}"/>
              </a:ext>
            </a:extLst>
          </p:cNvPr>
          <p:cNvCxnSpPr>
            <a:cxnSpLocks/>
            <a:stCxn id="2726" idx="2"/>
            <a:endCxn id="1948" idx="3"/>
          </p:cNvCxnSpPr>
          <p:nvPr/>
        </p:nvCxnSpPr>
        <p:spPr>
          <a:xfrm rot="10800000" flipV="1">
            <a:off x="17890430" y="13491260"/>
            <a:ext cx="3482738" cy="478622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0" name="Connector: Elbow 2570">
            <a:extLst>
              <a:ext uri="{FF2B5EF4-FFF2-40B4-BE49-F238E27FC236}">
                <a16:creationId xmlns:a16="http://schemas.microsoft.com/office/drawing/2014/main" id="{996A4250-3AE4-7766-6978-1CE05C5CFB0B}"/>
              </a:ext>
            </a:extLst>
          </p:cNvPr>
          <p:cNvCxnSpPr>
            <a:cxnSpLocks/>
            <a:stCxn id="2726" idx="2"/>
            <a:endCxn id="1961" idx="3"/>
          </p:cNvCxnSpPr>
          <p:nvPr/>
        </p:nvCxnSpPr>
        <p:spPr>
          <a:xfrm rot="10800000" flipV="1">
            <a:off x="17890430" y="13491260"/>
            <a:ext cx="3482738" cy="501427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1" name="Connector: Elbow 2570">
            <a:extLst>
              <a:ext uri="{FF2B5EF4-FFF2-40B4-BE49-F238E27FC236}">
                <a16:creationId xmlns:a16="http://schemas.microsoft.com/office/drawing/2014/main" id="{A7483676-44DA-E8FA-91B5-F9BABA108D08}"/>
              </a:ext>
            </a:extLst>
          </p:cNvPr>
          <p:cNvCxnSpPr>
            <a:cxnSpLocks/>
            <a:stCxn id="2726" idx="2"/>
            <a:endCxn id="1974" idx="3"/>
          </p:cNvCxnSpPr>
          <p:nvPr/>
        </p:nvCxnSpPr>
        <p:spPr>
          <a:xfrm rot="10800000" flipV="1">
            <a:off x="17884826" y="13491260"/>
            <a:ext cx="3488342" cy="524232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2" name="Connector: Elbow 2570">
            <a:extLst>
              <a:ext uri="{FF2B5EF4-FFF2-40B4-BE49-F238E27FC236}">
                <a16:creationId xmlns:a16="http://schemas.microsoft.com/office/drawing/2014/main" id="{52228E60-1B8F-C73D-C004-7BA135B9CA14}"/>
              </a:ext>
            </a:extLst>
          </p:cNvPr>
          <p:cNvCxnSpPr>
            <a:cxnSpLocks/>
            <a:stCxn id="2726" idx="2"/>
            <a:endCxn id="1987" idx="3"/>
          </p:cNvCxnSpPr>
          <p:nvPr/>
        </p:nvCxnSpPr>
        <p:spPr>
          <a:xfrm rot="10800000" flipV="1">
            <a:off x="17884826" y="13491260"/>
            <a:ext cx="3488342" cy="547038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3" name="Text Box 3036">
            <a:extLst>
              <a:ext uri="{FF2B5EF4-FFF2-40B4-BE49-F238E27FC236}">
                <a16:creationId xmlns:a16="http://schemas.microsoft.com/office/drawing/2014/main" id="{78B29C86-B1C1-060E-5D1D-41DC26ABC244}"/>
              </a:ext>
            </a:extLst>
          </p:cNvPr>
          <p:cNvSpPr txBox="1">
            <a:spLocks noChangeAspect="1"/>
          </p:cNvSpPr>
          <p:nvPr/>
        </p:nvSpPr>
        <p:spPr>
          <a:xfrm>
            <a:off x="24593876" y="12927096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734" name="Text Box 3036">
            <a:extLst>
              <a:ext uri="{FF2B5EF4-FFF2-40B4-BE49-F238E27FC236}">
                <a16:creationId xmlns:a16="http://schemas.microsoft.com/office/drawing/2014/main" id="{94B2FF04-1526-0F12-69B0-E80906382A54}"/>
              </a:ext>
            </a:extLst>
          </p:cNvPr>
          <p:cNvSpPr txBox="1">
            <a:spLocks noChangeAspect="1"/>
          </p:cNvSpPr>
          <p:nvPr/>
        </p:nvSpPr>
        <p:spPr>
          <a:xfrm>
            <a:off x="24605080" y="13166908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735" name="Text Box 3036">
            <a:extLst>
              <a:ext uri="{FF2B5EF4-FFF2-40B4-BE49-F238E27FC236}">
                <a16:creationId xmlns:a16="http://schemas.microsoft.com/office/drawing/2014/main" id="{942E9418-3F3C-D0A6-6932-B6067BE600E9}"/>
              </a:ext>
            </a:extLst>
          </p:cNvPr>
          <p:cNvSpPr txBox="1">
            <a:spLocks noChangeAspect="1"/>
          </p:cNvSpPr>
          <p:nvPr/>
        </p:nvSpPr>
        <p:spPr>
          <a:xfrm>
            <a:off x="24609560" y="13393270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736" name="Text Box 3036">
            <a:extLst>
              <a:ext uri="{FF2B5EF4-FFF2-40B4-BE49-F238E27FC236}">
                <a16:creationId xmlns:a16="http://schemas.microsoft.com/office/drawing/2014/main" id="{8A674F1C-853F-DE3B-21A7-866D38E01F1E}"/>
              </a:ext>
            </a:extLst>
          </p:cNvPr>
          <p:cNvSpPr txBox="1">
            <a:spLocks noChangeAspect="1"/>
          </p:cNvSpPr>
          <p:nvPr/>
        </p:nvSpPr>
        <p:spPr>
          <a:xfrm>
            <a:off x="24623008" y="13648763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737" name="Connector: Elbow 168">
            <a:extLst>
              <a:ext uri="{FF2B5EF4-FFF2-40B4-BE49-F238E27FC236}">
                <a16:creationId xmlns:a16="http://schemas.microsoft.com/office/drawing/2014/main" id="{1570FECF-615D-00C9-E085-097593B3EAAF}"/>
              </a:ext>
            </a:extLst>
          </p:cNvPr>
          <p:cNvCxnSpPr>
            <a:cxnSpLocks/>
            <a:stCxn id="2733" idx="2"/>
            <a:endCxn id="2726" idx="6"/>
          </p:cNvCxnSpPr>
          <p:nvPr/>
        </p:nvCxnSpPr>
        <p:spPr>
          <a:xfrm rot="10800000" flipV="1">
            <a:off x="21427168" y="12954095"/>
            <a:ext cx="3166708" cy="537165"/>
          </a:xfrm>
          <a:prstGeom prst="bentConnector3">
            <a:avLst>
              <a:gd name="adj1" fmla="val 35987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8" name="Connector: Elbow 168">
            <a:extLst>
              <a:ext uri="{FF2B5EF4-FFF2-40B4-BE49-F238E27FC236}">
                <a16:creationId xmlns:a16="http://schemas.microsoft.com/office/drawing/2014/main" id="{C7D87E1D-726F-5B85-1BAC-620AFBEBE61E}"/>
              </a:ext>
            </a:extLst>
          </p:cNvPr>
          <p:cNvCxnSpPr>
            <a:cxnSpLocks/>
            <a:stCxn id="2734" idx="2"/>
            <a:endCxn id="2726" idx="6"/>
          </p:cNvCxnSpPr>
          <p:nvPr/>
        </p:nvCxnSpPr>
        <p:spPr>
          <a:xfrm rot="10800000" flipV="1">
            <a:off x="21427168" y="13193907"/>
            <a:ext cx="3177912" cy="297353"/>
          </a:xfrm>
          <a:prstGeom prst="bentConnector3">
            <a:avLst>
              <a:gd name="adj1" fmla="val 36248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9" name="Connector: Elbow 168">
            <a:extLst>
              <a:ext uri="{FF2B5EF4-FFF2-40B4-BE49-F238E27FC236}">
                <a16:creationId xmlns:a16="http://schemas.microsoft.com/office/drawing/2014/main" id="{194AA9B7-55C2-B78D-B7B0-4221D3DB0764}"/>
              </a:ext>
            </a:extLst>
          </p:cNvPr>
          <p:cNvCxnSpPr>
            <a:cxnSpLocks/>
            <a:stCxn id="2735" idx="2"/>
            <a:endCxn id="2726" idx="6"/>
          </p:cNvCxnSpPr>
          <p:nvPr/>
        </p:nvCxnSpPr>
        <p:spPr>
          <a:xfrm rot="10800000" flipV="1">
            <a:off x="21427168" y="13420269"/>
            <a:ext cx="3182392" cy="70991"/>
          </a:xfrm>
          <a:prstGeom prst="bentConnector3">
            <a:avLst>
              <a:gd name="adj1" fmla="val 36690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0" name="Connector: Elbow 168">
            <a:extLst>
              <a:ext uri="{FF2B5EF4-FFF2-40B4-BE49-F238E27FC236}">
                <a16:creationId xmlns:a16="http://schemas.microsoft.com/office/drawing/2014/main" id="{A2445761-0DE4-B493-52B5-308ACA903DED}"/>
              </a:ext>
            </a:extLst>
          </p:cNvPr>
          <p:cNvCxnSpPr>
            <a:cxnSpLocks/>
            <a:stCxn id="2736" idx="2"/>
            <a:endCxn id="2726" idx="6"/>
          </p:cNvCxnSpPr>
          <p:nvPr/>
        </p:nvCxnSpPr>
        <p:spPr>
          <a:xfrm rot="10800000">
            <a:off x="21427168" y="13491261"/>
            <a:ext cx="3195840" cy="184502"/>
          </a:xfrm>
          <a:prstGeom prst="bentConnector3">
            <a:avLst>
              <a:gd name="adj1" fmla="val 36746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1" name="Text Box 3036">
            <a:extLst>
              <a:ext uri="{FF2B5EF4-FFF2-40B4-BE49-F238E27FC236}">
                <a16:creationId xmlns:a16="http://schemas.microsoft.com/office/drawing/2014/main" id="{D1AE188F-5E96-2F5C-9BA6-21F5B1C58AD5}"/>
              </a:ext>
            </a:extLst>
          </p:cNvPr>
          <p:cNvSpPr txBox="1">
            <a:spLocks noChangeAspect="1"/>
          </p:cNvSpPr>
          <p:nvPr/>
        </p:nvSpPr>
        <p:spPr>
          <a:xfrm>
            <a:off x="25583533" y="9815987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</a:p>
        </p:txBody>
      </p:sp>
      <p:cxnSp>
        <p:nvCxnSpPr>
          <p:cNvPr id="2742" name="Connector: Elbow 2179">
            <a:extLst>
              <a:ext uri="{FF2B5EF4-FFF2-40B4-BE49-F238E27FC236}">
                <a16:creationId xmlns:a16="http://schemas.microsoft.com/office/drawing/2014/main" id="{8A2BA3A0-2598-7DD8-F6A9-4807188580D2}"/>
              </a:ext>
            </a:extLst>
          </p:cNvPr>
          <p:cNvCxnSpPr>
            <a:cxnSpLocks/>
            <a:stCxn id="2741" idx="2"/>
            <a:endCxn id="1932" idx="6"/>
          </p:cNvCxnSpPr>
          <p:nvPr/>
        </p:nvCxnSpPr>
        <p:spPr>
          <a:xfrm rot="10800000" flipV="1">
            <a:off x="18116135" y="9842986"/>
            <a:ext cx="7467398" cy="79157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3" name="Connector: Elbow 2179">
            <a:extLst>
              <a:ext uri="{FF2B5EF4-FFF2-40B4-BE49-F238E27FC236}">
                <a16:creationId xmlns:a16="http://schemas.microsoft.com/office/drawing/2014/main" id="{D2BB4F40-F060-0ECF-B836-D32B843BA293}"/>
              </a:ext>
            </a:extLst>
          </p:cNvPr>
          <p:cNvCxnSpPr>
            <a:cxnSpLocks/>
            <a:stCxn id="2741" idx="2"/>
            <a:endCxn id="1932" idx="6"/>
          </p:cNvCxnSpPr>
          <p:nvPr/>
        </p:nvCxnSpPr>
        <p:spPr>
          <a:xfrm rot="10800000" flipV="1">
            <a:off x="18116135" y="9842986"/>
            <a:ext cx="7467398" cy="79157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4" name="Connector: Elbow 2179">
            <a:extLst>
              <a:ext uri="{FF2B5EF4-FFF2-40B4-BE49-F238E27FC236}">
                <a16:creationId xmlns:a16="http://schemas.microsoft.com/office/drawing/2014/main" id="{70A6E255-B1EB-C1A0-84BA-72AF4A0CC01C}"/>
              </a:ext>
            </a:extLst>
          </p:cNvPr>
          <p:cNvCxnSpPr>
            <a:cxnSpLocks/>
            <a:stCxn id="2741" idx="2"/>
            <a:endCxn id="1919" idx="6"/>
          </p:cNvCxnSpPr>
          <p:nvPr/>
        </p:nvCxnSpPr>
        <p:spPr>
          <a:xfrm rot="10800000" flipV="1">
            <a:off x="18118433" y="9842986"/>
            <a:ext cx="7465101" cy="814380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5" name="Connector: Elbow 2179">
            <a:extLst>
              <a:ext uri="{FF2B5EF4-FFF2-40B4-BE49-F238E27FC236}">
                <a16:creationId xmlns:a16="http://schemas.microsoft.com/office/drawing/2014/main" id="{17D8F528-39B1-B2CF-507D-FEE5591743EF}"/>
              </a:ext>
            </a:extLst>
          </p:cNvPr>
          <p:cNvCxnSpPr>
            <a:cxnSpLocks/>
            <a:stCxn id="2741" idx="2"/>
            <a:endCxn id="1919" idx="6"/>
          </p:cNvCxnSpPr>
          <p:nvPr/>
        </p:nvCxnSpPr>
        <p:spPr>
          <a:xfrm rot="10800000" flipV="1">
            <a:off x="18118433" y="9842986"/>
            <a:ext cx="7465101" cy="814380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6" name="Connector: Elbow 2179">
            <a:extLst>
              <a:ext uri="{FF2B5EF4-FFF2-40B4-BE49-F238E27FC236}">
                <a16:creationId xmlns:a16="http://schemas.microsoft.com/office/drawing/2014/main" id="{F441B79E-D6C9-F381-76C9-CB4125F0C3A0}"/>
              </a:ext>
            </a:extLst>
          </p:cNvPr>
          <p:cNvCxnSpPr>
            <a:cxnSpLocks/>
            <a:stCxn id="2741" idx="2"/>
            <a:endCxn id="1945" idx="6"/>
          </p:cNvCxnSpPr>
          <p:nvPr/>
        </p:nvCxnSpPr>
        <p:spPr>
          <a:xfrm rot="10800000" flipV="1">
            <a:off x="18116135" y="9842986"/>
            <a:ext cx="7467398" cy="83718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7" name="Connector: Elbow 2179">
            <a:extLst>
              <a:ext uri="{FF2B5EF4-FFF2-40B4-BE49-F238E27FC236}">
                <a16:creationId xmlns:a16="http://schemas.microsoft.com/office/drawing/2014/main" id="{A1B00ECE-94AD-5CBD-2515-A68878840251}"/>
              </a:ext>
            </a:extLst>
          </p:cNvPr>
          <p:cNvCxnSpPr>
            <a:cxnSpLocks/>
            <a:stCxn id="2741" idx="2"/>
            <a:endCxn id="1945" idx="6"/>
          </p:cNvCxnSpPr>
          <p:nvPr/>
        </p:nvCxnSpPr>
        <p:spPr>
          <a:xfrm rot="10800000" flipV="1">
            <a:off x="18116135" y="9842986"/>
            <a:ext cx="7467398" cy="83718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8" name="Connector: Elbow 2179">
            <a:extLst>
              <a:ext uri="{FF2B5EF4-FFF2-40B4-BE49-F238E27FC236}">
                <a16:creationId xmlns:a16="http://schemas.microsoft.com/office/drawing/2014/main" id="{262C196E-610D-B465-46B7-EC6449D54F88}"/>
              </a:ext>
            </a:extLst>
          </p:cNvPr>
          <p:cNvCxnSpPr>
            <a:cxnSpLocks/>
            <a:stCxn id="2741" idx="2"/>
            <a:endCxn id="1958" idx="6"/>
          </p:cNvCxnSpPr>
          <p:nvPr/>
        </p:nvCxnSpPr>
        <p:spPr>
          <a:xfrm rot="10800000" flipV="1">
            <a:off x="18116135" y="9842986"/>
            <a:ext cx="7467398" cy="859991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9" name="Connector: Elbow 2179">
            <a:extLst>
              <a:ext uri="{FF2B5EF4-FFF2-40B4-BE49-F238E27FC236}">
                <a16:creationId xmlns:a16="http://schemas.microsoft.com/office/drawing/2014/main" id="{AEEBFD99-4E8D-2DDF-85B9-DC6D94327828}"/>
              </a:ext>
            </a:extLst>
          </p:cNvPr>
          <p:cNvCxnSpPr>
            <a:cxnSpLocks/>
            <a:stCxn id="2741" idx="2"/>
            <a:endCxn id="1958" idx="6"/>
          </p:cNvCxnSpPr>
          <p:nvPr/>
        </p:nvCxnSpPr>
        <p:spPr>
          <a:xfrm rot="10800000" flipV="1">
            <a:off x="18116135" y="9842986"/>
            <a:ext cx="7467398" cy="859991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0" name="Connector: Elbow 2179">
            <a:extLst>
              <a:ext uri="{FF2B5EF4-FFF2-40B4-BE49-F238E27FC236}">
                <a16:creationId xmlns:a16="http://schemas.microsoft.com/office/drawing/2014/main" id="{89D344E9-8AA6-C1A8-4F01-D5ED43666936}"/>
              </a:ext>
            </a:extLst>
          </p:cNvPr>
          <p:cNvCxnSpPr>
            <a:cxnSpLocks/>
            <a:stCxn id="2741" idx="2"/>
            <a:endCxn id="1971" idx="6"/>
          </p:cNvCxnSpPr>
          <p:nvPr/>
        </p:nvCxnSpPr>
        <p:spPr>
          <a:xfrm rot="10800000" flipV="1">
            <a:off x="18110531" y="9842986"/>
            <a:ext cx="7473002" cy="882797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1" name="Connector: Elbow 2179">
            <a:extLst>
              <a:ext uri="{FF2B5EF4-FFF2-40B4-BE49-F238E27FC236}">
                <a16:creationId xmlns:a16="http://schemas.microsoft.com/office/drawing/2014/main" id="{8BEF51E0-CD02-3EFB-0DAA-973FC186A0FE}"/>
              </a:ext>
            </a:extLst>
          </p:cNvPr>
          <p:cNvCxnSpPr>
            <a:cxnSpLocks/>
            <a:stCxn id="2741" idx="2"/>
            <a:endCxn id="1971" idx="6"/>
          </p:cNvCxnSpPr>
          <p:nvPr/>
        </p:nvCxnSpPr>
        <p:spPr>
          <a:xfrm rot="10800000" flipV="1">
            <a:off x="18110531" y="9842986"/>
            <a:ext cx="7473002" cy="882797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2" name="Connector: Elbow 2179">
            <a:extLst>
              <a:ext uri="{FF2B5EF4-FFF2-40B4-BE49-F238E27FC236}">
                <a16:creationId xmlns:a16="http://schemas.microsoft.com/office/drawing/2014/main" id="{4341412D-D145-48A1-38CE-CE6AA5EF0FA9}"/>
              </a:ext>
            </a:extLst>
          </p:cNvPr>
          <p:cNvCxnSpPr>
            <a:cxnSpLocks/>
            <a:stCxn id="2741" idx="2"/>
            <a:endCxn id="1984" idx="6"/>
          </p:cNvCxnSpPr>
          <p:nvPr/>
        </p:nvCxnSpPr>
        <p:spPr>
          <a:xfrm rot="10800000" flipV="1">
            <a:off x="18110531" y="9842986"/>
            <a:ext cx="7473002" cy="905602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3" name="Connector: Elbow 2179">
            <a:extLst>
              <a:ext uri="{FF2B5EF4-FFF2-40B4-BE49-F238E27FC236}">
                <a16:creationId xmlns:a16="http://schemas.microsoft.com/office/drawing/2014/main" id="{ACEE2BE1-C6C0-E9CC-BB02-D43BAE54448F}"/>
              </a:ext>
            </a:extLst>
          </p:cNvPr>
          <p:cNvCxnSpPr>
            <a:cxnSpLocks/>
            <a:stCxn id="2741" idx="2"/>
            <a:endCxn id="1984" idx="6"/>
          </p:cNvCxnSpPr>
          <p:nvPr/>
        </p:nvCxnSpPr>
        <p:spPr>
          <a:xfrm rot="10800000" flipV="1">
            <a:off x="18110531" y="9842986"/>
            <a:ext cx="7473002" cy="905602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4" name="Text Box 3036">
            <a:extLst>
              <a:ext uri="{FF2B5EF4-FFF2-40B4-BE49-F238E27FC236}">
                <a16:creationId xmlns:a16="http://schemas.microsoft.com/office/drawing/2014/main" id="{D2BF85E3-ECCC-CA9F-2312-3DBEB0AAF432}"/>
              </a:ext>
            </a:extLst>
          </p:cNvPr>
          <p:cNvSpPr txBox="1">
            <a:spLocks noChangeAspect="1"/>
          </p:cNvSpPr>
          <p:nvPr/>
        </p:nvSpPr>
        <p:spPr>
          <a:xfrm>
            <a:off x="24321821" y="13060148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55" name="Text Box 3036">
            <a:extLst>
              <a:ext uri="{FF2B5EF4-FFF2-40B4-BE49-F238E27FC236}">
                <a16:creationId xmlns:a16="http://schemas.microsoft.com/office/drawing/2014/main" id="{53D9A25D-6639-501D-2B65-A17952853632}"/>
              </a:ext>
            </a:extLst>
          </p:cNvPr>
          <p:cNvSpPr txBox="1">
            <a:spLocks noChangeAspect="1"/>
          </p:cNvSpPr>
          <p:nvPr/>
        </p:nvSpPr>
        <p:spPr>
          <a:xfrm>
            <a:off x="24328171" y="1329827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56" name="Text Box 3036">
            <a:extLst>
              <a:ext uri="{FF2B5EF4-FFF2-40B4-BE49-F238E27FC236}">
                <a16:creationId xmlns:a16="http://schemas.microsoft.com/office/drawing/2014/main" id="{EB25FE43-0714-124D-1EDD-F07165B0E6F2}"/>
              </a:ext>
            </a:extLst>
          </p:cNvPr>
          <p:cNvSpPr txBox="1">
            <a:spLocks noChangeAspect="1"/>
          </p:cNvSpPr>
          <p:nvPr/>
        </p:nvSpPr>
        <p:spPr>
          <a:xfrm>
            <a:off x="24321821" y="1354592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57" name="Text Box 3036">
            <a:extLst>
              <a:ext uri="{FF2B5EF4-FFF2-40B4-BE49-F238E27FC236}">
                <a16:creationId xmlns:a16="http://schemas.microsoft.com/office/drawing/2014/main" id="{D353CB8A-807C-DCFD-1560-2D6FB4A190F2}"/>
              </a:ext>
            </a:extLst>
          </p:cNvPr>
          <p:cNvSpPr txBox="1">
            <a:spLocks noChangeAspect="1"/>
          </p:cNvSpPr>
          <p:nvPr/>
        </p:nvSpPr>
        <p:spPr>
          <a:xfrm>
            <a:off x="24337696" y="13777698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58" name="Connector: Elbow 2618">
            <a:extLst>
              <a:ext uri="{FF2B5EF4-FFF2-40B4-BE49-F238E27FC236}">
                <a16:creationId xmlns:a16="http://schemas.microsoft.com/office/drawing/2014/main" id="{7C8A0EFF-B27A-5D30-3985-B5A163F9EFF8}"/>
              </a:ext>
            </a:extLst>
          </p:cNvPr>
          <p:cNvCxnSpPr>
            <a:cxnSpLocks/>
            <a:stCxn id="2754" idx="2"/>
            <a:endCxn id="1933" idx="3"/>
          </p:cNvCxnSpPr>
          <p:nvPr/>
        </p:nvCxnSpPr>
        <p:spPr>
          <a:xfrm rot="10800000" flipV="1">
            <a:off x="17890431" y="13087147"/>
            <a:ext cx="6431391" cy="460508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9" name="Text Box 3042">
            <a:extLst>
              <a:ext uri="{FF2B5EF4-FFF2-40B4-BE49-F238E27FC236}">
                <a16:creationId xmlns:a16="http://schemas.microsoft.com/office/drawing/2014/main" id="{8B6B0C3F-7AE6-A4CD-FBB0-1DDA6535BC83}"/>
              </a:ext>
            </a:extLst>
          </p:cNvPr>
          <p:cNvSpPr txBox="1"/>
          <p:nvPr/>
        </p:nvSpPr>
        <p:spPr>
          <a:xfrm>
            <a:off x="24058072" y="16499587"/>
            <a:ext cx="504001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S4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60" name="Connector: Elbow 2618">
            <a:extLst>
              <a:ext uri="{FF2B5EF4-FFF2-40B4-BE49-F238E27FC236}">
                <a16:creationId xmlns:a16="http://schemas.microsoft.com/office/drawing/2014/main" id="{06231D7A-F8C2-7B9C-62C5-2D0F553C6CA5}"/>
              </a:ext>
            </a:extLst>
          </p:cNvPr>
          <p:cNvCxnSpPr>
            <a:cxnSpLocks/>
            <a:stCxn id="2755" idx="2"/>
            <a:endCxn id="1933" idx="3"/>
          </p:cNvCxnSpPr>
          <p:nvPr/>
        </p:nvCxnSpPr>
        <p:spPr>
          <a:xfrm rot="10800000" flipV="1">
            <a:off x="17890431" y="13325273"/>
            <a:ext cx="6437741" cy="436696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1" name="Connector: Elbow 2618">
            <a:extLst>
              <a:ext uri="{FF2B5EF4-FFF2-40B4-BE49-F238E27FC236}">
                <a16:creationId xmlns:a16="http://schemas.microsoft.com/office/drawing/2014/main" id="{8A498FDC-FE4C-C234-03D9-AF2E345D4CAF}"/>
              </a:ext>
            </a:extLst>
          </p:cNvPr>
          <p:cNvCxnSpPr>
            <a:cxnSpLocks/>
            <a:stCxn id="2756" idx="2"/>
            <a:endCxn id="1933" idx="3"/>
          </p:cNvCxnSpPr>
          <p:nvPr/>
        </p:nvCxnSpPr>
        <p:spPr>
          <a:xfrm rot="10800000" flipV="1">
            <a:off x="17890431" y="13572923"/>
            <a:ext cx="6431391" cy="411931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2" name="Connector: Elbow 2618">
            <a:extLst>
              <a:ext uri="{FF2B5EF4-FFF2-40B4-BE49-F238E27FC236}">
                <a16:creationId xmlns:a16="http://schemas.microsoft.com/office/drawing/2014/main" id="{0C42C006-7944-3481-ACA1-405D4DAF0585}"/>
              </a:ext>
            </a:extLst>
          </p:cNvPr>
          <p:cNvCxnSpPr>
            <a:cxnSpLocks/>
            <a:stCxn id="2757" idx="2"/>
            <a:endCxn id="1933" idx="3"/>
          </p:cNvCxnSpPr>
          <p:nvPr/>
        </p:nvCxnSpPr>
        <p:spPr>
          <a:xfrm rot="10800000" flipV="1">
            <a:off x="17890430" y="13804697"/>
            <a:ext cx="6447266" cy="388753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3" name="Connector: Elbow 2618">
            <a:extLst>
              <a:ext uri="{FF2B5EF4-FFF2-40B4-BE49-F238E27FC236}">
                <a16:creationId xmlns:a16="http://schemas.microsoft.com/office/drawing/2014/main" id="{BF0A94B8-A5C7-6400-4648-360E9F8D8AEA}"/>
              </a:ext>
            </a:extLst>
          </p:cNvPr>
          <p:cNvCxnSpPr>
            <a:cxnSpLocks/>
            <a:stCxn id="2754" idx="2"/>
            <a:endCxn id="1920" idx="3"/>
          </p:cNvCxnSpPr>
          <p:nvPr/>
        </p:nvCxnSpPr>
        <p:spPr>
          <a:xfrm rot="10800000" flipV="1">
            <a:off x="17892727" y="13087147"/>
            <a:ext cx="6429094" cy="483314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4" name="Connector: Elbow 2618">
            <a:extLst>
              <a:ext uri="{FF2B5EF4-FFF2-40B4-BE49-F238E27FC236}">
                <a16:creationId xmlns:a16="http://schemas.microsoft.com/office/drawing/2014/main" id="{3BC7D953-54C6-6E01-7320-7B8837171238}"/>
              </a:ext>
            </a:extLst>
          </p:cNvPr>
          <p:cNvCxnSpPr>
            <a:cxnSpLocks/>
            <a:stCxn id="2755" idx="2"/>
            <a:endCxn id="1920" idx="3"/>
          </p:cNvCxnSpPr>
          <p:nvPr/>
        </p:nvCxnSpPr>
        <p:spPr>
          <a:xfrm rot="10800000" flipV="1">
            <a:off x="17892727" y="13325273"/>
            <a:ext cx="6435444" cy="459501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5" name="Connector: Elbow 2618">
            <a:extLst>
              <a:ext uri="{FF2B5EF4-FFF2-40B4-BE49-F238E27FC236}">
                <a16:creationId xmlns:a16="http://schemas.microsoft.com/office/drawing/2014/main" id="{A95D407C-E69C-4C10-1C4D-F9B20201E4FE}"/>
              </a:ext>
            </a:extLst>
          </p:cNvPr>
          <p:cNvCxnSpPr>
            <a:cxnSpLocks/>
            <a:stCxn id="2756" idx="2"/>
            <a:endCxn id="1920" idx="3"/>
          </p:cNvCxnSpPr>
          <p:nvPr/>
        </p:nvCxnSpPr>
        <p:spPr>
          <a:xfrm rot="10800000" flipV="1">
            <a:off x="17892727" y="13572923"/>
            <a:ext cx="6429094" cy="434736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6" name="Connector: Elbow 2618">
            <a:extLst>
              <a:ext uri="{FF2B5EF4-FFF2-40B4-BE49-F238E27FC236}">
                <a16:creationId xmlns:a16="http://schemas.microsoft.com/office/drawing/2014/main" id="{10BA6AB7-991C-63E5-7CE6-BE70D82249AE}"/>
              </a:ext>
            </a:extLst>
          </p:cNvPr>
          <p:cNvCxnSpPr>
            <a:cxnSpLocks/>
            <a:stCxn id="2757" idx="2"/>
            <a:endCxn id="1920" idx="3"/>
          </p:cNvCxnSpPr>
          <p:nvPr/>
        </p:nvCxnSpPr>
        <p:spPr>
          <a:xfrm rot="10800000" flipV="1">
            <a:off x="17892728" y="13804697"/>
            <a:ext cx="6444969" cy="411559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7" name="Connector: Elbow 2618">
            <a:extLst>
              <a:ext uri="{FF2B5EF4-FFF2-40B4-BE49-F238E27FC236}">
                <a16:creationId xmlns:a16="http://schemas.microsoft.com/office/drawing/2014/main" id="{BD15372D-0F25-6F64-AEA5-49C0F0F71D37}"/>
              </a:ext>
            </a:extLst>
          </p:cNvPr>
          <p:cNvCxnSpPr>
            <a:cxnSpLocks/>
            <a:stCxn id="2754" idx="2"/>
            <a:endCxn id="1946" idx="3"/>
          </p:cNvCxnSpPr>
          <p:nvPr/>
        </p:nvCxnSpPr>
        <p:spPr>
          <a:xfrm rot="10800000" flipV="1">
            <a:off x="17890431" y="13087147"/>
            <a:ext cx="6431391" cy="506119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8" name="Connector: Elbow 2618">
            <a:extLst>
              <a:ext uri="{FF2B5EF4-FFF2-40B4-BE49-F238E27FC236}">
                <a16:creationId xmlns:a16="http://schemas.microsoft.com/office/drawing/2014/main" id="{A96EA13C-1074-2E44-0C87-43F988F5BFB8}"/>
              </a:ext>
            </a:extLst>
          </p:cNvPr>
          <p:cNvCxnSpPr>
            <a:cxnSpLocks/>
            <a:stCxn id="2755" idx="2"/>
            <a:endCxn id="1946" idx="3"/>
          </p:cNvCxnSpPr>
          <p:nvPr/>
        </p:nvCxnSpPr>
        <p:spPr>
          <a:xfrm rot="10800000" flipV="1">
            <a:off x="17890431" y="13325273"/>
            <a:ext cx="6437741" cy="48230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9" name="Connector: Elbow 2618">
            <a:extLst>
              <a:ext uri="{FF2B5EF4-FFF2-40B4-BE49-F238E27FC236}">
                <a16:creationId xmlns:a16="http://schemas.microsoft.com/office/drawing/2014/main" id="{5883DB08-F92F-E011-FBFE-8888D6850B4B}"/>
              </a:ext>
            </a:extLst>
          </p:cNvPr>
          <p:cNvCxnSpPr>
            <a:cxnSpLocks/>
            <a:stCxn id="2756" idx="2"/>
            <a:endCxn id="1946" idx="3"/>
          </p:cNvCxnSpPr>
          <p:nvPr/>
        </p:nvCxnSpPr>
        <p:spPr>
          <a:xfrm rot="10800000" flipV="1">
            <a:off x="17890431" y="13572923"/>
            <a:ext cx="6431391" cy="457542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0" name="Connector: Elbow 2618">
            <a:extLst>
              <a:ext uri="{FF2B5EF4-FFF2-40B4-BE49-F238E27FC236}">
                <a16:creationId xmlns:a16="http://schemas.microsoft.com/office/drawing/2014/main" id="{B3D235ED-F169-38C2-4C5D-E32F4CB4288E}"/>
              </a:ext>
            </a:extLst>
          </p:cNvPr>
          <p:cNvCxnSpPr>
            <a:cxnSpLocks/>
            <a:stCxn id="2757" idx="2"/>
            <a:endCxn id="1946" idx="3"/>
          </p:cNvCxnSpPr>
          <p:nvPr/>
        </p:nvCxnSpPr>
        <p:spPr>
          <a:xfrm rot="10800000" flipV="1">
            <a:off x="17890430" y="13804697"/>
            <a:ext cx="6447266" cy="434364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1" name="Connector: Elbow 2618">
            <a:extLst>
              <a:ext uri="{FF2B5EF4-FFF2-40B4-BE49-F238E27FC236}">
                <a16:creationId xmlns:a16="http://schemas.microsoft.com/office/drawing/2014/main" id="{49A4E64C-9B2D-FC7B-4725-B0CDD0FEAA49}"/>
              </a:ext>
            </a:extLst>
          </p:cNvPr>
          <p:cNvCxnSpPr>
            <a:cxnSpLocks/>
            <a:stCxn id="2754" idx="2"/>
            <a:endCxn id="1959" idx="3"/>
          </p:cNvCxnSpPr>
          <p:nvPr/>
        </p:nvCxnSpPr>
        <p:spPr>
          <a:xfrm rot="10800000" flipV="1">
            <a:off x="17890431" y="13087147"/>
            <a:ext cx="6431391" cy="528925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2" name="Connector: Elbow 2618">
            <a:extLst>
              <a:ext uri="{FF2B5EF4-FFF2-40B4-BE49-F238E27FC236}">
                <a16:creationId xmlns:a16="http://schemas.microsoft.com/office/drawing/2014/main" id="{189B90B9-6568-97C4-3744-B38EFE378E1B}"/>
              </a:ext>
            </a:extLst>
          </p:cNvPr>
          <p:cNvCxnSpPr>
            <a:cxnSpLocks/>
            <a:stCxn id="2755" idx="2"/>
            <a:endCxn id="1959" idx="3"/>
          </p:cNvCxnSpPr>
          <p:nvPr/>
        </p:nvCxnSpPr>
        <p:spPr>
          <a:xfrm rot="10800000" flipV="1">
            <a:off x="17890431" y="13325273"/>
            <a:ext cx="6437741" cy="505112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3" name="Connector: Elbow 2618">
            <a:extLst>
              <a:ext uri="{FF2B5EF4-FFF2-40B4-BE49-F238E27FC236}">
                <a16:creationId xmlns:a16="http://schemas.microsoft.com/office/drawing/2014/main" id="{9FC5A47F-39C9-EC4B-5999-8BEA1F144625}"/>
              </a:ext>
            </a:extLst>
          </p:cNvPr>
          <p:cNvCxnSpPr>
            <a:cxnSpLocks/>
            <a:stCxn id="2756" idx="2"/>
            <a:endCxn id="1959" idx="3"/>
          </p:cNvCxnSpPr>
          <p:nvPr/>
        </p:nvCxnSpPr>
        <p:spPr>
          <a:xfrm rot="10800000" flipV="1">
            <a:off x="17890431" y="13572923"/>
            <a:ext cx="6431391" cy="480347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4" name="Connector: Elbow 2618">
            <a:extLst>
              <a:ext uri="{FF2B5EF4-FFF2-40B4-BE49-F238E27FC236}">
                <a16:creationId xmlns:a16="http://schemas.microsoft.com/office/drawing/2014/main" id="{90E7BB93-4CDE-0A94-6EB0-9921A6947929}"/>
              </a:ext>
            </a:extLst>
          </p:cNvPr>
          <p:cNvCxnSpPr>
            <a:cxnSpLocks/>
            <a:stCxn id="2757" idx="2"/>
          </p:cNvCxnSpPr>
          <p:nvPr/>
        </p:nvCxnSpPr>
        <p:spPr>
          <a:xfrm rot="10800000" flipV="1">
            <a:off x="18081082" y="13804698"/>
            <a:ext cx="6256614" cy="4562500"/>
          </a:xfrm>
          <a:prstGeom prst="bentConnector3">
            <a:avLst>
              <a:gd name="adj1" fmla="val 51133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5" name="Connector: Elbow 2618">
            <a:extLst>
              <a:ext uri="{FF2B5EF4-FFF2-40B4-BE49-F238E27FC236}">
                <a16:creationId xmlns:a16="http://schemas.microsoft.com/office/drawing/2014/main" id="{25422F66-7E8E-E84D-D0B1-C298AB1FF07A}"/>
              </a:ext>
            </a:extLst>
          </p:cNvPr>
          <p:cNvCxnSpPr>
            <a:cxnSpLocks/>
            <a:stCxn id="2754" idx="2"/>
            <a:endCxn id="1972" idx="3"/>
          </p:cNvCxnSpPr>
          <p:nvPr/>
        </p:nvCxnSpPr>
        <p:spPr>
          <a:xfrm rot="10800000" flipV="1">
            <a:off x="17884827" y="13087147"/>
            <a:ext cx="6436995" cy="551730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6" name="Connector: Elbow 2618">
            <a:extLst>
              <a:ext uri="{FF2B5EF4-FFF2-40B4-BE49-F238E27FC236}">
                <a16:creationId xmlns:a16="http://schemas.microsoft.com/office/drawing/2014/main" id="{760E1FB5-7D9D-C336-A30B-E302EDF4DF29}"/>
              </a:ext>
            </a:extLst>
          </p:cNvPr>
          <p:cNvCxnSpPr>
            <a:cxnSpLocks/>
            <a:stCxn id="2755" idx="2"/>
            <a:endCxn id="1972" idx="3"/>
          </p:cNvCxnSpPr>
          <p:nvPr/>
        </p:nvCxnSpPr>
        <p:spPr>
          <a:xfrm rot="10800000" flipV="1">
            <a:off x="17884827" y="13325273"/>
            <a:ext cx="6443345" cy="52791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7" name="Connector: Elbow 2618">
            <a:extLst>
              <a:ext uri="{FF2B5EF4-FFF2-40B4-BE49-F238E27FC236}">
                <a16:creationId xmlns:a16="http://schemas.microsoft.com/office/drawing/2014/main" id="{F095EBDA-AC05-519A-4BE8-FF7974C98ED7}"/>
              </a:ext>
            </a:extLst>
          </p:cNvPr>
          <p:cNvCxnSpPr>
            <a:cxnSpLocks/>
            <a:stCxn id="2756" idx="2"/>
            <a:endCxn id="1972" idx="3"/>
          </p:cNvCxnSpPr>
          <p:nvPr/>
        </p:nvCxnSpPr>
        <p:spPr>
          <a:xfrm rot="10800000" flipV="1">
            <a:off x="17884827" y="13572923"/>
            <a:ext cx="6436995" cy="503153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8" name="Connector: Elbow 2618">
            <a:extLst>
              <a:ext uri="{FF2B5EF4-FFF2-40B4-BE49-F238E27FC236}">
                <a16:creationId xmlns:a16="http://schemas.microsoft.com/office/drawing/2014/main" id="{94B766AC-18F7-BCB0-D6CE-2FE0DAEF603E}"/>
              </a:ext>
            </a:extLst>
          </p:cNvPr>
          <p:cNvCxnSpPr>
            <a:cxnSpLocks/>
            <a:stCxn id="2757" idx="2"/>
            <a:endCxn id="1972" idx="3"/>
          </p:cNvCxnSpPr>
          <p:nvPr/>
        </p:nvCxnSpPr>
        <p:spPr>
          <a:xfrm rot="10800000" flipV="1">
            <a:off x="17884826" y="13804697"/>
            <a:ext cx="6452870" cy="47997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9" name="Connector: Elbow 2618">
            <a:extLst>
              <a:ext uri="{FF2B5EF4-FFF2-40B4-BE49-F238E27FC236}">
                <a16:creationId xmlns:a16="http://schemas.microsoft.com/office/drawing/2014/main" id="{321E0A3A-8636-4A8D-410B-4D83AFD10FD4}"/>
              </a:ext>
            </a:extLst>
          </p:cNvPr>
          <p:cNvCxnSpPr>
            <a:cxnSpLocks/>
            <a:stCxn id="2754" idx="2"/>
            <a:endCxn id="1985" idx="3"/>
          </p:cNvCxnSpPr>
          <p:nvPr/>
        </p:nvCxnSpPr>
        <p:spPr>
          <a:xfrm rot="10800000" flipV="1">
            <a:off x="17884827" y="13087147"/>
            <a:ext cx="6436995" cy="574535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0" name="Connector: Elbow 2618">
            <a:extLst>
              <a:ext uri="{FF2B5EF4-FFF2-40B4-BE49-F238E27FC236}">
                <a16:creationId xmlns:a16="http://schemas.microsoft.com/office/drawing/2014/main" id="{F34FF3CE-149C-0149-C722-4A8E5618AC17}"/>
              </a:ext>
            </a:extLst>
          </p:cNvPr>
          <p:cNvCxnSpPr>
            <a:cxnSpLocks/>
            <a:stCxn id="2755" idx="2"/>
            <a:endCxn id="1985" idx="3"/>
          </p:cNvCxnSpPr>
          <p:nvPr/>
        </p:nvCxnSpPr>
        <p:spPr>
          <a:xfrm rot="10800000" flipV="1">
            <a:off x="17884827" y="13325273"/>
            <a:ext cx="6443345" cy="550723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1" name="Connector: Elbow 2618">
            <a:extLst>
              <a:ext uri="{FF2B5EF4-FFF2-40B4-BE49-F238E27FC236}">
                <a16:creationId xmlns:a16="http://schemas.microsoft.com/office/drawing/2014/main" id="{996C86CE-C7A7-E9A8-AEDC-8EB9CE15D23E}"/>
              </a:ext>
            </a:extLst>
          </p:cNvPr>
          <p:cNvCxnSpPr>
            <a:cxnSpLocks/>
            <a:stCxn id="2756" idx="2"/>
            <a:endCxn id="1985" idx="3"/>
          </p:cNvCxnSpPr>
          <p:nvPr/>
        </p:nvCxnSpPr>
        <p:spPr>
          <a:xfrm rot="10800000" flipV="1">
            <a:off x="17884827" y="13572923"/>
            <a:ext cx="6436995" cy="525958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2" name="Connector: Elbow 2618">
            <a:extLst>
              <a:ext uri="{FF2B5EF4-FFF2-40B4-BE49-F238E27FC236}">
                <a16:creationId xmlns:a16="http://schemas.microsoft.com/office/drawing/2014/main" id="{C2B0B2A0-0318-BFE3-C5FB-47282D593625}"/>
              </a:ext>
            </a:extLst>
          </p:cNvPr>
          <p:cNvCxnSpPr>
            <a:cxnSpLocks/>
            <a:stCxn id="2757" idx="2"/>
            <a:endCxn id="1985" idx="3"/>
          </p:cNvCxnSpPr>
          <p:nvPr/>
        </p:nvCxnSpPr>
        <p:spPr>
          <a:xfrm rot="10800000" flipV="1">
            <a:off x="17884826" y="13804697"/>
            <a:ext cx="6452870" cy="502780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3" name="Connector: Elbow 2179">
            <a:extLst>
              <a:ext uri="{FF2B5EF4-FFF2-40B4-BE49-F238E27FC236}">
                <a16:creationId xmlns:a16="http://schemas.microsoft.com/office/drawing/2014/main" id="{E6012A24-36C8-8816-8434-2D688993419B}"/>
              </a:ext>
            </a:extLst>
          </p:cNvPr>
          <p:cNvCxnSpPr>
            <a:cxnSpLocks/>
            <a:stCxn id="2787" idx="2"/>
            <a:endCxn id="2124" idx="6"/>
          </p:cNvCxnSpPr>
          <p:nvPr/>
        </p:nvCxnSpPr>
        <p:spPr>
          <a:xfrm rot="10800000" flipV="1">
            <a:off x="18122806" y="16406721"/>
            <a:ext cx="6004277" cy="471904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4" name="TextBox 2783">
            <a:extLst>
              <a:ext uri="{FF2B5EF4-FFF2-40B4-BE49-F238E27FC236}">
                <a16:creationId xmlns:a16="http://schemas.microsoft.com/office/drawing/2014/main" id="{56910C64-625E-2F90-A03C-2CAFAF03DA33}"/>
              </a:ext>
            </a:extLst>
          </p:cNvPr>
          <p:cNvSpPr txBox="1"/>
          <p:nvPr/>
        </p:nvSpPr>
        <p:spPr>
          <a:xfrm rot="16200000">
            <a:off x="20514214" y="19740104"/>
            <a:ext cx="125165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plexus</a:t>
            </a:r>
          </a:p>
        </p:txBody>
      </p:sp>
      <p:sp>
        <p:nvSpPr>
          <p:cNvPr id="2785" name="TextBox 2784">
            <a:extLst>
              <a:ext uri="{FF2B5EF4-FFF2-40B4-BE49-F238E27FC236}">
                <a16:creationId xmlns:a16="http://schemas.microsoft.com/office/drawing/2014/main" id="{9EE5BCB4-D2E3-875B-845C-BF0D4EA07786}"/>
              </a:ext>
            </a:extLst>
          </p:cNvPr>
          <p:cNvSpPr txBox="1"/>
          <p:nvPr/>
        </p:nvSpPr>
        <p:spPr>
          <a:xfrm rot="16200000">
            <a:off x="21921713" y="16245942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2786" name="Text Box 3036">
            <a:extLst>
              <a:ext uri="{FF2B5EF4-FFF2-40B4-BE49-F238E27FC236}">
                <a16:creationId xmlns:a16="http://schemas.microsoft.com/office/drawing/2014/main" id="{E60E3EBD-5B8E-8B38-7455-B72B53D19802}"/>
              </a:ext>
            </a:extLst>
          </p:cNvPr>
          <p:cNvSpPr txBox="1">
            <a:spLocks noChangeAspect="1"/>
          </p:cNvSpPr>
          <p:nvPr/>
        </p:nvSpPr>
        <p:spPr>
          <a:xfrm>
            <a:off x="24123538" y="16149354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87" name="Text Box 3036">
            <a:extLst>
              <a:ext uri="{FF2B5EF4-FFF2-40B4-BE49-F238E27FC236}">
                <a16:creationId xmlns:a16="http://schemas.microsoft.com/office/drawing/2014/main" id="{6450384D-4EC0-8D94-8612-3976BBA7DD37}"/>
              </a:ext>
            </a:extLst>
          </p:cNvPr>
          <p:cNvSpPr txBox="1">
            <a:spLocks noChangeAspect="1"/>
          </p:cNvSpPr>
          <p:nvPr/>
        </p:nvSpPr>
        <p:spPr>
          <a:xfrm>
            <a:off x="24127082" y="16379722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89" name="Connector: Elbow 2179">
            <a:extLst>
              <a:ext uri="{FF2B5EF4-FFF2-40B4-BE49-F238E27FC236}">
                <a16:creationId xmlns:a16="http://schemas.microsoft.com/office/drawing/2014/main" id="{8AE5BDC3-E271-B43F-8BA3-C9D7B9D9F893}"/>
              </a:ext>
            </a:extLst>
          </p:cNvPr>
          <p:cNvCxnSpPr>
            <a:cxnSpLocks/>
            <a:stCxn id="2786" idx="2"/>
            <a:endCxn id="2124" idx="6"/>
          </p:cNvCxnSpPr>
          <p:nvPr/>
        </p:nvCxnSpPr>
        <p:spPr>
          <a:xfrm rot="10800000" flipV="1">
            <a:off x="18122806" y="16176353"/>
            <a:ext cx="6000733" cy="494941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0" name="Connector: Elbow 2179">
            <a:extLst>
              <a:ext uri="{FF2B5EF4-FFF2-40B4-BE49-F238E27FC236}">
                <a16:creationId xmlns:a16="http://schemas.microsoft.com/office/drawing/2014/main" id="{93041E43-8E13-1218-4AE5-F2BB40B27FC5}"/>
              </a:ext>
            </a:extLst>
          </p:cNvPr>
          <p:cNvCxnSpPr>
            <a:cxnSpLocks/>
            <a:endCxn id="2124" idx="6"/>
          </p:cNvCxnSpPr>
          <p:nvPr/>
        </p:nvCxnSpPr>
        <p:spPr>
          <a:xfrm rot="10800000" flipV="1">
            <a:off x="18122806" y="16661907"/>
            <a:ext cx="5807207" cy="446386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1" name="Connector: Elbow 2179">
            <a:extLst>
              <a:ext uri="{FF2B5EF4-FFF2-40B4-BE49-F238E27FC236}">
                <a16:creationId xmlns:a16="http://schemas.microsoft.com/office/drawing/2014/main" id="{DCD5F544-602A-4182-9262-20E23837B06B}"/>
              </a:ext>
            </a:extLst>
          </p:cNvPr>
          <p:cNvCxnSpPr>
            <a:cxnSpLocks/>
            <a:endCxn id="2089" idx="6"/>
          </p:cNvCxnSpPr>
          <p:nvPr/>
        </p:nvCxnSpPr>
        <p:spPr>
          <a:xfrm rot="10800000" flipV="1">
            <a:off x="18122806" y="16661907"/>
            <a:ext cx="5807207" cy="423496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2" name="Connector: Elbow 2179">
            <a:extLst>
              <a:ext uri="{FF2B5EF4-FFF2-40B4-BE49-F238E27FC236}">
                <a16:creationId xmlns:a16="http://schemas.microsoft.com/office/drawing/2014/main" id="{2A2A98E1-4E69-CA22-FD5D-DAEC32BBDBD8}"/>
              </a:ext>
            </a:extLst>
          </p:cNvPr>
          <p:cNvCxnSpPr>
            <a:cxnSpLocks/>
            <a:stCxn id="2786" idx="2"/>
            <a:endCxn id="2089" idx="6"/>
          </p:cNvCxnSpPr>
          <p:nvPr/>
        </p:nvCxnSpPr>
        <p:spPr>
          <a:xfrm rot="10800000" flipV="1">
            <a:off x="18122806" y="16176353"/>
            <a:ext cx="6000733" cy="472051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3" name="Connector: Elbow 2179">
            <a:extLst>
              <a:ext uri="{FF2B5EF4-FFF2-40B4-BE49-F238E27FC236}">
                <a16:creationId xmlns:a16="http://schemas.microsoft.com/office/drawing/2014/main" id="{E0BBE8A5-704F-3582-CB87-A258DA4C1FB5}"/>
              </a:ext>
            </a:extLst>
          </p:cNvPr>
          <p:cNvCxnSpPr>
            <a:cxnSpLocks/>
            <a:stCxn id="2787" idx="2"/>
            <a:endCxn id="2089" idx="6"/>
          </p:cNvCxnSpPr>
          <p:nvPr/>
        </p:nvCxnSpPr>
        <p:spPr>
          <a:xfrm rot="10800000" flipV="1">
            <a:off x="18122806" y="16406721"/>
            <a:ext cx="6004277" cy="449014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4" name="Text Box 3036">
            <a:extLst>
              <a:ext uri="{FF2B5EF4-FFF2-40B4-BE49-F238E27FC236}">
                <a16:creationId xmlns:a16="http://schemas.microsoft.com/office/drawing/2014/main" id="{E4ACA8C3-F8FA-3DD6-90B9-D3CB2966C00E}"/>
              </a:ext>
            </a:extLst>
          </p:cNvPr>
          <p:cNvSpPr txBox="1">
            <a:spLocks noChangeAspect="1"/>
          </p:cNvSpPr>
          <p:nvPr/>
        </p:nvSpPr>
        <p:spPr>
          <a:xfrm>
            <a:off x="24112906" y="16634907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95" name="Connector: Elbow 2618">
            <a:extLst>
              <a:ext uri="{FF2B5EF4-FFF2-40B4-BE49-F238E27FC236}">
                <a16:creationId xmlns:a16="http://schemas.microsoft.com/office/drawing/2014/main" id="{1C36146B-538B-9508-E574-5E1DF5F5F983}"/>
              </a:ext>
            </a:extLst>
          </p:cNvPr>
          <p:cNvCxnSpPr>
            <a:cxnSpLocks/>
            <a:stCxn id="2796" idx="2"/>
            <a:endCxn id="2125" idx="3"/>
          </p:cNvCxnSpPr>
          <p:nvPr/>
        </p:nvCxnSpPr>
        <p:spPr>
          <a:xfrm rot="10800000" flipV="1">
            <a:off x="17897101" y="16072372"/>
            <a:ext cx="6226493" cy="498689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6" name="Text Box 3036">
            <a:extLst>
              <a:ext uri="{FF2B5EF4-FFF2-40B4-BE49-F238E27FC236}">
                <a16:creationId xmlns:a16="http://schemas.microsoft.com/office/drawing/2014/main" id="{31014DF7-20E6-6F18-2D6C-CE4C772991B3}"/>
              </a:ext>
            </a:extLst>
          </p:cNvPr>
          <p:cNvSpPr txBox="1">
            <a:spLocks noChangeAspect="1"/>
          </p:cNvSpPr>
          <p:nvPr/>
        </p:nvSpPr>
        <p:spPr>
          <a:xfrm>
            <a:off x="24123593" y="1604537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97" name="Text Box 3036">
            <a:extLst>
              <a:ext uri="{FF2B5EF4-FFF2-40B4-BE49-F238E27FC236}">
                <a16:creationId xmlns:a16="http://schemas.microsoft.com/office/drawing/2014/main" id="{F7998CEF-7A03-981C-BDAB-25CD374EA45C}"/>
              </a:ext>
            </a:extLst>
          </p:cNvPr>
          <p:cNvSpPr txBox="1">
            <a:spLocks noChangeAspect="1"/>
          </p:cNvSpPr>
          <p:nvPr/>
        </p:nvSpPr>
        <p:spPr>
          <a:xfrm>
            <a:off x="24127139" y="16282829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98" name="Text Box 3036">
            <a:extLst>
              <a:ext uri="{FF2B5EF4-FFF2-40B4-BE49-F238E27FC236}">
                <a16:creationId xmlns:a16="http://schemas.microsoft.com/office/drawing/2014/main" id="{45A3E84F-4454-D880-013C-DE971A9E9F99}"/>
              </a:ext>
            </a:extLst>
          </p:cNvPr>
          <p:cNvSpPr txBox="1">
            <a:spLocks noChangeAspect="1"/>
          </p:cNvSpPr>
          <p:nvPr/>
        </p:nvSpPr>
        <p:spPr>
          <a:xfrm>
            <a:off x="24116511" y="16520289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99" name="Connector: Elbow 2618">
            <a:extLst>
              <a:ext uri="{FF2B5EF4-FFF2-40B4-BE49-F238E27FC236}">
                <a16:creationId xmlns:a16="http://schemas.microsoft.com/office/drawing/2014/main" id="{BB730B0F-6A71-07F4-9328-4B1A8204EFBF}"/>
              </a:ext>
            </a:extLst>
          </p:cNvPr>
          <p:cNvCxnSpPr>
            <a:cxnSpLocks/>
            <a:stCxn id="2797" idx="2"/>
            <a:endCxn id="2125" idx="3"/>
          </p:cNvCxnSpPr>
          <p:nvPr/>
        </p:nvCxnSpPr>
        <p:spPr>
          <a:xfrm rot="10800000" flipV="1">
            <a:off x="17897101" y="16309828"/>
            <a:ext cx="6230039" cy="474943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0" name="Connector: Elbow 2618">
            <a:extLst>
              <a:ext uri="{FF2B5EF4-FFF2-40B4-BE49-F238E27FC236}">
                <a16:creationId xmlns:a16="http://schemas.microsoft.com/office/drawing/2014/main" id="{AB161F14-E572-05CF-E478-F54075B83453}"/>
              </a:ext>
            </a:extLst>
          </p:cNvPr>
          <p:cNvCxnSpPr>
            <a:cxnSpLocks/>
            <a:stCxn id="2798" idx="2"/>
            <a:endCxn id="2125" idx="3"/>
          </p:cNvCxnSpPr>
          <p:nvPr/>
        </p:nvCxnSpPr>
        <p:spPr>
          <a:xfrm rot="10800000" flipV="1">
            <a:off x="17897101" y="16547288"/>
            <a:ext cx="6219411" cy="45119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1" name="Connector: Elbow 2618">
            <a:extLst>
              <a:ext uri="{FF2B5EF4-FFF2-40B4-BE49-F238E27FC236}">
                <a16:creationId xmlns:a16="http://schemas.microsoft.com/office/drawing/2014/main" id="{EB5148B9-6133-1BFE-C6D6-9A22A0FA1B72}"/>
              </a:ext>
            </a:extLst>
          </p:cNvPr>
          <p:cNvCxnSpPr>
            <a:cxnSpLocks/>
            <a:stCxn id="2796" idx="2"/>
            <a:endCxn id="2090" idx="3"/>
          </p:cNvCxnSpPr>
          <p:nvPr/>
        </p:nvCxnSpPr>
        <p:spPr>
          <a:xfrm rot="10800000" flipV="1">
            <a:off x="17897101" y="16072372"/>
            <a:ext cx="6226493" cy="475798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2" name="Connector: Elbow 2618">
            <a:extLst>
              <a:ext uri="{FF2B5EF4-FFF2-40B4-BE49-F238E27FC236}">
                <a16:creationId xmlns:a16="http://schemas.microsoft.com/office/drawing/2014/main" id="{5A581D9A-2140-118A-A663-00510298B1C6}"/>
              </a:ext>
            </a:extLst>
          </p:cNvPr>
          <p:cNvCxnSpPr>
            <a:cxnSpLocks/>
            <a:stCxn id="2797" idx="2"/>
            <a:endCxn id="2090" idx="3"/>
          </p:cNvCxnSpPr>
          <p:nvPr/>
        </p:nvCxnSpPr>
        <p:spPr>
          <a:xfrm rot="10800000" flipV="1">
            <a:off x="17897101" y="16309828"/>
            <a:ext cx="6230039" cy="452053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3" name="Connector: Elbow 2618">
            <a:extLst>
              <a:ext uri="{FF2B5EF4-FFF2-40B4-BE49-F238E27FC236}">
                <a16:creationId xmlns:a16="http://schemas.microsoft.com/office/drawing/2014/main" id="{EB032C28-B915-00C4-9353-05077071DFF2}"/>
              </a:ext>
            </a:extLst>
          </p:cNvPr>
          <p:cNvCxnSpPr>
            <a:cxnSpLocks/>
            <a:stCxn id="2798" idx="2"/>
            <a:endCxn id="2090" idx="3"/>
          </p:cNvCxnSpPr>
          <p:nvPr/>
        </p:nvCxnSpPr>
        <p:spPr>
          <a:xfrm rot="10800000" flipV="1">
            <a:off x="17897101" y="16547288"/>
            <a:ext cx="6219411" cy="428307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4" name="TextBox 2803">
            <a:extLst>
              <a:ext uri="{FF2B5EF4-FFF2-40B4-BE49-F238E27FC236}">
                <a16:creationId xmlns:a16="http://schemas.microsoft.com/office/drawing/2014/main" id="{3451199B-8FF1-322A-A9B7-404E6065AB42}"/>
              </a:ext>
            </a:extLst>
          </p:cNvPr>
          <p:cNvSpPr txBox="1"/>
          <p:nvPr/>
        </p:nvSpPr>
        <p:spPr>
          <a:xfrm rot="16200000">
            <a:off x="21715582" y="17286293"/>
            <a:ext cx="1227924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plexus</a:t>
            </a:r>
          </a:p>
        </p:txBody>
      </p:sp>
      <p:sp>
        <p:nvSpPr>
          <p:cNvPr id="2805" name="Text Box 3036">
            <a:extLst>
              <a:ext uri="{FF2B5EF4-FFF2-40B4-BE49-F238E27FC236}">
                <a16:creationId xmlns:a16="http://schemas.microsoft.com/office/drawing/2014/main" id="{93B973F6-1381-26AA-D689-FA16C170A188}"/>
              </a:ext>
            </a:extLst>
          </p:cNvPr>
          <p:cNvSpPr txBox="1">
            <a:spLocks noChangeAspect="1"/>
          </p:cNvSpPr>
          <p:nvPr/>
        </p:nvSpPr>
        <p:spPr>
          <a:xfrm>
            <a:off x="22335952" y="17103423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06" name="Connector: Elbow 2570">
            <a:extLst>
              <a:ext uri="{FF2B5EF4-FFF2-40B4-BE49-F238E27FC236}">
                <a16:creationId xmlns:a16="http://schemas.microsoft.com/office/drawing/2014/main" id="{C6776902-D68D-5571-3679-C9FE338D8466}"/>
              </a:ext>
            </a:extLst>
          </p:cNvPr>
          <p:cNvCxnSpPr>
            <a:cxnSpLocks/>
            <a:stCxn id="2805" idx="2"/>
            <a:endCxn id="2092" idx="3"/>
          </p:cNvCxnSpPr>
          <p:nvPr/>
        </p:nvCxnSpPr>
        <p:spPr>
          <a:xfrm rot="10800000" flipV="1">
            <a:off x="17897100" y="17130423"/>
            <a:ext cx="4438852" cy="382907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7" name="Connector: Elbow 2570">
            <a:extLst>
              <a:ext uri="{FF2B5EF4-FFF2-40B4-BE49-F238E27FC236}">
                <a16:creationId xmlns:a16="http://schemas.microsoft.com/office/drawing/2014/main" id="{72192A30-F857-E4E6-B9BF-5B2AE6A0015D}"/>
              </a:ext>
            </a:extLst>
          </p:cNvPr>
          <p:cNvCxnSpPr>
            <a:cxnSpLocks/>
            <a:stCxn id="2805" idx="2"/>
            <a:endCxn id="2127" idx="3"/>
          </p:cNvCxnSpPr>
          <p:nvPr/>
        </p:nvCxnSpPr>
        <p:spPr>
          <a:xfrm rot="10800000" flipV="1">
            <a:off x="17897100" y="17130423"/>
            <a:ext cx="4438852" cy="405798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8" name="Text Box 3036">
            <a:extLst>
              <a:ext uri="{FF2B5EF4-FFF2-40B4-BE49-F238E27FC236}">
                <a16:creationId xmlns:a16="http://schemas.microsoft.com/office/drawing/2014/main" id="{AC87006A-D037-89A8-90FE-BB0226AC6D7C}"/>
              </a:ext>
            </a:extLst>
          </p:cNvPr>
          <p:cNvSpPr txBox="1">
            <a:spLocks noChangeAspect="1"/>
          </p:cNvSpPr>
          <p:nvPr/>
        </p:nvSpPr>
        <p:spPr>
          <a:xfrm>
            <a:off x="24813355" y="14488863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09" name="Text Box 3036">
            <a:extLst>
              <a:ext uri="{FF2B5EF4-FFF2-40B4-BE49-F238E27FC236}">
                <a16:creationId xmlns:a16="http://schemas.microsoft.com/office/drawing/2014/main" id="{F45D6AB9-D51B-4006-9C9F-14A6B93209D5}"/>
              </a:ext>
            </a:extLst>
          </p:cNvPr>
          <p:cNvSpPr txBox="1">
            <a:spLocks noChangeAspect="1"/>
          </p:cNvSpPr>
          <p:nvPr/>
        </p:nvSpPr>
        <p:spPr>
          <a:xfrm>
            <a:off x="24816902" y="14719232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810" name="Connector: Elbow 380">
            <a:extLst>
              <a:ext uri="{FF2B5EF4-FFF2-40B4-BE49-F238E27FC236}">
                <a16:creationId xmlns:a16="http://schemas.microsoft.com/office/drawing/2014/main" id="{A9B36925-36D5-0AAD-7FF7-2B9A6C88A34B}"/>
              </a:ext>
            </a:extLst>
          </p:cNvPr>
          <p:cNvCxnSpPr>
            <a:cxnSpLocks/>
            <a:stCxn id="2808" idx="2"/>
            <a:endCxn id="2805" idx="0"/>
          </p:cNvCxnSpPr>
          <p:nvPr/>
        </p:nvCxnSpPr>
        <p:spPr>
          <a:xfrm rot="10800000" flipV="1">
            <a:off x="22362953" y="14515863"/>
            <a:ext cx="2450403" cy="2587560"/>
          </a:xfrm>
          <a:prstGeom prst="bentConnector2">
            <a:avLst/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1" name="Connector: Elbow 380">
            <a:extLst>
              <a:ext uri="{FF2B5EF4-FFF2-40B4-BE49-F238E27FC236}">
                <a16:creationId xmlns:a16="http://schemas.microsoft.com/office/drawing/2014/main" id="{4E4E07A5-48D2-10F5-81D4-EA456C075C3A}"/>
              </a:ext>
            </a:extLst>
          </p:cNvPr>
          <p:cNvCxnSpPr>
            <a:cxnSpLocks/>
            <a:stCxn id="2809" idx="2"/>
            <a:endCxn id="2805" idx="0"/>
          </p:cNvCxnSpPr>
          <p:nvPr/>
        </p:nvCxnSpPr>
        <p:spPr>
          <a:xfrm rot="10800000" flipV="1">
            <a:off x="22362952" y="14746231"/>
            <a:ext cx="2453950" cy="2357191"/>
          </a:xfrm>
          <a:prstGeom prst="bentConnector2">
            <a:avLst/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2" name="Text Box 3036">
            <a:extLst>
              <a:ext uri="{FF2B5EF4-FFF2-40B4-BE49-F238E27FC236}">
                <a16:creationId xmlns:a16="http://schemas.microsoft.com/office/drawing/2014/main" id="{B0572C68-EB0F-5ECB-D303-8D6F22EC61DE}"/>
              </a:ext>
            </a:extLst>
          </p:cNvPr>
          <p:cNvSpPr txBox="1">
            <a:spLocks noChangeAspect="1"/>
          </p:cNvSpPr>
          <p:nvPr/>
        </p:nvSpPr>
        <p:spPr>
          <a:xfrm>
            <a:off x="21509245" y="15671143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13" name="Text Box 3036">
            <a:extLst>
              <a:ext uri="{FF2B5EF4-FFF2-40B4-BE49-F238E27FC236}">
                <a16:creationId xmlns:a16="http://schemas.microsoft.com/office/drawing/2014/main" id="{245FBAB2-1744-D53D-6687-37F86F4B91B1}"/>
              </a:ext>
            </a:extLst>
          </p:cNvPr>
          <p:cNvSpPr txBox="1">
            <a:spLocks noChangeAspect="1"/>
          </p:cNvSpPr>
          <p:nvPr/>
        </p:nvSpPr>
        <p:spPr>
          <a:xfrm>
            <a:off x="21548890" y="14015969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14" name="Connector: Elbow 2570">
            <a:extLst>
              <a:ext uri="{FF2B5EF4-FFF2-40B4-BE49-F238E27FC236}">
                <a16:creationId xmlns:a16="http://schemas.microsoft.com/office/drawing/2014/main" id="{0F2D075B-DD5E-EAEB-7C51-8B97A11E5585}"/>
              </a:ext>
            </a:extLst>
          </p:cNvPr>
          <p:cNvCxnSpPr>
            <a:cxnSpLocks/>
            <a:stCxn id="2812" idx="2"/>
            <a:endCxn id="2079" idx="3"/>
          </p:cNvCxnSpPr>
          <p:nvPr/>
        </p:nvCxnSpPr>
        <p:spPr>
          <a:xfrm rot="10800000" flipV="1">
            <a:off x="17897101" y="15698142"/>
            <a:ext cx="3612145" cy="503245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5" name="Connector: Elbow 2570">
            <a:extLst>
              <a:ext uri="{FF2B5EF4-FFF2-40B4-BE49-F238E27FC236}">
                <a16:creationId xmlns:a16="http://schemas.microsoft.com/office/drawing/2014/main" id="{65B8B079-2927-65F5-082D-56D39EBCA164}"/>
              </a:ext>
            </a:extLst>
          </p:cNvPr>
          <p:cNvCxnSpPr>
            <a:cxnSpLocks/>
            <a:stCxn id="2813" idx="2"/>
            <a:endCxn id="2066" idx="3"/>
          </p:cNvCxnSpPr>
          <p:nvPr/>
        </p:nvCxnSpPr>
        <p:spPr>
          <a:xfrm rot="10800000" flipV="1">
            <a:off x="17897100" y="14042969"/>
            <a:ext cx="3651790" cy="645872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6" name="Text Box 3036">
            <a:extLst>
              <a:ext uri="{FF2B5EF4-FFF2-40B4-BE49-F238E27FC236}">
                <a16:creationId xmlns:a16="http://schemas.microsoft.com/office/drawing/2014/main" id="{C913CE24-0780-F46D-2F50-F59CB5A260C7}"/>
              </a:ext>
            </a:extLst>
          </p:cNvPr>
          <p:cNvSpPr txBox="1">
            <a:spLocks noChangeAspect="1"/>
          </p:cNvSpPr>
          <p:nvPr/>
        </p:nvSpPr>
        <p:spPr>
          <a:xfrm>
            <a:off x="24176704" y="16174165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17" name="Text Box 3036">
            <a:extLst>
              <a:ext uri="{FF2B5EF4-FFF2-40B4-BE49-F238E27FC236}">
                <a16:creationId xmlns:a16="http://schemas.microsoft.com/office/drawing/2014/main" id="{DEC8FEC9-3DFB-4629-67B6-EF5AE98B3041}"/>
              </a:ext>
            </a:extLst>
          </p:cNvPr>
          <p:cNvSpPr txBox="1">
            <a:spLocks noChangeAspect="1"/>
          </p:cNvSpPr>
          <p:nvPr/>
        </p:nvSpPr>
        <p:spPr>
          <a:xfrm>
            <a:off x="24187338" y="16411625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18" name="Text Box 3036">
            <a:extLst>
              <a:ext uri="{FF2B5EF4-FFF2-40B4-BE49-F238E27FC236}">
                <a16:creationId xmlns:a16="http://schemas.microsoft.com/office/drawing/2014/main" id="{C7CEFFFB-3F71-3292-3BA9-AB7C2D94154A}"/>
              </a:ext>
            </a:extLst>
          </p:cNvPr>
          <p:cNvSpPr txBox="1">
            <a:spLocks noChangeAspect="1"/>
          </p:cNvSpPr>
          <p:nvPr/>
        </p:nvSpPr>
        <p:spPr>
          <a:xfrm>
            <a:off x="24173163" y="16652623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19" name="Connector: Elbow 2179">
            <a:extLst>
              <a:ext uri="{FF2B5EF4-FFF2-40B4-BE49-F238E27FC236}">
                <a16:creationId xmlns:a16="http://schemas.microsoft.com/office/drawing/2014/main" id="{C38E5052-F883-5F1F-F9DE-3147010F95B4}"/>
              </a:ext>
            </a:extLst>
          </p:cNvPr>
          <p:cNvCxnSpPr>
            <a:cxnSpLocks/>
            <a:stCxn id="2816" idx="2"/>
            <a:endCxn id="2076" idx="6"/>
          </p:cNvCxnSpPr>
          <p:nvPr/>
        </p:nvCxnSpPr>
        <p:spPr>
          <a:xfrm rot="10800000" flipV="1">
            <a:off x="18122806" y="16201164"/>
            <a:ext cx="6053899" cy="446679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0" name="Connector: Elbow 2179">
            <a:extLst>
              <a:ext uri="{FF2B5EF4-FFF2-40B4-BE49-F238E27FC236}">
                <a16:creationId xmlns:a16="http://schemas.microsoft.com/office/drawing/2014/main" id="{BE26299F-FF6E-1C93-1628-F664C3651F43}"/>
              </a:ext>
            </a:extLst>
          </p:cNvPr>
          <p:cNvCxnSpPr>
            <a:cxnSpLocks/>
            <a:stCxn id="2817" idx="2"/>
            <a:endCxn id="2076" idx="6"/>
          </p:cNvCxnSpPr>
          <p:nvPr/>
        </p:nvCxnSpPr>
        <p:spPr>
          <a:xfrm rot="10800000" flipV="1">
            <a:off x="18122806" y="16438624"/>
            <a:ext cx="6064533" cy="422933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1" name="Connector: Elbow 2179">
            <a:extLst>
              <a:ext uri="{FF2B5EF4-FFF2-40B4-BE49-F238E27FC236}">
                <a16:creationId xmlns:a16="http://schemas.microsoft.com/office/drawing/2014/main" id="{CBC6BDBE-7FB9-5AC9-8E40-44543E8341B5}"/>
              </a:ext>
            </a:extLst>
          </p:cNvPr>
          <p:cNvCxnSpPr>
            <a:cxnSpLocks/>
            <a:stCxn id="2818" idx="2"/>
            <a:endCxn id="2076" idx="6"/>
          </p:cNvCxnSpPr>
          <p:nvPr/>
        </p:nvCxnSpPr>
        <p:spPr>
          <a:xfrm rot="10800000" flipV="1">
            <a:off x="18122805" y="16679622"/>
            <a:ext cx="6050358" cy="398833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2" name="Connector: Elbow 2179">
            <a:extLst>
              <a:ext uri="{FF2B5EF4-FFF2-40B4-BE49-F238E27FC236}">
                <a16:creationId xmlns:a16="http://schemas.microsoft.com/office/drawing/2014/main" id="{526F04D8-CE0D-FCA1-5650-B4BBF7D8A503}"/>
              </a:ext>
            </a:extLst>
          </p:cNvPr>
          <p:cNvCxnSpPr>
            <a:cxnSpLocks/>
            <a:stCxn id="2823" idx="2"/>
            <a:endCxn id="2063" idx="6"/>
          </p:cNvCxnSpPr>
          <p:nvPr/>
        </p:nvCxnSpPr>
        <p:spPr>
          <a:xfrm rot="10800000" flipV="1">
            <a:off x="18122806" y="9848675"/>
            <a:ext cx="7652927" cy="1059038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3" name="Text Box 3036">
            <a:extLst>
              <a:ext uri="{FF2B5EF4-FFF2-40B4-BE49-F238E27FC236}">
                <a16:creationId xmlns:a16="http://schemas.microsoft.com/office/drawing/2014/main" id="{7BF09AD0-7446-19F0-C8FC-D4E060B8C561}"/>
              </a:ext>
            </a:extLst>
          </p:cNvPr>
          <p:cNvSpPr txBox="1">
            <a:spLocks noChangeAspect="1"/>
          </p:cNvSpPr>
          <p:nvPr/>
        </p:nvSpPr>
        <p:spPr>
          <a:xfrm>
            <a:off x="25775732" y="9821675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24" name="Connector: Elbow 2618">
            <a:extLst>
              <a:ext uri="{FF2B5EF4-FFF2-40B4-BE49-F238E27FC236}">
                <a16:creationId xmlns:a16="http://schemas.microsoft.com/office/drawing/2014/main" id="{D072AFB9-620F-5209-43AD-86B8DCDF6EF3}"/>
              </a:ext>
            </a:extLst>
          </p:cNvPr>
          <p:cNvCxnSpPr>
            <a:cxnSpLocks/>
            <a:stCxn id="1714" idx="2"/>
            <a:endCxn id="2077" idx="3"/>
          </p:cNvCxnSpPr>
          <p:nvPr/>
        </p:nvCxnSpPr>
        <p:spPr>
          <a:xfrm rot="10800000" flipV="1">
            <a:off x="17897100" y="9745567"/>
            <a:ext cx="4158810" cy="1085588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5" name="Connector: Elbow 2618">
            <a:extLst>
              <a:ext uri="{FF2B5EF4-FFF2-40B4-BE49-F238E27FC236}">
                <a16:creationId xmlns:a16="http://schemas.microsoft.com/office/drawing/2014/main" id="{62C5668F-1B15-F26B-8B9E-CBAFF5582982}"/>
              </a:ext>
            </a:extLst>
          </p:cNvPr>
          <p:cNvCxnSpPr>
            <a:cxnSpLocks/>
            <a:stCxn id="1714" idx="2"/>
            <a:endCxn id="2064" idx="3"/>
          </p:cNvCxnSpPr>
          <p:nvPr/>
        </p:nvCxnSpPr>
        <p:spPr>
          <a:xfrm rot="10800000" flipV="1">
            <a:off x="17897100" y="9745568"/>
            <a:ext cx="4158810" cy="1062698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6" name="Connector: Elbow 2618">
            <a:extLst>
              <a:ext uri="{FF2B5EF4-FFF2-40B4-BE49-F238E27FC236}">
                <a16:creationId xmlns:a16="http://schemas.microsoft.com/office/drawing/2014/main" id="{CD378965-2E26-21FF-83A0-CA3F05E41DA7}"/>
              </a:ext>
            </a:extLst>
          </p:cNvPr>
          <p:cNvCxnSpPr>
            <a:cxnSpLocks/>
            <a:stCxn id="1714" idx="2"/>
            <a:endCxn id="2051" idx="3"/>
          </p:cNvCxnSpPr>
          <p:nvPr/>
        </p:nvCxnSpPr>
        <p:spPr>
          <a:xfrm rot="10800000" flipV="1">
            <a:off x="17897100" y="9745567"/>
            <a:ext cx="4158810" cy="103980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7" name="Connector: Elbow 2179">
            <a:extLst>
              <a:ext uri="{FF2B5EF4-FFF2-40B4-BE49-F238E27FC236}">
                <a16:creationId xmlns:a16="http://schemas.microsoft.com/office/drawing/2014/main" id="{8EE3D22B-E7DE-FB87-1543-CDCC30E896E2}"/>
              </a:ext>
            </a:extLst>
          </p:cNvPr>
          <p:cNvCxnSpPr>
            <a:cxnSpLocks/>
            <a:stCxn id="2823" idx="2"/>
            <a:endCxn id="2050" idx="6"/>
          </p:cNvCxnSpPr>
          <p:nvPr/>
        </p:nvCxnSpPr>
        <p:spPr>
          <a:xfrm rot="10800000" flipV="1">
            <a:off x="18122806" y="9848674"/>
            <a:ext cx="7652927" cy="103614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8" name="Connector: Elbow 2570">
            <a:extLst>
              <a:ext uri="{FF2B5EF4-FFF2-40B4-BE49-F238E27FC236}">
                <a16:creationId xmlns:a16="http://schemas.microsoft.com/office/drawing/2014/main" id="{29B833D7-D766-1363-A876-5B17AF78B9B5}"/>
              </a:ext>
            </a:extLst>
          </p:cNvPr>
          <p:cNvCxnSpPr>
            <a:cxnSpLocks/>
            <a:stCxn id="2813" idx="2"/>
            <a:endCxn id="2053" idx="3"/>
          </p:cNvCxnSpPr>
          <p:nvPr/>
        </p:nvCxnSpPr>
        <p:spPr>
          <a:xfrm rot="10800000" flipV="1">
            <a:off x="17897100" y="14042968"/>
            <a:ext cx="3651790" cy="622981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9" name="Connector: Elbow 2570">
            <a:extLst>
              <a:ext uri="{FF2B5EF4-FFF2-40B4-BE49-F238E27FC236}">
                <a16:creationId xmlns:a16="http://schemas.microsoft.com/office/drawing/2014/main" id="{C2D606EF-9AF4-59ED-AB1D-5C2EF40226CD}"/>
              </a:ext>
            </a:extLst>
          </p:cNvPr>
          <p:cNvCxnSpPr>
            <a:cxnSpLocks/>
            <a:stCxn id="2813" idx="2"/>
            <a:endCxn id="2040" idx="3"/>
          </p:cNvCxnSpPr>
          <p:nvPr/>
        </p:nvCxnSpPr>
        <p:spPr>
          <a:xfrm rot="10800000" flipV="1">
            <a:off x="17897100" y="14042969"/>
            <a:ext cx="3651790" cy="600091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0" name="Connector: Elbow 2570">
            <a:extLst>
              <a:ext uri="{FF2B5EF4-FFF2-40B4-BE49-F238E27FC236}">
                <a16:creationId xmlns:a16="http://schemas.microsoft.com/office/drawing/2014/main" id="{DA696BDA-71B6-8205-6438-6C52B7FC42BB}"/>
              </a:ext>
            </a:extLst>
          </p:cNvPr>
          <p:cNvCxnSpPr>
            <a:cxnSpLocks/>
            <a:stCxn id="2813" idx="2"/>
            <a:endCxn id="2027" idx="3"/>
          </p:cNvCxnSpPr>
          <p:nvPr/>
        </p:nvCxnSpPr>
        <p:spPr>
          <a:xfrm rot="10800000" flipV="1">
            <a:off x="17897100" y="14042968"/>
            <a:ext cx="3651790" cy="577200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1" name="Connector: Elbow 2570">
            <a:extLst>
              <a:ext uri="{FF2B5EF4-FFF2-40B4-BE49-F238E27FC236}">
                <a16:creationId xmlns:a16="http://schemas.microsoft.com/office/drawing/2014/main" id="{33434B4F-CBBB-AD6F-28DE-24D6C7B544D1}"/>
              </a:ext>
            </a:extLst>
          </p:cNvPr>
          <p:cNvCxnSpPr>
            <a:cxnSpLocks/>
            <a:stCxn id="2813" idx="2"/>
            <a:endCxn id="2014" idx="3"/>
          </p:cNvCxnSpPr>
          <p:nvPr/>
        </p:nvCxnSpPr>
        <p:spPr>
          <a:xfrm rot="10800000" flipV="1">
            <a:off x="17897100" y="14042969"/>
            <a:ext cx="3651790" cy="554310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2" name="Connector: Elbow 2570">
            <a:extLst>
              <a:ext uri="{FF2B5EF4-FFF2-40B4-BE49-F238E27FC236}">
                <a16:creationId xmlns:a16="http://schemas.microsoft.com/office/drawing/2014/main" id="{DDC4AA0B-5569-292A-82A0-3C4BE52A63E5}"/>
              </a:ext>
            </a:extLst>
          </p:cNvPr>
          <p:cNvCxnSpPr>
            <a:cxnSpLocks/>
            <a:stCxn id="2846" idx="2"/>
            <a:endCxn id="2001" idx="3"/>
          </p:cNvCxnSpPr>
          <p:nvPr/>
        </p:nvCxnSpPr>
        <p:spPr>
          <a:xfrm rot="10800000" flipV="1">
            <a:off x="17897101" y="13577062"/>
            <a:ext cx="3481973" cy="578010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3" name="Connector: Elbow 2179">
            <a:extLst>
              <a:ext uri="{FF2B5EF4-FFF2-40B4-BE49-F238E27FC236}">
                <a16:creationId xmlns:a16="http://schemas.microsoft.com/office/drawing/2014/main" id="{E73D88D5-CF8E-D494-6946-FA58682D9FE8}"/>
              </a:ext>
            </a:extLst>
          </p:cNvPr>
          <p:cNvCxnSpPr>
            <a:cxnSpLocks/>
            <a:stCxn id="2823" idx="2"/>
            <a:endCxn id="2037" idx="6"/>
          </p:cNvCxnSpPr>
          <p:nvPr/>
        </p:nvCxnSpPr>
        <p:spPr>
          <a:xfrm rot="10800000" flipV="1">
            <a:off x="18122806" y="9848675"/>
            <a:ext cx="7652927" cy="101325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4" name="Connector: Elbow 2179">
            <a:extLst>
              <a:ext uri="{FF2B5EF4-FFF2-40B4-BE49-F238E27FC236}">
                <a16:creationId xmlns:a16="http://schemas.microsoft.com/office/drawing/2014/main" id="{F2EB5C35-1135-D8E4-EA6B-6E83223D1792}"/>
              </a:ext>
            </a:extLst>
          </p:cNvPr>
          <p:cNvCxnSpPr>
            <a:cxnSpLocks/>
            <a:stCxn id="2823" idx="2"/>
            <a:endCxn id="2024" idx="6"/>
          </p:cNvCxnSpPr>
          <p:nvPr/>
        </p:nvCxnSpPr>
        <p:spPr>
          <a:xfrm rot="10800000" flipV="1">
            <a:off x="18122806" y="9848674"/>
            <a:ext cx="7652927" cy="99036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5" name="Connector: Elbow 2179">
            <a:extLst>
              <a:ext uri="{FF2B5EF4-FFF2-40B4-BE49-F238E27FC236}">
                <a16:creationId xmlns:a16="http://schemas.microsoft.com/office/drawing/2014/main" id="{3A4D1BF5-68A2-A532-21DB-CA20FD2FD9D4}"/>
              </a:ext>
            </a:extLst>
          </p:cNvPr>
          <p:cNvCxnSpPr>
            <a:cxnSpLocks/>
            <a:stCxn id="2823" idx="2"/>
            <a:endCxn id="2011" idx="6"/>
          </p:cNvCxnSpPr>
          <p:nvPr/>
        </p:nvCxnSpPr>
        <p:spPr>
          <a:xfrm rot="10800000" flipV="1">
            <a:off x="18122806" y="9848675"/>
            <a:ext cx="7652927" cy="967476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6" name="Connector: Elbow 2179">
            <a:extLst>
              <a:ext uri="{FF2B5EF4-FFF2-40B4-BE49-F238E27FC236}">
                <a16:creationId xmlns:a16="http://schemas.microsoft.com/office/drawing/2014/main" id="{E3434754-FC92-C0DE-C109-A692F8BCD541}"/>
              </a:ext>
            </a:extLst>
          </p:cNvPr>
          <p:cNvCxnSpPr>
            <a:cxnSpLocks/>
            <a:stCxn id="2823" idx="2"/>
            <a:endCxn id="1998" idx="6"/>
          </p:cNvCxnSpPr>
          <p:nvPr/>
        </p:nvCxnSpPr>
        <p:spPr>
          <a:xfrm rot="10800000" flipV="1">
            <a:off x="18122806" y="9848674"/>
            <a:ext cx="7652927" cy="944585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7" name="Connector: Elbow 2179">
            <a:extLst>
              <a:ext uri="{FF2B5EF4-FFF2-40B4-BE49-F238E27FC236}">
                <a16:creationId xmlns:a16="http://schemas.microsoft.com/office/drawing/2014/main" id="{06A09D75-7CD3-59D3-AD3B-23EC6E526D16}"/>
              </a:ext>
            </a:extLst>
          </p:cNvPr>
          <p:cNvCxnSpPr>
            <a:cxnSpLocks/>
            <a:stCxn id="2823" idx="2"/>
            <a:endCxn id="1998" idx="6"/>
          </p:cNvCxnSpPr>
          <p:nvPr/>
        </p:nvCxnSpPr>
        <p:spPr>
          <a:xfrm rot="10800000" flipV="1">
            <a:off x="18122806" y="9848674"/>
            <a:ext cx="7652927" cy="944585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8" name="Connector: Elbow 2239">
            <a:extLst>
              <a:ext uri="{FF2B5EF4-FFF2-40B4-BE49-F238E27FC236}">
                <a16:creationId xmlns:a16="http://schemas.microsoft.com/office/drawing/2014/main" id="{2AABDB0B-F904-80F6-463D-C7ADB32DCDAE}"/>
              </a:ext>
            </a:extLst>
          </p:cNvPr>
          <p:cNvCxnSpPr>
            <a:cxnSpLocks/>
            <a:stCxn id="1713" idx="2"/>
            <a:endCxn id="1999" idx="3"/>
          </p:cNvCxnSpPr>
          <p:nvPr/>
        </p:nvCxnSpPr>
        <p:spPr>
          <a:xfrm rot="10800000" flipV="1">
            <a:off x="17897101" y="9833793"/>
            <a:ext cx="4205285" cy="939423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9" name="Text Box 3036">
            <a:extLst>
              <a:ext uri="{FF2B5EF4-FFF2-40B4-BE49-F238E27FC236}">
                <a16:creationId xmlns:a16="http://schemas.microsoft.com/office/drawing/2014/main" id="{F4A153BF-A8EA-52B6-4951-5BBB3D5CA42F}"/>
              </a:ext>
            </a:extLst>
          </p:cNvPr>
          <p:cNvSpPr txBox="1">
            <a:spLocks noChangeAspect="1"/>
          </p:cNvSpPr>
          <p:nvPr/>
        </p:nvSpPr>
        <p:spPr>
          <a:xfrm>
            <a:off x="24374709" y="12445590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40" name="Text Box 3036">
            <a:extLst>
              <a:ext uri="{FF2B5EF4-FFF2-40B4-BE49-F238E27FC236}">
                <a16:creationId xmlns:a16="http://schemas.microsoft.com/office/drawing/2014/main" id="{F56A7040-6884-AACE-BCD0-3CAA237ED849}"/>
              </a:ext>
            </a:extLst>
          </p:cNvPr>
          <p:cNvSpPr txBox="1">
            <a:spLocks noChangeAspect="1"/>
          </p:cNvSpPr>
          <p:nvPr/>
        </p:nvSpPr>
        <p:spPr>
          <a:xfrm>
            <a:off x="24381059" y="12677365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41" name="Text Box 3036">
            <a:extLst>
              <a:ext uri="{FF2B5EF4-FFF2-40B4-BE49-F238E27FC236}">
                <a16:creationId xmlns:a16="http://schemas.microsoft.com/office/drawing/2014/main" id="{1D624BB5-0CB7-FB60-7DAB-A89CFDED18BB}"/>
              </a:ext>
            </a:extLst>
          </p:cNvPr>
          <p:cNvSpPr txBox="1">
            <a:spLocks noChangeAspect="1"/>
          </p:cNvSpPr>
          <p:nvPr/>
        </p:nvSpPr>
        <p:spPr>
          <a:xfrm>
            <a:off x="24387409" y="12918665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42" name="Text Box 3036">
            <a:extLst>
              <a:ext uri="{FF2B5EF4-FFF2-40B4-BE49-F238E27FC236}">
                <a16:creationId xmlns:a16="http://schemas.microsoft.com/office/drawing/2014/main" id="{84F35973-AE7E-B68E-149F-CFE453F52D5A}"/>
              </a:ext>
            </a:extLst>
          </p:cNvPr>
          <p:cNvSpPr txBox="1">
            <a:spLocks noChangeAspect="1"/>
          </p:cNvSpPr>
          <p:nvPr/>
        </p:nvSpPr>
        <p:spPr>
          <a:xfrm>
            <a:off x="24393759" y="13159965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43" name="Text Box 3036">
            <a:extLst>
              <a:ext uri="{FF2B5EF4-FFF2-40B4-BE49-F238E27FC236}">
                <a16:creationId xmlns:a16="http://schemas.microsoft.com/office/drawing/2014/main" id="{BB008A00-32EA-D578-DEDD-CBF152A58672}"/>
              </a:ext>
            </a:extLst>
          </p:cNvPr>
          <p:cNvSpPr txBox="1">
            <a:spLocks noChangeAspect="1"/>
          </p:cNvSpPr>
          <p:nvPr/>
        </p:nvSpPr>
        <p:spPr>
          <a:xfrm>
            <a:off x="24393759" y="13398090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44" name="Connector: Elbow 2239">
            <a:extLst>
              <a:ext uri="{FF2B5EF4-FFF2-40B4-BE49-F238E27FC236}">
                <a16:creationId xmlns:a16="http://schemas.microsoft.com/office/drawing/2014/main" id="{C00F820F-6E38-8402-2D88-095A2B5D7A5E}"/>
              </a:ext>
            </a:extLst>
          </p:cNvPr>
          <p:cNvCxnSpPr>
            <a:cxnSpLocks/>
            <a:stCxn id="1713" idx="2"/>
            <a:endCxn id="1999" idx="3"/>
          </p:cNvCxnSpPr>
          <p:nvPr/>
        </p:nvCxnSpPr>
        <p:spPr>
          <a:xfrm rot="10800000" flipV="1">
            <a:off x="17897101" y="9833793"/>
            <a:ext cx="4205285" cy="939423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5" name="Text Box 3036">
            <a:extLst>
              <a:ext uri="{FF2B5EF4-FFF2-40B4-BE49-F238E27FC236}">
                <a16:creationId xmlns:a16="http://schemas.microsoft.com/office/drawing/2014/main" id="{06B9A83A-42B1-3EF7-E450-808919C4AC50}"/>
              </a:ext>
            </a:extLst>
          </p:cNvPr>
          <p:cNvSpPr txBox="1">
            <a:spLocks noChangeAspect="1"/>
          </p:cNvSpPr>
          <p:nvPr/>
        </p:nvSpPr>
        <p:spPr>
          <a:xfrm>
            <a:off x="21596788" y="13950650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46" name="Text Box 3036">
            <a:extLst>
              <a:ext uri="{FF2B5EF4-FFF2-40B4-BE49-F238E27FC236}">
                <a16:creationId xmlns:a16="http://schemas.microsoft.com/office/drawing/2014/main" id="{6FB8CDFA-57A8-43BF-FB8E-CCE5FAB7FE3E}"/>
              </a:ext>
            </a:extLst>
          </p:cNvPr>
          <p:cNvSpPr txBox="1">
            <a:spLocks noChangeAspect="1"/>
          </p:cNvSpPr>
          <p:nvPr/>
        </p:nvSpPr>
        <p:spPr>
          <a:xfrm>
            <a:off x="21379073" y="13550063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47" name="Connector: Elbow 2570">
            <a:extLst>
              <a:ext uri="{FF2B5EF4-FFF2-40B4-BE49-F238E27FC236}">
                <a16:creationId xmlns:a16="http://schemas.microsoft.com/office/drawing/2014/main" id="{687EE828-B53D-FDC2-9D23-C2FE52017937}"/>
              </a:ext>
            </a:extLst>
          </p:cNvPr>
          <p:cNvCxnSpPr>
            <a:cxnSpLocks/>
            <a:stCxn id="2845" idx="2"/>
            <a:endCxn id="2001" idx="3"/>
          </p:cNvCxnSpPr>
          <p:nvPr/>
        </p:nvCxnSpPr>
        <p:spPr>
          <a:xfrm rot="10800000" flipV="1">
            <a:off x="17897100" y="13977650"/>
            <a:ext cx="3699688" cy="537951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8" name="Text Box 3036">
            <a:extLst>
              <a:ext uri="{FF2B5EF4-FFF2-40B4-BE49-F238E27FC236}">
                <a16:creationId xmlns:a16="http://schemas.microsoft.com/office/drawing/2014/main" id="{2BF10FD1-DF60-7EC1-1FAB-2B359BE61EEE}"/>
              </a:ext>
            </a:extLst>
          </p:cNvPr>
          <p:cNvSpPr txBox="1">
            <a:spLocks noChangeAspect="1"/>
          </p:cNvSpPr>
          <p:nvPr/>
        </p:nvSpPr>
        <p:spPr>
          <a:xfrm>
            <a:off x="24593331" y="12573173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49" name="Text Box 3036">
            <a:extLst>
              <a:ext uri="{FF2B5EF4-FFF2-40B4-BE49-F238E27FC236}">
                <a16:creationId xmlns:a16="http://schemas.microsoft.com/office/drawing/2014/main" id="{44CDBBE3-6A9B-E928-D0E9-A48564D34DA7}"/>
              </a:ext>
            </a:extLst>
          </p:cNvPr>
          <p:cNvSpPr txBox="1">
            <a:spLocks noChangeAspect="1"/>
          </p:cNvSpPr>
          <p:nvPr/>
        </p:nvSpPr>
        <p:spPr>
          <a:xfrm>
            <a:off x="24593334" y="12807347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50" name="Text Box 3036">
            <a:extLst>
              <a:ext uri="{FF2B5EF4-FFF2-40B4-BE49-F238E27FC236}">
                <a16:creationId xmlns:a16="http://schemas.microsoft.com/office/drawing/2014/main" id="{0F4C6FB6-AABA-AD1D-188B-8A3F7C8DDA04}"/>
              </a:ext>
            </a:extLst>
          </p:cNvPr>
          <p:cNvSpPr txBox="1">
            <a:spLocks noChangeAspect="1"/>
          </p:cNvSpPr>
          <p:nvPr/>
        </p:nvSpPr>
        <p:spPr>
          <a:xfrm>
            <a:off x="24600765" y="13056390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51" name="Text Box 3036">
            <a:extLst>
              <a:ext uri="{FF2B5EF4-FFF2-40B4-BE49-F238E27FC236}">
                <a16:creationId xmlns:a16="http://schemas.microsoft.com/office/drawing/2014/main" id="{A91A18B7-A013-5DD2-050F-A14D8E15ABBE}"/>
              </a:ext>
            </a:extLst>
          </p:cNvPr>
          <p:cNvSpPr txBox="1">
            <a:spLocks noChangeAspect="1"/>
          </p:cNvSpPr>
          <p:nvPr/>
        </p:nvSpPr>
        <p:spPr>
          <a:xfrm>
            <a:off x="24600768" y="13297998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52" name="Text Box 3036">
            <a:extLst>
              <a:ext uri="{FF2B5EF4-FFF2-40B4-BE49-F238E27FC236}">
                <a16:creationId xmlns:a16="http://schemas.microsoft.com/office/drawing/2014/main" id="{34E37978-210E-A329-97A5-01E9D0DBB404}"/>
              </a:ext>
            </a:extLst>
          </p:cNvPr>
          <p:cNvSpPr txBox="1">
            <a:spLocks noChangeAspect="1"/>
          </p:cNvSpPr>
          <p:nvPr/>
        </p:nvSpPr>
        <p:spPr>
          <a:xfrm>
            <a:off x="24608205" y="13535889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853" name="Connector: Elbow 2203">
            <a:extLst>
              <a:ext uri="{FF2B5EF4-FFF2-40B4-BE49-F238E27FC236}">
                <a16:creationId xmlns:a16="http://schemas.microsoft.com/office/drawing/2014/main" id="{83967EC0-BD04-B416-8083-C490401E857C}"/>
              </a:ext>
            </a:extLst>
          </p:cNvPr>
          <p:cNvCxnSpPr>
            <a:cxnSpLocks/>
            <a:stCxn id="2848" idx="2"/>
            <a:endCxn id="2846" idx="6"/>
          </p:cNvCxnSpPr>
          <p:nvPr/>
        </p:nvCxnSpPr>
        <p:spPr>
          <a:xfrm rot="10800000" flipV="1">
            <a:off x="21433073" y="12600173"/>
            <a:ext cx="3160258" cy="976890"/>
          </a:xfrm>
          <a:prstGeom prst="bentConnector3">
            <a:avLst>
              <a:gd name="adj1" fmla="val 81051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4" name="Connector: Elbow 2203">
            <a:extLst>
              <a:ext uri="{FF2B5EF4-FFF2-40B4-BE49-F238E27FC236}">
                <a16:creationId xmlns:a16="http://schemas.microsoft.com/office/drawing/2014/main" id="{856E6471-2A8B-9BF0-FDFE-8BD58A232159}"/>
              </a:ext>
            </a:extLst>
          </p:cNvPr>
          <p:cNvCxnSpPr>
            <a:cxnSpLocks/>
            <a:stCxn id="2849" idx="2"/>
            <a:endCxn id="2846" idx="6"/>
          </p:cNvCxnSpPr>
          <p:nvPr/>
        </p:nvCxnSpPr>
        <p:spPr>
          <a:xfrm rot="10800000" flipV="1">
            <a:off x="21433074" y="12834347"/>
            <a:ext cx="3160261" cy="742716"/>
          </a:xfrm>
          <a:prstGeom prst="bentConnector3">
            <a:avLst>
              <a:gd name="adj1" fmla="val 80934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5" name="Connector: Elbow 2203">
            <a:extLst>
              <a:ext uri="{FF2B5EF4-FFF2-40B4-BE49-F238E27FC236}">
                <a16:creationId xmlns:a16="http://schemas.microsoft.com/office/drawing/2014/main" id="{3D265562-1179-838C-4F9C-F936F351B750}"/>
              </a:ext>
            </a:extLst>
          </p:cNvPr>
          <p:cNvCxnSpPr>
            <a:cxnSpLocks/>
            <a:stCxn id="2850" idx="2"/>
            <a:endCxn id="2846" idx="6"/>
          </p:cNvCxnSpPr>
          <p:nvPr/>
        </p:nvCxnSpPr>
        <p:spPr>
          <a:xfrm rot="10800000" flipV="1">
            <a:off x="21433073" y="13083389"/>
            <a:ext cx="3167692" cy="493673"/>
          </a:xfrm>
          <a:prstGeom prst="bentConnector3">
            <a:avLst>
              <a:gd name="adj1" fmla="val 80979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6" name="Connector: Elbow 2203">
            <a:extLst>
              <a:ext uri="{FF2B5EF4-FFF2-40B4-BE49-F238E27FC236}">
                <a16:creationId xmlns:a16="http://schemas.microsoft.com/office/drawing/2014/main" id="{47C86724-3B97-6695-68E0-C203AE9F06C6}"/>
              </a:ext>
            </a:extLst>
          </p:cNvPr>
          <p:cNvCxnSpPr>
            <a:cxnSpLocks/>
            <a:stCxn id="2851" idx="2"/>
            <a:endCxn id="2846" idx="6"/>
          </p:cNvCxnSpPr>
          <p:nvPr/>
        </p:nvCxnSpPr>
        <p:spPr>
          <a:xfrm rot="10800000" flipV="1">
            <a:off x="21433074" y="13324997"/>
            <a:ext cx="3167695" cy="252065"/>
          </a:xfrm>
          <a:prstGeom prst="bentConnector3">
            <a:avLst>
              <a:gd name="adj1" fmla="val 80979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7" name="Connector: Elbow 2203">
            <a:extLst>
              <a:ext uri="{FF2B5EF4-FFF2-40B4-BE49-F238E27FC236}">
                <a16:creationId xmlns:a16="http://schemas.microsoft.com/office/drawing/2014/main" id="{7A2289D3-A827-A10D-5A64-14358891C9BE}"/>
              </a:ext>
            </a:extLst>
          </p:cNvPr>
          <p:cNvCxnSpPr>
            <a:cxnSpLocks/>
            <a:stCxn id="2852" idx="2"/>
            <a:endCxn id="2845" idx="6"/>
          </p:cNvCxnSpPr>
          <p:nvPr/>
        </p:nvCxnSpPr>
        <p:spPr>
          <a:xfrm rot="10800000" flipV="1">
            <a:off x="21650789" y="13562888"/>
            <a:ext cx="2957417" cy="414761"/>
          </a:xfrm>
          <a:prstGeom prst="bentConnector3">
            <a:avLst>
              <a:gd name="adj1" fmla="val 86952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8" name="Connector: Elbow 2239">
            <a:extLst>
              <a:ext uri="{FF2B5EF4-FFF2-40B4-BE49-F238E27FC236}">
                <a16:creationId xmlns:a16="http://schemas.microsoft.com/office/drawing/2014/main" id="{BA5C6791-28DB-2ABA-5FE1-91CB662CB37D}"/>
              </a:ext>
            </a:extLst>
          </p:cNvPr>
          <p:cNvCxnSpPr>
            <a:cxnSpLocks/>
            <a:stCxn id="2839" idx="2"/>
            <a:endCxn id="1999" idx="3"/>
          </p:cNvCxnSpPr>
          <p:nvPr/>
        </p:nvCxnSpPr>
        <p:spPr>
          <a:xfrm rot="10800000" flipV="1">
            <a:off x="17897101" y="12472589"/>
            <a:ext cx="6477609" cy="675543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9" name="Connector: Elbow 2239">
            <a:extLst>
              <a:ext uri="{FF2B5EF4-FFF2-40B4-BE49-F238E27FC236}">
                <a16:creationId xmlns:a16="http://schemas.microsoft.com/office/drawing/2014/main" id="{D4F096D4-1B03-09E2-A6BA-3A94D8F93E32}"/>
              </a:ext>
            </a:extLst>
          </p:cNvPr>
          <p:cNvCxnSpPr>
            <a:cxnSpLocks/>
            <a:stCxn id="2840" idx="2"/>
            <a:endCxn id="1999" idx="3"/>
          </p:cNvCxnSpPr>
          <p:nvPr/>
        </p:nvCxnSpPr>
        <p:spPr>
          <a:xfrm rot="10800000" flipV="1">
            <a:off x="17897101" y="12704365"/>
            <a:ext cx="6483959" cy="652366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0" name="Connector: Elbow 2239">
            <a:extLst>
              <a:ext uri="{FF2B5EF4-FFF2-40B4-BE49-F238E27FC236}">
                <a16:creationId xmlns:a16="http://schemas.microsoft.com/office/drawing/2014/main" id="{B8708D83-67F9-A0C8-A8ED-57196F0D64D7}"/>
              </a:ext>
            </a:extLst>
          </p:cNvPr>
          <p:cNvCxnSpPr>
            <a:cxnSpLocks/>
            <a:stCxn id="2841" idx="2"/>
            <a:endCxn id="1999" idx="3"/>
          </p:cNvCxnSpPr>
          <p:nvPr/>
        </p:nvCxnSpPr>
        <p:spPr>
          <a:xfrm rot="10800000" flipV="1">
            <a:off x="17897101" y="12945665"/>
            <a:ext cx="6490309" cy="628236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1" name="Connector: Elbow 2239">
            <a:extLst>
              <a:ext uri="{FF2B5EF4-FFF2-40B4-BE49-F238E27FC236}">
                <a16:creationId xmlns:a16="http://schemas.microsoft.com/office/drawing/2014/main" id="{3D14F003-B5DB-F6E2-3C44-E4FCAB29E5F6}"/>
              </a:ext>
            </a:extLst>
          </p:cNvPr>
          <p:cNvCxnSpPr>
            <a:cxnSpLocks/>
            <a:stCxn id="2842" idx="2"/>
            <a:endCxn id="1999" idx="3"/>
          </p:cNvCxnSpPr>
          <p:nvPr/>
        </p:nvCxnSpPr>
        <p:spPr>
          <a:xfrm rot="10800000" flipV="1">
            <a:off x="17897101" y="13186965"/>
            <a:ext cx="6496659" cy="604106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2" name="Connector: Elbow 2239">
            <a:extLst>
              <a:ext uri="{FF2B5EF4-FFF2-40B4-BE49-F238E27FC236}">
                <a16:creationId xmlns:a16="http://schemas.microsoft.com/office/drawing/2014/main" id="{82689536-C1E0-7F90-A8EC-0E53F8384EE6}"/>
              </a:ext>
            </a:extLst>
          </p:cNvPr>
          <p:cNvCxnSpPr>
            <a:cxnSpLocks/>
            <a:stCxn id="2843" idx="2"/>
            <a:endCxn id="1999" idx="3"/>
          </p:cNvCxnSpPr>
          <p:nvPr/>
        </p:nvCxnSpPr>
        <p:spPr>
          <a:xfrm rot="10800000" flipV="1">
            <a:off x="17897101" y="13425089"/>
            <a:ext cx="6496659" cy="580293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3" name="Connector: Elbow 2179">
            <a:extLst>
              <a:ext uri="{FF2B5EF4-FFF2-40B4-BE49-F238E27FC236}">
                <a16:creationId xmlns:a16="http://schemas.microsoft.com/office/drawing/2014/main" id="{F8FDFE4B-F397-E07F-3A3B-40AF7E91BB18}"/>
              </a:ext>
            </a:extLst>
          </p:cNvPr>
          <p:cNvCxnSpPr>
            <a:cxnSpLocks/>
            <a:stCxn id="2823" idx="2"/>
            <a:endCxn id="2024" idx="6"/>
          </p:cNvCxnSpPr>
          <p:nvPr/>
        </p:nvCxnSpPr>
        <p:spPr>
          <a:xfrm rot="10800000" flipV="1">
            <a:off x="18122806" y="9848674"/>
            <a:ext cx="7652927" cy="99036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4" name="Connector: Elbow 2179">
            <a:extLst>
              <a:ext uri="{FF2B5EF4-FFF2-40B4-BE49-F238E27FC236}">
                <a16:creationId xmlns:a16="http://schemas.microsoft.com/office/drawing/2014/main" id="{738C1ED6-2967-FD82-EEA6-95418A8A8339}"/>
              </a:ext>
            </a:extLst>
          </p:cNvPr>
          <p:cNvCxnSpPr>
            <a:cxnSpLocks/>
            <a:stCxn id="2823" idx="2"/>
            <a:endCxn id="2037" idx="6"/>
          </p:cNvCxnSpPr>
          <p:nvPr/>
        </p:nvCxnSpPr>
        <p:spPr>
          <a:xfrm rot="10800000" flipV="1">
            <a:off x="18122806" y="9848675"/>
            <a:ext cx="7652927" cy="101325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5" name="Connector: Elbow 2179">
            <a:extLst>
              <a:ext uri="{FF2B5EF4-FFF2-40B4-BE49-F238E27FC236}">
                <a16:creationId xmlns:a16="http://schemas.microsoft.com/office/drawing/2014/main" id="{D6B27259-3E56-7498-DCD3-AF3A24EEDB1A}"/>
              </a:ext>
            </a:extLst>
          </p:cNvPr>
          <p:cNvCxnSpPr>
            <a:cxnSpLocks/>
            <a:stCxn id="2823" idx="2"/>
            <a:endCxn id="2011" idx="6"/>
          </p:cNvCxnSpPr>
          <p:nvPr/>
        </p:nvCxnSpPr>
        <p:spPr>
          <a:xfrm rot="10800000" flipV="1">
            <a:off x="18122806" y="9848675"/>
            <a:ext cx="7652927" cy="967476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6" name="Connector: Elbow 2239">
            <a:extLst>
              <a:ext uri="{FF2B5EF4-FFF2-40B4-BE49-F238E27FC236}">
                <a16:creationId xmlns:a16="http://schemas.microsoft.com/office/drawing/2014/main" id="{4DBC0B5D-7458-9330-425F-65E25D4A854A}"/>
              </a:ext>
            </a:extLst>
          </p:cNvPr>
          <p:cNvCxnSpPr>
            <a:cxnSpLocks/>
            <a:stCxn id="1716" idx="2"/>
            <a:endCxn id="2012" idx="3"/>
          </p:cNvCxnSpPr>
          <p:nvPr/>
        </p:nvCxnSpPr>
        <p:spPr>
          <a:xfrm rot="10800000" flipV="1">
            <a:off x="17897101" y="9780896"/>
            <a:ext cx="4244331" cy="967603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7" name="Connector: Elbow 2239">
            <a:extLst>
              <a:ext uri="{FF2B5EF4-FFF2-40B4-BE49-F238E27FC236}">
                <a16:creationId xmlns:a16="http://schemas.microsoft.com/office/drawing/2014/main" id="{EB03DCB9-DD5E-8FB9-591A-439904F07625}"/>
              </a:ext>
            </a:extLst>
          </p:cNvPr>
          <p:cNvCxnSpPr>
            <a:cxnSpLocks/>
            <a:stCxn id="1716" idx="2"/>
            <a:endCxn id="2025" idx="3"/>
          </p:cNvCxnSpPr>
          <p:nvPr/>
        </p:nvCxnSpPr>
        <p:spPr>
          <a:xfrm rot="10800000" flipV="1">
            <a:off x="17897101" y="9780897"/>
            <a:ext cx="4244331" cy="990494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8" name="Connector: Elbow 2239">
            <a:extLst>
              <a:ext uri="{FF2B5EF4-FFF2-40B4-BE49-F238E27FC236}">
                <a16:creationId xmlns:a16="http://schemas.microsoft.com/office/drawing/2014/main" id="{90AC651A-8214-57DA-6FA7-515248D27E87}"/>
              </a:ext>
            </a:extLst>
          </p:cNvPr>
          <p:cNvCxnSpPr>
            <a:cxnSpLocks/>
            <a:stCxn id="1716" idx="2"/>
            <a:endCxn id="2038" idx="3"/>
          </p:cNvCxnSpPr>
          <p:nvPr/>
        </p:nvCxnSpPr>
        <p:spPr>
          <a:xfrm rot="10800000" flipV="1">
            <a:off x="17897101" y="9780896"/>
            <a:ext cx="4244331" cy="1013384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9" name="Connector: Elbow 2239">
            <a:extLst>
              <a:ext uri="{FF2B5EF4-FFF2-40B4-BE49-F238E27FC236}">
                <a16:creationId xmlns:a16="http://schemas.microsoft.com/office/drawing/2014/main" id="{B8DC4C28-AF7D-A9FB-6A96-97675791E320}"/>
              </a:ext>
            </a:extLst>
          </p:cNvPr>
          <p:cNvCxnSpPr>
            <a:cxnSpLocks/>
            <a:stCxn id="1716" idx="2"/>
            <a:endCxn id="2012" idx="3"/>
          </p:cNvCxnSpPr>
          <p:nvPr/>
        </p:nvCxnSpPr>
        <p:spPr>
          <a:xfrm rot="10800000" flipV="1">
            <a:off x="17897101" y="9780896"/>
            <a:ext cx="4244331" cy="967603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0" name="Connector: Elbow 2239">
            <a:extLst>
              <a:ext uri="{FF2B5EF4-FFF2-40B4-BE49-F238E27FC236}">
                <a16:creationId xmlns:a16="http://schemas.microsoft.com/office/drawing/2014/main" id="{5DDEEB1E-F735-0D46-799A-7D72D96E3313}"/>
              </a:ext>
            </a:extLst>
          </p:cNvPr>
          <p:cNvCxnSpPr>
            <a:cxnSpLocks/>
            <a:stCxn id="1716" idx="2"/>
            <a:endCxn id="2025" idx="3"/>
          </p:cNvCxnSpPr>
          <p:nvPr/>
        </p:nvCxnSpPr>
        <p:spPr>
          <a:xfrm rot="10800000" flipV="1">
            <a:off x="17897101" y="9780897"/>
            <a:ext cx="4244331" cy="990494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1" name="Connector: Elbow 2239">
            <a:extLst>
              <a:ext uri="{FF2B5EF4-FFF2-40B4-BE49-F238E27FC236}">
                <a16:creationId xmlns:a16="http://schemas.microsoft.com/office/drawing/2014/main" id="{056A9F7B-CD9B-C975-607C-BFE66BD8CC2C}"/>
              </a:ext>
            </a:extLst>
          </p:cNvPr>
          <p:cNvCxnSpPr>
            <a:cxnSpLocks/>
            <a:stCxn id="1716" idx="2"/>
            <a:endCxn id="2038" idx="3"/>
          </p:cNvCxnSpPr>
          <p:nvPr/>
        </p:nvCxnSpPr>
        <p:spPr>
          <a:xfrm rot="10800000" flipV="1">
            <a:off x="17897101" y="9780896"/>
            <a:ext cx="4244331" cy="1013384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2" name="Connector: Elbow 1570">
            <a:extLst>
              <a:ext uri="{FF2B5EF4-FFF2-40B4-BE49-F238E27FC236}">
                <a16:creationId xmlns:a16="http://schemas.microsoft.com/office/drawing/2014/main" id="{E3E93D21-2049-9B6B-57EF-67362B8702EA}"/>
              </a:ext>
            </a:extLst>
          </p:cNvPr>
          <p:cNvCxnSpPr>
            <a:cxnSpLocks/>
            <a:endCxn id="1716" idx="6"/>
          </p:cNvCxnSpPr>
          <p:nvPr/>
        </p:nvCxnSpPr>
        <p:spPr>
          <a:xfrm rot="10800000" flipV="1">
            <a:off x="22196358" y="8399221"/>
            <a:ext cx="1662437" cy="1381675"/>
          </a:xfrm>
          <a:prstGeom prst="bentConnector3">
            <a:avLst>
              <a:gd name="adj1" fmla="val 59707"/>
            </a:avLst>
          </a:prstGeom>
          <a:ln w="12700">
            <a:solidFill>
              <a:schemeClr val="accent1"/>
            </a:solidFill>
            <a:prstDash val="solid"/>
            <a:headEnd type="triangl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3" name="Connector: Elbow 1570">
            <a:extLst>
              <a:ext uri="{FF2B5EF4-FFF2-40B4-BE49-F238E27FC236}">
                <a16:creationId xmlns:a16="http://schemas.microsoft.com/office/drawing/2014/main" id="{EE7C6FC3-A6BD-E3DD-5731-B12DA46A6697}"/>
              </a:ext>
            </a:extLst>
          </p:cNvPr>
          <p:cNvCxnSpPr>
            <a:cxnSpLocks/>
            <a:endCxn id="1714" idx="6"/>
          </p:cNvCxnSpPr>
          <p:nvPr/>
        </p:nvCxnSpPr>
        <p:spPr>
          <a:xfrm rot="10800000" flipV="1">
            <a:off x="22109910" y="8550192"/>
            <a:ext cx="1848704" cy="1195376"/>
          </a:xfrm>
          <a:prstGeom prst="bentConnector3">
            <a:avLst>
              <a:gd name="adj1" fmla="val 58466"/>
            </a:avLst>
          </a:prstGeom>
          <a:ln w="12700">
            <a:solidFill>
              <a:schemeClr val="accent1"/>
            </a:solidFill>
            <a:prstDash val="solid"/>
            <a:headEnd type="triangl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4" name="Connector: Elbow 2179">
            <a:extLst>
              <a:ext uri="{FF2B5EF4-FFF2-40B4-BE49-F238E27FC236}">
                <a16:creationId xmlns:a16="http://schemas.microsoft.com/office/drawing/2014/main" id="{73F524D8-05C8-D0F7-25B2-5AC7AF78200F}"/>
              </a:ext>
            </a:extLst>
          </p:cNvPr>
          <p:cNvCxnSpPr>
            <a:cxnSpLocks/>
            <a:stCxn id="2823" idx="2"/>
            <a:endCxn id="2063" idx="6"/>
          </p:cNvCxnSpPr>
          <p:nvPr/>
        </p:nvCxnSpPr>
        <p:spPr>
          <a:xfrm rot="10800000" flipV="1">
            <a:off x="18122806" y="9848675"/>
            <a:ext cx="7652927" cy="1059038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5" name="Connector: Elbow 2179">
            <a:extLst>
              <a:ext uri="{FF2B5EF4-FFF2-40B4-BE49-F238E27FC236}">
                <a16:creationId xmlns:a16="http://schemas.microsoft.com/office/drawing/2014/main" id="{26A8543A-5488-A7BC-BFC5-C855D8C01ACA}"/>
              </a:ext>
            </a:extLst>
          </p:cNvPr>
          <p:cNvCxnSpPr>
            <a:cxnSpLocks/>
            <a:stCxn id="2823" idx="2"/>
            <a:endCxn id="2050" idx="6"/>
          </p:cNvCxnSpPr>
          <p:nvPr/>
        </p:nvCxnSpPr>
        <p:spPr>
          <a:xfrm rot="10800000" flipV="1">
            <a:off x="18122806" y="9848674"/>
            <a:ext cx="7652927" cy="103614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6" name="Connector: Elbow 2618">
            <a:extLst>
              <a:ext uri="{FF2B5EF4-FFF2-40B4-BE49-F238E27FC236}">
                <a16:creationId xmlns:a16="http://schemas.microsoft.com/office/drawing/2014/main" id="{A17A27C1-6E07-4E83-7B1F-310087DD1B25}"/>
              </a:ext>
            </a:extLst>
          </p:cNvPr>
          <p:cNvCxnSpPr>
            <a:cxnSpLocks/>
            <a:stCxn id="1714" idx="2"/>
            <a:endCxn id="2051" idx="3"/>
          </p:cNvCxnSpPr>
          <p:nvPr/>
        </p:nvCxnSpPr>
        <p:spPr>
          <a:xfrm rot="10800000" flipV="1">
            <a:off x="17897100" y="9745567"/>
            <a:ext cx="4158810" cy="103980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7" name="Connector: Elbow 2618">
            <a:extLst>
              <a:ext uri="{FF2B5EF4-FFF2-40B4-BE49-F238E27FC236}">
                <a16:creationId xmlns:a16="http://schemas.microsoft.com/office/drawing/2014/main" id="{C6193A1A-58BD-7061-D4FC-BCABB3162B86}"/>
              </a:ext>
            </a:extLst>
          </p:cNvPr>
          <p:cNvCxnSpPr>
            <a:cxnSpLocks/>
            <a:stCxn id="1714" idx="2"/>
            <a:endCxn id="2064" idx="3"/>
          </p:cNvCxnSpPr>
          <p:nvPr/>
        </p:nvCxnSpPr>
        <p:spPr>
          <a:xfrm rot="10800000" flipV="1">
            <a:off x="17897100" y="9745568"/>
            <a:ext cx="4158810" cy="1062698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8" name="Connector: Elbow 2618">
            <a:extLst>
              <a:ext uri="{FF2B5EF4-FFF2-40B4-BE49-F238E27FC236}">
                <a16:creationId xmlns:a16="http://schemas.microsoft.com/office/drawing/2014/main" id="{F57A6368-4F76-9A9F-9F96-712B460186B8}"/>
              </a:ext>
            </a:extLst>
          </p:cNvPr>
          <p:cNvCxnSpPr>
            <a:cxnSpLocks/>
            <a:stCxn id="1714" idx="2"/>
            <a:endCxn id="2077" idx="3"/>
          </p:cNvCxnSpPr>
          <p:nvPr/>
        </p:nvCxnSpPr>
        <p:spPr>
          <a:xfrm rot="10800000" flipV="1">
            <a:off x="17897100" y="9745567"/>
            <a:ext cx="4158810" cy="1085588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9" name="Connector: Elbow 380">
            <a:extLst>
              <a:ext uri="{FF2B5EF4-FFF2-40B4-BE49-F238E27FC236}">
                <a16:creationId xmlns:a16="http://schemas.microsoft.com/office/drawing/2014/main" id="{503E5BB6-44D8-9E43-D62F-776EBA41A13B}"/>
              </a:ext>
            </a:extLst>
          </p:cNvPr>
          <p:cNvCxnSpPr>
            <a:cxnSpLocks/>
            <a:stCxn id="2880" idx="2"/>
            <a:endCxn id="2812" idx="6"/>
          </p:cNvCxnSpPr>
          <p:nvPr/>
        </p:nvCxnSpPr>
        <p:spPr>
          <a:xfrm rot="10800000" flipV="1">
            <a:off x="21563246" y="14445359"/>
            <a:ext cx="3255657" cy="1252784"/>
          </a:xfrm>
          <a:prstGeom prst="bentConnector3">
            <a:avLst>
              <a:gd name="adj1" fmla="val 78087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0" name="Text Box 3036">
            <a:extLst>
              <a:ext uri="{FF2B5EF4-FFF2-40B4-BE49-F238E27FC236}">
                <a16:creationId xmlns:a16="http://schemas.microsoft.com/office/drawing/2014/main" id="{4DB22E48-5D18-F7DC-A197-1757EBDF7A24}"/>
              </a:ext>
            </a:extLst>
          </p:cNvPr>
          <p:cNvSpPr txBox="1">
            <a:spLocks noChangeAspect="1"/>
          </p:cNvSpPr>
          <p:nvPr/>
        </p:nvSpPr>
        <p:spPr>
          <a:xfrm>
            <a:off x="24818902" y="14418359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81" name="Text Box 3036">
            <a:extLst>
              <a:ext uri="{FF2B5EF4-FFF2-40B4-BE49-F238E27FC236}">
                <a16:creationId xmlns:a16="http://schemas.microsoft.com/office/drawing/2014/main" id="{222F6AAC-0296-5195-7503-B42BEA205463}"/>
              </a:ext>
            </a:extLst>
          </p:cNvPr>
          <p:cNvSpPr txBox="1">
            <a:spLocks noChangeAspect="1"/>
          </p:cNvSpPr>
          <p:nvPr/>
        </p:nvSpPr>
        <p:spPr>
          <a:xfrm>
            <a:off x="24814781" y="14636663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882" name="Connector: Elbow 380">
            <a:extLst>
              <a:ext uri="{FF2B5EF4-FFF2-40B4-BE49-F238E27FC236}">
                <a16:creationId xmlns:a16="http://schemas.microsoft.com/office/drawing/2014/main" id="{C8BEC87E-2964-181A-E246-349F4387BCB9}"/>
              </a:ext>
            </a:extLst>
          </p:cNvPr>
          <p:cNvCxnSpPr>
            <a:cxnSpLocks/>
            <a:stCxn id="2881" idx="2"/>
            <a:endCxn id="2812" idx="6"/>
          </p:cNvCxnSpPr>
          <p:nvPr/>
        </p:nvCxnSpPr>
        <p:spPr>
          <a:xfrm rot="10800000" flipV="1">
            <a:off x="21563245" y="14663663"/>
            <a:ext cx="3251536" cy="1034480"/>
          </a:xfrm>
          <a:prstGeom prst="bentConnector3">
            <a:avLst>
              <a:gd name="adj1" fmla="val 78122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3" name="Text Box 3036">
            <a:extLst>
              <a:ext uri="{FF2B5EF4-FFF2-40B4-BE49-F238E27FC236}">
                <a16:creationId xmlns:a16="http://schemas.microsoft.com/office/drawing/2014/main" id="{2E657E56-FF03-50C6-E1DE-A210490EB5D2}"/>
              </a:ext>
            </a:extLst>
          </p:cNvPr>
          <p:cNvSpPr txBox="1">
            <a:spLocks noChangeAspect="1"/>
          </p:cNvSpPr>
          <p:nvPr/>
        </p:nvSpPr>
        <p:spPr>
          <a:xfrm>
            <a:off x="24610427" y="13463996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84" name="Text Box 3036">
            <a:extLst>
              <a:ext uri="{FF2B5EF4-FFF2-40B4-BE49-F238E27FC236}">
                <a16:creationId xmlns:a16="http://schemas.microsoft.com/office/drawing/2014/main" id="{5AF6C244-A376-6824-E1B1-A043037A1B91}"/>
              </a:ext>
            </a:extLst>
          </p:cNvPr>
          <p:cNvSpPr txBox="1">
            <a:spLocks noChangeAspect="1"/>
          </p:cNvSpPr>
          <p:nvPr/>
        </p:nvSpPr>
        <p:spPr>
          <a:xfrm>
            <a:off x="24631019" y="13731728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85" name="Connector: Elbow 380">
            <a:extLst>
              <a:ext uri="{FF2B5EF4-FFF2-40B4-BE49-F238E27FC236}">
                <a16:creationId xmlns:a16="http://schemas.microsoft.com/office/drawing/2014/main" id="{68277E5C-0F9D-AD3A-2683-C3BDA4677774}"/>
              </a:ext>
            </a:extLst>
          </p:cNvPr>
          <p:cNvCxnSpPr>
            <a:cxnSpLocks/>
            <a:stCxn id="2883" idx="2"/>
            <a:endCxn id="2813" idx="6"/>
          </p:cNvCxnSpPr>
          <p:nvPr/>
        </p:nvCxnSpPr>
        <p:spPr>
          <a:xfrm rot="10800000" flipV="1">
            <a:off x="21602891" y="13490995"/>
            <a:ext cx="3007537" cy="551973"/>
          </a:xfrm>
          <a:prstGeom prst="bentConnector3">
            <a:avLst>
              <a:gd name="adj1" fmla="val 83691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6" name="Connector: Elbow 380">
            <a:extLst>
              <a:ext uri="{FF2B5EF4-FFF2-40B4-BE49-F238E27FC236}">
                <a16:creationId xmlns:a16="http://schemas.microsoft.com/office/drawing/2014/main" id="{EC4684A2-BE2E-2932-4603-4242B62D3586}"/>
              </a:ext>
            </a:extLst>
          </p:cNvPr>
          <p:cNvCxnSpPr>
            <a:cxnSpLocks/>
            <a:stCxn id="2884" idx="2"/>
            <a:endCxn id="2813" idx="6"/>
          </p:cNvCxnSpPr>
          <p:nvPr/>
        </p:nvCxnSpPr>
        <p:spPr>
          <a:xfrm rot="10800000" flipV="1">
            <a:off x="21602891" y="13758727"/>
            <a:ext cx="3028129" cy="284241"/>
          </a:xfrm>
          <a:prstGeom prst="bentConnector3">
            <a:avLst>
              <a:gd name="adj1" fmla="val 84006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8" name="Text Box 3034">
            <a:extLst>
              <a:ext uri="{FF2B5EF4-FFF2-40B4-BE49-F238E27FC236}">
                <a16:creationId xmlns:a16="http://schemas.microsoft.com/office/drawing/2014/main" id="{7D4FC206-5BC1-AED4-2738-D138C3D020F5}"/>
              </a:ext>
            </a:extLst>
          </p:cNvPr>
          <p:cNvSpPr txBox="1"/>
          <p:nvPr/>
        </p:nvSpPr>
        <p:spPr>
          <a:xfrm rot="16200000">
            <a:off x="18625208" y="20803176"/>
            <a:ext cx="708321" cy="204847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2716" name="Text Box 3034">
            <a:extLst>
              <a:ext uri="{FF2B5EF4-FFF2-40B4-BE49-F238E27FC236}">
                <a16:creationId xmlns:a16="http://schemas.microsoft.com/office/drawing/2014/main" id="{35725D48-8016-E742-64BD-B44FEC970E47}"/>
              </a:ext>
            </a:extLst>
          </p:cNvPr>
          <p:cNvSpPr txBox="1"/>
          <p:nvPr/>
        </p:nvSpPr>
        <p:spPr>
          <a:xfrm rot="16200000">
            <a:off x="18285151" y="18242641"/>
            <a:ext cx="1388435" cy="19501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2257" name="Text Box 3034">
            <a:extLst>
              <a:ext uri="{FF2B5EF4-FFF2-40B4-BE49-F238E27FC236}">
                <a16:creationId xmlns:a16="http://schemas.microsoft.com/office/drawing/2014/main" id="{B2181476-BCE1-2107-407F-918CA4CEB5C2}"/>
              </a:ext>
            </a:extLst>
          </p:cNvPr>
          <p:cNvSpPr txBox="1"/>
          <p:nvPr/>
        </p:nvSpPr>
        <p:spPr>
          <a:xfrm rot="16200000">
            <a:off x="18853367" y="19196320"/>
            <a:ext cx="252000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plexus </a:t>
            </a:r>
          </a:p>
        </p:txBody>
      </p:sp>
      <p:sp>
        <p:nvSpPr>
          <p:cNvPr id="2132" name="Text Box 3034">
            <a:extLst>
              <a:ext uri="{FF2B5EF4-FFF2-40B4-BE49-F238E27FC236}">
                <a16:creationId xmlns:a16="http://schemas.microsoft.com/office/drawing/2014/main" id="{7887908D-7547-CA8F-4436-05ED46D4FF45}"/>
              </a:ext>
            </a:extLst>
          </p:cNvPr>
          <p:cNvSpPr txBox="1"/>
          <p:nvPr/>
        </p:nvSpPr>
        <p:spPr>
          <a:xfrm rot="16200000">
            <a:off x="16162635" y="14609599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grpSp>
        <p:nvGrpSpPr>
          <p:cNvPr id="2903" name="Group 2902">
            <a:extLst>
              <a:ext uri="{FF2B5EF4-FFF2-40B4-BE49-F238E27FC236}">
                <a16:creationId xmlns:a16="http://schemas.microsoft.com/office/drawing/2014/main" id="{490590A5-9341-EC18-5A97-FF036BA31DD0}"/>
              </a:ext>
            </a:extLst>
          </p:cNvPr>
          <p:cNvGrpSpPr/>
          <p:nvPr/>
        </p:nvGrpSpPr>
        <p:grpSpPr>
          <a:xfrm>
            <a:off x="14192179" y="13690451"/>
            <a:ext cx="180000" cy="673522"/>
            <a:chOff x="14195310" y="13693138"/>
            <a:chExt cx="180000" cy="673522"/>
          </a:xfrm>
        </p:grpSpPr>
        <p:sp>
          <p:nvSpPr>
            <p:cNvPr id="2904" name="Text Box 3070">
              <a:extLst>
                <a:ext uri="{FF2B5EF4-FFF2-40B4-BE49-F238E27FC236}">
                  <a16:creationId xmlns:a16="http://schemas.microsoft.com/office/drawing/2014/main" id="{42E0302C-65C1-F05A-F515-1B4746254F54}"/>
                </a:ext>
              </a:extLst>
            </p:cNvPr>
            <p:cNvSpPr txBox="1"/>
            <p:nvPr/>
          </p:nvSpPr>
          <p:spPr>
            <a:xfrm>
              <a:off x="14195310" y="13693138"/>
              <a:ext cx="180000" cy="673522"/>
            </a:xfrm>
            <a:prstGeom prst="rect">
              <a:avLst/>
            </a:prstGeom>
            <a:solidFill>
              <a:srgbClr val="FF99CC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5" name="Text Box 3036">
              <a:extLst>
                <a:ext uri="{FF2B5EF4-FFF2-40B4-BE49-F238E27FC236}">
                  <a16:creationId xmlns:a16="http://schemas.microsoft.com/office/drawing/2014/main" id="{00F17035-EBD0-CC75-B7C2-5E8F348866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249310" y="13993899"/>
              <a:ext cx="72000" cy="72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07" name="Group 2906">
            <a:extLst>
              <a:ext uri="{FF2B5EF4-FFF2-40B4-BE49-F238E27FC236}">
                <a16:creationId xmlns:a16="http://schemas.microsoft.com/office/drawing/2014/main" id="{01320151-20B9-45EF-9D35-5C5F72E728BB}"/>
              </a:ext>
            </a:extLst>
          </p:cNvPr>
          <p:cNvGrpSpPr/>
          <p:nvPr/>
        </p:nvGrpSpPr>
        <p:grpSpPr>
          <a:xfrm>
            <a:off x="14192179" y="11983068"/>
            <a:ext cx="180000" cy="1129908"/>
            <a:chOff x="14192636" y="11994180"/>
            <a:chExt cx="180000" cy="1129908"/>
          </a:xfrm>
        </p:grpSpPr>
        <p:sp>
          <p:nvSpPr>
            <p:cNvPr id="2908" name="Text Box 3070">
              <a:extLst>
                <a:ext uri="{FF2B5EF4-FFF2-40B4-BE49-F238E27FC236}">
                  <a16:creationId xmlns:a16="http://schemas.microsoft.com/office/drawing/2014/main" id="{DCB613FD-71A0-7FD1-472E-043CD8FB442E}"/>
                </a:ext>
              </a:extLst>
            </p:cNvPr>
            <p:cNvSpPr txBox="1"/>
            <p:nvPr/>
          </p:nvSpPr>
          <p:spPr>
            <a:xfrm>
              <a:off x="14192636" y="11994180"/>
              <a:ext cx="180000" cy="1129908"/>
            </a:xfrm>
            <a:prstGeom prst="rect">
              <a:avLst/>
            </a:prstGeom>
            <a:solidFill>
              <a:srgbClr val="FF99CC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9" name="Text Box 3036">
              <a:extLst>
                <a:ext uri="{FF2B5EF4-FFF2-40B4-BE49-F238E27FC236}">
                  <a16:creationId xmlns:a16="http://schemas.microsoft.com/office/drawing/2014/main" id="{64F5623D-C858-3874-4928-0966A73380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246636" y="12523134"/>
              <a:ext cx="72000" cy="72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10" name="Group 2909">
            <a:extLst>
              <a:ext uri="{FF2B5EF4-FFF2-40B4-BE49-F238E27FC236}">
                <a16:creationId xmlns:a16="http://schemas.microsoft.com/office/drawing/2014/main" id="{A71ACE55-8C87-5DA7-ED93-98589419E96D}"/>
              </a:ext>
            </a:extLst>
          </p:cNvPr>
          <p:cNvGrpSpPr/>
          <p:nvPr/>
        </p:nvGrpSpPr>
        <p:grpSpPr>
          <a:xfrm>
            <a:off x="14192179" y="16297052"/>
            <a:ext cx="180000" cy="324000"/>
            <a:chOff x="10027816" y="15053246"/>
            <a:chExt cx="180000" cy="324000"/>
          </a:xfrm>
        </p:grpSpPr>
        <p:sp>
          <p:nvSpPr>
            <p:cNvPr id="2911" name="Text Box 3070">
              <a:extLst>
                <a:ext uri="{FF2B5EF4-FFF2-40B4-BE49-F238E27FC236}">
                  <a16:creationId xmlns:a16="http://schemas.microsoft.com/office/drawing/2014/main" id="{1DB2B0B5-EB1E-3363-A68E-CD8D165B0DC4}"/>
                </a:ext>
              </a:extLst>
            </p:cNvPr>
            <p:cNvSpPr txBox="1"/>
            <p:nvPr/>
          </p:nvSpPr>
          <p:spPr>
            <a:xfrm>
              <a:off x="10027816" y="15053246"/>
              <a:ext cx="180000" cy="324000"/>
            </a:xfrm>
            <a:prstGeom prst="rect">
              <a:avLst/>
            </a:prstGeom>
            <a:solidFill>
              <a:srgbClr val="FF99CC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2" name="Text Box 3036">
              <a:extLst>
                <a:ext uri="{FF2B5EF4-FFF2-40B4-BE49-F238E27FC236}">
                  <a16:creationId xmlns:a16="http://schemas.microsoft.com/office/drawing/2014/main" id="{7A7C08EF-6223-8D3F-7D13-E7154D975C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084787" y="15069820"/>
              <a:ext cx="72000" cy="72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3" name="Text Box 3036">
              <a:extLst>
                <a:ext uri="{FF2B5EF4-FFF2-40B4-BE49-F238E27FC236}">
                  <a16:creationId xmlns:a16="http://schemas.microsoft.com/office/drawing/2014/main" id="{FC2D82D5-3577-E420-E67E-542055C324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084787" y="15176971"/>
              <a:ext cx="72000" cy="72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4" name="Text Box 3036">
              <a:extLst>
                <a:ext uri="{FF2B5EF4-FFF2-40B4-BE49-F238E27FC236}">
                  <a16:creationId xmlns:a16="http://schemas.microsoft.com/office/drawing/2014/main" id="{1BCC23B0-47BE-2A58-3467-8F5457E37A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084787" y="15287879"/>
              <a:ext cx="72000" cy="72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17" name="Group 2916">
            <a:extLst>
              <a:ext uri="{FF2B5EF4-FFF2-40B4-BE49-F238E27FC236}">
                <a16:creationId xmlns:a16="http://schemas.microsoft.com/office/drawing/2014/main" id="{8E0091FD-CC7B-393C-CC55-BFC7825AD4E7}"/>
              </a:ext>
            </a:extLst>
          </p:cNvPr>
          <p:cNvGrpSpPr/>
          <p:nvPr/>
        </p:nvGrpSpPr>
        <p:grpSpPr>
          <a:xfrm>
            <a:off x="14192179" y="13289894"/>
            <a:ext cx="180000" cy="215380"/>
            <a:chOff x="14192636" y="12443974"/>
            <a:chExt cx="180000" cy="215380"/>
          </a:xfrm>
        </p:grpSpPr>
        <p:sp>
          <p:nvSpPr>
            <p:cNvPr id="2918" name="Text Box 3070">
              <a:extLst>
                <a:ext uri="{FF2B5EF4-FFF2-40B4-BE49-F238E27FC236}">
                  <a16:creationId xmlns:a16="http://schemas.microsoft.com/office/drawing/2014/main" id="{8B32EC1A-E77B-003E-DAA3-A5D51545C9F0}"/>
                </a:ext>
              </a:extLst>
            </p:cNvPr>
            <p:cNvSpPr txBox="1"/>
            <p:nvPr/>
          </p:nvSpPr>
          <p:spPr>
            <a:xfrm>
              <a:off x="14192636" y="12443974"/>
              <a:ext cx="180000" cy="215380"/>
            </a:xfrm>
            <a:prstGeom prst="rect">
              <a:avLst/>
            </a:prstGeom>
            <a:solidFill>
              <a:srgbClr val="FF99CC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9" name="Text Box 3036">
              <a:extLst>
                <a:ext uri="{FF2B5EF4-FFF2-40B4-BE49-F238E27FC236}">
                  <a16:creationId xmlns:a16="http://schemas.microsoft.com/office/drawing/2014/main" id="{7BBE9436-71BF-97BC-2C4F-51C3D50CC4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246636" y="12523134"/>
              <a:ext cx="72000" cy="72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21" name="Group 2920">
            <a:extLst>
              <a:ext uri="{FF2B5EF4-FFF2-40B4-BE49-F238E27FC236}">
                <a16:creationId xmlns:a16="http://schemas.microsoft.com/office/drawing/2014/main" id="{0414B04B-8CEA-D89B-2FC0-66673B2D5F5D}"/>
              </a:ext>
            </a:extLst>
          </p:cNvPr>
          <p:cNvGrpSpPr/>
          <p:nvPr/>
        </p:nvGrpSpPr>
        <p:grpSpPr>
          <a:xfrm>
            <a:off x="14192179" y="14542863"/>
            <a:ext cx="180000" cy="1587876"/>
            <a:chOff x="14174691" y="14542863"/>
            <a:chExt cx="180000" cy="1587876"/>
          </a:xfrm>
        </p:grpSpPr>
        <p:sp>
          <p:nvSpPr>
            <p:cNvPr id="2906" name="Text Box 3070">
              <a:extLst>
                <a:ext uri="{FF2B5EF4-FFF2-40B4-BE49-F238E27FC236}">
                  <a16:creationId xmlns:a16="http://schemas.microsoft.com/office/drawing/2014/main" id="{FDF60033-713D-2B6E-C069-7F6E577A8534}"/>
                </a:ext>
              </a:extLst>
            </p:cNvPr>
            <p:cNvSpPr txBox="1"/>
            <p:nvPr/>
          </p:nvSpPr>
          <p:spPr>
            <a:xfrm>
              <a:off x="14174691" y="14542863"/>
              <a:ext cx="180000" cy="1587876"/>
            </a:xfrm>
            <a:prstGeom prst="rect">
              <a:avLst/>
            </a:prstGeom>
            <a:solidFill>
              <a:srgbClr val="FF99CC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0" name="Text Box 3036">
              <a:extLst>
                <a:ext uri="{FF2B5EF4-FFF2-40B4-BE49-F238E27FC236}">
                  <a16:creationId xmlns:a16="http://schemas.microsoft.com/office/drawing/2014/main" id="{DBF5CE2A-2CEA-ADD1-0709-4F8B93FEE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228691" y="15300801"/>
              <a:ext cx="72000" cy="72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22" name="Group 2921">
            <a:extLst>
              <a:ext uri="{FF2B5EF4-FFF2-40B4-BE49-F238E27FC236}">
                <a16:creationId xmlns:a16="http://schemas.microsoft.com/office/drawing/2014/main" id="{BFBCD4E7-B280-E2E6-F89D-83CF2B88CDAE}"/>
              </a:ext>
            </a:extLst>
          </p:cNvPr>
          <p:cNvGrpSpPr/>
          <p:nvPr/>
        </p:nvGrpSpPr>
        <p:grpSpPr>
          <a:xfrm>
            <a:off x="14192179" y="17647888"/>
            <a:ext cx="180000" cy="1357254"/>
            <a:chOff x="14174691" y="14773485"/>
            <a:chExt cx="180000" cy="1357254"/>
          </a:xfrm>
        </p:grpSpPr>
        <p:sp>
          <p:nvSpPr>
            <p:cNvPr id="2923" name="Text Box 3070">
              <a:extLst>
                <a:ext uri="{FF2B5EF4-FFF2-40B4-BE49-F238E27FC236}">
                  <a16:creationId xmlns:a16="http://schemas.microsoft.com/office/drawing/2014/main" id="{88A11E19-9064-2EEE-3765-D36C0A8C4A59}"/>
                </a:ext>
              </a:extLst>
            </p:cNvPr>
            <p:cNvSpPr txBox="1"/>
            <p:nvPr/>
          </p:nvSpPr>
          <p:spPr>
            <a:xfrm>
              <a:off x="14174691" y="14773485"/>
              <a:ext cx="180000" cy="1357254"/>
            </a:xfrm>
            <a:prstGeom prst="rect">
              <a:avLst/>
            </a:prstGeom>
            <a:solidFill>
              <a:srgbClr val="FF99CC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4" name="Text Box 3036">
              <a:extLst>
                <a:ext uri="{FF2B5EF4-FFF2-40B4-BE49-F238E27FC236}">
                  <a16:creationId xmlns:a16="http://schemas.microsoft.com/office/drawing/2014/main" id="{38126145-EF6D-C226-17D4-A7FFB4F835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228691" y="15416112"/>
              <a:ext cx="72000" cy="72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25" name="Group 2924">
            <a:extLst>
              <a:ext uri="{FF2B5EF4-FFF2-40B4-BE49-F238E27FC236}">
                <a16:creationId xmlns:a16="http://schemas.microsoft.com/office/drawing/2014/main" id="{C806E36C-5E9A-FDA7-5590-A0F3CB8D74FB}"/>
              </a:ext>
            </a:extLst>
          </p:cNvPr>
          <p:cNvGrpSpPr/>
          <p:nvPr/>
        </p:nvGrpSpPr>
        <p:grpSpPr>
          <a:xfrm>
            <a:off x="14192179" y="19183888"/>
            <a:ext cx="180000" cy="2045685"/>
            <a:chOff x="14174691" y="14542862"/>
            <a:chExt cx="180000" cy="2045685"/>
          </a:xfrm>
        </p:grpSpPr>
        <p:sp>
          <p:nvSpPr>
            <p:cNvPr id="2926" name="Text Box 3070">
              <a:extLst>
                <a:ext uri="{FF2B5EF4-FFF2-40B4-BE49-F238E27FC236}">
                  <a16:creationId xmlns:a16="http://schemas.microsoft.com/office/drawing/2014/main" id="{43E28F18-BC60-73E5-5EE5-50213D547870}"/>
                </a:ext>
              </a:extLst>
            </p:cNvPr>
            <p:cNvSpPr txBox="1"/>
            <p:nvPr/>
          </p:nvSpPr>
          <p:spPr>
            <a:xfrm>
              <a:off x="14174691" y="14542862"/>
              <a:ext cx="180000" cy="2045685"/>
            </a:xfrm>
            <a:prstGeom prst="rect">
              <a:avLst/>
            </a:prstGeom>
            <a:solidFill>
              <a:srgbClr val="FF99CC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7" name="Text Box 3036">
              <a:extLst>
                <a:ext uri="{FF2B5EF4-FFF2-40B4-BE49-F238E27FC236}">
                  <a16:creationId xmlns:a16="http://schemas.microsoft.com/office/drawing/2014/main" id="{3BA2F3E2-7890-78DB-83A1-236865A5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228691" y="15529704"/>
              <a:ext cx="72000" cy="72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28" name="Group 2927">
            <a:extLst>
              <a:ext uri="{FF2B5EF4-FFF2-40B4-BE49-F238E27FC236}">
                <a16:creationId xmlns:a16="http://schemas.microsoft.com/office/drawing/2014/main" id="{46BD4AF7-B68B-865C-25A8-BE4A23DA0C7A}"/>
              </a:ext>
            </a:extLst>
          </p:cNvPr>
          <p:cNvGrpSpPr/>
          <p:nvPr/>
        </p:nvGrpSpPr>
        <p:grpSpPr>
          <a:xfrm>
            <a:off x="14192179" y="16796384"/>
            <a:ext cx="180000" cy="673522"/>
            <a:chOff x="14195310" y="13693138"/>
            <a:chExt cx="180000" cy="673522"/>
          </a:xfrm>
        </p:grpSpPr>
        <p:sp>
          <p:nvSpPr>
            <p:cNvPr id="2929" name="Text Box 3070">
              <a:extLst>
                <a:ext uri="{FF2B5EF4-FFF2-40B4-BE49-F238E27FC236}">
                  <a16:creationId xmlns:a16="http://schemas.microsoft.com/office/drawing/2014/main" id="{272C1C0F-58C0-20D3-B9DE-FDB862DDE75B}"/>
                </a:ext>
              </a:extLst>
            </p:cNvPr>
            <p:cNvSpPr txBox="1"/>
            <p:nvPr/>
          </p:nvSpPr>
          <p:spPr>
            <a:xfrm>
              <a:off x="14195310" y="13693138"/>
              <a:ext cx="180000" cy="673522"/>
            </a:xfrm>
            <a:prstGeom prst="rect">
              <a:avLst/>
            </a:prstGeom>
            <a:solidFill>
              <a:srgbClr val="FF99CC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0" name="Text Box 3036">
              <a:extLst>
                <a:ext uri="{FF2B5EF4-FFF2-40B4-BE49-F238E27FC236}">
                  <a16:creationId xmlns:a16="http://schemas.microsoft.com/office/drawing/2014/main" id="{42725856-17AD-1837-DA01-C27DA3006A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249310" y="13993899"/>
              <a:ext cx="72000" cy="72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31" name="Group 2930">
            <a:extLst>
              <a:ext uri="{FF2B5EF4-FFF2-40B4-BE49-F238E27FC236}">
                <a16:creationId xmlns:a16="http://schemas.microsoft.com/office/drawing/2014/main" id="{34893AFF-15DA-9446-47F9-D37C897328EE}"/>
              </a:ext>
            </a:extLst>
          </p:cNvPr>
          <p:cNvGrpSpPr/>
          <p:nvPr/>
        </p:nvGrpSpPr>
        <p:grpSpPr>
          <a:xfrm>
            <a:off x="14200825" y="10770340"/>
            <a:ext cx="180000" cy="902475"/>
            <a:chOff x="14204668" y="11992615"/>
            <a:chExt cx="180000" cy="902475"/>
          </a:xfrm>
        </p:grpSpPr>
        <p:sp>
          <p:nvSpPr>
            <p:cNvPr id="2932" name="Text Box 3070">
              <a:extLst>
                <a:ext uri="{FF2B5EF4-FFF2-40B4-BE49-F238E27FC236}">
                  <a16:creationId xmlns:a16="http://schemas.microsoft.com/office/drawing/2014/main" id="{DFC017E1-D9F5-B80F-45DE-7FEC6E030C4C}"/>
                </a:ext>
              </a:extLst>
            </p:cNvPr>
            <p:cNvSpPr txBox="1"/>
            <p:nvPr/>
          </p:nvSpPr>
          <p:spPr>
            <a:xfrm>
              <a:off x="14204668" y="11992615"/>
              <a:ext cx="180000" cy="902475"/>
            </a:xfrm>
            <a:prstGeom prst="rect">
              <a:avLst/>
            </a:prstGeom>
            <a:solidFill>
              <a:srgbClr val="FF99CC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3" name="Text Box 3036">
              <a:extLst>
                <a:ext uri="{FF2B5EF4-FFF2-40B4-BE49-F238E27FC236}">
                  <a16:creationId xmlns:a16="http://schemas.microsoft.com/office/drawing/2014/main" id="{70AB5937-207D-5BB2-9A5F-10317772F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258668" y="12407852"/>
              <a:ext cx="72000" cy="72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71700</TotalTime>
  <Words>929</Words>
  <Application>Microsoft Office PowerPoint</Application>
  <PresentationFormat>Custom</PresentationFormat>
  <Paragraphs>1049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Peter Hunter</cp:lastModifiedBy>
  <cp:revision>519</cp:revision>
  <dcterms:created xsi:type="dcterms:W3CDTF">2022-02-14T03:56:44Z</dcterms:created>
  <dcterms:modified xsi:type="dcterms:W3CDTF">2022-07-04T09:34:32Z</dcterms:modified>
</cp:coreProperties>
</file>