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6" autoAdjust="0"/>
    <p:restoredTop sz="94660"/>
  </p:normalViewPr>
  <p:slideViewPr>
    <p:cSldViewPr snapToGrid="0">
      <p:cViewPr>
        <p:scale>
          <a:sx n="128" d="100"/>
          <a:sy n="128" d="100"/>
        </p:scale>
        <p:origin x="-12792" y="-6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25/01/23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en.wikipedia.org/wiki/Submandibular_gland" TargetMode="External"/><Relationship Id="rId47" Type="http://schemas.openxmlformats.org/officeDocument/2006/relationships/hyperlink" Target="https://www.ncbi.nlm.nih.gov/books/NBK459246/" TargetMode="External"/><Relationship Id="rId63" Type="http://schemas.openxmlformats.org/officeDocument/2006/relationships/hyperlink" Target="https://en.wikipedia.org/wiki/Common_bile_duct" TargetMode="External"/><Relationship Id="rId68" Type="http://schemas.openxmlformats.org/officeDocument/2006/relationships/hyperlink" Target="https://en.wikipedia.org/wiki/Lung" TargetMode="External"/><Relationship Id="rId16" Type="http://schemas.openxmlformats.org/officeDocument/2006/relationships/hyperlink" Target="https://en.wikipedia.org/wiki/Eye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docs.google.com/document/d/1bt3uoxyvonV0OvVZRLyt6gyg55dMspO67V4OrfWCelg/edit" TargetMode="External"/><Relationship Id="rId40" Type="http://schemas.openxmlformats.org/officeDocument/2006/relationships/hyperlink" Target="https://en.wikipedia.org/wiki/Parotid_gland" TargetMode="External"/><Relationship Id="rId45" Type="http://schemas.openxmlformats.org/officeDocument/2006/relationships/hyperlink" Target="https://docs.google.com/document/d/1ZLQXUAgG69kpJLtPxObQX-iWJbsSftvPo8ddY1uHVAM/edit" TargetMode="External"/><Relationship Id="rId53" Type="http://schemas.openxmlformats.org/officeDocument/2006/relationships/hyperlink" Target="https://www.ncbi.nlm.nih.gov/books/NBK532912/" TargetMode="External"/><Relationship Id="rId58" Type="http://schemas.openxmlformats.org/officeDocument/2006/relationships/hyperlink" Target="https://en.wikipedia.org/wiki/Gastrointestinal_tract" TargetMode="External"/><Relationship Id="rId66" Type="http://schemas.openxmlformats.org/officeDocument/2006/relationships/hyperlink" Target="https://www.ncbi.nlm.nih.gov/books/NBK544271/" TargetMode="External"/><Relationship Id="rId74" Type="http://schemas.openxmlformats.org/officeDocument/2006/relationships/hyperlink" Target="https://en.wikipedia.org/wiki/Larynx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https://www.ncbi.nlm.nih.gov/books/NBK537245/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Tongue" TargetMode="External"/><Relationship Id="rId43" Type="http://schemas.openxmlformats.org/officeDocument/2006/relationships/hyperlink" Target="https://en.wikipedia.org/wiki/Sublingual_gland" TargetMode="External"/><Relationship Id="rId48" Type="http://schemas.openxmlformats.org/officeDocument/2006/relationships/hyperlink" Target="https://en.wikipedia.org/wiki/Gallbladder" TargetMode="External"/><Relationship Id="rId56" Type="http://schemas.openxmlformats.org/officeDocument/2006/relationships/hyperlink" Target="https://www.ncbi.nlm.nih.gov/books/NBK459366/" TargetMode="External"/><Relationship Id="rId64" Type="http://schemas.openxmlformats.org/officeDocument/2006/relationships/hyperlink" Target="https://en.wikipedia.org/wiki/Esophagus#:~:text=the%20esophageal%20mucosa.-,Nerve%20supply,nerve%20to%20supply%20the%20muscles." TargetMode="External"/><Relationship Id="rId69" Type="http://schemas.openxmlformats.org/officeDocument/2006/relationships/hyperlink" Target="https://www.ncbi.nlm.nih.gov/books/NBK537353/" TargetMode="External"/><Relationship Id="rId77" Type="http://schemas.openxmlformats.org/officeDocument/2006/relationships/hyperlink" Target="https://www.ncbi.nlm.nih.gov/books/NBK448070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www.ncbi.nlm.nih.gov/books/NBK482390/" TargetMode="External"/><Relationship Id="rId72" Type="http://schemas.openxmlformats.org/officeDocument/2006/relationships/hyperlink" Target="https://www.ncbi.nlm.nih.gov/books/NBK537223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en.wikipedia.org/wiki/Epiglottis" TargetMode="External"/><Relationship Id="rId46" Type="http://schemas.openxmlformats.org/officeDocument/2006/relationships/hyperlink" Target="https://en.wikipedia.org/wiki/Ampulla_of_Vater" TargetMode="External"/><Relationship Id="rId59" Type="http://schemas.openxmlformats.org/officeDocument/2006/relationships/hyperlink" Target="https://en.wikipedia.org/wiki/Large_intestine#Structure" TargetMode="External"/><Relationship Id="rId67" Type="http://schemas.openxmlformats.org/officeDocument/2006/relationships/hyperlink" Target="https://docs.google.com/document/d/1h1IesehCPfL0BfxwtbKsH3fRFJWEMHKDUBQDCumCWDM/edit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www.ncbi.nlm.nih.gov/books/NBK534225/" TargetMode="External"/><Relationship Id="rId54" Type="http://schemas.openxmlformats.org/officeDocument/2006/relationships/hyperlink" Target="https://en.wikipedia.org/wiki/Liver" TargetMode="External"/><Relationship Id="rId62" Type="http://schemas.openxmlformats.org/officeDocument/2006/relationships/hyperlink" Target="https://en.wikipedia.org/wiki/Common_hepatic_duct" TargetMode="External"/><Relationship Id="rId70" Type="http://schemas.openxmlformats.org/officeDocument/2006/relationships/hyperlink" Target="v" TargetMode="External"/><Relationship Id="rId75" Type="http://schemas.openxmlformats.org/officeDocument/2006/relationships/hyperlink" Target="https://www.ncbi.nlm.nih.gov/books/NBK5577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www.ncbi.nlm.nih.gov/books/NBK507782/" TargetMode="External"/><Relationship Id="rId49" Type="http://schemas.openxmlformats.org/officeDocument/2006/relationships/hyperlink" Target="https://www.ncbi.nlm.nih.gov/books/NBK459288/" TargetMode="External"/><Relationship Id="rId57" Type="http://schemas.openxmlformats.org/officeDocument/2006/relationships/hyperlink" Target="https://en.wikipedia.org/wiki/Ilium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en.wikipedia.org/wiki/Major_duodenal_papilla#:~:text=The%20major%20duodenal%20papilla%20(papilla,Major%20duodenal%20papilla" TargetMode="External"/><Relationship Id="rId52" Type="http://schemas.openxmlformats.org/officeDocument/2006/relationships/hyperlink" Target="https://en.wikipedia.org/wiki/Pancreas" TargetMode="External"/><Relationship Id="rId60" Type="http://schemas.openxmlformats.org/officeDocument/2006/relationships/hyperlink" Target="https://en.wikipedia.org/wiki/Rectum" TargetMode="External"/><Relationship Id="rId65" Type="http://schemas.openxmlformats.org/officeDocument/2006/relationships/hyperlink" Target="https://en.wikipedia.org/wiki/Pharynx" TargetMode="External"/><Relationship Id="rId73" Type="http://schemas.openxmlformats.org/officeDocument/2006/relationships/hyperlink" Target="https://en.wikipedia.org/wiki/Dura_mater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www.ncbi.nlm.nih.gov/books/NBK538202/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Duodenum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en.wikipedia.org/wiki/Trachea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Baroreceptor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Ute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 (Trigone)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9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0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1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4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5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6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7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5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5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5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5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5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5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5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8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9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5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0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1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5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2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3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5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2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3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5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2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3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5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2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3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5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2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3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5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2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3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5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2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3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5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4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5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4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5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4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5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4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5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4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5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5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0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1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5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5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5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5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5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9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5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9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5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0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1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5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0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1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5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2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7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5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3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7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5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2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7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5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5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4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7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1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2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7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3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1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7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3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1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7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763" name="Star: 5 Points 2730">
            <a:hlinkClick r:id="rId20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1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3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4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5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6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7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7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6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7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7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6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7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7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6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7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7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6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7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7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125274</TotalTime>
  <Words>2479</Words>
  <Application>Microsoft Macintosh PowerPoint</Application>
  <PresentationFormat>Custom</PresentationFormat>
  <Paragraphs>1897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738</cp:revision>
  <dcterms:created xsi:type="dcterms:W3CDTF">2022-02-14T03:56:44Z</dcterms:created>
  <dcterms:modified xsi:type="dcterms:W3CDTF">2023-01-26T21:54:17Z</dcterms:modified>
</cp:coreProperties>
</file>