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889DB"/>
    <a:srgbClr val="FF6699"/>
    <a:srgbClr val="00FFFF"/>
    <a:srgbClr val="FF00FF"/>
    <a:srgbClr val="FF3399"/>
    <a:srgbClr val="93FFFF"/>
    <a:srgbClr val="FFCCCC"/>
    <a:srgbClr val="F0E1FF"/>
    <a:srgbClr val="E6C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3" autoAdjust="0"/>
    <p:restoredTop sz="94660"/>
  </p:normalViewPr>
  <p:slideViewPr>
    <p:cSldViewPr snapToGrid="0">
      <p:cViewPr>
        <p:scale>
          <a:sx n="86" d="100"/>
          <a:sy n="86" d="100"/>
        </p:scale>
        <p:origin x="144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5/07/22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ardrum" TargetMode="External"/><Relationship Id="rId3" Type="http://schemas.openxmlformats.org/officeDocument/2006/relationships/hyperlink" Target="https://www.ncbi.nlm.nih.gov/books/NBK535426/" TargetMode="External"/><Relationship Id="rId7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Tas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5" Type="http://schemas.openxmlformats.org/officeDocument/2006/relationships/hyperlink" Target="https://en.wikipedia.org/wiki/Olfactory_system" TargetMode="External"/><Relationship Id="rId10" Type="http://schemas.openxmlformats.org/officeDocument/2006/relationships/hyperlink" Target="https://www.ncbi.nlm.nih.gov/books/NBK482428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28BD2B-87F6-1274-5FB6-81891D139699}"/>
              </a:ext>
            </a:extLst>
          </p:cNvPr>
          <p:cNvGrpSpPr>
            <a:grpSpLocks/>
          </p:cNvGrpSpPr>
          <p:nvPr/>
        </p:nvGrpSpPr>
        <p:grpSpPr>
          <a:xfrm>
            <a:off x="2040313" y="3192510"/>
            <a:ext cx="40508586" cy="21789379"/>
            <a:chOff x="2040313" y="3192510"/>
            <a:chExt cx="40508586" cy="217893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40313" y="3192510"/>
              <a:ext cx="40499583" cy="18126732"/>
              <a:chOff x="2040313" y="3192510"/>
              <a:chExt cx="40499583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0313" y="3195564"/>
                <a:ext cx="16776002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7484131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3046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9449972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046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4177021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056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29144508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056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4019258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Text Box 3056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29147323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 ORGANS</a:t>
              </a:r>
            </a:p>
          </p:txBody>
        </p:sp>
        <p:sp>
          <p:nvSpPr>
            <p:cNvPr id="11" name="Text Box 3056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2040313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056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7120079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056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39101757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3EBDD3-107E-DD04-0EEE-AEA0F5422D59}"/>
                </a:ext>
              </a:extLst>
            </p:cNvPr>
            <p:cNvSpPr>
              <a:spLocks/>
            </p:cNvSpPr>
            <p:nvPr/>
          </p:nvSpPr>
          <p:spPr>
            <a:xfrm>
              <a:off x="6734611" y="8562202"/>
              <a:ext cx="737866" cy="16046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Text Box 3046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2182802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E84E83-8D64-673F-C3D3-DEAFD7B0FBB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76313" y="4790458"/>
              <a:ext cx="40472586" cy="20191431"/>
              <a:chOff x="2076313" y="4790458"/>
              <a:chExt cx="40472586" cy="20191431"/>
            </a:xfrm>
          </p:grpSpPr>
          <p:sp>
            <p:nvSpPr>
              <p:cNvPr id="16" name="Text Box 3056">
                <a:extLst>
                  <a:ext uri="{FF2B5EF4-FFF2-40B4-BE49-F238E27FC236}">
                    <a16:creationId xmlns:a16="http://schemas.microsoft.com/office/drawing/2014/main" id="{D0B1153E-B3A2-0564-7ACE-C7567B44D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03455" y="4790458"/>
                <a:ext cx="1440000" cy="199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9804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INTEGUMENTARY SYSTEM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6313" y="24746367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04508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73311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31757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00836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1579" y="5130808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085305-5C3E-0C33-6858-238381B68BED}"/>
              </a:ext>
            </a:extLst>
          </p:cNvPr>
          <p:cNvGrpSpPr/>
          <p:nvPr/>
        </p:nvGrpSpPr>
        <p:grpSpPr>
          <a:xfrm>
            <a:off x="21186168" y="6912782"/>
            <a:ext cx="5273717" cy="14381776"/>
            <a:chOff x="21186168" y="6940491"/>
            <a:chExt cx="5273717" cy="143817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DE09E7-4393-B972-7758-4CC638DD10AB}"/>
                </a:ext>
              </a:extLst>
            </p:cNvPr>
            <p:cNvGrpSpPr/>
            <p:nvPr/>
          </p:nvGrpSpPr>
          <p:grpSpPr>
            <a:xfrm>
              <a:off x="21186168" y="6940491"/>
              <a:ext cx="5273717" cy="14381776"/>
              <a:chOff x="16921935" y="6753570"/>
              <a:chExt cx="5273717" cy="14381776"/>
            </a:xfrm>
          </p:grpSpPr>
          <p:sp>
            <p:nvSpPr>
              <p:cNvPr id="45" name="Text Box 3047">
                <a:extLst>
                  <a:ext uri="{FF2B5EF4-FFF2-40B4-BE49-F238E27FC236}">
                    <a16:creationId xmlns:a16="http://schemas.microsoft.com/office/drawing/2014/main" id="{E3A1BD36-FB08-F7F9-BC28-FB9EDDF6DB65}"/>
                  </a:ext>
                </a:extLst>
              </p:cNvPr>
              <p:cNvSpPr txBox="1"/>
              <p:nvPr/>
            </p:nvSpPr>
            <p:spPr>
              <a:xfrm>
                <a:off x="16921935" y="9831346"/>
                <a:ext cx="974013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18152771" y="9831346"/>
                <a:ext cx="756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3032">
                <a:extLst>
                  <a:ext uri="{FF2B5EF4-FFF2-40B4-BE49-F238E27FC236}">
                    <a16:creationId xmlns:a16="http://schemas.microsoft.com/office/drawing/2014/main" id="{9CBE058E-68CF-F822-6952-DE864FCECF91}"/>
                  </a:ext>
                </a:extLst>
              </p:cNvPr>
              <p:cNvSpPr txBox="1"/>
              <p:nvPr/>
            </p:nvSpPr>
            <p:spPr>
              <a:xfrm>
                <a:off x="18748724" y="6753570"/>
                <a:ext cx="2880000" cy="5080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Pons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3039">
                <a:extLst>
                  <a:ext uri="{FF2B5EF4-FFF2-40B4-BE49-F238E27FC236}">
                    <a16:creationId xmlns:a16="http://schemas.microsoft.com/office/drawing/2014/main" id="{3DFEB599-D72C-048B-75FF-7DF79B86A8EC}"/>
                  </a:ext>
                </a:extLst>
              </p:cNvPr>
              <p:cNvSpPr txBox="1"/>
              <p:nvPr/>
            </p:nvSpPr>
            <p:spPr>
              <a:xfrm>
                <a:off x="19610199" y="9831346"/>
                <a:ext cx="1260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Spinal cord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3032">
                <a:extLst>
                  <a:ext uri="{FF2B5EF4-FFF2-40B4-BE49-F238E27FC236}">
                    <a16:creationId xmlns:a16="http://schemas.microsoft.com/office/drawing/2014/main" id="{1EF9231D-3CE6-EC85-BBF5-2926925CC2DF}"/>
                  </a:ext>
                </a:extLst>
              </p:cNvPr>
              <p:cNvSpPr txBox="1"/>
              <p:nvPr/>
            </p:nvSpPr>
            <p:spPr>
              <a:xfrm>
                <a:off x="18755580" y="7303314"/>
                <a:ext cx="2880000" cy="24910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1439652" y="9831346"/>
                <a:ext cx="756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0992644" y="9831346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19070461" y="9831346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Text Box 102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5348431" y="7699531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040">
              <a:extLst>
                <a:ext uri="{FF2B5EF4-FFF2-40B4-BE49-F238E27FC236}">
                  <a16:creationId xmlns:a16="http://schemas.microsoft.com/office/drawing/2014/main" id="{CD278FB5-EF88-9E49-8685-92134907B60E}"/>
                </a:ext>
              </a:extLst>
            </p:cNvPr>
            <p:cNvSpPr txBox="1"/>
            <p:nvPr/>
          </p:nvSpPr>
          <p:spPr>
            <a:xfrm>
              <a:off x="22407371" y="10334289"/>
              <a:ext cx="756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85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3611740" y="7954228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AB73B4-C8BD-B3AF-FD74-CD8E208CF99C}"/>
              </a:ext>
            </a:extLst>
          </p:cNvPr>
          <p:cNvGrpSpPr/>
          <p:nvPr/>
        </p:nvGrpSpPr>
        <p:grpSpPr>
          <a:xfrm>
            <a:off x="29139064" y="6898244"/>
            <a:ext cx="1441798" cy="4929672"/>
            <a:chOff x="19753875" y="4640905"/>
            <a:chExt cx="1441798" cy="4929672"/>
          </a:xfrm>
        </p:grpSpPr>
        <p:sp>
          <p:nvSpPr>
            <p:cNvPr id="57" name="Text Box 3068">
              <a:extLst>
                <a:ext uri="{FF2B5EF4-FFF2-40B4-BE49-F238E27FC236}">
                  <a16:creationId xmlns:a16="http://schemas.microsoft.com/office/drawing/2014/main" id="{9DB364EE-D816-A101-0000-2FB033E538FA}"/>
                </a:ext>
              </a:extLst>
            </p:cNvPr>
            <p:cNvSpPr txBox="1"/>
            <p:nvPr/>
          </p:nvSpPr>
          <p:spPr>
            <a:xfrm>
              <a:off x="19753875" y="4640905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68">
              <a:extLst>
                <a:ext uri="{FF2B5EF4-FFF2-40B4-BE49-F238E27FC236}">
                  <a16:creationId xmlns:a16="http://schemas.microsoft.com/office/drawing/2014/main" id="{7DB3A655-44DF-82C7-E213-07C62E3F4FB5}"/>
                </a:ext>
              </a:extLst>
            </p:cNvPr>
            <p:cNvSpPr txBox="1"/>
            <p:nvPr/>
          </p:nvSpPr>
          <p:spPr>
            <a:xfrm>
              <a:off x="19755673" y="7937900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68">
              <a:extLst>
                <a:ext uri="{FF2B5EF4-FFF2-40B4-BE49-F238E27FC236}">
                  <a16:creationId xmlns:a16="http://schemas.microsoft.com/office/drawing/2014/main" id="{7D703C51-BD41-5C23-7A9C-2415761BF51A}"/>
                </a:ext>
              </a:extLst>
            </p:cNvPr>
            <p:cNvSpPr txBox="1"/>
            <p:nvPr/>
          </p:nvSpPr>
          <p:spPr>
            <a:xfrm>
              <a:off x="19755673" y="8775551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3068">
              <a:extLst>
                <a:ext uri="{FF2B5EF4-FFF2-40B4-BE49-F238E27FC236}">
                  <a16:creationId xmlns:a16="http://schemas.microsoft.com/office/drawing/2014/main" id="{085DCD6F-CDD1-83B9-AC72-3A4B3B4511B5}"/>
                </a:ext>
              </a:extLst>
            </p:cNvPr>
            <p:cNvSpPr txBox="1"/>
            <p:nvPr/>
          </p:nvSpPr>
          <p:spPr>
            <a:xfrm>
              <a:off x="19755673" y="6957541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E3EFB84-B85F-1656-5A67-EDA590C10145}"/>
                </a:ext>
              </a:extLst>
            </p:cNvPr>
            <p:cNvGrpSpPr/>
            <p:nvPr/>
          </p:nvGrpSpPr>
          <p:grpSpPr>
            <a:xfrm>
              <a:off x="19755673" y="5625743"/>
              <a:ext cx="1440000" cy="1281565"/>
              <a:chOff x="19755673" y="5625743"/>
              <a:chExt cx="1440000" cy="1281565"/>
            </a:xfrm>
          </p:grpSpPr>
          <p:sp>
            <p:nvSpPr>
              <p:cNvPr id="62" name="Text Box 3068">
                <a:extLst>
                  <a:ext uri="{FF2B5EF4-FFF2-40B4-BE49-F238E27FC236}">
                    <a16:creationId xmlns:a16="http://schemas.microsoft.com/office/drawing/2014/main" id="{7D0E280E-A3CE-B942-2428-6F91D01FDB6F}"/>
                  </a:ext>
                </a:extLst>
              </p:cNvPr>
              <p:cNvSpPr txBox="1"/>
              <p:nvPr/>
            </p:nvSpPr>
            <p:spPr>
              <a:xfrm>
                <a:off x="19755673" y="5625743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B728244-32D6-CE73-A4F0-261565C6CFF5}"/>
                  </a:ext>
                </a:extLst>
              </p:cNvPr>
              <p:cNvGrpSpPr/>
              <p:nvPr/>
            </p:nvGrpSpPr>
            <p:grpSpPr>
              <a:xfrm>
                <a:off x="19814353" y="5759867"/>
                <a:ext cx="1334387" cy="682580"/>
                <a:chOff x="19819590" y="5759867"/>
                <a:chExt cx="1334387" cy="68258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E65B2C9-1744-489E-2082-100AE8001E34}"/>
                    </a:ext>
                  </a:extLst>
                </p:cNvPr>
                <p:cNvGrpSpPr/>
                <p:nvPr/>
              </p:nvGrpSpPr>
              <p:grpSpPr>
                <a:xfrm>
                  <a:off x="19819591" y="6226447"/>
                  <a:ext cx="1334385" cy="216000"/>
                  <a:chOff x="17556993" y="5474998"/>
                  <a:chExt cx="1334385" cy="216000"/>
                </a:xfrm>
              </p:grpSpPr>
              <p:sp>
                <p:nvSpPr>
                  <p:cNvPr id="71" name="Text Box 3034">
                    <a:extLst>
                      <a:ext uri="{FF2B5EF4-FFF2-40B4-BE49-F238E27FC236}">
                        <a16:creationId xmlns:a16="http://schemas.microsoft.com/office/drawing/2014/main" id="{9D2B9028-5462-2A8B-7E20-72A33A3A9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6993" y="5474998"/>
                    <a:ext cx="1334385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88900" marR="0" lvl="0" indent="0" algn="l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Tympanic membrane</a:t>
                    </a: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72" name="Text Box 3086">
                    <a:extLst>
                      <a:ext uri="{FF2B5EF4-FFF2-40B4-BE49-F238E27FC236}">
                        <a16:creationId xmlns:a16="http://schemas.microsoft.com/office/drawing/2014/main" id="{65AF1D4C-792C-588E-E38B-96DC14592FA4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3939" y="555523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432DA36-55AC-93B9-4E0B-B33959AB0C7D}"/>
                    </a:ext>
                  </a:extLst>
                </p:cNvPr>
                <p:cNvGrpSpPr/>
                <p:nvPr/>
              </p:nvGrpSpPr>
              <p:grpSpPr>
                <a:xfrm>
                  <a:off x="19819591" y="5759867"/>
                  <a:ext cx="1334386" cy="216000"/>
                  <a:chOff x="19819591" y="5766039"/>
                  <a:chExt cx="1334386" cy="216000"/>
                </a:xfrm>
              </p:grpSpPr>
              <p:sp>
                <p:nvSpPr>
                  <p:cNvPr id="69" name="Text Box 3034">
                    <a:extLst>
                      <a:ext uri="{FF2B5EF4-FFF2-40B4-BE49-F238E27FC236}">
                        <a16:creationId xmlns:a16="http://schemas.microsoft.com/office/drawing/2014/main" id="{3AF55F06-C057-A587-36FE-EF61410DE4A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19591" y="5766039"/>
                    <a:ext cx="1334386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88900" marR="0" lvl="0" indent="0" algn="l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Floor of external acoustic meatus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Text Box 3086">
                    <a:extLst>
                      <a:ext uri="{FF2B5EF4-FFF2-40B4-BE49-F238E27FC236}">
                        <a16:creationId xmlns:a16="http://schemas.microsoft.com/office/drawing/2014/main" id="{9367A3E3-7033-3890-4BF8-B49E97CD1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9869634" y="5809919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E2EB83D-350C-D6F8-6AA6-4F0EE6420D71}"/>
                    </a:ext>
                  </a:extLst>
                </p:cNvPr>
                <p:cNvGrpSpPr/>
                <p:nvPr/>
              </p:nvGrpSpPr>
              <p:grpSpPr>
                <a:xfrm>
                  <a:off x="19819590" y="5993732"/>
                  <a:ext cx="1334386" cy="216000"/>
                  <a:chOff x="19819590" y="5999904"/>
                  <a:chExt cx="1334386" cy="216000"/>
                </a:xfrm>
              </p:grpSpPr>
              <p:sp>
                <p:nvSpPr>
                  <p:cNvPr id="67" name="Text Box 3034">
                    <a:extLst>
                      <a:ext uri="{FF2B5EF4-FFF2-40B4-BE49-F238E27FC236}">
                        <a16:creationId xmlns:a16="http://schemas.microsoft.com/office/drawing/2014/main" id="{EC03D2EB-4821-5E2B-9367-F2B558D2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19819590" y="5999904"/>
                    <a:ext cx="1334386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88900" marR="0" lvl="0" indent="0" algn="l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Wall of external acoustic meatus</a:t>
                    </a: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Text Box 3086">
                    <a:extLst>
                      <a:ext uri="{FF2B5EF4-FFF2-40B4-BE49-F238E27FC236}">
                        <a16:creationId xmlns:a16="http://schemas.microsoft.com/office/drawing/2014/main" id="{26132B25-819C-630B-FA76-F876900C5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868677" y="6072827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3" name="Text Box 3034">
            <a:extLst>
              <a:ext uri="{FF2B5EF4-FFF2-40B4-BE49-F238E27FC236}">
                <a16:creationId xmlns:a16="http://schemas.microsoft.com/office/drawing/2014/main" id="{1D934DB7-A64B-96D5-1905-8268A15E6F11}"/>
              </a:ext>
            </a:extLst>
          </p:cNvPr>
          <p:cNvSpPr txBox="1"/>
          <p:nvPr/>
        </p:nvSpPr>
        <p:spPr>
          <a:xfrm>
            <a:off x="29211379" y="11366845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4" name="Text Box 3034">
            <a:extLst>
              <a:ext uri="{FF2B5EF4-FFF2-40B4-BE49-F238E27FC236}">
                <a16:creationId xmlns:a16="http://schemas.microsoft.com/office/drawing/2014/main" id="{E22A9393-3CA2-FE97-C1A7-D90E7019A51A}"/>
              </a:ext>
            </a:extLst>
          </p:cNvPr>
          <p:cNvSpPr txBox="1"/>
          <p:nvPr/>
        </p:nvSpPr>
        <p:spPr>
          <a:xfrm>
            <a:off x="29211379" y="11597476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 Box 3086">
            <a:extLst>
              <a:ext uri="{FF2B5EF4-FFF2-40B4-BE49-F238E27FC236}">
                <a16:creationId xmlns:a16="http://schemas.microsoft.com/office/drawing/2014/main" id="{59C8A0C5-F40A-85F6-FD33-D95F21CCD5A3}"/>
              </a:ext>
            </a:extLst>
          </p:cNvPr>
          <p:cNvSpPr txBox="1"/>
          <p:nvPr/>
        </p:nvSpPr>
        <p:spPr>
          <a:xfrm>
            <a:off x="29271954" y="11668117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8EAB30-E00E-C007-D28F-D74BAC8ACC8E}"/>
              </a:ext>
            </a:extLst>
          </p:cNvPr>
          <p:cNvGrpSpPr/>
          <p:nvPr/>
        </p:nvGrpSpPr>
        <p:grpSpPr>
          <a:xfrm>
            <a:off x="29390769" y="11716266"/>
            <a:ext cx="271971" cy="72000"/>
            <a:chOff x="1089323" y="4107466"/>
            <a:chExt cx="271971" cy="72000"/>
          </a:xfrm>
        </p:grpSpPr>
        <p:sp>
          <p:nvSpPr>
            <p:cNvPr id="77" name="Star: 5 Points 2730">
              <a:hlinkClick r:id="rId2"/>
              <a:extLst>
                <a:ext uri="{FF2B5EF4-FFF2-40B4-BE49-F238E27FC236}">
                  <a16:creationId xmlns:a16="http://schemas.microsoft.com/office/drawing/2014/main" id="{32BA74A5-A472-BD41-853E-51AC56FAF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Star: 5 Points 2731">
              <a:hlinkClick r:id="rId3"/>
              <a:extLst>
                <a:ext uri="{FF2B5EF4-FFF2-40B4-BE49-F238E27FC236}">
                  <a16:creationId xmlns:a16="http://schemas.microsoft.com/office/drawing/2014/main" id="{474449A2-4D29-DDDC-E811-1472C8CAB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Star: 5 Points 2732">
              <a:hlinkClick r:id="rId4"/>
              <a:extLst>
                <a:ext uri="{FF2B5EF4-FFF2-40B4-BE49-F238E27FC236}">
                  <a16:creationId xmlns:a16="http://schemas.microsoft.com/office/drawing/2014/main" id="{C8D4C40A-A808-1879-C30A-8B183BE52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E8792A-15AC-0533-5D5D-B8662966154C}"/>
              </a:ext>
            </a:extLst>
          </p:cNvPr>
          <p:cNvGrpSpPr/>
          <p:nvPr/>
        </p:nvGrpSpPr>
        <p:grpSpPr>
          <a:xfrm>
            <a:off x="29389953" y="11492387"/>
            <a:ext cx="271971" cy="72000"/>
            <a:chOff x="1089323" y="4107466"/>
            <a:chExt cx="271971" cy="72000"/>
          </a:xfrm>
        </p:grpSpPr>
        <p:sp>
          <p:nvSpPr>
            <p:cNvPr id="81" name="Star: 5 Points 2730">
              <a:hlinkClick r:id="rId2"/>
              <a:extLst>
                <a:ext uri="{FF2B5EF4-FFF2-40B4-BE49-F238E27FC236}">
                  <a16:creationId xmlns:a16="http://schemas.microsoft.com/office/drawing/2014/main" id="{AB2A76DE-F3CB-4FBA-7EB7-98BF0CC49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2731">
              <a:hlinkClick r:id="rId3"/>
              <a:extLst>
                <a:ext uri="{FF2B5EF4-FFF2-40B4-BE49-F238E27FC236}">
                  <a16:creationId xmlns:a16="http://schemas.microsoft.com/office/drawing/2014/main" id="{6CE5ECE7-D88C-EDF2-84C1-C42BC7401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Star: 5 Points 2732">
              <a:hlinkClick r:id="rId4"/>
              <a:extLst>
                <a:ext uri="{FF2B5EF4-FFF2-40B4-BE49-F238E27FC236}">
                  <a16:creationId xmlns:a16="http://schemas.microsoft.com/office/drawing/2014/main" id="{0298AEC6-4712-D312-4B1B-AC7B55D1B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5" name="Text Box 3034">
            <a:extLst>
              <a:ext uri="{FF2B5EF4-FFF2-40B4-BE49-F238E27FC236}">
                <a16:creationId xmlns:a16="http://schemas.microsoft.com/office/drawing/2014/main" id="{9CC01AD6-08D7-7995-56BB-7C3658E5A4AA}"/>
              </a:ext>
            </a:extLst>
          </p:cNvPr>
          <p:cNvSpPr txBox="1"/>
          <p:nvPr/>
        </p:nvSpPr>
        <p:spPr>
          <a:xfrm>
            <a:off x="29211378" y="11136912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Text Box 3086">
            <a:extLst>
              <a:ext uri="{FF2B5EF4-FFF2-40B4-BE49-F238E27FC236}">
                <a16:creationId xmlns:a16="http://schemas.microsoft.com/office/drawing/2014/main" id="{55A85657-2D0E-AE30-8D9D-9F7A48D38582}"/>
              </a:ext>
            </a:extLst>
          </p:cNvPr>
          <p:cNvSpPr txBox="1"/>
          <p:nvPr/>
        </p:nvSpPr>
        <p:spPr>
          <a:xfrm>
            <a:off x="29271954" y="1144207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 Box 3086">
            <a:extLst>
              <a:ext uri="{FF2B5EF4-FFF2-40B4-BE49-F238E27FC236}">
                <a16:creationId xmlns:a16="http://schemas.microsoft.com/office/drawing/2014/main" id="{A08A956F-A254-41D4-D630-F2CAD5EA2F54}"/>
              </a:ext>
            </a:extLst>
          </p:cNvPr>
          <p:cNvSpPr txBox="1"/>
          <p:nvPr/>
        </p:nvSpPr>
        <p:spPr>
          <a:xfrm>
            <a:off x="29271954" y="11212937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FEE2FE-661A-CA76-49F5-EF04045151D5}"/>
              </a:ext>
            </a:extLst>
          </p:cNvPr>
          <p:cNvSpPr txBox="1"/>
          <p:nvPr/>
        </p:nvSpPr>
        <p:spPr>
          <a:xfrm>
            <a:off x="19390730" y="9667863"/>
            <a:ext cx="6709685" cy="180000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B79F6EF-6354-AD86-CF19-1B6953BC3435}"/>
              </a:ext>
            </a:extLst>
          </p:cNvPr>
          <p:cNvSpPr txBox="1"/>
          <p:nvPr/>
        </p:nvSpPr>
        <p:spPr>
          <a:xfrm>
            <a:off x="27434740" y="892830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893BF4-2601-A6F0-C1D0-BC7C7931B3C8}"/>
              </a:ext>
            </a:extLst>
          </p:cNvPr>
          <p:cNvSpPr txBox="1"/>
          <p:nvPr/>
        </p:nvSpPr>
        <p:spPr>
          <a:xfrm>
            <a:off x="27430744" y="836634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B3448A-C643-C6AE-C6DA-2FE11081E2D0}"/>
              </a:ext>
            </a:extLst>
          </p:cNvPr>
          <p:cNvSpPr txBox="1"/>
          <p:nvPr/>
        </p:nvSpPr>
        <p:spPr>
          <a:xfrm>
            <a:off x="27395117" y="9193558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F8957A-6AEA-E490-B63A-0C44C17878A2}"/>
              </a:ext>
            </a:extLst>
          </p:cNvPr>
          <p:cNvSpPr txBox="1"/>
          <p:nvPr/>
        </p:nvSpPr>
        <p:spPr>
          <a:xfrm>
            <a:off x="27423848" y="7984848"/>
            <a:ext cx="1207516" cy="252000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025F5B-BB89-4FBB-3217-42DA868E661F}"/>
              </a:ext>
            </a:extLst>
          </p:cNvPr>
          <p:cNvSpPr txBox="1"/>
          <p:nvPr/>
        </p:nvSpPr>
        <p:spPr>
          <a:xfrm>
            <a:off x="27418868" y="7825339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Meningeal nerve</a:t>
            </a:r>
          </a:p>
        </p:txBody>
      </p:sp>
      <p:sp>
        <p:nvSpPr>
          <p:cNvPr id="138" name="Text Box 112">
            <a:extLst>
              <a:ext uri="{FF2B5EF4-FFF2-40B4-BE49-F238E27FC236}">
                <a16:creationId xmlns:a16="http://schemas.microsoft.com/office/drawing/2014/main" id="{F128622A-B2B8-178C-271C-3DE707576787}"/>
              </a:ext>
            </a:extLst>
          </p:cNvPr>
          <p:cNvSpPr txBox="1"/>
          <p:nvPr/>
        </p:nvSpPr>
        <p:spPr>
          <a:xfrm>
            <a:off x="21443355" y="7723898"/>
            <a:ext cx="1404000" cy="2180997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</a:p>
        </p:txBody>
      </p:sp>
      <p:sp>
        <p:nvSpPr>
          <p:cNvPr id="139" name="Text Box 3040">
            <a:extLst>
              <a:ext uri="{FF2B5EF4-FFF2-40B4-BE49-F238E27FC236}">
                <a16:creationId xmlns:a16="http://schemas.microsoft.com/office/drawing/2014/main" id="{934D8314-E93F-1778-F151-B5E156AEE7DB}"/>
              </a:ext>
            </a:extLst>
          </p:cNvPr>
          <p:cNvSpPr txBox="1"/>
          <p:nvPr/>
        </p:nvSpPr>
        <p:spPr>
          <a:xfrm>
            <a:off x="21672727" y="7829702"/>
            <a:ext cx="540000" cy="2053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 g </a:t>
            </a:r>
            <a:b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(Nodose)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Text Box 3040">
            <a:extLst>
              <a:ext uri="{FF2B5EF4-FFF2-40B4-BE49-F238E27FC236}">
                <a16:creationId xmlns:a16="http://schemas.microsoft.com/office/drawing/2014/main" id="{BA901FB0-BBC5-E3EE-F07B-B7689EE14571}"/>
              </a:ext>
            </a:extLst>
          </p:cNvPr>
          <p:cNvSpPr txBox="1"/>
          <p:nvPr/>
        </p:nvSpPr>
        <p:spPr>
          <a:xfrm>
            <a:off x="22248727" y="7829702"/>
            <a:ext cx="540000" cy="20534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g </a:t>
            </a:r>
            <a:b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(Jugular)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Text Box 112">
            <a:extLst>
              <a:ext uri="{FF2B5EF4-FFF2-40B4-BE49-F238E27FC236}">
                <a16:creationId xmlns:a16="http://schemas.microsoft.com/office/drawing/2014/main" id="{C5DBDA9B-8379-E223-AC9F-4AEF594E1901}"/>
              </a:ext>
            </a:extLst>
          </p:cNvPr>
          <p:cNvSpPr txBox="1"/>
          <p:nvPr/>
        </p:nvSpPr>
        <p:spPr>
          <a:xfrm>
            <a:off x="25992081" y="7723738"/>
            <a:ext cx="1404000" cy="217824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</a:p>
        </p:txBody>
      </p:sp>
      <p:sp>
        <p:nvSpPr>
          <p:cNvPr id="143" name="Text Box 3040">
            <a:extLst>
              <a:ext uri="{FF2B5EF4-FFF2-40B4-BE49-F238E27FC236}">
                <a16:creationId xmlns:a16="http://schemas.microsoft.com/office/drawing/2014/main" id="{F26C788E-61A2-2D39-950D-FF15F08B6D43}"/>
              </a:ext>
            </a:extLst>
          </p:cNvPr>
          <p:cNvSpPr txBox="1"/>
          <p:nvPr/>
        </p:nvSpPr>
        <p:spPr>
          <a:xfrm>
            <a:off x="26721522" y="8357815"/>
            <a:ext cx="640800" cy="491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(Nodose)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Text Box 3040">
            <a:extLst>
              <a:ext uri="{FF2B5EF4-FFF2-40B4-BE49-F238E27FC236}">
                <a16:creationId xmlns:a16="http://schemas.microsoft.com/office/drawing/2014/main" id="{09820FE4-BA42-5AFA-679A-DA431D7AC858}"/>
              </a:ext>
            </a:extLst>
          </p:cNvPr>
          <p:cNvSpPr txBox="1"/>
          <p:nvPr/>
        </p:nvSpPr>
        <p:spPr>
          <a:xfrm>
            <a:off x="26031135" y="7828724"/>
            <a:ext cx="662400" cy="102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(Jugular)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Text Box 102">
            <a:extLst>
              <a:ext uri="{FF2B5EF4-FFF2-40B4-BE49-F238E27FC236}">
                <a16:creationId xmlns:a16="http://schemas.microsoft.com/office/drawing/2014/main" id="{F62BCE9E-3759-56D9-8823-ADBF58122B76}"/>
              </a:ext>
            </a:extLst>
          </p:cNvPr>
          <p:cNvSpPr txBox="1"/>
          <p:nvPr/>
        </p:nvSpPr>
        <p:spPr>
          <a:xfrm>
            <a:off x="23058537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44FEDA4-ACA0-A62C-6864-415C3A643324}"/>
              </a:ext>
            </a:extLst>
          </p:cNvPr>
          <p:cNvSpPr txBox="1"/>
          <p:nvPr/>
        </p:nvSpPr>
        <p:spPr>
          <a:xfrm rot="16200000">
            <a:off x="28012594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cxnSp>
        <p:nvCxnSpPr>
          <p:cNvPr id="147" name="Connector: Elbow 3420">
            <a:extLst>
              <a:ext uri="{FF2B5EF4-FFF2-40B4-BE49-F238E27FC236}">
                <a16:creationId xmlns:a16="http://schemas.microsoft.com/office/drawing/2014/main" id="{B3DCAF47-398E-DD25-800F-05D3DE74933B}"/>
              </a:ext>
            </a:extLst>
          </p:cNvPr>
          <p:cNvCxnSpPr>
            <a:cxnSpLocks/>
            <a:stCxn id="149" idx="7"/>
            <a:endCxn id="75" idx="1"/>
          </p:cNvCxnSpPr>
          <p:nvPr/>
        </p:nvCxnSpPr>
        <p:spPr>
          <a:xfrm>
            <a:off x="27378654" y="9272996"/>
            <a:ext cx="1893300" cy="2423921"/>
          </a:xfrm>
          <a:prstGeom prst="bentConnector3">
            <a:avLst>
              <a:gd name="adj1" fmla="val 58835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3036">
            <a:extLst>
              <a:ext uri="{FF2B5EF4-FFF2-40B4-BE49-F238E27FC236}">
                <a16:creationId xmlns:a16="http://schemas.microsoft.com/office/drawing/2014/main" id="{B767EFC1-C179-A8DA-ADB1-4615E01FA777}"/>
              </a:ext>
            </a:extLst>
          </p:cNvPr>
          <p:cNvSpPr txBox="1">
            <a:spLocks noChangeAspect="1"/>
          </p:cNvSpPr>
          <p:nvPr/>
        </p:nvSpPr>
        <p:spPr>
          <a:xfrm>
            <a:off x="22039644" y="8686409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" name="Left-right Arrow 148">
            <a:extLst>
              <a:ext uri="{FF2B5EF4-FFF2-40B4-BE49-F238E27FC236}">
                <a16:creationId xmlns:a16="http://schemas.microsoft.com/office/drawing/2014/main" id="{AF47825B-8FC0-DD0E-1617-392DE85187C1}"/>
              </a:ext>
            </a:extLst>
          </p:cNvPr>
          <p:cNvSpPr/>
          <p:nvPr/>
        </p:nvSpPr>
        <p:spPr>
          <a:xfrm>
            <a:off x="27270654" y="9245996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onnector: Elbow 3420">
            <a:extLst>
              <a:ext uri="{FF2B5EF4-FFF2-40B4-BE49-F238E27FC236}">
                <a16:creationId xmlns:a16="http://schemas.microsoft.com/office/drawing/2014/main" id="{990F74E0-AA55-999B-2B2F-CE3FFD07ACC9}"/>
              </a:ext>
            </a:extLst>
          </p:cNvPr>
          <p:cNvCxnSpPr>
            <a:cxnSpLocks/>
            <a:stCxn id="149" idx="3"/>
            <a:endCxn id="148" idx="6"/>
          </p:cNvCxnSpPr>
          <p:nvPr/>
        </p:nvCxnSpPr>
        <p:spPr>
          <a:xfrm rot="10800000">
            <a:off x="22094570" y="8713410"/>
            <a:ext cx="5176085" cy="55958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 Box 3034">
            <a:extLst>
              <a:ext uri="{FF2B5EF4-FFF2-40B4-BE49-F238E27FC236}">
                <a16:creationId xmlns:a16="http://schemas.microsoft.com/office/drawing/2014/main" id="{A54148FB-8574-7177-28C8-6DF6075B7068}"/>
              </a:ext>
            </a:extLst>
          </p:cNvPr>
          <p:cNvSpPr txBox="1"/>
          <p:nvPr/>
        </p:nvSpPr>
        <p:spPr>
          <a:xfrm>
            <a:off x="29199543" y="10409514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bulb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AB026B5-A554-D224-05EF-7C4CF45D8501}"/>
              </a:ext>
            </a:extLst>
          </p:cNvPr>
          <p:cNvGrpSpPr/>
          <p:nvPr/>
        </p:nvGrpSpPr>
        <p:grpSpPr>
          <a:xfrm>
            <a:off x="29378933" y="10528304"/>
            <a:ext cx="271971" cy="72000"/>
            <a:chOff x="1089323" y="4107466"/>
            <a:chExt cx="271971" cy="72000"/>
          </a:xfrm>
        </p:grpSpPr>
        <p:sp>
          <p:nvSpPr>
            <p:cNvPr id="157" name="Star: 5 Points 2730">
              <a:hlinkClick r:id="rId5"/>
              <a:extLst>
                <a:ext uri="{FF2B5EF4-FFF2-40B4-BE49-F238E27FC236}">
                  <a16:creationId xmlns:a16="http://schemas.microsoft.com/office/drawing/2014/main" id="{0574D5B4-ED33-8CBC-5A4A-52E56DD34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Star: 5 Points 2731">
              <a:hlinkClick r:id="rId6"/>
              <a:extLst>
                <a:ext uri="{FF2B5EF4-FFF2-40B4-BE49-F238E27FC236}">
                  <a16:creationId xmlns:a16="http://schemas.microsoft.com/office/drawing/2014/main" id="{633C5E79-E4F8-D284-B895-B4FA5E376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Star: 5 Points 2732">
              <a:hlinkClick r:id="rId4"/>
              <a:extLst>
                <a:ext uri="{FF2B5EF4-FFF2-40B4-BE49-F238E27FC236}">
                  <a16:creationId xmlns:a16="http://schemas.microsoft.com/office/drawing/2014/main" id="{56DA416D-0776-276E-87E4-C85A9D45A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0" name="Text Box 3086">
            <a:extLst>
              <a:ext uri="{FF2B5EF4-FFF2-40B4-BE49-F238E27FC236}">
                <a16:creationId xmlns:a16="http://schemas.microsoft.com/office/drawing/2014/main" id="{6BD285FC-71FA-CAAF-4EE0-97FD2949CA59}"/>
              </a:ext>
            </a:extLst>
          </p:cNvPr>
          <p:cNvSpPr txBox="1"/>
          <p:nvPr/>
        </p:nvSpPr>
        <p:spPr>
          <a:xfrm>
            <a:off x="29267843" y="1048495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3" name="Text Box 3032">
            <a:extLst>
              <a:ext uri="{FF2B5EF4-FFF2-40B4-BE49-F238E27FC236}">
                <a16:creationId xmlns:a16="http://schemas.microsoft.com/office/drawing/2014/main" id="{9B2359EC-7363-C0F5-F7FA-1F1FB2C020F1}"/>
              </a:ext>
            </a:extLst>
          </p:cNvPr>
          <p:cNvSpPr txBox="1"/>
          <p:nvPr/>
        </p:nvSpPr>
        <p:spPr>
          <a:xfrm>
            <a:off x="23481372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" name="Text Box 3032">
            <a:extLst>
              <a:ext uri="{FF2B5EF4-FFF2-40B4-BE49-F238E27FC236}">
                <a16:creationId xmlns:a16="http://schemas.microsoft.com/office/drawing/2014/main" id="{B8FDB43B-5F29-E907-C3E7-0F81F58AD76E}"/>
              </a:ext>
            </a:extLst>
          </p:cNvPr>
          <p:cNvSpPr txBox="1"/>
          <p:nvPr/>
        </p:nvSpPr>
        <p:spPr>
          <a:xfrm>
            <a:off x="23362710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92F4707-8FB4-94E9-4948-40489391CE88}"/>
              </a:ext>
            </a:extLst>
          </p:cNvPr>
          <p:cNvGrpSpPr/>
          <p:nvPr/>
        </p:nvGrpSpPr>
        <p:grpSpPr>
          <a:xfrm>
            <a:off x="23373628" y="5507303"/>
            <a:ext cx="2144858" cy="549852"/>
            <a:chOff x="4989548" y="2741054"/>
            <a:chExt cx="2144858" cy="549852"/>
          </a:xfrm>
        </p:grpSpPr>
        <p:sp>
          <p:nvSpPr>
            <p:cNvPr id="178" name="Text Box 3032">
              <a:extLst>
                <a:ext uri="{FF2B5EF4-FFF2-40B4-BE49-F238E27FC236}">
                  <a16:creationId xmlns:a16="http://schemas.microsoft.com/office/drawing/2014/main" id="{E69B8C26-BC9F-10D7-CC2A-1D4422891EA2}"/>
                </a:ext>
              </a:extLst>
            </p:cNvPr>
            <p:cNvSpPr txBox="1"/>
            <p:nvPr/>
          </p:nvSpPr>
          <p:spPr>
            <a:xfrm>
              <a:off x="4989548" y="2741054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9C75703-9E5E-0D20-0B37-9FB62F0D38B9}"/>
                </a:ext>
              </a:extLst>
            </p:cNvPr>
            <p:cNvGrpSpPr/>
            <p:nvPr/>
          </p:nvGrpSpPr>
          <p:grpSpPr>
            <a:xfrm>
              <a:off x="5072042" y="2926833"/>
              <a:ext cx="1979871" cy="316632"/>
              <a:chOff x="5065784" y="2926833"/>
              <a:chExt cx="1979871" cy="316632"/>
            </a:xfrm>
          </p:grpSpPr>
          <p:sp>
            <p:nvSpPr>
              <p:cNvPr id="180" name="Text Box 103">
                <a:extLst>
                  <a:ext uri="{FF2B5EF4-FFF2-40B4-BE49-F238E27FC236}">
                    <a16:creationId xmlns:a16="http://schemas.microsoft.com/office/drawing/2014/main" id="{A4A95EDB-7D18-E2D4-38C1-ED6C683CD80F}"/>
                  </a:ext>
                </a:extLst>
              </p:cNvPr>
              <p:cNvSpPr txBox="1"/>
              <p:nvPr/>
            </p:nvSpPr>
            <p:spPr>
              <a:xfrm>
                <a:off x="5065784" y="2926833"/>
                <a:ext cx="456668" cy="316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MPOA</a:t>
                </a:r>
              </a:p>
            </p:txBody>
          </p:sp>
          <p:sp>
            <p:nvSpPr>
              <p:cNvPr id="181" name="Text Box 103">
                <a:extLst>
                  <a:ext uri="{FF2B5EF4-FFF2-40B4-BE49-F238E27FC236}">
                    <a16:creationId xmlns:a16="http://schemas.microsoft.com/office/drawing/2014/main" id="{DF5A7102-F98C-48FB-DA51-AB1DC32D7819}"/>
                  </a:ext>
                </a:extLst>
              </p:cNvPr>
              <p:cNvSpPr txBox="1"/>
              <p:nvPr/>
            </p:nvSpPr>
            <p:spPr>
              <a:xfrm>
                <a:off x="5573518" y="2926833"/>
                <a:ext cx="456668" cy="316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MnPO</a:t>
                </a:r>
                <a:endPara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 Box 103">
                <a:extLst>
                  <a:ext uri="{FF2B5EF4-FFF2-40B4-BE49-F238E27FC236}">
                    <a16:creationId xmlns:a16="http://schemas.microsoft.com/office/drawing/2014/main" id="{D9CD42B0-DAC2-09F6-94EE-E241D1C29F9D}"/>
                  </a:ext>
                </a:extLst>
              </p:cNvPr>
              <p:cNvSpPr txBox="1"/>
              <p:nvPr/>
            </p:nvSpPr>
            <p:spPr>
              <a:xfrm>
                <a:off x="6081252" y="2926833"/>
                <a:ext cx="456668" cy="316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LPOA</a:t>
                </a:r>
              </a:p>
            </p:txBody>
          </p:sp>
          <p:sp>
            <p:nvSpPr>
              <p:cNvPr id="183" name="Text Box 103">
                <a:extLst>
                  <a:ext uri="{FF2B5EF4-FFF2-40B4-BE49-F238E27FC236}">
                    <a16:creationId xmlns:a16="http://schemas.microsoft.com/office/drawing/2014/main" id="{3021A9FB-5BDE-CECC-B687-693D305CDA6B}"/>
                  </a:ext>
                </a:extLst>
              </p:cNvPr>
              <p:cNvSpPr txBox="1"/>
              <p:nvPr/>
            </p:nvSpPr>
            <p:spPr>
              <a:xfrm>
                <a:off x="6588987" y="2926833"/>
                <a:ext cx="456668" cy="316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LHA</a:t>
                </a:r>
              </a:p>
            </p:txBody>
          </p:sp>
        </p:grpSp>
      </p:grpSp>
      <p:sp>
        <p:nvSpPr>
          <p:cNvPr id="270" name="Text Box 3040">
            <a:extLst>
              <a:ext uri="{FF2B5EF4-FFF2-40B4-BE49-F238E27FC236}">
                <a16:creationId xmlns:a16="http://schemas.microsoft.com/office/drawing/2014/main" id="{733B6F04-08AF-30FB-9CFC-31E8239F4558}"/>
              </a:ext>
            </a:extLst>
          </p:cNvPr>
          <p:cNvSpPr txBox="1"/>
          <p:nvPr/>
        </p:nvSpPr>
        <p:spPr>
          <a:xfrm rot="16200000">
            <a:off x="28513330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" name="Text Box 103">
            <a:extLst>
              <a:ext uri="{FF2B5EF4-FFF2-40B4-BE49-F238E27FC236}">
                <a16:creationId xmlns:a16="http://schemas.microsoft.com/office/drawing/2014/main" id="{72D6A2F4-2241-031C-35A4-03D0F628D7B9}"/>
              </a:ext>
            </a:extLst>
          </p:cNvPr>
          <p:cNvSpPr txBox="1"/>
          <p:nvPr/>
        </p:nvSpPr>
        <p:spPr>
          <a:xfrm>
            <a:off x="23439784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103">
            <a:extLst>
              <a:ext uri="{FF2B5EF4-FFF2-40B4-BE49-F238E27FC236}">
                <a16:creationId xmlns:a16="http://schemas.microsoft.com/office/drawing/2014/main" id="{4DDD29F9-D6FA-110D-4A41-C0F2D1CA3B4E}"/>
              </a:ext>
            </a:extLst>
          </p:cNvPr>
          <p:cNvSpPr txBox="1"/>
          <p:nvPr/>
        </p:nvSpPr>
        <p:spPr>
          <a:xfrm>
            <a:off x="24632866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186" name="Text Box 103">
            <a:extLst>
              <a:ext uri="{FF2B5EF4-FFF2-40B4-BE49-F238E27FC236}">
                <a16:creationId xmlns:a16="http://schemas.microsoft.com/office/drawing/2014/main" id="{D2485E29-45E9-6E8E-4A8A-43CD47E8E57E}"/>
              </a:ext>
            </a:extLst>
          </p:cNvPr>
          <p:cNvSpPr txBox="1"/>
          <p:nvPr/>
        </p:nvSpPr>
        <p:spPr>
          <a:xfrm>
            <a:off x="24119496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Text Box 103">
            <a:extLst>
              <a:ext uri="{FF2B5EF4-FFF2-40B4-BE49-F238E27FC236}">
                <a16:creationId xmlns:a16="http://schemas.microsoft.com/office/drawing/2014/main" id="{B32BD3DA-F072-1194-94C3-C52E0395C162}"/>
              </a:ext>
            </a:extLst>
          </p:cNvPr>
          <p:cNvSpPr txBox="1"/>
          <p:nvPr/>
        </p:nvSpPr>
        <p:spPr>
          <a:xfrm>
            <a:off x="25004092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122B73C-D98A-8776-03A9-AA66F47E38F5}"/>
              </a:ext>
            </a:extLst>
          </p:cNvPr>
          <p:cNvGrpSpPr/>
          <p:nvPr/>
        </p:nvGrpSpPr>
        <p:grpSpPr>
          <a:xfrm>
            <a:off x="23481088" y="4805711"/>
            <a:ext cx="1944001" cy="549852"/>
            <a:chOff x="9887642" y="2556563"/>
            <a:chExt cx="958098" cy="549852"/>
          </a:xfrm>
        </p:grpSpPr>
        <p:sp>
          <p:nvSpPr>
            <p:cNvPr id="189" name="Text Box 3032">
              <a:extLst>
                <a:ext uri="{FF2B5EF4-FFF2-40B4-BE49-F238E27FC236}">
                  <a16:creationId xmlns:a16="http://schemas.microsoft.com/office/drawing/2014/main" id="{AA7DF1C3-ABD3-77B5-8327-F2117E7CFA60}"/>
                </a:ext>
              </a:extLst>
            </p:cNvPr>
            <p:cNvSpPr txBox="1"/>
            <p:nvPr/>
          </p:nvSpPr>
          <p:spPr>
            <a:xfrm>
              <a:off x="9887642" y="2556563"/>
              <a:ext cx="95809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Text Box 103">
              <a:extLst>
                <a:ext uri="{FF2B5EF4-FFF2-40B4-BE49-F238E27FC236}">
                  <a16:creationId xmlns:a16="http://schemas.microsoft.com/office/drawing/2014/main" id="{AF566BB8-861A-9BD5-715B-F45622991161}"/>
                </a:ext>
              </a:extLst>
            </p:cNvPr>
            <p:cNvSpPr txBox="1"/>
            <p:nvPr/>
          </p:nvSpPr>
          <p:spPr>
            <a:xfrm>
              <a:off x="9925215" y="2745748"/>
              <a:ext cx="887128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8CD1431B-0518-2EDB-BBBA-6454119E11FC}"/>
              </a:ext>
            </a:extLst>
          </p:cNvPr>
          <p:cNvSpPr txBox="1"/>
          <p:nvPr/>
        </p:nvSpPr>
        <p:spPr>
          <a:xfrm>
            <a:off x="18874964" y="21556135"/>
            <a:ext cx="235032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DMNV	Dorsal Motor Nucleus of the </a:t>
            </a: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ICG	Inferior Cervical Ganglion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MCG	medial Cervical Ganglion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	Nucleus </a:t>
            </a: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Ambiguus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NTS	Nucleus Tractus Solitarius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SCG	Superior Cervical Ganglion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TSN	Trigeminal Sensory Nucleus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</a:t>
            </a:r>
            <a:r>
              <a:rPr lang="en-NZ" sz="800" dirty="0">
                <a:solidFill>
                  <a:prstClr val="white"/>
                </a:solidFill>
                <a:latin typeface="Calibri" panose="020F0502020204030204"/>
              </a:rPr>
              <a:t>N	Superior Salivatory Nucleus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ISN	Inferior Salivatory Nu</a:t>
            </a:r>
            <a:r>
              <a:rPr lang="en-NZ" sz="800" dirty="0" err="1">
                <a:solidFill>
                  <a:prstClr val="white"/>
                </a:solidFill>
                <a:latin typeface="Calibri" panose="020F0502020204030204"/>
              </a:rPr>
              <a:t>cleus</a:t>
            </a:r>
            <a:endParaRPr lang="en-NZ" sz="8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AON	Anterior Olfactory Nucleus</a:t>
            </a:r>
          </a:p>
          <a:p>
            <a:pPr lvl="0">
              <a:defRPr/>
            </a:pPr>
            <a:r>
              <a:rPr lang="en-NZ" sz="800" dirty="0">
                <a:solidFill>
                  <a:prstClr val="white"/>
                </a:solidFill>
                <a:latin typeface="Calibri" panose="020F0502020204030204"/>
              </a:rPr>
              <a:t>OT	O</a:t>
            </a:r>
            <a:r>
              <a:rPr lang="en-NZ" sz="800" dirty="0">
                <a:solidFill>
                  <a:prstClr val="white"/>
                </a:solidFill>
              </a:rPr>
              <a:t>lfactory Tubercle</a:t>
            </a:r>
          </a:p>
          <a:p>
            <a:pPr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LGN	</a:t>
            </a:r>
            <a:r>
              <a:rPr lang="en-US" sz="800" dirty="0">
                <a:solidFill>
                  <a:schemeClr val="bg1"/>
                </a:solidFill>
              </a:rPr>
              <a:t>Lateral geniculate nucleus</a:t>
            </a:r>
          </a:p>
          <a:p>
            <a:pPr lvl="0"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cxnSp>
        <p:nvCxnSpPr>
          <p:cNvPr id="224" name="Connector: Elbow 3420">
            <a:extLst>
              <a:ext uri="{FF2B5EF4-FFF2-40B4-BE49-F238E27FC236}">
                <a16:creationId xmlns:a16="http://schemas.microsoft.com/office/drawing/2014/main" id="{2D81D916-D04B-BA0A-0671-686E4B7B0910}"/>
              </a:ext>
            </a:extLst>
          </p:cNvPr>
          <p:cNvCxnSpPr>
            <a:cxnSpLocks/>
            <a:stCxn id="225" idx="4"/>
            <a:endCxn id="275" idx="0"/>
          </p:cNvCxnSpPr>
          <p:nvPr/>
        </p:nvCxnSpPr>
        <p:spPr>
          <a:xfrm rot="16200000" flipH="1">
            <a:off x="23498291" y="4908511"/>
            <a:ext cx="5803372" cy="4780948"/>
          </a:xfrm>
          <a:prstGeom prst="bentConnector3">
            <a:avLst>
              <a:gd name="adj1" fmla="val 6414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 Box 3036">
            <a:extLst>
              <a:ext uri="{FF2B5EF4-FFF2-40B4-BE49-F238E27FC236}">
                <a16:creationId xmlns:a16="http://schemas.microsoft.com/office/drawing/2014/main" id="{78DA1329-52C5-D268-553E-019199DF273F}"/>
              </a:ext>
            </a:extLst>
          </p:cNvPr>
          <p:cNvSpPr txBox="1">
            <a:spLocks noChangeAspect="1"/>
          </p:cNvSpPr>
          <p:nvPr/>
        </p:nvSpPr>
        <p:spPr>
          <a:xfrm>
            <a:off x="23982040" y="4343299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 Box 3036">
            <a:extLst>
              <a:ext uri="{FF2B5EF4-FFF2-40B4-BE49-F238E27FC236}">
                <a16:creationId xmlns:a16="http://schemas.microsoft.com/office/drawing/2014/main" id="{786112BC-352D-B5BD-C5D4-3E1135B0B2F1}"/>
              </a:ext>
            </a:extLst>
          </p:cNvPr>
          <p:cNvSpPr txBox="1">
            <a:spLocks noChangeAspect="1"/>
          </p:cNvSpPr>
          <p:nvPr/>
        </p:nvSpPr>
        <p:spPr>
          <a:xfrm>
            <a:off x="24516243" y="4344450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Text Box 3036">
            <a:extLst>
              <a:ext uri="{FF2B5EF4-FFF2-40B4-BE49-F238E27FC236}">
                <a16:creationId xmlns:a16="http://schemas.microsoft.com/office/drawing/2014/main" id="{F2D57236-476F-63F3-03B4-E2F399686ECC}"/>
              </a:ext>
            </a:extLst>
          </p:cNvPr>
          <p:cNvSpPr txBox="1">
            <a:spLocks noChangeAspect="1"/>
          </p:cNvSpPr>
          <p:nvPr/>
        </p:nvSpPr>
        <p:spPr>
          <a:xfrm>
            <a:off x="24883485" y="4343299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" name="Text Box 3036">
            <a:extLst>
              <a:ext uri="{FF2B5EF4-FFF2-40B4-BE49-F238E27FC236}">
                <a16:creationId xmlns:a16="http://schemas.microsoft.com/office/drawing/2014/main" id="{DADCAA5A-DCC4-C62E-C456-3C6C1AFB9F20}"/>
              </a:ext>
            </a:extLst>
          </p:cNvPr>
          <p:cNvSpPr txBox="1">
            <a:spLocks noChangeAspect="1"/>
          </p:cNvSpPr>
          <p:nvPr/>
        </p:nvSpPr>
        <p:spPr>
          <a:xfrm>
            <a:off x="25265835" y="4343299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3" name="Connector: Elbow 3420">
            <a:extLst>
              <a:ext uri="{FF2B5EF4-FFF2-40B4-BE49-F238E27FC236}">
                <a16:creationId xmlns:a16="http://schemas.microsoft.com/office/drawing/2014/main" id="{C69DA7FB-220F-8A1F-434E-EBA7348470A0}"/>
              </a:ext>
            </a:extLst>
          </p:cNvPr>
          <p:cNvCxnSpPr>
            <a:cxnSpLocks/>
            <a:stCxn id="226" idx="4"/>
            <a:endCxn id="275" idx="0"/>
          </p:cNvCxnSpPr>
          <p:nvPr/>
        </p:nvCxnSpPr>
        <p:spPr>
          <a:xfrm rot="16200000" flipH="1">
            <a:off x="23765968" y="5176187"/>
            <a:ext cx="5802221" cy="4246745"/>
          </a:xfrm>
          <a:prstGeom prst="bentConnector3">
            <a:avLst>
              <a:gd name="adj1" fmla="val 5894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3420">
            <a:extLst>
              <a:ext uri="{FF2B5EF4-FFF2-40B4-BE49-F238E27FC236}">
                <a16:creationId xmlns:a16="http://schemas.microsoft.com/office/drawing/2014/main" id="{738793AA-4945-C04F-87DC-4131896189CB}"/>
              </a:ext>
            </a:extLst>
          </p:cNvPr>
          <p:cNvCxnSpPr>
            <a:cxnSpLocks/>
            <a:stCxn id="227" idx="4"/>
            <a:endCxn id="275" idx="0"/>
          </p:cNvCxnSpPr>
          <p:nvPr/>
        </p:nvCxnSpPr>
        <p:spPr>
          <a:xfrm rot="16200000" flipH="1">
            <a:off x="23949013" y="5359233"/>
            <a:ext cx="5803372" cy="3879503"/>
          </a:xfrm>
          <a:prstGeom prst="bentConnector3">
            <a:avLst>
              <a:gd name="adj1" fmla="val 5391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3420">
            <a:extLst>
              <a:ext uri="{FF2B5EF4-FFF2-40B4-BE49-F238E27FC236}">
                <a16:creationId xmlns:a16="http://schemas.microsoft.com/office/drawing/2014/main" id="{53A852D1-81F8-38B1-357A-11ADE314589A}"/>
              </a:ext>
            </a:extLst>
          </p:cNvPr>
          <p:cNvCxnSpPr>
            <a:cxnSpLocks/>
            <a:stCxn id="228" idx="4"/>
            <a:endCxn id="275" idx="0"/>
          </p:cNvCxnSpPr>
          <p:nvPr/>
        </p:nvCxnSpPr>
        <p:spPr>
          <a:xfrm rot="16200000" flipH="1">
            <a:off x="24140188" y="5550408"/>
            <a:ext cx="5803372" cy="3497153"/>
          </a:xfrm>
          <a:prstGeom prst="bentConnector3">
            <a:avLst>
              <a:gd name="adj1" fmla="val 4982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 Box 3034">
            <a:extLst>
              <a:ext uri="{FF2B5EF4-FFF2-40B4-BE49-F238E27FC236}">
                <a16:creationId xmlns:a16="http://schemas.microsoft.com/office/drawing/2014/main" id="{F7BA944B-BEBC-63CE-EF37-E234F0219EE3}"/>
              </a:ext>
            </a:extLst>
          </p:cNvPr>
          <p:cNvSpPr txBox="1"/>
          <p:nvPr/>
        </p:nvSpPr>
        <p:spPr>
          <a:xfrm>
            <a:off x="29197197" y="10648935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Accessory olfactory bulb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B1DA7A3-8AB9-D93E-BDAD-5A8C89D6FD43}"/>
              </a:ext>
            </a:extLst>
          </p:cNvPr>
          <p:cNvGrpSpPr/>
          <p:nvPr/>
        </p:nvGrpSpPr>
        <p:grpSpPr>
          <a:xfrm>
            <a:off x="29376587" y="10767725"/>
            <a:ext cx="271971" cy="72000"/>
            <a:chOff x="1089323" y="4107466"/>
            <a:chExt cx="271971" cy="72000"/>
          </a:xfrm>
        </p:grpSpPr>
        <p:sp>
          <p:nvSpPr>
            <p:cNvPr id="248" name="Star: 5 Points 2730">
              <a:hlinkClick r:id="rId5"/>
              <a:extLst>
                <a:ext uri="{FF2B5EF4-FFF2-40B4-BE49-F238E27FC236}">
                  <a16:creationId xmlns:a16="http://schemas.microsoft.com/office/drawing/2014/main" id="{4C54D69E-6874-746C-93C5-786987E33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Star: 5 Points 2731">
              <a:hlinkClick r:id="rId6"/>
              <a:extLst>
                <a:ext uri="{FF2B5EF4-FFF2-40B4-BE49-F238E27FC236}">
                  <a16:creationId xmlns:a16="http://schemas.microsoft.com/office/drawing/2014/main" id="{E5441FDF-2672-21BA-289E-4DE55BE5F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Star: 5 Points 2732">
              <a:hlinkClick r:id="rId4"/>
              <a:extLst>
                <a:ext uri="{FF2B5EF4-FFF2-40B4-BE49-F238E27FC236}">
                  <a16:creationId xmlns:a16="http://schemas.microsoft.com/office/drawing/2014/main" id="{BD2166A6-D9DE-77CF-02EB-53189057F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Text Box 3086">
            <a:extLst>
              <a:ext uri="{FF2B5EF4-FFF2-40B4-BE49-F238E27FC236}">
                <a16:creationId xmlns:a16="http://schemas.microsoft.com/office/drawing/2014/main" id="{DCD1E893-3F3C-62FC-CE14-B978FE626BAD}"/>
              </a:ext>
            </a:extLst>
          </p:cNvPr>
          <p:cNvSpPr txBox="1"/>
          <p:nvPr/>
        </p:nvSpPr>
        <p:spPr>
          <a:xfrm>
            <a:off x="29289350" y="10724377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2" name="Connector: Elbow 3420">
            <a:extLst>
              <a:ext uri="{FF2B5EF4-FFF2-40B4-BE49-F238E27FC236}">
                <a16:creationId xmlns:a16="http://schemas.microsoft.com/office/drawing/2014/main" id="{C52ACE4B-0A6A-85CD-A376-6E287EB3B018}"/>
              </a:ext>
            </a:extLst>
          </p:cNvPr>
          <p:cNvCxnSpPr>
            <a:cxnSpLocks/>
            <a:stCxn id="226" idx="6"/>
            <a:endCxn id="262" idx="2"/>
          </p:cNvCxnSpPr>
          <p:nvPr/>
        </p:nvCxnSpPr>
        <p:spPr>
          <a:xfrm>
            <a:off x="24571168" y="4371450"/>
            <a:ext cx="4641439" cy="6385136"/>
          </a:xfrm>
          <a:prstGeom prst="bentConnector3">
            <a:avLst>
              <a:gd name="adj1" fmla="val 9272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 Box 3036">
            <a:extLst>
              <a:ext uri="{FF2B5EF4-FFF2-40B4-BE49-F238E27FC236}">
                <a16:creationId xmlns:a16="http://schemas.microsoft.com/office/drawing/2014/main" id="{7DD80314-A9CD-AD21-989D-3FC4E9F30975}"/>
              </a:ext>
            </a:extLst>
          </p:cNvPr>
          <p:cNvSpPr txBox="1">
            <a:spLocks noChangeAspect="1"/>
          </p:cNvSpPr>
          <p:nvPr/>
        </p:nvSpPr>
        <p:spPr>
          <a:xfrm>
            <a:off x="29212607" y="10729586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7" name="Connector: Elbow 3420">
            <a:extLst>
              <a:ext uri="{FF2B5EF4-FFF2-40B4-BE49-F238E27FC236}">
                <a16:creationId xmlns:a16="http://schemas.microsoft.com/office/drawing/2014/main" id="{C9BEDB8D-DC22-A9BE-02AE-3461C9A7AEB5}"/>
              </a:ext>
            </a:extLst>
          </p:cNvPr>
          <p:cNvCxnSpPr>
            <a:cxnSpLocks/>
            <a:stCxn id="262" idx="6"/>
            <a:endCxn id="251" idx="1"/>
          </p:cNvCxnSpPr>
          <p:nvPr/>
        </p:nvCxnSpPr>
        <p:spPr>
          <a:xfrm flipV="1">
            <a:off x="29267532" y="10753177"/>
            <a:ext cx="21818" cy="34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 Box 3036">
            <a:extLst>
              <a:ext uri="{FF2B5EF4-FFF2-40B4-BE49-F238E27FC236}">
                <a16:creationId xmlns:a16="http://schemas.microsoft.com/office/drawing/2014/main" id="{5536ED95-0089-2D10-4B8F-0C340479054C}"/>
              </a:ext>
            </a:extLst>
          </p:cNvPr>
          <p:cNvSpPr txBox="1">
            <a:spLocks noChangeAspect="1"/>
          </p:cNvSpPr>
          <p:nvPr/>
        </p:nvSpPr>
        <p:spPr>
          <a:xfrm>
            <a:off x="28762988" y="10200671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1" name="Connector: Elbow 3420">
            <a:extLst>
              <a:ext uri="{FF2B5EF4-FFF2-40B4-BE49-F238E27FC236}">
                <a16:creationId xmlns:a16="http://schemas.microsoft.com/office/drawing/2014/main" id="{1BDAA994-B67A-ADD6-CA88-F1BFC7EB04A5}"/>
              </a:ext>
            </a:extLst>
          </p:cNvPr>
          <p:cNvCxnSpPr>
            <a:cxnSpLocks/>
            <a:stCxn id="275" idx="4"/>
            <a:endCxn id="160" idx="1"/>
          </p:cNvCxnSpPr>
          <p:nvPr/>
        </p:nvCxnSpPr>
        <p:spPr>
          <a:xfrm rot="16200000" flipH="1">
            <a:off x="28899605" y="10145517"/>
            <a:ext cx="259085" cy="477392"/>
          </a:xfrm>
          <a:prstGeom prst="bentConnector2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84720E6-8E5B-9B9E-894C-C6CA2C6C2515}"/>
              </a:ext>
            </a:extLst>
          </p:cNvPr>
          <p:cNvSpPr txBox="1"/>
          <p:nvPr/>
        </p:nvSpPr>
        <p:spPr>
          <a:xfrm>
            <a:off x="26167607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F43D9A7-7398-B613-02EC-3CAF8558DAF8}"/>
              </a:ext>
            </a:extLst>
          </p:cNvPr>
          <p:cNvSpPr txBox="1"/>
          <p:nvPr/>
        </p:nvSpPr>
        <p:spPr>
          <a:xfrm>
            <a:off x="27691197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301" name="Text Box 3034">
            <a:extLst>
              <a:ext uri="{FF2B5EF4-FFF2-40B4-BE49-F238E27FC236}">
                <a16:creationId xmlns:a16="http://schemas.microsoft.com/office/drawing/2014/main" id="{BF609878-22C5-F29E-5734-20EF83420B4A}"/>
              </a:ext>
            </a:extLst>
          </p:cNvPr>
          <p:cNvSpPr txBox="1"/>
          <p:nvPr/>
        </p:nvSpPr>
        <p:spPr>
          <a:xfrm>
            <a:off x="26940891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2" name="Text Box 3036">
            <a:extLst>
              <a:ext uri="{FF2B5EF4-FFF2-40B4-BE49-F238E27FC236}">
                <a16:creationId xmlns:a16="http://schemas.microsoft.com/office/drawing/2014/main" id="{5959BAAF-87BB-10B9-4E65-BEA9FC07014C}"/>
              </a:ext>
            </a:extLst>
          </p:cNvPr>
          <p:cNvSpPr txBox="1">
            <a:spLocks noChangeAspect="1"/>
          </p:cNvSpPr>
          <p:nvPr/>
        </p:nvSpPr>
        <p:spPr>
          <a:xfrm>
            <a:off x="25006993" y="8006968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3" name="Connector: Elbow 3420">
            <a:extLst>
              <a:ext uri="{FF2B5EF4-FFF2-40B4-BE49-F238E27FC236}">
                <a16:creationId xmlns:a16="http://schemas.microsoft.com/office/drawing/2014/main" id="{826DE04D-D248-3159-CADE-5363D671D628}"/>
              </a:ext>
            </a:extLst>
          </p:cNvPr>
          <p:cNvCxnSpPr>
            <a:cxnSpLocks/>
            <a:stCxn id="306" idx="3"/>
            <a:endCxn id="302" idx="6"/>
          </p:cNvCxnSpPr>
          <p:nvPr/>
        </p:nvCxnSpPr>
        <p:spPr>
          <a:xfrm rot="10800000" flipV="1">
            <a:off x="25061918" y="7166826"/>
            <a:ext cx="3418456" cy="867141"/>
          </a:xfrm>
          <a:prstGeom prst="bentConnector3">
            <a:avLst>
              <a:gd name="adj1" fmla="val 9265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Left-right Arrow 305">
            <a:extLst>
              <a:ext uri="{FF2B5EF4-FFF2-40B4-BE49-F238E27FC236}">
                <a16:creationId xmlns:a16="http://schemas.microsoft.com/office/drawing/2014/main" id="{49319910-7B50-6A50-61A6-F9900B2565AE}"/>
              </a:ext>
            </a:extLst>
          </p:cNvPr>
          <p:cNvSpPr/>
          <p:nvPr/>
        </p:nvSpPr>
        <p:spPr>
          <a:xfrm>
            <a:off x="28480374" y="7139827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Connector: Elbow 3420">
            <a:extLst>
              <a:ext uri="{FF2B5EF4-FFF2-40B4-BE49-F238E27FC236}">
                <a16:creationId xmlns:a16="http://schemas.microsoft.com/office/drawing/2014/main" id="{132C337C-A23D-6A3F-013F-B06257C62F7B}"/>
              </a:ext>
            </a:extLst>
          </p:cNvPr>
          <p:cNvCxnSpPr>
            <a:cxnSpLocks/>
            <a:stCxn id="117" idx="1"/>
            <a:endCxn id="306" idx="7"/>
          </p:cNvCxnSpPr>
          <p:nvPr/>
        </p:nvCxnSpPr>
        <p:spPr>
          <a:xfrm rot="10800000">
            <a:off x="28588374" y="7166827"/>
            <a:ext cx="683580" cy="407491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2AE4905-3F39-856D-2965-BC837EAC4376}"/>
              </a:ext>
            </a:extLst>
          </p:cNvPr>
          <p:cNvGrpSpPr/>
          <p:nvPr/>
        </p:nvGrpSpPr>
        <p:grpSpPr>
          <a:xfrm>
            <a:off x="29374395" y="8145240"/>
            <a:ext cx="271971" cy="72000"/>
            <a:chOff x="1089323" y="4107466"/>
            <a:chExt cx="271971" cy="72000"/>
          </a:xfrm>
        </p:grpSpPr>
        <p:sp>
          <p:nvSpPr>
            <p:cNvPr id="318" name="Star: 5 Points 2730">
              <a:hlinkClick r:id="rId7"/>
              <a:extLst>
                <a:ext uri="{FF2B5EF4-FFF2-40B4-BE49-F238E27FC236}">
                  <a16:creationId xmlns:a16="http://schemas.microsoft.com/office/drawing/2014/main" id="{6D257729-F160-8028-16FB-724E9A6DF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Star: 5 Points 2731">
              <a:hlinkClick r:id="rId6"/>
              <a:extLst>
                <a:ext uri="{FF2B5EF4-FFF2-40B4-BE49-F238E27FC236}">
                  <a16:creationId xmlns:a16="http://schemas.microsoft.com/office/drawing/2014/main" id="{18D61D7B-7876-61CB-7D64-7628A90926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Star: 5 Points 2732">
              <a:hlinkClick r:id="rId4"/>
              <a:extLst>
                <a:ext uri="{FF2B5EF4-FFF2-40B4-BE49-F238E27FC236}">
                  <a16:creationId xmlns:a16="http://schemas.microsoft.com/office/drawing/2014/main" id="{CDCE4CCF-0A2F-BBD3-DE26-FB44B529B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E92FE83-83A3-E051-C41A-FF8B5AFB14D6}"/>
              </a:ext>
            </a:extLst>
          </p:cNvPr>
          <p:cNvGrpSpPr/>
          <p:nvPr/>
        </p:nvGrpSpPr>
        <p:grpSpPr>
          <a:xfrm>
            <a:off x="29378933" y="8375633"/>
            <a:ext cx="271971" cy="72000"/>
            <a:chOff x="1089323" y="4107466"/>
            <a:chExt cx="271971" cy="72000"/>
          </a:xfrm>
        </p:grpSpPr>
        <p:sp>
          <p:nvSpPr>
            <p:cNvPr id="322" name="Star: 5 Points 2730">
              <a:hlinkClick r:id="rId7"/>
              <a:extLst>
                <a:ext uri="{FF2B5EF4-FFF2-40B4-BE49-F238E27FC236}">
                  <a16:creationId xmlns:a16="http://schemas.microsoft.com/office/drawing/2014/main" id="{3AD8BDF3-1EE3-091B-5591-CC367AC9E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Star: 5 Points 2731">
              <a:hlinkClick r:id="rId6"/>
              <a:extLst>
                <a:ext uri="{FF2B5EF4-FFF2-40B4-BE49-F238E27FC236}">
                  <a16:creationId xmlns:a16="http://schemas.microsoft.com/office/drawing/2014/main" id="{4EE01D82-2299-61E1-E4D7-920AA5F18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Star: 5 Points 2732">
              <a:hlinkClick r:id="rId4"/>
              <a:extLst>
                <a:ext uri="{FF2B5EF4-FFF2-40B4-BE49-F238E27FC236}">
                  <a16:creationId xmlns:a16="http://schemas.microsoft.com/office/drawing/2014/main" id="{A6877472-B047-D33E-6F1F-16839D27B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26CB5CD-9871-DC5E-8A86-7298CAC39626}"/>
              </a:ext>
            </a:extLst>
          </p:cNvPr>
          <p:cNvGrpSpPr/>
          <p:nvPr/>
        </p:nvGrpSpPr>
        <p:grpSpPr>
          <a:xfrm>
            <a:off x="29388990" y="8608186"/>
            <a:ext cx="271971" cy="72000"/>
            <a:chOff x="1089323" y="4107466"/>
            <a:chExt cx="271971" cy="72000"/>
          </a:xfrm>
        </p:grpSpPr>
        <p:sp>
          <p:nvSpPr>
            <p:cNvPr id="326" name="Star: 5 Points 2730">
              <a:hlinkClick r:id="rId8"/>
              <a:extLst>
                <a:ext uri="{FF2B5EF4-FFF2-40B4-BE49-F238E27FC236}">
                  <a16:creationId xmlns:a16="http://schemas.microsoft.com/office/drawing/2014/main" id="{A6BEFA51-F5E4-E964-25A3-2F4FC7E30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Star: 5 Points 2731">
              <a:hlinkClick r:id="rId6"/>
              <a:extLst>
                <a:ext uri="{FF2B5EF4-FFF2-40B4-BE49-F238E27FC236}">
                  <a16:creationId xmlns:a16="http://schemas.microsoft.com/office/drawing/2014/main" id="{791C7897-D2DC-6443-7B01-F38FB8976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Star: 5 Points 2732">
              <a:hlinkClick r:id="rId4"/>
              <a:extLst>
                <a:ext uri="{FF2B5EF4-FFF2-40B4-BE49-F238E27FC236}">
                  <a16:creationId xmlns:a16="http://schemas.microsoft.com/office/drawing/2014/main" id="{0812D10C-4DE3-8AFB-50A1-FE2E95D98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9" name="Text Box 3036">
            <a:extLst>
              <a:ext uri="{FF2B5EF4-FFF2-40B4-BE49-F238E27FC236}">
                <a16:creationId xmlns:a16="http://schemas.microsoft.com/office/drawing/2014/main" id="{463012E8-3233-CC7B-A1A0-C37C51B1414D}"/>
              </a:ext>
            </a:extLst>
          </p:cNvPr>
          <p:cNvSpPr txBox="1">
            <a:spLocks noChangeAspect="1"/>
          </p:cNvSpPr>
          <p:nvPr/>
        </p:nvSpPr>
        <p:spPr>
          <a:xfrm>
            <a:off x="25094543" y="8159368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0" name="Connector: Elbow 3420">
            <a:extLst>
              <a:ext uri="{FF2B5EF4-FFF2-40B4-BE49-F238E27FC236}">
                <a16:creationId xmlns:a16="http://schemas.microsoft.com/office/drawing/2014/main" id="{E66619A0-3B2F-47D5-0FAA-D1E4DEB0B25B}"/>
              </a:ext>
            </a:extLst>
          </p:cNvPr>
          <p:cNvCxnSpPr>
            <a:cxnSpLocks/>
            <a:stCxn id="70" idx="1"/>
            <a:endCxn id="329" idx="6"/>
          </p:cNvCxnSpPr>
          <p:nvPr/>
        </p:nvCxnSpPr>
        <p:spPr>
          <a:xfrm rot="10800000" flipV="1">
            <a:off x="25149468" y="8089886"/>
            <a:ext cx="4100118" cy="9648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420">
            <a:extLst>
              <a:ext uri="{FF2B5EF4-FFF2-40B4-BE49-F238E27FC236}">
                <a16:creationId xmlns:a16="http://schemas.microsoft.com/office/drawing/2014/main" id="{E79BF37D-50D1-D33B-5D2E-A5ABBF8987F5}"/>
              </a:ext>
            </a:extLst>
          </p:cNvPr>
          <p:cNvCxnSpPr>
            <a:cxnSpLocks/>
            <a:stCxn id="68" idx="1"/>
            <a:endCxn id="329" idx="6"/>
          </p:cNvCxnSpPr>
          <p:nvPr/>
        </p:nvCxnSpPr>
        <p:spPr>
          <a:xfrm rot="10800000">
            <a:off x="25149469" y="8186368"/>
            <a:ext cx="4099161" cy="166426"/>
          </a:xfrm>
          <a:prstGeom prst="bentConnector3">
            <a:avLst>
              <a:gd name="adj1" fmla="val 13138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20">
            <a:extLst>
              <a:ext uri="{FF2B5EF4-FFF2-40B4-BE49-F238E27FC236}">
                <a16:creationId xmlns:a16="http://schemas.microsoft.com/office/drawing/2014/main" id="{40D04DBE-BD94-B3D3-67C4-586D0075D791}"/>
              </a:ext>
            </a:extLst>
          </p:cNvPr>
          <p:cNvCxnSpPr>
            <a:cxnSpLocks/>
            <a:stCxn id="72" idx="1"/>
            <a:endCxn id="329" idx="6"/>
          </p:cNvCxnSpPr>
          <p:nvPr/>
        </p:nvCxnSpPr>
        <p:spPr>
          <a:xfrm rot="10800000">
            <a:off x="25149469" y="8186368"/>
            <a:ext cx="4097021" cy="406450"/>
          </a:xfrm>
          <a:prstGeom prst="bentConnector3">
            <a:avLst>
              <a:gd name="adj1" fmla="val 1217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 Box 3034">
            <a:extLst>
              <a:ext uri="{FF2B5EF4-FFF2-40B4-BE49-F238E27FC236}">
                <a16:creationId xmlns:a16="http://schemas.microsoft.com/office/drawing/2014/main" id="{ADCAA661-61E4-9EB9-6D9E-EA98D3898260}"/>
              </a:ext>
            </a:extLst>
          </p:cNvPr>
          <p:cNvSpPr txBox="1"/>
          <p:nvPr/>
        </p:nvSpPr>
        <p:spPr>
          <a:xfrm>
            <a:off x="29182247" y="7055100"/>
            <a:ext cx="1334386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Eyes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54AC476-6C65-9A6E-1A1F-245AB9F150AA}"/>
              </a:ext>
            </a:extLst>
          </p:cNvPr>
          <p:cNvGrpSpPr/>
          <p:nvPr/>
        </p:nvGrpSpPr>
        <p:grpSpPr>
          <a:xfrm>
            <a:off x="29387383" y="7176782"/>
            <a:ext cx="271971" cy="72000"/>
            <a:chOff x="1089323" y="4107466"/>
            <a:chExt cx="271971" cy="72000"/>
          </a:xfrm>
        </p:grpSpPr>
        <p:sp>
          <p:nvSpPr>
            <p:cNvPr id="351" name="Star: 5 Points 2730">
              <a:hlinkClick r:id="rId9"/>
              <a:extLst>
                <a:ext uri="{FF2B5EF4-FFF2-40B4-BE49-F238E27FC236}">
                  <a16:creationId xmlns:a16="http://schemas.microsoft.com/office/drawing/2014/main" id="{A8E03344-8384-CF5A-93E6-C9F77BC3F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323" y="4107466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Star: 5 Points 2731">
              <a:hlinkClick r:id="rId10"/>
              <a:extLst>
                <a:ext uri="{FF2B5EF4-FFF2-40B4-BE49-F238E27FC236}">
                  <a16:creationId xmlns:a16="http://schemas.microsoft.com/office/drawing/2014/main" id="{FD13F13A-D39B-EB62-D0C7-5C567C67B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309" y="4107466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Star: 5 Points 2732">
              <a:hlinkClick r:id="rId4"/>
              <a:extLst>
                <a:ext uri="{FF2B5EF4-FFF2-40B4-BE49-F238E27FC236}">
                  <a16:creationId xmlns:a16="http://schemas.microsoft.com/office/drawing/2014/main" id="{D3DB7123-D161-B02D-7564-A40E3BE8A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9294" y="4107466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4" name="Text Box 3086">
            <a:extLst>
              <a:ext uri="{FF2B5EF4-FFF2-40B4-BE49-F238E27FC236}">
                <a16:creationId xmlns:a16="http://schemas.microsoft.com/office/drawing/2014/main" id="{9638BE29-6F1F-EA32-A2EE-3ECCA3C27A83}"/>
              </a:ext>
            </a:extLst>
          </p:cNvPr>
          <p:cNvSpPr txBox="1"/>
          <p:nvPr/>
        </p:nvSpPr>
        <p:spPr>
          <a:xfrm>
            <a:off x="29246346" y="712937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3376F7B4-D855-D9F2-C0DD-C57D90E55A2B}"/>
              </a:ext>
            </a:extLst>
          </p:cNvPr>
          <p:cNvSpPr txBox="1"/>
          <p:nvPr/>
        </p:nvSpPr>
        <p:spPr>
          <a:xfrm>
            <a:off x="26162526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359" name="Text Box 3068">
            <a:extLst>
              <a:ext uri="{FF2B5EF4-FFF2-40B4-BE49-F238E27FC236}">
                <a16:creationId xmlns:a16="http://schemas.microsoft.com/office/drawing/2014/main" id="{C32219DF-2EA8-34F0-8E80-89CA6886976C}"/>
              </a:ext>
            </a:extLst>
          </p:cNvPr>
          <p:cNvSpPr txBox="1"/>
          <p:nvPr/>
        </p:nvSpPr>
        <p:spPr>
          <a:xfrm>
            <a:off x="17123951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0" name="Text Box 103">
            <a:extLst>
              <a:ext uri="{FF2B5EF4-FFF2-40B4-BE49-F238E27FC236}">
                <a16:creationId xmlns:a16="http://schemas.microsoft.com/office/drawing/2014/main" id="{EDD4B64E-E411-B766-B12D-A7A0BEB2FB03}"/>
              </a:ext>
            </a:extLst>
          </p:cNvPr>
          <p:cNvSpPr txBox="1"/>
          <p:nvPr/>
        </p:nvSpPr>
        <p:spPr>
          <a:xfrm>
            <a:off x="17284786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cxnSp>
        <p:nvCxnSpPr>
          <p:cNvPr id="364" name="Connector: Elbow 3420">
            <a:extLst>
              <a:ext uri="{FF2B5EF4-FFF2-40B4-BE49-F238E27FC236}">
                <a16:creationId xmlns:a16="http://schemas.microsoft.com/office/drawing/2014/main" id="{BA1DA443-FE21-19BF-8357-F1CB74800ACD}"/>
              </a:ext>
            </a:extLst>
          </p:cNvPr>
          <p:cNvCxnSpPr>
            <a:cxnSpLocks/>
            <a:stCxn id="365" idx="6"/>
            <a:endCxn id="371" idx="3"/>
          </p:cNvCxnSpPr>
          <p:nvPr/>
        </p:nvCxnSpPr>
        <p:spPr>
          <a:xfrm>
            <a:off x="17649249" y="3875971"/>
            <a:ext cx="9781495" cy="22640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 Box 3036">
            <a:extLst>
              <a:ext uri="{FF2B5EF4-FFF2-40B4-BE49-F238E27FC236}">
                <a16:creationId xmlns:a16="http://schemas.microsoft.com/office/drawing/2014/main" id="{322F6710-B5DF-9613-4395-DE29A992182D}"/>
              </a:ext>
            </a:extLst>
          </p:cNvPr>
          <p:cNvSpPr txBox="1">
            <a:spLocks noChangeAspect="1"/>
          </p:cNvSpPr>
          <p:nvPr/>
        </p:nvSpPr>
        <p:spPr>
          <a:xfrm>
            <a:off x="17594324" y="3848971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1" name="Left-right Arrow 370">
            <a:extLst>
              <a:ext uri="{FF2B5EF4-FFF2-40B4-BE49-F238E27FC236}">
                <a16:creationId xmlns:a16="http://schemas.microsoft.com/office/drawing/2014/main" id="{A7D6B79B-8E63-2563-5E28-D8466EF69C72}"/>
              </a:ext>
            </a:extLst>
          </p:cNvPr>
          <p:cNvSpPr/>
          <p:nvPr/>
        </p:nvSpPr>
        <p:spPr>
          <a:xfrm>
            <a:off x="27430744" y="6112975"/>
            <a:ext cx="108000" cy="5400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Connector: Elbow 3420">
            <a:extLst>
              <a:ext uri="{FF2B5EF4-FFF2-40B4-BE49-F238E27FC236}">
                <a16:creationId xmlns:a16="http://schemas.microsoft.com/office/drawing/2014/main" id="{8B687FB8-1575-6992-95EC-6A2A9B379B79}"/>
              </a:ext>
            </a:extLst>
          </p:cNvPr>
          <p:cNvCxnSpPr>
            <a:cxnSpLocks/>
            <a:stCxn id="371" idx="7"/>
            <a:endCxn id="354" idx="1"/>
          </p:cNvCxnSpPr>
          <p:nvPr/>
        </p:nvCxnSpPr>
        <p:spPr>
          <a:xfrm>
            <a:off x="27538744" y="6139975"/>
            <a:ext cx="1707602" cy="1018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 Box 103">
            <a:extLst>
              <a:ext uri="{FF2B5EF4-FFF2-40B4-BE49-F238E27FC236}">
                <a16:creationId xmlns:a16="http://schemas.microsoft.com/office/drawing/2014/main" id="{BD81958D-DEAC-C8CE-E4D5-01A50D581CC2}"/>
              </a:ext>
            </a:extLst>
          </p:cNvPr>
          <p:cNvSpPr txBox="1"/>
          <p:nvPr/>
        </p:nvSpPr>
        <p:spPr>
          <a:xfrm>
            <a:off x="23533580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cxnSp>
        <p:nvCxnSpPr>
          <p:cNvPr id="385" name="Connector: Elbow 3420">
            <a:extLst>
              <a:ext uri="{FF2B5EF4-FFF2-40B4-BE49-F238E27FC236}">
                <a16:creationId xmlns:a16="http://schemas.microsoft.com/office/drawing/2014/main" id="{BEDAF39F-F521-2A54-F246-A5DAD59B3A4E}"/>
              </a:ext>
            </a:extLst>
          </p:cNvPr>
          <p:cNvCxnSpPr>
            <a:cxnSpLocks/>
            <a:stCxn id="389" idx="6"/>
            <a:endCxn id="371" idx="3"/>
          </p:cNvCxnSpPr>
          <p:nvPr/>
        </p:nvCxnSpPr>
        <p:spPr>
          <a:xfrm flipV="1">
            <a:off x="23815559" y="6139975"/>
            <a:ext cx="3615185" cy="31506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19C4FC89-9EE5-F1E3-EEFB-4D26076114E0}"/>
              </a:ext>
            </a:extLst>
          </p:cNvPr>
          <p:cNvSpPr txBox="1"/>
          <p:nvPr/>
        </p:nvSpPr>
        <p:spPr>
          <a:xfrm>
            <a:off x="26272237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F0606C6-1FDB-D0A5-6460-DB8AD2A66465}"/>
              </a:ext>
            </a:extLst>
          </p:cNvPr>
          <p:cNvSpPr txBox="1"/>
          <p:nvPr/>
        </p:nvSpPr>
        <p:spPr>
          <a:xfrm>
            <a:off x="26083134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389" name="Text Box 3036">
            <a:extLst>
              <a:ext uri="{FF2B5EF4-FFF2-40B4-BE49-F238E27FC236}">
                <a16:creationId xmlns:a16="http://schemas.microsoft.com/office/drawing/2014/main" id="{96E090F0-BCA0-2B08-0EB7-8B985A64B5E6}"/>
              </a:ext>
            </a:extLst>
          </p:cNvPr>
          <p:cNvSpPr txBox="1">
            <a:spLocks noChangeAspect="1"/>
          </p:cNvSpPr>
          <p:nvPr/>
        </p:nvSpPr>
        <p:spPr>
          <a:xfrm>
            <a:off x="23760634" y="6428041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1" name="Text Box 3034">
            <a:extLst>
              <a:ext uri="{FF2B5EF4-FFF2-40B4-BE49-F238E27FC236}">
                <a16:creationId xmlns:a16="http://schemas.microsoft.com/office/drawing/2014/main" id="{F8393AF3-0B8F-8388-45B4-471D2EDF49C7}"/>
              </a:ext>
            </a:extLst>
          </p:cNvPr>
          <p:cNvSpPr txBox="1"/>
          <p:nvPr/>
        </p:nvSpPr>
        <p:spPr>
          <a:xfrm>
            <a:off x="26955481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2" name="Text Box 3034">
            <a:extLst>
              <a:ext uri="{FF2B5EF4-FFF2-40B4-BE49-F238E27FC236}">
                <a16:creationId xmlns:a16="http://schemas.microsoft.com/office/drawing/2014/main" id="{526B8230-0B38-2330-9F69-12143A904C27}"/>
              </a:ext>
            </a:extLst>
          </p:cNvPr>
          <p:cNvSpPr txBox="1"/>
          <p:nvPr/>
        </p:nvSpPr>
        <p:spPr>
          <a:xfrm>
            <a:off x="27572483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3" name="Text Box 3034">
            <a:extLst>
              <a:ext uri="{FF2B5EF4-FFF2-40B4-BE49-F238E27FC236}">
                <a16:creationId xmlns:a16="http://schemas.microsoft.com/office/drawing/2014/main" id="{3F24FBF3-202C-1ABB-58E9-0A62F4DB0F93}"/>
              </a:ext>
            </a:extLst>
          </p:cNvPr>
          <p:cNvSpPr txBox="1"/>
          <p:nvPr/>
        </p:nvSpPr>
        <p:spPr>
          <a:xfrm>
            <a:off x="29197609" y="9604650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Utricle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4" name="Text Box 3034">
            <a:extLst>
              <a:ext uri="{FF2B5EF4-FFF2-40B4-BE49-F238E27FC236}">
                <a16:creationId xmlns:a16="http://schemas.microsoft.com/office/drawing/2014/main" id="{D1722A1D-4464-8CE6-6D1C-87EF31649343}"/>
              </a:ext>
            </a:extLst>
          </p:cNvPr>
          <p:cNvSpPr txBox="1"/>
          <p:nvPr/>
        </p:nvSpPr>
        <p:spPr>
          <a:xfrm>
            <a:off x="29199542" y="9367902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b="1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Semicircular</a:t>
            </a:r>
            <a:r>
              <a:rPr lang="en-NZ" sz="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canals</a:t>
            </a:r>
            <a:endParaRPr kumimoji="0" lang="en-NZ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6" name="Text Box 3034">
            <a:extLst>
              <a:ext uri="{FF2B5EF4-FFF2-40B4-BE49-F238E27FC236}">
                <a16:creationId xmlns:a16="http://schemas.microsoft.com/office/drawing/2014/main" id="{984FAC2A-DF42-D88D-06D8-8A3BAD9CA2A2}"/>
              </a:ext>
            </a:extLst>
          </p:cNvPr>
          <p:cNvSpPr txBox="1"/>
          <p:nvPr/>
        </p:nvSpPr>
        <p:spPr>
          <a:xfrm>
            <a:off x="29195556" y="9849042"/>
            <a:ext cx="1334385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14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Saccule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7" name="Text Box 3086">
            <a:extLst>
              <a:ext uri="{FF2B5EF4-FFF2-40B4-BE49-F238E27FC236}">
                <a16:creationId xmlns:a16="http://schemas.microsoft.com/office/drawing/2014/main" id="{DC3E576D-838E-7FC9-967C-AE3C13EE0318}"/>
              </a:ext>
            </a:extLst>
          </p:cNvPr>
          <p:cNvSpPr txBox="1"/>
          <p:nvPr/>
        </p:nvSpPr>
        <p:spPr>
          <a:xfrm>
            <a:off x="29260096" y="994922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8" name="Text Box 3086">
            <a:extLst>
              <a:ext uri="{FF2B5EF4-FFF2-40B4-BE49-F238E27FC236}">
                <a16:creationId xmlns:a16="http://schemas.microsoft.com/office/drawing/2014/main" id="{2C53AF4E-D3DB-0432-67C8-774AFC7F1D2C}"/>
              </a:ext>
            </a:extLst>
          </p:cNvPr>
          <p:cNvSpPr txBox="1"/>
          <p:nvPr/>
        </p:nvSpPr>
        <p:spPr>
          <a:xfrm>
            <a:off x="29263193" y="94462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" name="Text Box 3086">
            <a:extLst>
              <a:ext uri="{FF2B5EF4-FFF2-40B4-BE49-F238E27FC236}">
                <a16:creationId xmlns:a16="http://schemas.microsoft.com/office/drawing/2014/main" id="{4C270C1D-8421-347C-052F-4D804576065D}"/>
              </a:ext>
            </a:extLst>
          </p:cNvPr>
          <p:cNvSpPr txBox="1"/>
          <p:nvPr/>
        </p:nvSpPr>
        <p:spPr>
          <a:xfrm>
            <a:off x="29262236" y="970920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Text Box 103">
            <a:extLst>
              <a:ext uri="{FF2B5EF4-FFF2-40B4-BE49-F238E27FC236}">
                <a16:creationId xmlns:a16="http://schemas.microsoft.com/office/drawing/2014/main" id="{FB9317C7-C395-6515-0790-787FC11F7623}"/>
              </a:ext>
            </a:extLst>
          </p:cNvPr>
          <p:cNvSpPr txBox="1"/>
          <p:nvPr/>
        </p:nvSpPr>
        <p:spPr>
          <a:xfrm>
            <a:off x="24546634" y="7316468"/>
            <a:ext cx="732931" cy="309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Text Box 103">
            <a:extLst>
              <a:ext uri="{FF2B5EF4-FFF2-40B4-BE49-F238E27FC236}">
                <a16:creationId xmlns:a16="http://schemas.microsoft.com/office/drawing/2014/main" id="{A065D89D-256F-57B7-C758-C814A77D04CB}"/>
              </a:ext>
            </a:extLst>
          </p:cNvPr>
          <p:cNvSpPr txBox="1"/>
          <p:nvPr/>
        </p:nvSpPr>
        <p:spPr>
          <a:xfrm>
            <a:off x="23768678" y="7321326"/>
            <a:ext cx="732931" cy="309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3" name="Text Box 3036">
            <a:extLst>
              <a:ext uri="{FF2B5EF4-FFF2-40B4-BE49-F238E27FC236}">
                <a16:creationId xmlns:a16="http://schemas.microsoft.com/office/drawing/2014/main" id="{B59BEBD8-C8F8-9CDB-B7CC-BCA9B27F9F63}"/>
              </a:ext>
            </a:extLst>
          </p:cNvPr>
          <p:cNvSpPr txBox="1">
            <a:spLocks noChangeAspect="1"/>
          </p:cNvSpPr>
          <p:nvPr/>
        </p:nvSpPr>
        <p:spPr>
          <a:xfrm>
            <a:off x="27827546" y="6520112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4" name="Text Box 3036">
            <a:extLst>
              <a:ext uri="{FF2B5EF4-FFF2-40B4-BE49-F238E27FC236}">
                <a16:creationId xmlns:a16="http://schemas.microsoft.com/office/drawing/2014/main" id="{CE597B3C-D979-B232-0C22-419E6D36BC9D}"/>
              </a:ext>
            </a:extLst>
          </p:cNvPr>
          <p:cNvSpPr txBox="1">
            <a:spLocks noChangeAspect="1"/>
          </p:cNvSpPr>
          <p:nvPr/>
        </p:nvSpPr>
        <p:spPr>
          <a:xfrm>
            <a:off x="27375819" y="6729407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5" name="Text Box 3036">
            <a:extLst>
              <a:ext uri="{FF2B5EF4-FFF2-40B4-BE49-F238E27FC236}">
                <a16:creationId xmlns:a16="http://schemas.microsoft.com/office/drawing/2014/main" id="{84634532-FFB3-2B78-B731-E11EF53501D4}"/>
              </a:ext>
            </a:extLst>
          </p:cNvPr>
          <p:cNvSpPr txBox="1">
            <a:spLocks noChangeAspect="1"/>
          </p:cNvSpPr>
          <p:nvPr/>
        </p:nvSpPr>
        <p:spPr>
          <a:xfrm>
            <a:off x="24376019" y="7457666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6" name="Text Box 3036">
            <a:extLst>
              <a:ext uri="{FF2B5EF4-FFF2-40B4-BE49-F238E27FC236}">
                <a16:creationId xmlns:a16="http://schemas.microsoft.com/office/drawing/2014/main" id="{AE4A0C1B-D6DD-5390-5A58-AD087BA1D38F}"/>
              </a:ext>
            </a:extLst>
          </p:cNvPr>
          <p:cNvSpPr txBox="1">
            <a:spLocks noChangeAspect="1"/>
          </p:cNvSpPr>
          <p:nvPr/>
        </p:nvSpPr>
        <p:spPr>
          <a:xfrm>
            <a:off x="25157834" y="7509563"/>
            <a:ext cx="54925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7" name="Connector: Elbow 3420">
            <a:extLst>
              <a:ext uri="{FF2B5EF4-FFF2-40B4-BE49-F238E27FC236}">
                <a16:creationId xmlns:a16="http://schemas.microsoft.com/office/drawing/2014/main" id="{B65A87B2-1C2A-AAB9-F809-E95ED4914C75}"/>
              </a:ext>
            </a:extLst>
          </p:cNvPr>
          <p:cNvCxnSpPr>
            <a:cxnSpLocks/>
            <a:stCxn id="403" idx="6"/>
            <a:endCxn id="398" idx="1"/>
          </p:cNvCxnSpPr>
          <p:nvPr/>
        </p:nvCxnSpPr>
        <p:spPr>
          <a:xfrm>
            <a:off x="27882471" y="6547112"/>
            <a:ext cx="1380722" cy="2927980"/>
          </a:xfrm>
          <a:prstGeom prst="bentConnector3">
            <a:avLst>
              <a:gd name="adj1" fmla="val 8093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or: Elbow 3420">
            <a:extLst>
              <a:ext uri="{FF2B5EF4-FFF2-40B4-BE49-F238E27FC236}">
                <a16:creationId xmlns:a16="http://schemas.microsoft.com/office/drawing/2014/main" id="{8A078B9A-22BD-9926-EA18-622670F33EB6}"/>
              </a:ext>
            </a:extLst>
          </p:cNvPr>
          <p:cNvCxnSpPr>
            <a:cxnSpLocks/>
            <a:stCxn id="403" idx="6"/>
            <a:endCxn id="399" idx="1"/>
          </p:cNvCxnSpPr>
          <p:nvPr/>
        </p:nvCxnSpPr>
        <p:spPr>
          <a:xfrm>
            <a:off x="27882471" y="6547112"/>
            <a:ext cx="1379765" cy="3190888"/>
          </a:xfrm>
          <a:prstGeom prst="bentConnector3">
            <a:avLst>
              <a:gd name="adj1" fmla="val 80951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or: Elbow 3420">
            <a:extLst>
              <a:ext uri="{FF2B5EF4-FFF2-40B4-BE49-F238E27FC236}">
                <a16:creationId xmlns:a16="http://schemas.microsoft.com/office/drawing/2014/main" id="{1415C411-3F64-7AAA-2017-A2021DAD5021}"/>
              </a:ext>
            </a:extLst>
          </p:cNvPr>
          <p:cNvCxnSpPr>
            <a:cxnSpLocks/>
            <a:stCxn id="403" idx="6"/>
            <a:endCxn id="397" idx="1"/>
          </p:cNvCxnSpPr>
          <p:nvPr/>
        </p:nvCxnSpPr>
        <p:spPr>
          <a:xfrm>
            <a:off x="27882471" y="6547112"/>
            <a:ext cx="1377625" cy="3430912"/>
          </a:xfrm>
          <a:prstGeom prst="bentConnector3">
            <a:avLst>
              <a:gd name="adj1" fmla="val 80999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: Elbow 3420">
            <a:extLst>
              <a:ext uri="{FF2B5EF4-FFF2-40B4-BE49-F238E27FC236}">
                <a16:creationId xmlns:a16="http://schemas.microsoft.com/office/drawing/2014/main" id="{B65FC727-7828-0B4E-20F1-58D32E8B0725}"/>
              </a:ext>
            </a:extLst>
          </p:cNvPr>
          <p:cNvCxnSpPr>
            <a:cxnSpLocks/>
            <a:stCxn id="404" idx="6"/>
            <a:endCxn id="398" idx="1"/>
          </p:cNvCxnSpPr>
          <p:nvPr/>
        </p:nvCxnSpPr>
        <p:spPr>
          <a:xfrm>
            <a:off x="27430744" y="6756407"/>
            <a:ext cx="1832449" cy="2718685"/>
          </a:xfrm>
          <a:prstGeom prst="bentConnector3">
            <a:avLst>
              <a:gd name="adj1" fmla="val 89482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: Elbow 3420">
            <a:extLst>
              <a:ext uri="{FF2B5EF4-FFF2-40B4-BE49-F238E27FC236}">
                <a16:creationId xmlns:a16="http://schemas.microsoft.com/office/drawing/2014/main" id="{DFF9840A-17E2-A964-ACFC-1F96E5C4C51C}"/>
              </a:ext>
            </a:extLst>
          </p:cNvPr>
          <p:cNvCxnSpPr>
            <a:cxnSpLocks/>
            <a:stCxn id="404" idx="6"/>
            <a:endCxn id="399" idx="1"/>
          </p:cNvCxnSpPr>
          <p:nvPr/>
        </p:nvCxnSpPr>
        <p:spPr>
          <a:xfrm>
            <a:off x="27430744" y="6756407"/>
            <a:ext cx="1831492" cy="2981593"/>
          </a:xfrm>
          <a:prstGeom prst="bentConnector3">
            <a:avLst>
              <a:gd name="adj1" fmla="val 89386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or: Elbow 3420">
            <a:extLst>
              <a:ext uri="{FF2B5EF4-FFF2-40B4-BE49-F238E27FC236}">
                <a16:creationId xmlns:a16="http://schemas.microsoft.com/office/drawing/2014/main" id="{35814BFB-6514-ECE4-0C69-9D223E40B78B}"/>
              </a:ext>
            </a:extLst>
          </p:cNvPr>
          <p:cNvCxnSpPr>
            <a:cxnSpLocks/>
            <a:stCxn id="404" idx="6"/>
            <a:endCxn id="397" idx="1"/>
          </p:cNvCxnSpPr>
          <p:nvPr/>
        </p:nvCxnSpPr>
        <p:spPr>
          <a:xfrm>
            <a:off x="27430744" y="6756407"/>
            <a:ext cx="1829352" cy="3221617"/>
          </a:xfrm>
          <a:prstGeom prst="bentConnector3">
            <a:avLst>
              <a:gd name="adj1" fmla="val 89433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: Elbow 3420">
            <a:extLst>
              <a:ext uri="{FF2B5EF4-FFF2-40B4-BE49-F238E27FC236}">
                <a16:creationId xmlns:a16="http://schemas.microsoft.com/office/drawing/2014/main" id="{13AFED21-10EB-ACEF-0C43-0DFCBAD0026B}"/>
              </a:ext>
            </a:extLst>
          </p:cNvPr>
          <p:cNvCxnSpPr>
            <a:cxnSpLocks/>
            <a:stCxn id="406" idx="6"/>
            <a:endCxn id="404" idx="2"/>
          </p:cNvCxnSpPr>
          <p:nvPr/>
        </p:nvCxnSpPr>
        <p:spPr>
          <a:xfrm flipV="1">
            <a:off x="25212759" y="6756407"/>
            <a:ext cx="2163060" cy="780156"/>
          </a:xfrm>
          <a:prstGeom prst="bentConnector3">
            <a:avLst>
              <a:gd name="adj1" fmla="val 2534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Elbow 3420">
            <a:extLst>
              <a:ext uri="{FF2B5EF4-FFF2-40B4-BE49-F238E27FC236}">
                <a16:creationId xmlns:a16="http://schemas.microsoft.com/office/drawing/2014/main" id="{A49494E8-E135-4B7E-9F49-E577BDEE98CB}"/>
              </a:ext>
            </a:extLst>
          </p:cNvPr>
          <p:cNvCxnSpPr>
            <a:cxnSpLocks/>
            <a:stCxn id="405" idx="6"/>
            <a:endCxn id="403" idx="2"/>
          </p:cNvCxnSpPr>
          <p:nvPr/>
        </p:nvCxnSpPr>
        <p:spPr>
          <a:xfrm flipV="1">
            <a:off x="24430944" y="6547112"/>
            <a:ext cx="3396602" cy="937554"/>
          </a:xfrm>
          <a:prstGeom prst="bentConnector3">
            <a:avLst>
              <a:gd name="adj1" fmla="val 38334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74985</TotalTime>
  <Words>287</Words>
  <Application>Microsoft Macintosh PowerPoint</Application>
  <PresentationFormat>Custom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465</cp:revision>
  <dcterms:created xsi:type="dcterms:W3CDTF">2022-02-14T03:56:44Z</dcterms:created>
  <dcterms:modified xsi:type="dcterms:W3CDTF">2022-07-07T01:49:25Z</dcterms:modified>
</cp:coreProperties>
</file>