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 varScale="1">
        <p:scale>
          <a:sx n="22" d="100"/>
          <a:sy n="22" d="100"/>
        </p:scale>
        <p:origin x="12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32281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en.wikipedia.org/wiki/Subglottis" TargetMode="External"/><Relationship Id="rId47" Type="http://schemas.openxmlformats.org/officeDocument/2006/relationships/hyperlink" Target="https://en.wikipedia.org/wiki/Aryepiglottic_fold" TargetMode="External"/><Relationship Id="rId63" Type="http://schemas.openxmlformats.org/officeDocument/2006/relationships/hyperlink" Target="https://en.wikipedia.org/wiki/Anal_canal" TargetMode="External"/><Relationship Id="rId68" Type="http://schemas.openxmlformats.org/officeDocument/2006/relationships/hyperlink" Target="https://en.wikipedia.org/wiki/Epiglottis" TargetMode="External"/><Relationship Id="rId84" Type="http://schemas.openxmlformats.org/officeDocument/2006/relationships/hyperlink" Target="https://www.ncbi.nlm.nih.gov/books/NBK448117/" TargetMode="External"/><Relationship Id="rId89" Type="http://schemas.openxmlformats.org/officeDocument/2006/relationships/hyperlink" Target="https://www.ncbi.nlm.nih.gov/books/NBK556051/" TargetMode="External"/><Relationship Id="rId112" Type="http://schemas.openxmlformats.org/officeDocument/2006/relationships/hyperlink" Target="https://en.wikipedia.org/wiki/Nasal_mucosa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docs.google.com/document/d/1scyiq2vNR97QSceBCZvh9YnODtgBOf7ZJKn10VLeuno" TargetMode="External"/><Relationship Id="rId37" Type="http://schemas.openxmlformats.org/officeDocument/2006/relationships/hyperlink" Target="https://docs.google.com/document/d/1h1IesehCPfL0BfxwtbKsH3fRFJWEMHKDUBQDCumCWDM/edit" TargetMode="External"/><Relationship Id="rId53" Type="http://schemas.openxmlformats.org/officeDocument/2006/relationships/hyperlink" Target="https://en.wikipedia.org/wiki/Canals_of_Hering#:~:text=The%20canals%20of%20Hering%2C%20or,in%20the%20canals%20of%20Hering." TargetMode="External"/><Relationship Id="rId58" Type="http://schemas.openxmlformats.org/officeDocument/2006/relationships/hyperlink" Target="https://en.wikipedia.org/wiki/Cecum" TargetMode="External"/><Relationship Id="rId74" Type="http://schemas.openxmlformats.org/officeDocument/2006/relationships/hyperlink" Target="https://www.ncbi.nlm.nih.gov/books/n/statpearls/article-30245/" TargetMode="External"/><Relationship Id="rId79" Type="http://schemas.openxmlformats.org/officeDocument/2006/relationships/hyperlink" Target="https://en.wikipedia.org/wiki/Fallopian_tube" TargetMode="External"/><Relationship Id="rId102" Type="http://schemas.openxmlformats.org/officeDocument/2006/relationships/hyperlink" Target="https://en.wikipedia.org/wiki/Seminiferous_tubule" TargetMode="External"/><Relationship Id="rId123" Type="http://schemas.openxmlformats.org/officeDocument/2006/relationships/hyperlink" Target="https://en.wikipedia.org/wiki/Pancreatic_duct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Bowman%27s_capsule" TargetMode="External"/><Relationship Id="rId95" Type="http://schemas.openxmlformats.org/officeDocument/2006/relationships/hyperlink" Target="https://en.wikipedia.org/wiki/Descending_limb_of_loop_of_Henle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Thyroarytenoid_muscle" TargetMode="External"/><Relationship Id="rId48" Type="http://schemas.openxmlformats.org/officeDocument/2006/relationships/hyperlink" Target="https://en.wikipedia.org/wiki/Trachea" TargetMode="External"/><Relationship Id="rId64" Type="http://schemas.openxmlformats.org/officeDocument/2006/relationships/hyperlink" Target="https://www.ncbi.nlm.nih.gov/books/n/statpearls/article-26783/" TargetMode="External"/><Relationship Id="rId69" Type="http://schemas.openxmlformats.org/officeDocument/2006/relationships/hyperlink" Target="https://en.wikipedia.org/wiki/Parotid_gland" TargetMode="External"/><Relationship Id="rId113" Type="http://schemas.openxmlformats.org/officeDocument/2006/relationships/hyperlink" Target="https://www.ncbi.nlm.nih.gov/books/NBK544232/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www.ncbi.nlm.nih.gov/books/n/statpearls/article-21596/" TargetMode="External"/><Relationship Id="rId85" Type="http://schemas.openxmlformats.org/officeDocument/2006/relationships/hyperlink" Target="https://en.wikipedia.org/wiki/Semicircular_canals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en.wikipedia.org/wiki/Dermatome_(anatomy)" TargetMode="External"/><Relationship Id="rId38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/statpearls/article-32116/" TargetMode="External"/><Relationship Id="rId103" Type="http://schemas.openxmlformats.org/officeDocument/2006/relationships/hyperlink" Target="https://www.ncbi.nlm.nih.gov/books/NBK470201/" TargetMode="External"/><Relationship Id="rId108" Type="http://schemas.openxmlformats.org/officeDocument/2006/relationships/hyperlink" Target="https://en.wikipedia.org/wiki/Ampulla_of_vas_deferens" TargetMode="External"/><Relationship Id="rId124" Type="http://schemas.openxmlformats.org/officeDocument/2006/relationships/hyperlink" Target="https://www.ncbi.nlm.nih.gov/books/NBK532912/" TargetMode="External"/><Relationship Id="rId54" Type="http://schemas.openxmlformats.org/officeDocument/2006/relationships/hyperlink" Target="https://en.wikipedia.org/wiki/Bile_canaliculus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Epiglottic_vallecula" TargetMode="External"/><Relationship Id="rId91" Type="http://schemas.openxmlformats.org/officeDocument/2006/relationships/hyperlink" Target="https://www.ncbi.nlm.nih.gov/books/n/statpearls/article-18488/" TargetMode="External"/><Relationship Id="rId96" Type="http://schemas.openxmlformats.org/officeDocument/2006/relationships/hyperlink" Target="https://en.wikipedia.org/wiki/Ascending_limb_of_loop_of_Hen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www.ncbi.nlm.nih.gov/books/NBK448070/" TargetMode="External"/><Relationship Id="rId114" Type="http://schemas.openxmlformats.org/officeDocument/2006/relationships/hyperlink" Target="https://en.wikipedia.org/wiki/Pharynx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Tongue" TargetMode="External"/><Relationship Id="rId81" Type="http://schemas.openxmlformats.org/officeDocument/2006/relationships/hyperlink" Target="https://en.wikipedia.org/wiki/Ear_canal" TargetMode="External"/><Relationship Id="rId86" Type="http://schemas.openxmlformats.org/officeDocument/2006/relationships/hyperlink" Target="https://en.wikipedia.org/wiki/Utricle_(ear)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www.ncbi.nlm.nih.gov/books/NBK537223/" TargetMode="External"/><Relationship Id="rId109" Type="http://schemas.openxmlformats.org/officeDocument/2006/relationships/hyperlink" Target="https://en.wikipedia.org/wiki/Uterus" TargetMode="External"/><Relationship Id="rId34" Type="http://schemas.openxmlformats.org/officeDocument/2006/relationships/hyperlink" Target="https://www.ncbi.nlm.nih.gov/books/n/statpearls/article-29335/" TargetMode="External"/><Relationship Id="rId50" Type="http://schemas.openxmlformats.org/officeDocument/2006/relationships/hyperlink" Target="https://en.wikipedia.org/wiki/Interlobular_bile_ducts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/statpearls/article-21235/" TargetMode="External"/><Relationship Id="rId97" Type="http://schemas.openxmlformats.org/officeDocument/2006/relationships/hyperlink" Target="https://en.wikipedia.org/wiki/Distal_convoluted_tubule" TargetMode="External"/><Relationship Id="rId104" Type="http://schemas.openxmlformats.org/officeDocument/2006/relationships/hyperlink" Target="https://en.wikipedia.org/wiki/Rete_testis" TargetMode="External"/><Relationship Id="rId120" Type="http://schemas.openxmlformats.org/officeDocument/2006/relationships/hyperlink" Target="https://en.wikipedia.org/wiki/Bronchiole" TargetMode="External"/><Relationship Id="rId125" Type="http://schemas.openxmlformats.org/officeDocument/2006/relationships/hyperlink" Target="https://en.wikipedia.org/wiki/Pancreas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Submandibular_gland" TargetMode="External"/><Relationship Id="rId92" Type="http://schemas.openxmlformats.org/officeDocument/2006/relationships/hyperlink" Target="https://en.wikipedia.org/wiki/Nephron#Renal_tubu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/statpearls/article-33963/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en.wikipedia.org/wiki/Larynx" TargetMode="External"/><Relationship Id="rId45" Type="http://schemas.openxmlformats.org/officeDocument/2006/relationships/hyperlink" Target="https://en.wikipedia.org/wiki/Arytenoid_cartilage" TargetMode="External"/><Relationship Id="rId66" Type="http://schemas.openxmlformats.org/officeDocument/2006/relationships/hyperlink" Target="https://www.ncbi.nlm.nih.gov/books/NBK507782/" TargetMode="External"/><Relationship Id="rId87" Type="http://schemas.openxmlformats.org/officeDocument/2006/relationships/hyperlink" Target="https://en.wikipedia.org/wiki/Saccule" TargetMode="External"/><Relationship Id="rId110" Type="http://schemas.openxmlformats.org/officeDocument/2006/relationships/hyperlink" Target="https://www.ncbi.nlm.nih.gov/books/NBK470297/" TargetMode="External"/><Relationship Id="rId115" Type="http://schemas.openxmlformats.org/officeDocument/2006/relationships/hyperlink" Target="https://www.ncbi.nlm.nih.gov/books/n/statpearls/article-32282/" TargetMode="External"/><Relationship Id="rId61" Type="http://schemas.openxmlformats.org/officeDocument/2006/relationships/hyperlink" Target="https://en.wikipedia.org/wiki/Rectum" TargetMode="External"/><Relationship Id="rId82" Type="http://schemas.openxmlformats.org/officeDocument/2006/relationships/hyperlink" Target="https://www.ncbi.nlm.nih.gov/books/n/statpearls/article-20828/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Dura_mater" TargetMode="External"/><Relationship Id="rId35" Type="http://schemas.openxmlformats.org/officeDocument/2006/relationships/hyperlink" Target="https://en.wikipedia.org/wiki/Chemoreceptor" TargetMode="External"/><Relationship Id="rId56" Type="http://schemas.openxmlformats.org/officeDocument/2006/relationships/hyperlink" Target="https://www.ncbi.nlm.nih.gov/books/n/statpearls/article-32127/" TargetMode="External"/><Relationship Id="rId77" Type="http://schemas.openxmlformats.org/officeDocument/2006/relationships/hyperlink" Target="https://en.wikipedia.org/wiki/Stomach#Sections" TargetMode="External"/><Relationship Id="rId100" Type="http://schemas.openxmlformats.org/officeDocument/2006/relationships/hyperlink" Target="https://en.wikipedia.org/wiki/Renal_calyx" TargetMode="External"/><Relationship Id="rId105" Type="http://schemas.openxmlformats.org/officeDocument/2006/relationships/hyperlink" Target="https://en.wikipedia.org/wiki/Efferent_duct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Intrahepatic_bile_ducts" TargetMode="External"/><Relationship Id="rId72" Type="http://schemas.openxmlformats.org/officeDocument/2006/relationships/hyperlink" Target="https://www.ncbi.nlm.nih.gov/books/NBK535426/" TargetMode="External"/><Relationship Id="rId93" Type="http://schemas.openxmlformats.org/officeDocument/2006/relationships/hyperlink" Target="https://www.ncbi.nlm.nih.gov/books/NBK482385/" TargetMode="External"/><Relationship Id="rId98" Type="http://schemas.openxmlformats.org/officeDocument/2006/relationships/hyperlink" Target="https://en.wikipedia.org/wiki/Collecting_duct_system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www.ncbi.nlm.nih.gov/books/NBK513252/" TargetMode="External"/><Relationship Id="rId67" Type="http://schemas.openxmlformats.org/officeDocument/2006/relationships/hyperlink" Target="https://docs.google.com/document/d/1bt3uoxyvonV0OvVZRLyt6gyg55dMspO67V4OrfWCelg/edit" TargetMode="External"/><Relationship Id="rId116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www.ncbi.nlm.nih.gov/books/NBK538202/" TargetMode="External"/><Relationship Id="rId62" Type="http://schemas.openxmlformats.org/officeDocument/2006/relationships/hyperlink" Target="https://www.ncbi.nlm.nih.gov/books/n/statpearls/article-29712/" TargetMode="External"/><Relationship Id="rId83" Type="http://schemas.openxmlformats.org/officeDocument/2006/relationships/hyperlink" Target="https://en.wikipedia.org/wiki/Eardrum" TargetMode="External"/><Relationship Id="rId88" Type="http://schemas.openxmlformats.org/officeDocument/2006/relationships/hyperlink" Target="https://en.wikipedia.org/wiki/Olfactory_bulb" TargetMode="External"/><Relationship Id="rId111" Type="http://schemas.openxmlformats.org/officeDocument/2006/relationships/hyperlink" Target="https://en.wikipedia.org/wiki/Cervix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www.ncbi.nlm.nih.gov/books/NBK499911/" TargetMode="External"/><Relationship Id="rId57" Type="http://schemas.openxmlformats.org/officeDocument/2006/relationships/hyperlink" Target="https://en.wikipedia.org/wiki/Ileum" TargetMode="External"/><Relationship Id="rId106" Type="http://schemas.openxmlformats.org/officeDocument/2006/relationships/hyperlink" Target="https://en.wikipedia.org/wiki/Vas_deferens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www.ncbi.nlm.nih.gov/books/NBK545301/" TargetMode="External"/><Relationship Id="rId52" Type="http://schemas.openxmlformats.org/officeDocument/2006/relationships/hyperlink" Target="https://en.wikipedia.org/wiki/Bile_duct" TargetMode="External"/><Relationship Id="rId73" Type="http://schemas.openxmlformats.org/officeDocument/2006/relationships/hyperlink" Target="https://en.wikipedia.org/wiki/Sublingual_gland" TargetMode="External"/><Relationship Id="rId78" Type="http://schemas.openxmlformats.org/officeDocument/2006/relationships/hyperlink" Target="https://www.ncbi.nlm.nih.gov/books/n/statpearls/article-17013/" TargetMode="External"/><Relationship Id="rId94" Type="http://schemas.openxmlformats.org/officeDocument/2006/relationships/hyperlink" Target="https://en.wikipedia.org/wiki/Proximal_tubule" TargetMode="External"/><Relationship Id="rId99" Type="http://schemas.openxmlformats.org/officeDocument/2006/relationships/hyperlink" Target="https://www.ncbi.nlm.nih.gov/books/NBK549766/" TargetMode="External"/><Relationship Id="rId101" Type="http://schemas.openxmlformats.org/officeDocument/2006/relationships/hyperlink" Target="https://en.wikipedia.org/wiki/Renal_pelvis" TargetMode="External"/><Relationship Id="rId122" Type="http://schemas.openxmlformats.org/officeDocument/2006/relationships/hyperlink" Target="https://en.wikipedia.org/wiki/Pulmonary_alveolus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33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34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33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8426" name="Star: 5 Points 4141">
                  <a:hlinkClick r:id="rId34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33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34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33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34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33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34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33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34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33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34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33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34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33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34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33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34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33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34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33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34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33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34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33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34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33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34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33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34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33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34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33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34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33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34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33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34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33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34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33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34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33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34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33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34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33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34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33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34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33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34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33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34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33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34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199" name="FTU - aortic arch">
            <a:extLst>
              <a:ext uri="{FF2B5EF4-FFF2-40B4-BE49-F238E27FC236}">
                <a16:creationId xmlns:a16="http://schemas.microsoft.com/office/drawing/2014/main" id="{62D00609-3066-F91B-C243-7A86867A33A2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8440" name="FTU - aortic arch">
              <a:extLst>
                <a:ext uri="{FF2B5EF4-FFF2-40B4-BE49-F238E27FC236}">
                  <a16:creationId xmlns:a16="http://schemas.microsoft.com/office/drawing/2014/main" id="{57FA07E0-0325-A2AF-88BC-218AA00D215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1" name="chemoreceptor">
              <a:extLst>
                <a:ext uri="{FF2B5EF4-FFF2-40B4-BE49-F238E27FC236}">
                  <a16:creationId xmlns:a16="http://schemas.microsoft.com/office/drawing/2014/main" id="{3F0E43AC-C4A6-373B-E1EF-1E39C58B01B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42" name="baroreceptor">
              <a:extLst>
                <a:ext uri="{FF2B5EF4-FFF2-40B4-BE49-F238E27FC236}">
                  <a16:creationId xmlns:a16="http://schemas.microsoft.com/office/drawing/2014/main" id="{9AE108B0-E0AC-5B00-6F7C-5CF38FA71EC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43" name="link">
              <a:extLst>
                <a:ext uri="{FF2B5EF4-FFF2-40B4-BE49-F238E27FC236}">
                  <a16:creationId xmlns:a16="http://schemas.microsoft.com/office/drawing/2014/main" id="{AE619925-E7C8-300C-6BBF-5C8CD8A18B36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56" name="Star: 5 Points 2730">
                <a:hlinkClick r:id="rId35"/>
                <a:extLst>
                  <a:ext uri="{FF2B5EF4-FFF2-40B4-BE49-F238E27FC236}">
                    <a16:creationId xmlns:a16="http://schemas.microsoft.com/office/drawing/2014/main" id="{7B1EDA32-46A3-D036-AEC2-DF8FCEA60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7" name="Star: 5 Points 2731">
                <a:hlinkClick r:id="rId36"/>
                <a:extLst>
                  <a:ext uri="{FF2B5EF4-FFF2-40B4-BE49-F238E27FC236}">
                    <a16:creationId xmlns:a16="http://schemas.microsoft.com/office/drawing/2014/main" id="{7EF84651-42FE-593E-2BE7-B4A4F4B28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8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936B2780-C568-EC0C-6EED-C40E398BC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4" name="link">
              <a:extLst>
                <a:ext uri="{FF2B5EF4-FFF2-40B4-BE49-F238E27FC236}">
                  <a16:creationId xmlns:a16="http://schemas.microsoft.com/office/drawing/2014/main" id="{9525E677-167E-BD5D-9A18-96B5B5B9B57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53" name="Star: 5 Points 2730">
                <a:hlinkClick r:id="rId38"/>
                <a:extLst>
                  <a:ext uri="{FF2B5EF4-FFF2-40B4-BE49-F238E27FC236}">
                    <a16:creationId xmlns:a16="http://schemas.microsoft.com/office/drawing/2014/main" id="{927CCF18-A114-0C67-9DB2-98CAA712F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4" name="Star: 5 Points 2731">
                <a:hlinkClick r:id="rId39"/>
                <a:extLst>
                  <a:ext uri="{FF2B5EF4-FFF2-40B4-BE49-F238E27FC236}">
                    <a16:creationId xmlns:a16="http://schemas.microsoft.com/office/drawing/2014/main" id="{CA0C3C00-24BE-2F27-9E9D-B44CB43B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5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7DDA7EDF-6CFD-A26C-C178-A38441FC5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5" name="dock">
              <a:extLst>
                <a:ext uri="{FF2B5EF4-FFF2-40B4-BE49-F238E27FC236}">
                  <a16:creationId xmlns:a16="http://schemas.microsoft.com/office/drawing/2014/main" id="{999649B4-D982-BBF0-47EA-FC7F714D0B6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0" name="Text Box 3086">
                <a:extLst>
                  <a:ext uri="{FF2B5EF4-FFF2-40B4-BE49-F238E27FC236}">
                    <a16:creationId xmlns:a16="http://schemas.microsoft.com/office/drawing/2014/main" id="{92DE1D2B-DA05-F092-7E7E-89C579E4642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86">
                <a:extLst>
                  <a:ext uri="{FF2B5EF4-FFF2-40B4-BE49-F238E27FC236}">
                    <a16:creationId xmlns:a16="http://schemas.microsoft.com/office/drawing/2014/main" id="{FC4DD488-CC5B-25D4-0D58-9919FD29E49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86">
                <a:extLst>
                  <a:ext uri="{FF2B5EF4-FFF2-40B4-BE49-F238E27FC236}">
                    <a16:creationId xmlns:a16="http://schemas.microsoft.com/office/drawing/2014/main" id="{5230971E-4372-77FC-4793-E31D2B6ED510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dock">
              <a:extLst>
                <a:ext uri="{FF2B5EF4-FFF2-40B4-BE49-F238E27FC236}">
                  <a16:creationId xmlns:a16="http://schemas.microsoft.com/office/drawing/2014/main" id="{E14BCE6A-763A-6DDB-CB67-07089FF99E0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47" name="Text Box 3086">
                <a:extLst>
                  <a:ext uri="{FF2B5EF4-FFF2-40B4-BE49-F238E27FC236}">
                    <a16:creationId xmlns:a16="http://schemas.microsoft.com/office/drawing/2014/main" id="{F939618F-F570-2465-CC64-E1961403A04B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86">
                <a:extLst>
                  <a:ext uri="{FF2B5EF4-FFF2-40B4-BE49-F238E27FC236}">
                    <a16:creationId xmlns:a16="http://schemas.microsoft.com/office/drawing/2014/main" id="{6ED9E571-9F36-6074-640F-8B2E2E142FF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86">
                <a:extLst>
                  <a:ext uri="{FF2B5EF4-FFF2-40B4-BE49-F238E27FC236}">
                    <a16:creationId xmlns:a16="http://schemas.microsoft.com/office/drawing/2014/main" id="{43AC3885-6335-EB06-D2CE-973572F9661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9" name="Group 8458">
            <a:extLst>
              <a:ext uri="{FF2B5EF4-FFF2-40B4-BE49-F238E27FC236}">
                <a16:creationId xmlns:a16="http://schemas.microsoft.com/office/drawing/2014/main" id="{0FAEE2F1-7028-4DB2-0A03-363B023806A9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460" name="organ group - lower airways">
              <a:extLst>
                <a:ext uri="{FF2B5EF4-FFF2-40B4-BE49-F238E27FC236}">
                  <a16:creationId xmlns:a16="http://schemas.microsoft.com/office/drawing/2014/main" id="{82D140A3-6641-D69C-3F82-A3F36B495A45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496" name="organ - lower airways">
                <a:extLst>
                  <a:ext uri="{FF2B5EF4-FFF2-40B4-BE49-F238E27FC236}">
                    <a16:creationId xmlns:a16="http://schemas.microsoft.com/office/drawing/2014/main" id="{DDAA871A-E020-8DC2-962E-021D56BE5E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97" name="FTU - mucosa of larynx (supraglottis)">
                <a:extLst>
                  <a:ext uri="{FF2B5EF4-FFF2-40B4-BE49-F238E27FC236}">
                    <a16:creationId xmlns:a16="http://schemas.microsoft.com/office/drawing/2014/main" id="{EADEEECF-E9F9-FA6A-6C82-31F98DAAD5CB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511" name="FTU - mucosa of larynx (supraglottis)">
                  <a:extLst>
                    <a:ext uri="{FF2B5EF4-FFF2-40B4-BE49-F238E27FC236}">
                      <a16:creationId xmlns:a16="http://schemas.microsoft.com/office/drawing/2014/main" id="{14DADBA0-009B-EA25-750A-51AC92A5D51C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2" name="dock">
                  <a:extLst>
                    <a:ext uri="{FF2B5EF4-FFF2-40B4-BE49-F238E27FC236}">
                      <a16:creationId xmlns:a16="http://schemas.microsoft.com/office/drawing/2014/main" id="{C434251E-0130-7579-5213-145A4B837142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517" name="Text Box 3086">
                    <a:extLst>
                      <a:ext uri="{FF2B5EF4-FFF2-40B4-BE49-F238E27FC236}">
                        <a16:creationId xmlns:a16="http://schemas.microsoft.com/office/drawing/2014/main" id="{A9B1EB07-4E72-F63F-92C6-A4E422016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8" name="Text Box 3086">
                    <a:extLst>
                      <a:ext uri="{FF2B5EF4-FFF2-40B4-BE49-F238E27FC236}">
                        <a16:creationId xmlns:a16="http://schemas.microsoft.com/office/drawing/2014/main" id="{A61DE0AE-E087-95CF-B9EF-B3CD030F9F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9" name="Text Box 3086">
                    <a:extLst>
                      <a:ext uri="{FF2B5EF4-FFF2-40B4-BE49-F238E27FC236}">
                        <a16:creationId xmlns:a16="http://schemas.microsoft.com/office/drawing/2014/main" id="{5FB171D2-BB2A-D103-4F34-20A778F34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3" name="link">
                  <a:extLst>
                    <a:ext uri="{FF2B5EF4-FFF2-40B4-BE49-F238E27FC236}">
                      <a16:creationId xmlns:a16="http://schemas.microsoft.com/office/drawing/2014/main" id="{4B2D0D00-DA9C-02D6-0040-03B043DFCEC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14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04E56837-6FB2-664A-5375-77421505E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15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DE7F70D2-63DE-43EB-5FD3-3B7BBC4D0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6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6C99DFC9-B219-7948-896A-F508E25A97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8" name="FTU - mucosa of larynx (subglottis)">
                <a:extLst>
                  <a:ext uri="{FF2B5EF4-FFF2-40B4-BE49-F238E27FC236}">
                    <a16:creationId xmlns:a16="http://schemas.microsoft.com/office/drawing/2014/main" id="{540EF3BC-16F9-71C7-1E08-075D3E3E5586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502" name="FTU - mucosa of larynx (subglottis)">
                  <a:extLst>
                    <a:ext uri="{FF2B5EF4-FFF2-40B4-BE49-F238E27FC236}">
                      <a16:creationId xmlns:a16="http://schemas.microsoft.com/office/drawing/2014/main" id="{44514E57-AE30-3EA0-E81A-79E877E0BDB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503" name="dock">
                  <a:extLst>
                    <a:ext uri="{FF2B5EF4-FFF2-40B4-BE49-F238E27FC236}">
                      <a16:creationId xmlns:a16="http://schemas.microsoft.com/office/drawing/2014/main" id="{DE70C932-EBE1-2117-416F-DF319308B51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508" name="Text Box 3086">
                    <a:extLst>
                      <a:ext uri="{FF2B5EF4-FFF2-40B4-BE49-F238E27FC236}">
                        <a16:creationId xmlns:a16="http://schemas.microsoft.com/office/drawing/2014/main" id="{C3DFDF1C-FFB5-57A6-C28B-072A8D355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9" name="Text Box 3086">
                    <a:extLst>
                      <a:ext uri="{FF2B5EF4-FFF2-40B4-BE49-F238E27FC236}">
                        <a16:creationId xmlns:a16="http://schemas.microsoft.com/office/drawing/2014/main" id="{927A9675-8153-6D47-BCAB-E91308579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0" name="Text Box 3086">
                    <a:extLst>
                      <a:ext uri="{FF2B5EF4-FFF2-40B4-BE49-F238E27FC236}">
                        <a16:creationId xmlns:a16="http://schemas.microsoft.com/office/drawing/2014/main" id="{5524E3CF-66C2-EA71-42C9-59D43E8F4D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04" name="link">
                  <a:extLst>
                    <a:ext uri="{FF2B5EF4-FFF2-40B4-BE49-F238E27FC236}">
                      <a16:creationId xmlns:a16="http://schemas.microsoft.com/office/drawing/2014/main" id="{C0BEE6A9-181B-087B-F7CE-5778E6A9FD6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05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B191D59-FE1C-21CD-839C-B8DA03FE1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06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4AA9A265-9CE0-8548-9BC4-39F352214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6492C9D-1DB0-6D76-319B-6E8FC0091B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9" name="dock - vascular">
                <a:extLst>
                  <a:ext uri="{FF2B5EF4-FFF2-40B4-BE49-F238E27FC236}">
                    <a16:creationId xmlns:a16="http://schemas.microsoft.com/office/drawing/2014/main" id="{A5F10730-01EA-C812-1822-22CC3E18DEA8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500" name="Text Box 3070">
                  <a:extLst>
                    <a:ext uri="{FF2B5EF4-FFF2-40B4-BE49-F238E27FC236}">
                      <a16:creationId xmlns:a16="http://schemas.microsoft.com/office/drawing/2014/main" id="{F33B19DD-BFF9-2F5E-B5BB-B4B500A38C2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1" name="Text Box 3036">
                  <a:extLst>
                    <a:ext uri="{FF2B5EF4-FFF2-40B4-BE49-F238E27FC236}">
                      <a16:creationId xmlns:a16="http://schemas.microsoft.com/office/drawing/2014/main" id="{83596677-28C3-94B9-F9F1-3F006C166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61" name="FTU - trachea">
              <a:extLst>
                <a:ext uri="{FF2B5EF4-FFF2-40B4-BE49-F238E27FC236}">
                  <a16:creationId xmlns:a16="http://schemas.microsoft.com/office/drawing/2014/main" id="{2672E80B-C550-4142-4728-A9C179CC73DB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462" name="Text Box 3086">
              <a:extLst>
                <a:ext uri="{FF2B5EF4-FFF2-40B4-BE49-F238E27FC236}">
                  <a16:creationId xmlns:a16="http://schemas.microsoft.com/office/drawing/2014/main" id="{92925934-BEED-A46B-5E01-161E8CF09C0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3" name="Text Box 3086">
              <a:extLst>
                <a:ext uri="{FF2B5EF4-FFF2-40B4-BE49-F238E27FC236}">
                  <a16:creationId xmlns:a16="http://schemas.microsoft.com/office/drawing/2014/main" id="{BF39536D-A8B7-5DBF-881D-E19C3BD2F18B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4" name="Text Box 3086">
              <a:extLst>
                <a:ext uri="{FF2B5EF4-FFF2-40B4-BE49-F238E27FC236}">
                  <a16:creationId xmlns:a16="http://schemas.microsoft.com/office/drawing/2014/main" id="{51AB66E5-41C6-425E-4B7E-6D2E8BEDA86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5" name="Star: 5 Points 2730">
              <a:hlinkClick r:id="rId40"/>
              <a:extLst>
                <a:ext uri="{FF2B5EF4-FFF2-40B4-BE49-F238E27FC236}">
                  <a16:creationId xmlns:a16="http://schemas.microsoft.com/office/drawing/2014/main" id="{28417A64-247D-0621-675F-A81D65E69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6" name="Star: 5 Points 2731">
              <a:hlinkClick r:id="rId41"/>
              <a:extLst>
                <a:ext uri="{FF2B5EF4-FFF2-40B4-BE49-F238E27FC236}">
                  <a16:creationId xmlns:a16="http://schemas.microsoft.com/office/drawing/2014/main" id="{88764E16-BAC7-DD58-84CD-97FACF4F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7" name="Star: 5 Points 2732">
              <a:hlinkClick r:id="rId37"/>
              <a:extLst>
                <a:ext uri="{FF2B5EF4-FFF2-40B4-BE49-F238E27FC236}">
                  <a16:creationId xmlns:a16="http://schemas.microsoft.com/office/drawing/2014/main" id="{0F842672-D9FD-C034-DF51-D74A13DD4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8" name="FTU - trachea">
              <a:extLst>
                <a:ext uri="{FF2B5EF4-FFF2-40B4-BE49-F238E27FC236}">
                  <a16:creationId xmlns:a16="http://schemas.microsoft.com/office/drawing/2014/main" id="{EECCD1DC-1326-2199-5BEB-D62AB057467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469" name="Text Box 3086">
              <a:extLst>
                <a:ext uri="{FF2B5EF4-FFF2-40B4-BE49-F238E27FC236}">
                  <a16:creationId xmlns:a16="http://schemas.microsoft.com/office/drawing/2014/main" id="{57920D68-4C78-F3CD-037B-FD8E383C7E7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0" name="Text Box 3086">
              <a:extLst>
                <a:ext uri="{FF2B5EF4-FFF2-40B4-BE49-F238E27FC236}">
                  <a16:creationId xmlns:a16="http://schemas.microsoft.com/office/drawing/2014/main" id="{467684C1-1411-858C-65F0-D8B6AE93189A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1" name="Text Box 3086">
              <a:extLst>
                <a:ext uri="{FF2B5EF4-FFF2-40B4-BE49-F238E27FC236}">
                  <a16:creationId xmlns:a16="http://schemas.microsoft.com/office/drawing/2014/main" id="{857C5E74-E746-41E8-A9D6-FA410056FC0F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2" name="Star: 5 Points 2730">
              <a:hlinkClick r:id="rId43"/>
              <a:extLst>
                <a:ext uri="{FF2B5EF4-FFF2-40B4-BE49-F238E27FC236}">
                  <a16:creationId xmlns:a16="http://schemas.microsoft.com/office/drawing/2014/main" id="{A26F40ED-9AD5-9176-5262-F99F875A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3" name="Star: 5 Points 2731">
              <a:hlinkClick r:id="rId44"/>
              <a:extLst>
                <a:ext uri="{FF2B5EF4-FFF2-40B4-BE49-F238E27FC236}">
                  <a16:creationId xmlns:a16="http://schemas.microsoft.com/office/drawing/2014/main" id="{16C00425-648A-56ED-D47C-B7E0657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4" name="Star: 5 Points 2732">
              <a:hlinkClick r:id="rId37"/>
              <a:extLst>
                <a:ext uri="{FF2B5EF4-FFF2-40B4-BE49-F238E27FC236}">
                  <a16:creationId xmlns:a16="http://schemas.microsoft.com/office/drawing/2014/main" id="{76A07754-08D9-1BA3-5301-DDBCF285D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5" name="FTU - trachea">
              <a:extLst>
                <a:ext uri="{FF2B5EF4-FFF2-40B4-BE49-F238E27FC236}">
                  <a16:creationId xmlns:a16="http://schemas.microsoft.com/office/drawing/2014/main" id="{E13346CC-39E9-A723-A924-D8B365791E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476" name="Text Box 3086">
              <a:extLst>
                <a:ext uri="{FF2B5EF4-FFF2-40B4-BE49-F238E27FC236}">
                  <a16:creationId xmlns:a16="http://schemas.microsoft.com/office/drawing/2014/main" id="{DBBA4615-1179-7E18-74D0-590B103B5DE1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7" name="Text Box 3086">
              <a:extLst>
                <a:ext uri="{FF2B5EF4-FFF2-40B4-BE49-F238E27FC236}">
                  <a16:creationId xmlns:a16="http://schemas.microsoft.com/office/drawing/2014/main" id="{752D0264-85FA-4AF1-AA33-0366E48CD84C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8" name="Text Box 3086">
              <a:extLst>
                <a:ext uri="{FF2B5EF4-FFF2-40B4-BE49-F238E27FC236}">
                  <a16:creationId xmlns:a16="http://schemas.microsoft.com/office/drawing/2014/main" id="{961FDD68-9F5D-47BF-B079-CAE9651B63FF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9" name="Star: 5 Points 2730">
              <a:hlinkClick r:id="rId45"/>
              <a:extLst>
                <a:ext uri="{FF2B5EF4-FFF2-40B4-BE49-F238E27FC236}">
                  <a16:creationId xmlns:a16="http://schemas.microsoft.com/office/drawing/2014/main" id="{CDC519EA-FD27-640C-0D1B-29C446DE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0" name="Star: 5 Points 2731">
              <a:hlinkClick r:id="rId46"/>
              <a:extLst>
                <a:ext uri="{FF2B5EF4-FFF2-40B4-BE49-F238E27FC236}">
                  <a16:creationId xmlns:a16="http://schemas.microsoft.com/office/drawing/2014/main" id="{90058CA7-4720-42C6-1F3C-79D6EA96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1" name="Star: 5 Points 2732">
              <a:hlinkClick r:id="rId37"/>
              <a:extLst>
                <a:ext uri="{FF2B5EF4-FFF2-40B4-BE49-F238E27FC236}">
                  <a16:creationId xmlns:a16="http://schemas.microsoft.com/office/drawing/2014/main" id="{B2B0BE90-7783-B580-0AB3-F4F4BF897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2" name="FTU - trachea">
              <a:extLst>
                <a:ext uri="{FF2B5EF4-FFF2-40B4-BE49-F238E27FC236}">
                  <a16:creationId xmlns:a16="http://schemas.microsoft.com/office/drawing/2014/main" id="{A0A0C585-FB40-70C9-30D5-2EDE5EDA7D80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483" name="Text Box 3086">
              <a:extLst>
                <a:ext uri="{FF2B5EF4-FFF2-40B4-BE49-F238E27FC236}">
                  <a16:creationId xmlns:a16="http://schemas.microsoft.com/office/drawing/2014/main" id="{C471E5F3-A387-E7ED-7A54-9AEB151D6F14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4" name="Text Box 3086">
              <a:extLst>
                <a:ext uri="{FF2B5EF4-FFF2-40B4-BE49-F238E27FC236}">
                  <a16:creationId xmlns:a16="http://schemas.microsoft.com/office/drawing/2014/main" id="{DABEF2FA-3EC9-BA79-ED06-8F5A1E4127D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5" name="Text Box 3086">
              <a:extLst>
                <a:ext uri="{FF2B5EF4-FFF2-40B4-BE49-F238E27FC236}">
                  <a16:creationId xmlns:a16="http://schemas.microsoft.com/office/drawing/2014/main" id="{A9E90C5A-018E-9CBC-834E-8C128DE34949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6" name="Star: 5 Points 2730">
              <a:hlinkClick r:id="rId47"/>
              <a:extLst>
                <a:ext uri="{FF2B5EF4-FFF2-40B4-BE49-F238E27FC236}">
                  <a16:creationId xmlns:a16="http://schemas.microsoft.com/office/drawing/2014/main" id="{C3994DE5-971D-1A49-4363-BCBC64D5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7" name="Star: 5 Points 2731">
              <a:hlinkClick r:id="rId41"/>
              <a:extLst>
                <a:ext uri="{FF2B5EF4-FFF2-40B4-BE49-F238E27FC236}">
                  <a16:creationId xmlns:a16="http://schemas.microsoft.com/office/drawing/2014/main" id="{780BCBC8-1600-C47B-C857-1FA0B5F6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8" name="Star: 5 Points 2732">
              <a:hlinkClick r:id="rId37"/>
              <a:extLst>
                <a:ext uri="{FF2B5EF4-FFF2-40B4-BE49-F238E27FC236}">
                  <a16:creationId xmlns:a16="http://schemas.microsoft.com/office/drawing/2014/main" id="{0CAC43D8-F6CF-8182-AE62-518D423A4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9" name="FTU - trachea">
              <a:extLst>
                <a:ext uri="{FF2B5EF4-FFF2-40B4-BE49-F238E27FC236}">
                  <a16:creationId xmlns:a16="http://schemas.microsoft.com/office/drawing/2014/main" id="{B083C0DB-8E82-62BB-E2B2-EDBFBC3449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490" name="Text Box 3086">
              <a:extLst>
                <a:ext uri="{FF2B5EF4-FFF2-40B4-BE49-F238E27FC236}">
                  <a16:creationId xmlns:a16="http://schemas.microsoft.com/office/drawing/2014/main" id="{A14B024A-B3A1-8B18-F556-24DE77CF270E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1" name="Text Box 3086">
              <a:extLst>
                <a:ext uri="{FF2B5EF4-FFF2-40B4-BE49-F238E27FC236}">
                  <a16:creationId xmlns:a16="http://schemas.microsoft.com/office/drawing/2014/main" id="{5281C79F-A9B6-4E8A-7734-3A94CE0CF0E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2" name="Text Box 3086">
              <a:extLst>
                <a:ext uri="{FF2B5EF4-FFF2-40B4-BE49-F238E27FC236}">
                  <a16:creationId xmlns:a16="http://schemas.microsoft.com/office/drawing/2014/main" id="{DD8FD0ED-3162-6EA5-EEBD-E611A9A50FF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3" name="Star: 5 Points 2730">
              <a:hlinkClick r:id="rId48"/>
              <a:extLst>
                <a:ext uri="{FF2B5EF4-FFF2-40B4-BE49-F238E27FC236}">
                  <a16:creationId xmlns:a16="http://schemas.microsoft.com/office/drawing/2014/main" id="{C88616FB-2F3E-E2E6-FDEA-26738345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4" name="Star: 5 Points 2731">
              <a:hlinkClick r:id="rId49"/>
              <a:extLst>
                <a:ext uri="{FF2B5EF4-FFF2-40B4-BE49-F238E27FC236}">
                  <a16:creationId xmlns:a16="http://schemas.microsoft.com/office/drawing/2014/main" id="{F12F1670-0991-F640-83C2-8D608595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5" name="Star: 5 Points 2732">
              <a:hlinkClick r:id="rId37"/>
              <a:extLst>
                <a:ext uri="{FF2B5EF4-FFF2-40B4-BE49-F238E27FC236}">
                  <a16:creationId xmlns:a16="http://schemas.microsoft.com/office/drawing/2014/main" id="{97AEF979-A7FB-D028-F257-68A940524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16" name="organ group - liver">
            <a:extLst>
              <a:ext uri="{FF2B5EF4-FFF2-40B4-BE49-F238E27FC236}">
                <a16:creationId xmlns:a16="http://schemas.microsoft.com/office/drawing/2014/main" id="{2CE42ED4-732D-84D5-800B-960DF6D03062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8617" name="organ - liver">
              <a:extLst>
                <a:ext uri="{FF2B5EF4-FFF2-40B4-BE49-F238E27FC236}">
                  <a16:creationId xmlns:a16="http://schemas.microsoft.com/office/drawing/2014/main" id="{7A6D3195-399C-1BDD-A424-8075AA7BFF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8618" name="FTU - interlobular bile duct">
              <a:extLst>
                <a:ext uri="{FF2B5EF4-FFF2-40B4-BE49-F238E27FC236}">
                  <a16:creationId xmlns:a16="http://schemas.microsoft.com/office/drawing/2014/main" id="{C024BC93-91B3-58CE-3471-8DBFBBDDCC7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8672" name="FTU - interlobular bile duct">
                <a:extLst>
                  <a:ext uri="{FF2B5EF4-FFF2-40B4-BE49-F238E27FC236}">
                    <a16:creationId xmlns:a16="http://schemas.microsoft.com/office/drawing/2014/main" id="{D9744416-7A00-BC44-EF69-192FBDA8E29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73" name="dock">
                <a:extLst>
                  <a:ext uri="{FF2B5EF4-FFF2-40B4-BE49-F238E27FC236}">
                    <a16:creationId xmlns:a16="http://schemas.microsoft.com/office/drawing/2014/main" id="{6C36D319-5C1E-5D08-4700-ADEE755B942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888087AE-5043-21FA-E749-97C3BD795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9" name="Text Box 3086">
                  <a:extLst>
                    <a:ext uri="{FF2B5EF4-FFF2-40B4-BE49-F238E27FC236}">
                      <a16:creationId xmlns:a16="http://schemas.microsoft.com/office/drawing/2014/main" id="{F10C85BB-051D-64F0-4C74-F8090EA31B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80" name="Text Box 3086">
                  <a:extLst>
                    <a:ext uri="{FF2B5EF4-FFF2-40B4-BE49-F238E27FC236}">
                      <a16:creationId xmlns:a16="http://schemas.microsoft.com/office/drawing/2014/main" id="{7E7136E9-31E2-4985-A8AA-1726BBEC48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4" name="link">
                <a:extLst>
                  <a:ext uri="{FF2B5EF4-FFF2-40B4-BE49-F238E27FC236}">
                    <a16:creationId xmlns:a16="http://schemas.microsoft.com/office/drawing/2014/main" id="{88FE83BF-1BD7-105F-112B-8CD17863D4C6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8675" name="Star: 5 Points 1913">
                  <a:hlinkClick r:id="rId50"/>
                  <a:extLst>
                    <a:ext uri="{FF2B5EF4-FFF2-40B4-BE49-F238E27FC236}">
                      <a16:creationId xmlns:a16="http://schemas.microsoft.com/office/drawing/2014/main" id="{62BD11FA-F505-684F-5D99-D447E3265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6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5A606448-7188-F9C0-850B-339E1AE56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7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DE60A617-F3E9-1F5B-7755-4FCF6DF84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19" name="FTU - intrahepatic duct">
              <a:extLst>
                <a:ext uri="{FF2B5EF4-FFF2-40B4-BE49-F238E27FC236}">
                  <a16:creationId xmlns:a16="http://schemas.microsoft.com/office/drawing/2014/main" id="{2F6741E1-EA16-2A29-2FD3-D679F53CBE1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8663" name="FTU - intrahepatic duct">
                <a:extLst>
                  <a:ext uri="{FF2B5EF4-FFF2-40B4-BE49-F238E27FC236}">
                    <a16:creationId xmlns:a16="http://schemas.microsoft.com/office/drawing/2014/main" id="{934CB192-6E9D-0281-1D59-95C21723827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64" name="dock">
                <a:extLst>
                  <a:ext uri="{FF2B5EF4-FFF2-40B4-BE49-F238E27FC236}">
                    <a16:creationId xmlns:a16="http://schemas.microsoft.com/office/drawing/2014/main" id="{9068BFFE-1D0A-FDE2-1D37-1A3689F353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6056EADA-FB59-F728-A35A-56E7230613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0" name="Text Box 3086">
                  <a:extLst>
                    <a:ext uri="{FF2B5EF4-FFF2-40B4-BE49-F238E27FC236}">
                      <a16:creationId xmlns:a16="http://schemas.microsoft.com/office/drawing/2014/main" id="{38354225-3655-5FB9-F039-971DB83A9F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1" name="Text Box 3086">
                  <a:extLst>
                    <a:ext uri="{FF2B5EF4-FFF2-40B4-BE49-F238E27FC236}">
                      <a16:creationId xmlns:a16="http://schemas.microsoft.com/office/drawing/2014/main" id="{0BB4159F-637B-503E-7BFA-9E412AD451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5" name="link">
                <a:extLst>
                  <a:ext uri="{FF2B5EF4-FFF2-40B4-BE49-F238E27FC236}">
                    <a16:creationId xmlns:a16="http://schemas.microsoft.com/office/drawing/2014/main" id="{B6FFF594-37ED-5887-18E1-BDA590C5C6A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8666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C42DF0F0-9C73-1AF2-D2A1-A0DFFF06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7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7619C1AF-44D3-B1F5-69AF-9007AD2B1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8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5AB75338-5EEC-22CC-5995-8E3BA11D2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0" name="FTU - perilobular bile duct">
              <a:extLst>
                <a:ext uri="{FF2B5EF4-FFF2-40B4-BE49-F238E27FC236}">
                  <a16:creationId xmlns:a16="http://schemas.microsoft.com/office/drawing/2014/main" id="{027E1D62-E35C-69A5-3AC0-63DB1100699C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8654" name="FTU - perilobular bile duct">
                <a:extLst>
                  <a:ext uri="{FF2B5EF4-FFF2-40B4-BE49-F238E27FC236}">
                    <a16:creationId xmlns:a16="http://schemas.microsoft.com/office/drawing/2014/main" id="{D4CC66C9-9951-D25A-8573-8860FBB49F8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55" name="dock">
                <a:extLst>
                  <a:ext uri="{FF2B5EF4-FFF2-40B4-BE49-F238E27FC236}">
                    <a16:creationId xmlns:a16="http://schemas.microsoft.com/office/drawing/2014/main" id="{C4754A88-4298-01F5-B64C-4F502D9F39D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8AE539B0-AF85-5328-6731-F839744A51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1" name="Text Box 3086">
                  <a:extLst>
                    <a:ext uri="{FF2B5EF4-FFF2-40B4-BE49-F238E27FC236}">
                      <a16:creationId xmlns:a16="http://schemas.microsoft.com/office/drawing/2014/main" id="{C15AE14A-8465-8008-41EA-2ABEF4F2D4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2" name="Text Box 3086">
                  <a:extLst>
                    <a:ext uri="{FF2B5EF4-FFF2-40B4-BE49-F238E27FC236}">
                      <a16:creationId xmlns:a16="http://schemas.microsoft.com/office/drawing/2014/main" id="{A599DDA0-B6D6-3225-19C4-5D70AA2E93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6" name="link">
                <a:extLst>
                  <a:ext uri="{FF2B5EF4-FFF2-40B4-BE49-F238E27FC236}">
                    <a16:creationId xmlns:a16="http://schemas.microsoft.com/office/drawing/2014/main" id="{DBE55974-DD54-0564-ACEC-54F6E79B33E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8657" name="Star: 5 Points 1939">
                  <a:hlinkClick r:id="rId52"/>
                  <a:extLst>
                    <a:ext uri="{FF2B5EF4-FFF2-40B4-BE49-F238E27FC236}">
                      <a16:creationId xmlns:a16="http://schemas.microsoft.com/office/drawing/2014/main" id="{44614175-7647-EB85-F391-9DDA06AFE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8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D5BBEEC-5507-2E84-F35C-5EB164B6D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9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1E24CE2-E597-87C8-7DA3-2FF8E77FD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1" name="FTU - terminal bile duct">
              <a:extLst>
                <a:ext uri="{FF2B5EF4-FFF2-40B4-BE49-F238E27FC236}">
                  <a16:creationId xmlns:a16="http://schemas.microsoft.com/office/drawing/2014/main" id="{981C0054-767C-6BE9-F72D-ACB7478E19B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8645" name="FTU - terminal bile duct">
                <a:extLst>
                  <a:ext uri="{FF2B5EF4-FFF2-40B4-BE49-F238E27FC236}">
                    <a16:creationId xmlns:a16="http://schemas.microsoft.com/office/drawing/2014/main" id="{470254DB-9FD5-01A7-34A2-9FA2B8C11AEE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46" name="dock">
                <a:extLst>
                  <a:ext uri="{FF2B5EF4-FFF2-40B4-BE49-F238E27FC236}">
                    <a16:creationId xmlns:a16="http://schemas.microsoft.com/office/drawing/2014/main" id="{596E5F1B-19CE-A064-44DE-4FCABCADDCC0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6ECED1E8-384A-AFF5-29D6-F0C443AEF2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2" name="Text Box 3086">
                  <a:extLst>
                    <a:ext uri="{FF2B5EF4-FFF2-40B4-BE49-F238E27FC236}">
                      <a16:creationId xmlns:a16="http://schemas.microsoft.com/office/drawing/2014/main" id="{60DD65D6-37BA-B8F9-5401-765BAD3FCD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3" name="Text Box 3086">
                  <a:extLst>
                    <a:ext uri="{FF2B5EF4-FFF2-40B4-BE49-F238E27FC236}">
                      <a16:creationId xmlns:a16="http://schemas.microsoft.com/office/drawing/2014/main" id="{EFA29A7E-2395-6A23-6B72-682331FCBE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7" name="link">
                <a:extLst>
                  <a:ext uri="{FF2B5EF4-FFF2-40B4-BE49-F238E27FC236}">
                    <a16:creationId xmlns:a16="http://schemas.microsoft.com/office/drawing/2014/main" id="{9433E25B-B01C-64D1-B751-7D003E4AFA6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8648" name="Star: 5 Points 1952">
                  <a:hlinkClick r:id="rId52"/>
                  <a:extLst>
                    <a:ext uri="{FF2B5EF4-FFF2-40B4-BE49-F238E27FC236}">
                      <a16:creationId xmlns:a16="http://schemas.microsoft.com/office/drawing/2014/main" id="{A7787F25-5D96-407A-FD22-5AB8EA863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9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28F41EA3-91C6-B778-2E2F-7381688A1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0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763D9CBE-A2C6-A230-8F81-21F352AAEA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2" name="FTU - canal of Hering">
              <a:extLst>
                <a:ext uri="{FF2B5EF4-FFF2-40B4-BE49-F238E27FC236}">
                  <a16:creationId xmlns:a16="http://schemas.microsoft.com/office/drawing/2014/main" id="{69AD0EC8-C4B5-4391-40EC-D24D7DB86CEF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8636" name="FTU - canal of Hering">
                <a:extLst>
                  <a:ext uri="{FF2B5EF4-FFF2-40B4-BE49-F238E27FC236}">
                    <a16:creationId xmlns:a16="http://schemas.microsoft.com/office/drawing/2014/main" id="{12CDC99A-6CC6-0496-90E3-1748A81D332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7" name="dock">
                <a:extLst>
                  <a:ext uri="{FF2B5EF4-FFF2-40B4-BE49-F238E27FC236}">
                    <a16:creationId xmlns:a16="http://schemas.microsoft.com/office/drawing/2014/main" id="{60D1885B-2AFA-0196-95B6-A80E39FE2578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F44D285D-10A8-8BAE-DBB9-CFEB32E430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3" name="Text Box 3086">
                  <a:extLst>
                    <a:ext uri="{FF2B5EF4-FFF2-40B4-BE49-F238E27FC236}">
                      <a16:creationId xmlns:a16="http://schemas.microsoft.com/office/drawing/2014/main" id="{BA44EB4C-2ECD-8D4E-6168-B2926A6DF7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4" name="Text Box 3086">
                  <a:extLst>
                    <a:ext uri="{FF2B5EF4-FFF2-40B4-BE49-F238E27FC236}">
                      <a16:creationId xmlns:a16="http://schemas.microsoft.com/office/drawing/2014/main" id="{DACD1E58-6FF7-DFE3-B51D-3730F9CE1D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8" name="link">
                <a:extLst>
                  <a:ext uri="{FF2B5EF4-FFF2-40B4-BE49-F238E27FC236}">
                    <a16:creationId xmlns:a16="http://schemas.microsoft.com/office/drawing/2014/main" id="{F49AE4A4-4D7D-E5AB-F308-54199215FB2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8639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5296D153-209E-BBE9-FD31-D59919091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0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7AB94E19-D1D9-FA4E-6B8D-97038040B6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1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8FAF61CB-E810-EEAD-4A14-0F81F4120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3" name="FTU - biliary canaliculus ">
              <a:extLst>
                <a:ext uri="{FF2B5EF4-FFF2-40B4-BE49-F238E27FC236}">
                  <a16:creationId xmlns:a16="http://schemas.microsoft.com/office/drawing/2014/main" id="{DC3BC4C4-73F3-B9FF-B4D2-362BDD9ABFE9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8627" name="FTU - biliary canaliculus ">
                <a:extLst>
                  <a:ext uri="{FF2B5EF4-FFF2-40B4-BE49-F238E27FC236}">
                    <a16:creationId xmlns:a16="http://schemas.microsoft.com/office/drawing/2014/main" id="{E07C00F7-5EBB-F632-6D33-7E6387E3D334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8" name="dock">
                <a:extLst>
                  <a:ext uri="{FF2B5EF4-FFF2-40B4-BE49-F238E27FC236}">
                    <a16:creationId xmlns:a16="http://schemas.microsoft.com/office/drawing/2014/main" id="{83FF24A4-AA59-7CAB-9F4D-8C0114D0580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5E9291E0-042C-0F85-1938-335F5991A9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4" name="Text Box 3086">
                  <a:extLst>
                    <a:ext uri="{FF2B5EF4-FFF2-40B4-BE49-F238E27FC236}">
                      <a16:creationId xmlns:a16="http://schemas.microsoft.com/office/drawing/2014/main" id="{1D4CB48B-88C8-5D8D-FC6D-13D273594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1ECEBCF0-3217-380F-5DAA-5F280E194A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9" name="link">
                <a:extLst>
                  <a:ext uri="{FF2B5EF4-FFF2-40B4-BE49-F238E27FC236}">
                    <a16:creationId xmlns:a16="http://schemas.microsoft.com/office/drawing/2014/main" id="{85EBB07D-4BC6-93F2-A2C8-F5374D9BCF49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8630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C19FFE5D-71EF-5A41-0FCB-7428B44A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1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BE0336F0-8393-4D57-410B-A7930EE99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2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FD3FB321-C838-3A96-CAFA-D9D12C06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4" name="dock - vascular">
              <a:extLst>
                <a:ext uri="{FF2B5EF4-FFF2-40B4-BE49-F238E27FC236}">
                  <a16:creationId xmlns:a16="http://schemas.microsoft.com/office/drawing/2014/main" id="{1CC11B9A-207D-E30E-8070-9474E6990545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8625" name="Text Box 3070">
                <a:extLst>
                  <a:ext uri="{FF2B5EF4-FFF2-40B4-BE49-F238E27FC236}">
                    <a16:creationId xmlns:a16="http://schemas.microsoft.com/office/drawing/2014/main" id="{B7884948-C303-559E-4030-8FCD1CA8FF09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4A38F7CA-2A12-3B55-6D44-06F4E4926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81" name="organ group - lower GI tract">
            <a:extLst>
              <a:ext uri="{FF2B5EF4-FFF2-40B4-BE49-F238E27FC236}">
                <a16:creationId xmlns:a16="http://schemas.microsoft.com/office/drawing/2014/main" id="{DE562707-114C-1B9A-F11C-AFD6152E8276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8682" name="organ - lower GI tract">
              <a:extLst>
                <a:ext uri="{FF2B5EF4-FFF2-40B4-BE49-F238E27FC236}">
                  <a16:creationId xmlns:a16="http://schemas.microsoft.com/office/drawing/2014/main" id="{04915B2C-C81E-DFFC-F746-0405FEDEDAF9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8683" name="FTU - post-ampullary duodenum">
              <a:extLst>
                <a:ext uri="{FF2B5EF4-FFF2-40B4-BE49-F238E27FC236}">
                  <a16:creationId xmlns:a16="http://schemas.microsoft.com/office/drawing/2014/main" id="{EF716419-C949-D23D-9F09-0A47EBAA1B8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767" name="FTU - post-ampullary duodenum">
                <a:extLst>
                  <a:ext uri="{FF2B5EF4-FFF2-40B4-BE49-F238E27FC236}">
                    <a16:creationId xmlns:a16="http://schemas.microsoft.com/office/drawing/2014/main" id="{6B7E4B78-A045-D2AF-D0FE-FF918E0D125E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8" name="dock">
                <a:extLst>
                  <a:ext uri="{FF2B5EF4-FFF2-40B4-BE49-F238E27FC236}">
                    <a16:creationId xmlns:a16="http://schemas.microsoft.com/office/drawing/2014/main" id="{5F4E8C28-4F42-E78A-679D-1E04A7C9963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773" name="Text Box 3086">
                  <a:extLst>
                    <a:ext uri="{FF2B5EF4-FFF2-40B4-BE49-F238E27FC236}">
                      <a16:creationId xmlns:a16="http://schemas.microsoft.com/office/drawing/2014/main" id="{DA4F7152-BA60-1D16-EAA6-0947083DD9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4" name="Text Box 3086">
                  <a:extLst>
                    <a:ext uri="{FF2B5EF4-FFF2-40B4-BE49-F238E27FC236}">
                      <a16:creationId xmlns:a16="http://schemas.microsoft.com/office/drawing/2014/main" id="{A1796B3C-391B-2252-BFAE-CF62CD0A32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5" name="Text Box 3086">
                  <a:extLst>
                    <a:ext uri="{FF2B5EF4-FFF2-40B4-BE49-F238E27FC236}">
                      <a16:creationId xmlns:a16="http://schemas.microsoft.com/office/drawing/2014/main" id="{414F108A-B6D6-CDAE-11E6-DC36118311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9" name="link">
                <a:extLst>
                  <a:ext uri="{FF2B5EF4-FFF2-40B4-BE49-F238E27FC236}">
                    <a16:creationId xmlns:a16="http://schemas.microsoft.com/office/drawing/2014/main" id="{D62E277B-52CA-DE2A-715F-5BF95A1C3A8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770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187305E2-F5BD-8B06-DC49-3BD591145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1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6C80A70B-7E07-A45E-0B8A-08F0BBA332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2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54C1F9BA-3299-ECD6-E73D-714E2B0D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4" name="FTU - jejunum">
              <a:extLst>
                <a:ext uri="{FF2B5EF4-FFF2-40B4-BE49-F238E27FC236}">
                  <a16:creationId xmlns:a16="http://schemas.microsoft.com/office/drawing/2014/main" id="{0A47407C-0D0A-5D7D-4A84-1473B886754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758" name="FTU - jejunum">
                <a:extLst>
                  <a:ext uri="{FF2B5EF4-FFF2-40B4-BE49-F238E27FC236}">
                    <a16:creationId xmlns:a16="http://schemas.microsoft.com/office/drawing/2014/main" id="{E14FF56E-B3F6-C22E-A096-0106C690319B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9" name="dock">
                <a:extLst>
                  <a:ext uri="{FF2B5EF4-FFF2-40B4-BE49-F238E27FC236}">
                    <a16:creationId xmlns:a16="http://schemas.microsoft.com/office/drawing/2014/main" id="{30D69738-2F1D-3C3B-2F43-29F14EE2E3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764" name="Text Box 3086">
                  <a:extLst>
                    <a:ext uri="{FF2B5EF4-FFF2-40B4-BE49-F238E27FC236}">
                      <a16:creationId xmlns:a16="http://schemas.microsoft.com/office/drawing/2014/main" id="{83688A7F-7717-3D7A-66AF-159457BD00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5" name="Text Box 3086">
                  <a:extLst>
                    <a:ext uri="{FF2B5EF4-FFF2-40B4-BE49-F238E27FC236}">
                      <a16:creationId xmlns:a16="http://schemas.microsoft.com/office/drawing/2014/main" id="{834A4F93-275D-2C56-C3B8-F11B4F0947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6" name="Text Box 3086">
                  <a:extLst>
                    <a:ext uri="{FF2B5EF4-FFF2-40B4-BE49-F238E27FC236}">
                      <a16:creationId xmlns:a16="http://schemas.microsoft.com/office/drawing/2014/main" id="{9D46FC4F-B1D0-D230-7446-E53574664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0" name="link">
                <a:extLst>
                  <a:ext uri="{FF2B5EF4-FFF2-40B4-BE49-F238E27FC236}">
                    <a16:creationId xmlns:a16="http://schemas.microsoft.com/office/drawing/2014/main" id="{A71803E5-EBFC-60C6-4C64-3D44CFDB707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761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98FF6181-C9BB-5EE6-88F7-B1648D978D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2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3AC7659B-6B00-A990-0111-71A6E64D2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3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FC6DF615-E6EB-9D80-77E6-E73EE8FC9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5" name="FTU - proximal ileum">
              <a:extLst>
                <a:ext uri="{FF2B5EF4-FFF2-40B4-BE49-F238E27FC236}">
                  <a16:creationId xmlns:a16="http://schemas.microsoft.com/office/drawing/2014/main" id="{2FE28581-2923-8004-D72F-DB0ECB228EA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749" name="FTU - proximal ileum">
                <a:extLst>
                  <a:ext uri="{FF2B5EF4-FFF2-40B4-BE49-F238E27FC236}">
                    <a16:creationId xmlns:a16="http://schemas.microsoft.com/office/drawing/2014/main" id="{B3E5757D-DA6C-3DF1-767D-4D98D42765C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0" name="block">
                <a:extLst>
                  <a:ext uri="{FF2B5EF4-FFF2-40B4-BE49-F238E27FC236}">
                    <a16:creationId xmlns:a16="http://schemas.microsoft.com/office/drawing/2014/main" id="{FDD9C5C6-1448-9261-9233-C84DB35D547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755" name="Text Box 3086">
                  <a:extLst>
                    <a:ext uri="{FF2B5EF4-FFF2-40B4-BE49-F238E27FC236}">
                      <a16:creationId xmlns:a16="http://schemas.microsoft.com/office/drawing/2014/main" id="{591A476D-78F3-AE8B-E733-970C2510CF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6" name="Text Box 3086">
                  <a:extLst>
                    <a:ext uri="{FF2B5EF4-FFF2-40B4-BE49-F238E27FC236}">
                      <a16:creationId xmlns:a16="http://schemas.microsoft.com/office/drawing/2014/main" id="{262284A2-56C3-714C-81B6-53287279A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7" name="Text Box 3086">
                  <a:extLst>
                    <a:ext uri="{FF2B5EF4-FFF2-40B4-BE49-F238E27FC236}">
                      <a16:creationId xmlns:a16="http://schemas.microsoft.com/office/drawing/2014/main" id="{822F9477-AEC6-FB82-EF10-720B068F14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51" name="link">
                <a:extLst>
                  <a:ext uri="{FF2B5EF4-FFF2-40B4-BE49-F238E27FC236}">
                    <a16:creationId xmlns:a16="http://schemas.microsoft.com/office/drawing/2014/main" id="{2136CC5A-F011-3C6A-6DB6-93587EE59D94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752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865FA3ED-315B-1BE5-6739-AA096B59A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3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D5F9F87E-A573-12CC-C960-079544E64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4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93BC9B0A-74A1-BB9D-1F38-5A32EE180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6" name="FTU - terminal ileum">
              <a:extLst>
                <a:ext uri="{FF2B5EF4-FFF2-40B4-BE49-F238E27FC236}">
                  <a16:creationId xmlns:a16="http://schemas.microsoft.com/office/drawing/2014/main" id="{6F2A2F23-6064-306E-AFFF-4119A0EEA668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740" name="FTU - terminal ileum">
                <a:extLst>
                  <a:ext uri="{FF2B5EF4-FFF2-40B4-BE49-F238E27FC236}">
                    <a16:creationId xmlns:a16="http://schemas.microsoft.com/office/drawing/2014/main" id="{94329CAA-0B77-C53E-46CA-8EB246EA1D20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41" name="dock">
                <a:extLst>
                  <a:ext uri="{FF2B5EF4-FFF2-40B4-BE49-F238E27FC236}">
                    <a16:creationId xmlns:a16="http://schemas.microsoft.com/office/drawing/2014/main" id="{43F537E2-9767-6571-1BDC-6D6C66D3EB2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746" name="Text Box 3086">
                  <a:extLst>
                    <a:ext uri="{FF2B5EF4-FFF2-40B4-BE49-F238E27FC236}">
                      <a16:creationId xmlns:a16="http://schemas.microsoft.com/office/drawing/2014/main" id="{4C7B7289-46A1-DBB8-11C7-CFCC75741D1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7" name="Text Box 3086">
                  <a:extLst>
                    <a:ext uri="{FF2B5EF4-FFF2-40B4-BE49-F238E27FC236}">
                      <a16:creationId xmlns:a16="http://schemas.microsoft.com/office/drawing/2014/main" id="{84345DE4-2CCD-C7C2-44B8-8B10FB0DD5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8" name="Text Box 3086">
                  <a:extLst>
                    <a:ext uri="{FF2B5EF4-FFF2-40B4-BE49-F238E27FC236}">
                      <a16:creationId xmlns:a16="http://schemas.microsoft.com/office/drawing/2014/main" id="{C5FF3427-BBB7-1435-643C-25F3503386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42" name="link">
                <a:extLst>
                  <a:ext uri="{FF2B5EF4-FFF2-40B4-BE49-F238E27FC236}">
                    <a16:creationId xmlns:a16="http://schemas.microsoft.com/office/drawing/2014/main" id="{2AAC2308-9AA9-C65E-B5F7-7FDB0E7E2D92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743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3D4EC46-9D6D-3266-6197-1D65866DC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4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DA473EF-9DBF-5451-5FE1-93204D0DD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5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DB55446B-C06B-E5C5-896C-249F3077E8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7" name="FTU - caecum">
              <a:extLst>
                <a:ext uri="{FF2B5EF4-FFF2-40B4-BE49-F238E27FC236}">
                  <a16:creationId xmlns:a16="http://schemas.microsoft.com/office/drawing/2014/main" id="{034660D0-D1E8-3A92-8A2A-1AE1E529041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731" name="FTU - caecum">
                <a:extLst>
                  <a:ext uri="{FF2B5EF4-FFF2-40B4-BE49-F238E27FC236}">
                    <a16:creationId xmlns:a16="http://schemas.microsoft.com/office/drawing/2014/main" id="{281FD84E-76FE-6D8C-ABDA-13E0900B28F2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32" name="dock">
                <a:extLst>
                  <a:ext uri="{FF2B5EF4-FFF2-40B4-BE49-F238E27FC236}">
                    <a16:creationId xmlns:a16="http://schemas.microsoft.com/office/drawing/2014/main" id="{588C8DD7-F7A8-859C-35CC-58A61FCD125D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737" name="Text Box 3086">
                  <a:extLst>
                    <a:ext uri="{FF2B5EF4-FFF2-40B4-BE49-F238E27FC236}">
                      <a16:creationId xmlns:a16="http://schemas.microsoft.com/office/drawing/2014/main" id="{CFCF3E4B-813B-256E-0876-F9D647A72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8" name="Text Box 3086">
                  <a:extLst>
                    <a:ext uri="{FF2B5EF4-FFF2-40B4-BE49-F238E27FC236}">
                      <a16:creationId xmlns:a16="http://schemas.microsoft.com/office/drawing/2014/main" id="{AB282A70-07BF-8F7A-3B21-74F764DB80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9" name="Text Box 3086">
                  <a:extLst>
                    <a:ext uri="{FF2B5EF4-FFF2-40B4-BE49-F238E27FC236}">
                      <a16:creationId xmlns:a16="http://schemas.microsoft.com/office/drawing/2014/main" id="{9BC2F3B2-9D41-7372-E82F-BBCB5A35BE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33" name="link">
                <a:extLst>
                  <a:ext uri="{FF2B5EF4-FFF2-40B4-BE49-F238E27FC236}">
                    <a16:creationId xmlns:a16="http://schemas.microsoft.com/office/drawing/2014/main" id="{794E94F0-E013-570F-253E-F5EA32212263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734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FD53F7A0-5F51-F6DB-C4CF-7FC19CE2C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5" name="Star: 5 Points 2045">
                  <a:hlinkClick r:id="rId59"/>
                  <a:extLst>
                    <a:ext uri="{FF2B5EF4-FFF2-40B4-BE49-F238E27FC236}">
                      <a16:creationId xmlns:a16="http://schemas.microsoft.com/office/drawing/2014/main" id="{6D32251A-0517-DA31-BF4A-69182D51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6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C5AAE9E5-91BA-4A12-0C47-79456B9E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8" name="FTU - pre-splenic colon">
              <a:extLst>
                <a:ext uri="{FF2B5EF4-FFF2-40B4-BE49-F238E27FC236}">
                  <a16:creationId xmlns:a16="http://schemas.microsoft.com/office/drawing/2014/main" id="{6BC97022-09FB-1B86-76BD-57973532E2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722" name="FTU - pre-splenic colon">
                <a:extLst>
                  <a:ext uri="{FF2B5EF4-FFF2-40B4-BE49-F238E27FC236}">
                    <a16:creationId xmlns:a16="http://schemas.microsoft.com/office/drawing/2014/main" id="{FDDE61B0-202D-C5F4-1FE9-A2D04C3CEE4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23" name="dock">
                <a:extLst>
                  <a:ext uri="{FF2B5EF4-FFF2-40B4-BE49-F238E27FC236}">
                    <a16:creationId xmlns:a16="http://schemas.microsoft.com/office/drawing/2014/main" id="{E555354C-880A-D1AA-35D8-0B8D937A6355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728" name="Text Box 3086">
                  <a:extLst>
                    <a:ext uri="{FF2B5EF4-FFF2-40B4-BE49-F238E27FC236}">
                      <a16:creationId xmlns:a16="http://schemas.microsoft.com/office/drawing/2014/main" id="{D83DCA76-07E9-4B85-93E0-44DEEE4DBE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9" name="Text Box 3086">
                  <a:extLst>
                    <a:ext uri="{FF2B5EF4-FFF2-40B4-BE49-F238E27FC236}">
                      <a16:creationId xmlns:a16="http://schemas.microsoft.com/office/drawing/2014/main" id="{8A71E588-C218-E2CE-7DF5-E7E6536637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0" name="Text Box 3086">
                  <a:extLst>
                    <a:ext uri="{FF2B5EF4-FFF2-40B4-BE49-F238E27FC236}">
                      <a16:creationId xmlns:a16="http://schemas.microsoft.com/office/drawing/2014/main" id="{817C0E51-8325-30EF-3ECD-20A37D9B1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24" name="link">
                <a:extLst>
                  <a:ext uri="{FF2B5EF4-FFF2-40B4-BE49-F238E27FC236}">
                    <a16:creationId xmlns:a16="http://schemas.microsoft.com/office/drawing/2014/main" id="{0A003BC6-BA4D-27A8-CE9A-89CF0FD3BC84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725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666F9452-2ADF-4427-D750-A4D64CA0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6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B9C8CF98-0F0D-FCE0-FD99-28D42F34D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7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5CA10D59-5DAB-7D51-53DC-C51DEE9EC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9" name="FTU - post-splenic pre-rectal colon">
              <a:extLst>
                <a:ext uri="{FF2B5EF4-FFF2-40B4-BE49-F238E27FC236}">
                  <a16:creationId xmlns:a16="http://schemas.microsoft.com/office/drawing/2014/main" id="{8E0FCF12-FA29-3A9C-6F2E-9F6BCDA2A1B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713" name="FTU - post-splenic pre-rectal colon">
                <a:extLst>
                  <a:ext uri="{FF2B5EF4-FFF2-40B4-BE49-F238E27FC236}">
                    <a16:creationId xmlns:a16="http://schemas.microsoft.com/office/drawing/2014/main" id="{4BC0161D-6F58-7B10-40E0-BE85F3F154BC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14" name="dock">
                <a:extLst>
                  <a:ext uri="{FF2B5EF4-FFF2-40B4-BE49-F238E27FC236}">
                    <a16:creationId xmlns:a16="http://schemas.microsoft.com/office/drawing/2014/main" id="{909C7DF9-B17B-4FA2-2613-BF8C56D9637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BFAB61D1-9AF6-0398-E237-520B36C23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88180ECB-14CD-CC03-44D3-17713BDFBB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1" name="Text Box 3086">
                  <a:extLst>
                    <a:ext uri="{FF2B5EF4-FFF2-40B4-BE49-F238E27FC236}">
                      <a16:creationId xmlns:a16="http://schemas.microsoft.com/office/drawing/2014/main" id="{E53F9CE0-81FA-D816-D822-6D682FC0EF4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15" name="link">
                <a:extLst>
                  <a:ext uri="{FF2B5EF4-FFF2-40B4-BE49-F238E27FC236}">
                    <a16:creationId xmlns:a16="http://schemas.microsoft.com/office/drawing/2014/main" id="{165553AA-C7B1-DEFC-2087-B058D308AF39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716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DDDCD6B8-42B2-C22F-712A-C6DDD6B1C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7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C6F09988-B1E4-25E4-28BB-CE86655B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8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564A9C4D-9CEF-7B3A-ACCF-65B42CA93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0" name="FTU - rectum">
              <a:extLst>
                <a:ext uri="{FF2B5EF4-FFF2-40B4-BE49-F238E27FC236}">
                  <a16:creationId xmlns:a16="http://schemas.microsoft.com/office/drawing/2014/main" id="{0A703BEB-4653-5EC2-1D37-DB8C7406F88E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704" name="FTU - rectum">
                <a:extLst>
                  <a:ext uri="{FF2B5EF4-FFF2-40B4-BE49-F238E27FC236}">
                    <a16:creationId xmlns:a16="http://schemas.microsoft.com/office/drawing/2014/main" id="{34B78414-1B09-4C10-E8B6-3B37B6C771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05" name="dock">
                <a:extLst>
                  <a:ext uri="{FF2B5EF4-FFF2-40B4-BE49-F238E27FC236}">
                    <a16:creationId xmlns:a16="http://schemas.microsoft.com/office/drawing/2014/main" id="{AFC907B5-B67F-FF5F-4E04-45228754CF5F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0D9939EE-378B-46B5-D43D-5EDEC27C10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1" name="Text Box 3086">
                  <a:extLst>
                    <a:ext uri="{FF2B5EF4-FFF2-40B4-BE49-F238E27FC236}">
                      <a16:creationId xmlns:a16="http://schemas.microsoft.com/office/drawing/2014/main" id="{E3304704-F292-4CB9-05FF-01AAFD4EBB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2" name="Text Box 3086">
                  <a:extLst>
                    <a:ext uri="{FF2B5EF4-FFF2-40B4-BE49-F238E27FC236}">
                      <a16:creationId xmlns:a16="http://schemas.microsoft.com/office/drawing/2014/main" id="{F61B2CB5-CB05-47DC-832B-56F01F4D06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06" name="link">
                <a:extLst>
                  <a:ext uri="{FF2B5EF4-FFF2-40B4-BE49-F238E27FC236}">
                    <a16:creationId xmlns:a16="http://schemas.microsoft.com/office/drawing/2014/main" id="{E2D707FA-89CB-1D34-FD08-3B408DF0B1AB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707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B1A7360C-D530-2BF9-69C2-09D85752E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8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7A3BE677-772C-1556-8B0E-022B7205B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9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90F9F0EC-422F-E294-DADF-810C6BBE9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1" name="FTU - anal canal and sphincter">
              <a:extLst>
                <a:ext uri="{FF2B5EF4-FFF2-40B4-BE49-F238E27FC236}">
                  <a16:creationId xmlns:a16="http://schemas.microsoft.com/office/drawing/2014/main" id="{0A4249A8-D056-5FDE-A647-6566D276AF6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695" name="FTU - anal canal and sphincter">
                <a:extLst>
                  <a:ext uri="{FF2B5EF4-FFF2-40B4-BE49-F238E27FC236}">
                    <a16:creationId xmlns:a16="http://schemas.microsoft.com/office/drawing/2014/main" id="{5A28C9E7-CDDC-FFDB-8D51-D7AC35F32CA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96" name="dock">
                <a:extLst>
                  <a:ext uri="{FF2B5EF4-FFF2-40B4-BE49-F238E27FC236}">
                    <a16:creationId xmlns:a16="http://schemas.microsoft.com/office/drawing/2014/main" id="{6295AC7E-D4B5-F48E-C840-6602ADB179AD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701" name="Text Box 3086">
                  <a:extLst>
                    <a:ext uri="{FF2B5EF4-FFF2-40B4-BE49-F238E27FC236}">
                      <a16:creationId xmlns:a16="http://schemas.microsoft.com/office/drawing/2014/main" id="{DD31A992-22AF-1FEA-43FE-35FF5926BA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2" name="Text Box 3086">
                  <a:extLst>
                    <a:ext uri="{FF2B5EF4-FFF2-40B4-BE49-F238E27FC236}">
                      <a16:creationId xmlns:a16="http://schemas.microsoft.com/office/drawing/2014/main" id="{CC47464C-5FC2-F02C-64C6-24874EAA7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3" name="Text Box 3086">
                  <a:extLst>
                    <a:ext uri="{FF2B5EF4-FFF2-40B4-BE49-F238E27FC236}">
                      <a16:creationId xmlns:a16="http://schemas.microsoft.com/office/drawing/2014/main" id="{8AF6A4AA-16EA-2755-0AA5-120D537417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97" name="link">
                <a:extLst>
                  <a:ext uri="{FF2B5EF4-FFF2-40B4-BE49-F238E27FC236}">
                    <a16:creationId xmlns:a16="http://schemas.microsoft.com/office/drawing/2014/main" id="{39B608CA-DC29-9BF2-225F-F9D52803E7D9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698" name="Star: 5 Points 2118">
                  <a:hlinkClick r:id="rId63"/>
                  <a:extLst>
                    <a:ext uri="{FF2B5EF4-FFF2-40B4-BE49-F238E27FC236}">
                      <a16:creationId xmlns:a16="http://schemas.microsoft.com/office/drawing/2014/main" id="{B32965D0-8D15-BCCC-8231-AA2F4E4BC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9" name="Star: 5 Points 2119">
                  <a:hlinkClick r:id="rId64"/>
                  <a:extLst>
                    <a:ext uri="{FF2B5EF4-FFF2-40B4-BE49-F238E27FC236}">
                      <a16:creationId xmlns:a16="http://schemas.microsoft.com/office/drawing/2014/main" id="{4D218EF4-703A-11CA-4F81-F69DE92A0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0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79314093-A635-F559-6B1A-8BBA3A75A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2" name="dock - vascular">
              <a:extLst>
                <a:ext uri="{FF2B5EF4-FFF2-40B4-BE49-F238E27FC236}">
                  <a16:creationId xmlns:a16="http://schemas.microsoft.com/office/drawing/2014/main" id="{246FD043-2AD2-379B-2749-4EA0C85320C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8693" name="Text Box 3070">
                <a:extLst>
                  <a:ext uri="{FF2B5EF4-FFF2-40B4-BE49-F238E27FC236}">
                    <a16:creationId xmlns:a16="http://schemas.microsoft.com/office/drawing/2014/main" id="{A937463F-5048-DAF7-C2C9-E49ED6349B25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AE1AB580-808C-6E67-76C0-26B3A402B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57" name="Group 8856">
            <a:extLst>
              <a:ext uri="{FF2B5EF4-FFF2-40B4-BE49-F238E27FC236}">
                <a16:creationId xmlns:a16="http://schemas.microsoft.com/office/drawing/2014/main" id="{317FB636-BCBB-7910-6F4E-0E3C9D6BC1F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858" name="organ group - mouth &amp; throat">
              <a:extLst>
                <a:ext uri="{FF2B5EF4-FFF2-40B4-BE49-F238E27FC236}">
                  <a16:creationId xmlns:a16="http://schemas.microsoft.com/office/drawing/2014/main" id="{F0CD54BD-1538-0C31-506E-4E21EEF1209C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87" name="organ - mouth &amp; throat">
                <a:extLst>
                  <a:ext uri="{FF2B5EF4-FFF2-40B4-BE49-F238E27FC236}">
                    <a16:creationId xmlns:a16="http://schemas.microsoft.com/office/drawing/2014/main" id="{A35F2043-328B-C5AD-33FF-3B370D7A1D0B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88" name="FTU - tongue">
                <a:extLst>
                  <a:ext uri="{FF2B5EF4-FFF2-40B4-BE49-F238E27FC236}">
                    <a16:creationId xmlns:a16="http://schemas.microsoft.com/office/drawing/2014/main" id="{113B542B-73D6-DFEA-27BE-6B3D09002AC1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929" name="FTU - tongue">
                  <a:extLst>
                    <a:ext uri="{FF2B5EF4-FFF2-40B4-BE49-F238E27FC236}">
                      <a16:creationId xmlns:a16="http://schemas.microsoft.com/office/drawing/2014/main" id="{3699A8B0-71D9-FF40-4C37-63BB076EEF7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930" name="dock">
                  <a:extLst>
                    <a:ext uri="{FF2B5EF4-FFF2-40B4-BE49-F238E27FC236}">
                      <a16:creationId xmlns:a16="http://schemas.microsoft.com/office/drawing/2014/main" id="{00013161-E88C-6ADF-ABEF-F1E24512E739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935" name="Text Box 3086">
                    <a:extLst>
                      <a:ext uri="{FF2B5EF4-FFF2-40B4-BE49-F238E27FC236}">
                        <a16:creationId xmlns:a16="http://schemas.microsoft.com/office/drawing/2014/main" id="{34D353BE-4EB5-181E-75E8-B6D3032B11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6" name="Text Box 3086">
                    <a:extLst>
                      <a:ext uri="{FF2B5EF4-FFF2-40B4-BE49-F238E27FC236}">
                        <a16:creationId xmlns:a16="http://schemas.microsoft.com/office/drawing/2014/main" id="{37E4AC1C-B05C-B18C-7890-B99253DE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7" name="Text Box 3086">
                    <a:extLst>
                      <a:ext uri="{FF2B5EF4-FFF2-40B4-BE49-F238E27FC236}">
                        <a16:creationId xmlns:a16="http://schemas.microsoft.com/office/drawing/2014/main" id="{D01E112D-580E-6465-4FF4-F409F20A22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31" name="link">
                  <a:extLst>
                    <a:ext uri="{FF2B5EF4-FFF2-40B4-BE49-F238E27FC236}">
                      <a16:creationId xmlns:a16="http://schemas.microsoft.com/office/drawing/2014/main" id="{0F8F2AC9-B8AA-B22B-903E-4954412AA901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93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AA94F7BE-FD98-20E8-D8CE-284E7A534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970066D6-0493-E56D-08E2-7497D7D33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3331BD0B-E9A1-07B2-6FE2-3D732C19A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89" name="FTU - epiglottis">
                <a:extLst>
                  <a:ext uri="{FF2B5EF4-FFF2-40B4-BE49-F238E27FC236}">
                    <a16:creationId xmlns:a16="http://schemas.microsoft.com/office/drawing/2014/main" id="{C14B51A8-4958-67BD-6F3D-C9422E7AB92B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920" name="FTU - epiglottis">
                  <a:extLst>
                    <a:ext uri="{FF2B5EF4-FFF2-40B4-BE49-F238E27FC236}">
                      <a16:creationId xmlns:a16="http://schemas.microsoft.com/office/drawing/2014/main" id="{D72CCA15-B593-4783-3882-75928B06C89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921" name="dock">
                  <a:extLst>
                    <a:ext uri="{FF2B5EF4-FFF2-40B4-BE49-F238E27FC236}">
                      <a16:creationId xmlns:a16="http://schemas.microsoft.com/office/drawing/2014/main" id="{E58E8647-D5B3-B67C-24AA-3496034672E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926" name="Text Box 3086">
                    <a:extLst>
                      <a:ext uri="{FF2B5EF4-FFF2-40B4-BE49-F238E27FC236}">
                        <a16:creationId xmlns:a16="http://schemas.microsoft.com/office/drawing/2014/main" id="{D8A0739E-66B6-437D-DD21-90813F1A41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7" name="Text Box 3086">
                    <a:extLst>
                      <a:ext uri="{FF2B5EF4-FFF2-40B4-BE49-F238E27FC236}">
                        <a16:creationId xmlns:a16="http://schemas.microsoft.com/office/drawing/2014/main" id="{44B70446-E512-B770-019D-3DFE37EB5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8" name="Text Box 3086">
                    <a:extLst>
                      <a:ext uri="{FF2B5EF4-FFF2-40B4-BE49-F238E27FC236}">
                        <a16:creationId xmlns:a16="http://schemas.microsoft.com/office/drawing/2014/main" id="{503B826B-562A-6F9C-7AF0-550C1D63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22" name="link">
                  <a:extLst>
                    <a:ext uri="{FF2B5EF4-FFF2-40B4-BE49-F238E27FC236}">
                      <a16:creationId xmlns:a16="http://schemas.microsoft.com/office/drawing/2014/main" id="{FF842F30-84F2-BDF7-D32C-50CCDED0B098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923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17D8F058-D6EA-ED51-8E0F-EE9A3771AA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4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F7258AE0-9144-7F47-1CBE-20FA2847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146F485-9E43-351F-5E26-BE99E133E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0" name="FTU - parotid glands">
                <a:extLst>
                  <a:ext uri="{FF2B5EF4-FFF2-40B4-BE49-F238E27FC236}">
                    <a16:creationId xmlns:a16="http://schemas.microsoft.com/office/drawing/2014/main" id="{E9BF80ED-A8D1-2F88-7C60-10D62BE6E2E5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911" name="FTU - parotid glands">
                  <a:extLst>
                    <a:ext uri="{FF2B5EF4-FFF2-40B4-BE49-F238E27FC236}">
                      <a16:creationId xmlns:a16="http://schemas.microsoft.com/office/drawing/2014/main" id="{35B4F6C5-4CDB-4B91-1C9A-ACD52A2F8C7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912" name="dock">
                  <a:extLst>
                    <a:ext uri="{FF2B5EF4-FFF2-40B4-BE49-F238E27FC236}">
                      <a16:creationId xmlns:a16="http://schemas.microsoft.com/office/drawing/2014/main" id="{3E20A038-187E-816A-81A2-6C7F5D9E166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917" name="Text Box 3086">
                    <a:extLst>
                      <a:ext uri="{FF2B5EF4-FFF2-40B4-BE49-F238E27FC236}">
                        <a16:creationId xmlns:a16="http://schemas.microsoft.com/office/drawing/2014/main" id="{313A3470-D782-8BBE-363C-5CCF9DABF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8" name="Text Box 3086">
                    <a:extLst>
                      <a:ext uri="{FF2B5EF4-FFF2-40B4-BE49-F238E27FC236}">
                        <a16:creationId xmlns:a16="http://schemas.microsoft.com/office/drawing/2014/main" id="{BA794BA8-B3A4-4FCC-EAA8-039E1FF14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9" name="Text Box 3086">
                    <a:extLst>
                      <a:ext uri="{FF2B5EF4-FFF2-40B4-BE49-F238E27FC236}">
                        <a16:creationId xmlns:a16="http://schemas.microsoft.com/office/drawing/2014/main" id="{B25BDDAD-3026-DCBA-9F02-7BE6A30B196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13" name="link">
                  <a:extLst>
                    <a:ext uri="{FF2B5EF4-FFF2-40B4-BE49-F238E27FC236}">
                      <a16:creationId xmlns:a16="http://schemas.microsoft.com/office/drawing/2014/main" id="{F38159F5-A182-C84D-AC32-0093FFF3EE0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91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38043936-DD8D-5E9C-4FAC-9DA68C162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DE23C3F1-E2AA-C101-3BB1-49EEAFB22A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6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DB8A415C-5115-9A20-8B7E-724201491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1" name="FTU - submaxilliary glands">
                <a:extLst>
                  <a:ext uri="{FF2B5EF4-FFF2-40B4-BE49-F238E27FC236}">
                    <a16:creationId xmlns:a16="http://schemas.microsoft.com/office/drawing/2014/main" id="{E5A57D88-458F-D467-18F6-DE073DD90AC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902" name="FTU - submaxilliary glands">
                  <a:extLst>
                    <a:ext uri="{FF2B5EF4-FFF2-40B4-BE49-F238E27FC236}">
                      <a16:creationId xmlns:a16="http://schemas.microsoft.com/office/drawing/2014/main" id="{1348C573-86AB-E453-590F-3CBB1415584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903" name="dock">
                  <a:extLst>
                    <a:ext uri="{FF2B5EF4-FFF2-40B4-BE49-F238E27FC236}">
                      <a16:creationId xmlns:a16="http://schemas.microsoft.com/office/drawing/2014/main" id="{F0322472-51A7-BEA8-E1E3-A410A79D2512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908" name="Text Box 3086">
                    <a:extLst>
                      <a:ext uri="{FF2B5EF4-FFF2-40B4-BE49-F238E27FC236}">
                        <a16:creationId xmlns:a16="http://schemas.microsoft.com/office/drawing/2014/main" id="{27E1C16E-CBA7-AC3F-D38E-8776D4CB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9" name="Text Box 3086">
                    <a:extLst>
                      <a:ext uri="{FF2B5EF4-FFF2-40B4-BE49-F238E27FC236}">
                        <a16:creationId xmlns:a16="http://schemas.microsoft.com/office/drawing/2014/main" id="{A28F1367-4A68-9C57-F96A-1534BB821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0" name="Text Box 3086">
                    <a:extLst>
                      <a:ext uri="{FF2B5EF4-FFF2-40B4-BE49-F238E27FC236}">
                        <a16:creationId xmlns:a16="http://schemas.microsoft.com/office/drawing/2014/main" id="{572E5831-2449-0781-925A-1A43AB9C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04" name="link">
                  <a:extLst>
                    <a:ext uri="{FF2B5EF4-FFF2-40B4-BE49-F238E27FC236}">
                      <a16:creationId xmlns:a16="http://schemas.microsoft.com/office/drawing/2014/main" id="{0722C2EA-6F59-E0A3-FEFF-50167AE10B19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90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E37CFC6-BB98-E08D-9FED-EF84CCB46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4F8A203D-E1F8-9DCB-4333-1CE6D7F118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9838EB9F-B2BF-FDE2-1949-2AC16484D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2" name="FTU - sublingual glands">
                <a:extLst>
                  <a:ext uri="{FF2B5EF4-FFF2-40B4-BE49-F238E27FC236}">
                    <a16:creationId xmlns:a16="http://schemas.microsoft.com/office/drawing/2014/main" id="{F92BB923-69B8-4F2D-1462-99B110BB051C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93" name="FTU - sublingual glands">
                  <a:extLst>
                    <a:ext uri="{FF2B5EF4-FFF2-40B4-BE49-F238E27FC236}">
                      <a16:creationId xmlns:a16="http://schemas.microsoft.com/office/drawing/2014/main" id="{32DE48DB-C600-C5B6-7472-AC1AE54A766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94" name="dock">
                  <a:extLst>
                    <a:ext uri="{FF2B5EF4-FFF2-40B4-BE49-F238E27FC236}">
                      <a16:creationId xmlns:a16="http://schemas.microsoft.com/office/drawing/2014/main" id="{E7FFFD34-4EA0-B00D-DE61-71B32D4B44D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99" name="Text Box 3086">
                    <a:extLst>
                      <a:ext uri="{FF2B5EF4-FFF2-40B4-BE49-F238E27FC236}">
                        <a16:creationId xmlns:a16="http://schemas.microsoft.com/office/drawing/2014/main" id="{FB8E2B99-5259-B763-2A0A-B6516C15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0" name="Text Box 3086">
                    <a:extLst>
                      <a:ext uri="{FF2B5EF4-FFF2-40B4-BE49-F238E27FC236}">
                        <a16:creationId xmlns:a16="http://schemas.microsoft.com/office/drawing/2014/main" id="{9E2480FE-F7C2-AC71-911B-53A52F14CC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1" name="Text Box 3086">
                    <a:extLst>
                      <a:ext uri="{FF2B5EF4-FFF2-40B4-BE49-F238E27FC236}">
                        <a16:creationId xmlns:a16="http://schemas.microsoft.com/office/drawing/2014/main" id="{539A0265-4C41-D807-4B34-3CFE493E03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95" name="link">
                  <a:extLst>
                    <a:ext uri="{FF2B5EF4-FFF2-40B4-BE49-F238E27FC236}">
                      <a16:creationId xmlns:a16="http://schemas.microsoft.com/office/drawing/2014/main" id="{55813E9E-8629-72B3-3F53-FF7205A3C03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96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C942E97-02AE-602B-5F72-76C3FDC64A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A0550C45-5753-2BE2-E32E-26470638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353D6B3-98A0-3E01-827F-9AC601246D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859" name="FTU - sublingual glands">
              <a:extLst>
                <a:ext uri="{FF2B5EF4-FFF2-40B4-BE49-F238E27FC236}">
                  <a16:creationId xmlns:a16="http://schemas.microsoft.com/office/drawing/2014/main" id="{1E27EEF2-80B4-C70D-D677-ED794BD73016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0" name="Text Box 3086">
              <a:extLst>
                <a:ext uri="{FF2B5EF4-FFF2-40B4-BE49-F238E27FC236}">
                  <a16:creationId xmlns:a16="http://schemas.microsoft.com/office/drawing/2014/main" id="{6F9B9C39-19D6-4BAD-1D92-5A5EFFF08FD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1" name="Text Box 3086">
              <a:extLst>
                <a:ext uri="{FF2B5EF4-FFF2-40B4-BE49-F238E27FC236}">
                  <a16:creationId xmlns:a16="http://schemas.microsoft.com/office/drawing/2014/main" id="{34DDA147-2008-0C57-0DD6-D0D261B1087E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2" name="Text Box 3086">
              <a:extLst>
                <a:ext uri="{FF2B5EF4-FFF2-40B4-BE49-F238E27FC236}">
                  <a16:creationId xmlns:a16="http://schemas.microsoft.com/office/drawing/2014/main" id="{505DE85B-4343-E625-A8B6-064D23EDAC1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3" name="Star: 5 Points 2730">
              <a:hlinkClick r:id="rId65"/>
              <a:extLst>
                <a:ext uri="{FF2B5EF4-FFF2-40B4-BE49-F238E27FC236}">
                  <a16:creationId xmlns:a16="http://schemas.microsoft.com/office/drawing/2014/main" id="{F037DB36-B4F2-7648-2D22-819F0540C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4" name="Star: 5 Points 2731">
              <a:hlinkClick r:id="rId74"/>
              <a:extLst>
                <a:ext uri="{FF2B5EF4-FFF2-40B4-BE49-F238E27FC236}">
                  <a16:creationId xmlns:a16="http://schemas.microsoft.com/office/drawing/2014/main" id="{D9B3AEFF-7F88-EEBA-A024-2369A148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5" name="Star: 5 Points 2732">
              <a:hlinkClick r:id="rId19"/>
              <a:extLst>
                <a:ext uri="{FF2B5EF4-FFF2-40B4-BE49-F238E27FC236}">
                  <a16:creationId xmlns:a16="http://schemas.microsoft.com/office/drawing/2014/main" id="{8519B63A-6FA1-ADDF-5978-4EE013E5D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6" name="FTU - sublingual glands">
              <a:extLst>
                <a:ext uri="{FF2B5EF4-FFF2-40B4-BE49-F238E27FC236}">
                  <a16:creationId xmlns:a16="http://schemas.microsoft.com/office/drawing/2014/main" id="{05CF0306-6D07-15C7-D70B-CDF88B5F4CA8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7" name="Text Box 3086">
              <a:extLst>
                <a:ext uri="{FF2B5EF4-FFF2-40B4-BE49-F238E27FC236}">
                  <a16:creationId xmlns:a16="http://schemas.microsoft.com/office/drawing/2014/main" id="{174D876B-D254-2319-B531-675C148F0CD3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8" name="Text Box 3086">
              <a:extLst>
                <a:ext uri="{FF2B5EF4-FFF2-40B4-BE49-F238E27FC236}">
                  <a16:creationId xmlns:a16="http://schemas.microsoft.com/office/drawing/2014/main" id="{F1E4E33D-A963-05E2-C50A-FFC01D2583E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9" name="Text Box 3086">
              <a:extLst>
                <a:ext uri="{FF2B5EF4-FFF2-40B4-BE49-F238E27FC236}">
                  <a16:creationId xmlns:a16="http://schemas.microsoft.com/office/drawing/2014/main" id="{F87305DD-1C98-E384-B13C-184CC7895EDE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0" name="FTU - sublingual glands">
              <a:extLst>
                <a:ext uri="{FF2B5EF4-FFF2-40B4-BE49-F238E27FC236}">
                  <a16:creationId xmlns:a16="http://schemas.microsoft.com/office/drawing/2014/main" id="{3BB30E79-7CA0-AEAF-BC49-BC6EFB292D8D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1" name="Text Box 3086">
              <a:extLst>
                <a:ext uri="{FF2B5EF4-FFF2-40B4-BE49-F238E27FC236}">
                  <a16:creationId xmlns:a16="http://schemas.microsoft.com/office/drawing/2014/main" id="{2B92BFFA-F6C4-E0B7-549A-BA70D4857EE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2" name="Text Box 3086">
              <a:extLst>
                <a:ext uri="{FF2B5EF4-FFF2-40B4-BE49-F238E27FC236}">
                  <a16:creationId xmlns:a16="http://schemas.microsoft.com/office/drawing/2014/main" id="{060F55EB-011E-C8C5-34F0-772EC5C32A83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3" name="Text Box 3086">
              <a:extLst>
                <a:ext uri="{FF2B5EF4-FFF2-40B4-BE49-F238E27FC236}">
                  <a16:creationId xmlns:a16="http://schemas.microsoft.com/office/drawing/2014/main" id="{B7EC0E6B-DEE3-BB14-5637-FF3932E2156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4" name="Star: 5 Points 2730">
              <a:hlinkClick r:id="rId65"/>
              <a:extLst>
                <a:ext uri="{FF2B5EF4-FFF2-40B4-BE49-F238E27FC236}">
                  <a16:creationId xmlns:a16="http://schemas.microsoft.com/office/drawing/2014/main" id="{BC78AA05-DB9B-3B0E-B97A-195403A6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5" name="Star: 5 Points 2731">
              <a:hlinkClick r:id="rId74"/>
              <a:extLst>
                <a:ext uri="{FF2B5EF4-FFF2-40B4-BE49-F238E27FC236}">
                  <a16:creationId xmlns:a16="http://schemas.microsoft.com/office/drawing/2014/main" id="{CD5AC405-A8C6-5F5D-1101-A539FC39B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6" name="Star: 5 Points 2732">
              <a:hlinkClick r:id="rId19"/>
              <a:extLst>
                <a:ext uri="{FF2B5EF4-FFF2-40B4-BE49-F238E27FC236}">
                  <a16:creationId xmlns:a16="http://schemas.microsoft.com/office/drawing/2014/main" id="{BDEA9141-3058-B64E-317C-8EA222E0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7" name="Star: 5 Points 2730">
              <a:hlinkClick r:id="rId65"/>
              <a:extLst>
                <a:ext uri="{FF2B5EF4-FFF2-40B4-BE49-F238E27FC236}">
                  <a16:creationId xmlns:a16="http://schemas.microsoft.com/office/drawing/2014/main" id="{9AAADF3B-FD57-FCDA-9A1D-D671736ED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8" name="Star: 5 Points 2731">
              <a:hlinkClick r:id="rId74"/>
              <a:extLst>
                <a:ext uri="{FF2B5EF4-FFF2-40B4-BE49-F238E27FC236}">
                  <a16:creationId xmlns:a16="http://schemas.microsoft.com/office/drawing/2014/main" id="{5850A97A-0E25-B195-5DE4-AA758A472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9" name="Star: 5 Points 2732">
              <a:hlinkClick r:id="rId19"/>
              <a:extLst>
                <a:ext uri="{FF2B5EF4-FFF2-40B4-BE49-F238E27FC236}">
                  <a16:creationId xmlns:a16="http://schemas.microsoft.com/office/drawing/2014/main" id="{7335B288-449F-A4DB-53C2-C76577000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0" name="FTU - sublingual glands">
              <a:extLst>
                <a:ext uri="{FF2B5EF4-FFF2-40B4-BE49-F238E27FC236}">
                  <a16:creationId xmlns:a16="http://schemas.microsoft.com/office/drawing/2014/main" id="{91C653F1-62B3-86CD-69F0-24521B56BBA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81" name="Text Box 3086">
              <a:extLst>
                <a:ext uri="{FF2B5EF4-FFF2-40B4-BE49-F238E27FC236}">
                  <a16:creationId xmlns:a16="http://schemas.microsoft.com/office/drawing/2014/main" id="{37736AD3-9334-C417-9A5D-41A1C82D60C0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2" name="Text Box 3086">
              <a:extLst>
                <a:ext uri="{FF2B5EF4-FFF2-40B4-BE49-F238E27FC236}">
                  <a16:creationId xmlns:a16="http://schemas.microsoft.com/office/drawing/2014/main" id="{6DC17720-95E8-E300-8054-A0C323F6A95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3" name="Text Box 3086">
              <a:extLst>
                <a:ext uri="{FF2B5EF4-FFF2-40B4-BE49-F238E27FC236}">
                  <a16:creationId xmlns:a16="http://schemas.microsoft.com/office/drawing/2014/main" id="{E801C414-5886-999A-1919-6C407E5BC2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4" name="Star: 5 Points 2730">
              <a:hlinkClick r:id="rId75"/>
              <a:extLst>
                <a:ext uri="{FF2B5EF4-FFF2-40B4-BE49-F238E27FC236}">
                  <a16:creationId xmlns:a16="http://schemas.microsoft.com/office/drawing/2014/main" id="{465C6946-343A-D6EA-ADF4-0E544C2A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5" name="Star: 5 Points 2731">
              <a:hlinkClick r:id="rId76"/>
              <a:extLst>
                <a:ext uri="{FF2B5EF4-FFF2-40B4-BE49-F238E27FC236}">
                  <a16:creationId xmlns:a16="http://schemas.microsoft.com/office/drawing/2014/main" id="{CB44CA6D-F215-3A6B-3D6D-19B65F9D8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6" name="Star: 5 Points 2732">
              <a:hlinkClick r:id="rId19"/>
              <a:extLst>
                <a:ext uri="{FF2B5EF4-FFF2-40B4-BE49-F238E27FC236}">
                  <a16:creationId xmlns:a16="http://schemas.microsoft.com/office/drawing/2014/main" id="{5341EAC0-412C-2CFE-E404-D3F9000E9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38" name="organ group - stomach">
            <a:extLst>
              <a:ext uri="{FF2B5EF4-FFF2-40B4-BE49-F238E27FC236}">
                <a16:creationId xmlns:a16="http://schemas.microsoft.com/office/drawing/2014/main" id="{D4608954-7D5E-C209-ED8C-D0B9162063B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8939" name="organ - stomach">
              <a:extLst>
                <a:ext uri="{FF2B5EF4-FFF2-40B4-BE49-F238E27FC236}">
                  <a16:creationId xmlns:a16="http://schemas.microsoft.com/office/drawing/2014/main" id="{6BC8E689-0490-00C2-0269-47DEE7064A2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40" name="FTU - gastric fundus">
              <a:extLst>
                <a:ext uri="{FF2B5EF4-FFF2-40B4-BE49-F238E27FC236}">
                  <a16:creationId xmlns:a16="http://schemas.microsoft.com/office/drawing/2014/main" id="{D40C3CFA-1E21-3681-267B-EAEF256C7EFB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8984" name="FTU - gastric fundus">
                <a:extLst>
                  <a:ext uri="{FF2B5EF4-FFF2-40B4-BE49-F238E27FC236}">
                    <a16:creationId xmlns:a16="http://schemas.microsoft.com/office/drawing/2014/main" id="{48E354E1-7F13-9ABF-4119-51D4EBC7511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5" name="dock">
                <a:extLst>
                  <a:ext uri="{FF2B5EF4-FFF2-40B4-BE49-F238E27FC236}">
                    <a16:creationId xmlns:a16="http://schemas.microsoft.com/office/drawing/2014/main" id="{DFDF371C-85D4-BCD7-CB3C-7D7E650032F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8990" name="Text Box 3086">
                  <a:extLst>
                    <a:ext uri="{FF2B5EF4-FFF2-40B4-BE49-F238E27FC236}">
                      <a16:creationId xmlns:a16="http://schemas.microsoft.com/office/drawing/2014/main" id="{7D916364-CB32-C9EC-3B6F-AA45CF5BA2A0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1" name="Text Box 3086">
                  <a:extLst>
                    <a:ext uri="{FF2B5EF4-FFF2-40B4-BE49-F238E27FC236}">
                      <a16:creationId xmlns:a16="http://schemas.microsoft.com/office/drawing/2014/main" id="{EDFC6A03-D5F5-27F9-8ABA-DE1D4607E48B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2" name="Text Box 3086">
                  <a:extLst>
                    <a:ext uri="{FF2B5EF4-FFF2-40B4-BE49-F238E27FC236}">
                      <a16:creationId xmlns:a16="http://schemas.microsoft.com/office/drawing/2014/main" id="{E9A64BAA-4E89-AC7E-16AC-12E819308A6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6" name="link">
                <a:extLst>
                  <a:ext uri="{FF2B5EF4-FFF2-40B4-BE49-F238E27FC236}">
                    <a16:creationId xmlns:a16="http://schemas.microsoft.com/office/drawing/2014/main" id="{53EF6E5D-DB54-DB57-18CC-8ADA3480E94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8987" name="Star: 5 Points 1808">
                  <a:hlinkClick r:id="rId77"/>
                  <a:extLst>
                    <a:ext uri="{FF2B5EF4-FFF2-40B4-BE49-F238E27FC236}">
                      <a16:creationId xmlns:a16="http://schemas.microsoft.com/office/drawing/2014/main" id="{AC8C044D-E5EC-4A8B-2DC3-0DB00E12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8" name="Star: 5 Points 1809">
                  <a:hlinkClick r:id="rId78"/>
                  <a:extLst>
                    <a:ext uri="{FF2B5EF4-FFF2-40B4-BE49-F238E27FC236}">
                      <a16:creationId xmlns:a16="http://schemas.microsoft.com/office/drawing/2014/main" id="{DE4FF406-3456-0097-1F77-FCBB5AE99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9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97191427-B0C8-535A-79B6-29A3E2BFE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1" name="FTU - gastric cardia">
              <a:extLst>
                <a:ext uri="{FF2B5EF4-FFF2-40B4-BE49-F238E27FC236}">
                  <a16:creationId xmlns:a16="http://schemas.microsoft.com/office/drawing/2014/main" id="{F371B11B-59DA-55C3-722C-87CCF9871B8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8975" name="FTU - gastric cardia">
                <a:extLst>
                  <a:ext uri="{FF2B5EF4-FFF2-40B4-BE49-F238E27FC236}">
                    <a16:creationId xmlns:a16="http://schemas.microsoft.com/office/drawing/2014/main" id="{01EA8DE1-4A78-52D6-7187-04D4D9EE4A5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6" name="dock">
                <a:extLst>
                  <a:ext uri="{FF2B5EF4-FFF2-40B4-BE49-F238E27FC236}">
                    <a16:creationId xmlns:a16="http://schemas.microsoft.com/office/drawing/2014/main" id="{3E296207-DFF9-C957-03F9-C52B0D275E2C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8981" name="Text Box 3086">
                  <a:extLst>
                    <a:ext uri="{FF2B5EF4-FFF2-40B4-BE49-F238E27FC236}">
                      <a16:creationId xmlns:a16="http://schemas.microsoft.com/office/drawing/2014/main" id="{69B65F85-A1D6-75CD-DA10-DEC0C3F43ECF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2" name="Text Box 3086">
                  <a:extLst>
                    <a:ext uri="{FF2B5EF4-FFF2-40B4-BE49-F238E27FC236}">
                      <a16:creationId xmlns:a16="http://schemas.microsoft.com/office/drawing/2014/main" id="{158B1E91-8399-5967-92A6-B6A5618AE3E6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3" name="Text Box 3086">
                  <a:extLst>
                    <a:ext uri="{FF2B5EF4-FFF2-40B4-BE49-F238E27FC236}">
                      <a16:creationId xmlns:a16="http://schemas.microsoft.com/office/drawing/2014/main" id="{9F1FE6D4-7CFE-2CA2-EA52-F223E3113279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7" name="link">
                <a:extLst>
                  <a:ext uri="{FF2B5EF4-FFF2-40B4-BE49-F238E27FC236}">
                    <a16:creationId xmlns:a16="http://schemas.microsoft.com/office/drawing/2014/main" id="{358B2AD7-9A75-F720-8505-63F80B16FD5B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8978" name="Star: 5 Points 1821">
                  <a:hlinkClick r:id="rId77"/>
                  <a:extLst>
                    <a:ext uri="{FF2B5EF4-FFF2-40B4-BE49-F238E27FC236}">
                      <a16:creationId xmlns:a16="http://schemas.microsoft.com/office/drawing/2014/main" id="{EB70895A-DC22-2076-85D7-5EABFF4ED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9" name="Star: 5 Points 1822">
                  <a:hlinkClick r:id="rId78"/>
                  <a:extLst>
                    <a:ext uri="{FF2B5EF4-FFF2-40B4-BE49-F238E27FC236}">
                      <a16:creationId xmlns:a16="http://schemas.microsoft.com/office/drawing/2014/main" id="{CD93E3AD-3E0A-F2B0-53AA-605E9B1AA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0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33CFC1ED-72D5-8364-6F4A-807D97A0F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2" name="FTU - gastric body">
              <a:extLst>
                <a:ext uri="{FF2B5EF4-FFF2-40B4-BE49-F238E27FC236}">
                  <a16:creationId xmlns:a16="http://schemas.microsoft.com/office/drawing/2014/main" id="{034E7EB0-DB06-4D82-567C-FBCA5E0E4AE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8966" name="FTU - gastric body">
                <a:extLst>
                  <a:ext uri="{FF2B5EF4-FFF2-40B4-BE49-F238E27FC236}">
                    <a16:creationId xmlns:a16="http://schemas.microsoft.com/office/drawing/2014/main" id="{F13615FF-3157-41F9-2158-3648ECF1100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67" name="dock">
                <a:extLst>
                  <a:ext uri="{FF2B5EF4-FFF2-40B4-BE49-F238E27FC236}">
                    <a16:creationId xmlns:a16="http://schemas.microsoft.com/office/drawing/2014/main" id="{240CBB70-3147-E2DF-684F-AA759AFDAF5D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8972" name="Text Box 3086">
                  <a:extLst>
                    <a:ext uri="{FF2B5EF4-FFF2-40B4-BE49-F238E27FC236}">
                      <a16:creationId xmlns:a16="http://schemas.microsoft.com/office/drawing/2014/main" id="{DE8B9110-8ADE-DE8A-FB4B-6D644019356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3" name="Text Box 3086">
                  <a:extLst>
                    <a:ext uri="{FF2B5EF4-FFF2-40B4-BE49-F238E27FC236}">
                      <a16:creationId xmlns:a16="http://schemas.microsoft.com/office/drawing/2014/main" id="{B20C45A2-A2AE-AD1A-BD50-B15A322FFE8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4" name="Text Box 3086">
                  <a:extLst>
                    <a:ext uri="{FF2B5EF4-FFF2-40B4-BE49-F238E27FC236}">
                      <a16:creationId xmlns:a16="http://schemas.microsoft.com/office/drawing/2014/main" id="{FEA5DD02-15EE-43BA-C3D2-AA6C5626122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68" name="link">
                <a:extLst>
                  <a:ext uri="{FF2B5EF4-FFF2-40B4-BE49-F238E27FC236}">
                    <a16:creationId xmlns:a16="http://schemas.microsoft.com/office/drawing/2014/main" id="{B59755A5-AF13-007D-BF73-EA896D7F61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8969" name="Star: 5 Points 1834">
                  <a:hlinkClick r:id="rId77"/>
                  <a:extLst>
                    <a:ext uri="{FF2B5EF4-FFF2-40B4-BE49-F238E27FC236}">
                      <a16:creationId xmlns:a16="http://schemas.microsoft.com/office/drawing/2014/main" id="{3D180B09-36D4-F1EC-32E2-6474A1AE1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0" name="Star: 5 Points 1835">
                  <a:hlinkClick r:id="rId78"/>
                  <a:extLst>
                    <a:ext uri="{FF2B5EF4-FFF2-40B4-BE49-F238E27FC236}">
                      <a16:creationId xmlns:a16="http://schemas.microsoft.com/office/drawing/2014/main" id="{6749F1BF-31F1-1CC0-16F3-235716E8A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1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F78E7CC7-08B0-E9A5-C6B6-DA2F509AF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3" name="FTU - pyloric antrum">
              <a:extLst>
                <a:ext uri="{FF2B5EF4-FFF2-40B4-BE49-F238E27FC236}">
                  <a16:creationId xmlns:a16="http://schemas.microsoft.com/office/drawing/2014/main" id="{1D8834DA-D5C4-AEA5-9578-127A06342E41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8957" name="FTU - pyloric antrum">
                <a:extLst>
                  <a:ext uri="{FF2B5EF4-FFF2-40B4-BE49-F238E27FC236}">
                    <a16:creationId xmlns:a16="http://schemas.microsoft.com/office/drawing/2014/main" id="{2AFDA8CA-F341-8B8E-92C1-485F7BD1A06E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58" name="dock">
                <a:extLst>
                  <a:ext uri="{FF2B5EF4-FFF2-40B4-BE49-F238E27FC236}">
                    <a16:creationId xmlns:a16="http://schemas.microsoft.com/office/drawing/2014/main" id="{E3758019-3BAE-FBEE-4CB8-C70BA8E9F2F1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8963" name="Text Box 3086">
                  <a:extLst>
                    <a:ext uri="{FF2B5EF4-FFF2-40B4-BE49-F238E27FC236}">
                      <a16:creationId xmlns:a16="http://schemas.microsoft.com/office/drawing/2014/main" id="{AD275376-481B-8BBD-73BF-56FF30D96B8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4" name="Text Box 3086">
                  <a:extLst>
                    <a:ext uri="{FF2B5EF4-FFF2-40B4-BE49-F238E27FC236}">
                      <a16:creationId xmlns:a16="http://schemas.microsoft.com/office/drawing/2014/main" id="{F721FF4A-1368-0A8B-EB4B-084C3ECBAD35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5" name="Text Box 3086">
                  <a:extLst>
                    <a:ext uri="{FF2B5EF4-FFF2-40B4-BE49-F238E27FC236}">
                      <a16:creationId xmlns:a16="http://schemas.microsoft.com/office/drawing/2014/main" id="{2F4A74CF-190B-446F-9263-3832606798E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9" name="link">
                <a:extLst>
                  <a:ext uri="{FF2B5EF4-FFF2-40B4-BE49-F238E27FC236}">
                    <a16:creationId xmlns:a16="http://schemas.microsoft.com/office/drawing/2014/main" id="{A655A67F-CF67-433D-FA74-7AB4DC5DC864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8960" name="Star: 5 Points 1847">
                  <a:hlinkClick r:id="rId77"/>
                  <a:extLst>
                    <a:ext uri="{FF2B5EF4-FFF2-40B4-BE49-F238E27FC236}">
                      <a16:creationId xmlns:a16="http://schemas.microsoft.com/office/drawing/2014/main" id="{935E09E1-B5A4-BCE4-3354-FF422F528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1" name="Star: 5 Points 1848">
                  <a:hlinkClick r:id="rId78"/>
                  <a:extLst>
                    <a:ext uri="{FF2B5EF4-FFF2-40B4-BE49-F238E27FC236}">
                      <a16:creationId xmlns:a16="http://schemas.microsoft.com/office/drawing/2014/main" id="{C2B923ED-BFC7-6845-6BF2-61F523992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2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9D24F5F1-4378-B021-B79E-6D9F52F84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4" name="FTU - pyloric canal">
              <a:extLst>
                <a:ext uri="{FF2B5EF4-FFF2-40B4-BE49-F238E27FC236}">
                  <a16:creationId xmlns:a16="http://schemas.microsoft.com/office/drawing/2014/main" id="{E7E64C0C-FF47-2E46-E05D-5E31AE4AD5B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8948" name="FTU - pyloric canal">
                <a:extLst>
                  <a:ext uri="{FF2B5EF4-FFF2-40B4-BE49-F238E27FC236}">
                    <a16:creationId xmlns:a16="http://schemas.microsoft.com/office/drawing/2014/main" id="{BBD5F370-06F0-882E-DAB6-EBADCBF8DDC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49" name="dock">
                <a:extLst>
                  <a:ext uri="{FF2B5EF4-FFF2-40B4-BE49-F238E27FC236}">
                    <a16:creationId xmlns:a16="http://schemas.microsoft.com/office/drawing/2014/main" id="{C7A5DECE-FB6C-D547-F55B-B5F9FE3C582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8954" name="Text Box 3086">
                  <a:extLst>
                    <a:ext uri="{FF2B5EF4-FFF2-40B4-BE49-F238E27FC236}">
                      <a16:creationId xmlns:a16="http://schemas.microsoft.com/office/drawing/2014/main" id="{D95D0358-1477-27E1-8111-3CF93F19EB6D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5" name="Text Box 3086">
                  <a:extLst>
                    <a:ext uri="{FF2B5EF4-FFF2-40B4-BE49-F238E27FC236}">
                      <a16:creationId xmlns:a16="http://schemas.microsoft.com/office/drawing/2014/main" id="{06BF9E69-503B-873F-B464-9EBBCBD5D4A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6" name="Text Box 3086">
                  <a:extLst>
                    <a:ext uri="{FF2B5EF4-FFF2-40B4-BE49-F238E27FC236}">
                      <a16:creationId xmlns:a16="http://schemas.microsoft.com/office/drawing/2014/main" id="{DEF6B592-8393-E173-AE28-2A33F5FAEB84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0" name="link">
                <a:extLst>
                  <a:ext uri="{FF2B5EF4-FFF2-40B4-BE49-F238E27FC236}">
                    <a16:creationId xmlns:a16="http://schemas.microsoft.com/office/drawing/2014/main" id="{8282CADC-1302-B7C9-21F7-83673BE63DFD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8951" name="Star: 5 Points 1860">
                  <a:hlinkClick r:id="rId77"/>
                  <a:extLst>
                    <a:ext uri="{FF2B5EF4-FFF2-40B4-BE49-F238E27FC236}">
                      <a16:creationId xmlns:a16="http://schemas.microsoft.com/office/drawing/2014/main" id="{35ACC7EE-C9CF-445A-63C2-B0371F5AB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2" name="Star: 5 Points 1861">
                  <a:hlinkClick r:id="rId78"/>
                  <a:extLst>
                    <a:ext uri="{FF2B5EF4-FFF2-40B4-BE49-F238E27FC236}">
                      <a16:creationId xmlns:a16="http://schemas.microsoft.com/office/drawing/2014/main" id="{D4D8D885-49F9-075F-9AD1-5C23A7A5E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3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B9BAF642-147E-5F02-F4D1-A73248B7B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5" name="dock - vascular">
              <a:extLst>
                <a:ext uri="{FF2B5EF4-FFF2-40B4-BE49-F238E27FC236}">
                  <a16:creationId xmlns:a16="http://schemas.microsoft.com/office/drawing/2014/main" id="{A5938F62-5A3D-218D-79E1-A02AC95FE116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8946" name="Text Box 3070">
                <a:extLst>
                  <a:ext uri="{FF2B5EF4-FFF2-40B4-BE49-F238E27FC236}">
                    <a16:creationId xmlns:a16="http://schemas.microsoft.com/office/drawing/2014/main" id="{F286AB56-FAF3-C4D4-83E2-173F0E3A161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6F40824-374B-252A-1C6B-C3DCD5B7C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3" name="organ group - fallopian tube">
            <a:extLst>
              <a:ext uri="{FF2B5EF4-FFF2-40B4-BE49-F238E27FC236}">
                <a16:creationId xmlns:a16="http://schemas.microsoft.com/office/drawing/2014/main" id="{59D7659E-202D-9720-4A59-CC77E61CAF0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8994" name="organ - fallopian tube">
              <a:extLst>
                <a:ext uri="{FF2B5EF4-FFF2-40B4-BE49-F238E27FC236}">
                  <a16:creationId xmlns:a16="http://schemas.microsoft.com/office/drawing/2014/main" id="{BC780D48-E008-4857-1AB1-D3714BE9966A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95" name="FTU - fallopian tube">
              <a:extLst>
                <a:ext uri="{FF2B5EF4-FFF2-40B4-BE49-F238E27FC236}">
                  <a16:creationId xmlns:a16="http://schemas.microsoft.com/office/drawing/2014/main" id="{2C4C47C0-80BC-539F-FCF0-F7BD670A4930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8996" name="FTU - fallopian tube">
                <a:extLst>
                  <a:ext uri="{FF2B5EF4-FFF2-40B4-BE49-F238E27FC236}">
                    <a16:creationId xmlns:a16="http://schemas.microsoft.com/office/drawing/2014/main" id="{D5F18B19-312C-6D1A-5196-D3A24BEEAF9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97" name="dock">
                <a:extLst>
                  <a:ext uri="{FF2B5EF4-FFF2-40B4-BE49-F238E27FC236}">
                    <a16:creationId xmlns:a16="http://schemas.microsoft.com/office/drawing/2014/main" id="{0E5B603E-FEB3-4E51-4D12-35969B3C2FA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002" name="Text Box 3086">
                  <a:extLst>
                    <a:ext uri="{FF2B5EF4-FFF2-40B4-BE49-F238E27FC236}">
                      <a16:creationId xmlns:a16="http://schemas.microsoft.com/office/drawing/2014/main" id="{D7198975-B915-6B03-5DEF-AA78147319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3" name="Text Box 3086">
                  <a:extLst>
                    <a:ext uri="{FF2B5EF4-FFF2-40B4-BE49-F238E27FC236}">
                      <a16:creationId xmlns:a16="http://schemas.microsoft.com/office/drawing/2014/main" id="{A2CECC83-5067-7353-B17B-4954BA7624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4" name="Text Box 3086">
                  <a:extLst>
                    <a:ext uri="{FF2B5EF4-FFF2-40B4-BE49-F238E27FC236}">
                      <a16:creationId xmlns:a16="http://schemas.microsoft.com/office/drawing/2014/main" id="{5434C981-AD53-93B4-EE4B-80781B5762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8" name="link">
                <a:extLst>
                  <a:ext uri="{FF2B5EF4-FFF2-40B4-BE49-F238E27FC236}">
                    <a16:creationId xmlns:a16="http://schemas.microsoft.com/office/drawing/2014/main" id="{223CBAE5-5D40-0046-0F28-9E5D2BBFD2D8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8999" name="Star: 5 Points 4077">
                  <a:hlinkClick r:id="rId79"/>
                  <a:extLst>
                    <a:ext uri="{FF2B5EF4-FFF2-40B4-BE49-F238E27FC236}">
                      <a16:creationId xmlns:a16="http://schemas.microsoft.com/office/drawing/2014/main" id="{A1DAF346-ACFB-803B-01C7-D5F3C2F5F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0" name="Star: 5 Points 4078">
                  <a:hlinkClick r:id="rId80"/>
                  <a:extLst>
                    <a:ext uri="{FF2B5EF4-FFF2-40B4-BE49-F238E27FC236}">
                      <a16:creationId xmlns:a16="http://schemas.microsoft.com/office/drawing/2014/main" id="{7FE1E278-4819-1CC1-E797-BBC55D07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1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AB81E21E-BA30-74C9-73F6-D711F00EA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05" name="organ group - hearing">
            <a:extLst>
              <a:ext uri="{FF2B5EF4-FFF2-40B4-BE49-F238E27FC236}">
                <a16:creationId xmlns:a16="http://schemas.microsoft.com/office/drawing/2014/main" id="{7FEC68DC-04AA-CEC4-117C-F1ADEB76FE4B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006" name="organ - hearing">
              <a:extLst>
                <a:ext uri="{FF2B5EF4-FFF2-40B4-BE49-F238E27FC236}">
                  <a16:creationId xmlns:a16="http://schemas.microsoft.com/office/drawing/2014/main" id="{986675AC-7D6B-B9E1-848F-ADC2846AD7F9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07" name="FTU - floor of external acoustic meatus">
              <a:extLst>
                <a:ext uri="{FF2B5EF4-FFF2-40B4-BE49-F238E27FC236}">
                  <a16:creationId xmlns:a16="http://schemas.microsoft.com/office/drawing/2014/main" id="{0C0D639D-40B2-AC4B-B0DF-5F5B8E3416A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022" name="FTU - floor of external acoustic meatus">
                <a:extLst>
                  <a:ext uri="{FF2B5EF4-FFF2-40B4-BE49-F238E27FC236}">
                    <a16:creationId xmlns:a16="http://schemas.microsoft.com/office/drawing/2014/main" id="{718A13B6-AA87-2E26-58B9-DB145C0B41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" name="dock">
                <a:extLst>
                  <a:ext uri="{FF2B5EF4-FFF2-40B4-BE49-F238E27FC236}">
                    <a16:creationId xmlns:a16="http://schemas.microsoft.com/office/drawing/2014/main" id="{6F6DFADE-F0E9-5877-383B-88B96B87CAD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4" name="link">
                <a:extLst>
                  <a:ext uri="{FF2B5EF4-FFF2-40B4-BE49-F238E27FC236}">
                    <a16:creationId xmlns:a16="http://schemas.microsoft.com/office/drawing/2014/main" id="{7765958D-6B57-0DF7-498D-D2CA0EFDAD84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02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98098102-6EDC-0D17-77A1-AF10A3A7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9C8C1173-71E2-91BD-B7B6-32C700AD5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CBD9746-845E-8EE0-E11E-F98FD5EC8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8" name="FTU - wall of external acoustic meatus">
              <a:extLst>
                <a:ext uri="{FF2B5EF4-FFF2-40B4-BE49-F238E27FC236}">
                  <a16:creationId xmlns:a16="http://schemas.microsoft.com/office/drawing/2014/main" id="{A8388214-5742-4B0A-DC26-0082329F20E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016" name="FTU - wall of external acoustic meatus">
                <a:extLst>
                  <a:ext uri="{FF2B5EF4-FFF2-40B4-BE49-F238E27FC236}">
                    <a16:creationId xmlns:a16="http://schemas.microsoft.com/office/drawing/2014/main" id="{30235373-3AC7-3DDE-69BE-D8DEF6C9E79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7" name="dock">
                <a:extLst>
                  <a:ext uri="{FF2B5EF4-FFF2-40B4-BE49-F238E27FC236}">
                    <a16:creationId xmlns:a16="http://schemas.microsoft.com/office/drawing/2014/main" id="{9E73FC9F-BBB0-0B85-1FE2-7D01F2E6FE32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8" name="link">
                <a:extLst>
                  <a:ext uri="{FF2B5EF4-FFF2-40B4-BE49-F238E27FC236}">
                    <a16:creationId xmlns:a16="http://schemas.microsoft.com/office/drawing/2014/main" id="{CEE4EB5F-1594-0126-EE09-3E5E1D45E544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019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0529DEA9-8D96-E670-8437-9331977E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0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00D73FD7-D4C9-72F3-96DA-0A28C4C908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CAA6A592-CA93-BB6A-ACFC-475EB1E1F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9" name="FTU - tympanic membrane ">
              <a:extLst>
                <a:ext uri="{FF2B5EF4-FFF2-40B4-BE49-F238E27FC236}">
                  <a16:creationId xmlns:a16="http://schemas.microsoft.com/office/drawing/2014/main" id="{CA2314C8-4F48-1456-F46E-B13EE13C03BF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010" name="FTU - tympanic membrane ">
                <a:extLst>
                  <a:ext uri="{FF2B5EF4-FFF2-40B4-BE49-F238E27FC236}">
                    <a16:creationId xmlns:a16="http://schemas.microsoft.com/office/drawing/2014/main" id="{19DA7EF5-093B-ECF0-C548-F6C60ABB5081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11" name="dock">
                <a:extLst>
                  <a:ext uri="{FF2B5EF4-FFF2-40B4-BE49-F238E27FC236}">
                    <a16:creationId xmlns:a16="http://schemas.microsoft.com/office/drawing/2014/main" id="{1092F95E-69B4-DBC4-EB98-C30D19978A9A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2" name="link">
                <a:extLst>
                  <a:ext uri="{FF2B5EF4-FFF2-40B4-BE49-F238E27FC236}">
                    <a16:creationId xmlns:a16="http://schemas.microsoft.com/office/drawing/2014/main" id="{A29593E5-3D11-6AB3-4AE9-F7BA395AD729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01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A1605A8-8FB8-672C-CE22-22AA31D981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4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9A2CBF8B-B7ED-5B89-68AF-3C4179893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B2954F1D-C2FC-30B1-50B4-98B12E6CF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28" name="organ group - balance">
            <a:extLst>
              <a:ext uri="{FF2B5EF4-FFF2-40B4-BE49-F238E27FC236}">
                <a16:creationId xmlns:a16="http://schemas.microsoft.com/office/drawing/2014/main" id="{ACE78D8F-AADD-05F3-4CB1-C2BCB07EEFD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029" name="organ - balance">
              <a:extLst>
                <a:ext uri="{FF2B5EF4-FFF2-40B4-BE49-F238E27FC236}">
                  <a16:creationId xmlns:a16="http://schemas.microsoft.com/office/drawing/2014/main" id="{791A54BF-7B54-5FAE-8116-A4875A6E5032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30" name="FTU - semicircular canals">
              <a:extLst>
                <a:ext uri="{FF2B5EF4-FFF2-40B4-BE49-F238E27FC236}">
                  <a16:creationId xmlns:a16="http://schemas.microsoft.com/office/drawing/2014/main" id="{5D35E4A0-3750-1FAD-BC2C-9775B2AEC446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045" name="FTU - semicircular canals">
                <a:extLst>
                  <a:ext uri="{FF2B5EF4-FFF2-40B4-BE49-F238E27FC236}">
                    <a16:creationId xmlns:a16="http://schemas.microsoft.com/office/drawing/2014/main" id="{1C7D1A95-B9D7-EC66-1B93-03A72B5BEAAD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dock">
                <a:extLst>
                  <a:ext uri="{FF2B5EF4-FFF2-40B4-BE49-F238E27FC236}">
                    <a16:creationId xmlns:a16="http://schemas.microsoft.com/office/drawing/2014/main" id="{02D1241A-D1BA-CAA3-5E58-CAF2379A10FE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7" name="link">
                <a:extLst>
                  <a:ext uri="{FF2B5EF4-FFF2-40B4-BE49-F238E27FC236}">
                    <a16:creationId xmlns:a16="http://schemas.microsoft.com/office/drawing/2014/main" id="{18F6F8D0-6EC4-9790-6F3D-2C4781541B96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048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A2214842-C890-A4E5-A2CE-415701DA2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9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D8A38AF-7928-84C5-5358-6412E203E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B2BFFF9-7BE9-95F5-1D20-AC61C05CA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1" name="FTU - utricle">
              <a:extLst>
                <a:ext uri="{FF2B5EF4-FFF2-40B4-BE49-F238E27FC236}">
                  <a16:creationId xmlns:a16="http://schemas.microsoft.com/office/drawing/2014/main" id="{F6FCEB14-EEA7-2297-2247-B94CD6BBB08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039" name="FTU - utricle">
                <a:extLst>
                  <a:ext uri="{FF2B5EF4-FFF2-40B4-BE49-F238E27FC236}">
                    <a16:creationId xmlns:a16="http://schemas.microsoft.com/office/drawing/2014/main" id="{2B9CCF86-07C8-185F-EAF7-58F0754AA15A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dock">
                <a:extLst>
                  <a:ext uri="{FF2B5EF4-FFF2-40B4-BE49-F238E27FC236}">
                    <a16:creationId xmlns:a16="http://schemas.microsoft.com/office/drawing/2014/main" id="{798E7785-2F6F-94F1-B830-F0BFAB0A9EA0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62B09456-F408-8D1D-B4D0-6CC89AE87CEA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042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318ABD-76E2-B58D-C8FD-F62266C3C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3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50127038-8957-C592-1E80-D71CC3B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E5FE4F-6B49-2871-1909-5DFBFF4ED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2" name="FTU - saccule">
              <a:extLst>
                <a:ext uri="{FF2B5EF4-FFF2-40B4-BE49-F238E27FC236}">
                  <a16:creationId xmlns:a16="http://schemas.microsoft.com/office/drawing/2014/main" id="{4AF734AB-0257-2167-825E-05A95D3D0339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033" name="FTU - saccule">
                <a:extLst>
                  <a:ext uri="{FF2B5EF4-FFF2-40B4-BE49-F238E27FC236}">
                    <a16:creationId xmlns:a16="http://schemas.microsoft.com/office/drawing/2014/main" id="{234C3430-E566-2567-EB28-EECB9B64BB6A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dock">
                <a:extLst>
                  <a:ext uri="{FF2B5EF4-FFF2-40B4-BE49-F238E27FC236}">
                    <a16:creationId xmlns:a16="http://schemas.microsoft.com/office/drawing/2014/main" id="{E7088BFF-9BBE-4C95-C5E4-BB34F6344004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5" name="link">
                <a:extLst>
                  <a:ext uri="{FF2B5EF4-FFF2-40B4-BE49-F238E27FC236}">
                    <a16:creationId xmlns:a16="http://schemas.microsoft.com/office/drawing/2014/main" id="{97EB7F3E-2E30-862B-BF3C-FA705B5ABE3B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036" name="Star: 5 Points 2730">
                  <a:hlinkClick r:id="rId87"/>
                  <a:extLst>
                    <a:ext uri="{FF2B5EF4-FFF2-40B4-BE49-F238E27FC236}">
                      <a16:creationId xmlns:a16="http://schemas.microsoft.com/office/drawing/2014/main" id="{CEDB4A59-249A-DDB7-82BF-F69E5B9116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45BA3B4-7658-A45B-7D47-FD3F65620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145B7E-68C9-6FED-63E1-66E68A124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51" name="organ group - taste">
            <a:extLst>
              <a:ext uri="{FF2B5EF4-FFF2-40B4-BE49-F238E27FC236}">
                <a16:creationId xmlns:a16="http://schemas.microsoft.com/office/drawing/2014/main" id="{1DF9AD29-6ECC-A16D-4825-5598ED5F1FD6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052" name="organ - taste">
              <a:extLst>
                <a:ext uri="{FF2B5EF4-FFF2-40B4-BE49-F238E27FC236}">
                  <a16:creationId xmlns:a16="http://schemas.microsoft.com/office/drawing/2014/main" id="{6B1DE6C9-DEE8-396F-C608-DF43F1EF93B1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53" name="FTU - tongue back">
              <a:extLst>
                <a:ext uri="{FF2B5EF4-FFF2-40B4-BE49-F238E27FC236}">
                  <a16:creationId xmlns:a16="http://schemas.microsoft.com/office/drawing/2014/main" id="{B14FD4E5-C557-4605-9DB7-21724B3FC279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068" name="FTU - tongue back">
                <a:extLst>
                  <a:ext uri="{FF2B5EF4-FFF2-40B4-BE49-F238E27FC236}">
                    <a16:creationId xmlns:a16="http://schemas.microsoft.com/office/drawing/2014/main" id="{A1A7CD97-1CF8-BCA5-30C8-699907B4DA4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9" name="dock">
                <a:extLst>
                  <a:ext uri="{FF2B5EF4-FFF2-40B4-BE49-F238E27FC236}">
                    <a16:creationId xmlns:a16="http://schemas.microsoft.com/office/drawing/2014/main" id="{27D1D234-2B12-6997-77D1-D967662702D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0" name="link">
                <a:extLst>
                  <a:ext uri="{FF2B5EF4-FFF2-40B4-BE49-F238E27FC236}">
                    <a16:creationId xmlns:a16="http://schemas.microsoft.com/office/drawing/2014/main" id="{8434D6CE-6691-A6A7-0FA5-035B3349BC28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07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DEA4A7-6825-5649-1FC5-9538A5E48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2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93FDF21F-8B60-04D4-F2EB-9B536A4B0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C0A7D7D-CEE0-C651-2E1C-36F536F6D3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54" name="FTU - posterior 1/3 of tongue ">
              <a:extLst>
                <a:ext uri="{FF2B5EF4-FFF2-40B4-BE49-F238E27FC236}">
                  <a16:creationId xmlns:a16="http://schemas.microsoft.com/office/drawing/2014/main" id="{AD37DCCC-392C-03E3-CC9F-FF01C650E020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062" name="FTU - posterior 1/3 of tongue ">
                <a:extLst>
                  <a:ext uri="{FF2B5EF4-FFF2-40B4-BE49-F238E27FC236}">
                    <a16:creationId xmlns:a16="http://schemas.microsoft.com/office/drawing/2014/main" id="{7469727F-3F4E-63B6-2500-EAED11ADA6F4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063" name="link">
                <a:extLst>
                  <a:ext uri="{FF2B5EF4-FFF2-40B4-BE49-F238E27FC236}">
                    <a16:creationId xmlns:a16="http://schemas.microsoft.com/office/drawing/2014/main" id="{D7B7F288-C3C8-0EA0-728C-DD7DABECB65B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06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A67A17F-D5C7-BB0B-EFFC-43835B31E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315054A-872D-C296-46C1-B0272836A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3392B78-4F73-AA55-3F67-249A9EEC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64" name="dock">
                <a:extLst>
                  <a:ext uri="{FF2B5EF4-FFF2-40B4-BE49-F238E27FC236}">
                    <a16:creationId xmlns:a16="http://schemas.microsoft.com/office/drawing/2014/main" id="{8A2F3C87-B50B-7A98-FDF8-28EDC9B04515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55" name="FTU - anterior 2/3 of tongue">
              <a:extLst>
                <a:ext uri="{FF2B5EF4-FFF2-40B4-BE49-F238E27FC236}">
                  <a16:creationId xmlns:a16="http://schemas.microsoft.com/office/drawing/2014/main" id="{6F6483B8-B405-D86C-A968-D4A3864753A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056" name="FTU - anterior 2/3 of tongue">
                <a:extLst>
                  <a:ext uri="{FF2B5EF4-FFF2-40B4-BE49-F238E27FC236}">
                    <a16:creationId xmlns:a16="http://schemas.microsoft.com/office/drawing/2014/main" id="{DA60252A-DD01-9AFB-6C66-FC349D69C62F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dock">
                <a:extLst>
                  <a:ext uri="{FF2B5EF4-FFF2-40B4-BE49-F238E27FC236}">
                    <a16:creationId xmlns:a16="http://schemas.microsoft.com/office/drawing/2014/main" id="{EE68D6F2-83E0-0AE2-0FCE-A05A439EBDA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link">
                <a:extLst>
                  <a:ext uri="{FF2B5EF4-FFF2-40B4-BE49-F238E27FC236}">
                    <a16:creationId xmlns:a16="http://schemas.microsoft.com/office/drawing/2014/main" id="{CF4D53C5-ACD9-E604-3D87-9082D6043ACE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059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79386CEC-E0A0-EA83-E8E5-8D2BE6F5C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0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4E5ADD3F-FDDE-27FB-CE5B-614977A5E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A5FE4B6-9577-8591-470F-9D4EB41F0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4" name="organ group - smell">
            <a:extLst>
              <a:ext uri="{FF2B5EF4-FFF2-40B4-BE49-F238E27FC236}">
                <a16:creationId xmlns:a16="http://schemas.microsoft.com/office/drawing/2014/main" id="{2FEEC9B4-3AEE-8D9E-9CDF-7A801F7B9467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075" name="organ - smell">
              <a:extLst>
                <a:ext uri="{FF2B5EF4-FFF2-40B4-BE49-F238E27FC236}">
                  <a16:creationId xmlns:a16="http://schemas.microsoft.com/office/drawing/2014/main" id="{8C49AEC2-9848-FCEC-14F7-3F32703843CE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6" name="FTU - olfactory bulb">
              <a:extLst>
                <a:ext uri="{FF2B5EF4-FFF2-40B4-BE49-F238E27FC236}">
                  <a16:creationId xmlns:a16="http://schemas.microsoft.com/office/drawing/2014/main" id="{C4103B9A-529D-9F52-D679-11AC92F22DB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084" name="FTU - olfactory bulb">
                <a:extLst>
                  <a:ext uri="{FF2B5EF4-FFF2-40B4-BE49-F238E27FC236}">
                    <a16:creationId xmlns:a16="http://schemas.microsoft.com/office/drawing/2014/main" id="{FE3A5C46-CBC4-3D72-856A-104FC6740A10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5" name="link">
                <a:extLst>
                  <a:ext uri="{FF2B5EF4-FFF2-40B4-BE49-F238E27FC236}">
                    <a16:creationId xmlns:a16="http://schemas.microsoft.com/office/drawing/2014/main" id="{1DD56F94-E08F-2915-FA81-DBDB2332717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087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B77BEF99-B011-AB85-6486-783C233B0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8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BDD359CC-15BF-CA78-7F7B-D0C1BEC42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9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B1441E2-9E2C-F0DD-756E-AB9F909D3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6" name="dock">
                <a:extLst>
                  <a:ext uri="{FF2B5EF4-FFF2-40B4-BE49-F238E27FC236}">
                    <a16:creationId xmlns:a16="http://schemas.microsoft.com/office/drawing/2014/main" id="{FD6CF613-7806-F0CF-861A-C91B147FB8E0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7" name="FTU - accessory olfactory bulb">
              <a:extLst>
                <a:ext uri="{FF2B5EF4-FFF2-40B4-BE49-F238E27FC236}">
                  <a16:creationId xmlns:a16="http://schemas.microsoft.com/office/drawing/2014/main" id="{6BFF9802-FF66-1589-8800-29C8D47015EE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078" name="FTU - accessory olfactory bulb">
                <a:extLst>
                  <a:ext uri="{FF2B5EF4-FFF2-40B4-BE49-F238E27FC236}">
                    <a16:creationId xmlns:a16="http://schemas.microsoft.com/office/drawing/2014/main" id="{1B7927BE-9472-892D-27BC-0A7D559B8B5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9" name="link">
                <a:extLst>
                  <a:ext uri="{FF2B5EF4-FFF2-40B4-BE49-F238E27FC236}">
                    <a16:creationId xmlns:a16="http://schemas.microsoft.com/office/drawing/2014/main" id="{9529BC84-64C6-3930-5CCB-C70DAFB98CD0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08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0D3A6182-450D-86B6-56DA-82E951F8F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F27FB4FD-85F8-3024-C849-114D2C195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2036320E-D686-B814-FBF8-2FE291B71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0" name="dock">
                <a:extLst>
                  <a:ext uri="{FF2B5EF4-FFF2-40B4-BE49-F238E27FC236}">
                    <a16:creationId xmlns:a16="http://schemas.microsoft.com/office/drawing/2014/main" id="{501853E3-7C74-BF2B-6879-EC9C2724AC01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organ group - kidney">
            <a:extLst>
              <a:ext uri="{FF2B5EF4-FFF2-40B4-BE49-F238E27FC236}">
                <a16:creationId xmlns:a16="http://schemas.microsoft.com/office/drawing/2014/main" id="{14034667-CB86-526E-26CE-790C89FCA82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18" name="organ - kidney">
              <a:extLst>
                <a:ext uri="{FF2B5EF4-FFF2-40B4-BE49-F238E27FC236}">
                  <a16:creationId xmlns:a16="http://schemas.microsoft.com/office/drawing/2014/main" id="{DC6C5D9D-7F72-43BB-40A0-1512A0338D69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0" name="FTU - visceral bowman capsule">
              <a:extLst>
                <a:ext uri="{FF2B5EF4-FFF2-40B4-BE49-F238E27FC236}">
                  <a16:creationId xmlns:a16="http://schemas.microsoft.com/office/drawing/2014/main" id="{25C805E2-74FD-69EE-7622-402344FB5F71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" name="FTU - visceral bowman capsule">
                <a:extLst>
                  <a:ext uri="{FF2B5EF4-FFF2-40B4-BE49-F238E27FC236}">
                    <a16:creationId xmlns:a16="http://schemas.microsoft.com/office/drawing/2014/main" id="{F6DC32E1-ABB6-20F2-3D3A-7DC7F61A7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" name="dock">
                <a:extLst>
                  <a:ext uri="{FF2B5EF4-FFF2-40B4-BE49-F238E27FC236}">
                    <a16:creationId xmlns:a16="http://schemas.microsoft.com/office/drawing/2014/main" id="{27084B1B-AEF3-E9A5-5D77-07DFC1E0F65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E94129C-F7D1-28F0-6B89-31DCD2606E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F89CCB4C-55BC-BDED-0C08-2FEA0C7FEF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Text Box 3086">
                  <a:extLst>
                    <a:ext uri="{FF2B5EF4-FFF2-40B4-BE49-F238E27FC236}">
                      <a16:creationId xmlns:a16="http://schemas.microsoft.com/office/drawing/2014/main" id="{5AEEFD42-B996-53CB-A7F0-708AF01119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" name="link">
                <a:extLst>
                  <a:ext uri="{FF2B5EF4-FFF2-40B4-BE49-F238E27FC236}">
                    <a16:creationId xmlns:a16="http://schemas.microsoft.com/office/drawing/2014/main" id="{4D974985-4D6D-B5D6-F5C5-E3E0DA2B659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80" name="Star: 5 Points 801">
                  <a:hlinkClick r:id="rId90"/>
                  <a:extLst>
                    <a:ext uri="{FF2B5EF4-FFF2-40B4-BE49-F238E27FC236}">
                      <a16:creationId xmlns:a16="http://schemas.microsoft.com/office/drawing/2014/main" id="{7975E374-8FAB-EDA7-898D-0E8292AE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802">
                  <a:hlinkClick r:id="rId91"/>
                  <a:extLst>
                    <a:ext uri="{FF2B5EF4-FFF2-40B4-BE49-F238E27FC236}">
                      <a16:creationId xmlns:a16="http://schemas.microsoft.com/office/drawing/2014/main" id="{A0CE44FC-419A-4246-9B9E-F9EE29A3A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55B7A496-AAEF-08C5-4753-A666D0EFC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1" name="FTU - parietal Bowman capsule">
              <a:extLst>
                <a:ext uri="{FF2B5EF4-FFF2-40B4-BE49-F238E27FC236}">
                  <a16:creationId xmlns:a16="http://schemas.microsoft.com/office/drawing/2014/main" id="{7814D526-3EB5-0DF5-E60F-3D68CE09A5B5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5" name="FTU - parietal Bowman capsule">
                <a:extLst>
                  <a:ext uri="{FF2B5EF4-FFF2-40B4-BE49-F238E27FC236}">
                    <a16:creationId xmlns:a16="http://schemas.microsoft.com/office/drawing/2014/main" id="{4A519445-806F-DC48-3345-E907C15A11AD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16FBE952-06DC-61A8-0C76-3CE224DA699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37125BE6-9102-3EF4-04D0-F312C156D1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6E4C52F1-EF5A-8769-217F-9E490E9D42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934B41B6-0FA6-5EA0-C79B-BDE15D0A91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50A1B72F-5870-4C92-DEC3-7F2618817FB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789">
                  <a:hlinkClick r:id="rId90"/>
                  <a:extLst>
                    <a:ext uri="{FF2B5EF4-FFF2-40B4-BE49-F238E27FC236}">
                      <a16:creationId xmlns:a16="http://schemas.microsoft.com/office/drawing/2014/main" id="{24EE1769-8201-CA34-7DEC-15B66E55A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790">
                  <a:hlinkClick r:id="rId91"/>
                  <a:extLst>
                    <a:ext uri="{FF2B5EF4-FFF2-40B4-BE49-F238E27FC236}">
                      <a16:creationId xmlns:a16="http://schemas.microsoft.com/office/drawing/2014/main" id="{21C78A20-6268-D68C-3972-0981CA2C2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03A87D2B-0839-A812-1352-6E91FB6A3C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2" name="FTU - proximal convoluted tubule">
              <a:extLst>
                <a:ext uri="{FF2B5EF4-FFF2-40B4-BE49-F238E27FC236}">
                  <a16:creationId xmlns:a16="http://schemas.microsoft.com/office/drawing/2014/main" id="{949C42FE-BBBA-2236-1E7C-402F25DF4F0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1" name="FTU - proximal convoluted tubule">
                <a:extLst>
                  <a:ext uri="{FF2B5EF4-FFF2-40B4-BE49-F238E27FC236}">
                    <a16:creationId xmlns:a16="http://schemas.microsoft.com/office/drawing/2014/main" id="{5197CB54-7D00-2989-C414-3FF749A8D1A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A414D241-4C2D-CED9-C1E8-4C76575AF4D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84777C2-A5B5-F3B0-C3CE-3B8ED885B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40864B33-E08E-56FC-8915-C290694EDE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A967E7ED-90A3-80DC-2D74-DCCD0C02A0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6E048163-738C-D714-A020-84154A3AAB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777">
                  <a:hlinkClick r:id="rId92"/>
                  <a:extLst>
                    <a:ext uri="{FF2B5EF4-FFF2-40B4-BE49-F238E27FC236}">
                      <a16:creationId xmlns:a16="http://schemas.microsoft.com/office/drawing/2014/main" id="{A96103E5-AA3E-3CFD-48C2-17B316A6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778">
                  <a:hlinkClick r:id="rId93"/>
                  <a:extLst>
                    <a:ext uri="{FF2B5EF4-FFF2-40B4-BE49-F238E27FC236}">
                      <a16:creationId xmlns:a16="http://schemas.microsoft.com/office/drawing/2014/main" id="{7FB35774-E654-7650-0B35-31F9E39CA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CC5B6597-E0BD-CD09-03BF-B170F74319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3" name="FTU - proximal straight tubule">
              <a:extLst>
                <a:ext uri="{FF2B5EF4-FFF2-40B4-BE49-F238E27FC236}">
                  <a16:creationId xmlns:a16="http://schemas.microsoft.com/office/drawing/2014/main" id="{14FF3184-95EA-510B-E93E-10967CA84289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2" name="FTU - proximal straight tubule">
                <a:extLst>
                  <a:ext uri="{FF2B5EF4-FFF2-40B4-BE49-F238E27FC236}">
                    <a16:creationId xmlns:a16="http://schemas.microsoft.com/office/drawing/2014/main" id="{86CC938A-7CC3-3952-A8C2-19AF6985DB57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" name="dock">
                <a:extLst>
                  <a:ext uri="{FF2B5EF4-FFF2-40B4-BE49-F238E27FC236}">
                    <a16:creationId xmlns:a16="http://schemas.microsoft.com/office/drawing/2014/main" id="{73D45E1E-9C9A-EB24-E102-09CEE82513C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8" name="Text Box 3086">
                  <a:extLst>
                    <a:ext uri="{FF2B5EF4-FFF2-40B4-BE49-F238E27FC236}">
                      <a16:creationId xmlns:a16="http://schemas.microsoft.com/office/drawing/2014/main" id="{3E3D67B0-08BF-6531-9723-951B5529EA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Text Box 3086">
                  <a:extLst>
                    <a:ext uri="{FF2B5EF4-FFF2-40B4-BE49-F238E27FC236}">
                      <a16:creationId xmlns:a16="http://schemas.microsoft.com/office/drawing/2014/main" id="{BFC23751-CBF8-1F17-28AB-26299BBC4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" name="Text Box 3086">
                  <a:extLst>
                    <a:ext uri="{FF2B5EF4-FFF2-40B4-BE49-F238E27FC236}">
                      <a16:creationId xmlns:a16="http://schemas.microsoft.com/office/drawing/2014/main" id="{374FAC71-BD06-AAFC-F784-59547EF642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8A88F831-FF1F-5640-BD94-0F0278BE1E71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5" name="Star: 5 Points 765">
                  <a:hlinkClick r:id="rId94"/>
                  <a:extLst>
                    <a:ext uri="{FF2B5EF4-FFF2-40B4-BE49-F238E27FC236}">
                      <a16:creationId xmlns:a16="http://schemas.microsoft.com/office/drawing/2014/main" id="{670F7578-41D1-3BBE-D2EC-3D0764268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Star: 5 Points 766">
                  <a:hlinkClick r:id="rId93"/>
                  <a:extLst>
                    <a:ext uri="{FF2B5EF4-FFF2-40B4-BE49-F238E27FC236}">
                      <a16:creationId xmlns:a16="http://schemas.microsoft.com/office/drawing/2014/main" id="{16724749-1489-2467-B5BB-1D62AFFDF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3526D5C4-B090-1AC4-6E65-BD49CC66A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4" name="FTU - descending thin limb">
              <a:extLst>
                <a:ext uri="{FF2B5EF4-FFF2-40B4-BE49-F238E27FC236}">
                  <a16:creationId xmlns:a16="http://schemas.microsoft.com/office/drawing/2014/main" id="{15D83F70-2A54-AC5A-2800-BEF31F7F96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0" name="FTU - descending thin limb">
                <a:extLst>
                  <a:ext uri="{FF2B5EF4-FFF2-40B4-BE49-F238E27FC236}">
                    <a16:creationId xmlns:a16="http://schemas.microsoft.com/office/drawing/2014/main" id="{0F6B56D4-58BA-20D2-C156-D60EE617F33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" name="dock">
                <a:extLst>
                  <a:ext uri="{FF2B5EF4-FFF2-40B4-BE49-F238E27FC236}">
                    <a16:creationId xmlns:a16="http://schemas.microsoft.com/office/drawing/2014/main" id="{0728077B-5DA7-C230-45BF-862F672ECBFB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" name="Text Box 3086">
                  <a:extLst>
                    <a:ext uri="{FF2B5EF4-FFF2-40B4-BE49-F238E27FC236}">
                      <a16:creationId xmlns:a16="http://schemas.microsoft.com/office/drawing/2014/main" id="{5CEDBF25-982A-45E4-82E3-FBC30163B7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Text Box 3086">
                  <a:extLst>
                    <a:ext uri="{FF2B5EF4-FFF2-40B4-BE49-F238E27FC236}">
                      <a16:creationId xmlns:a16="http://schemas.microsoft.com/office/drawing/2014/main" id="{9F3F4884-2836-DB44-F3B0-A4D2DED317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Text Box 3086">
                  <a:extLst>
                    <a:ext uri="{FF2B5EF4-FFF2-40B4-BE49-F238E27FC236}">
                      <a16:creationId xmlns:a16="http://schemas.microsoft.com/office/drawing/2014/main" id="{56709CAE-C1B1-39CD-C16D-6FC12696A9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" name="link">
                <a:extLst>
                  <a:ext uri="{FF2B5EF4-FFF2-40B4-BE49-F238E27FC236}">
                    <a16:creationId xmlns:a16="http://schemas.microsoft.com/office/drawing/2014/main" id="{1BFD8637-D3FE-FF1F-03F7-B98EFB5B3C0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4" name="Star: 5 Points 753">
                  <a:hlinkClick r:id="rId95"/>
                  <a:extLst>
                    <a:ext uri="{FF2B5EF4-FFF2-40B4-BE49-F238E27FC236}">
                      <a16:creationId xmlns:a16="http://schemas.microsoft.com/office/drawing/2014/main" id="{3B3CA569-8BA5-543D-1A3A-9364B921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Star: 5 Points 754">
                  <a:hlinkClick r:id="rId93"/>
                  <a:extLst>
                    <a:ext uri="{FF2B5EF4-FFF2-40B4-BE49-F238E27FC236}">
                      <a16:creationId xmlns:a16="http://schemas.microsoft.com/office/drawing/2014/main" id="{3374BC49-2B1B-C9A6-5CAD-CFF6A38A2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ACE98690-E974-BA55-7EBF-669E04B0D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5" name="FTU - ascending thin limb">
              <a:extLst>
                <a:ext uri="{FF2B5EF4-FFF2-40B4-BE49-F238E27FC236}">
                  <a16:creationId xmlns:a16="http://schemas.microsoft.com/office/drawing/2014/main" id="{41163441-CE63-4D69-9FB5-7648B8803658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" name="FTU - ascending thin limb">
                <a:extLst>
                  <a:ext uri="{FF2B5EF4-FFF2-40B4-BE49-F238E27FC236}">
                    <a16:creationId xmlns:a16="http://schemas.microsoft.com/office/drawing/2014/main" id="{D4BAC13E-9404-8349-A059-A68DD911D9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" name="dock">
                <a:extLst>
                  <a:ext uri="{FF2B5EF4-FFF2-40B4-BE49-F238E27FC236}">
                    <a16:creationId xmlns:a16="http://schemas.microsoft.com/office/drawing/2014/main" id="{313654ED-D0F2-1AE6-9800-A2116AD99AD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0883F691-006E-FF3D-0568-7EFE58FDC3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23FA573C-BE5D-5002-0528-234946FE19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F828CEC4-EFAA-311F-DA9E-275392A068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" name="link">
                <a:extLst>
                  <a:ext uri="{FF2B5EF4-FFF2-40B4-BE49-F238E27FC236}">
                    <a16:creationId xmlns:a16="http://schemas.microsoft.com/office/drawing/2014/main" id="{48C599B5-A434-4BED-19BE-708941D3025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8" name="Star: 5 Points 739">
                  <a:hlinkClick r:id="rId96"/>
                  <a:extLst>
                    <a:ext uri="{FF2B5EF4-FFF2-40B4-BE49-F238E27FC236}">
                      <a16:creationId xmlns:a16="http://schemas.microsoft.com/office/drawing/2014/main" id="{1D0646FC-0DFC-A323-33D2-CE007ACCA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Star: 5 Points 740">
                  <a:hlinkClick r:id="rId93"/>
                  <a:extLst>
                    <a:ext uri="{FF2B5EF4-FFF2-40B4-BE49-F238E27FC236}">
                      <a16:creationId xmlns:a16="http://schemas.microsoft.com/office/drawing/2014/main" id="{806047E6-8943-1615-1AA9-BC686587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0E4FFB0-1421-981F-FFCC-61C72CDB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6" name="FTU - distal straight tubule">
              <a:extLst>
                <a:ext uri="{FF2B5EF4-FFF2-40B4-BE49-F238E27FC236}">
                  <a16:creationId xmlns:a16="http://schemas.microsoft.com/office/drawing/2014/main" id="{A3467C8A-96A5-9072-B954-017C99229B33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565" name="FTU - distal straight tubule">
                <a:extLst>
                  <a:ext uri="{FF2B5EF4-FFF2-40B4-BE49-F238E27FC236}">
                    <a16:creationId xmlns:a16="http://schemas.microsoft.com/office/drawing/2014/main" id="{4506E252-81C6-0FBB-3520-456BBDED2F9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8" name="dock">
                <a:extLst>
                  <a:ext uri="{FF2B5EF4-FFF2-40B4-BE49-F238E27FC236}">
                    <a16:creationId xmlns:a16="http://schemas.microsoft.com/office/drawing/2014/main" id="{337DA6F4-17E3-24B7-1EBB-ED29F6D39DAB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77619141-39E4-A79A-C6F5-C85CA52CF4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687BC7D-7510-44D8-54FB-C1CAF3BD44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6C9EA11E-E2EF-EC32-CA6D-EE120AAF4E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9" name="link">
                <a:extLst>
                  <a:ext uri="{FF2B5EF4-FFF2-40B4-BE49-F238E27FC236}">
                    <a16:creationId xmlns:a16="http://schemas.microsoft.com/office/drawing/2014/main" id="{8C962BAA-5BCC-91E8-FBA0-78035F328A4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590" name="Star: 5 Points 727">
                  <a:hlinkClick r:id="rId96"/>
                  <a:extLst>
                    <a:ext uri="{FF2B5EF4-FFF2-40B4-BE49-F238E27FC236}">
                      <a16:creationId xmlns:a16="http://schemas.microsoft.com/office/drawing/2014/main" id="{2C46A6AC-8DDE-889F-E1CF-A449F08EA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Star: 5 Points 728">
                  <a:hlinkClick r:id="rId93"/>
                  <a:extLst>
                    <a:ext uri="{FF2B5EF4-FFF2-40B4-BE49-F238E27FC236}">
                      <a16:creationId xmlns:a16="http://schemas.microsoft.com/office/drawing/2014/main" id="{FA631632-39A4-A7F1-97B0-EBBC2CF4B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FBC31CE0-7364-2DA8-BAFA-7BAB9BA27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7" name="FTU - final thick ascending limb">
              <a:extLst>
                <a:ext uri="{FF2B5EF4-FFF2-40B4-BE49-F238E27FC236}">
                  <a16:creationId xmlns:a16="http://schemas.microsoft.com/office/drawing/2014/main" id="{400689D6-B658-418D-0A13-8232529A0C22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548" name="FTU - final thick ascending limb">
                <a:extLst>
                  <a:ext uri="{FF2B5EF4-FFF2-40B4-BE49-F238E27FC236}">
                    <a16:creationId xmlns:a16="http://schemas.microsoft.com/office/drawing/2014/main" id="{FB6B155E-EB3C-6046-7ABB-DB5D81ECF7C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9" name="dock">
                <a:extLst>
                  <a:ext uri="{FF2B5EF4-FFF2-40B4-BE49-F238E27FC236}">
                    <a16:creationId xmlns:a16="http://schemas.microsoft.com/office/drawing/2014/main" id="{A964A1E1-12E1-3F20-61E6-5B64925D2B1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559" name="Text Box 3086">
                  <a:extLst>
                    <a:ext uri="{FF2B5EF4-FFF2-40B4-BE49-F238E27FC236}">
                      <a16:creationId xmlns:a16="http://schemas.microsoft.com/office/drawing/2014/main" id="{1A380B21-43F6-42EA-727B-2ED6DB41ED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0" name="Text Box 3086">
                  <a:extLst>
                    <a:ext uri="{FF2B5EF4-FFF2-40B4-BE49-F238E27FC236}">
                      <a16:creationId xmlns:a16="http://schemas.microsoft.com/office/drawing/2014/main" id="{E2C81FB1-A2C2-34A1-F531-7F85DA164B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188FF5B6-F20B-3639-E029-C4BA59FED2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4" name="link">
                <a:extLst>
                  <a:ext uri="{FF2B5EF4-FFF2-40B4-BE49-F238E27FC236}">
                    <a16:creationId xmlns:a16="http://schemas.microsoft.com/office/drawing/2014/main" id="{ABFF3C68-94F9-8170-DA19-001FBBC4389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556" name="Star: 5 Points 715">
                  <a:hlinkClick r:id="rId96"/>
                  <a:extLst>
                    <a:ext uri="{FF2B5EF4-FFF2-40B4-BE49-F238E27FC236}">
                      <a16:creationId xmlns:a16="http://schemas.microsoft.com/office/drawing/2014/main" id="{4EB471A6-4C0B-27F0-F1D3-7D75251CD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Star: 5 Points 716">
                  <a:hlinkClick r:id="rId93"/>
                  <a:extLst>
                    <a:ext uri="{FF2B5EF4-FFF2-40B4-BE49-F238E27FC236}">
                      <a16:creationId xmlns:a16="http://schemas.microsoft.com/office/drawing/2014/main" id="{CDE41ED5-09AC-C996-6545-503554ED17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5BE9FA2C-2FFE-17B1-96B0-4EAFB88B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8" name="FTU - distal convoluted tubule">
              <a:extLst>
                <a:ext uri="{FF2B5EF4-FFF2-40B4-BE49-F238E27FC236}">
                  <a16:creationId xmlns:a16="http://schemas.microsoft.com/office/drawing/2014/main" id="{5D9671E0-F9C7-CB35-7F49-6AB698FABCD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532" name="FTU - distal convoluted tubule">
                <a:extLst>
                  <a:ext uri="{FF2B5EF4-FFF2-40B4-BE49-F238E27FC236}">
                    <a16:creationId xmlns:a16="http://schemas.microsoft.com/office/drawing/2014/main" id="{0920D8CB-31E2-3A9F-620D-78543B97CB0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3" name="dock">
                <a:extLst>
                  <a:ext uri="{FF2B5EF4-FFF2-40B4-BE49-F238E27FC236}">
                    <a16:creationId xmlns:a16="http://schemas.microsoft.com/office/drawing/2014/main" id="{19515198-E972-873E-DC15-91EB2B308832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543" name="Text Box 3086">
                  <a:extLst>
                    <a:ext uri="{FF2B5EF4-FFF2-40B4-BE49-F238E27FC236}">
                      <a16:creationId xmlns:a16="http://schemas.microsoft.com/office/drawing/2014/main" id="{D8C3FDAF-977C-94C1-3C79-7A88736EA3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Text Box 3086">
                  <a:extLst>
                    <a:ext uri="{FF2B5EF4-FFF2-40B4-BE49-F238E27FC236}">
                      <a16:creationId xmlns:a16="http://schemas.microsoft.com/office/drawing/2014/main" id="{2BCD98FB-F70D-106F-703D-8FCBEF669F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EBF32BDB-DAD8-899B-DAA5-C100B07019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8" name="link">
                <a:extLst>
                  <a:ext uri="{FF2B5EF4-FFF2-40B4-BE49-F238E27FC236}">
                    <a16:creationId xmlns:a16="http://schemas.microsoft.com/office/drawing/2014/main" id="{ADDA3593-EE7D-842C-DB17-8250E36BCF1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540" name="Star: 5 Points 703">
                  <a:hlinkClick r:id="rId97"/>
                  <a:extLst>
                    <a:ext uri="{FF2B5EF4-FFF2-40B4-BE49-F238E27FC236}">
                      <a16:creationId xmlns:a16="http://schemas.microsoft.com/office/drawing/2014/main" id="{8F54FF76-6C88-7424-8C41-DD28A63289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Star: 5 Points 704">
                  <a:hlinkClick r:id="rId93"/>
                  <a:extLst>
                    <a:ext uri="{FF2B5EF4-FFF2-40B4-BE49-F238E27FC236}">
                      <a16:creationId xmlns:a16="http://schemas.microsoft.com/office/drawing/2014/main" id="{5036F0D4-3A03-FE47-B546-B4EB5B063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FC742D54-1D22-6087-95B1-25B795264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9" name="FTU - connecting tubule">
              <a:extLst>
                <a:ext uri="{FF2B5EF4-FFF2-40B4-BE49-F238E27FC236}">
                  <a16:creationId xmlns:a16="http://schemas.microsoft.com/office/drawing/2014/main" id="{484A25CA-A3E4-1062-5694-0E00DEF05E65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497" name="FTU - connecting tubule">
                <a:extLst>
                  <a:ext uri="{FF2B5EF4-FFF2-40B4-BE49-F238E27FC236}">
                    <a16:creationId xmlns:a16="http://schemas.microsoft.com/office/drawing/2014/main" id="{716F9B09-E08F-DB4A-2258-8126968C385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8" name="dock">
                <a:extLst>
                  <a:ext uri="{FF2B5EF4-FFF2-40B4-BE49-F238E27FC236}">
                    <a16:creationId xmlns:a16="http://schemas.microsoft.com/office/drawing/2014/main" id="{FF689BFE-5F08-B176-6A85-2AEB94E754B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527" name="Text Box 3086">
                  <a:extLst>
                    <a:ext uri="{FF2B5EF4-FFF2-40B4-BE49-F238E27FC236}">
                      <a16:creationId xmlns:a16="http://schemas.microsoft.com/office/drawing/2014/main" id="{A9BDFD4C-E167-1AF5-F3B9-9C350A4406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Text Box 3086">
                  <a:extLst>
                    <a:ext uri="{FF2B5EF4-FFF2-40B4-BE49-F238E27FC236}">
                      <a16:creationId xmlns:a16="http://schemas.microsoft.com/office/drawing/2014/main" id="{E76ED8C8-B91C-30C0-5E91-C2546A1B20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F4A38584-3E90-7F13-5FCD-513916C541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2" name="link">
                <a:extLst>
                  <a:ext uri="{FF2B5EF4-FFF2-40B4-BE49-F238E27FC236}">
                    <a16:creationId xmlns:a16="http://schemas.microsoft.com/office/drawing/2014/main" id="{65F18C73-8A6B-458F-412D-335309F232D9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524" name="Star: 5 Points 691">
                  <a:hlinkClick r:id="rId98"/>
                  <a:extLst>
                    <a:ext uri="{FF2B5EF4-FFF2-40B4-BE49-F238E27FC236}">
                      <a16:creationId xmlns:a16="http://schemas.microsoft.com/office/drawing/2014/main" id="{8DD30D61-5A2E-BE4C-E10D-C8ECB644F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Star: 5 Points 692">
                  <a:hlinkClick r:id="rId99"/>
                  <a:extLst>
                    <a:ext uri="{FF2B5EF4-FFF2-40B4-BE49-F238E27FC236}">
                      <a16:creationId xmlns:a16="http://schemas.microsoft.com/office/drawing/2014/main" id="{C2FC7921-10C5-F0CD-9F56-54A4AD8B3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DB967C5-9878-755B-4860-A094461D6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0" name="FTU - cortical connecting tubule">
              <a:extLst>
                <a:ext uri="{FF2B5EF4-FFF2-40B4-BE49-F238E27FC236}">
                  <a16:creationId xmlns:a16="http://schemas.microsoft.com/office/drawing/2014/main" id="{1B60524E-C776-6B1D-26B1-FC213E076A44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9151" name="FTU - cortical connecting tubule">
                <a:extLst>
                  <a:ext uri="{FF2B5EF4-FFF2-40B4-BE49-F238E27FC236}">
                    <a16:creationId xmlns:a16="http://schemas.microsoft.com/office/drawing/2014/main" id="{E1F02B5D-A853-D5AC-740E-4324516D83F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5" name="dock">
                <a:extLst>
                  <a:ext uri="{FF2B5EF4-FFF2-40B4-BE49-F238E27FC236}">
                    <a16:creationId xmlns:a16="http://schemas.microsoft.com/office/drawing/2014/main" id="{44A3BCAA-2350-64A5-84ED-314AE40F5FE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492" name="Text Box 3086">
                  <a:extLst>
                    <a:ext uri="{FF2B5EF4-FFF2-40B4-BE49-F238E27FC236}">
                      <a16:creationId xmlns:a16="http://schemas.microsoft.com/office/drawing/2014/main" id="{4D2BDCB1-3A7A-3753-F46A-29BA1AA36C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Text Box 3086">
                  <a:extLst>
                    <a:ext uri="{FF2B5EF4-FFF2-40B4-BE49-F238E27FC236}">
                      <a16:creationId xmlns:a16="http://schemas.microsoft.com/office/drawing/2014/main" id="{B2E9BD39-8433-C8E5-0221-134C995E81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8B021BAE-6485-F58E-782D-1437A9C217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4" name="link">
                <a:extLst>
                  <a:ext uri="{FF2B5EF4-FFF2-40B4-BE49-F238E27FC236}">
                    <a16:creationId xmlns:a16="http://schemas.microsoft.com/office/drawing/2014/main" id="{29CF9288-95E1-7654-5644-7CDC906F1ED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486" name="Star: 5 Points 679">
                  <a:hlinkClick r:id="rId98"/>
                  <a:extLst>
                    <a:ext uri="{FF2B5EF4-FFF2-40B4-BE49-F238E27FC236}">
                      <a16:creationId xmlns:a16="http://schemas.microsoft.com/office/drawing/2014/main" id="{548493D7-C880-4B5C-9833-E473BE052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Star: 5 Points 680">
                  <a:hlinkClick r:id="rId99"/>
                  <a:extLst>
                    <a:ext uri="{FF2B5EF4-FFF2-40B4-BE49-F238E27FC236}">
                      <a16:creationId xmlns:a16="http://schemas.microsoft.com/office/drawing/2014/main" id="{0F855B59-3ACE-74CA-4D3C-924D13B47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88540A97-69CF-ABB7-F054-B829797BC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1" name="FTU - outer medullary col. duct">
              <a:extLst>
                <a:ext uri="{FF2B5EF4-FFF2-40B4-BE49-F238E27FC236}">
                  <a16:creationId xmlns:a16="http://schemas.microsoft.com/office/drawing/2014/main" id="{EE45148F-238E-9F2C-AEAB-9D82D331E05C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9142" name="FTU - outer medullary col. duct">
                <a:extLst>
                  <a:ext uri="{FF2B5EF4-FFF2-40B4-BE49-F238E27FC236}">
                    <a16:creationId xmlns:a16="http://schemas.microsoft.com/office/drawing/2014/main" id="{02C82EBC-D433-FE1F-87A6-180E4E53EB13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3" name="dock">
                <a:extLst>
                  <a:ext uri="{FF2B5EF4-FFF2-40B4-BE49-F238E27FC236}">
                    <a16:creationId xmlns:a16="http://schemas.microsoft.com/office/drawing/2014/main" id="{2DA6D02A-B92B-30EC-1059-482ACD991D9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9148" name="Text Box 3086">
                  <a:extLst>
                    <a:ext uri="{FF2B5EF4-FFF2-40B4-BE49-F238E27FC236}">
                      <a16:creationId xmlns:a16="http://schemas.microsoft.com/office/drawing/2014/main" id="{72AB280D-C93B-86EF-B943-7CC3A064B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DBFAA0EC-8203-F399-F5B5-92135D3D31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A4FF954B-9691-BB29-8DE6-D4CB210FB8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4" name="link">
                <a:extLst>
                  <a:ext uri="{FF2B5EF4-FFF2-40B4-BE49-F238E27FC236}">
                    <a16:creationId xmlns:a16="http://schemas.microsoft.com/office/drawing/2014/main" id="{8BF1705F-2E49-0930-6E0A-93B9F38B1A3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9145" name="Star: 5 Points 667">
                  <a:hlinkClick r:id="rId98"/>
                  <a:extLst>
                    <a:ext uri="{FF2B5EF4-FFF2-40B4-BE49-F238E27FC236}">
                      <a16:creationId xmlns:a16="http://schemas.microsoft.com/office/drawing/2014/main" id="{4E8CC21F-6046-C838-57D2-C436FAAF64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6" name="Star: 5 Points 668">
                  <a:hlinkClick r:id="rId99"/>
                  <a:extLst>
                    <a:ext uri="{FF2B5EF4-FFF2-40B4-BE49-F238E27FC236}">
                      <a16:creationId xmlns:a16="http://schemas.microsoft.com/office/drawing/2014/main" id="{0F735DC4-C698-8C77-72A1-6F25D3BC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7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F71776D5-D365-0987-B953-99E07431C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2" name="FTU - inner medullary col. duct">
              <a:extLst>
                <a:ext uri="{FF2B5EF4-FFF2-40B4-BE49-F238E27FC236}">
                  <a16:creationId xmlns:a16="http://schemas.microsoft.com/office/drawing/2014/main" id="{23E07D81-7857-4D5C-40AA-77265B0BEA3E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9133" name="FTU - inner medullary col. duct">
                <a:extLst>
                  <a:ext uri="{FF2B5EF4-FFF2-40B4-BE49-F238E27FC236}">
                    <a16:creationId xmlns:a16="http://schemas.microsoft.com/office/drawing/2014/main" id="{0E5C621B-FD5F-1651-5DC8-EEEA1A3228E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4" name="dock">
                <a:extLst>
                  <a:ext uri="{FF2B5EF4-FFF2-40B4-BE49-F238E27FC236}">
                    <a16:creationId xmlns:a16="http://schemas.microsoft.com/office/drawing/2014/main" id="{2795EE02-9DAB-7C6E-0673-46FD3B97CB3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9139" name="Text Box 3086">
                  <a:extLst>
                    <a:ext uri="{FF2B5EF4-FFF2-40B4-BE49-F238E27FC236}">
                      <a16:creationId xmlns:a16="http://schemas.microsoft.com/office/drawing/2014/main" id="{C06FD56A-53C1-2FFE-E9F6-5FF62CC8D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0" name="Text Box 3086">
                  <a:extLst>
                    <a:ext uri="{FF2B5EF4-FFF2-40B4-BE49-F238E27FC236}">
                      <a16:creationId xmlns:a16="http://schemas.microsoft.com/office/drawing/2014/main" id="{6710B203-8CB0-E2D6-AF44-45D4B4535B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1" name="Text Box 3086">
                  <a:extLst>
                    <a:ext uri="{FF2B5EF4-FFF2-40B4-BE49-F238E27FC236}">
                      <a16:creationId xmlns:a16="http://schemas.microsoft.com/office/drawing/2014/main" id="{5CED68F3-E5E3-AF0B-046C-7698965DD8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5" name="link">
                <a:extLst>
                  <a:ext uri="{FF2B5EF4-FFF2-40B4-BE49-F238E27FC236}">
                    <a16:creationId xmlns:a16="http://schemas.microsoft.com/office/drawing/2014/main" id="{18E13046-8125-603F-D1B6-20AC95145BBD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9136" name="Star: 5 Points 655">
                  <a:hlinkClick r:id="rId98"/>
                  <a:extLst>
                    <a:ext uri="{FF2B5EF4-FFF2-40B4-BE49-F238E27FC236}">
                      <a16:creationId xmlns:a16="http://schemas.microsoft.com/office/drawing/2014/main" id="{B2C4E52F-9A87-A072-8177-81AE939B03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7" name="Star: 5 Points 656">
                  <a:hlinkClick r:id="rId99"/>
                  <a:extLst>
                    <a:ext uri="{FF2B5EF4-FFF2-40B4-BE49-F238E27FC236}">
                      <a16:creationId xmlns:a16="http://schemas.microsoft.com/office/drawing/2014/main" id="{65C17841-43C4-7B61-BE0C-38363E371C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8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1CA256DB-CFA3-C84D-BDF0-DE4C7F50C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3" name="FTU - minor calyx">
              <a:extLst>
                <a:ext uri="{FF2B5EF4-FFF2-40B4-BE49-F238E27FC236}">
                  <a16:creationId xmlns:a16="http://schemas.microsoft.com/office/drawing/2014/main" id="{E9C415A0-3438-8BEF-4FE4-80852F485C95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9124" name="FTU - minor calyx">
                <a:extLst>
                  <a:ext uri="{FF2B5EF4-FFF2-40B4-BE49-F238E27FC236}">
                    <a16:creationId xmlns:a16="http://schemas.microsoft.com/office/drawing/2014/main" id="{9E508F90-BD74-AD46-270D-9556086B4B39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0E8F5B4F-7270-003F-60F5-267F81C68C67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7981091C-5534-8B8D-20B5-C43AF00443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F4FB51D9-9C16-56C5-8A3E-A87B95A7E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37044F95-7110-F2BC-CF79-10ED0D7BB1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F126A397-EFDF-3C59-547F-B3C1F27DD9D6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9127" name="Star: 5 Points 643">
                  <a:hlinkClick r:id="rId100"/>
                  <a:extLst>
                    <a:ext uri="{FF2B5EF4-FFF2-40B4-BE49-F238E27FC236}">
                      <a16:creationId xmlns:a16="http://schemas.microsoft.com/office/drawing/2014/main" id="{7D4E0565-879B-6000-8FB1-B1D7C1AA8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644">
                  <a:hlinkClick r:id="rId93"/>
                  <a:extLst>
                    <a:ext uri="{FF2B5EF4-FFF2-40B4-BE49-F238E27FC236}">
                      <a16:creationId xmlns:a16="http://schemas.microsoft.com/office/drawing/2014/main" id="{BDA59092-DE33-7586-66B8-82D6C43A0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89E11376-BB72-C9DB-704E-9B159213D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4" name="FTU - major calyx">
              <a:extLst>
                <a:ext uri="{FF2B5EF4-FFF2-40B4-BE49-F238E27FC236}">
                  <a16:creationId xmlns:a16="http://schemas.microsoft.com/office/drawing/2014/main" id="{DDCA12B2-B417-F585-FD31-5CF8C50A605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115" name="FTU - major calyx">
                <a:extLst>
                  <a:ext uri="{FF2B5EF4-FFF2-40B4-BE49-F238E27FC236}">
                    <a16:creationId xmlns:a16="http://schemas.microsoft.com/office/drawing/2014/main" id="{31BDF500-1E9D-6B14-AC2E-56E565E990D3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84C4B71E-5754-9BF6-BF9D-8124769C4FC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71A6D8D9-AAAB-558C-3176-0F79A7EEDE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8D0DA18A-71E1-7CF6-EA64-DB520A122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6776C432-E9A5-6FC3-A162-6D843FCF9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30D2E3EF-5204-429A-0F8E-34692A0120D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9118" name="Star: 5 Points 631">
                  <a:hlinkClick r:id="rId100"/>
                  <a:extLst>
                    <a:ext uri="{FF2B5EF4-FFF2-40B4-BE49-F238E27FC236}">
                      <a16:creationId xmlns:a16="http://schemas.microsoft.com/office/drawing/2014/main" id="{9A264C7C-D870-2354-DA04-AAE09095D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632">
                  <a:hlinkClick r:id="rId93"/>
                  <a:extLst>
                    <a:ext uri="{FF2B5EF4-FFF2-40B4-BE49-F238E27FC236}">
                      <a16:creationId xmlns:a16="http://schemas.microsoft.com/office/drawing/2014/main" id="{4A087DEE-7406-EBCF-1857-69AA18A053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FB8C6C00-F71B-5B43-E06B-855ACF1BC6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5" name="FTU - renal pelvis">
              <a:extLst>
                <a:ext uri="{FF2B5EF4-FFF2-40B4-BE49-F238E27FC236}">
                  <a16:creationId xmlns:a16="http://schemas.microsoft.com/office/drawing/2014/main" id="{25B38AEB-4F17-F589-2304-09FF7926A581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9106" name="FTU - renal pelvis">
                <a:extLst>
                  <a:ext uri="{FF2B5EF4-FFF2-40B4-BE49-F238E27FC236}">
                    <a16:creationId xmlns:a16="http://schemas.microsoft.com/office/drawing/2014/main" id="{2B359F10-A22E-CF0C-0BD4-52B630A4062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75A6FF3E-AE7E-E6C9-F15E-AE147E4D2E6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0231F200-983D-BA9E-96AF-04A2EC0BDE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96B6D7A2-DDEB-52BD-AF52-7F8BF5D85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92BFA858-723E-5A59-2D36-FE1915CAC0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0D63C01E-51FE-C244-F916-9CE699BA427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9109" name="Star: 5 Points 619">
                  <a:hlinkClick r:id="rId101"/>
                  <a:extLst>
                    <a:ext uri="{FF2B5EF4-FFF2-40B4-BE49-F238E27FC236}">
                      <a16:creationId xmlns:a16="http://schemas.microsoft.com/office/drawing/2014/main" id="{FB30B28C-5F50-2C81-5986-C41B11C3A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620">
                  <a:hlinkClick r:id="rId93"/>
                  <a:extLst>
                    <a:ext uri="{FF2B5EF4-FFF2-40B4-BE49-F238E27FC236}">
                      <a16:creationId xmlns:a16="http://schemas.microsoft.com/office/drawing/2014/main" id="{369E96D2-C033-BDAD-ACE4-59E460F2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EECE7F19-6C45-8AE4-E003-BF27493BB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86" name="organ group - testes">
            <a:extLst>
              <a:ext uri="{FF2B5EF4-FFF2-40B4-BE49-F238E27FC236}">
                <a16:creationId xmlns:a16="http://schemas.microsoft.com/office/drawing/2014/main" id="{DD875CB2-28D3-78A6-5446-4D2112F7DB59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92" name="organ - testes">
              <a:extLst>
                <a:ext uri="{FF2B5EF4-FFF2-40B4-BE49-F238E27FC236}">
                  <a16:creationId xmlns:a16="http://schemas.microsoft.com/office/drawing/2014/main" id="{DA10D442-2D50-651F-9B9C-B2C43A32CDAE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7" name="FTU - seminiferous tubule">
              <a:extLst>
                <a:ext uri="{FF2B5EF4-FFF2-40B4-BE49-F238E27FC236}">
                  <a16:creationId xmlns:a16="http://schemas.microsoft.com/office/drawing/2014/main" id="{1385476A-4DC5-0A8E-9158-A5B3997FAC22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741" name="FTU - seminiferous tubule">
                <a:extLst>
                  <a:ext uri="{FF2B5EF4-FFF2-40B4-BE49-F238E27FC236}">
                    <a16:creationId xmlns:a16="http://schemas.microsoft.com/office/drawing/2014/main" id="{E92BBD0A-3373-8A95-5E1A-C359DA2CC387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A86157FD-05D3-1D78-B058-EDB7D2C31E4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0CEB1894-DBDE-A8E7-D82A-1ABC1AC382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28CCA44-B113-84BF-50A0-10D7373382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96F85644-5A71-D118-C2AE-63A3CCD981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73331829-68DA-F560-5DB3-8C996E7BBAB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744" name="Star: 5 Points 3972">
                  <a:hlinkClick r:id="rId102"/>
                  <a:extLst>
                    <a:ext uri="{FF2B5EF4-FFF2-40B4-BE49-F238E27FC236}">
                      <a16:creationId xmlns:a16="http://schemas.microsoft.com/office/drawing/2014/main" id="{F626C384-5F1B-6E55-0264-E7A927DB6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3973">
                  <a:hlinkClick r:id="rId103"/>
                  <a:extLst>
                    <a:ext uri="{FF2B5EF4-FFF2-40B4-BE49-F238E27FC236}">
                      <a16:creationId xmlns:a16="http://schemas.microsoft.com/office/drawing/2014/main" id="{731310E6-EE79-EE9F-F6C0-DE6607C001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28D0178-C3E6-1CE9-2DB0-53C3EB1E0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8" name="FTU - rete testis">
              <a:extLst>
                <a:ext uri="{FF2B5EF4-FFF2-40B4-BE49-F238E27FC236}">
                  <a16:creationId xmlns:a16="http://schemas.microsoft.com/office/drawing/2014/main" id="{3FECA9DD-9826-2AD9-6619-407FFFADD80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731" name="FTU - rete testis">
                <a:extLst>
                  <a:ext uri="{FF2B5EF4-FFF2-40B4-BE49-F238E27FC236}">
                    <a16:creationId xmlns:a16="http://schemas.microsoft.com/office/drawing/2014/main" id="{407E5683-1CAE-05A6-D94C-2094DF368C78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D1132BD4-76AE-4004-AADA-C07450B79450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39BAEE05-7D61-864D-7B82-033DDAB242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5ECBADF1-D7F9-EFA3-0594-F9680BAF7B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602AD365-29AA-140D-F5E5-0DC86C303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3DAB4C5-6A03-04E3-E0D2-EC78B850749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3956">
                  <a:hlinkClick r:id="rId104"/>
                  <a:extLst>
                    <a:ext uri="{FF2B5EF4-FFF2-40B4-BE49-F238E27FC236}">
                      <a16:creationId xmlns:a16="http://schemas.microsoft.com/office/drawing/2014/main" id="{931FFA8C-F164-62C8-D220-F5E3E532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3957">
                  <a:hlinkClick r:id="rId103"/>
                  <a:extLst>
                    <a:ext uri="{FF2B5EF4-FFF2-40B4-BE49-F238E27FC236}">
                      <a16:creationId xmlns:a16="http://schemas.microsoft.com/office/drawing/2014/main" id="{25D6E581-2FEE-A76A-E6A7-7A9C5BF58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64875881-C0D3-3D9B-A8CC-B748921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9" name="FTU - efferent ductules of testicle">
              <a:extLst>
                <a:ext uri="{FF2B5EF4-FFF2-40B4-BE49-F238E27FC236}">
                  <a16:creationId xmlns:a16="http://schemas.microsoft.com/office/drawing/2014/main" id="{E9070B98-65AE-57FB-A9A4-AD755B4B82A1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720" name="FTU - efferent ductules of testicle">
                <a:extLst>
                  <a:ext uri="{FF2B5EF4-FFF2-40B4-BE49-F238E27FC236}">
                    <a16:creationId xmlns:a16="http://schemas.microsoft.com/office/drawing/2014/main" id="{8E757664-B642-FED6-A455-9AF1A5321092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BEB6F921-C115-3E76-1F14-BEB50B6AA9BD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B3F1BC0D-BA7E-BDED-A2E9-773F126CF3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005E97E8-39E1-0780-B1BB-F58B546FD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3CDE7C48-5366-A768-154A-C46F14E749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F4C39602-CA28-FA62-3044-9C0F0F76D2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3940">
                  <a:hlinkClick r:id="rId105"/>
                  <a:extLst>
                    <a:ext uri="{FF2B5EF4-FFF2-40B4-BE49-F238E27FC236}">
                      <a16:creationId xmlns:a16="http://schemas.microsoft.com/office/drawing/2014/main" id="{34316680-332B-E40A-B5CE-2CF0FE9AC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3941">
                  <a:hlinkClick r:id="rId103"/>
                  <a:extLst>
                    <a:ext uri="{FF2B5EF4-FFF2-40B4-BE49-F238E27FC236}">
                      <a16:creationId xmlns:a16="http://schemas.microsoft.com/office/drawing/2014/main" id="{CAED0949-AC39-C96D-B43E-7CE34C09AB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046AB9EE-BDE8-0330-4C4F-11B5DA7D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2" name="organ group - penis">
            <a:extLst>
              <a:ext uri="{FF2B5EF4-FFF2-40B4-BE49-F238E27FC236}">
                <a16:creationId xmlns:a16="http://schemas.microsoft.com/office/drawing/2014/main" id="{6FBE67AC-87EC-DDCD-4933-41B69DE4DDE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753" name="organ - penis">
              <a:extLst>
                <a:ext uri="{FF2B5EF4-FFF2-40B4-BE49-F238E27FC236}">
                  <a16:creationId xmlns:a16="http://schemas.microsoft.com/office/drawing/2014/main" id="{66205DA4-1073-E332-CA8A-0442C75ADF72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4" name="FTU - vas deferens">
              <a:extLst>
                <a:ext uri="{FF2B5EF4-FFF2-40B4-BE49-F238E27FC236}">
                  <a16:creationId xmlns:a16="http://schemas.microsoft.com/office/drawing/2014/main" id="{28E48386-4273-D911-1B2C-58E09778ABB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166" name="FTU - vas deferens">
                <a:extLst>
                  <a:ext uri="{FF2B5EF4-FFF2-40B4-BE49-F238E27FC236}">
                    <a16:creationId xmlns:a16="http://schemas.microsoft.com/office/drawing/2014/main" id="{D69A4612-CC6F-03AF-631A-4CD6FF5E378D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" name="dock">
                <a:extLst>
                  <a:ext uri="{FF2B5EF4-FFF2-40B4-BE49-F238E27FC236}">
                    <a16:creationId xmlns:a16="http://schemas.microsoft.com/office/drawing/2014/main" id="{8010B5F9-74E2-9ACA-76FA-2EAA454B7B2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6C5B9EE3-81CB-15C0-9257-B54BADBAD0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" name="Text Box 3086">
                  <a:extLst>
                    <a:ext uri="{FF2B5EF4-FFF2-40B4-BE49-F238E27FC236}">
                      <a16:creationId xmlns:a16="http://schemas.microsoft.com/office/drawing/2014/main" id="{749963DE-D4CC-0530-2468-ECE57350AB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" name="Text Box 3086">
                  <a:extLst>
                    <a:ext uri="{FF2B5EF4-FFF2-40B4-BE49-F238E27FC236}">
                      <a16:creationId xmlns:a16="http://schemas.microsoft.com/office/drawing/2014/main" id="{594878FF-1EE4-B5B5-BFB2-D324976A26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" name="link">
                <a:extLst>
                  <a:ext uri="{FF2B5EF4-FFF2-40B4-BE49-F238E27FC236}">
                    <a16:creationId xmlns:a16="http://schemas.microsoft.com/office/drawing/2014/main" id="{36F83364-C53B-3834-B8F1-A6FC03E570EA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173" name="Star: 5 Points 3924">
                  <a:hlinkClick r:id="rId106"/>
                  <a:extLst>
                    <a:ext uri="{FF2B5EF4-FFF2-40B4-BE49-F238E27FC236}">
                      <a16:creationId xmlns:a16="http://schemas.microsoft.com/office/drawing/2014/main" id="{90E82C2E-2ECA-6461-14DD-35F88B608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5" name="Star: 5 Points 3925">
                  <a:hlinkClick r:id="rId107"/>
                  <a:extLst>
                    <a:ext uri="{FF2B5EF4-FFF2-40B4-BE49-F238E27FC236}">
                      <a16:creationId xmlns:a16="http://schemas.microsoft.com/office/drawing/2014/main" id="{C5358A95-0186-0103-7C17-BA99BABE8B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6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97FFD5FD-0792-65AC-4637-294DF7486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5" name="FTU - ampulla of vas deferens">
              <a:extLst>
                <a:ext uri="{FF2B5EF4-FFF2-40B4-BE49-F238E27FC236}">
                  <a16:creationId xmlns:a16="http://schemas.microsoft.com/office/drawing/2014/main" id="{D045E0E1-AD74-35A6-4C03-DF7B96AB97C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766" name="FTU - ampulla of vas deferens">
                <a:extLst>
                  <a:ext uri="{FF2B5EF4-FFF2-40B4-BE49-F238E27FC236}">
                    <a16:creationId xmlns:a16="http://schemas.microsoft.com/office/drawing/2014/main" id="{44ACCB0F-E490-5B23-1889-6AD9A1DE585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7" name="dock">
                <a:extLst>
                  <a:ext uri="{FF2B5EF4-FFF2-40B4-BE49-F238E27FC236}">
                    <a16:creationId xmlns:a16="http://schemas.microsoft.com/office/drawing/2014/main" id="{8FF62523-9CFD-F035-A547-7456B5B71D7B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B7E09CE5-375A-2DDD-79F3-72750FE937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2" name="Text Box 3086">
                  <a:extLst>
                    <a:ext uri="{FF2B5EF4-FFF2-40B4-BE49-F238E27FC236}">
                      <a16:creationId xmlns:a16="http://schemas.microsoft.com/office/drawing/2014/main" id="{3FA7284F-8BA7-18CE-2863-48CE226C34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 Box 3086">
                  <a:extLst>
                    <a:ext uri="{FF2B5EF4-FFF2-40B4-BE49-F238E27FC236}">
                      <a16:creationId xmlns:a16="http://schemas.microsoft.com/office/drawing/2014/main" id="{A5E2E3B2-5675-384E-B4D4-E94797FE03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2" name="link">
                <a:extLst>
                  <a:ext uri="{FF2B5EF4-FFF2-40B4-BE49-F238E27FC236}">
                    <a16:creationId xmlns:a16="http://schemas.microsoft.com/office/drawing/2014/main" id="{50FF0A5E-C353-E758-D396-61CA6FA5E052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157" name="Star: 5 Points 3908">
                  <a:hlinkClick r:id="rId108"/>
                  <a:extLst>
                    <a:ext uri="{FF2B5EF4-FFF2-40B4-BE49-F238E27FC236}">
                      <a16:creationId xmlns:a16="http://schemas.microsoft.com/office/drawing/2014/main" id="{4DE222E2-FC82-822A-5BFA-69EADF74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Star: 5 Points 3909">
                  <a:hlinkClick r:id="rId107"/>
                  <a:extLst>
                    <a:ext uri="{FF2B5EF4-FFF2-40B4-BE49-F238E27FC236}">
                      <a16:creationId xmlns:a16="http://schemas.microsoft.com/office/drawing/2014/main" id="{0E2D9C40-2A22-835B-3C1D-12F04D7F5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1DEC520B-6FBE-0652-386F-06D4C38CB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6" name="FTU - penile urethra">
              <a:extLst>
                <a:ext uri="{FF2B5EF4-FFF2-40B4-BE49-F238E27FC236}">
                  <a16:creationId xmlns:a16="http://schemas.microsoft.com/office/drawing/2014/main" id="{D7E1EDCF-0D35-9BFA-7693-4D96FDEE9E18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757" name="FTU - penile urethra">
                <a:extLst>
                  <a:ext uri="{FF2B5EF4-FFF2-40B4-BE49-F238E27FC236}">
                    <a16:creationId xmlns:a16="http://schemas.microsoft.com/office/drawing/2014/main" id="{36B03528-9EAB-8705-9039-2EF461E7E0DE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3494F3D2-744E-C0E3-E17C-757AA2B33A44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0D5D74D1-8807-F227-4C45-4ECEA0179B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EE7CD49D-B77F-7A6F-10C7-986CEEB32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FC00EE7B-36FB-12DD-807D-42AFB30552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4D633E4A-DB1B-9BC4-6428-5F1A5BBD83A5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BEB8B539-5636-0685-8BED-E7BFCBA174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3893">
                  <a:hlinkClick r:id="rId107"/>
                  <a:extLst>
                    <a:ext uri="{FF2B5EF4-FFF2-40B4-BE49-F238E27FC236}">
                      <a16:creationId xmlns:a16="http://schemas.microsoft.com/office/drawing/2014/main" id="{47D315C9-D0DA-ACFB-90EE-06D4CAA68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1F120227-9C48-4AB1-3444-6647F57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82" name="organ group - uterus">
            <a:extLst>
              <a:ext uri="{FF2B5EF4-FFF2-40B4-BE49-F238E27FC236}">
                <a16:creationId xmlns:a16="http://schemas.microsoft.com/office/drawing/2014/main" id="{38CE25D2-2FA1-02CD-5E9E-E90810BA7490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183" name="organ - uterus">
              <a:extLst>
                <a:ext uri="{FF2B5EF4-FFF2-40B4-BE49-F238E27FC236}">
                  <a16:creationId xmlns:a16="http://schemas.microsoft.com/office/drawing/2014/main" id="{A99FB5BE-32B9-F5BA-3AA6-4505047C0F4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4" name="FTU - body of uterus">
              <a:extLst>
                <a:ext uri="{FF2B5EF4-FFF2-40B4-BE49-F238E27FC236}">
                  <a16:creationId xmlns:a16="http://schemas.microsoft.com/office/drawing/2014/main" id="{7B69BC45-A5A7-249A-DA30-EBB0E8FAC52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216" name="FTU - body of uterus">
                <a:extLst>
                  <a:ext uri="{FF2B5EF4-FFF2-40B4-BE49-F238E27FC236}">
                    <a16:creationId xmlns:a16="http://schemas.microsoft.com/office/drawing/2014/main" id="{09C2A580-6320-A031-8032-47DDF4D306AC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7" name="dock">
                <a:extLst>
                  <a:ext uri="{FF2B5EF4-FFF2-40B4-BE49-F238E27FC236}">
                    <a16:creationId xmlns:a16="http://schemas.microsoft.com/office/drawing/2014/main" id="{C480D7C5-22FD-FA82-74ED-54121B462C0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AD7FEA11-B491-1671-5380-AE07B3BFEE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4" name="Text Box 3086">
                  <a:extLst>
                    <a:ext uri="{FF2B5EF4-FFF2-40B4-BE49-F238E27FC236}">
                      <a16:creationId xmlns:a16="http://schemas.microsoft.com/office/drawing/2014/main" id="{7644FACE-7FF3-64E4-D4AD-698F86C9CE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F2A403B5-B30D-E35E-E6FF-CF99B857D1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9" name="link">
                <a:extLst>
                  <a:ext uri="{FF2B5EF4-FFF2-40B4-BE49-F238E27FC236}">
                    <a16:creationId xmlns:a16="http://schemas.microsoft.com/office/drawing/2014/main" id="{B11E520A-2D4A-942B-8F69-45B0A53164CB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221" name="Star: 5 Points 4061">
                  <a:hlinkClick r:id="rId109"/>
                  <a:extLst>
                    <a:ext uri="{FF2B5EF4-FFF2-40B4-BE49-F238E27FC236}">
                      <a16:creationId xmlns:a16="http://schemas.microsoft.com/office/drawing/2014/main" id="{F1D70EBE-9FC8-B307-076B-457B7AB47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" name="Star: 5 Points 4062">
                  <a:hlinkClick r:id="rId110"/>
                  <a:extLst>
                    <a:ext uri="{FF2B5EF4-FFF2-40B4-BE49-F238E27FC236}">
                      <a16:creationId xmlns:a16="http://schemas.microsoft.com/office/drawing/2014/main" id="{BA9AB024-9D1A-481B-E922-41637B179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5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371D822-CA06-D003-1BBD-64D24CF20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9" name="FTU - uterine cervix">
              <a:extLst>
                <a:ext uri="{FF2B5EF4-FFF2-40B4-BE49-F238E27FC236}">
                  <a16:creationId xmlns:a16="http://schemas.microsoft.com/office/drawing/2014/main" id="{CD771473-4199-B313-9ADB-531A78FDF716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191" name="FTU - uterine cervix">
                <a:extLst>
                  <a:ext uri="{FF2B5EF4-FFF2-40B4-BE49-F238E27FC236}">
                    <a16:creationId xmlns:a16="http://schemas.microsoft.com/office/drawing/2014/main" id="{1469AC04-EA62-792E-07AB-7E470F5AE458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2" name="dock">
                <a:extLst>
                  <a:ext uri="{FF2B5EF4-FFF2-40B4-BE49-F238E27FC236}">
                    <a16:creationId xmlns:a16="http://schemas.microsoft.com/office/drawing/2014/main" id="{AC4C9B0E-14A7-83A0-0D53-E330848B2454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12CD4787-2808-4AA7-1D85-0EA802DB36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7F437A0D-304B-ABDC-7D63-275B9A59A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463B3288-806F-0FD8-497C-994BEEEF4D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" name="link">
                <a:extLst>
                  <a:ext uri="{FF2B5EF4-FFF2-40B4-BE49-F238E27FC236}">
                    <a16:creationId xmlns:a16="http://schemas.microsoft.com/office/drawing/2014/main" id="{9FA4D244-F69E-BC16-A81D-3C5606C2C66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194" name="Star: 5 Points 4045">
                  <a:hlinkClick r:id="rId111"/>
                  <a:extLst>
                    <a:ext uri="{FF2B5EF4-FFF2-40B4-BE49-F238E27FC236}">
                      <a16:creationId xmlns:a16="http://schemas.microsoft.com/office/drawing/2014/main" id="{AFA2CA46-8C5A-F031-0692-A90A89285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" name="Star: 5 Points 4046">
                  <a:hlinkClick r:id="rId110"/>
                  <a:extLst>
                    <a:ext uri="{FF2B5EF4-FFF2-40B4-BE49-F238E27FC236}">
                      <a16:creationId xmlns:a16="http://schemas.microsoft.com/office/drawing/2014/main" id="{8CA05F3C-8D8B-1ABD-2F5D-772C400E8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AD31A425-4A15-C9FF-37FC-26D2703D4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2" name="organ group - pharynx">
            <a:extLst>
              <a:ext uri="{FF2B5EF4-FFF2-40B4-BE49-F238E27FC236}">
                <a16:creationId xmlns:a16="http://schemas.microsoft.com/office/drawing/2014/main" id="{10B7A436-B473-C272-DEF4-1B5E3C8622D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263" name="organ - pharynx">
              <a:extLst>
                <a:ext uri="{FF2B5EF4-FFF2-40B4-BE49-F238E27FC236}">
                  <a16:creationId xmlns:a16="http://schemas.microsoft.com/office/drawing/2014/main" id="{DD1323C9-1999-C443-A50C-2F142204670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7" name="FTU - external nasal mucosa">
              <a:extLst>
                <a:ext uri="{FF2B5EF4-FFF2-40B4-BE49-F238E27FC236}">
                  <a16:creationId xmlns:a16="http://schemas.microsoft.com/office/drawing/2014/main" id="{1EB6944A-E16E-16E6-DF0B-8CDF5F6C864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1372" name="FTU - external nasal mucosa">
                <a:extLst>
                  <a:ext uri="{FF2B5EF4-FFF2-40B4-BE49-F238E27FC236}">
                    <a16:creationId xmlns:a16="http://schemas.microsoft.com/office/drawing/2014/main" id="{1B0DFA67-B9DB-D930-ACDE-D6554A82C2B2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1373" name="dock">
                <a:extLst>
                  <a:ext uri="{FF2B5EF4-FFF2-40B4-BE49-F238E27FC236}">
                    <a16:creationId xmlns:a16="http://schemas.microsoft.com/office/drawing/2014/main" id="{FDB73A42-820B-9889-2BDC-637891EE0C54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1378" name="Text Box 3086">
                  <a:extLst>
                    <a:ext uri="{FF2B5EF4-FFF2-40B4-BE49-F238E27FC236}">
                      <a16:creationId xmlns:a16="http://schemas.microsoft.com/office/drawing/2014/main" id="{9EC08437-E1FD-B771-B79C-14FB49704A3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9" name="Text Box 3086">
                  <a:extLst>
                    <a:ext uri="{FF2B5EF4-FFF2-40B4-BE49-F238E27FC236}">
                      <a16:creationId xmlns:a16="http://schemas.microsoft.com/office/drawing/2014/main" id="{D28F729A-2970-3444-7638-B54DAFC697F7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9F8D40AE-41BA-6104-2C65-CA3B76839D46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4" name="link">
                <a:extLst>
                  <a:ext uri="{FF2B5EF4-FFF2-40B4-BE49-F238E27FC236}">
                    <a16:creationId xmlns:a16="http://schemas.microsoft.com/office/drawing/2014/main" id="{C6FEDDB4-A525-C79D-3A52-195A1472153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1375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80D5B2A-4BC9-7C35-4C6B-F3F51C34D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13976CF6-AC58-2BCB-80E8-AC232BE64D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9D9FEB2-B5AF-15DA-EC13-DE5B6BB19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8" name="FTU - internal nasal mucosa">
              <a:extLst>
                <a:ext uri="{FF2B5EF4-FFF2-40B4-BE49-F238E27FC236}">
                  <a16:creationId xmlns:a16="http://schemas.microsoft.com/office/drawing/2014/main" id="{2DE86777-784E-4063-31A9-3D06F428805E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1363" name="FTU - internal nasal mucosa">
                <a:extLst>
                  <a:ext uri="{FF2B5EF4-FFF2-40B4-BE49-F238E27FC236}">
                    <a16:creationId xmlns:a16="http://schemas.microsoft.com/office/drawing/2014/main" id="{2542102B-C448-DAE8-0BEF-FAF03B8357B9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1364" name="dock">
                <a:extLst>
                  <a:ext uri="{FF2B5EF4-FFF2-40B4-BE49-F238E27FC236}">
                    <a16:creationId xmlns:a16="http://schemas.microsoft.com/office/drawing/2014/main" id="{797A6DC4-B7E4-44A6-735D-DF3827094B9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1369" name="Text Box 3086">
                  <a:extLst>
                    <a:ext uri="{FF2B5EF4-FFF2-40B4-BE49-F238E27FC236}">
                      <a16:creationId xmlns:a16="http://schemas.microsoft.com/office/drawing/2014/main" id="{FC879A15-E7FC-CA85-D9DC-0C11E4D66AF9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0" name="Text Box 3086">
                  <a:extLst>
                    <a:ext uri="{FF2B5EF4-FFF2-40B4-BE49-F238E27FC236}">
                      <a16:creationId xmlns:a16="http://schemas.microsoft.com/office/drawing/2014/main" id="{223FC473-83C2-DE9A-B7B0-5596B198B9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E279931E-DB98-8454-DF10-70668536DDD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5" name="link">
                <a:extLst>
                  <a:ext uri="{FF2B5EF4-FFF2-40B4-BE49-F238E27FC236}">
                    <a16:creationId xmlns:a16="http://schemas.microsoft.com/office/drawing/2014/main" id="{33556499-1498-6BAC-D11E-67C456DC882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1366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B8CC2813-B9C9-2DA7-0830-ADD75E807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E8E4D6F-C0F9-3448-2BB2-782385AEE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17A9969-626F-3BDB-3107-3E9C287847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9" name="FTU - nasophayrnx">
              <a:extLst>
                <a:ext uri="{FF2B5EF4-FFF2-40B4-BE49-F238E27FC236}">
                  <a16:creationId xmlns:a16="http://schemas.microsoft.com/office/drawing/2014/main" id="{D84F5B57-5EA9-953D-25CD-FE2E9F2C87A8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1354" name="FTU - nasophayrnx">
                <a:extLst>
                  <a:ext uri="{FF2B5EF4-FFF2-40B4-BE49-F238E27FC236}">
                    <a16:creationId xmlns:a16="http://schemas.microsoft.com/office/drawing/2014/main" id="{6359620B-9289-0C91-B9B5-D7871CEF481B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5" name="dock">
                <a:extLst>
                  <a:ext uri="{FF2B5EF4-FFF2-40B4-BE49-F238E27FC236}">
                    <a16:creationId xmlns:a16="http://schemas.microsoft.com/office/drawing/2014/main" id="{F38886CC-39E5-A20E-6809-9AF4C341E5C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1360" name="Text Box 3086">
                  <a:extLst>
                    <a:ext uri="{FF2B5EF4-FFF2-40B4-BE49-F238E27FC236}">
                      <a16:creationId xmlns:a16="http://schemas.microsoft.com/office/drawing/2014/main" id="{A9E33F0C-2DF3-FC6B-37B4-922E885B90C8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B28A8244-C372-7BA4-A24F-2963176ABD4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5B646F2E-3D6C-2A4B-5549-FE15754539D1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6" name="link">
                <a:extLst>
                  <a:ext uri="{FF2B5EF4-FFF2-40B4-BE49-F238E27FC236}">
                    <a16:creationId xmlns:a16="http://schemas.microsoft.com/office/drawing/2014/main" id="{5FC8A970-A7D8-0A8A-93AA-6AAB15B95F2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1357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F1BAC5E6-758C-0948-DD07-389FF01B4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B7B01EA-5342-C1C7-67F3-F60A8452C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191ADD7-1F7E-0657-2A34-6BF090C4E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17" name="FTU - orophayrnx">
              <a:extLst>
                <a:ext uri="{FF2B5EF4-FFF2-40B4-BE49-F238E27FC236}">
                  <a16:creationId xmlns:a16="http://schemas.microsoft.com/office/drawing/2014/main" id="{B514082C-DB76-ECF5-4A79-AD447D09CF13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343" name="FTU - orophayrnx">
                <a:extLst>
                  <a:ext uri="{FF2B5EF4-FFF2-40B4-BE49-F238E27FC236}">
                    <a16:creationId xmlns:a16="http://schemas.microsoft.com/office/drawing/2014/main" id="{521A0820-BB32-5975-1C4F-A96BAA2E4E5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D2F1EDDF-5BB6-54B1-B4E0-3AD4AA7C0AE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1351" name="Text Box 3086">
                  <a:extLst>
                    <a:ext uri="{FF2B5EF4-FFF2-40B4-BE49-F238E27FC236}">
                      <a16:creationId xmlns:a16="http://schemas.microsoft.com/office/drawing/2014/main" id="{BBC9AF03-6165-9CAD-8E5E-FBC64918CD0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374E62EE-29AC-44D6-4077-3ED4737FCB3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99064A3-EB9D-0AE7-8380-9C525FADF3C2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7" name="link">
                <a:extLst>
                  <a:ext uri="{FF2B5EF4-FFF2-40B4-BE49-F238E27FC236}">
                    <a16:creationId xmlns:a16="http://schemas.microsoft.com/office/drawing/2014/main" id="{AAAD6F56-E19F-4EF7-B0E8-82072D18B96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34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AD563182-0A5E-477A-C2C9-DCDF508CA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B6FB35A8-68FF-2580-5908-A7DB8D589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93865E7-A7DF-2685-659A-E0A7226C8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2" name="FTU - laryngophayrnx">
              <a:extLst>
                <a:ext uri="{FF2B5EF4-FFF2-40B4-BE49-F238E27FC236}">
                  <a16:creationId xmlns:a16="http://schemas.microsoft.com/office/drawing/2014/main" id="{42550C4C-A088-BD87-38DF-94D64E84D4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1327" name="FTU - laryngophayrnx">
                <a:extLst>
                  <a:ext uri="{FF2B5EF4-FFF2-40B4-BE49-F238E27FC236}">
                    <a16:creationId xmlns:a16="http://schemas.microsoft.com/office/drawing/2014/main" id="{EEA728CA-8C52-B66C-DBEA-A20168AE6F4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Group 1327">
                <a:extLst>
                  <a:ext uri="{FF2B5EF4-FFF2-40B4-BE49-F238E27FC236}">
                    <a16:creationId xmlns:a16="http://schemas.microsoft.com/office/drawing/2014/main" id="{0F1C4039-AA59-58B6-3250-3F9D34992B2C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40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E5A4CF6C-909B-22B8-0594-0C70BADC3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8D7AA18C-4BD1-5CBB-AC5B-AE5943B8E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078E4AB-4B9B-7A4B-4083-0A700F9C69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2D633C77-6934-0D76-53FB-3B1F017BA576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8DBA948A-9F3F-4769-2AA1-32061BF3025E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5B704615-6ABB-0647-2311-3A680A3D831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8" name="Text Box 3086">
                  <a:extLst>
                    <a:ext uri="{FF2B5EF4-FFF2-40B4-BE49-F238E27FC236}">
                      <a16:creationId xmlns:a16="http://schemas.microsoft.com/office/drawing/2014/main" id="{38B1DCAE-2867-1B47-2840-35F53FB769B1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24" name="dock - vascular">
              <a:extLst>
                <a:ext uri="{FF2B5EF4-FFF2-40B4-BE49-F238E27FC236}">
                  <a16:creationId xmlns:a16="http://schemas.microsoft.com/office/drawing/2014/main" id="{9631B1F1-0075-2662-1D97-E7B2C37AAF7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1325" name="Text Box 3070">
                <a:extLst>
                  <a:ext uri="{FF2B5EF4-FFF2-40B4-BE49-F238E27FC236}">
                    <a16:creationId xmlns:a16="http://schemas.microsoft.com/office/drawing/2014/main" id="{55E35DC7-7322-4411-77B5-B421E10A325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6" name="Text Box 3036">
                <a:extLst>
                  <a:ext uri="{FF2B5EF4-FFF2-40B4-BE49-F238E27FC236}">
                    <a16:creationId xmlns:a16="http://schemas.microsoft.com/office/drawing/2014/main" id="{243977D6-43E7-0BFA-BFF9-C4DD49E45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03D36AB1-93E8-B464-B111-68E68316E962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BC67519B-4C8A-3F20-8525-9224774C6BBB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B7BF00FB-8B69-D593-5DCD-F5549499029D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6" name="FTU - primary bronchus">
                <a:extLst>
                  <a:ext uri="{FF2B5EF4-FFF2-40B4-BE49-F238E27FC236}">
                    <a16:creationId xmlns:a16="http://schemas.microsoft.com/office/drawing/2014/main" id="{0700C27C-AF16-1931-1094-8478B20C8B1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52" name="dock">
                <a:extLst>
                  <a:ext uri="{FF2B5EF4-FFF2-40B4-BE49-F238E27FC236}">
                    <a16:creationId xmlns:a16="http://schemas.microsoft.com/office/drawing/2014/main" id="{055B6D2B-E8F5-A5DC-34AD-9AE81D84C69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2BF013D3-195F-AD65-E0E1-61761B2FFA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2B1E0F22-E550-06CE-76C9-ACEC5E72092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FA184BC2-232E-D6CA-0554-185C22833F7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3" name="link">
                <a:extLst>
                  <a:ext uri="{FF2B5EF4-FFF2-40B4-BE49-F238E27FC236}">
                    <a16:creationId xmlns:a16="http://schemas.microsoft.com/office/drawing/2014/main" id="{8CEA20FA-00F5-A864-6522-55BF3666D62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FCD48FB-3CF8-2812-05E9-2506B3889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CAC3E16-7569-44EC-57E5-37355F8D8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B98D66F-EBDA-2CDD-A7F0-3D21B6071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097AA0BE-69AA-CF39-F021-BDD847F9D4D7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565" name="FTU - lobar bronchus">
                <a:extLst>
                  <a:ext uri="{FF2B5EF4-FFF2-40B4-BE49-F238E27FC236}">
                    <a16:creationId xmlns:a16="http://schemas.microsoft.com/office/drawing/2014/main" id="{9CB19504-7AF7-6AC0-5B6C-E3CC3D553EA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566" name="dock">
                <a:extLst>
                  <a:ext uri="{FF2B5EF4-FFF2-40B4-BE49-F238E27FC236}">
                    <a16:creationId xmlns:a16="http://schemas.microsoft.com/office/drawing/2014/main" id="{26D966AC-B539-6A68-9CB4-D246246C1CF7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CC59FA5-B1A0-4FEC-8518-8395FDE82FC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64F4B9BA-4492-FB54-2313-F60699C88C5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3FC996A9-46C6-A2BA-F64F-4D5257521AC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7" name="link">
                <a:extLst>
                  <a:ext uri="{FF2B5EF4-FFF2-40B4-BE49-F238E27FC236}">
                    <a16:creationId xmlns:a16="http://schemas.microsoft.com/office/drawing/2014/main" id="{6C1C0AED-44AB-FBC7-9E2B-4165B988ACB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56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1266C5-91DA-9480-E247-82557EFAC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D445665B-11D5-FB24-3931-CDE43A585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088726-9A62-C274-8903-002520DD3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7C6EA058-4973-BDA3-59AB-46AE4A7DC94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556" name="FTU - segmental bronchus">
                <a:extLst>
                  <a:ext uri="{FF2B5EF4-FFF2-40B4-BE49-F238E27FC236}">
                    <a16:creationId xmlns:a16="http://schemas.microsoft.com/office/drawing/2014/main" id="{B78D6C5B-4C73-DFC7-1205-F4B0933CEE9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557" name="dock">
                <a:extLst>
                  <a:ext uri="{FF2B5EF4-FFF2-40B4-BE49-F238E27FC236}">
                    <a16:creationId xmlns:a16="http://schemas.microsoft.com/office/drawing/2014/main" id="{FB4A6FE1-D511-8B41-D974-9B5A0638807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954A381F-92C9-C5B1-50E5-1556532662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C402B8A9-CAD7-6721-D398-68BCFE48E05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188CFE9C-551A-FE86-6B0A-F8C24DEB92C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8" name="link">
                <a:extLst>
                  <a:ext uri="{FF2B5EF4-FFF2-40B4-BE49-F238E27FC236}">
                    <a16:creationId xmlns:a16="http://schemas.microsoft.com/office/drawing/2014/main" id="{FCCA1F69-2867-4355-4665-D9142ABDD1B7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55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318945C4-7588-4FF6-42E8-DD9E3D558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C26B24F-2666-AD2B-F45A-D2995452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2553117F-F447-2B06-6564-126E4F2F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AFFDBBCF-ADEE-B29C-D8C4-34A62512AA0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47" name="FTU - primary bronchiole">
                <a:extLst>
                  <a:ext uri="{FF2B5EF4-FFF2-40B4-BE49-F238E27FC236}">
                    <a16:creationId xmlns:a16="http://schemas.microsoft.com/office/drawing/2014/main" id="{4DAA11CE-24CF-8ADB-2BAD-B8DE5DCD740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48" name="dock">
                <a:extLst>
                  <a:ext uri="{FF2B5EF4-FFF2-40B4-BE49-F238E27FC236}">
                    <a16:creationId xmlns:a16="http://schemas.microsoft.com/office/drawing/2014/main" id="{062AE57A-C875-3873-239E-681E413E75A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86D34890-0EA9-C8C5-CD7E-D2ADE2CF2A4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D2B9B6A1-27A6-916B-36D1-B815F18BFDB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4F31E930-CC09-F0A5-DC47-C823AA11B4E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9" name="link">
                <a:extLst>
                  <a:ext uri="{FF2B5EF4-FFF2-40B4-BE49-F238E27FC236}">
                    <a16:creationId xmlns:a16="http://schemas.microsoft.com/office/drawing/2014/main" id="{BC2CCF3F-1E01-79D6-5EDD-1653B7BDBE6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CC5B0A-252F-5A57-CA7D-72B6B99E0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FEDB375-A30C-CE0E-5544-563B2755E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41F4E87-1B7D-620E-5967-B367BE36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AE551F95-E729-5BCC-A7A9-6B363395F192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537" name="FTU - conducting bronchiole">
                <a:extLst>
                  <a:ext uri="{FF2B5EF4-FFF2-40B4-BE49-F238E27FC236}">
                    <a16:creationId xmlns:a16="http://schemas.microsoft.com/office/drawing/2014/main" id="{5310C92B-2755-01CB-E0A0-7428235982A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C7120190-D7A4-14BD-AAB3-795E0E3E973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AD70893C-5401-7D47-8370-618A85AACED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7D697BA-FA2A-06E7-867D-F444AA9F18D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ABF8C55F-24FF-C687-6C26-BF7EF69CC8C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" name="link">
                <a:extLst>
                  <a:ext uri="{FF2B5EF4-FFF2-40B4-BE49-F238E27FC236}">
                    <a16:creationId xmlns:a16="http://schemas.microsoft.com/office/drawing/2014/main" id="{F7E1E12C-B13D-E608-B4F8-52F1C76E736D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4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EDBA4882-3790-9E3B-05BD-116688A7F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5304845-A507-70F8-E456-B1203BC09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18275D7-60DF-CAA0-1056-6A822F157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811C80BC-451D-89C3-B7C6-AFF710874948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116" name="FTU - terminal bronchiole">
                <a:extLst>
                  <a:ext uri="{FF2B5EF4-FFF2-40B4-BE49-F238E27FC236}">
                    <a16:creationId xmlns:a16="http://schemas.microsoft.com/office/drawing/2014/main" id="{46682CF3-684A-2F10-9661-D01948BF138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118" name="dock">
                <a:extLst>
                  <a:ext uri="{FF2B5EF4-FFF2-40B4-BE49-F238E27FC236}">
                    <a16:creationId xmlns:a16="http://schemas.microsoft.com/office/drawing/2014/main" id="{4E3E5347-29A4-DECD-C3F8-46D8F32C575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8B14123D-F925-A669-78AB-6745D8BF227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2F897537-ED4A-6A39-ED4D-137A624A5D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80486EA3-F7AE-29EC-E375-317219A6FE8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9" name="link">
                <a:extLst>
                  <a:ext uri="{FF2B5EF4-FFF2-40B4-BE49-F238E27FC236}">
                    <a16:creationId xmlns:a16="http://schemas.microsoft.com/office/drawing/2014/main" id="{DC64C405-D4CA-737B-C5BA-51FFC0F0B15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1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262D0B3-7601-3D87-ECD8-3E9521A2F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FA04C4D5-BFE9-3252-0148-1ED15EED5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945C75E-6EBD-FD42-1E18-8BC4E1F1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69A1CFF4-66E0-86FD-6992-F46FA6D794DC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531" name="FTU - respiratory bronchiole">
                <a:extLst>
                  <a:ext uri="{FF2B5EF4-FFF2-40B4-BE49-F238E27FC236}">
                    <a16:creationId xmlns:a16="http://schemas.microsoft.com/office/drawing/2014/main" id="{8C432F59-5158-22A4-A17C-DC796DB31829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94AABC7-0CD4-C1FE-4672-542EF179F1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2DE5023D-2B75-06F2-FCCE-244E4A22C69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AD8B32E0-D670-1F9B-C6E9-6382A3AE3F5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F4A3D503-B882-3400-7239-F3000A9A75D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594FE9B3-045B-692D-3EAA-AAE8219DD2D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34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B4BEA8D-9122-1969-84B0-9E02D4914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7A3CE4-68B1-22F1-7E4D-B5D6FAF7B4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6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A420E5C-F603-BAA8-3714-986D60D9C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0" name="FTU - alveolar duct">
              <a:extLst>
                <a:ext uri="{FF2B5EF4-FFF2-40B4-BE49-F238E27FC236}">
                  <a16:creationId xmlns:a16="http://schemas.microsoft.com/office/drawing/2014/main" id="{27D8417B-69E2-F019-BFCD-5F20DD50AC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517" name="FTU - alveolar duct">
                <a:extLst>
                  <a:ext uri="{FF2B5EF4-FFF2-40B4-BE49-F238E27FC236}">
                    <a16:creationId xmlns:a16="http://schemas.microsoft.com/office/drawing/2014/main" id="{CDF11478-9243-A91B-1848-A524CD8E537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A84A8B76-A24D-A8C3-3981-BF6566A3D0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ECF2458C-116F-F5AD-505D-1EB7FAE220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270D4748-4FF8-785E-18E9-87431AFE13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C11E97F0-D2A5-5216-810A-1E2CA76CB9E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ADEA0D5C-3B89-1C02-F483-3A383338566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52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9CE67701-8669-92BF-8DB3-B7DA5DCB9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D11C935-1D63-AD3C-D02D-00A71EDB82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4C435F-2D14-A5A2-F7EF-76003180D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2" name="FTU - alveolus">
              <a:extLst>
                <a:ext uri="{FF2B5EF4-FFF2-40B4-BE49-F238E27FC236}">
                  <a16:creationId xmlns:a16="http://schemas.microsoft.com/office/drawing/2014/main" id="{019BA610-4D28-D811-588B-9B96CB8C72F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29" name="FTU - alveolus">
                <a:extLst>
                  <a:ext uri="{FF2B5EF4-FFF2-40B4-BE49-F238E27FC236}">
                    <a16:creationId xmlns:a16="http://schemas.microsoft.com/office/drawing/2014/main" id="{630FF559-2AEF-A07E-8F95-CD9CF585400A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30" name="dock">
                <a:extLst>
                  <a:ext uri="{FF2B5EF4-FFF2-40B4-BE49-F238E27FC236}">
                    <a16:creationId xmlns:a16="http://schemas.microsoft.com/office/drawing/2014/main" id="{09C5A8FC-A76E-D59B-FCB8-E7AE6A61A8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A87C9C3E-11A6-0F6B-DB90-87FF7257F3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39C38CF5-D2D6-5A7D-3F0B-8B64D217965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A8367C3E-EB6C-3451-B91B-AA8D6A63E4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1" name="link">
                <a:extLst>
                  <a:ext uri="{FF2B5EF4-FFF2-40B4-BE49-F238E27FC236}">
                    <a16:creationId xmlns:a16="http://schemas.microsoft.com/office/drawing/2014/main" id="{B3A84E17-DF14-50D3-2725-3BA0880631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36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7F55BC61-3DC9-8B40-14BD-ECD943144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FC901D8-1756-9C28-0BC9-D7F60F9710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8349434-E6D0-13FB-C49B-50BEFE832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3" name="dock - vascular">
              <a:extLst>
                <a:ext uri="{FF2B5EF4-FFF2-40B4-BE49-F238E27FC236}">
                  <a16:creationId xmlns:a16="http://schemas.microsoft.com/office/drawing/2014/main" id="{91A8FB08-F5CB-8140-6011-8668430A156B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24" name="Text Box 3070">
                <a:extLst>
                  <a:ext uri="{FF2B5EF4-FFF2-40B4-BE49-F238E27FC236}">
                    <a16:creationId xmlns:a16="http://schemas.microsoft.com/office/drawing/2014/main" id="{3A976E65-A13A-E97D-D848-1CCC7209DF5B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5" name="Text Box 3036">
                <a:extLst>
                  <a:ext uri="{FF2B5EF4-FFF2-40B4-BE49-F238E27FC236}">
                    <a16:creationId xmlns:a16="http://schemas.microsoft.com/office/drawing/2014/main" id="{4A529E54-CF9C-2745-AB35-C2F41949AC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6" name="Text Box 3036">
                <a:extLst>
                  <a:ext uri="{FF2B5EF4-FFF2-40B4-BE49-F238E27FC236}">
                    <a16:creationId xmlns:a16="http://schemas.microsoft.com/office/drawing/2014/main" id="{EEA56C7A-8922-AC22-DC89-72CBCC1C1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4" name="Group 6193">
            <a:extLst>
              <a:ext uri="{FF2B5EF4-FFF2-40B4-BE49-F238E27FC236}">
                <a16:creationId xmlns:a16="http://schemas.microsoft.com/office/drawing/2014/main" id="{63051AFF-CA64-A240-6CEF-EAEC533954F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6201" name="organ group - pancreas">
              <a:extLst>
                <a:ext uri="{FF2B5EF4-FFF2-40B4-BE49-F238E27FC236}">
                  <a16:creationId xmlns:a16="http://schemas.microsoft.com/office/drawing/2014/main" id="{67E3B710-00DA-E377-C8C6-099C1732FE0E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6226" name="organ - pancreas">
                <a:extLst>
                  <a:ext uri="{FF2B5EF4-FFF2-40B4-BE49-F238E27FC236}">
                    <a16:creationId xmlns:a16="http://schemas.microsoft.com/office/drawing/2014/main" id="{ABF6835F-A960-8AF8-A446-71C62EBE1B33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6231" name="FTU - lobar pancreatic duct">
                <a:extLst>
                  <a:ext uri="{FF2B5EF4-FFF2-40B4-BE49-F238E27FC236}">
                    <a16:creationId xmlns:a16="http://schemas.microsoft.com/office/drawing/2014/main" id="{72B939D0-DFE8-A3BD-C92D-57A833E554CC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31" name="FTU - lobar pancreatic duct">
                  <a:extLst>
                    <a:ext uri="{FF2B5EF4-FFF2-40B4-BE49-F238E27FC236}">
                      <a16:creationId xmlns:a16="http://schemas.microsoft.com/office/drawing/2014/main" id="{5D4D4350-0C37-4C00-A8DB-FE995AE00361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2" name="dock">
                  <a:extLst>
                    <a:ext uri="{FF2B5EF4-FFF2-40B4-BE49-F238E27FC236}">
                      <a16:creationId xmlns:a16="http://schemas.microsoft.com/office/drawing/2014/main" id="{8A189F02-0DC0-AF90-49E1-5CDE9C72AE68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8" name="Text Box 3086">
                    <a:extLst>
                      <a:ext uri="{FF2B5EF4-FFF2-40B4-BE49-F238E27FC236}">
                        <a16:creationId xmlns:a16="http://schemas.microsoft.com/office/drawing/2014/main" id="{FC4A1017-63E4-6769-875A-05522619D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2F593BB2-840A-DCC0-28AB-BB3932B4F8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E57F8688-3CBB-421F-453E-777A0B3742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3" name="link">
                  <a:extLst>
                    <a:ext uri="{FF2B5EF4-FFF2-40B4-BE49-F238E27FC236}">
                      <a16:creationId xmlns:a16="http://schemas.microsoft.com/office/drawing/2014/main" id="{A7F36B77-6FCC-4882-E96A-B3EF4CDAA5BB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34" name="Star: 5 Points 2177">
                    <a:hlinkClick r:id="rId123"/>
                    <a:extLst>
                      <a:ext uri="{FF2B5EF4-FFF2-40B4-BE49-F238E27FC236}">
                        <a16:creationId xmlns:a16="http://schemas.microsoft.com/office/drawing/2014/main" id="{FAD75EFB-C475-790D-A2DB-FDF6AD3D7E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2178">
                    <a:hlinkClick r:id="rId124"/>
                    <a:extLst>
                      <a:ext uri="{FF2B5EF4-FFF2-40B4-BE49-F238E27FC236}">
                        <a16:creationId xmlns:a16="http://schemas.microsoft.com/office/drawing/2014/main" id="{07D269E7-3F96-74F8-EBAD-8BFFDC17C6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6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1E6FECCC-F861-D0A1-ACF9-00EF981583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32" name="FTU - main pancreatic duct">
                <a:extLst>
                  <a:ext uri="{FF2B5EF4-FFF2-40B4-BE49-F238E27FC236}">
                    <a16:creationId xmlns:a16="http://schemas.microsoft.com/office/drawing/2014/main" id="{BC204E70-C0FF-542F-5E8F-C53807AACCCB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19" name="FTU - main pancreatic duct">
                  <a:extLst>
                    <a:ext uri="{FF2B5EF4-FFF2-40B4-BE49-F238E27FC236}">
                      <a16:creationId xmlns:a16="http://schemas.microsoft.com/office/drawing/2014/main" id="{2370A1D2-FB41-EC8E-A656-C928DBDA632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0" name="dock">
                  <a:extLst>
                    <a:ext uri="{FF2B5EF4-FFF2-40B4-BE49-F238E27FC236}">
                      <a16:creationId xmlns:a16="http://schemas.microsoft.com/office/drawing/2014/main" id="{FC32D0A3-5784-E009-A087-674B469C0307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26" name="Text Box 3086">
                    <a:extLst>
                      <a:ext uri="{FF2B5EF4-FFF2-40B4-BE49-F238E27FC236}">
                        <a16:creationId xmlns:a16="http://schemas.microsoft.com/office/drawing/2014/main" id="{B87329F6-86F6-C835-F77B-5F485EA44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37113B61-CA30-C5DF-06B2-E0760FC065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4069CD01-BDD1-DABA-A31F-97E05ECF71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1" name="link">
                  <a:extLst>
                    <a:ext uri="{FF2B5EF4-FFF2-40B4-BE49-F238E27FC236}">
                      <a16:creationId xmlns:a16="http://schemas.microsoft.com/office/drawing/2014/main" id="{480EB0BB-35CF-431B-EBC7-80EC598794F1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22" name="Star: 5 Points 2187">
                    <a:hlinkClick r:id="rId123"/>
                    <a:extLst>
                      <a:ext uri="{FF2B5EF4-FFF2-40B4-BE49-F238E27FC236}">
                        <a16:creationId xmlns:a16="http://schemas.microsoft.com/office/drawing/2014/main" id="{29D722B3-F235-BC6B-8DB6-D0E843E4D9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2188">
                    <a:hlinkClick r:id="rId124"/>
                    <a:extLst>
                      <a:ext uri="{FF2B5EF4-FFF2-40B4-BE49-F238E27FC236}">
                        <a16:creationId xmlns:a16="http://schemas.microsoft.com/office/drawing/2014/main" id="{BC62635C-564C-3EE5-8439-8AA5C787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4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1A1E0CA0-CE0A-7F73-AB27-9641B5675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3" name="FTU - interlobular pancreatic duct">
                <a:extLst>
                  <a:ext uri="{FF2B5EF4-FFF2-40B4-BE49-F238E27FC236}">
                    <a16:creationId xmlns:a16="http://schemas.microsoft.com/office/drawing/2014/main" id="{73FA088B-77ED-1A5B-1AE1-361B8C0F106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6589" name="FTU - interlobular pancreatic duct">
                  <a:extLst>
                    <a:ext uri="{FF2B5EF4-FFF2-40B4-BE49-F238E27FC236}">
                      <a16:creationId xmlns:a16="http://schemas.microsoft.com/office/drawing/2014/main" id="{589CFCF2-0088-A463-968C-851C041BE1BA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51F22CCF-6654-C853-71B9-F7CAB039B6C0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14" name="Text Box 3086">
                    <a:extLst>
                      <a:ext uri="{FF2B5EF4-FFF2-40B4-BE49-F238E27FC236}">
                        <a16:creationId xmlns:a16="http://schemas.microsoft.com/office/drawing/2014/main" id="{1D877DBB-4FE6-836C-25A6-CC25F80502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9ED523A6-BF2D-544F-2A7E-2F1948DA1E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5109081E-18C3-1A94-0741-AEFF5EA5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6751943F-49DA-E282-3B7B-5EF744F88FA7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11" name="Star: 5 Points 2197">
                    <a:hlinkClick r:id="rId123"/>
                    <a:extLst>
                      <a:ext uri="{FF2B5EF4-FFF2-40B4-BE49-F238E27FC236}">
                        <a16:creationId xmlns:a16="http://schemas.microsoft.com/office/drawing/2014/main" id="{F0A1765B-30A6-C0E0-B8A5-4CE7DCE72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8" name="Star: 5 Points 2198">
                    <a:hlinkClick r:id="rId124"/>
                    <a:extLst>
                      <a:ext uri="{FF2B5EF4-FFF2-40B4-BE49-F238E27FC236}">
                        <a16:creationId xmlns:a16="http://schemas.microsoft.com/office/drawing/2014/main" id="{6CABFA38-22A4-CAA2-6288-9B7332CE93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2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5FF701D7-5FB1-2BA8-662A-C86013908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4" name="FTU - intralobular pancreatic duct">
                <a:extLst>
                  <a:ext uri="{FF2B5EF4-FFF2-40B4-BE49-F238E27FC236}">
                    <a16:creationId xmlns:a16="http://schemas.microsoft.com/office/drawing/2014/main" id="{7510755B-F289-9DB5-0396-3264FD8670C1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6541" name="FTU - intralobular pancreatic duct">
                  <a:extLst>
                    <a:ext uri="{FF2B5EF4-FFF2-40B4-BE49-F238E27FC236}">
                      <a16:creationId xmlns:a16="http://schemas.microsoft.com/office/drawing/2014/main" id="{D77E99C4-75FD-65FE-A904-2CEF90F9E095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52" name="dock">
                  <a:extLst>
                    <a:ext uri="{FF2B5EF4-FFF2-40B4-BE49-F238E27FC236}">
                      <a16:creationId xmlns:a16="http://schemas.microsoft.com/office/drawing/2014/main" id="{75A48105-10A6-2379-C9E2-2748B5BAB6D4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6582" name="Text Box 3086">
                    <a:extLst>
                      <a:ext uri="{FF2B5EF4-FFF2-40B4-BE49-F238E27FC236}">
                        <a16:creationId xmlns:a16="http://schemas.microsoft.com/office/drawing/2014/main" id="{0A9B0577-4240-2FD1-E522-873532BB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3" name="Text Box 3086">
                    <a:extLst>
                      <a:ext uri="{FF2B5EF4-FFF2-40B4-BE49-F238E27FC236}">
                        <a16:creationId xmlns:a16="http://schemas.microsoft.com/office/drawing/2014/main" id="{EACE4885-A068-C256-864F-77EB6F219A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8" name="Text Box 3086">
                    <a:extLst>
                      <a:ext uri="{FF2B5EF4-FFF2-40B4-BE49-F238E27FC236}">
                        <a16:creationId xmlns:a16="http://schemas.microsoft.com/office/drawing/2014/main" id="{DEFBD9DA-92BA-0B5D-EA79-58F062BAE6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53" name="link">
                  <a:extLst>
                    <a:ext uri="{FF2B5EF4-FFF2-40B4-BE49-F238E27FC236}">
                      <a16:creationId xmlns:a16="http://schemas.microsoft.com/office/drawing/2014/main" id="{CE15742E-9DE5-AEA0-287F-86876BB024B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6558" name="Star: 5 Points 2207">
                    <a:hlinkClick r:id="rId123"/>
                    <a:extLst>
                      <a:ext uri="{FF2B5EF4-FFF2-40B4-BE49-F238E27FC236}">
                        <a16:creationId xmlns:a16="http://schemas.microsoft.com/office/drawing/2014/main" id="{A70DE3FC-F2C8-1669-4D25-AC0C0B2094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1" name="Star: 5 Points 2208">
                    <a:hlinkClick r:id="rId124"/>
                    <a:extLst>
                      <a:ext uri="{FF2B5EF4-FFF2-40B4-BE49-F238E27FC236}">
                        <a16:creationId xmlns:a16="http://schemas.microsoft.com/office/drawing/2014/main" id="{50229530-6834-935D-8BA1-C0A685E73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7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DC9671E7-D7C2-9AC8-F027-D4DEF4F6C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9" name="FTU - striated pancreatic duct">
                <a:extLst>
                  <a:ext uri="{FF2B5EF4-FFF2-40B4-BE49-F238E27FC236}">
                    <a16:creationId xmlns:a16="http://schemas.microsoft.com/office/drawing/2014/main" id="{800670AE-6A3B-FDEE-E706-8A8041C19F1D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6493" name="FTU - striated pancreatic duct">
                  <a:extLst>
                    <a:ext uri="{FF2B5EF4-FFF2-40B4-BE49-F238E27FC236}">
                      <a16:creationId xmlns:a16="http://schemas.microsoft.com/office/drawing/2014/main" id="{99CAA46F-1437-9511-0A2D-3E47E09E131A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4" name="dock">
                  <a:extLst>
                    <a:ext uri="{FF2B5EF4-FFF2-40B4-BE49-F238E27FC236}">
                      <a16:creationId xmlns:a16="http://schemas.microsoft.com/office/drawing/2014/main" id="{C858A3A8-D94E-E908-CC8F-575E6FEC6EA7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534" name="Text Box 3086">
                    <a:extLst>
                      <a:ext uri="{FF2B5EF4-FFF2-40B4-BE49-F238E27FC236}">
                        <a16:creationId xmlns:a16="http://schemas.microsoft.com/office/drawing/2014/main" id="{14346B29-CCB4-3EDF-9F6A-B7FCF2890D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5" name="Text Box 3086">
                    <a:extLst>
                      <a:ext uri="{FF2B5EF4-FFF2-40B4-BE49-F238E27FC236}">
                        <a16:creationId xmlns:a16="http://schemas.microsoft.com/office/drawing/2014/main" id="{15474758-7708-E4B7-312E-554601EE45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0" name="Text Box 3086">
                    <a:extLst>
                      <a:ext uri="{FF2B5EF4-FFF2-40B4-BE49-F238E27FC236}">
                        <a16:creationId xmlns:a16="http://schemas.microsoft.com/office/drawing/2014/main" id="{745F27B3-F07E-B668-27F2-22F80726C2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05" name="link">
                  <a:extLst>
                    <a:ext uri="{FF2B5EF4-FFF2-40B4-BE49-F238E27FC236}">
                      <a16:creationId xmlns:a16="http://schemas.microsoft.com/office/drawing/2014/main" id="{BC272833-B93E-A8E7-5F2A-A94597A9C21B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6510" name="Star: 5 Points 2217">
                    <a:hlinkClick r:id="rId123"/>
                    <a:extLst>
                      <a:ext uri="{FF2B5EF4-FFF2-40B4-BE49-F238E27FC236}">
                        <a16:creationId xmlns:a16="http://schemas.microsoft.com/office/drawing/2014/main" id="{F7AF0FB9-9F9B-827F-5B1E-92E9E9959C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3" name="Star: 5 Points 2218">
                    <a:hlinkClick r:id="rId124"/>
                    <a:extLst>
                      <a:ext uri="{FF2B5EF4-FFF2-40B4-BE49-F238E27FC236}">
                        <a16:creationId xmlns:a16="http://schemas.microsoft.com/office/drawing/2014/main" id="{0C8408AE-7DE8-2BBA-E9E6-0B2300212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620B830-F068-2E75-2C02-97F503E756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62" name="FTU - intercalated pancreatic duct">
                <a:extLst>
                  <a:ext uri="{FF2B5EF4-FFF2-40B4-BE49-F238E27FC236}">
                    <a16:creationId xmlns:a16="http://schemas.microsoft.com/office/drawing/2014/main" id="{2C39040A-8A33-6D97-DEC7-0CCE7DF3649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6409" name="FTU - intercalated pancreatic duct">
                  <a:extLst>
                    <a:ext uri="{FF2B5EF4-FFF2-40B4-BE49-F238E27FC236}">
                      <a16:creationId xmlns:a16="http://schemas.microsoft.com/office/drawing/2014/main" id="{CB02E939-85EB-4931-5B54-99A2FBBD0059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14" name="dock">
                  <a:extLst>
                    <a:ext uri="{FF2B5EF4-FFF2-40B4-BE49-F238E27FC236}">
                      <a16:creationId xmlns:a16="http://schemas.microsoft.com/office/drawing/2014/main" id="{24776523-D2B2-8313-11D0-8912A58EB73A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486" name="Text Box 3086">
                    <a:extLst>
                      <a:ext uri="{FF2B5EF4-FFF2-40B4-BE49-F238E27FC236}">
                        <a16:creationId xmlns:a16="http://schemas.microsoft.com/office/drawing/2014/main" id="{F132558D-4DFE-79B7-A2F9-DCB8E70D1F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7" name="Text Box 3086">
                    <a:extLst>
                      <a:ext uri="{FF2B5EF4-FFF2-40B4-BE49-F238E27FC236}">
                        <a16:creationId xmlns:a16="http://schemas.microsoft.com/office/drawing/2014/main" id="{F6F5BFE4-FEEE-6180-0262-29CC6928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2" name="Text Box 3086">
                    <a:extLst>
                      <a:ext uri="{FF2B5EF4-FFF2-40B4-BE49-F238E27FC236}">
                        <a16:creationId xmlns:a16="http://schemas.microsoft.com/office/drawing/2014/main" id="{230E2170-D6FB-AC03-81FE-B3634A223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5" name="link">
                  <a:extLst>
                    <a:ext uri="{FF2B5EF4-FFF2-40B4-BE49-F238E27FC236}">
                      <a16:creationId xmlns:a16="http://schemas.microsoft.com/office/drawing/2014/main" id="{8DF0F76A-1B63-19AC-6D1F-25098A14D5E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6420" name="Star: 5 Points 2227">
                    <a:hlinkClick r:id="rId123"/>
                    <a:extLst>
                      <a:ext uri="{FF2B5EF4-FFF2-40B4-BE49-F238E27FC236}">
                        <a16:creationId xmlns:a16="http://schemas.microsoft.com/office/drawing/2014/main" id="{C086D6E9-94FC-F4FF-33AC-9F95D9883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1" name="Star: 5 Points 2228">
                    <a:hlinkClick r:id="rId124"/>
                    <a:extLst>
                      <a:ext uri="{FF2B5EF4-FFF2-40B4-BE49-F238E27FC236}">
                        <a16:creationId xmlns:a16="http://schemas.microsoft.com/office/drawing/2014/main" id="{EA41026E-5E2C-41C2-7093-B18E8880B2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1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A886B80C-7E76-04AE-A5BC-D8EE0C240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8" name="FTU - pancreatic parenchyma">
                <a:extLst>
                  <a:ext uri="{FF2B5EF4-FFF2-40B4-BE49-F238E27FC236}">
                    <a16:creationId xmlns:a16="http://schemas.microsoft.com/office/drawing/2014/main" id="{05FA7C22-9987-F931-0407-654F0094455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6373" name="FTU - pancreatic parenchyma">
                  <a:extLst>
                    <a:ext uri="{FF2B5EF4-FFF2-40B4-BE49-F238E27FC236}">
                      <a16:creationId xmlns:a16="http://schemas.microsoft.com/office/drawing/2014/main" id="{1CC484D1-AC42-4895-2FAF-07E763C51F49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78" name="dock">
                  <a:extLst>
                    <a:ext uri="{FF2B5EF4-FFF2-40B4-BE49-F238E27FC236}">
                      <a16:creationId xmlns:a16="http://schemas.microsoft.com/office/drawing/2014/main" id="{189A23F0-7877-4CB6-D90E-E1507B88956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6391" name="Text Box 3086">
                    <a:extLst>
                      <a:ext uri="{FF2B5EF4-FFF2-40B4-BE49-F238E27FC236}">
                        <a16:creationId xmlns:a16="http://schemas.microsoft.com/office/drawing/2014/main" id="{752BF367-92C4-4AB7-6B5D-3741EB8CF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3" name="Text Box 3086">
                    <a:extLst>
                      <a:ext uri="{FF2B5EF4-FFF2-40B4-BE49-F238E27FC236}">
                        <a16:creationId xmlns:a16="http://schemas.microsoft.com/office/drawing/2014/main" id="{45273D8B-4E16-633C-EE9A-C02AD112BA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8" name="Text Box 3086">
                    <a:extLst>
                      <a:ext uri="{FF2B5EF4-FFF2-40B4-BE49-F238E27FC236}">
                        <a16:creationId xmlns:a16="http://schemas.microsoft.com/office/drawing/2014/main" id="{A758518C-3B6D-5774-ED88-9E7E05467A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79" name="link">
                  <a:extLst>
                    <a:ext uri="{FF2B5EF4-FFF2-40B4-BE49-F238E27FC236}">
                      <a16:creationId xmlns:a16="http://schemas.microsoft.com/office/drawing/2014/main" id="{408E705E-F6EF-4016-CE0C-DA10E6F76165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6384" name="Star: 5 Points 2237">
                    <a:hlinkClick r:id="rId125"/>
                    <a:extLst>
                      <a:ext uri="{FF2B5EF4-FFF2-40B4-BE49-F238E27FC236}">
                        <a16:creationId xmlns:a16="http://schemas.microsoft.com/office/drawing/2014/main" id="{5ED003F6-DF59-8AA9-6993-DB5AAF1408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85" name="Star: 5 Points 2238">
                    <a:hlinkClick r:id="rId124"/>
                    <a:extLst>
                      <a:ext uri="{FF2B5EF4-FFF2-40B4-BE49-F238E27FC236}">
                        <a16:creationId xmlns:a16="http://schemas.microsoft.com/office/drawing/2014/main" id="{5120DAE1-B519-BE5B-E1FC-A6A7251B9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0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96C733BF-C10D-91AB-C61D-765E378B52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9" name="dock - vascular">
                <a:extLst>
                  <a:ext uri="{FF2B5EF4-FFF2-40B4-BE49-F238E27FC236}">
                    <a16:creationId xmlns:a16="http://schemas.microsoft.com/office/drawing/2014/main" id="{1980CA3C-0E2A-D3A0-0093-26E7AD6DB2E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6370" name="Text Box 3070">
                  <a:extLst>
                    <a:ext uri="{FF2B5EF4-FFF2-40B4-BE49-F238E27FC236}">
                      <a16:creationId xmlns:a16="http://schemas.microsoft.com/office/drawing/2014/main" id="{DCCAD5DD-EB12-CD81-7495-2A0665ED498B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2" name="Text Box 3036">
                  <a:extLst>
                    <a:ext uri="{FF2B5EF4-FFF2-40B4-BE49-F238E27FC236}">
                      <a16:creationId xmlns:a16="http://schemas.microsoft.com/office/drawing/2014/main" id="{38F8756C-094D-353E-673C-65071E5BCA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02" name="ganglion - pancreatic g. ">
              <a:extLst>
                <a:ext uri="{FF2B5EF4-FFF2-40B4-BE49-F238E27FC236}">
                  <a16:creationId xmlns:a16="http://schemas.microsoft.com/office/drawing/2014/main" id="{7D3177FB-FA5E-0559-BFAD-E6C543895AB3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7" name="ganglion - pancreatic g. ">
              <a:extLst>
                <a:ext uri="{FF2B5EF4-FFF2-40B4-BE49-F238E27FC236}">
                  <a16:creationId xmlns:a16="http://schemas.microsoft.com/office/drawing/2014/main" id="{46DAF5EA-4D77-E574-E468-87B85E77AEB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8" name="ganglion - pancreatic g. ">
              <a:extLst>
                <a:ext uri="{FF2B5EF4-FFF2-40B4-BE49-F238E27FC236}">
                  <a16:creationId xmlns:a16="http://schemas.microsoft.com/office/drawing/2014/main" id="{5D53096D-B573-5296-52DB-47D9C973849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2" name="ganglion - pancreatic g. ">
              <a:extLst>
                <a:ext uri="{FF2B5EF4-FFF2-40B4-BE49-F238E27FC236}">
                  <a16:creationId xmlns:a16="http://schemas.microsoft.com/office/drawing/2014/main" id="{260CC49C-F0FC-3126-CC13-40303EB922C1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7" name="ganglion - pancreatic g. ">
              <a:extLst>
                <a:ext uri="{FF2B5EF4-FFF2-40B4-BE49-F238E27FC236}">
                  <a16:creationId xmlns:a16="http://schemas.microsoft.com/office/drawing/2014/main" id="{1250EAC3-6C57-FA37-0595-7558494C387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0" name="ganglion - pancreatic g. ">
              <a:extLst>
                <a:ext uri="{FF2B5EF4-FFF2-40B4-BE49-F238E27FC236}">
                  <a16:creationId xmlns:a16="http://schemas.microsoft.com/office/drawing/2014/main" id="{19ED3D05-C6A4-43A2-F027-33D885118449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5" name="ganglion - pancreatic g. ">
              <a:extLst>
                <a:ext uri="{FF2B5EF4-FFF2-40B4-BE49-F238E27FC236}">
                  <a16:creationId xmlns:a16="http://schemas.microsoft.com/office/drawing/2014/main" id="{70828162-6F04-BED6-3904-30D74F82FE5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126154</TotalTime>
  <Words>2716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774</cp:revision>
  <dcterms:created xsi:type="dcterms:W3CDTF">2022-02-14T03:56:44Z</dcterms:created>
  <dcterms:modified xsi:type="dcterms:W3CDTF">2023-04-17T23:41:18Z</dcterms:modified>
</cp:coreProperties>
</file>