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93FFFF"/>
    <a:srgbClr val="FF66FF"/>
    <a:srgbClr val="FF00FF"/>
    <a:srgbClr val="FFD966"/>
    <a:srgbClr val="FFFFFF"/>
    <a:srgbClr val="FFF2CC"/>
    <a:srgbClr val="FF99CC"/>
    <a:srgbClr val="92D051"/>
    <a:srgbClr val="B88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4" autoAdjust="0"/>
    <p:restoredTop sz="94660"/>
  </p:normalViewPr>
  <p:slideViewPr>
    <p:cSldViewPr snapToGrid="0">
      <p:cViewPr varScale="1">
        <p:scale>
          <a:sx n="35" d="100"/>
          <a:sy n="35" d="100"/>
        </p:scale>
        <p:origin x="1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1/03/2023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1/03/2023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1/03/2023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1/03/2023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www.ncbi.nlm.nih.gov/books/NBK554601/" TargetMode="External"/><Relationship Id="rId21" Type="http://schemas.openxmlformats.org/officeDocument/2006/relationships/hyperlink" Target="https://en.wikipedia.org/wiki/Stomach#Sections" TargetMode="External"/><Relationship Id="rId42" Type="http://schemas.openxmlformats.org/officeDocument/2006/relationships/hyperlink" Target="https://en.wikipedia.org/wiki/Gallbladder" TargetMode="External"/><Relationship Id="rId47" Type="http://schemas.openxmlformats.org/officeDocument/2006/relationships/hyperlink" Target="https://www.ncbi.nlm.nih.gov/books/NBK532912/" TargetMode="External"/><Relationship Id="rId63" Type="http://schemas.openxmlformats.org/officeDocument/2006/relationships/hyperlink" Target="https://www.ncbi.nlm.nih.gov/books/NBK557742/" TargetMode="External"/><Relationship Id="rId68" Type="http://schemas.openxmlformats.org/officeDocument/2006/relationships/hyperlink" Target="v" TargetMode="External"/><Relationship Id="rId7" Type="http://schemas.openxmlformats.org/officeDocument/2006/relationships/hyperlink" Target="https://docs.google.com/document/d/1mPhpCuKIU2iBVlUGn0tYM3abVcvwJf6E4qf6HcJ_uTE/edit" TargetMode="External"/><Relationship Id="rId2" Type="http://schemas.openxmlformats.org/officeDocument/2006/relationships/hyperlink" Target="https://en.wikipedia.org/wiki/Kidney" TargetMode="External"/><Relationship Id="rId16" Type="http://schemas.openxmlformats.org/officeDocument/2006/relationships/hyperlink" Target="https://en.wikipedia.org/wiki/Testicle" TargetMode="External"/><Relationship Id="rId29" Type="http://schemas.openxmlformats.org/officeDocument/2006/relationships/hyperlink" Target="https://en.wikipedia.org/wiki/Tongue" TargetMode="External"/><Relationship Id="rId11" Type="http://schemas.openxmlformats.org/officeDocument/2006/relationships/hyperlink" Target="https://www.ncbi.nlm.nih.gov/books/NBK482428/" TargetMode="External"/><Relationship Id="rId24" Type="http://schemas.openxmlformats.org/officeDocument/2006/relationships/hyperlink" Target="https://www.ncbi.nlm.nih.gov/books/NBK470297/" TargetMode="External"/><Relationship Id="rId32" Type="http://schemas.openxmlformats.org/officeDocument/2006/relationships/hyperlink" Target="https://en.wikipedia.org/wiki/Epiglottis" TargetMode="External"/><Relationship Id="rId37" Type="http://schemas.openxmlformats.org/officeDocument/2006/relationships/hyperlink" Target="https://en.wikipedia.org/wiki/Sublingual_gland" TargetMode="External"/><Relationship Id="rId40" Type="http://schemas.openxmlformats.org/officeDocument/2006/relationships/hyperlink" Target="https://en.wikipedia.org/wiki/Ampulla_of_Vater" TargetMode="External"/><Relationship Id="rId45" Type="http://schemas.openxmlformats.org/officeDocument/2006/relationships/hyperlink" Target="https://www.ncbi.nlm.nih.gov/books/NBK482390/" TargetMode="External"/><Relationship Id="rId53" Type="http://schemas.openxmlformats.org/officeDocument/2006/relationships/hyperlink" Target="https://en.wikipedia.org/wiki/Large_intestine#Structure" TargetMode="External"/><Relationship Id="rId58" Type="http://schemas.openxmlformats.org/officeDocument/2006/relationships/hyperlink" Target="https://en.wikipedia.org/wiki/Esophagus#:~:text=the%20esophageal%20mucosa.-,Nerve%20supply,nerve%20to%20supply%20the%20muscles." TargetMode="External"/><Relationship Id="rId66" Type="http://schemas.openxmlformats.org/officeDocument/2006/relationships/hyperlink" Target="https://en.wikipedia.org/wiki/Lung" TargetMode="External"/><Relationship Id="rId5" Type="http://schemas.openxmlformats.org/officeDocument/2006/relationships/hyperlink" Target="https://en.wikipedia.org/wiki/Olfactory_system" TargetMode="External"/><Relationship Id="rId61" Type="http://schemas.openxmlformats.org/officeDocument/2006/relationships/hyperlink" Target="https://docs.google.com/document/d/1h1IesehCPfL0BfxwtbKsH3fRFJWEMHKDUBQDCumCWDM/edit" TargetMode="External"/><Relationship Id="rId19" Type="http://schemas.openxmlformats.org/officeDocument/2006/relationships/hyperlink" Target="https://en.wikipedia.org/wiki/Human_penis" TargetMode="External"/><Relationship Id="rId14" Type="http://schemas.openxmlformats.org/officeDocument/2006/relationships/hyperlink" Target="https://en.wikipedia.org/wiki/Taste" TargetMode="External"/><Relationship Id="rId22" Type="http://schemas.openxmlformats.org/officeDocument/2006/relationships/hyperlink" Target="https://pubmed.ncbi.nlm.nih.gov/30422588/" TargetMode="External"/><Relationship Id="rId27" Type="http://schemas.openxmlformats.org/officeDocument/2006/relationships/hyperlink" Target="https://en.wikipedia.org/wiki/Breast" TargetMode="External"/><Relationship Id="rId30" Type="http://schemas.openxmlformats.org/officeDocument/2006/relationships/hyperlink" Target="https://www.ncbi.nlm.nih.gov/books/NBK507782/" TargetMode="External"/><Relationship Id="rId35" Type="http://schemas.openxmlformats.org/officeDocument/2006/relationships/hyperlink" Target="https://www.ncbi.nlm.nih.gov/books/NBK534225/" TargetMode="External"/><Relationship Id="rId43" Type="http://schemas.openxmlformats.org/officeDocument/2006/relationships/hyperlink" Target="https://www.ncbi.nlm.nih.gov/books/NBK459288/" TargetMode="External"/><Relationship Id="rId48" Type="http://schemas.openxmlformats.org/officeDocument/2006/relationships/hyperlink" Target="https://en.wikipedia.org/wiki/Liver" TargetMode="External"/><Relationship Id="rId56" Type="http://schemas.openxmlformats.org/officeDocument/2006/relationships/hyperlink" Target="https://en.wikipedia.org/wiki/Common_hepatic_duct" TargetMode="External"/><Relationship Id="rId64" Type="http://schemas.openxmlformats.org/officeDocument/2006/relationships/hyperlink" Target="https://en.wikipedia.org/wiki/Trachea" TargetMode="External"/><Relationship Id="rId69" Type="http://schemas.openxmlformats.org/officeDocument/2006/relationships/hyperlink" Target="https://en.wikipedia.org/wiki/Baroreceptor" TargetMode="External"/><Relationship Id="rId8" Type="http://schemas.openxmlformats.org/officeDocument/2006/relationships/hyperlink" Target="https://en.wikipedia.org/wiki/Ear_canal" TargetMode="External"/><Relationship Id="rId51" Type="http://schemas.openxmlformats.org/officeDocument/2006/relationships/hyperlink" Target="https://en.wikipedia.org/wiki/Ilium" TargetMode="External"/><Relationship Id="rId3" Type="http://schemas.openxmlformats.org/officeDocument/2006/relationships/hyperlink" Target="https://www.ncbi.nlm.nih.gov/books/NBK482385/" TargetMode="External"/><Relationship Id="rId12" Type="http://schemas.openxmlformats.org/officeDocument/2006/relationships/hyperlink" Target="https://en.wikipedia.org/wiki/Special_senses" TargetMode="External"/><Relationship Id="rId17" Type="http://schemas.openxmlformats.org/officeDocument/2006/relationships/hyperlink" Target="https://www.ncbi.nlm.nih.gov/books/NBK470201/" TargetMode="External"/><Relationship Id="rId25" Type="http://schemas.openxmlformats.org/officeDocument/2006/relationships/hyperlink" Target="https://en.wikipedia.org/wiki/Vagina" TargetMode="External"/><Relationship Id="rId33" Type="http://schemas.openxmlformats.org/officeDocument/2006/relationships/hyperlink" Target="https://www.ncbi.nlm.nih.gov/books/NBK538202/" TargetMode="External"/><Relationship Id="rId38" Type="http://schemas.openxmlformats.org/officeDocument/2006/relationships/hyperlink" Target="https://en.wikipedia.org/wiki/Major_duodenal_papilla#:~:text=The%20major%20duodenal%20papilla%20(papilla,Major%20duodenal%20papilla" TargetMode="External"/><Relationship Id="rId46" Type="http://schemas.openxmlformats.org/officeDocument/2006/relationships/hyperlink" Target="https://en.wikipedia.org/wiki/Pancreas" TargetMode="External"/><Relationship Id="rId59" Type="http://schemas.openxmlformats.org/officeDocument/2006/relationships/hyperlink" Target="https://en.wikipedia.org/wiki/Pharynx" TargetMode="External"/><Relationship Id="rId67" Type="http://schemas.openxmlformats.org/officeDocument/2006/relationships/hyperlink" Target="https://www.ncbi.nlm.nih.gov/books/NBK537353/" TargetMode="External"/><Relationship Id="rId20" Type="http://schemas.openxmlformats.org/officeDocument/2006/relationships/hyperlink" Target="https://www.ncbi.nlm.nih.gov/books/NBK482236/" TargetMode="External"/><Relationship Id="rId41" Type="http://schemas.openxmlformats.org/officeDocument/2006/relationships/hyperlink" Target="https://www.ncbi.nlm.nih.gov/books/NBK459246/" TargetMode="External"/><Relationship Id="rId54" Type="http://schemas.openxmlformats.org/officeDocument/2006/relationships/hyperlink" Target="https://en.wikipedia.org/wiki/Rectum" TargetMode="External"/><Relationship Id="rId62" Type="http://schemas.openxmlformats.org/officeDocument/2006/relationships/hyperlink" Target="https://en.wikipedia.org/wiki/Larynx" TargetMode="External"/><Relationship Id="rId70" Type="http://schemas.openxmlformats.org/officeDocument/2006/relationships/hyperlink" Target="https://www.ncbi.nlm.nih.gov/books/NBK537223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56051/" TargetMode="External"/><Relationship Id="rId15" Type="http://schemas.openxmlformats.org/officeDocument/2006/relationships/hyperlink" Target="https://www.ncbi.nlm.nih.gov/books/NBK535426/" TargetMode="External"/><Relationship Id="rId23" Type="http://schemas.openxmlformats.org/officeDocument/2006/relationships/hyperlink" Target="https://en.wikipedia.org/wiki/Uterus" TargetMode="External"/><Relationship Id="rId28" Type="http://schemas.openxmlformats.org/officeDocument/2006/relationships/hyperlink" Target="https://www.ncbi.nlm.nih.gov/books/NBK519575/" TargetMode="External"/><Relationship Id="rId36" Type="http://schemas.openxmlformats.org/officeDocument/2006/relationships/hyperlink" Target="https://en.wikipedia.org/wiki/Submandibular_gland" TargetMode="External"/><Relationship Id="rId49" Type="http://schemas.openxmlformats.org/officeDocument/2006/relationships/hyperlink" Target="https://en.wikipedia.org/wiki/Jejunum" TargetMode="External"/><Relationship Id="rId57" Type="http://schemas.openxmlformats.org/officeDocument/2006/relationships/hyperlink" Target="https://en.wikipedia.org/wiki/Common_bile_duct" TargetMode="External"/><Relationship Id="rId10" Type="http://schemas.openxmlformats.org/officeDocument/2006/relationships/hyperlink" Target="https://en.wikipedia.org/wiki/Eye" TargetMode="External"/><Relationship Id="rId31" Type="http://schemas.openxmlformats.org/officeDocument/2006/relationships/hyperlink" Target="https://docs.google.com/document/d/1bt3uoxyvonV0OvVZRLyt6gyg55dMspO67V4OrfWCelg/edit" TargetMode="External"/><Relationship Id="rId44" Type="http://schemas.openxmlformats.org/officeDocument/2006/relationships/hyperlink" Target="https://en.wikipedia.org/wiki/Duodenum" TargetMode="External"/><Relationship Id="rId52" Type="http://schemas.openxmlformats.org/officeDocument/2006/relationships/hyperlink" Target="https://en.wikipedia.org/wiki/Gastrointestinal_tract" TargetMode="External"/><Relationship Id="rId60" Type="http://schemas.openxmlformats.org/officeDocument/2006/relationships/hyperlink" Target="https://www.ncbi.nlm.nih.gov/books/NBK544271/" TargetMode="External"/><Relationship Id="rId65" Type="http://schemas.openxmlformats.org/officeDocument/2006/relationships/hyperlink" Target="https://www.ncbi.nlm.nih.gov/books/NBK448070/" TargetMode="External"/><Relationship Id="rId4" Type="http://schemas.openxmlformats.org/officeDocument/2006/relationships/hyperlink" Target="https://docs.google.com/document/d/1Xc7VOn5LLieA4SyRKLj9HVx2MGfF_DJKQr7ZGbXmJ9c/edit" TargetMode="External"/><Relationship Id="rId9" Type="http://schemas.openxmlformats.org/officeDocument/2006/relationships/hyperlink" Target="https://en.wikipedia.org/wiki/Eardrum" TargetMode="External"/><Relationship Id="rId13" Type="http://schemas.openxmlformats.org/officeDocument/2006/relationships/hyperlink" Target="https://www.ncbi.nlm.nih.gov/books/NBK557380/" TargetMode="External"/><Relationship Id="rId18" Type="http://schemas.openxmlformats.org/officeDocument/2006/relationships/hyperlink" Target="https://docs.google.com/document/d/1qaHNFc5BUaO9m332SnHuaxTGt1gaan360acO6UWqH2c/edit" TargetMode="External"/><Relationship Id="rId39" Type="http://schemas.openxmlformats.org/officeDocument/2006/relationships/hyperlink" Target="https://docs.google.com/document/d/1ZLQXUAgG69kpJLtPxObQX-iWJbsSftvPo8ddY1uHVAM/edit" TargetMode="External"/><Relationship Id="rId34" Type="http://schemas.openxmlformats.org/officeDocument/2006/relationships/hyperlink" Target="https://en.wikipedia.org/wiki/Parotid_gland" TargetMode="External"/><Relationship Id="rId50" Type="http://schemas.openxmlformats.org/officeDocument/2006/relationships/hyperlink" Target="https://www.ncbi.nlm.nih.gov/books/NBK459366/" TargetMode="External"/><Relationship Id="rId55" Type="http://schemas.openxmlformats.org/officeDocument/2006/relationships/hyperlink" Target="https://www.ncbi.nlm.nih.gov/books/NBK537245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95" name="BLOCK">
            <a:extLst>
              <a:ext uri="{FF2B5EF4-FFF2-40B4-BE49-F238E27FC236}">
                <a16:creationId xmlns:a16="http://schemas.microsoft.com/office/drawing/2014/main" id="{F7B3D750-A06B-F819-DE34-EC1BC4B6200B}"/>
              </a:ext>
            </a:extLst>
          </p:cNvPr>
          <p:cNvGrpSpPr/>
          <p:nvPr/>
        </p:nvGrpSpPr>
        <p:grpSpPr>
          <a:xfrm>
            <a:off x="1313150" y="3192510"/>
            <a:ext cx="40486536" cy="21755023"/>
            <a:chOff x="1313150" y="3192510"/>
            <a:chExt cx="40486536" cy="21755023"/>
          </a:xfrm>
        </p:grpSpPr>
        <p:grpSp>
          <p:nvGrpSpPr>
            <p:cNvPr id="5" name="block - brain and nervous system">
              <a:extLst>
                <a:ext uri="{FF2B5EF4-FFF2-40B4-BE49-F238E27FC236}">
                  <a16:creationId xmlns:a16="http://schemas.microsoft.com/office/drawing/2014/main" id="{75FA7184-5D13-AE7D-6876-8B3F7DCEECAA}"/>
                </a:ext>
              </a:extLst>
            </p:cNvPr>
            <p:cNvGrpSpPr>
              <a:grpSpLocks/>
            </p:cNvGrpSpPr>
            <p:nvPr/>
          </p:nvGrpSpPr>
          <p:grpSpPr>
            <a:xfrm>
              <a:off x="1321859" y="3192510"/>
              <a:ext cx="40356901" cy="18126732"/>
              <a:chOff x="178864" y="3192510"/>
              <a:chExt cx="40356901" cy="18126732"/>
            </a:xfrm>
          </p:grpSpPr>
          <p:sp>
            <p:nvSpPr>
              <p:cNvPr id="2" name="Text Box 3056">
                <a:extLst>
                  <a:ext uri="{FF2B5EF4-FFF2-40B4-BE49-F238E27FC236}">
                    <a16:creationId xmlns:a16="http://schemas.microsoft.com/office/drawing/2014/main" id="{DD1F8727-D191-496B-23DA-4863A29952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816315" y="3192510"/>
                <a:ext cx="9789217" cy="181267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9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BRAIN &amp; NERVOUS SYSTEM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" name="Text Box 3056">
                <a:extLst>
                  <a:ext uri="{FF2B5EF4-FFF2-40B4-BE49-F238E27FC236}">
                    <a16:creationId xmlns:a16="http://schemas.microsoft.com/office/drawing/2014/main" id="{47DEBFBC-B278-5F9B-D2FD-AB5E3B9149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8864" y="3195564"/>
                <a:ext cx="18684000" cy="153043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" name="Text Box 3056">
                <a:extLst>
                  <a:ext uri="{FF2B5EF4-FFF2-40B4-BE49-F238E27FC236}">
                    <a16:creationId xmlns:a16="http://schemas.microsoft.com/office/drawing/2014/main" id="{76091671-1DCF-0BB6-FB42-57F760CD4D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055765" y="3195565"/>
                <a:ext cx="15480000" cy="152943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" name="block - cardiorespiratory system">
              <a:extLst>
                <a:ext uri="{FF2B5EF4-FFF2-40B4-BE49-F238E27FC236}">
                  <a16:creationId xmlns:a16="http://schemas.microsoft.com/office/drawing/2014/main" id="{4F47510C-5730-4CE7-007A-F2772C2F37AC}"/>
                </a:ext>
              </a:extLst>
            </p:cNvPr>
            <p:cNvSpPr txBox="1">
              <a:spLocks/>
            </p:cNvSpPr>
            <p:nvPr/>
          </p:nvSpPr>
          <p:spPr>
            <a:xfrm>
              <a:off x="10549126" y="4790457"/>
              <a:ext cx="4320000" cy="19836000"/>
            </a:xfrm>
            <a:prstGeom prst="rect">
              <a:avLst/>
            </a:prstGeom>
            <a:solidFill>
              <a:srgbClr val="FFA3A3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CARDIORESPIRATORY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block - digestive system">
              <a:extLst>
                <a:ext uri="{FF2B5EF4-FFF2-40B4-BE49-F238E27FC236}">
                  <a16:creationId xmlns:a16="http://schemas.microsoft.com/office/drawing/2014/main" id="{8CD2905D-5246-5435-E307-70E9CE63B34A}"/>
                </a:ext>
              </a:extLst>
            </p:cNvPr>
            <p:cNvSpPr txBox="1">
              <a:spLocks/>
            </p:cNvSpPr>
            <p:nvPr/>
          </p:nvSpPr>
          <p:spPr>
            <a:xfrm>
              <a:off x="15320016" y="4790458"/>
              <a:ext cx="4104000" cy="1656000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DIGESTIVE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block - urinary system">
              <a:extLst>
                <a:ext uri="{FF2B5EF4-FFF2-40B4-BE49-F238E27FC236}">
                  <a16:creationId xmlns:a16="http://schemas.microsoft.com/office/drawing/2014/main" id="{58B73997-3BD4-56A0-5764-814C42075A07}"/>
                </a:ext>
              </a:extLst>
            </p:cNvPr>
            <p:cNvSpPr txBox="1">
              <a:spLocks/>
            </p:cNvSpPr>
            <p:nvPr/>
          </p:nvSpPr>
          <p:spPr>
            <a:xfrm>
              <a:off x="30287503" y="13327363"/>
              <a:ext cx="1440000" cy="8012359"/>
            </a:xfrm>
            <a:prstGeom prst="rect">
              <a:avLst/>
            </a:prstGeom>
            <a:solidFill>
              <a:srgbClr val="FFCC66"/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URINARY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block - immmune system">
              <a:extLst>
                <a:ext uri="{FF2B5EF4-FFF2-40B4-BE49-F238E27FC236}">
                  <a16:creationId xmlns:a16="http://schemas.microsoft.com/office/drawing/2014/main" id="{871E6A8A-A2E3-CE25-DC03-F98888E459C3}"/>
                </a:ext>
              </a:extLst>
            </p:cNvPr>
            <p:cNvSpPr txBox="1">
              <a:spLocks/>
            </p:cNvSpPr>
            <p:nvPr/>
          </p:nvSpPr>
          <p:spPr>
            <a:xfrm>
              <a:off x="3295353" y="4790458"/>
              <a:ext cx="1440000" cy="165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IMMUNE SYSTEM</a:t>
              </a:r>
            </a:p>
          </p:txBody>
        </p:sp>
        <p:sp>
          <p:nvSpPr>
            <p:cNvPr id="10" name="block - special sense organs">
              <a:extLst>
                <a:ext uri="{FF2B5EF4-FFF2-40B4-BE49-F238E27FC236}">
                  <a16:creationId xmlns:a16="http://schemas.microsoft.com/office/drawing/2014/main" id="{0B3E4206-1918-9152-16DE-93538782C335}"/>
                </a:ext>
              </a:extLst>
            </p:cNvPr>
            <p:cNvSpPr txBox="1">
              <a:spLocks/>
            </p:cNvSpPr>
            <p:nvPr/>
          </p:nvSpPr>
          <p:spPr>
            <a:xfrm>
              <a:off x="30290318" y="4790458"/>
              <a:ext cx="1440000" cy="8469242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SPECIAL SENSES</a:t>
              </a:r>
            </a:p>
          </p:txBody>
        </p:sp>
        <p:sp>
          <p:nvSpPr>
            <p:cNvPr id="11" name="block - endocrine system">
              <a:extLst>
                <a:ext uri="{FF2B5EF4-FFF2-40B4-BE49-F238E27FC236}">
                  <a16:creationId xmlns:a16="http://schemas.microsoft.com/office/drawing/2014/main" id="{1AC7FB3C-70E6-3D77-C5EA-4C94489E9E2C}"/>
                </a:ext>
              </a:extLst>
            </p:cNvPr>
            <p:cNvSpPr txBox="1">
              <a:spLocks/>
            </p:cNvSpPr>
            <p:nvPr/>
          </p:nvSpPr>
          <p:spPr>
            <a:xfrm>
              <a:off x="1316408" y="4790458"/>
              <a:ext cx="1440000" cy="165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block - reproductive system male">
              <a:extLst>
                <a:ext uri="{FF2B5EF4-FFF2-40B4-BE49-F238E27FC236}">
                  <a16:creationId xmlns:a16="http://schemas.microsoft.com/office/drawing/2014/main" id="{D8ADCA78-2017-EFDE-1CC6-13608FC0DD8C}"/>
                </a:ext>
              </a:extLst>
            </p:cNvPr>
            <p:cNvSpPr txBox="1">
              <a:spLocks/>
            </p:cNvSpPr>
            <p:nvPr/>
          </p:nvSpPr>
          <p:spPr>
            <a:xfrm>
              <a:off x="38263074" y="4790457"/>
              <a:ext cx="1440000" cy="16560000"/>
            </a:xfrm>
            <a:prstGeom prst="rect">
              <a:avLst/>
            </a:prstGeom>
            <a:solidFill>
              <a:srgbClr val="F0E1FF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REPRODUCTIVE SYSTEM</a:t>
              </a:r>
            </a:p>
            <a:p>
              <a:pPr algn="ctr"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MALE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block - reproductive system female">
              <a:extLst>
                <a:ext uri="{FF2B5EF4-FFF2-40B4-BE49-F238E27FC236}">
                  <a16:creationId xmlns:a16="http://schemas.microsoft.com/office/drawing/2014/main" id="{8D0B6163-CBB4-B8BA-6534-B4C308A5EDA3}"/>
                </a:ext>
              </a:extLst>
            </p:cNvPr>
            <p:cNvSpPr txBox="1">
              <a:spLocks/>
            </p:cNvSpPr>
            <p:nvPr/>
          </p:nvSpPr>
          <p:spPr>
            <a:xfrm>
              <a:off x="40244752" y="4790458"/>
              <a:ext cx="1440000" cy="16560000"/>
            </a:xfrm>
            <a:prstGeom prst="rect">
              <a:avLst/>
            </a:prstGeom>
            <a:solidFill>
              <a:srgbClr val="E2C5FF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REPRODUCTIVE SYSTEM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FEMALE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4" name="block - MSK system">
              <a:extLst>
                <a:ext uri="{FF2B5EF4-FFF2-40B4-BE49-F238E27FC236}">
                  <a16:creationId xmlns:a16="http://schemas.microsoft.com/office/drawing/2014/main" id="{494DDFF6-17BD-A428-DB9A-88607E7DCCB6}"/>
                </a:ext>
              </a:extLst>
            </p:cNvPr>
            <p:cNvGrpSpPr/>
            <p:nvPr/>
          </p:nvGrpSpPr>
          <p:grpSpPr>
            <a:xfrm>
              <a:off x="7151258" y="4790458"/>
              <a:ext cx="30558358" cy="19836000"/>
              <a:chOff x="6008263" y="4790458"/>
              <a:chExt cx="30558358" cy="19836000"/>
            </a:xfrm>
          </p:grpSpPr>
          <p:sp>
            <p:nvSpPr>
              <p:cNvPr id="12" name="Text Box 3056">
                <a:extLst>
                  <a:ext uri="{FF2B5EF4-FFF2-40B4-BE49-F238E27FC236}">
                    <a16:creationId xmlns:a16="http://schemas.microsoft.com/office/drawing/2014/main" id="{D40B16CB-3C44-03BF-802D-A9BA637110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166621" y="4790458"/>
                <a:ext cx="5400000" cy="19836000"/>
              </a:xfrm>
              <a:prstGeom prst="rect">
                <a:avLst/>
              </a:prstGeom>
              <a:solidFill>
                <a:srgbClr val="FFCCCC">
                  <a:alpha val="90000"/>
                </a:srgbClr>
              </a:solidFill>
              <a:ln w="9525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7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MSK SYSTEM</a:t>
                </a:r>
                <a:endParaRPr lang="en-NZ" sz="7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Text Box 3056">
                <a:extLst>
                  <a:ext uri="{FF2B5EF4-FFF2-40B4-BE49-F238E27FC236}">
                    <a16:creationId xmlns:a16="http://schemas.microsoft.com/office/drawing/2014/main" id="{99F98A1A-A4E1-9470-0661-C552C22641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08263" y="4790458"/>
                <a:ext cx="2985570" cy="19836000"/>
              </a:xfrm>
              <a:prstGeom prst="rect">
                <a:avLst/>
              </a:prstGeom>
              <a:solidFill>
                <a:srgbClr val="FFCCCC">
                  <a:alpha val="90000"/>
                </a:srgbClr>
              </a:solidFill>
              <a:ln w="9525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7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MSK SYSTEM</a:t>
                </a:r>
                <a:endParaRPr lang="en-NZ" sz="7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9" name="block - naso-oral-pharyngeal system">
              <a:extLst>
                <a:ext uri="{FF2B5EF4-FFF2-40B4-BE49-F238E27FC236}">
                  <a16:creationId xmlns:a16="http://schemas.microsoft.com/office/drawing/2014/main" id="{99041262-5243-689B-7ED9-BF692157A023}"/>
                </a:ext>
              </a:extLst>
            </p:cNvPr>
            <p:cNvSpPr txBox="1">
              <a:spLocks/>
            </p:cNvSpPr>
            <p:nvPr/>
          </p:nvSpPr>
          <p:spPr>
            <a:xfrm>
              <a:off x="13325797" y="4911413"/>
              <a:ext cx="6089014" cy="1152005"/>
            </a:xfrm>
            <a:prstGeom prst="rect">
              <a:avLst/>
            </a:prstGeom>
            <a:gradFill flip="none" rotWithShape="1">
              <a:gsLst>
                <a:gs pos="0">
                  <a:srgbClr val="FFA3A3"/>
                </a:gs>
                <a:gs pos="100000">
                  <a:srgbClr val="E6CF8A"/>
                </a:gs>
              </a:gsLst>
              <a:lin ang="0" scaled="1"/>
              <a:tileRect/>
            </a:gra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NASO-ORAL-PHARYNGEAL SYSTEM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block - integumentary system">
              <a:extLst>
                <a:ext uri="{FF2B5EF4-FFF2-40B4-BE49-F238E27FC236}">
                  <a16:creationId xmlns:a16="http://schemas.microsoft.com/office/drawing/2014/main" id="{D0B1153E-B3A2-0564-7ACE-C7567B44D51D}"/>
                </a:ext>
              </a:extLst>
            </p:cNvPr>
            <p:cNvSpPr txBox="1">
              <a:spLocks/>
            </p:cNvSpPr>
            <p:nvPr/>
          </p:nvSpPr>
          <p:spPr>
            <a:xfrm>
              <a:off x="5210652" y="4771433"/>
              <a:ext cx="1440000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DB2E7B6-D6F2-EB7F-1F17-49938683FE23}"/>
                </a:ext>
              </a:extLst>
            </p:cNvPr>
            <p:cNvGrpSpPr/>
            <p:nvPr/>
          </p:nvGrpSpPr>
          <p:grpSpPr>
            <a:xfrm>
              <a:off x="1327100" y="5367522"/>
              <a:ext cx="40472586" cy="19580011"/>
              <a:chOff x="-291048" y="5367601"/>
              <a:chExt cx="40472586" cy="19580011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FE85BC8-642A-05B1-7E2E-8D5E00B6B01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-291048" y="24712090"/>
                <a:ext cx="40472586" cy="23552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06CDDCD-A1F4-73B5-B8D3-CFDAA41F33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614653" y="10784125"/>
                <a:ext cx="0" cy="14004000"/>
              </a:xfrm>
              <a:prstGeom prst="line">
                <a:avLst/>
              </a:prstGeom>
              <a:ln w="1143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37CC75A-1EF7-FE53-1398-E48DACC8F3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583456" y="16011375"/>
                <a:ext cx="0" cy="8712000"/>
              </a:xfrm>
              <a:prstGeom prst="line">
                <a:avLst/>
              </a:prstGeom>
              <a:ln w="1143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36B4431-5C3D-BDC0-BF97-A8BFC31D62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541902" y="20982677"/>
                <a:ext cx="0" cy="3780000"/>
              </a:xfrm>
              <a:prstGeom prst="line">
                <a:avLst/>
              </a:prstGeom>
              <a:ln w="1143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0FA9431-1F15-D1E6-FC13-847FBC423B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510981" y="20086657"/>
                <a:ext cx="0" cy="4680000"/>
              </a:xfrm>
              <a:prstGeom prst="line">
                <a:avLst/>
              </a:prstGeom>
              <a:ln w="1143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181A6DF2-7F82-2A4A-7FB1-1FCA8A995C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48812" y="5367601"/>
                <a:ext cx="0" cy="4270931"/>
              </a:xfrm>
              <a:prstGeom prst="line">
                <a:avLst/>
              </a:prstGeom>
              <a:ln w="762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block - prevertebral g.">
              <a:extLst>
                <a:ext uri="{FF2B5EF4-FFF2-40B4-BE49-F238E27FC236}">
                  <a16:creationId xmlns:a16="http://schemas.microsoft.com/office/drawing/2014/main" id="{E3A1BD36-FB08-F7F9-BC28-FB9EDDF6DB65}"/>
                </a:ext>
              </a:extLst>
            </p:cNvPr>
            <p:cNvSpPr txBox="1"/>
            <p:nvPr/>
          </p:nvSpPr>
          <p:spPr>
            <a:xfrm>
              <a:off x="22329163" y="9990558"/>
              <a:ext cx="974013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Prevertebral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block - pons">
              <a:extLst>
                <a:ext uri="{FF2B5EF4-FFF2-40B4-BE49-F238E27FC236}">
                  <a16:creationId xmlns:a16="http://schemas.microsoft.com/office/drawing/2014/main" id="{9CBE058E-68CF-F822-6952-DE864FCECF91}"/>
                </a:ext>
              </a:extLst>
            </p:cNvPr>
            <p:cNvSpPr txBox="1"/>
            <p:nvPr/>
          </p:nvSpPr>
          <p:spPr>
            <a:xfrm>
              <a:off x="24155952" y="6912782"/>
              <a:ext cx="2880000" cy="5080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Pons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block - spinal cord">
              <a:extLst>
                <a:ext uri="{FF2B5EF4-FFF2-40B4-BE49-F238E27FC236}">
                  <a16:creationId xmlns:a16="http://schemas.microsoft.com/office/drawing/2014/main" id="{3DFEB599-D72C-048B-75FF-7DF79B86A8EC}"/>
                </a:ext>
              </a:extLst>
            </p:cNvPr>
            <p:cNvSpPr txBox="1"/>
            <p:nvPr/>
          </p:nvSpPr>
          <p:spPr>
            <a:xfrm>
              <a:off x="25017427" y="9990558"/>
              <a:ext cx="1260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</a:t>
              </a: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Spinal cord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block - medulla">
              <a:extLst>
                <a:ext uri="{FF2B5EF4-FFF2-40B4-BE49-F238E27FC236}">
                  <a16:creationId xmlns:a16="http://schemas.microsoft.com/office/drawing/2014/main" id="{1EF9231D-3CE6-EC85-BBF5-2926925CC2DF}"/>
                </a:ext>
              </a:extLst>
            </p:cNvPr>
            <p:cNvSpPr txBox="1"/>
            <p:nvPr/>
          </p:nvSpPr>
          <p:spPr>
            <a:xfrm>
              <a:off x="24162808" y="7462526"/>
              <a:ext cx="2880000" cy="24910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8" name="block - paravertebral g.">
              <a:extLst>
                <a:ext uri="{FF2B5EF4-FFF2-40B4-BE49-F238E27FC236}">
                  <a16:creationId xmlns:a16="http://schemas.microsoft.com/office/drawing/2014/main" id="{7D13AE38-003D-A17A-21D8-5DD03FF8B33A}"/>
                </a:ext>
              </a:extLst>
            </p:cNvPr>
            <p:cNvGrpSpPr/>
            <p:nvPr/>
          </p:nvGrpSpPr>
          <p:grpSpPr>
            <a:xfrm>
              <a:off x="23559997" y="9990558"/>
              <a:ext cx="4078883" cy="11304000"/>
              <a:chOff x="22417002" y="9990558"/>
              <a:chExt cx="4078883" cy="11304000"/>
            </a:xfrm>
          </p:grpSpPr>
          <p:sp>
            <p:nvSpPr>
              <p:cNvPr id="46" name="Text Box 3047">
                <a:extLst>
                  <a:ext uri="{FF2B5EF4-FFF2-40B4-BE49-F238E27FC236}">
                    <a16:creationId xmlns:a16="http://schemas.microsoft.com/office/drawing/2014/main" id="{0D35D997-5170-3FBC-D674-6AB274E79681}"/>
                  </a:ext>
                </a:extLst>
              </p:cNvPr>
              <p:cNvSpPr txBox="1"/>
              <p:nvPr/>
            </p:nvSpPr>
            <p:spPr>
              <a:xfrm>
                <a:off x="22417002" y="9990558"/>
                <a:ext cx="792000" cy="11304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90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Paravertebral g.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Text Box 3047">
                <a:extLst>
                  <a:ext uri="{FF2B5EF4-FFF2-40B4-BE49-F238E27FC236}">
                    <a16:creationId xmlns:a16="http://schemas.microsoft.com/office/drawing/2014/main" id="{054F501F-0808-26AC-DE9D-29E511227FDD}"/>
                  </a:ext>
                </a:extLst>
              </p:cNvPr>
              <p:cNvSpPr txBox="1"/>
              <p:nvPr/>
            </p:nvSpPr>
            <p:spPr>
              <a:xfrm>
                <a:off x="25703885" y="9990558"/>
                <a:ext cx="792000" cy="11304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90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Paravertebral g.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" name="block - DRG">
              <a:extLst>
                <a:ext uri="{FF2B5EF4-FFF2-40B4-BE49-F238E27FC236}">
                  <a16:creationId xmlns:a16="http://schemas.microsoft.com/office/drawing/2014/main" id="{C7823C31-4846-B06E-F29B-BBC668496AD3}"/>
                </a:ext>
              </a:extLst>
            </p:cNvPr>
            <p:cNvGrpSpPr/>
            <p:nvPr/>
          </p:nvGrpSpPr>
          <p:grpSpPr>
            <a:xfrm>
              <a:off x="24477689" y="9990558"/>
              <a:ext cx="2246183" cy="11304000"/>
              <a:chOff x="23334694" y="9990558"/>
              <a:chExt cx="2246183" cy="11304000"/>
            </a:xfrm>
          </p:grpSpPr>
          <p:sp>
            <p:nvSpPr>
              <p:cNvPr id="51" name="Text Box 3047">
                <a:extLst>
                  <a:ext uri="{FF2B5EF4-FFF2-40B4-BE49-F238E27FC236}">
                    <a16:creationId xmlns:a16="http://schemas.microsoft.com/office/drawing/2014/main" id="{4920AFEA-5C79-10DE-BA61-619FCC782662}"/>
                  </a:ext>
                </a:extLst>
              </p:cNvPr>
              <p:cNvSpPr txBox="1"/>
              <p:nvPr/>
            </p:nvSpPr>
            <p:spPr>
              <a:xfrm>
                <a:off x="25256877" y="9990558"/>
                <a:ext cx="324000" cy="11304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90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DRG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Text Box 3047">
                <a:extLst>
                  <a:ext uri="{FF2B5EF4-FFF2-40B4-BE49-F238E27FC236}">
                    <a16:creationId xmlns:a16="http://schemas.microsoft.com/office/drawing/2014/main" id="{36763C2D-C30A-E62F-29DA-6CD04D4B5A64}"/>
                  </a:ext>
                </a:extLst>
              </p:cNvPr>
              <p:cNvSpPr txBox="1"/>
              <p:nvPr/>
            </p:nvSpPr>
            <p:spPr>
              <a:xfrm>
                <a:off x="23334694" y="9990558"/>
                <a:ext cx="324000" cy="11304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90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DRG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87" name="block - thalamus">
              <a:extLst>
                <a:ext uri="{FF2B5EF4-FFF2-40B4-BE49-F238E27FC236}">
                  <a16:creationId xmlns:a16="http://schemas.microsoft.com/office/drawing/2014/main" id="{18E36D5D-0EAA-DF85-593B-BF1FC8B859A5}"/>
                </a:ext>
              </a:extLst>
            </p:cNvPr>
            <p:cNvSpPr txBox="1"/>
            <p:nvPr/>
          </p:nvSpPr>
          <p:spPr>
            <a:xfrm>
              <a:off x="18266946" y="3441548"/>
              <a:ext cx="1626078" cy="10374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Thalamus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8" name="block - midbrain">
              <a:extLst>
                <a:ext uri="{FF2B5EF4-FFF2-40B4-BE49-F238E27FC236}">
                  <a16:creationId xmlns:a16="http://schemas.microsoft.com/office/drawing/2014/main" id="{0DE75EA1-CC16-2E27-176B-F966AC877F12}"/>
                </a:ext>
              </a:extLst>
            </p:cNvPr>
            <p:cNvSpPr txBox="1"/>
            <p:nvPr/>
          </p:nvSpPr>
          <p:spPr>
            <a:xfrm>
              <a:off x="24624367" y="6210257"/>
              <a:ext cx="629014" cy="54985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Midbrain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9" name="block - olfactory cortex">
              <a:extLst>
                <a:ext uri="{FF2B5EF4-FFF2-40B4-BE49-F238E27FC236}">
                  <a16:creationId xmlns:a16="http://schemas.microsoft.com/office/drawing/2014/main" id="{7C0C3A15-E239-24D3-404E-EDE7460A05A0}"/>
                </a:ext>
              </a:extLst>
            </p:cNvPr>
            <p:cNvSpPr txBox="1"/>
            <p:nvPr/>
          </p:nvSpPr>
          <p:spPr>
            <a:xfrm>
              <a:off x="24505705" y="3985841"/>
              <a:ext cx="2144860" cy="5435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Olfactory cortex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0" name="block - diencephalon">
              <a:extLst>
                <a:ext uri="{FF2B5EF4-FFF2-40B4-BE49-F238E27FC236}">
                  <a16:creationId xmlns:a16="http://schemas.microsoft.com/office/drawing/2014/main" id="{C6E89996-D919-737D-FF39-AB23259DC32C}"/>
                </a:ext>
              </a:extLst>
            </p:cNvPr>
            <p:cNvSpPr txBox="1"/>
            <p:nvPr/>
          </p:nvSpPr>
          <p:spPr>
            <a:xfrm>
              <a:off x="24516623" y="5507303"/>
              <a:ext cx="2144858" cy="54985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Diencephalon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" name="block - cerebral cortex">
              <a:extLst>
                <a:ext uri="{FF2B5EF4-FFF2-40B4-BE49-F238E27FC236}">
                  <a16:creationId xmlns:a16="http://schemas.microsoft.com/office/drawing/2014/main" id="{3749A081-68D0-7B52-102A-DC2C60CE638F}"/>
                </a:ext>
              </a:extLst>
            </p:cNvPr>
            <p:cNvSpPr txBox="1"/>
            <p:nvPr/>
          </p:nvSpPr>
          <p:spPr>
            <a:xfrm>
              <a:off x="24624083" y="4805711"/>
              <a:ext cx="1944001" cy="54985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Cerebral cortex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nucleus - TSN">
              <a:extLst>
                <a:ext uri="{FF2B5EF4-FFF2-40B4-BE49-F238E27FC236}">
                  <a16:creationId xmlns:a16="http://schemas.microsoft.com/office/drawing/2014/main" id="{2EC086FD-D6A3-5351-1357-854B4724EABC}"/>
                </a:ext>
              </a:extLst>
            </p:cNvPr>
            <p:cNvSpPr txBox="1"/>
            <p:nvPr/>
          </p:nvSpPr>
          <p:spPr>
            <a:xfrm>
              <a:off x="26491426" y="7671822"/>
              <a:ext cx="494335" cy="58790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TSN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nucleus - NA">
              <a:extLst>
                <a:ext uri="{FF2B5EF4-FFF2-40B4-BE49-F238E27FC236}">
                  <a16:creationId xmlns:a16="http://schemas.microsoft.com/office/drawing/2014/main" id="{AD4B8196-8DF8-3654-A302-7C86BB696D88}"/>
                </a:ext>
              </a:extLst>
            </p:cNvPr>
            <p:cNvSpPr txBox="1"/>
            <p:nvPr/>
          </p:nvSpPr>
          <p:spPr>
            <a:xfrm>
              <a:off x="24201532" y="8735711"/>
              <a:ext cx="1485169" cy="11662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NA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nucleus - NTS">
              <a:extLst>
                <a:ext uri="{FF2B5EF4-FFF2-40B4-BE49-F238E27FC236}">
                  <a16:creationId xmlns:a16="http://schemas.microsoft.com/office/drawing/2014/main" id="{69CAB32D-A821-07C2-BDB8-F10E07CA2E6E}"/>
                </a:ext>
              </a:extLst>
            </p:cNvPr>
            <p:cNvSpPr txBox="1"/>
            <p:nvPr/>
          </p:nvSpPr>
          <p:spPr>
            <a:xfrm>
              <a:off x="24754735" y="7926519"/>
              <a:ext cx="1646801" cy="7733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NTS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nucleus - DMNV">
              <a:extLst>
                <a:ext uri="{FF2B5EF4-FFF2-40B4-BE49-F238E27FC236}">
                  <a16:creationId xmlns:a16="http://schemas.microsoft.com/office/drawing/2014/main" id="{19BA7E06-6063-8E31-E9DC-2BF6A80E0924}"/>
                </a:ext>
              </a:extLst>
            </p:cNvPr>
            <p:cNvSpPr txBox="1"/>
            <p:nvPr/>
          </p:nvSpPr>
          <p:spPr>
            <a:xfrm>
              <a:off x="26492444" y="8282600"/>
              <a:ext cx="495051" cy="16434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DMNV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3" name="nucleus - vestibular nuclei">
              <a:extLst>
                <a:ext uri="{FF2B5EF4-FFF2-40B4-BE49-F238E27FC236}">
                  <a16:creationId xmlns:a16="http://schemas.microsoft.com/office/drawing/2014/main" id="{6FFDD181-574F-6736-783D-1576ECD9A8F8}"/>
                </a:ext>
              </a:extLst>
            </p:cNvPr>
            <p:cNvSpPr txBox="1"/>
            <p:nvPr/>
          </p:nvSpPr>
          <p:spPr>
            <a:xfrm>
              <a:off x="25681978" y="7369947"/>
              <a:ext cx="732931" cy="2618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8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Vestibular nuclei</a:t>
              </a:r>
              <a:endPara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4" name="nucleus - cochlear nuclei">
              <a:extLst>
                <a:ext uri="{FF2B5EF4-FFF2-40B4-BE49-F238E27FC236}">
                  <a16:creationId xmlns:a16="http://schemas.microsoft.com/office/drawing/2014/main" id="{124B5769-8F53-9450-F2C0-619660356AE9}"/>
                </a:ext>
              </a:extLst>
            </p:cNvPr>
            <p:cNvSpPr txBox="1"/>
            <p:nvPr/>
          </p:nvSpPr>
          <p:spPr>
            <a:xfrm>
              <a:off x="24911673" y="7366911"/>
              <a:ext cx="732931" cy="2642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8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Cochlear nuclei</a:t>
              </a:r>
              <a:endPara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0" name="nerve - vagus">
              <a:extLst>
                <a:ext uri="{FF2B5EF4-FFF2-40B4-BE49-F238E27FC236}">
                  <a16:creationId xmlns:a16="http://schemas.microsoft.com/office/drawing/2014/main" id="{8CF8DF7E-6080-CD7D-70C0-46BA833B51CE}"/>
                </a:ext>
              </a:extLst>
            </p:cNvPr>
            <p:cNvGrpSpPr/>
            <p:nvPr/>
          </p:nvGrpSpPr>
          <p:grpSpPr>
            <a:xfrm>
              <a:off x="20590138" y="7768488"/>
              <a:ext cx="8005351" cy="2181157"/>
              <a:chOff x="19447143" y="7768488"/>
              <a:chExt cx="8005351" cy="2181157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36F5871-8611-279D-497F-D9D69B4466EA}"/>
                  </a:ext>
                </a:extLst>
              </p:cNvPr>
              <p:cNvSpPr txBox="1"/>
              <p:nvPr/>
            </p:nvSpPr>
            <p:spPr>
              <a:xfrm>
                <a:off x="19447143" y="9712613"/>
                <a:ext cx="6709685" cy="180000"/>
              </a:xfrm>
              <a:prstGeom prst="rect">
                <a:avLst/>
              </a:prstGeom>
              <a:solidFill>
                <a:srgbClr val="93FFFF"/>
              </a:solidFill>
            </p:spPr>
            <p:txBody>
              <a:bodyPr wrap="square" tIns="0" rtlCol="0" anchor="t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Text Box 112">
                <a:extLst>
                  <a:ext uri="{FF2B5EF4-FFF2-40B4-BE49-F238E27FC236}">
                    <a16:creationId xmlns:a16="http://schemas.microsoft.com/office/drawing/2014/main" id="{BBA0CE97-3C9E-FA74-4E09-4895F0E7D72A}"/>
                  </a:ext>
                </a:extLst>
              </p:cNvPr>
              <p:cNvSpPr txBox="1"/>
              <p:nvPr/>
            </p:nvSpPr>
            <p:spPr>
              <a:xfrm>
                <a:off x="21499768" y="7768648"/>
                <a:ext cx="1404000" cy="2180997"/>
              </a:xfrm>
              <a:prstGeom prst="rect">
                <a:avLst/>
              </a:prstGeom>
              <a:solidFill>
                <a:srgbClr val="93FFFF"/>
              </a:solidFill>
              <a:ln w="6350">
                <a:noFill/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X.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Vagus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nerve</a:t>
                </a:r>
              </a:p>
            </p:txBody>
          </p:sp>
          <p:sp>
            <p:nvSpPr>
              <p:cNvPr id="57" name="Text Box 112">
                <a:extLst>
                  <a:ext uri="{FF2B5EF4-FFF2-40B4-BE49-F238E27FC236}">
                    <a16:creationId xmlns:a16="http://schemas.microsoft.com/office/drawing/2014/main" id="{7BFB8175-FB1B-DDEC-046A-7D2BC3D253D6}"/>
                  </a:ext>
                </a:extLst>
              </p:cNvPr>
              <p:cNvSpPr txBox="1"/>
              <p:nvPr/>
            </p:nvSpPr>
            <p:spPr>
              <a:xfrm>
                <a:off x="26048494" y="7768488"/>
                <a:ext cx="1404000" cy="2178249"/>
              </a:xfrm>
              <a:prstGeom prst="rect">
                <a:avLst/>
              </a:prstGeom>
              <a:solidFill>
                <a:srgbClr val="93FFFF"/>
              </a:solidFill>
              <a:ln w="6350">
                <a:noFill/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X.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Vagus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nerve</a:t>
                </a:r>
              </a:p>
            </p:txBody>
          </p:sp>
        </p:grpSp>
        <p:grpSp>
          <p:nvGrpSpPr>
            <p:cNvPr id="61" name="ganglion - nodose">
              <a:extLst>
                <a:ext uri="{FF2B5EF4-FFF2-40B4-BE49-F238E27FC236}">
                  <a16:creationId xmlns:a16="http://schemas.microsoft.com/office/drawing/2014/main" id="{3581752B-758F-3240-2691-FCDB39B9C8CC}"/>
                </a:ext>
              </a:extLst>
            </p:cNvPr>
            <p:cNvGrpSpPr/>
            <p:nvPr/>
          </p:nvGrpSpPr>
          <p:grpSpPr>
            <a:xfrm>
              <a:off x="22872135" y="7874452"/>
              <a:ext cx="5689595" cy="2053459"/>
              <a:chOff x="21729140" y="7874452"/>
              <a:chExt cx="5689595" cy="2053459"/>
            </a:xfrm>
          </p:grpSpPr>
          <p:sp>
            <p:nvSpPr>
              <p:cNvPr id="55" name="Text Box 3040">
                <a:extLst>
                  <a:ext uri="{FF2B5EF4-FFF2-40B4-BE49-F238E27FC236}">
                    <a16:creationId xmlns:a16="http://schemas.microsoft.com/office/drawing/2014/main" id="{D326582D-1FB6-5AD6-7F59-E064BCE92264}"/>
                  </a:ext>
                </a:extLst>
              </p:cNvPr>
              <p:cNvSpPr txBox="1"/>
              <p:nvPr/>
            </p:nvSpPr>
            <p:spPr>
              <a:xfrm>
                <a:off x="21729140" y="7874452"/>
                <a:ext cx="540000" cy="205345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 </a:t>
                </a:r>
                <a:b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(Nodose)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Text Box 3040">
                <a:extLst>
                  <a:ext uri="{FF2B5EF4-FFF2-40B4-BE49-F238E27FC236}">
                    <a16:creationId xmlns:a16="http://schemas.microsoft.com/office/drawing/2014/main" id="{B58E417D-E5AB-3917-FB23-C9A872DCF386}"/>
                  </a:ext>
                </a:extLst>
              </p:cNvPr>
              <p:cNvSpPr txBox="1"/>
              <p:nvPr/>
            </p:nvSpPr>
            <p:spPr>
              <a:xfrm>
                <a:off x="26777935" y="8402565"/>
                <a:ext cx="640800" cy="49124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Inf. g (Nodose)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" name="ganglion - jugular">
              <a:extLst>
                <a:ext uri="{FF2B5EF4-FFF2-40B4-BE49-F238E27FC236}">
                  <a16:creationId xmlns:a16="http://schemas.microsoft.com/office/drawing/2014/main" id="{736CFFD6-AFAB-E5FE-FE5C-EBC4EA6A029F}"/>
                </a:ext>
              </a:extLst>
            </p:cNvPr>
            <p:cNvGrpSpPr/>
            <p:nvPr/>
          </p:nvGrpSpPr>
          <p:grpSpPr>
            <a:xfrm>
              <a:off x="23448135" y="7873474"/>
              <a:ext cx="4444808" cy="2054437"/>
              <a:chOff x="22305140" y="7873474"/>
              <a:chExt cx="4444808" cy="2054437"/>
            </a:xfrm>
          </p:grpSpPr>
          <p:sp>
            <p:nvSpPr>
              <p:cNvPr id="56" name="Text Box 3040">
                <a:extLst>
                  <a:ext uri="{FF2B5EF4-FFF2-40B4-BE49-F238E27FC236}">
                    <a16:creationId xmlns:a16="http://schemas.microsoft.com/office/drawing/2014/main" id="{CF161F40-F8CB-E4CD-CBCE-27A77B7B9907}"/>
                  </a:ext>
                </a:extLst>
              </p:cNvPr>
              <p:cNvSpPr txBox="1"/>
              <p:nvPr/>
            </p:nvSpPr>
            <p:spPr>
              <a:xfrm>
                <a:off x="22305140" y="7874452"/>
                <a:ext cx="540000" cy="205345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g </a:t>
                </a:r>
                <a:b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(Jugular)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Text Box 3040">
                <a:extLst>
                  <a:ext uri="{FF2B5EF4-FFF2-40B4-BE49-F238E27FC236}">
                    <a16:creationId xmlns:a16="http://schemas.microsoft.com/office/drawing/2014/main" id="{F77F02AF-B8EC-FAE1-8875-A288FB1C3A6C}"/>
                  </a:ext>
                </a:extLst>
              </p:cNvPr>
              <p:cNvSpPr txBox="1"/>
              <p:nvPr/>
            </p:nvSpPr>
            <p:spPr>
              <a:xfrm>
                <a:off x="26087548" y="7873474"/>
                <a:ext cx="662400" cy="10224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Sup. g (Jugular)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3" name="nerve - glossopharyngeal ">
              <a:extLst>
                <a:ext uri="{FF2B5EF4-FFF2-40B4-BE49-F238E27FC236}">
                  <a16:creationId xmlns:a16="http://schemas.microsoft.com/office/drawing/2014/main" id="{814BBAB4-D0D6-A30D-82C7-8EE2DF68FE84}"/>
                </a:ext>
              </a:extLst>
            </p:cNvPr>
            <p:cNvSpPr txBox="1"/>
            <p:nvPr/>
          </p:nvSpPr>
          <p:spPr>
            <a:xfrm>
              <a:off x="22507456" y="7074367"/>
              <a:ext cx="1280740" cy="648000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IX. Glossopharyngeal nerve</a:t>
              </a:r>
            </a:p>
          </p:txBody>
        </p:sp>
        <p:sp>
          <p:nvSpPr>
            <p:cNvPr id="64" name="ganglion - petrosal">
              <a:extLst>
                <a:ext uri="{FF2B5EF4-FFF2-40B4-BE49-F238E27FC236}">
                  <a16:creationId xmlns:a16="http://schemas.microsoft.com/office/drawing/2014/main" id="{1FCD2275-FB6E-E1A3-42B6-D4705DEB361E}"/>
                </a:ext>
              </a:extLst>
            </p:cNvPr>
            <p:cNvSpPr txBox="1"/>
            <p:nvPr/>
          </p:nvSpPr>
          <p:spPr>
            <a:xfrm>
              <a:off x="22523660" y="7265172"/>
              <a:ext cx="727422" cy="3770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(Petrosal)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ganglion - superior glossopharyngeal nerve">
              <a:extLst>
                <a:ext uri="{FF2B5EF4-FFF2-40B4-BE49-F238E27FC236}">
                  <a16:creationId xmlns:a16="http://schemas.microsoft.com/office/drawing/2014/main" id="{02B815C1-D9BD-84C8-8664-A6A7AB4C80D2}"/>
                </a:ext>
              </a:extLst>
            </p:cNvPr>
            <p:cNvSpPr txBox="1"/>
            <p:nvPr/>
          </p:nvSpPr>
          <p:spPr>
            <a:xfrm>
              <a:off x="23265889" y="7265172"/>
              <a:ext cx="504000" cy="37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IX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nerve - internal laryngeal nerve">
              <a:extLst>
                <a:ext uri="{FF2B5EF4-FFF2-40B4-BE49-F238E27FC236}">
                  <a16:creationId xmlns:a16="http://schemas.microsoft.com/office/drawing/2014/main" id="{9E99E2E4-D061-86BC-B410-8B49E2F38EA9}"/>
                </a:ext>
              </a:extLst>
            </p:cNvPr>
            <p:cNvSpPr txBox="1"/>
            <p:nvPr/>
          </p:nvSpPr>
          <p:spPr>
            <a:xfrm>
              <a:off x="20562386" y="8143389"/>
              <a:ext cx="931665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Internal laryngeal nerve</a:t>
              </a:r>
            </a:p>
          </p:txBody>
        </p:sp>
        <p:sp>
          <p:nvSpPr>
            <p:cNvPr id="78" name="nerve - external laryngeal nerve">
              <a:extLst>
                <a:ext uri="{FF2B5EF4-FFF2-40B4-BE49-F238E27FC236}">
                  <a16:creationId xmlns:a16="http://schemas.microsoft.com/office/drawing/2014/main" id="{CAB4C505-7CF5-5754-DE5E-AA5EA03DFDEE}"/>
                </a:ext>
              </a:extLst>
            </p:cNvPr>
            <p:cNvSpPr txBox="1"/>
            <p:nvPr/>
          </p:nvSpPr>
          <p:spPr>
            <a:xfrm>
              <a:off x="20561037" y="8333967"/>
              <a:ext cx="936000" cy="144000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External laryngeal nerve</a:t>
              </a:r>
            </a:p>
          </p:txBody>
        </p:sp>
        <p:sp>
          <p:nvSpPr>
            <p:cNvPr id="80" name="nerve - cardiac branch of vagus nerve">
              <a:extLst>
                <a:ext uri="{FF2B5EF4-FFF2-40B4-BE49-F238E27FC236}">
                  <a16:creationId xmlns:a16="http://schemas.microsoft.com/office/drawing/2014/main" id="{7A9FA228-A1FA-7E01-5196-6F1FF9117BD8}"/>
                </a:ext>
              </a:extLst>
            </p:cNvPr>
            <p:cNvSpPr txBox="1"/>
            <p:nvPr/>
          </p:nvSpPr>
          <p:spPr>
            <a:xfrm>
              <a:off x="21803811" y="8635270"/>
              <a:ext cx="574759" cy="92333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lvl="0" algn="ctr"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Cardiac branch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nerve - bronchial branch of vagus nerve">
              <a:extLst>
                <a:ext uri="{FF2B5EF4-FFF2-40B4-BE49-F238E27FC236}">
                  <a16:creationId xmlns:a16="http://schemas.microsoft.com/office/drawing/2014/main" id="{E9A81AEA-310E-CB60-3A97-DEEEF707C2E2}"/>
                </a:ext>
              </a:extLst>
            </p:cNvPr>
            <p:cNvSpPr txBox="1"/>
            <p:nvPr/>
          </p:nvSpPr>
          <p:spPr>
            <a:xfrm>
              <a:off x="20687860" y="9344402"/>
              <a:ext cx="1401445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Bronchial branch of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nerve</a:t>
              </a:r>
            </a:p>
          </p:txBody>
        </p:sp>
        <p:sp>
          <p:nvSpPr>
            <p:cNvPr id="89" name="ganglion - trigeminal nerve ">
              <a:extLst>
                <a:ext uri="{FF2B5EF4-FFF2-40B4-BE49-F238E27FC236}">
                  <a16:creationId xmlns:a16="http://schemas.microsoft.com/office/drawing/2014/main" id="{23E93CF7-A419-A2AB-F153-7CBB51D6B37F}"/>
                </a:ext>
              </a:extLst>
            </p:cNvPr>
            <p:cNvSpPr txBox="1"/>
            <p:nvPr/>
          </p:nvSpPr>
          <p:spPr>
            <a:xfrm>
              <a:off x="21839351" y="6766047"/>
              <a:ext cx="691726" cy="2011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NZ" sz="600" dirty="0"/>
                <a:t>Trigeminal nerve  g.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ganglion - pterygopalatine ">
              <a:extLst>
                <a:ext uri="{FF2B5EF4-FFF2-40B4-BE49-F238E27FC236}">
                  <a16:creationId xmlns:a16="http://schemas.microsoft.com/office/drawing/2014/main" id="{E5E45DE4-DCC5-DE8E-1873-9FF5E803823C}"/>
                </a:ext>
              </a:extLst>
            </p:cNvPr>
            <p:cNvSpPr txBox="1"/>
            <p:nvPr/>
          </p:nvSpPr>
          <p:spPr>
            <a:xfrm>
              <a:off x="19987497" y="6746230"/>
              <a:ext cx="768347" cy="2011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NZ" sz="600" dirty="0"/>
                <a:t>Pterygopalatine g.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nerve - maxillary">
              <a:extLst>
                <a:ext uri="{FF2B5EF4-FFF2-40B4-BE49-F238E27FC236}">
                  <a16:creationId xmlns:a16="http://schemas.microsoft.com/office/drawing/2014/main" id="{36EFE254-4D15-91A3-F85F-DCB0C4A52A2C}"/>
                </a:ext>
              </a:extLst>
            </p:cNvPr>
            <p:cNvSpPr txBox="1"/>
            <p:nvPr/>
          </p:nvSpPr>
          <p:spPr>
            <a:xfrm>
              <a:off x="20989524" y="6781983"/>
              <a:ext cx="810817" cy="163230"/>
            </a:xfrm>
            <a:prstGeom prst="rect">
              <a:avLst/>
            </a:prstGeom>
            <a:solidFill>
              <a:srgbClr val="92D051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defRPr/>
              </a:pPr>
              <a:r>
                <a:rPr lang="en-NZ" sz="600" dirty="0">
                  <a:solidFill>
                    <a:prstClr val="black"/>
                  </a:solidFill>
                </a:rPr>
                <a:t>Maxillary n. (CN V2)</a:t>
              </a:r>
            </a:p>
          </p:txBody>
        </p:sp>
        <p:sp>
          <p:nvSpPr>
            <p:cNvPr id="94" name="nerve - trigeminal">
              <a:extLst>
                <a:ext uri="{FF2B5EF4-FFF2-40B4-BE49-F238E27FC236}">
                  <a16:creationId xmlns:a16="http://schemas.microsoft.com/office/drawing/2014/main" id="{F931628D-7244-A26B-E51B-9BC8073CD60A}"/>
                </a:ext>
              </a:extLst>
            </p:cNvPr>
            <p:cNvSpPr txBox="1"/>
            <p:nvPr/>
          </p:nvSpPr>
          <p:spPr>
            <a:xfrm>
              <a:off x="22588013" y="6788663"/>
              <a:ext cx="691726" cy="163230"/>
            </a:xfrm>
            <a:prstGeom prst="rect">
              <a:avLst/>
            </a:prstGeom>
            <a:solidFill>
              <a:srgbClr val="92D051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defRPr/>
              </a:pPr>
              <a:r>
                <a:rPr lang="en-NZ" sz="600" dirty="0">
                  <a:solidFill>
                    <a:prstClr val="black"/>
                  </a:solidFill>
                </a:rPr>
                <a:t>V. Trigeminal n.</a:t>
              </a:r>
            </a:p>
          </p:txBody>
        </p:sp>
        <p:sp>
          <p:nvSpPr>
            <p:cNvPr id="7763" name="nerve - esophageal branch of recurrent laryngeal nerve">
              <a:extLst>
                <a:ext uri="{FF2B5EF4-FFF2-40B4-BE49-F238E27FC236}">
                  <a16:creationId xmlns:a16="http://schemas.microsoft.com/office/drawing/2014/main" id="{751E7274-635D-F334-D562-ED2E5C1F29F7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9672208" y="10060625"/>
              <a:ext cx="1197926" cy="230832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ctr">
              <a:spAutoFit/>
            </a:bodyPr>
            <a:lstStyle/>
            <a:p>
              <a:pPr lvl="0" algn="ctr">
                <a:defRPr/>
              </a:pPr>
              <a:r>
                <a:rPr lang="en-NZ" sz="600" dirty="0" err="1">
                  <a:solidFill>
                    <a:prstClr val="black"/>
                  </a:solidFill>
                </a:rPr>
                <a:t>esophageal</a:t>
              </a:r>
              <a:r>
                <a:rPr lang="en-NZ" sz="600" dirty="0">
                  <a:solidFill>
                    <a:prstClr val="black"/>
                  </a:solidFill>
                </a:rPr>
                <a:t> branch of recurrent laryngeal nerve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plexus - pharyngeal nerve plexus">
              <a:extLst>
                <a:ext uri="{FF2B5EF4-FFF2-40B4-BE49-F238E27FC236}">
                  <a16:creationId xmlns:a16="http://schemas.microsoft.com/office/drawing/2014/main" id="{C20B0C33-C600-7CDA-6F6A-CDE6B315D790}"/>
                </a:ext>
              </a:extLst>
            </p:cNvPr>
            <p:cNvSpPr txBox="1"/>
            <p:nvPr/>
          </p:nvSpPr>
          <p:spPr>
            <a:xfrm rot="16200000">
              <a:off x="19299211" y="7226332"/>
              <a:ext cx="813173" cy="252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tIns="0" rtlCol="0">
              <a:spAutoFit/>
            </a:bodyPr>
            <a:lstStyle/>
            <a:p>
              <a:pPr algn="ctr"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Pharyngeal  nerve plexus </a:t>
              </a:r>
            </a:p>
          </p:txBody>
        </p:sp>
        <p:sp>
          <p:nvSpPr>
            <p:cNvPr id="96" name="nerve - pharyngeal branch of glossopharyngeal nerve">
              <a:extLst>
                <a:ext uri="{FF2B5EF4-FFF2-40B4-BE49-F238E27FC236}">
                  <a16:creationId xmlns:a16="http://schemas.microsoft.com/office/drawing/2014/main" id="{3DC3A333-70A0-F1D5-2CBE-E01CB3939B45}"/>
                </a:ext>
              </a:extLst>
            </p:cNvPr>
            <p:cNvSpPr txBox="1"/>
            <p:nvPr/>
          </p:nvSpPr>
          <p:spPr>
            <a:xfrm>
              <a:off x="19984577" y="6980664"/>
              <a:ext cx="658343" cy="234000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lvl="0" algn="ctr">
                <a:defRPr/>
              </a:pPr>
              <a:r>
                <a:rPr lang="en-NZ" sz="600" dirty="0">
                  <a:solidFill>
                    <a:prstClr val="black"/>
                  </a:solidFill>
                </a:rPr>
                <a:t>Pharyngeal nerve</a:t>
              </a:r>
            </a:p>
          </p:txBody>
        </p:sp>
        <p:sp>
          <p:nvSpPr>
            <p:cNvPr id="97" name="nerve - superior laryngeal nerve">
              <a:extLst>
                <a:ext uri="{FF2B5EF4-FFF2-40B4-BE49-F238E27FC236}">
                  <a16:creationId xmlns:a16="http://schemas.microsoft.com/office/drawing/2014/main" id="{A281D31E-7595-6628-4E45-179EB6A8B8CC}"/>
                </a:ext>
              </a:extLst>
            </p:cNvPr>
            <p:cNvSpPr txBox="1"/>
            <p:nvPr/>
          </p:nvSpPr>
          <p:spPr>
            <a:xfrm>
              <a:off x="21526634" y="8161790"/>
              <a:ext cx="1044000" cy="108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b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Superior laryngeal nerve</a:t>
              </a:r>
            </a:p>
          </p:txBody>
        </p:sp>
        <p:sp>
          <p:nvSpPr>
            <p:cNvPr id="101" name="nerve - carotid sinus nerve branch of glossopharyngeal nerve">
              <a:extLst>
                <a:ext uri="{FF2B5EF4-FFF2-40B4-BE49-F238E27FC236}">
                  <a16:creationId xmlns:a16="http://schemas.microsoft.com/office/drawing/2014/main" id="{8310942D-C161-A4BB-9071-E480D83204B1}"/>
                </a:ext>
              </a:extLst>
            </p:cNvPr>
            <p:cNvSpPr txBox="1"/>
            <p:nvPr/>
          </p:nvSpPr>
          <p:spPr>
            <a:xfrm>
              <a:off x="20845791" y="7538690"/>
              <a:ext cx="810817" cy="108000"/>
            </a:xfrm>
            <a:prstGeom prst="rect">
              <a:avLst/>
            </a:prstGeom>
            <a:solidFill>
              <a:srgbClr val="FF66FF"/>
            </a:solidFill>
          </p:spPr>
          <p:txBody>
            <a:bodyPr wrap="squar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Carotid sinus nerve</a:t>
              </a:r>
            </a:p>
          </p:txBody>
        </p:sp>
        <p:sp>
          <p:nvSpPr>
            <p:cNvPr id="123" name="nerve - aortic depressor nerve">
              <a:extLst>
                <a:ext uri="{FF2B5EF4-FFF2-40B4-BE49-F238E27FC236}">
                  <a16:creationId xmlns:a16="http://schemas.microsoft.com/office/drawing/2014/main" id="{3E134954-3971-1BED-D6C1-CD716B8A1AED}"/>
                </a:ext>
              </a:extLst>
            </p:cNvPr>
            <p:cNvSpPr txBox="1"/>
            <p:nvPr/>
          </p:nvSpPr>
          <p:spPr>
            <a:xfrm>
              <a:off x="20951131" y="7738140"/>
              <a:ext cx="575503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b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Aortic depressor n.</a:t>
              </a:r>
            </a:p>
          </p:txBody>
        </p:sp>
        <p:sp>
          <p:nvSpPr>
            <p:cNvPr id="125" name="nerve - left recurrent laryngeal nerve">
              <a:extLst>
                <a:ext uri="{FF2B5EF4-FFF2-40B4-BE49-F238E27FC236}">
                  <a16:creationId xmlns:a16="http://schemas.microsoft.com/office/drawing/2014/main" id="{BB8EEC4A-5E54-5CDA-838A-D62FE287A387}"/>
                </a:ext>
              </a:extLst>
            </p:cNvPr>
            <p:cNvSpPr txBox="1"/>
            <p:nvPr/>
          </p:nvSpPr>
          <p:spPr>
            <a:xfrm>
              <a:off x="20607139" y="9516787"/>
              <a:ext cx="1541606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Left recurrent laryngeal nerve</a:t>
              </a:r>
            </a:p>
          </p:txBody>
        </p:sp>
        <p:sp>
          <p:nvSpPr>
            <p:cNvPr id="126" name="nerve - anterior vagal trunk">
              <a:extLst>
                <a:ext uri="{FF2B5EF4-FFF2-40B4-BE49-F238E27FC236}">
                  <a16:creationId xmlns:a16="http://schemas.microsoft.com/office/drawing/2014/main" id="{EE46E836-673B-2617-2340-593EEEC3418E}"/>
                </a:ext>
              </a:extLst>
            </p:cNvPr>
            <p:cNvSpPr txBox="1"/>
            <p:nvPr/>
          </p:nvSpPr>
          <p:spPr>
            <a:xfrm rot="16200000">
              <a:off x="20512982" y="9947751"/>
              <a:ext cx="591774" cy="58010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vagal trunk (primarily from left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 </a:t>
              </a:r>
            </a:p>
          </p:txBody>
        </p:sp>
        <p:sp>
          <p:nvSpPr>
            <p:cNvPr id="127" name="nerve - posterior vagal trunk">
              <a:extLst>
                <a:ext uri="{FF2B5EF4-FFF2-40B4-BE49-F238E27FC236}">
                  <a16:creationId xmlns:a16="http://schemas.microsoft.com/office/drawing/2014/main" id="{AF1EB9A9-15EA-BF7D-1D95-37A3362AFAB0}"/>
                </a:ext>
              </a:extLst>
            </p:cNvPr>
            <p:cNvSpPr txBox="1"/>
            <p:nvPr/>
          </p:nvSpPr>
          <p:spPr>
            <a:xfrm rot="16200000">
              <a:off x="21130503" y="9949664"/>
              <a:ext cx="591772" cy="576278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vagal trunk (primarily from right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 </a:t>
              </a:r>
            </a:p>
          </p:txBody>
        </p:sp>
        <p:sp>
          <p:nvSpPr>
            <p:cNvPr id="132" name="plexus - esophageal plexus">
              <a:extLst>
                <a:ext uri="{FF2B5EF4-FFF2-40B4-BE49-F238E27FC236}">
                  <a16:creationId xmlns:a16="http://schemas.microsoft.com/office/drawing/2014/main" id="{92E3C576-4085-48E7-898E-C42437BB2E6E}"/>
                </a:ext>
              </a:extLst>
            </p:cNvPr>
            <p:cNvSpPr txBox="1"/>
            <p:nvPr/>
          </p:nvSpPr>
          <p:spPr>
            <a:xfrm rot="16200000">
              <a:off x="19115983" y="11093172"/>
              <a:ext cx="900000" cy="2391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sophageal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159" name="plexus - pulmonary plexus">
              <a:extLst>
                <a:ext uri="{FF2B5EF4-FFF2-40B4-BE49-F238E27FC236}">
                  <a16:creationId xmlns:a16="http://schemas.microsoft.com/office/drawing/2014/main" id="{50A82424-7531-F195-96A4-796273F1AB30}"/>
                </a:ext>
              </a:extLst>
            </p:cNvPr>
            <p:cNvSpPr txBox="1"/>
            <p:nvPr/>
          </p:nvSpPr>
          <p:spPr>
            <a:xfrm rot="16200000">
              <a:off x="14980575" y="8005488"/>
              <a:ext cx="2430446" cy="2159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Pulmonary plexus </a:t>
              </a:r>
            </a:p>
          </p:txBody>
        </p:sp>
        <p:grpSp>
          <p:nvGrpSpPr>
            <p:cNvPr id="404" name="spinal cord segments">
              <a:extLst>
                <a:ext uri="{FF2B5EF4-FFF2-40B4-BE49-F238E27FC236}">
                  <a16:creationId xmlns:a16="http://schemas.microsoft.com/office/drawing/2014/main" id="{9FD33DDE-17AC-BD46-D57B-2BFB06827616}"/>
                </a:ext>
              </a:extLst>
            </p:cNvPr>
            <p:cNvGrpSpPr/>
            <p:nvPr/>
          </p:nvGrpSpPr>
          <p:grpSpPr>
            <a:xfrm>
              <a:off x="25014574" y="10541675"/>
              <a:ext cx="1264677" cy="6473191"/>
              <a:chOff x="23871579" y="10541675"/>
              <a:chExt cx="1264677" cy="6473191"/>
            </a:xfrm>
          </p:grpSpPr>
          <p:sp>
            <p:nvSpPr>
              <p:cNvPr id="319" name="Text Box 3042">
                <a:extLst>
                  <a:ext uri="{FF2B5EF4-FFF2-40B4-BE49-F238E27FC236}">
                    <a16:creationId xmlns:a16="http://schemas.microsoft.com/office/drawing/2014/main" id="{E455343B-84DD-4980-0CF6-A1CE0862EC8E}"/>
                  </a:ext>
                </a:extLst>
              </p:cNvPr>
              <p:cNvSpPr txBox="1"/>
              <p:nvPr/>
            </p:nvSpPr>
            <p:spPr>
              <a:xfrm>
                <a:off x="23871579" y="10541675"/>
                <a:ext cx="504001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20" name="Text Box 3042">
                <a:extLst>
                  <a:ext uri="{FF2B5EF4-FFF2-40B4-BE49-F238E27FC236}">
                    <a16:creationId xmlns:a16="http://schemas.microsoft.com/office/drawing/2014/main" id="{67786D9A-8676-CB97-B404-DF5CBAB8DCFF}"/>
                  </a:ext>
                </a:extLst>
              </p:cNvPr>
              <p:cNvSpPr txBox="1"/>
              <p:nvPr/>
            </p:nvSpPr>
            <p:spPr>
              <a:xfrm>
                <a:off x="23871579" y="10703387"/>
                <a:ext cx="504001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321" name="Text Box 3042">
                <a:extLst>
                  <a:ext uri="{FF2B5EF4-FFF2-40B4-BE49-F238E27FC236}">
                    <a16:creationId xmlns:a16="http://schemas.microsoft.com/office/drawing/2014/main" id="{6483E266-208C-7C22-9447-8A57C3D43824}"/>
                  </a:ext>
                </a:extLst>
              </p:cNvPr>
              <p:cNvSpPr txBox="1"/>
              <p:nvPr/>
            </p:nvSpPr>
            <p:spPr>
              <a:xfrm>
                <a:off x="23871579" y="10861427"/>
                <a:ext cx="504001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322" name="Text Box 3042">
                <a:extLst>
                  <a:ext uri="{FF2B5EF4-FFF2-40B4-BE49-F238E27FC236}">
                    <a16:creationId xmlns:a16="http://schemas.microsoft.com/office/drawing/2014/main" id="{502EFB2B-A189-F102-EF59-3B0017852360}"/>
                  </a:ext>
                </a:extLst>
              </p:cNvPr>
              <p:cNvSpPr txBox="1"/>
              <p:nvPr/>
            </p:nvSpPr>
            <p:spPr>
              <a:xfrm>
                <a:off x="23871579" y="11019467"/>
                <a:ext cx="504001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323" name="Text Box 3042">
                <a:extLst>
                  <a:ext uri="{FF2B5EF4-FFF2-40B4-BE49-F238E27FC236}">
                    <a16:creationId xmlns:a16="http://schemas.microsoft.com/office/drawing/2014/main" id="{F3B5318B-616A-9A51-5648-0C72166C3CC7}"/>
                  </a:ext>
                </a:extLst>
              </p:cNvPr>
              <p:cNvSpPr txBox="1"/>
              <p:nvPr/>
            </p:nvSpPr>
            <p:spPr>
              <a:xfrm>
                <a:off x="23871579" y="11177507"/>
                <a:ext cx="504001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324" name="Text Box 3042">
                <a:extLst>
                  <a:ext uri="{FF2B5EF4-FFF2-40B4-BE49-F238E27FC236}">
                    <a16:creationId xmlns:a16="http://schemas.microsoft.com/office/drawing/2014/main" id="{B414B4E4-0F10-D516-5059-765DC8E275E4}"/>
                  </a:ext>
                </a:extLst>
              </p:cNvPr>
              <p:cNvSpPr txBox="1"/>
              <p:nvPr/>
            </p:nvSpPr>
            <p:spPr>
              <a:xfrm>
                <a:off x="23871579" y="11335050"/>
                <a:ext cx="504001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325" name="Text Box 3042">
                <a:extLst>
                  <a:ext uri="{FF2B5EF4-FFF2-40B4-BE49-F238E27FC236}">
                    <a16:creationId xmlns:a16="http://schemas.microsoft.com/office/drawing/2014/main" id="{E499CE10-83A7-AF98-AB3A-8C9150FCA604}"/>
                  </a:ext>
                </a:extLst>
              </p:cNvPr>
              <p:cNvSpPr txBox="1"/>
              <p:nvPr/>
            </p:nvSpPr>
            <p:spPr>
              <a:xfrm>
                <a:off x="23871579" y="11493587"/>
                <a:ext cx="504001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326" name="Text Box 3042">
                <a:extLst>
                  <a:ext uri="{FF2B5EF4-FFF2-40B4-BE49-F238E27FC236}">
                    <a16:creationId xmlns:a16="http://schemas.microsoft.com/office/drawing/2014/main" id="{C5DAA39C-088E-8723-1DE5-687000C7B034}"/>
                  </a:ext>
                </a:extLst>
              </p:cNvPr>
              <p:cNvSpPr txBox="1"/>
              <p:nvPr/>
            </p:nvSpPr>
            <p:spPr>
              <a:xfrm>
                <a:off x="23871579" y="11651625"/>
                <a:ext cx="1260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327" name="Text Box 3042">
                <a:extLst>
                  <a:ext uri="{FF2B5EF4-FFF2-40B4-BE49-F238E27FC236}">
                    <a16:creationId xmlns:a16="http://schemas.microsoft.com/office/drawing/2014/main" id="{A8E8E81D-5F7A-6819-68D2-570229EECE10}"/>
                  </a:ext>
                </a:extLst>
              </p:cNvPr>
              <p:cNvSpPr txBox="1"/>
              <p:nvPr/>
            </p:nvSpPr>
            <p:spPr>
              <a:xfrm>
                <a:off x="23873014" y="11809550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28" name="Text Box 3042">
                <a:extLst>
                  <a:ext uri="{FF2B5EF4-FFF2-40B4-BE49-F238E27FC236}">
                    <a16:creationId xmlns:a16="http://schemas.microsoft.com/office/drawing/2014/main" id="{BCD1FF64-AC7E-7715-3C2C-7BC14A3E2CE7}"/>
                  </a:ext>
                </a:extLst>
              </p:cNvPr>
              <p:cNvSpPr txBox="1"/>
              <p:nvPr/>
            </p:nvSpPr>
            <p:spPr>
              <a:xfrm>
                <a:off x="23873014" y="12042006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329" name="Text Box 3042">
                <a:extLst>
                  <a:ext uri="{FF2B5EF4-FFF2-40B4-BE49-F238E27FC236}">
                    <a16:creationId xmlns:a16="http://schemas.microsoft.com/office/drawing/2014/main" id="{C16A3F30-F845-27BB-E94E-0ED73AE5B179}"/>
                  </a:ext>
                </a:extLst>
              </p:cNvPr>
              <p:cNvSpPr txBox="1"/>
              <p:nvPr/>
            </p:nvSpPr>
            <p:spPr>
              <a:xfrm>
                <a:off x="23873014" y="12278631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330" name="Text Box 3042">
                <a:extLst>
                  <a:ext uri="{FF2B5EF4-FFF2-40B4-BE49-F238E27FC236}">
                    <a16:creationId xmlns:a16="http://schemas.microsoft.com/office/drawing/2014/main" id="{E2D7815C-B09C-7EB4-F1A5-55EF3558ACFF}"/>
                  </a:ext>
                </a:extLst>
              </p:cNvPr>
              <p:cNvSpPr txBox="1"/>
              <p:nvPr/>
            </p:nvSpPr>
            <p:spPr>
              <a:xfrm>
                <a:off x="23873014" y="12514759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331" name="Text Box 3042">
                <a:extLst>
                  <a:ext uri="{FF2B5EF4-FFF2-40B4-BE49-F238E27FC236}">
                    <a16:creationId xmlns:a16="http://schemas.microsoft.com/office/drawing/2014/main" id="{0C558646-8EB1-DAEF-72F9-EDD3A8E62068}"/>
                  </a:ext>
                </a:extLst>
              </p:cNvPr>
              <p:cNvSpPr txBox="1"/>
              <p:nvPr/>
            </p:nvSpPr>
            <p:spPr>
              <a:xfrm>
                <a:off x="23873014" y="12750887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332" name="Text Box 3042">
                <a:extLst>
                  <a:ext uri="{FF2B5EF4-FFF2-40B4-BE49-F238E27FC236}">
                    <a16:creationId xmlns:a16="http://schemas.microsoft.com/office/drawing/2014/main" id="{76E89E63-5D42-87DD-76FD-B7E794AB356D}"/>
                  </a:ext>
                </a:extLst>
              </p:cNvPr>
              <p:cNvSpPr txBox="1"/>
              <p:nvPr/>
            </p:nvSpPr>
            <p:spPr>
              <a:xfrm>
                <a:off x="23873014" y="12987512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333" name="Text Box 3042">
                <a:extLst>
                  <a:ext uri="{FF2B5EF4-FFF2-40B4-BE49-F238E27FC236}">
                    <a16:creationId xmlns:a16="http://schemas.microsoft.com/office/drawing/2014/main" id="{02220938-8A16-8668-54A5-1AF6BB92B3D8}"/>
                  </a:ext>
                </a:extLst>
              </p:cNvPr>
              <p:cNvSpPr txBox="1"/>
              <p:nvPr/>
            </p:nvSpPr>
            <p:spPr>
              <a:xfrm>
                <a:off x="23873014" y="13220272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334" name="Text Box 3042">
                <a:extLst>
                  <a:ext uri="{FF2B5EF4-FFF2-40B4-BE49-F238E27FC236}">
                    <a16:creationId xmlns:a16="http://schemas.microsoft.com/office/drawing/2014/main" id="{ABBE24EC-D99B-758D-EA9A-C8D0C1F75E38}"/>
                  </a:ext>
                </a:extLst>
              </p:cNvPr>
              <p:cNvSpPr txBox="1"/>
              <p:nvPr/>
            </p:nvSpPr>
            <p:spPr>
              <a:xfrm>
                <a:off x="23873014" y="13463247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335" name="Text Box 3042">
                <a:extLst>
                  <a:ext uri="{FF2B5EF4-FFF2-40B4-BE49-F238E27FC236}">
                    <a16:creationId xmlns:a16="http://schemas.microsoft.com/office/drawing/2014/main" id="{C471F4BD-F5D2-056F-E987-0AE5791399A2}"/>
                  </a:ext>
                </a:extLst>
              </p:cNvPr>
              <p:cNvSpPr txBox="1"/>
              <p:nvPr/>
            </p:nvSpPr>
            <p:spPr>
              <a:xfrm>
                <a:off x="23876189" y="13703047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9</a:t>
                </a:r>
              </a:p>
            </p:txBody>
          </p:sp>
          <p:sp>
            <p:nvSpPr>
              <p:cNvPr id="316" name="Text Box 3042">
                <a:extLst>
                  <a:ext uri="{FF2B5EF4-FFF2-40B4-BE49-F238E27FC236}">
                    <a16:creationId xmlns:a16="http://schemas.microsoft.com/office/drawing/2014/main" id="{2BBA2F41-160C-5650-81C0-B2A3319A8D81}"/>
                  </a:ext>
                </a:extLst>
              </p:cNvPr>
              <p:cNvSpPr txBox="1"/>
              <p:nvPr/>
            </p:nvSpPr>
            <p:spPr>
              <a:xfrm>
                <a:off x="23873014" y="13942847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10</a:t>
                </a:r>
              </a:p>
            </p:txBody>
          </p:sp>
          <p:sp>
            <p:nvSpPr>
              <p:cNvPr id="317" name="Text Box 3042">
                <a:extLst>
                  <a:ext uri="{FF2B5EF4-FFF2-40B4-BE49-F238E27FC236}">
                    <a16:creationId xmlns:a16="http://schemas.microsoft.com/office/drawing/2014/main" id="{394730B3-E73E-0D60-F597-7D72F286E61F}"/>
                  </a:ext>
                </a:extLst>
              </p:cNvPr>
              <p:cNvSpPr txBox="1"/>
              <p:nvPr/>
            </p:nvSpPr>
            <p:spPr>
              <a:xfrm>
                <a:off x="23873014" y="14179472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11</a:t>
                </a:r>
              </a:p>
            </p:txBody>
          </p:sp>
          <p:sp>
            <p:nvSpPr>
              <p:cNvPr id="318" name="Text Box 3042">
                <a:extLst>
                  <a:ext uri="{FF2B5EF4-FFF2-40B4-BE49-F238E27FC236}">
                    <a16:creationId xmlns:a16="http://schemas.microsoft.com/office/drawing/2014/main" id="{51819EFF-F34C-2339-A604-A2FBC5DAA2D7}"/>
                  </a:ext>
                </a:extLst>
              </p:cNvPr>
              <p:cNvSpPr txBox="1"/>
              <p:nvPr/>
            </p:nvSpPr>
            <p:spPr>
              <a:xfrm>
                <a:off x="23873014" y="14419272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12</a:t>
                </a:r>
              </a:p>
            </p:txBody>
          </p:sp>
          <p:sp>
            <p:nvSpPr>
              <p:cNvPr id="336" name="Text Box 3042">
                <a:extLst>
                  <a:ext uri="{FF2B5EF4-FFF2-40B4-BE49-F238E27FC236}">
                    <a16:creationId xmlns:a16="http://schemas.microsoft.com/office/drawing/2014/main" id="{8F185B8F-B5AE-68DC-E3ED-E9DB86A210B8}"/>
                  </a:ext>
                </a:extLst>
              </p:cNvPr>
              <p:cNvSpPr txBox="1"/>
              <p:nvPr/>
            </p:nvSpPr>
            <p:spPr>
              <a:xfrm>
                <a:off x="23876256" y="14659072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L1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7" name="Text Box 3042">
                <a:extLst>
                  <a:ext uri="{FF2B5EF4-FFF2-40B4-BE49-F238E27FC236}">
                    <a16:creationId xmlns:a16="http://schemas.microsoft.com/office/drawing/2014/main" id="{AE082DD9-95E7-9AC3-0A24-E17E26B43024}"/>
                  </a:ext>
                </a:extLst>
              </p:cNvPr>
              <p:cNvSpPr txBox="1"/>
              <p:nvPr/>
            </p:nvSpPr>
            <p:spPr>
              <a:xfrm>
                <a:off x="23876192" y="14895697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L2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8" name="Text Box 3042">
                <a:extLst>
                  <a:ext uri="{FF2B5EF4-FFF2-40B4-BE49-F238E27FC236}">
                    <a16:creationId xmlns:a16="http://schemas.microsoft.com/office/drawing/2014/main" id="{940C863F-01F6-8BFE-5317-80B118623A92}"/>
                  </a:ext>
                </a:extLst>
              </p:cNvPr>
              <p:cNvSpPr txBox="1"/>
              <p:nvPr/>
            </p:nvSpPr>
            <p:spPr>
              <a:xfrm>
                <a:off x="23999020" y="15135497"/>
                <a:ext cx="504001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339" name="Text Box 3042">
                <a:extLst>
                  <a:ext uri="{FF2B5EF4-FFF2-40B4-BE49-F238E27FC236}">
                    <a16:creationId xmlns:a16="http://schemas.microsoft.com/office/drawing/2014/main" id="{218289AE-B19F-26F7-513A-24C28A311B60}"/>
                  </a:ext>
                </a:extLst>
              </p:cNvPr>
              <p:cNvSpPr txBox="1"/>
              <p:nvPr/>
            </p:nvSpPr>
            <p:spPr>
              <a:xfrm>
                <a:off x="23999020" y="15372122"/>
                <a:ext cx="504001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340" name="Text Box 3042">
                <a:extLst>
                  <a:ext uri="{FF2B5EF4-FFF2-40B4-BE49-F238E27FC236}">
                    <a16:creationId xmlns:a16="http://schemas.microsoft.com/office/drawing/2014/main" id="{159B88CF-F198-7DBE-978E-A91D4E83489E}"/>
                  </a:ext>
                </a:extLst>
              </p:cNvPr>
              <p:cNvSpPr txBox="1"/>
              <p:nvPr/>
            </p:nvSpPr>
            <p:spPr>
              <a:xfrm>
                <a:off x="23999020" y="15608747"/>
                <a:ext cx="504001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L5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1" name="Text Box 3042">
                <a:extLst>
                  <a:ext uri="{FF2B5EF4-FFF2-40B4-BE49-F238E27FC236}">
                    <a16:creationId xmlns:a16="http://schemas.microsoft.com/office/drawing/2014/main" id="{B75D4B02-5613-4249-0EC4-1B6998241627}"/>
                  </a:ext>
                </a:extLst>
              </p:cNvPr>
              <p:cNvSpPr txBox="1"/>
              <p:nvPr/>
            </p:nvSpPr>
            <p:spPr>
              <a:xfrm>
                <a:off x="23999020" y="15842197"/>
                <a:ext cx="504001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L6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2" name="Text Box 3042">
                <a:extLst>
                  <a:ext uri="{FF2B5EF4-FFF2-40B4-BE49-F238E27FC236}">
                    <a16:creationId xmlns:a16="http://schemas.microsoft.com/office/drawing/2014/main" id="{A3A759C8-2E54-F3AA-D863-52B646863A3D}"/>
                  </a:ext>
                </a:extLst>
              </p:cNvPr>
              <p:cNvSpPr txBox="1"/>
              <p:nvPr/>
            </p:nvSpPr>
            <p:spPr>
              <a:xfrm>
                <a:off x="23999020" y="16078822"/>
                <a:ext cx="504001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S1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3" name="Text Box 3042">
                <a:extLst>
                  <a:ext uri="{FF2B5EF4-FFF2-40B4-BE49-F238E27FC236}">
                    <a16:creationId xmlns:a16="http://schemas.microsoft.com/office/drawing/2014/main" id="{B2183BEC-C770-8E72-C4E7-7862F32C3804}"/>
                  </a:ext>
                </a:extLst>
              </p:cNvPr>
              <p:cNvSpPr txBox="1"/>
              <p:nvPr/>
            </p:nvSpPr>
            <p:spPr>
              <a:xfrm>
                <a:off x="23999020" y="16318622"/>
                <a:ext cx="504001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S2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4" name="Text Box 3042">
                <a:extLst>
                  <a:ext uri="{FF2B5EF4-FFF2-40B4-BE49-F238E27FC236}">
                    <a16:creationId xmlns:a16="http://schemas.microsoft.com/office/drawing/2014/main" id="{2C77D49B-778E-5E0F-A213-0A864D1750AF}"/>
                  </a:ext>
                </a:extLst>
              </p:cNvPr>
              <p:cNvSpPr txBox="1"/>
              <p:nvPr/>
            </p:nvSpPr>
            <p:spPr>
              <a:xfrm>
                <a:off x="24002195" y="16561585"/>
                <a:ext cx="504001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S3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2" name="Text Box 3042">
                <a:extLst>
                  <a:ext uri="{FF2B5EF4-FFF2-40B4-BE49-F238E27FC236}">
                    <a16:creationId xmlns:a16="http://schemas.microsoft.com/office/drawing/2014/main" id="{7D6606D0-6CD1-0287-638A-84EF01091DC9}"/>
                  </a:ext>
                </a:extLst>
              </p:cNvPr>
              <p:cNvSpPr txBox="1"/>
              <p:nvPr/>
            </p:nvSpPr>
            <p:spPr>
              <a:xfrm>
                <a:off x="24002255" y="16798866"/>
                <a:ext cx="504001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S4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43" name="ganglion - DRG">
              <a:extLst>
                <a:ext uri="{FF2B5EF4-FFF2-40B4-BE49-F238E27FC236}">
                  <a16:creationId xmlns:a16="http://schemas.microsoft.com/office/drawing/2014/main" id="{D6764CE5-4AED-FDE6-1931-1F19E16F368E}"/>
                </a:ext>
              </a:extLst>
            </p:cNvPr>
            <p:cNvGrpSpPr/>
            <p:nvPr/>
          </p:nvGrpSpPr>
          <p:grpSpPr>
            <a:xfrm>
              <a:off x="24472544" y="10558016"/>
              <a:ext cx="331192" cy="6412327"/>
              <a:chOff x="23329549" y="10558016"/>
              <a:chExt cx="331192" cy="6412327"/>
            </a:xfrm>
          </p:grpSpPr>
          <p:sp>
            <p:nvSpPr>
              <p:cNvPr id="371" name="Text Box 3045">
                <a:extLst>
                  <a:ext uri="{FF2B5EF4-FFF2-40B4-BE49-F238E27FC236}">
                    <a16:creationId xmlns:a16="http://schemas.microsoft.com/office/drawing/2014/main" id="{203F03F2-0CB9-F9E6-71D6-A5E3F7AEA4F6}"/>
                  </a:ext>
                </a:extLst>
              </p:cNvPr>
              <p:cNvSpPr txBox="1"/>
              <p:nvPr/>
            </p:nvSpPr>
            <p:spPr>
              <a:xfrm>
                <a:off x="23334218" y="10558016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C1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72" name="Text Box 3045">
                <a:extLst>
                  <a:ext uri="{FF2B5EF4-FFF2-40B4-BE49-F238E27FC236}">
                    <a16:creationId xmlns:a16="http://schemas.microsoft.com/office/drawing/2014/main" id="{6FF96894-90DE-97DA-C8C8-DD508EE8E1A0}"/>
                  </a:ext>
                </a:extLst>
              </p:cNvPr>
              <p:cNvSpPr txBox="1"/>
              <p:nvPr/>
            </p:nvSpPr>
            <p:spPr>
              <a:xfrm>
                <a:off x="23335950" y="10719187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68" name="Text Box 3045">
                <a:extLst>
                  <a:ext uri="{FF2B5EF4-FFF2-40B4-BE49-F238E27FC236}">
                    <a16:creationId xmlns:a16="http://schemas.microsoft.com/office/drawing/2014/main" id="{D93423F1-687C-4F0C-55CD-7258692935AD}"/>
                  </a:ext>
                </a:extLst>
              </p:cNvPr>
              <p:cNvSpPr txBox="1"/>
              <p:nvPr/>
            </p:nvSpPr>
            <p:spPr>
              <a:xfrm>
                <a:off x="23334165" y="10878865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C3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69" name="Text Box 3045">
                <a:extLst>
                  <a:ext uri="{FF2B5EF4-FFF2-40B4-BE49-F238E27FC236}">
                    <a16:creationId xmlns:a16="http://schemas.microsoft.com/office/drawing/2014/main" id="{02E938EF-8693-13E5-10F5-A9B8E329F0FE}"/>
                  </a:ext>
                </a:extLst>
              </p:cNvPr>
              <p:cNvSpPr txBox="1"/>
              <p:nvPr/>
            </p:nvSpPr>
            <p:spPr>
              <a:xfrm>
                <a:off x="23335897" y="11040036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C4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70" name="Text Box 3045">
                <a:extLst>
                  <a:ext uri="{FF2B5EF4-FFF2-40B4-BE49-F238E27FC236}">
                    <a16:creationId xmlns:a16="http://schemas.microsoft.com/office/drawing/2014/main" id="{0CF59FA7-3C03-3D97-72C8-45D4A0C366F8}"/>
                  </a:ext>
                </a:extLst>
              </p:cNvPr>
              <p:cNvSpPr txBox="1"/>
              <p:nvPr/>
            </p:nvSpPr>
            <p:spPr>
              <a:xfrm>
                <a:off x="23335715" y="11194119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C5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99" name="Text Box 3045">
                <a:extLst>
                  <a:ext uri="{FF2B5EF4-FFF2-40B4-BE49-F238E27FC236}">
                    <a16:creationId xmlns:a16="http://schemas.microsoft.com/office/drawing/2014/main" id="{8073A126-8F73-3E11-1766-42E5616B3A78}"/>
                  </a:ext>
                </a:extLst>
              </p:cNvPr>
              <p:cNvSpPr txBox="1"/>
              <p:nvPr/>
            </p:nvSpPr>
            <p:spPr>
              <a:xfrm>
                <a:off x="23334218" y="11349094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C6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00" name="Text Box 3045">
                <a:extLst>
                  <a:ext uri="{FF2B5EF4-FFF2-40B4-BE49-F238E27FC236}">
                    <a16:creationId xmlns:a16="http://schemas.microsoft.com/office/drawing/2014/main" id="{160401EF-220D-76B7-F7C0-D65BB5D641F1}"/>
                  </a:ext>
                </a:extLst>
              </p:cNvPr>
              <p:cNvSpPr txBox="1"/>
              <p:nvPr/>
            </p:nvSpPr>
            <p:spPr>
              <a:xfrm>
                <a:off x="23335950" y="11507090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01" name="Text Box 3045">
                <a:extLst>
                  <a:ext uri="{FF2B5EF4-FFF2-40B4-BE49-F238E27FC236}">
                    <a16:creationId xmlns:a16="http://schemas.microsoft.com/office/drawing/2014/main" id="{2B91F409-14F4-0F37-EE46-AFF46DE5E03B}"/>
                  </a:ext>
                </a:extLst>
              </p:cNvPr>
              <p:cNvSpPr txBox="1"/>
              <p:nvPr/>
            </p:nvSpPr>
            <p:spPr>
              <a:xfrm>
                <a:off x="23335768" y="11664348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8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93" name="Text Box 3045">
                <a:extLst>
                  <a:ext uri="{FF2B5EF4-FFF2-40B4-BE49-F238E27FC236}">
                    <a16:creationId xmlns:a16="http://schemas.microsoft.com/office/drawing/2014/main" id="{68B5566C-9FD0-5A21-71C0-35DFAC877376}"/>
                  </a:ext>
                </a:extLst>
              </p:cNvPr>
              <p:cNvSpPr txBox="1"/>
              <p:nvPr/>
            </p:nvSpPr>
            <p:spPr>
              <a:xfrm>
                <a:off x="23333748" y="11832252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94" name="Text Box 3045">
                <a:extLst>
                  <a:ext uri="{FF2B5EF4-FFF2-40B4-BE49-F238E27FC236}">
                    <a16:creationId xmlns:a16="http://schemas.microsoft.com/office/drawing/2014/main" id="{9D78FBCB-11B0-A79F-B416-30E02E432187}"/>
                  </a:ext>
                </a:extLst>
              </p:cNvPr>
              <p:cNvSpPr txBox="1"/>
              <p:nvPr/>
            </p:nvSpPr>
            <p:spPr>
              <a:xfrm>
                <a:off x="23333569" y="12068381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T2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95" name="Text Box 3045">
                <a:extLst>
                  <a:ext uri="{FF2B5EF4-FFF2-40B4-BE49-F238E27FC236}">
                    <a16:creationId xmlns:a16="http://schemas.microsoft.com/office/drawing/2014/main" id="{D64CFF50-A442-0E36-576A-E377D69762C2}"/>
                  </a:ext>
                </a:extLst>
              </p:cNvPr>
              <p:cNvSpPr txBox="1"/>
              <p:nvPr/>
            </p:nvSpPr>
            <p:spPr>
              <a:xfrm>
                <a:off x="23331145" y="12302253"/>
                <a:ext cx="322404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T3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96" name="Text Box 3045">
                <a:extLst>
                  <a:ext uri="{FF2B5EF4-FFF2-40B4-BE49-F238E27FC236}">
                    <a16:creationId xmlns:a16="http://schemas.microsoft.com/office/drawing/2014/main" id="{CC726343-FF8E-6090-6337-AE4FD56047F8}"/>
                  </a:ext>
                </a:extLst>
              </p:cNvPr>
              <p:cNvSpPr txBox="1"/>
              <p:nvPr/>
            </p:nvSpPr>
            <p:spPr>
              <a:xfrm>
                <a:off x="23331093" y="12538455"/>
                <a:ext cx="322456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T4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97" name="Text Box 3045">
                <a:extLst>
                  <a:ext uri="{FF2B5EF4-FFF2-40B4-BE49-F238E27FC236}">
                    <a16:creationId xmlns:a16="http://schemas.microsoft.com/office/drawing/2014/main" id="{05620932-C387-6A4A-C891-04B4DA24FD4C}"/>
                  </a:ext>
                </a:extLst>
              </p:cNvPr>
              <p:cNvSpPr txBox="1"/>
              <p:nvPr/>
            </p:nvSpPr>
            <p:spPr>
              <a:xfrm>
                <a:off x="23332724" y="12776733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T5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98" name="Text Box 3045">
                <a:extLst>
                  <a:ext uri="{FF2B5EF4-FFF2-40B4-BE49-F238E27FC236}">
                    <a16:creationId xmlns:a16="http://schemas.microsoft.com/office/drawing/2014/main" id="{E674AC33-6EA9-A48C-9B4E-6D7633CBFF59}"/>
                  </a:ext>
                </a:extLst>
              </p:cNvPr>
              <p:cNvSpPr txBox="1"/>
              <p:nvPr/>
            </p:nvSpPr>
            <p:spPr>
              <a:xfrm>
                <a:off x="23333644" y="13010772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T6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53" name="Text Box 3045">
                <a:extLst>
                  <a:ext uri="{FF2B5EF4-FFF2-40B4-BE49-F238E27FC236}">
                    <a16:creationId xmlns:a16="http://schemas.microsoft.com/office/drawing/2014/main" id="{7E9DA6DD-3276-F22C-CB59-02E00DEA39A6}"/>
                  </a:ext>
                </a:extLst>
              </p:cNvPr>
              <p:cNvSpPr txBox="1"/>
              <p:nvPr/>
            </p:nvSpPr>
            <p:spPr>
              <a:xfrm>
                <a:off x="23333569" y="13246042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T7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54" name="Text Box 3045">
                <a:extLst>
                  <a:ext uri="{FF2B5EF4-FFF2-40B4-BE49-F238E27FC236}">
                    <a16:creationId xmlns:a16="http://schemas.microsoft.com/office/drawing/2014/main" id="{12930CA0-3587-A238-C8A4-37CE844FB488}"/>
                  </a:ext>
                </a:extLst>
              </p:cNvPr>
              <p:cNvSpPr txBox="1"/>
              <p:nvPr/>
            </p:nvSpPr>
            <p:spPr>
              <a:xfrm>
                <a:off x="23331145" y="13486264"/>
                <a:ext cx="322404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T8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55" name="Text Box 3045">
                <a:extLst>
                  <a:ext uri="{FF2B5EF4-FFF2-40B4-BE49-F238E27FC236}">
                    <a16:creationId xmlns:a16="http://schemas.microsoft.com/office/drawing/2014/main" id="{38942C63-D581-61A3-A1DE-5242238164E8}"/>
                  </a:ext>
                </a:extLst>
              </p:cNvPr>
              <p:cNvSpPr txBox="1"/>
              <p:nvPr/>
            </p:nvSpPr>
            <p:spPr>
              <a:xfrm>
                <a:off x="23331093" y="13732382"/>
                <a:ext cx="322456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T9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56" name="Text Box 3045">
                <a:extLst>
                  <a:ext uri="{FF2B5EF4-FFF2-40B4-BE49-F238E27FC236}">
                    <a16:creationId xmlns:a16="http://schemas.microsoft.com/office/drawing/2014/main" id="{D930CDEA-5E57-C7C7-81E8-6C5030A560CA}"/>
                  </a:ext>
                </a:extLst>
              </p:cNvPr>
              <p:cNvSpPr txBox="1"/>
              <p:nvPr/>
            </p:nvSpPr>
            <p:spPr>
              <a:xfrm>
                <a:off x="23329549" y="13970269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T10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57" name="Text Box 3045">
                <a:extLst>
                  <a:ext uri="{FF2B5EF4-FFF2-40B4-BE49-F238E27FC236}">
                    <a16:creationId xmlns:a16="http://schemas.microsoft.com/office/drawing/2014/main" id="{80173DBF-EE07-34B9-59A1-22CFB03AEF15}"/>
                  </a:ext>
                </a:extLst>
              </p:cNvPr>
              <p:cNvSpPr txBox="1"/>
              <p:nvPr/>
            </p:nvSpPr>
            <p:spPr>
              <a:xfrm>
                <a:off x="23333644" y="14210658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T11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58" name="Text Box 3045">
                <a:extLst>
                  <a:ext uri="{FF2B5EF4-FFF2-40B4-BE49-F238E27FC236}">
                    <a16:creationId xmlns:a16="http://schemas.microsoft.com/office/drawing/2014/main" id="{F9092716-85C6-9FBA-2CA8-E1E336600591}"/>
                  </a:ext>
                </a:extLst>
              </p:cNvPr>
              <p:cNvSpPr txBox="1"/>
              <p:nvPr/>
            </p:nvSpPr>
            <p:spPr>
              <a:xfrm>
                <a:off x="23335452" y="14447283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T12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59" name="Text Box 3045">
                <a:extLst>
                  <a:ext uri="{FF2B5EF4-FFF2-40B4-BE49-F238E27FC236}">
                    <a16:creationId xmlns:a16="http://schemas.microsoft.com/office/drawing/2014/main" id="{128CF3BD-C95C-5763-36AB-2CA543838F6B}"/>
                  </a:ext>
                </a:extLst>
              </p:cNvPr>
              <p:cNvSpPr txBox="1"/>
              <p:nvPr/>
            </p:nvSpPr>
            <p:spPr>
              <a:xfrm>
                <a:off x="23333028" y="14684330"/>
                <a:ext cx="322404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L1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60" name="Text Box 3045">
                <a:extLst>
                  <a:ext uri="{FF2B5EF4-FFF2-40B4-BE49-F238E27FC236}">
                    <a16:creationId xmlns:a16="http://schemas.microsoft.com/office/drawing/2014/main" id="{DD41FCA7-CFE2-02A1-38B0-7C468DCEC8AF}"/>
                  </a:ext>
                </a:extLst>
              </p:cNvPr>
              <p:cNvSpPr txBox="1"/>
              <p:nvPr/>
            </p:nvSpPr>
            <p:spPr>
              <a:xfrm>
                <a:off x="23332976" y="14926882"/>
                <a:ext cx="322456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L2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61" name="Text Box 3045">
                <a:extLst>
                  <a:ext uri="{FF2B5EF4-FFF2-40B4-BE49-F238E27FC236}">
                    <a16:creationId xmlns:a16="http://schemas.microsoft.com/office/drawing/2014/main" id="{27804306-9BDE-C899-1B15-2421FF7B88D8}"/>
                  </a:ext>
                </a:extLst>
              </p:cNvPr>
              <p:cNvSpPr txBox="1"/>
              <p:nvPr/>
            </p:nvSpPr>
            <p:spPr>
              <a:xfrm>
                <a:off x="23331432" y="15161985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L3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62" name="Text Box 3045">
                <a:extLst>
                  <a:ext uri="{FF2B5EF4-FFF2-40B4-BE49-F238E27FC236}">
                    <a16:creationId xmlns:a16="http://schemas.microsoft.com/office/drawing/2014/main" id="{9758E752-E0C0-9DFB-3BCB-AC148E60804C}"/>
                  </a:ext>
                </a:extLst>
              </p:cNvPr>
              <p:cNvSpPr txBox="1"/>
              <p:nvPr/>
            </p:nvSpPr>
            <p:spPr>
              <a:xfrm>
                <a:off x="23335527" y="15402374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L4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63" name="Text Box 3045">
                <a:extLst>
                  <a:ext uri="{FF2B5EF4-FFF2-40B4-BE49-F238E27FC236}">
                    <a16:creationId xmlns:a16="http://schemas.microsoft.com/office/drawing/2014/main" id="{9C3AD5A8-A0E6-EA85-392F-09DF346E89FF}"/>
                  </a:ext>
                </a:extLst>
              </p:cNvPr>
              <p:cNvSpPr txBox="1"/>
              <p:nvPr/>
            </p:nvSpPr>
            <p:spPr>
              <a:xfrm>
                <a:off x="23334320" y="15633337"/>
                <a:ext cx="322404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L5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64" name="Text Box 3045">
                <a:extLst>
                  <a:ext uri="{FF2B5EF4-FFF2-40B4-BE49-F238E27FC236}">
                    <a16:creationId xmlns:a16="http://schemas.microsoft.com/office/drawing/2014/main" id="{7B9524CD-CC1B-AC65-A2E8-8D81933A713E}"/>
                  </a:ext>
                </a:extLst>
              </p:cNvPr>
              <p:cNvSpPr txBox="1"/>
              <p:nvPr/>
            </p:nvSpPr>
            <p:spPr>
              <a:xfrm>
                <a:off x="23334268" y="15866364"/>
                <a:ext cx="322456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65" name="Text Box 3045">
                <a:extLst>
                  <a:ext uri="{FF2B5EF4-FFF2-40B4-BE49-F238E27FC236}">
                    <a16:creationId xmlns:a16="http://schemas.microsoft.com/office/drawing/2014/main" id="{3C4681EA-B19D-E0E9-EEBC-E5C8F37A1277}"/>
                  </a:ext>
                </a:extLst>
              </p:cNvPr>
              <p:cNvSpPr txBox="1"/>
              <p:nvPr/>
            </p:nvSpPr>
            <p:spPr>
              <a:xfrm>
                <a:off x="23332724" y="16107817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S1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66" name="Text Box 3045">
                <a:extLst>
                  <a:ext uri="{FF2B5EF4-FFF2-40B4-BE49-F238E27FC236}">
                    <a16:creationId xmlns:a16="http://schemas.microsoft.com/office/drawing/2014/main" id="{0BD6855B-2F14-6D09-48C0-236A586D893C}"/>
                  </a:ext>
                </a:extLst>
              </p:cNvPr>
              <p:cNvSpPr txBox="1"/>
              <p:nvPr/>
            </p:nvSpPr>
            <p:spPr>
              <a:xfrm>
                <a:off x="23336819" y="16349510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S2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7" name="Text Box 3045">
                <a:extLst>
                  <a:ext uri="{FF2B5EF4-FFF2-40B4-BE49-F238E27FC236}">
                    <a16:creationId xmlns:a16="http://schemas.microsoft.com/office/drawing/2014/main" id="{94E75C58-1DE3-85F0-68BA-66EA80C40585}"/>
                  </a:ext>
                </a:extLst>
              </p:cNvPr>
              <p:cNvSpPr txBox="1"/>
              <p:nvPr/>
            </p:nvSpPr>
            <p:spPr>
              <a:xfrm>
                <a:off x="23336390" y="16589110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S3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5" name="Text Box 3045">
                <a:extLst>
                  <a:ext uri="{FF2B5EF4-FFF2-40B4-BE49-F238E27FC236}">
                    <a16:creationId xmlns:a16="http://schemas.microsoft.com/office/drawing/2014/main" id="{BCC9DD67-6CED-8259-53A1-0B41E3354AF1}"/>
                  </a:ext>
                </a:extLst>
              </p:cNvPr>
              <p:cNvSpPr txBox="1"/>
              <p:nvPr/>
            </p:nvSpPr>
            <p:spPr>
              <a:xfrm>
                <a:off x="23337724" y="16826343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S4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16" name="ganglion - paravertebral ganglia">
              <a:extLst>
                <a:ext uri="{FF2B5EF4-FFF2-40B4-BE49-F238E27FC236}">
                  <a16:creationId xmlns:a16="http://schemas.microsoft.com/office/drawing/2014/main" id="{CD9BBFE5-873B-57C8-6F7A-B6BCF9B48447}"/>
                </a:ext>
              </a:extLst>
            </p:cNvPr>
            <p:cNvGrpSpPr/>
            <p:nvPr/>
          </p:nvGrpSpPr>
          <p:grpSpPr>
            <a:xfrm>
              <a:off x="23559994" y="10250830"/>
              <a:ext cx="793617" cy="6764317"/>
              <a:chOff x="22416999" y="10250830"/>
              <a:chExt cx="793617" cy="6764317"/>
            </a:xfrm>
          </p:grpSpPr>
          <p:sp>
            <p:nvSpPr>
              <p:cNvPr id="218" name="Text Box 3040">
                <a:extLst>
                  <a:ext uri="{FF2B5EF4-FFF2-40B4-BE49-F238E27FC236}">
                    <a16:creationId xmlns:a16="http://schemas.microsoft.com/office/drawing/2014/main" id="{89209DDD-3494-9D2D-AC0D-EB9CB566B6A3}"/>
                  </a:ext>
                </a:extLst>
              </p:cNvPr>
              <p:cNvSpPr txBox="1"/>
              <p:nvPr/>
            </p:nvSpPr>
            <p:spPr>
              <a:xfrm>
                <a:off x="22417003" y="10250830"/>
                <a:ext cx="792000" cy="50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SCG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9" name="Text Box 3040">
                <a:extLst>
                  <a:ext uri="{FF2B5EF4-FFF2-40B4-BE49-F238E27FC236}">
                    <a16:creationId xmlns:a16="http://schemas.microsoft.com/office/drawing/2014/main" id="{D78C3501-933C-9A73-B4E8-CA00896D19DC}"/>
                  </a:ext>
                </a:extLst>
              </p:cNvPr>
              <p:cNvSpPr txBox="1"/>
              <p:nvPr/>
            </p:nvSpPr>
            <p:spPr>
              <a:xfrm>
                <a:off x="22416999" y="10777106"/>
                <a:ext cx="790580" cy="4673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MCG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7" name="Text Box 3045">
                <a:extLst>
                  <a:ext uri="{FF2B5EF4-FFF2-40B4-BE49-F238E27FC236}">
                    <a16:creationId xmlns:a16="http://schemas.microsoft.com/office/drawing/2014/main" id="{322BED75-1CFA-54D3-342F-BE8C09ED5919}"/>
                  </a:ext>
                </a:extLst>
              </p:cNvPr>
              <p:cNvSpPr txBox="1"/>
              <p:nvPr/>
            </p:nvSpPr>
            <p:spPr>
              <a:xfrm>
                <a:off x="22420036" y="11258884"/>
                <a:ext cx="790580" cy="45769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Stellate/ICG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8" name="Text Box 3045">
                <a:extLst>
                  <a:ext uri="{FF2B5EF4-FFF2-40B4-BE49-F238E27FC236}">
                    <a16:creationId xmlns:a16="http://schemas.microsoft.com/office/drawing/2014/main" id="{AB723D4A-1D7F-8962-0789-7D4631A545A8}"/>
                  </a:ext>
                </a:extLst>
              </p:cNvPr>
              <p:cNvSpPr txBox="1"/>
              <p:nvPr/>
            </p:nvSpPr>
            <p:spPr>
              <a:xfrm>
                <a:off x="22418521" y="11737004"/>
                <a:ext cx="789058" cy="28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0" tIns="0" rIns="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Cervico</a:t>
                </a:r>
                <a:r>
                  <a:rPr kumimoji="0" lang="en-NZ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-thoracic g.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0" name="Text Box 3045">
                <a:extLst>
                  <a:ext uri="{FF2B5EF4-FFF2-40B4-BE49-F238E27FC236}">
                    <a16:creationId xmlns:a16="http://schemas.microsoft.com/office/drawing/2014/main" id="{76E3CE1C-5685-595A-2717-3861680ED327}"/>
                  </a:ext>
                </a:extLst>
              </p:cNvPr>
              <p:cNvSpPr txBox="1"/>
              <p:nvPr/>
            </p:nvSpPr>
            <p:spPr>
              <a:xfrm>
                <a:off x="22419367" y="12040532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T2pv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1" name="Text Box 3045">
                <a:extLst>
                  <a:ext uri="{FF2B5EF4-FFF2-40B4-BE49-F238E27FC236}">
                    <a16:creationId xmlns:a16="http://schemas.microsoft.com/office/drawing/2014/main" id="{17EB00B7-3D12-B832-57A4-95AED486387D}"/>
                  </a:ext>
                </a:extLst>
              </p:cNvPr>
              <p:cNvSpPr txBox="1"/>
              <p:nvPr/>
            </p:nvSpPr>
            <p:spPr>
              <a:xfrm>
                <a:off x="22419367" y="12278285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T3pv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2" name="Text Box 3045">
                <a:extLst>
                  <a:ext uri="{FF2B5EF4-FFF2-40B4-BE49-F238E27FC236}">
                    <a16:creationId xmlns:a16="http://schemas.microsoft.com/office/drawing/2014/main" id="{8FA64BC0-8E2E-C755-2EEB-8DEBBE109774}"/>
                  </a:ext>
                </a:extLst>
              </p:cNvPr>
              <p:cNvSpPr txBox="1"/>
              <p:nvPr/>
            </p:nvSpPr>
            <p:spPr>
              <a:xfrm>
                <a:off x="22419367" y="12513388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T4pv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3" name="Text Box 3045">
                <a:extLst>
                  <a:ext uri="{FF2B5EF4-FFF2-40B4-BE49-F238E27FC236}">
                    <a16:creationId xmlns:a16="http://schemas.microsoft.com/office/drawing/2014/main" id="{0C51E66A-E529-800D-B2A1-5C311CDCB1C1}"/>
                  </a:ext>
                </a:extLst>
              </p:cNvPr>
              <p:cNvSpPr txBox="1"/>
              <p:nvPr/>
            </p:nvSpPr>
            <p:spPr>
              <a:xfrm>
                <a:off x="22419367" y="12748491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T5pv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4" name="Text Box 3045">
                <a:extLst>
                  <a:ext uri="{FF2B5EF4-FFF2-40B4-BE49-F238E27FC236}">
                    <a16:creationId xmlns:a16="http://schemas.microsoft.com/office/drawing/2014/main" id="{95579691-DF50-1AC4-7813-C073D8129C4D}"/>
                  </a:ext>
                </a:extLst>
              </p:cNvPr>
              <p:cNvSpPr txBox="1"/>
              <p:nvPr/>
            </p:nvSpPr>
            <p:spPr>
              <a:xfrm>
                <a:off x="22419367" y="12986769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T6pv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5" name="Text Box 3045">
                <a:extLst>
                  <a:ext uri="{FF2B5EF4-FFF2-40B4-BE49-F238E27FC236}">
                    <a16:creationId xmlns:a16="http://schemas.microsoft.com/office/drawing/2014/main" id="{309E9A24-832D-3F8B-2C6A-06EF9B48CAAB}"/>
                  </a:ext>
                </a:extLst>
              </p:cNvPr>
              <p:cNvSpPr txBox="1"/>
              <p:nvPr/>
            </p:nvSpPr>
            <p:spPr>
              <a:xfrm>
                <a:off x="22419367" y="13221872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T7pv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6" name="Text Box 3045">
                <a:extLst>
                  <a:ext uri="{FF2B5EF4-FFF2-40B4-BE49-F238E27FC236}">
                    <a16:creationId xmlns:a16="http://schemas.microsoft.com/office/drawing/2014/main" id="{C5FAE055-9773-A6BD-CA51-167C2E3AE2B3}"/>
                  </a:ext>
                </a:extLst>
              </p:cNvPr>
              <p:cNvSpPr txBox="1"/>
              <p:nvPr/>
            </p:nvSpPr>
            <p:spPr>
              <a:xfrm>
                <a:off x="22419367" y="13463325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T8pv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7" name="Text Box 3045">
                <a:extLst>
                  <a:ext uri="{FF2B5EF4-FFF2-40B4-BE49-F238E27FC236}">
                    <a16:creationId xmlns:a16="http://schemas.microsoft.com/office/drawing/2014/main" id="{882DEB7C-0C23-C662-7263-E66DF8261BB6}"/>
                  </a:ext>
                </a:extLst>
              </p:cNvPr>
              <p:cNvSpPr txBox="1"/>
              <p:nvPr/>
            </p:nvSpPr>
            <p:spPr>
              <a:xfrm>
                <a:off x="22419367" y="13701603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T9pv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8" name="Text Box 3045">
                <a:extLst>
                  <a:ext uri="{FF2B5EF4-FFF2-40B4-BE49-F238E27FC236}">
                    <a16:creationId xmlns:a16="http://schemas.microsoft.com/office/drawing/2014/main" id="{72276810-487A-D427-55CD-1AF0142E9C91}"/>
                  </a:ext>
                </a:extLst>
              </p:cNvPr>
              <p:cNvSpPr txBox="1"/>
              <p:nvPr/>
            </p:nvSpPr>
            <p:spPr>
              <a:xfrm>
                <a:off x="22419367" y="13939881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T10pv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9" name="Text Box 3045">
                <a:extLst>
                  <a:ext uri="{FF2B5EF4-FFF2-40B4-BE49-F238E27FC236}">
                    <a16:creationId xmlns:a16="http://schemas.microsoft.com/office/drawing/2014/main" id="{3F05C9BB-3AAE-A5D4-C553-14F2B013AD01}"/>
                  </a:ext>
                </a:extLst>
              </p:cNvPr>
              <p:cNvSpPr txBox="1"/>
              <p:nvPr/>
            </p:nvSpPr>
            <p:spPr>
              <a:xfrm>
                <a:off x="22419367" y="14181334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T11pv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30" name="Text Box 3045">
                <a:extLst>
                  <a:ext uri="{FF2B5EF4-FFF2-40B4-BE49-F238E27FC236}">
                    <a16:creationId xmlns:a16="http://schemas.microsoft.com/office/drawing/2014/main" id="{7B101330-8E3F-F149-26E5-AE7F8E35C6BF}"/>
                  </a:ext>
                </a:extLst>
              </p:cNvPr>
              <p:cNvSpPr txBox="1"/>
              <p:nvPr/>
            </p:nvSpPr>
            <p:spPr>
              <a:xfrm>
                <a:off x="22419367" y="14422789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T12pv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31" name="Text Box 3045">
                <a:extLst>
                  <a:ext uri="{FF2B5EF4-FFF2-40B4-BE49-F238E27FC236}">
                    <a16:creationId xmlns:a16="http://schemas.microsoft.com/office/drawing/2014/main" id="{DB800AA4-5FB8-109A-F084-1756CE0BB459}"/>
                  </a:ext>
                </a:extLst>
              </p:cNvPr>
              <p:cNvSpPr txBox="1"/>
              <p:nvPr/>
            </p:nvSpPr>
            <p:spPr>
              <a:xfrm>
                <a:off x="22417639" y="14659057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L1pv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32" name="Text Box 3045">
                <a:extLst>
                  <a:ext uri="{FF2B5EF4-FFF2-40B4-BE49-F238E27FC236}">
                    <a16:creationId xmlns:a16="http://schemas.microsoft.com/office/drawing/2014/main" id="{95196ED2-79A2-BEC4-556B-B6708A512692}"/>
                  </a:ext>
                </a:extLst>
              </p:cNvPr>
              <p:cNvSpPr txBox="1"/>
              <p:nvPr/>
            </p:nvSpPr>
            <p:spPr>
              <a:xfrm>
                <a:off x="22417639" y="14897088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L2pv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33" name="Text Box 3045">
                <a:extLst>
                  <a:ext uri="{FF2B5EF4-FFF2-40B4-BE49-F238E27FC236}">
                    <a16:creationId xmlns:a16="http://schemas.microsoft.com/office/drawing/2014/main" id="{C0BBACC3-80F1-46BC-A5A7-613E82C0D553}"/>
                  </a:ext>
                </a:extLst>
              </p:cNvPr>
              <p:cNvSpPr txBox="1"/>
              <p:nvPr/>
            </p:nvSpPr>
            <p:spPr>
              <a:xfrm>
                <a:off x="22417639" y="15131406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L3pv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34" name="Text Box 3045">
                <a:extLst>
                  <a:ext uri="{FF2B5EF4-FFF2-40B4-BE49-F238E27FC236}">
                    <a16:creationId xmlns:a16="http://schemas.microsoft.com/office/drawing/2014/main" id="{8DFB5539-73E8-644C-9AEF-700381B75EDD}"/>
                  </a:ext>
                </a:extLst>
              </p:cNvPr>
              <p:cNvSpPr txBox="1"/>
              <p:nvPr/>
            </p:nvSpPr>
            <p:spPr>
              <a:xfrm>
                <a:off x="22417639" y="15370635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L4pv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38" name="Text Box 3045">
                <a:extLst>
                  <a:ext uri="{FF2B5EF4-FFF2-40B4-BE49-F238E27FC236}">
                    <a16:creationId xmlns:a16="http://schemas.microsoft.com/office/drawing/2014/main" id="{36B11871-0D6A-F035-15C0-87E940A1A30D}"/>
                  </a:ext>
                </a:extLst>
              </p:cNvPr>
              <p:cNvSpPr txBox="1"/>
              <p:nvPr/>
            </p:nvSpPr>
            <p:spPr>
              <a:xfrm>
                <a:off x="22417639" y="15607059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L5pv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39" name="Text Box 3045">
                <a:extLst>
                  <a:ext uri="{FF2B5EF4-FFF2-40B4-BE49-F238E27FC236}">
                    <a16:creationId xmlns:a16="http://schemas.microsoft.com/office/drawing/2014/main" id="{82EC5C84-7407-DF91-232C-220EB9C091FD}"/>
                  </a:ext>
                </a:extLst>
              </p:cNvPr>
              <p:cNvSpPr txBox="1"/>
              <p:nvPr/>
            </p:nvSpPr>
            <p:spPr>
              <a:xfrm>
                <a:off x="22417639" y="15843483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L6pv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35" name="Text Box 3045">
                <a:extLst>
                  <a:ext uri="{FF2B5EF4-FFF2-40B4-BE49-F238E27FC236}">
                    <a16:creationId xmlns:a16="http://schemas.microsoft.com/office/drawing/2014/main" id="{9E6FC980-F81D-4F2A-CA72-2DFADC76A34F}"/>
                  </a:ext>
                </a:extLst>
              </p:cNvPr>
              <p:cNvSpPr txBox="1"/>
              <p:nvPr/>
            </p:nvSpPr>
            <p:spPr>
              <a:xfrm>
                <a:off x="22417639" y="16078873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S1pv</a:t>
                </a:r>
              </a:p>
            </p:txBody>
          </p:sp>
          <p:sp>
            <p:nvSpPr>
              <p:cNvPr id="236" name="Text Box 3045">
                <a:extLst>
                  <a:ext uri="{FF2B5EF4-FFF2-40B4-BE49-F238E27FC236}">
                    <a16:creationId xmlns:a16="http://schemas.microsoft.com/office/drawing/2014/main" id="{7BD996BF-196C-76CE-44D8-BCB421953476}"/>
                  </a:ext>
                </a:extLst>
              </p:cNvPr>
              <p:cNvSpPr txBox="1"/>
              <p:nvPr/>
            </p:nvSpPr>
            <p:spPr>
              <a:xfrm>
                <a:off x="22417639" y="16317438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S2pv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7" name="Text Box 3045">
                <a:extLst>
                  <a:ext uri="{FF2B5EF4-FFF2-40B4-BE49-F238E27FC236}">
                    <a16:creationId xmlns:a16="http://schemas.microsoft.com/office/drawing/2014/main" id="{3B94E488-D719-7E25-C925-0D422233C7AC}"/>
                  </a:ext>
                </a:extLst>
              </p:cNvPr>
              <p:cNvSpPr txBox="1"/>
              <p:nvPr/>
            </p:nvSpPr>
            <p:spPr>
              <a:xfrm>
                <a:off x="22417639" y="16559175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S3pv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6" name="Text Box 3045">
                <a:extLst>
                  <a:ext uri="{FF2B5EF4-FFF2-40B4-BE49-F238E27FC236}">
                    <a16:creationId xmlns:a16="http://schemas.microsoft.com/office/drawing/2014/main" id="{94258319-C751-9135-E6A2-0355EEDA2825}"/>
                  </a:ext>
                </a:extLst>
              </p:cNvPr>
              <p:cNvSpPr txBox="1"/>
              <p:nvPr/>
            </p:nvSpPr>
            <p:spPr>
              <a:xfrm>
                <a:off x="22417887" y="16799147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S4pv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17" name="ganglion - paravertebral ganglia">
              <a:extLst>
                <a:ext uri="{FF2B5EF4-FFF2-40B4-BE49-F238E27FC236}">
                  <a16:creationId xmlns:a16="http://schemas.microsoft.com/office/drawing/2014/main" id="{55847E96-216B-4573-AC5A-13109F06FF4C}"/>
                </a:ext>
              </a:extLst>
            </p:cNvPr>
            <p:cNvGrpSpPr/>
            <p:nvPr/>
          </p:nvGrpSpPr>
          <p:grpSpPr>
            <a:xfrm>
              <a:off x="26847843" y="10248105"/>
              <a:ext cx="793617" cy="6764317"/>
              <a:chOff x="22416999" y="10250830"/>
              <a:chExt cx="793617" cy="6764317"/>
            </a:xfrm>
          </p:grpSpPr>
          <p:sp>
            <p:nvSpPr>
              <p:cNvPr id="418" name="Text Box 3040">
                <a:extLst>
                  <a:ext uri="{FF2B5EF4-FFF2-40B4-BE49-F238E27FC236}">
                    <a16:creationId xmlns:a16="http://schemas.microsoft.com/office/drawing/2014/main" id="{BD93F0A6-0151-7EC3-0DC0-E0CD11C07703}"/>
                  </a:ext>
                </a:extLst>
              </p:cNvPr>
              <p:cNvSpPr txBox="1"/>
              <p:nvPr/>
            </p:nvSpPr>
            <p:spPr>
              <a:xfrm>
                <a:off x="22417003" y="10250830"/>
                <a:ext cx="792000" cy="50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SCG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9" name="Text Box 3040">
                <a:extLst>
                  <a:ext uri="{FF2B5EF4-FFF2-40B4-BE49-F238E27FC236}">
                    <a16:creationId xmlns:a16="http://schemas.microsoft.com/office/drawing/2014/main" id="{163F3D89-A50D-165C-9622-ABB3E11DB19E}"/>
                  </a:ext>
                </a:extLst>
              </p:cNvPr>
              <p:cNvSpPr txBox="1"/>
              <p:nvPr/>
            </p:nvSpPr>
            <p:spPr>
              <a:xfrm>
                <a:off x="22416999" y="10777106"/>
                <a:ext cx="790580" cy="4673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MCG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0" name="Text Box 3045">
                <a:extLst>
                  <a:ext uri="{FF2B5EF4-FFF2-40B4-BE49-F238E27FC236}">
                    <a16:creationId xmlns:a16="http://schemas.microsoft.com/office/drawing/2014/main" id="{BBE3BB20-0BC3-C85E-B0DF-075590C0374E}"/>
                  </a:ext>
                </a:extLst>
              </p:cNvPr>
              <p:cNvSpPr txBox="1"/>
              <p:nvPr/>
            </p:nvSpPr>
            <p:spPr>
              <a:xfrm>
                <a:off x="22420036" y="11258884"/>
                <a:ext cx="790580" cy="45769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Stellate/ICG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1" name="Text Box 3045">
                <a:extLst>
                  <a:ext uri="{FF2B5EF4-FFF2-40B4-BE49-F238E27FC236}">
                    <a16:creationId xmlns:a16="http://schemas.microsoft.com/office/drawing/2014/main" id="{11D6A0E8-5091-9B79-56EA-3E6EE0B7839F}"/>
                  </a:ext>
                </a:extLst>
              </p:cNvPr>
              <p:cNvSpPr txBox="1"/>
              <p:nvPr/>
            </p:nvSpPr>
            <p:spPr>
              <a:xfrm>
                <a:off x="22418521" y="11737004"/>
                <a:ext cx="789058" cy="28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0" tIns="0" rIns="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Cervico</a:t>
                </a:r>
                <a:r>
                  <a:rPr kumimoji="0" lang="en-NZ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-thoracic g.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22" name="Text Box 3045">
                <a:extLst>
                  <a:ext uri="{FF2B5EF4-FFF2-40B4-BE49-F238E27FC236}">
                    <a16:creationId xmlns:a16="http://schemas.microsoft.com/office/drawing/2014/main" id="{38E0CF1B-8B0F-4C53-5CD6-C5D51AEB868B}"/>
                  </a:ext>
                </a:extLst>
              </p:cNvPr>
              <p:cNvSpPr txBox="1"/>
              <p:nvPr/>
            </p:nvSpPr>
            <p:spPr>
              <a:xfrm>
                <a:off x="22419367" y="12040532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T2pv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23" name="Text Box 3045">
                <a:extLst>
                  <a:ext uri="{FF2B5EF4-FFF2-40B4-BE49-F238E27FC236}">
                    <a16:creationId xmlns:a16="http://schemas.microsoft.com/office/drawing/2014/main" id="{958DEC0F-306C-8037-14A1-CE0623EABCEC}"/>
                  </a:ext>
                </a:extLst>
              </p:cNvPr>
              <p:cNvSpPr txBox="1"/>
              <p:nvPr/>
            </p:nvSpPr>
            <p:spPr>
              <a:xfrm>
                <a:off x="22419367" y="12278285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T3pv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24" name="Text Box 3045">
                <a:extLst>
                  <a:ext uri="{FF2B5EF4-FFF2-40B4-BE49-F238E27FC236}">
                    <a16:creationId xmlns:a16="http://schemas.microsoft.com/office/drawing/2014/main" id="{9B1F5B6D-D8C6-9272-07B5-ED7FB57F8DA1}"/>
                  </a:ext>
                </a:extLst>
              </p:cNvPr>
              <p:cNvSpPr txBox="1"/>
              <p:nvPr/>
            </p:nvSpPr>
            <p:spPr>
              <a:xfrm>
                <a:off x="22419367" y="12513388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T4pv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25" name="Text Box 3045">
                <a:extLst>
                  <a:ext uri="{FF2B5EF4-FFF2-40B4-BE49-F238E27FC236}">
                    <a16:creationId xmlns:a16="http://schemas.microsoft.com/office/drawing/2014/main" id="{223B0E8C-4C11-5478-3100-7DA9D437E051}"/>
                  </a:ext>
                </a:extLst>
              </p:cNvPr>
              <p:cNvSpPr txBox="1"/>
              <p:nvPr/>
            </p:nvSpPr>
            <p:spPr>
              <a:xfrm>
                <a:off x="22419367" y="12748491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T5pv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26" name="Text Box 3045">
                <a:extLst>
                  <a:ext uri="{FF2B5EF4-FFF2-40B4-BE49-F238E27FC236}">
                    <a16:creationId xmlns:a16="http://schemas.microsoft.com/office/drawing/2014/main" id="{D144F4F6-B857-5A2A-AE4C-116148790E60}"/>
                  </a:ext>
                </a:extLst>
              </p:cNvPr>
              <p:cNvSpPr txBox="1"/>
              <p:nvPr/>
            </p:nvSpPr>
            <p:spPr>
              <a:xfrm>
                <a:off x="22419367" y="12986769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T6pv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27" name="Text Box 3045">
                <a:extLst>
                  <a:ext uri="{FF2B5EF4-FFF2-40B4-BE49-F238E27FC236}">
                    <a16:creationId xmlns:a16="http://schemas.microsoft.com/office/drawing/2014/main" id="{9BF070A5-46B2-EB24-C276-5DDB718B531D}"/>
                  </a:ext>
                </a:extLst>
              </p:cNvPr>
              <p:cNvSpPr txBox="1"/>
              <p:nvPr/>
            </p:nvSpPr>
            <p:spPr>
              <a:xfrm>
                <a:off x="22419367" y="13221872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T7pv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28" name="Text Box 3045">
                <a:extLst>
                  <a:ext uri="{FF2B5EF4-FFF2-40B4-BE49-F238E27FC236}">
                    <a16:creationId xmlns:a16="http://schemas.microsoft.com/office/drawing/2014/main" id="{3E3BF21D-E174-B43E-7E35-A25CF8F1459B}"/>
                  </a:ext>
                </a:extLst>
              </p:cNvPr>
              <p:cNvSpPr txBox="1"/>
              <p:nvPr/>
            </p:nvSpPr>
            <p:spPr>
              <a:xfrm>
                <a:off x="22419367" y="13463325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T8pv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29" name="Text Box 3045">
                <a:extLst>
                  <a:ext uri="{FF2B5EF4-FFF2-40B4-BE49-F238E27FC236}">
                    <a16:creationId xmlns:a16="http://schemas.microsoft.com/office/drawing/2014/main" id="{1563C748-9152-86D8-2C9E-4D4D8D0437E1}"/>
                  </a:ext>
                </a:extLst>
              </p:cNvPr>
              <p:cNvSpPr txBox="1"/>
              <p:nvPr/>
            </p:nvSpPr>
            <p:spPr>
              <a:xfrm>
                <a:off x="22419367" y="13701603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T9pv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0" name="Text Box 3045">
                <a:extLst>
                  <a:ext uri="{FF2B5EF4-FFF2-40B4-BE49-F238E27FC236}">
                    <a16:creationId xmlns:a16="http://schemas.microsoft.com/office/drawing/2014/main" id="{1AA7E660-4C59-BB1E-6695-F7C72C508F4D}"/>
                  </a:ext>
                </a:extLst>
              </p:cNvPr>
              <p:cNvSpPr txBox="1"/>
              <p:nvPr/>
            </p:nvSpPr>
            <p:spPr>
              <a:xfrm>
                <a:off x="22419367" y="13939881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T10pv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1" name="Text Box 3045">
                <a:extLst>
                  <a:ext uri="{FF2B5EF4-FFF2-40B4-BE49-F238E27FC236}">
                    <a16:creationId xmlns:a16="http://schemas.microsoft.com/office/drawing/2014/main" id="{7062FAEF-B9B0-E711-F75A-E8E9ECA97994}"/>
                  </a:ext>
                </a:extLst>
              </p:cNvPr>
              <p:cNvSpPr txBox="1"/>
              <p:nvPr/>
            </p:nvSpPr>
            <p:spPr>
              <a:xfrm>
                <a:off x="22419367" y="14181334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T11pv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2" name="Text Box 3045">
                <a:extLst>
                  <a:ext uri="{FF2B5EF4-FFF2-40B4-BE49-F238E27FC236}">
                    <a16:creationId xmlns:a16="http://schemas.microsoft.com/office/drawing/2014/main" id="{DDDA6055-0B43-5173-05D9-E6D6274228D5}"/>
                  </a:ext>
                </a:extLst>
              </p:cNvPr>
              <p:cNvSpPr txBox="1"/>
              <p:nvPr/>
            </p:nvSpPr>
            <p:spPr>
              <a:xfrm>
                <a:off x="22419367" y="14422789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T12pv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3" name="Text Box 3045">
                <a:extLst>
                  <a:ext uri="{FF2B5EF4-FFF2-40B4-BE49-F238E27FC236}">
                    <a16:creationId xmlns:a16="http://schemas.microsoft.com/office/drawing/2014/main" id="{25F184ED-4504-7110-8B38-352D4E3804A5}"/>
                  </a:ext>
                </a:extLst>
              </p:cNvPr>
              <p:cNvSpPr txBox="1"/>
              <p:nvPr/>
            </p:nvSpPr>
            <p:spPr>
              <a:xfrm>
                <a:off x="22417639" y="14659057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L1pv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4" name="Text Box 3045">
                <a:extLst>
                  <a:ext uri="{FF2B5EF4-FFF2-40B4-BE49-F238E27FC236}">
                    <a16:creationId xmlns:a16="http://schemas.microsoft.com/office/drawing/2014/main" id="{243476F7-35A4-26A3-4729-F669C8535392}"/>
                  </a:ext>
                </a:extLst>
              </p:cNvPr>
              <p:cNvSpPr txBox="1"/>
              <p:nvPr/>
            </p:nvSpPr>
            <p:spPr>
              <a:xfrm>
                <a:off x="22417639" y="14897088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L2pv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5" name="Text Box 3045">
                <a:extLst>
                  <a:ext uri="{FF2B5EF4-FFF2-40B4-BE49-F238E27FC236}">
                    <a16:creationId xmlns:a16="http://schemas.microsoft.com/office/drawing/2014/main" id="{C2496242-1434-9E53-DF37-B5D25558EE27}"/>
                  </a:ext>
                </a:extLst>
              </p:cNvPr>
              <p:cNvSpPr txBox="1"/>
              <p:nvPr/>
            </p:nvSpPr>
            <p:spPr>
              <a:xfrm>
                <a:off x="22417639" y="15131406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L3pv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6" name="Text Box 3045">
                <a:extLst>
                  <a:ext uri="{FF2B5EF4-FFF2-40B4-BE49-F238E27FC236}">
                    <a16:creationId xmlns:a16="http://schemas.microsoft.com/office/drawing/2014/main" id="{4FC69274-96B1-B4FA-92C8-501D74BEAC3B}"/>
                  </a:ext>
                </a:extLst>
              </p:cNvPr>
              <p:cNvSpPr txBox="1"/>
              <p:nvPr/>
            </p:nvSpPr>
            <p:spPr>
              <a:xfrm>
                <a:off x="22417639" y="15370635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L4pv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7" name="Text Box 3045">
                <a:extLst>
                  <a:ext uri="{FF2B5EF4-FFF2-40B4-BE49-F238E27FC236}">
                    <a16:creationId xmlns:a16="http://schemas.microsoft.com/office/drawing/2014/main" id="{26250F69-5EEF-F676-79CC-6A259C130156}"/>
                  </a:ext>
                </a:extLst>
              </p:cNvPr>
              <p:cNvSpPr txBox="1"/>
              <p:nvPr/>
            </p:nvSpPr>
            <p:spPr>
              <a:xfrm>
                <a:off x="22417639" y="15607059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L5pv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8" name="Text Box 3045">
                <a:extLst>
                  <a:ext uri="{FF2B5EF4-FFF2-40B4-BE49-F238E27FC236}">
                    <a16:creationId xmlns:a16="http://schemas.microsoft.com/office/drawing/2014/main" id="{B9992AFC-A91F-0EF0-8B43-1D3C9D7FFF88}"/>
                  </a:ext>
                </a:extLst>
              </p:cNvPr>
              <p:cNvSpPr txBox="1"/>
              <p:nvPr/>
            </p:nvSpPr>
            <p:spPr>
              <a:xfrm>
                <a:off x="22417639" y="15843483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L6pv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9" name="Text Box 3045">
                <a:extLst>
                  <a:ext uri="{FF2B5EF4-FFF2-40B4-BE49-F238E27FC236}">
                    <a16:creationId xmlns:a16="http://schemas.microsoft.com/office/drawing/2014/main" id="{4DF30466-DD82-A7CF-9DB0-D2726F6CD3EE}"/>
                  </a:ext>
                </a:extLst>
              </p:cNvPr>
              <p:cNvSpPr txBox="1"/>
              <p:nvPr/>
            </p:nvSpPr>
            <p:spPr>
              <a:xfrm>
                <a:off x="22417639" y="16078873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S1pv</a:t>
                </a:r>
              </a:p>
            </p:txBody>
          </p:sp>
          <p:sp>
            <p:nvSpPr>
              <p:cNvPr id="440" name="Text Box 3045">
                <a:extLst>
                  <a:ext uri="{FF2B5EF4-FFF2-40B4-BE49-F238E27FC236}">
                    <a16:creationId xmlns:a16="http://schemas.microsoft.com/office/drawing/2014/main" id="{7DA4F0AE-4F05-C901-76B6-BA6330EEB759}"/>
                  </a:ext>
                </a:extLst>
              </p:cNvPr>
              <p:cNvSpPr txBox="1"/>
              <p:nvPr/>
            </p:nvSpPr>
            <p:spPr>
              <a:xfrm>
                <a:off x="22417639" y="16317438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S2pv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1" name="Text Box 3045">
                <a:extLst>
                  <a:ext uri="{FF2B5EF4-FFF2-40B4-BE49-F238E27FC236}">
                    <a16:creationId xmlns:a16="http://schemas.microsoft.com/office/drawing/2014/main" id="{203433DF-5E3B-B41C-26BC-8EE295396428}"/>
                  </a:ext>
                </a:extLst>
              </p:cNvPr>
              <p:cNvSpPr txBox="1"/>
              <p:nvPr/>
            </p:nvSpPr>
            <p:spPr>
              <a:xfrm>
                <a:off x="22417639" y="16559175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S3pv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2" name="Text Box 3045">
                <a:extLst>
                  <a:ext uri="{FF2B5EF4-FFF2-40B4-BE49-F238E27FC236}">
                    <a16:creationId xmlns:a16="http://schemas.microsoft.com/office/drawing/2014/main" id="{6967F0B6-1A3C-497F-E986-7ECAD3C947B8}"/>
                  </a:ext>
                </a:extLst>
              </p:cNvPr>
              <p:cNvSpPr txBox="1"/>
              <p:nvPr/>
            </p:nvSpPr>
            <p:spPr>
              <a:xfrm>
                <a:off x="22417887" y="16799147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S4pv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44" name="ganglion - DRG">
              <a:extLst>
                <a:ext uri="{FF2B5EF4-FFF2-40B4-BE49-F238E27FC236}">
                  <a16:creationId xmlns:a16="http://schemas.microsoft.com/office/drawing/2014/main" id="{4B678696-D6CE-F788-6448-260ED1F5D7D3}"/>
                </a:ext>
              </a:extLst>
            </p:cNvPr>
            <p:cNvGrpSpPr/>
            <p:nvPr/>
          </p:nvGrpSpPr>
          <p:grpSpPr>
            <a:xfrm>
              <a:off x="26394950" y="10558016"/>
              <a:ext cx="331192" cy="6412327"/>
              <a:chOff x="23329549" y="10558016"/>
              <a:chExt cx="331192" cy="6412327"/>
            </a:xfrm>
          </p:grpSpPr>
          <p:sp>
            <p:nvSpPr>
              <p:cNvPr id="445" name="Text Box 3045">
                <a:extLst>
                  <a:ext uri="{FF2B5EF4-FFF2-40B4-BE49-F238E27FC236}">
                    <a16:creationId xmlns:a16="http://schemas.microsoft.com/office/drawing/2014/main" id="{405C0E82-BCF2-3C4E-738A-02EFD722E943}"/>
                  </a:ext>
                </a:extLst>
              </p:cNvPr>
              <p:cNvSpPr txBox="1"/>
              <p:nvPr/>
            </p:nvSpPr>
            <p:spPr>
              <a:xfrm>
                <a:off x="23334218" y="10558016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C1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46" name="Text Box 3045">
                <a:extLst>
                  <a:ext uri="{FF2B5EF4-FFF2-40B4-BE49-F238E27FC236}">
                    <a16:creationId xmlns:a16="http://schemas.microsoft.com/office/drawing/2014/main" id="{5A22422B-8417-FD36-C4E4-C931FEC4B595}"/>
                  </a:ext>
                </a:extLst>
              </p:cNvPr>
              <p:cNvSpPr txBox="1"/>
              <p:nvPr/>
            </p:nvSpPr>
            <p:spPr>
              <a:xfrm>
                <a:off x="23335950" y="10719187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47" name="Text Box 3045">
                <a:extLst>
                  <a:ext uri="{FF2B5EF4-FFF2-40B4-BE49-F238E27FC236}">
                    <a16:creationId xmlns:a16="http://schemas.microsoft.com/office/drawing/2014/main" id="{3099F2D2-43FE-A6D9-94C1-9ED29D629621}"/>
                  </a:ext>
                </a:extLst>
              </p:cNvPr>
              <p:cNvSpPr txBox="1"/>
              <p:nvPr/>
            </p:nvSpPr>
            <p:spPr>
              <a:xfrm>
                <a:off x="23334165" y="10878865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C3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48" name="Text Box 3045">
                <a:extLst>
                  <a:ext uri="{FF2B5EF4-FFF2-40B4-BE49-F238E27FC236}">
                    <a16:creationId xmlns:a16="http://schemas.microsoft.com/office/drawing/2014/main" id="{2B3C32B6-04A1-0D36-5231-340A60B0FA96}"/>
                  </a:ext>
                </a:extLst>
              </p:cNvPr>
              <p:cNvSpPr txBox="1"/>
              <p:nvPr/>
            </p:nvSpPr>
            <p:spPr>
              <a:xfrm>
                <a:off x="23335897" y="11040036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C4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49" name="Text Box 3045">
                <a:extLst>
                  <a:ext uri="{FF2B5EF4-FFF2-40B4-BE49-F238E27FC236}">
                    <a16:creationId xmlns:a16="http://schemas.microsoft.com/office/drawing/2014/main" id="{4D2B27E2-46B9-D555-9E7F-6D0E856A1AB9}"/>
                  </a:ext>
                </a:extLst>
              </p:cNvPr>
              <p:cNvSpPr txBox="1"/>
              <p:nvPr/>
            </p:nvSpPr>
            <p:spPr>
              <a:xfrm>
                <a:off x="23335715" y="11194119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C5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0" name="Text Box 3045">
                <a:extLst>
                  <a:ext uri="{FF2B5EF4-FFF2-40B4-BE49-F238E27FC236}">
                    <a16:creationId xmlns:a16="http://schemas.microsoft.com/office/drawing/2014/main" id="{452B52C5-CDE9-16A6-CE0B-A654348BB4B6}"/>
                  </a:ext>
                </a:extLst>
              </p:cNvPr>
              <p:cNvSpPr txBox="1"/>
              <p:nvPr/>
            </p:nvSpPr>
            <p:spPr>
              <a:xfrm>
                <a:off x="23334218" y="11349094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C6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1" name="Text Box 3045">
                <a:extLst>
                  <a:ext uri="{FF2B5EF4-FFF2-40B4-BE49-F238E27FC236}">
                    <a16:creationId xmlns:a16="http://schemas.microsoft.com/office/drawing/2014/main" id="{AACE19EB-C5E1-4FAE-985B-CAD2412BCF98}"/>
                  </a:ext>
                </a:extLst>
              </p:cNvPr>
              <p:cNvSpPr txBox="1"/>
              <p:nvPr/>
            </p:nvSpPr>
            <p:spPr>
              <a:xfrm>
                <a:off x="23335950" y="11507090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2" name="Text Box 3045">
                <a:extLst>
                  <a:ext uri="{FF2B5EF4-FFF2-40B4-BE49-F238E27FC236}">
                    <a16:creationId xmlns:a16="http://schemas.microsoft.com/office/drawing/2014/main" id="{12C8B45B-33FD-9E55-F730-7B99BA12D529}"/>
                  </a:ext>
                </a:extLst>
              </p:cNvPr>
              <p:cNvSpPr txBox="1"/>
              <p:nvPr/>
            </p:nvSpPr>
            <p:spPr>
              <a:xfrm>
                <a:off x="23335768" y="11664348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8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3" name="Text Box 3045">
                <a:extLst>
                  <a:ext uri="{FF2B5EF4-FFF2-40B4-BE49-F238E27FC236}">
                    <a16:creationId xmlns:a16="http://schemas.microsoft.com/office/drawing/2014/main" id="{B37D692A-0176-606B-FB3D-B14D6E9479B1}"/>
                  </a:ext>
                </a:extLst>
              </p:cNvPr>
              <p:cNvSpPr txBox="1"/>
              <p:nvPr/>
            </p:nvSpPr>
            <p:spPr>
              <a:xfrm>
                <a:off x="23333748" y="11832252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4" name="Text Box 3045">
                <a:extLst>
                  <a:ext uri="{FF2B5EF4-FFF2-40B4-BE49-F238E27FC236}">
                    <a16:creationId xmlns:a16="http://schemas.microsoft.com/office/drawing/2014/main" id="{39CCC873-7972-70FD-6CC6-2351BCFDA3F8}"/>
                  </a:ext>
                </a:extLst>
              </p:cNvPr>
              <p:cNvSpPr txBox="1"/>
              <p:nvPr/>
            </p:nvSpPr>
            <p:spPr>
              <a:xfrm>
                <a:off x="23333569" y="12068381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T2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5" name="Text Box 3045">
                <a:extLst>
                  <a:ext uri="{FF2B5EF4-FFF2-40B4-BE49-F238E27FC236}">
                    <a16:creationId xmlns:a16="http://schemas.microsoft.com/office/drawing/2014/main" id="{EC03797B-1C67-2F44-79ED-41538411B5E5}"/>
                  </a:ext>
                </a:extLst>
              </p:cNvPr>
              <p:cNvSpPr txBox="1"/>
              <p:nvPr/>
            </p:nvSpPr>
            <p:spPr>
              <a:xfrm>
                <a:off x="23331145" y="12302253"/>
                <a:ext cx="322404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T3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6" name="Text Box 3045">
                <a:extLst>
                  <a:ext uri="{FF2B5EF4-FFF2-40B4-BE49-F238E27FC236}">
                    <a16:creationId xmlns:a16="http://schemas.microsoft.com/office/drawing/2014/main" id="{C7FFCB3C-CF5E-5768-2F40-6381EAC19359}"/>
                  </a:ext>
                </a:extLst>
              </p:cNvPr>
              <p:cNvSpPr txBox="1"/>
              <p:nvPr/>
            </p:nvSpPr>
            <p:spPr>
              <a:xfrm>
                <a:off x="23331093" y="12538455"/>
                <a:ext cx="322456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T4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7" name="Text Box 3045">
                <a:extLst>
                  <a:ext uri="{FF2B5EF4-FFF2-40B4-BE49-F238E27FC236}">
                    <a16:creationId xmlns:a16="http://schemas.microsoft.com/office/drawing/2014/main" id="{4DB6DDAE-37DB-3458-E9B4-0D5D368787D2}"/>
                  </a:ext>
                </a:extLst>
              </p:cNvPr>
              <p:cNvSpPr txBox="1"/>
              <p:nvPr/>
            </p:nvSpPr>
            <p:spPr>
              <a:xfrm>
                <a:off x="23332724" y="12776733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T5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8" name="Text Box 3045">
                <a:extLst>
                  <a:ext uri="{FF2B5EF4-FFF2-40B4-BE49-F238E27FC236}">
                    <a16:creationId xmlns:a16="http://schemas.microsoft.com/office/drawing/2014/main" id="{0725A6E9-06F7-E59B-BF3A-2964F69E1FB6}"/>
                  </a:ext>
                </a:extLst>
              </p:cNvPr>
              <p:cNvSpPr txBox="1"/>
              <p:nvPr/>
            </p:nvSpPr>
            <p:spPr>
              <a:xfrm>
                <a:off x="23333644" y="13010772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T6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9" name="Text Box 3045">
                <a:extLst>
                  <a:ext uri="{FF2B5EF4-FFF2-40B4-BE49-F238E27FC236}">
                    <a16:creationId xmlns:a16="http://schemas.microsoft.com/office/drawing/2014/main" id="{57395890-15AE-6A15-05EF-29AFDD3F9FCB}"/>
                  </a:ext>
                </a:extLst>
              </p:cNvPr>
              <p:cNvSpPr txBox="1"/>
              <p:nvPr/>
            </p:nvSpPr>
            <p:spPr>
              <a:xfrm>
                <a:off x="23333569" y="13246042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T7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0" name="Text Box 3045">
                <a:extLst>
                  <a:ext uri="{FF2B5EF4-FFF2-40B4-BE49-F238E27FC236}">
                    <a16:creationId xmlns:a16="http://schemas.microsoft.com/office/drawing/2014/main" id="{1EB60BFF-C1D2-C804-A56D-C734B31BB7E4}"/>
                  </a:ext>
                </a:extLst>
              </p:cNvPr>
              <p:cNvSpPr txBox="1"/>
              <p:nvPr/>
            </p:nvSpPr>
            <p:spPr>
              <a:xfrm>
                <a:off x="23331145" y="13486264"/>
                <a:ext cx="322404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T8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1" name="Text Box 3045">
                <a:extLst>
                  <a:ext uri="{FF2B5EF4-FFF2-40B4-BE49-F238E27FC236}">
                    <a16:creationId xmlns:a16="http://schemas.microsoft.com/office/drawing/2014/main" id="{B23489D2-B8E4-7F00-F124-872A712FCDBB}"/>
                  </a:ext>
                </a:extLst>
              </p:cNvPr>
              <p:cNvSpPr txBox="1"/>
              <p:nvPr/>
            </p:nvSpPr>
            <p:spPr>
              <a:xfrm>
                <a:off x="23331093" y="13732382"/>
                <a:ext cx="322456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T9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2" name="Text Box 3045">
                <a:extLst>
                  <a:ext uri="{FF2B5EF4-FFF2-40B4-BE49-F238E27FC236}">
                    <a16:creationId xmlns:a16="http://schemas.microsoft.com/office/drawing/2014/main" id="{DF269D75-43B4-53AD-2CA4-A13F10C57240}"/>
                  </a:ext>
                </a:extLst>
              </p:cNvPr>
              <p:cNvSpPr txBox="1"/>
              <p:nvPr/>
            </p:nvSpPr>
            <p:spPr>
              <a:xfrm>
                <a:off x="23329549" y="13970269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T10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3" name="Text Box 3045">
                <a:extLst>
                  <a:ext uri="{FF2B5EF4-FFF2-40B4-BE49-F238E27FC236}">
                    <a16:creationId xmlns:a16="http://schemas.microsoft.com/office/drawing/2014/main" id="{F655FA2F-CE3C-0D42-3539-38BC6756B706}"/>
                  </a:ext>
                </a:extLst>
              </p:cNvPr>
              <p:cNvSpPr txBox="1"/>
              <p:nvPr/>
            </p:nvSpPr>
            <p:spPr>
              <a:xfrm>
                <a:off x="23333644" y="14210658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T11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4" name="Text Box 3045">
                <a:extLst>
                  <a:ext uri="{FF2B5EF4-FFF2-40B4-BE49-F238E27FC236}">
                    <a16:creationId xmlns:a16="http://schemas.microsoft.com/office/drawing/2014/main" id="{05657866-4A5D-DA8B-01DF-E1A1E7AD6C2B}"/>
                  </a:ext>
                </a:extLst>
              </p:cNvPr>
              <p:cNvSpPr txBox="1"/>
              <p:nvPr/>
            </p:nvSpPr>
            <p:spPr>
              <a:xfrm>
                <a:off x="23335452" y="14447283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T12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5" name="Text Box 3045">
                <a:extLst>
                  <a:ext uri="{FF2B5EF4-FFF2-40B4-BE49-F238E27FC236}">
                    <a16:creationId xmlns:a16="http://schemas.microsoft.com/office/drawing/2014/main" id="{92129D04-B381-A7A9-1B6B-0A3B12ACB19E}"/>
                  </a:ext>
                </a:extLst>
              </p:cNvPr>
              <p:cNvSpPr txBox="1"/>
              <p:nvPr/>
            </p:nvSpPr>
            <p:spPr>
              <a:xfrm>
                <a:off x="23333028" y="14684330"/>
                <a:ext cx="322404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L1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6" name="Text Box 3045">
                <a:extLst>
                  <a:ext uri="{FF2B5EF4-FFF2-40B4-BE49-F238E27FC236}">
                    <a16:creationId xmlns:a16="http://schemas.microsoft.com/office/drawing/2014/main" id="{DE057CB0-8353-5801-CFE5-061221773AB2}"/>
                  </a:ext>
                </a:extLst>
              </p:cNvPr>
              <p:cNvSpPr txBox="1"/>
              <p:nvPr/>
            </p:nvSpPr>
            <p:spPr>
              <a:xfrm>
                <a:off x="23332976" y="14926882"/>
                <a:ext cx="322456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L2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7" name="Text Box 3045">
                <a:extLst>
                  <a:ext uri="{FF2B5EF4-FFF2-40B4-BE49-F238E27FC236}">
                    <a16:creationId xmlns:a16="http://schemas.microsoft.com/office/drawing/2014/main" id="{81146EE8-225E-80D5-CA70-E5E49C86634E}"/>
                  </a:ext>
                </a:extLst>
              </p:cNvPr>
              <p:cNvSpPr txBox="1"/>
              <p:nvPr/>
            </p:nvSpPr>
            <p:spPr>
              <a:xfrm>
                <a:off x="23331432" y="15161985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L3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8" name="Text Box 3045">
                <a:extLst>
                  <a:ext uri="{FF2B5EF4-FFF2-40B4-BE49-F238E27FC236}">
                    <a16:creationId xmlns:a16="http://schemas.microsoft.com/office/drawing/2014/main" id="{08020416-7937-F756-5F1A-138DE8D9281E}"/>
                  </a:ext>
                </a:extLst>
              </p:cNvPr>
              <p:cNvSpPr txBox="1"/>
              <p:nvPr/>
            </p:nvSpPr>
            <p:spPr>
              <a:xfrm>
                <a:off x="23335527" y="15402374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L4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9" name="Text Box 3045">
                <a:extLst>
                  <a:ext uri="{FF2B5EF4-FFF2-40B4-BE49-F238E27FC236}">
                    <a16:creationId xmlns:a16="http://schemas.microsoft.com/office/drawing/2014/main" id="{F9EB0362-D915-F0B2-2698-7FAA53B943C3}"/>
                  </a:ext>
                </a:extLst>
              </p:cNvPr>
              <p:cNvSpPr txBox="1"/>
              <p:nvPr/>
            </p:nvSpPr>
            <p:spPr>
              <a:xfrm>
                <a:off x="23334320" y="15633337"/>
                <a:ext cx="322404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L5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70" name="Text Box 3045">
                <a:extLst>
                  <a:ext uri="{FF2B5EF4-FFF2-40B4-BE49-F238E27FC236}">
                    <a16:creationId xmlns:a16="http://schemas.microsoft.com/office/drawing/2014/main" id="{8B57FCDE-8E4B-C605-A1A2-ACEA4B170873}"/>
                  </a:ext>
                </a:extLst>
              </p:cNvPr>
              <p:cNvSpPr txBox="1"/>
              <p:nvPr/>
            </p:nvSpPr>
            <p:spPr>
              <a:xfrm>
                <a:off x="23334268" y="15866364"/>
                <a:ext cx="322456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71" name="Text Box 3045">
                <a:extLst>
                  <a:ext uri="{FF2B5EF4-FFF2-40B4-BE49-F238E27FC236}">
                    <a16:creationId xmlns:a16="http://schemas.microsoft.com/office/drawing/2014/main" id="{0594410B-878E-0580-40E7-61FAAE510511}"/>
                  </a:ext>
                </a:extLst>
              </p:cNvPr>
              <p:cNvSpPr txBox="1"/>
              <p:nvPr/>
            </p:nvSpPr>
            <p:spPr>
              <a:xfrm>
                <a:off x="23332724" y="16107817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S1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72" name="Text Box 3045">
                <a:extLst>
                  <a:ext uri="{FF2B5EF4-FFF2-40B4-BE49-F238E27FC236}">
                    <a16:creationId xmlns:a16="http://schemas.microsoft.com/office/drawing/2014/main" id="{ED990C20-2ACF-E8F3-6E4C-AF7CA01AB6F8}"/>
                  </a:ext>
                </a:extLst>
              </p:cNvPr>
              <p:cNvSpPr txBox="1"/>
              <p:nvPr/>
            </p:nvSpPr>
            <p:spPr>
              <a:xfrm>
                <a:off x="23336819" y="16349510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S2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3" name="Text Box 3045">
                <a:extLst>
                  <a:ext uri="{FF2B5EF4-FFF2-40B4-BE49-F238E27FC236}">
                    <a16:creationId xmlns:a16="http://schemas.microsoft.com/office/drawing/2014/main" id="{0C0136BE-B58D-7BB8-D5D1-B10FEAF68135}"/>
                  </a:ext>
                </a:extLst>
              </p:cNvPr>
              <p:cNvSpPr txBox="1"/>
              <p:nvPr/>
            </p:nvSpPr>
            <p:spPr>
              <a:xfrm>
                <a:off x="23336390" y="16589110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S3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4" name="Text Box 3045">
                <a:extLst>
                  <a:ext uri="{FF2B5EF4-FFF2-40B4-BE49-F238E27FC236}">
                    <a16:creationId xmlns:a16="http://schemas.microsoft.com/office/drawing/2014/main" id="{D9561D10-CD7E-3474-DDB7-A88C5248A086}"/>
                  </a:ext>
                </a:extLst>
              </p:cNvPr>
              <p:cNvSpPr txBox="1"/>
              <p:nvPr/>
            </p:nvSpPr>
            <p:spPr>
              <a:xfrm>
                <a:off x="23337724" y="16826343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S4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75" name="nerve - greater splanchnic ">
              <a:extLst>
                <a:ext uri="{FF2B5EF4-FFF2-40B4-BE49-F238E27FC236}">
                  <a16:creationId xmlns:a16="http://schemas.microsoft.com/office/drawing/2014/main" id="{A4028748-6A2D-A0CC-E86A-D8A630D6E451}"/>
                </a:ext>
              </a:extLst>
            </p:cNvPr>
            <p:cNvSpPr txBox="1"/>
            <p:nvPr/>
          </p:nvSpPr>
          <p:spPr>
            <a:xfrm rot="16200000">
              <a:off x="22993349" y="13141995"/>
              <a:ext cx="935400" cy="139104"/>
            </a:xfrm>
            <a:prstGeom prst="rect">
              <a:avLst/>
            </a:prstGeom>
            <a:solidFill>
              <a:srgbClr val="93FFFF">
                <a:alpha val="81000"/>
              </a:srgbClr>
            </a:solidFill>
          </p:spPr>
          <p:txBody>
            <a:bodyPr wrap="squar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Greater splanchnic n.</a:t>
              </a:r>
            </a:p>
          </p:txBody>
        </p:sp>
        <p:sp>
          <p:nvSpPr>
            <p:cNvPr id="476" name="nerve - lesser splanchnic">
              <a:extLst>
                <a:ext uri="{FF2B5EF4-FFF2-40B4-BE49-F238E27FC236}">
                  <a16:creationId xmlns:a16="http://schemas.microsoft.com/office/drawing/2014/main" id="{10F25CF4-3974-0DA9-0D4B-51D2B0D70325}"/>
                </a:ext>
              </a:extLst>
            </p:cNvPr>
            <p:cNvSpPr txBox="1"/>
            <p:nvPr/>
          </p:nvSpPr>
          <p:spPr>
            <a:xfrm rot="16200000">
              <a:off x="23155221" y="13771041"/>
              <a:ext cx="459926" cy="323165"/>
            </a:xfrm>
            <a:prstGeom prst="rect">
              <a:avLst/>
            </a:prstGeom>
            <a:solidFill>
              <a:srgbClr val="93FFFF">
                <a:alpha val="81000"/>
              </a:srgbClr>
            </a:solidFill>
          </p:spPr>
          <p:txBody>
            <a:bodyPr wrap="squar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Lesser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splanchnic n.</a:t>
              </a:r>
            </a:p>
          </p:txBody>
        </p:sp>
        <p:sp>
          <p:nvSpPr>
            <p:cNvPr id="478" name="nerve - least splanchnic">
              <a:extLst>
                <a:ext uri="{FF2B5EF4-FFF2-40B4-BE49-F238E27FC236}">
                  <a16:creationId xmlns:a16="http://schemas.microsoft.com/office/drawing/2014/main" id="{7609026A-7F9B-65F8-1E54-6E095B79EA70}"/>
                </a:ext>
              </a:extLst>
            </p:cNvPr>
            <p:cNvSpPr txBox="1"/>
            <p:nvPr/>
          </p:nvSpPr>
          <p:spPr>
            <a:xfrm rot="16200000">
              <a:off x="23160407" y="14252621"/>
              <a:ext cx="445963" cy="323165"/>
            </a:xfrm>
            <a:prstGeom prst="rect">
              <a:avLst/>
            </a:prstGeom>
            <a:solidFill>
              <a:srgbClr val="93FFFF">
                <a:alpha val="81000"/>
              </a:srgbClr>
            </a:solidFill>
          </p:spPr>
          <p:txBody>
            <a:bodyPr wrap="squar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Least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splanchnic n.</a:t>
              </a:r>
            </a:p>
          </p:txBody>
        </p:sp>
        <p:sp>
          <p:nvSpPr>
            <p:cNvPr id="9489" name="nerve - pelvic splanchnic">
              <a:extLst>
                <a:ext uri="{FF2B5EF4-FFF2-40B4-BE49-F238E27FC236}">
                  <a16:creationId xmlns:a16="http://schemas.microsoft.com/office/drawing/2014/main" id="{09FFBEB2-4796-1E27-A223-484232D1D676}"/>
                </a:ext>
              </a:extLst>
            </p:cNvPr>
            <p:cNvSpPr txBox="1"/>
            <p:nvPr/>
          </p:nvSpPr>
          <p:spPr>
            <a:xfrm rot="16200000">
              <a:off x="23011412" y="16557071"/>
              <a:ext cx="804779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Pelvic splanchnic  n.</a:t>
              </a:r>
            </a:p>
          </p:txBody>
        </p:sp>
        <p:sp>
          <p:nvSpPr>
            <p:cNvPr id="480" name="plexus - superior hypogastric plexus">
              <a:extLst>
                <a:ext uri="{FF2B5EF4-FFF2-40B4-BE49-F238E27FC236}">
                  <a16:creationId xmlns:a16="http://schemas.microsoft.com/office/drawing/2014/main" id="{DD2FEF75-322C-15C5-457F-2C6FA11705C3}"/>
                </a:ext>
              </a:extLst>
            </p:cNvPr>
            <p:cNvSpPr txBox="1"/>
            <p:nvPr/>
          </p:nvSpPr>
          <p:spPr>
            <a:xfrm rot="16200000">
              <a:off x="22804093" y="17603360"/>
              <a:ext cx="1227924" cy="18466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Superior hypogastric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plexus</a:t>
              </a:r>
            </a:p>
          </p:txBody>
        </p:sp>
        <p:sp>
          <p:nvSpPr>
            <p:cNvPr id="488" name="ganglion - ventricular ICG">
              <a:extLst>
                <a:ext uri="{FF2B5EF4-FFF2-40B4-BE49-F238E27FC236}">
                  <a16:creationId xmlns:a16="http://schemas.microsoft.com/office/drawing/2014/main" id="{7C3834A2-3B74-A71B-E461-1677EBC2A6ED}"/>
                </a:ext>
              </a:extLst>
            </p:cNvPr>
            <p:cNvSpPr txBox="1"/>
            <p:nvPr/>
          </p:nvSpPr>
          <p:spPr>
            <a:xfrm rot="16200000">
              <a:off x="14772868" y="11051222"/>
              <a:ext cx="670845" cy="27841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Ventricular 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IC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87" name="ganglion - atrial ICG">
              <a:extLst>
                <a:ext uri="{FF2B5EF4-FFF2-40B4-BE49-F238E27FC236}">
                  <a16:creationId xmlns:a16="http://schemas.microsoft.com/office/drawing/2014/main" id="{1E4E3C6D-43AF-C028-ECBA-846CA360B441}"/>
                </a:ext>
              </a:extLst>
            </p:cNvPr>
            <p:cNvSpPr txBox="1"/>
            <p:nvPr/>
          </p:nvSpPr>
          <p:spPr>
            <a:xfrm rot="16200000">
              <a:off x="14870030" y="10406652"/>
              <a:ext cx="479931" cy="27501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Atrial IC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89" name="ganglion - mediastinal g.">
              <a:extLst>
                <a:ext uri="{FF2B5EF4-FFF2-40B4-BE49-F238E27FC236}">
                  <a16:creationId xmlns:a16="http://schemas.microsoft.com/office/drawing/2014/main" id="{A30559E0-387C-41A7-3452-5227FF90CBA6}"/>
                </a:ext>
              </a:extLst>
            </p:cNvPr>
            <p:cNvSpPr txBox="1"/>
            <p:nvPr/>
          </p:nvSpPr>
          <p:spPr>
            <a:xfrm rot="16200000">
              <a:off x="14791651" y="9738028"/>
              <a:ext cx="635318" cy="27639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Mediastinal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4" name="ganglion - superior mesenteric g.">
              <a:extLst>
                <a:ext uri="{FF2B5EF4-FFF2-40B4-BE49-F238E27FC236}">
                  <a16:creationId xmlns:a16="http://schemas.microsoft.com/office/drawing/2014/main" id="{9F6D3981-3F5C-9F4B-3406-443FAC447913}"/>
                </a:ext>
              </a:extLst>
            </p:cNvPr>
            <p:cNvSpPr txBox="1"/>
            <p:nvPr/>
          </p:nvSpPr>
          <p:spPr>
            <a:xfrm rot="16200000">
              <a:off x="22095576" y="13928285"/>
              <a:ext cx="1417575" cy="33357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mesenteric g.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505" name="ganglion - celiac g.">
              <a:extLst>
                <a:ext uri="{FF2B5EF4-FFF2-40B4-BE49-F238E27FC236}">
                  <a16:creationId xmlns:a16="http://schemas.microsoft.com/office/drawing/2014/main" id="{427FE6AA-8EA1-CAB7-487A-BC8BBF91A0CE}"/>
                </a:ext>
              </a:extLst>
            </p:cNvPr>
            <p:cNvSpPr txBox="1"/>
            <p:nvPr/>
          </p:nvSpPr>
          <p:spPr>
            <a:xfrm rot="16200000">
              <a:off x="21788298" y="13077051"/>
              <a:ext cx="1479934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g. </a:t>
              </a:r>
            </a:p>
          </p:txBody>
        </p:sp>
        <p:sp>
          <p:nvSpPr>
            <p:cNvPr id="506" name="ganglion - inferior mesenteric g.">
              <a:extLst>
                <a:ext uri="{FF2B5EF4-FFF2-40B4-BE49-F238E27FC236}">
                  <a16:creationId xmlns:a16="http://schemas.microsoft.com/office/drawing/2014/main" id="{D2144B88-5C89-6736-FFD1-E1045A6AD137}"/>
                </a:ext>
              </a:extLst>
            </p:cNvPr>
            <p:cNvSpPr txBox="1"/>
            <p:nvPr/>
          </p:nvSpPr>
          <p:spPr>
            <a:xfrm rot="16200000">
              <a:off x="21775980" y="15649010"/>
              <a:ext cx="1852868" cy="33357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mesenteric g.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507" name="nerve - celiac branch of anterior vagal trunk">
              <a:extLst>
                <a:ext uri="{FF2B5EF4-FFF2-40B4-BE49-F238E27FC236}">
                  <a16:creationId xmlns:a16="http://schemas.microsoft.com/office/drawing/2014/main" id="{C5FD1380-BCCC-3547-0232-AA146973C7BD}"/>
                </a:ext>
              </a:extLst>
            </p:cNvPr>
            <p:cNvSpPr txBox="1"/>
            <p:nvPr/>
          </p:nvSpPr>
          <p:spPr>
            <a:xfrm rot="16200000">
              <a:off x="18571262" y="13910190"/>
              <a:ext cx="4210599" cy="180000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branch of anterior vagal trunk  </a:t>
              </a:r>
            </a:p>
          </p:txBody>
        </p:sp>
        <p:sp>
          <p:nvSpPr>
            <p:cNvPr id="508" name="nerve - gastric branch of anterior vagal trunk">
              <a:extLst>
                <a:ext uri="{FF2B5EF4-FFF2-40B4-BE49-F238E27FC236}">
                  <a16:creationId xmlns:a16="http://schemas.microsoft.com/office/drawing/2014/main" id="{5CAA07C0-D938-D301-EB10-218C290E1ADA}"/>
                </a:ext>
              </a:extLst>
            </p:cNvPr>
            <p:cNvSpPr txBox="1"/>
            <p:nvPr/>
          </p:nvSpPr>
          <p:spPr>
            <a:xfrm rot="16200000">
              <a:off x="18743508" y="13846193"/>
              <a:ext cx="4330311" cy="180000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Gastric branch of anterior vagal trunk  </a:t>
              </a:r>
            </a:p>
          </p:txBody>
        </p:sp>
        <p:sp>
          <p:nvSpPr>
            <p:cNvPr id="509" name="nerve - celiac branch of posterior vagal trunk">
              <a:extLst>
                <a:ext uri="{FF2B5EF4-FFF2-40B4-BE49-F238E27FC236}">
                  <a16:creationId xmlns:a16="http://schemas.microsoft.com/office/drawing/2014/main" id="{97AE9078-B8CD-5A28-BB65-AB6BB327FC2D}"/>
                </a:ext>
              </a:extLst>
            </p:cNvPr>
            <p:cNvSpPr txBox="1"/>
            <p:nvPr/>
          </p:nvSpPr>
          <p:spPr>
            <a:xfrm rot="16200000">
              <a:off x="19201911" y="13903315"/>
              <a:ext cx="4212792" cy="180000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branch of posterior vagal trunk  </a:t>
              </a:r>
            </a:p>
          </p:txBody>
        </p:sp>
        <p:sp>
          <p:nvSpPr>
            <p:cNvPr id="510" name="nerve - gastric branch of posterior vagal trunk">
              <a:extLst>
                <a:ext uri="{FF2B5EF4-FFF2-40B4-BE49-F238E27FC236}">
                  <a16:creationId xmlns:a16="http://schemas.microsoft.com/office/drawing/2014/main" id="{339A9512-8A81-D50A-ADEE-4804CC03C36B}"/>
                </a:ext>
              </a:extLst>
            </p:cNvPr>
            <p:cNvSpPr txBox="1"/>
            <p:nvPr/>
          </p:nvSpPr>
          <p:spPr>
            <a:xfrm rot="16200000">
              <a:off x="19379839" y="13857641"/>
              <a:ext cx="4304144" cy="180000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Gastric branch of posterior vagal trunk  </a:t>
              </a:r>
            </a:p>
          </p:txBody>
        </p:sp>
        <p:sp>
          <p:nvSpPr>
            <p:cNvPr id="512" name="plexus - inferior hypogastric plexus">
              <a:extLst>
                <a:ext uri="{FF2B5EF4-FFF2-40B4-BE49-F238E27FC236}">
                  <a16:creationId xmlns:a16="http://schemas.microsoft.com/office/drawing/2014/main" id="{369ACF1F-8BAE-E6D7-E4B1-07478BA0A764}"/>
                </a:ext>
              </a:extLst>
            </p:cNvPr>
            <p:cNvSpPr txBox="1"/>
            <p:nvPr/>
          </p:nvSpPr>
          <p:spPr>
            <a:xfrm rot="16200000">
              <a:off x="21661865" y="19739077"/>
              <a:ext cx="1251659" cy="18466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Inferior hypogastric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plexus</a:t>
              </a:r>
            </a:p>
          </p:txBody>
        </p:sp>
        <p:sp>
          <p:nvSpPr>
            <p:cNvPr id="513" name="plexus - pelvic plexus">
              <a:extLst>
                <a:ext uri="{FF2B5EF4-FFF2-40B4-BE49-F238E27FC236}">
                  <a16:creationId xmlns:a16="http://schemas.microsoft.com/office/drawing/2014/main" id="{948BD347-6BFA-90BD-6E4B-AABDB345016D}"/>
                </a:ext>
              </a:extLst>
            </p:cNvPr>
            <p:cNvSpPr txBox="1"/>
            <p:nvPr/>
          </p:nvSpPr>
          <p:spPr>
            <a:xfrm rot="16200000">
              <a:off x="19772859" y="20802149"/>
              <a:ext cx="708321" cy="2048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Pelvic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4" name="plexus - hepatic plexus">
              <a:extLst>
                <a:ext uri="{FF2B5EF4-FFF2-40B4-BE49-F238E27FC236}">
                  <a16:creationId xmlns:a16="http://schemas.microsoft.com/office/drawing/2014/main" id="{68302FA5-FC9E-4DDC-CFC3-5B7808E2D23B}"/>
                </a:ext>
              </a:extLst>
            </p:cNvPr>
            <p:cNvSpPr txBox="1"/>
            <p:nvPr/>
          </p:nvSpPr>
          <p:spPr>
            <a:xfrm rot="16200000">
              <a:off x="19432802" y="18241614"/>
              <a:ext cx="1388435" cy="19501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Hepatic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grpSp>
          <p:nvGrpSpPr>
            <p:cNvPr id="517" name="plexus - celiac plexus">
              <a:extLst>
                <a:ext uri="{FF2B5EF4-FFF2-40B4-BE49-F238E27FC236}">
                  <a16:creationId xmlns:a16="http://schemas.microsoft.com/office/drawing/2014/main" id="{B3951A16-3C9F-B030-3E62-5894EEBB85F3}"/>
                </a:ext>
              </a:extLst>
            </p:cNvPr>
            <p:cNvGrpSpPr/>
            <p:nvPr/>
          </p:nvGrpSpPr>
          <p:grpSpPr>
            <a:xfrm>
              <a:off x="20037018" y="12474591"/>
              <a:ext cx="430332" cy="6936702"/>
              <a:chOff x="18894023" y="12474591"/>
              <a:chExt cx="430332" cy="6936702"/>
            </a:xfrm>
          </p:grpSpPr>
          <p:sp>
            <p:nvSpPr>
              <p:cNvPr id="511" name="plexus - ciliac plexus">
                <a:extLst>
                  <a:ext uri="{FF2B5EF4-FFF2-40B4-BE49-F238E27FC236}">
                    <a16:creationId xmlns:a16="http://schemas.microsoft.com/office/drawing/2014/main" id="{026C8D35-6CCD-DEF8-19A7-F167A307E992}"/>
                  </a:ext>
                </a:extLst>
              </p:cNvPr>
              <p:cNvSpPr txBox="1"/>
              <p:nvPr/>
            </p:nvSpPr>
            <p:spPr>
              <a:xfrm rot="16200000">
                <a:off x="17421795" y="14197151"/>
                <a:ext cx="3625119" cy="180000"/>
              </a:xfrm>
              <a:prstGeom prst="rect">
                <a:avLst/>
              </a:prstGeom>
              <a:solidFill>
                <a:srgbClr val="FFF2CC"/>
              </a:solidFill>
              <a:ln w="6350">
                <a:noFill/>
              </a:ln>
            </p:spPr>
            <p:txBody>
              <a:bodyPr rot="0" spcFirstLastPara="0" vert="horz" wrap="square" lIns="9144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Ciliac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plexus </a:t>
                </a:r>
              </a:p>
            </p:txBody>
          </p:sp>
          <p:sp>
            <p:nvSpPr>
              <p:cNvPr id="515" name="plexus - celiac plexus">
                <a:extLst>
                  <a:ext uri="{FF2B5EF4-FFF2-40B4-BE49-F238E27FC236}">
                    <a16:creationId xmlns:a16="http://schemas.microsoft.com/office/drawing/2014/main" id="{3F8FAC27-9E2D-5FA4-FA63-97CF220FC606}"/>
                  </a:ext>
                </a:extLst>
              </p:cNvPr>
              <p:cNvSpPr txBox="1"/>
              <p:nvPr/>
            </p:nvSpPr>
            <p:spPr>
              <a:xfrm rot="16200000">
                <a:off x="18858023" y="19195293"/>
                <a:ext cx="252000" cy="18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Celiac plexus </a:t>
                </a:r>
              </a:p>
            </p:txBody>
          </p:sp>
        </p:grpSp>
        <p:sp>
          <p:nvSpPr>
            <p:cNvPr id="516" name="nerve - hepatic branch of anterior vagal trunk">
              <a:extLst>
                <a:ext uri="{FF2B5EF4-FFF2-40B4-BE49-F238E27FC236}">
                  <a16:creationId xmlns:a16="http://schemas.microsoft.com/office/drawing/2014/main" id="{EEEA6C5B-F3E0-1F5C-8441-0F1F08C07A6A}"/>
                </a:ext>
              </a:extLst>
            </p:cNvPr>
            <p:cNvSpPr txBox="1"/>
            <p:nvPr/>
          </p:nvSpPr>
          <p:spPr>
            <a:xfrm rot="16200000">
              <a:off x="17318524" y="14608572"/>
              <a:ext cx="5630608" cy="1695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Hepatic branch of anterior vagal trunk  </a:t>
              </a:r>
            </a:p>
          </p:txBody>
        </p:sp>
        <p:sp>
          <p:nvSpPr>
            <p:cNvPr id="563" name="nerve - lingual nerve">
              <a:extLst>
                <a:ext uri="{FF2B5EF4-FFF2-40B4-BE49-F238E27FC236}">
                  <a16:creationId xmlns:a16="http://schemas.microsoft.com/office/drawing/2014/main" id="{D279666E-7C5A-BDE4-00B5-7D8D891BBB02}"/>
                </a:ext>
              </a:extLst>
            </p:cNvPr>
            <p:cNvSpPr txBox="1"/>
            <p:nvPr/>
          </p:nvSpPr>
          <p:spPr>
            <a:xfrm>
              <a:off x="20989524" y="6554417"/>
              <a:ext cx="553839" cy="138499"/>
            </a:xfrm>
            <a:prstGeom prst="rect">
              <a:avLst/>
            </a:prstGeom>
            <a:solidFill>
              <a:srgbClr val="92D051"/>
            </a:solidFill>
          </p:spPr>
          <p:txBody>
            <a:bodyPr wrap="squar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Lingual n.</a:t>
              </a:r>
            </a:p>
          </p:txBody>
        </p:sp>
        <p:sp>
          <p:nvSpPr>
            <p:cNvPr id="569" name="ganglion - submandibular g.">
              <a:extLst>
                <a:ext uri="{FF2B5EF4-FFF2-40B4-BE49-F238E27FC236}">
                  <a16:creationId xmlns:a16="http://schemas.microsoft.com/office/drawing/2014/main" id="{BB6D6C39-09F7-B453-D723-21E330B2A5C6}"/>
                </a:ext>
              </a:extLst>
            </p:cNvPr>
            <p:cNvSpPr txBox="1"/>
            <p:nvPr/>
          </p:nvSpPr>
          <p:spPr>
            <a:xfrm>
              <a:off x="20100841" y="6129490"/>
              <a:ext cx="683474" cy="21550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NZ" sz="600" dirty="0"/>
                <a:t>Submandibular g.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70" name="nerve - mandibular nerve">
              <a:extLst>
                <a:ext uri="{FF2B5EF4-FFF2-40B4-BE49-F238E27FC236}">
                  <a16:creationId xmlns:a16="http://schemas.microsoft.com/office/drawing/2014/main" id="{908AD949-9439-CB9B-1857-D38374DAF781}"/>
                </a:ext>
              </a:extLst>
            </p:cNvPr>
            <p:cNvSpPr txBox="1"/>
            <p:nvPr/>
          </p:nvSpPr>
          <p:spPr>
            <a:xfrm>
              <a:off x="21840454" y="6449995"/>
              <a:ext cx="619289" cy="257369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tIns="36000" bIns="36000" rtlCol="0">
              <a:spAutoFit/>
            </a:bodyPr>
            <a:lstStyle/>
            <a:p>
              <a:pPr lvl="0">
                <a:defRPr/>
              </a:pPr>
              <a:r>
                <a:rPr lang="en-NZ" sz="600" dirty="0">
                  <a:solidFill>
                    <a:prstClr val="black"/>
                  </a:solidFill>
                </a:rPr>
                <a:t>mandibular nerve (CN V3)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1" name="nerve -auriculotemporal nerve">
              <a:extLst>
                <a:ext uri="{FF2B5EF4-FFF2-40B4-BE49-F238E27FC236}">
                  <a16:creationId xmlns:a16="http://schemas.microsoft.com/office/drawing/2014/main" id="{612FA171-EC10-E43F-A56D-E9119ED77D04}"/>
                </a:ext>
              </a:extLst>
            </p:cNvPr>
            <p:cNvSpPr txBox="1"/>
            <p:nvPr/>
          </p:nvSpPr>
          <p:spPr>
            <a:xfrm>
              <a:off x="20946190" y="6034597"/>
              <a:ext cx="713232" cy="149647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tIns="36000" bIns="36000" rtlCol="0">
              <a:spAutoFit/>
            </a:bodyPr>
            <a:lstStyle/>
            <a:p>
              <a:pPr lvl="0">
                <a:defRPr/>
              </a:pPr>
              <a:r>
                <a:rPr lang="en-NZ" sz="500" dirty="0"/>
                <a:t>auriculotemporal</a:t>
              </a:r>
              <a:r>
                <a:rPr kumimoji="0" lang="en-NZ" sz="5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 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n.</a:t>
              </a:r>
            </a:p>
          </p:txBody>
        </p:sp>
        <p:sp>
          <p:nvSpPr>
            <p:cNvPr id="572" name="ganglion - otic g.">
              <a:extLst>
                <a:ext uri="{FF2B5EF4-FFF2-40B4-BE49-F238E27FC236}">
                  <a16:creationId xmlns:a16="http://schemas.microsoft.com/office/drawing/2014/main" id="{E854F1DE-998B-B4E8-C6B5-2C4C821E6079}"/>
                </a:ext>
              </a:extLst>
            </p:cNvPr>
            <p:cNvSpPr txBox="1"/>
            <p:nvPr/>
          </p:nvSpPr>
          <p:spPr>
            <a:xfrm>
              <a:off x="21815328" y="6036077"/>
              <a:ext cx="351109" cy="2011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NZ" sz="600" dirty="0" err="1"/>
                <a:t>Otic</a:t>
              </a:r>
              <a:r>
                <a:rPr lang="en-NZ" sz="600" dirty="0"/>
                <a:t> g.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73" name="nerve - tympanic nerve">
              <a:extLst>
                <a:ext uri="{FF2B5EF4-FFF2-40B4-BE49-F238E27FC236}">
                  <a16:creationId xmlns:a16="http://schemas.microsoft.com/office/drawing/2014/main" id="{613DB519-4C22-A85B-0251-3107E4941CD6}"/>
                </a:ext>
              </a:extLst>
            </p:cNvPr>
            <p:cNvSpPr txBox="1"/>
            <p:nvPr/>
          </p:nvSpPr>
          <p:spPr>
            <a:xfrm>
              <a:off x="21842396" y="7355372"/>
              <a:ext cx="564240" cy="108000"/>
            </a:xfrm>
            <a:prstGeom prst="rect">
              <a:avLst/>
            </a:prstGeom>
            <a:solidFill>
              <a:srgbClr val="FF66FF"/>
            </a:solidFill>
          </p:spPr>
          <p:txBody>
            <a:bodyPr wrap="squar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Tympanic n.</a:t>
              </a:r>
            </a:p>
          </p:txBody>
        </p:sp>
        <p:sp>
          <p:nvSpPr>
            <p:cNvPr id="574" name="nerve - lesser petrosal nerve">
              <a:extLst>
                <a:ext uri="{FF2B5EF4-FFF2-40B4-BE49-F238E27FC236}">
                  <a16:creationId xmlns:a16="http://schemas.microsoft.com/office/drawing/2014/main" id="{0AEAC842-9565-B349-1C1E-38BF691524AD}"/>
                </a:ext>
              </a:extLst>
            </p:cNvPr>
            <p:cNvSpPr txBox="1"/>
            <p:nvPr/>
          </p:nvSpPr>
          <p:spPr>
            <a:xfrm>
              <a:off x="21656608" y="7208937"/>
              <a:ext cx="756000" cy="108000"/>
            </a:xfrm>
            <a:prstGeom prst="rect">
              <a:avLst/>
            </a:prstGeom>
            <a:solidFill>
              <a:srgbClr val="FF66FF"/>
            </a:solidFill>
          </p:spPr>
          <p:txBody>
            <a:bodyPr wrap="squar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Lesser petrosal n.</a:t>
              </a:r>
            </a:p>
          </p:txBody>
        </p:sp>
        <p:sp>
          <p:nvSpPr>
            <p:cNvPr id="575" name="ganglion - pelvic g.">
              <a:extLst>
                <a:ext uri="{FF2B5EF4-FFF2-40B4-BE49-F238E27FC236}">
                  <a16:creationId xmlns:a16="http://schemas.microsoft.com/office/drawing/2014/main" id="{A76D03D7-5A28-B2C8-8BDD-E605C4AA17B6}"/>
                </a:ext>
              </a:extLst>
            </p:cNvPr>
            <p:cNvSpPr txBox="1"/>
            <p:nvPr/>
          </p:nvSpPr>
          <p:spPr>
            <a:xfrm>
              <a:off x="28462078" y="16728633"/>
              <a:ext cx="420164" cy="213217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Pelvic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576" name="nerve - pelvic splanchnic nerve">
              <a:extLst>
                <a:ext uri="{FF2B5EF4-FFF2-40B4-BE49-F238E27FC236}">
                  <a16:creationId xmlns:a16="http://schemas.microsoft.com/office/drawing/2014/main" id="{FA01121F-9251-E3DF-B05A-886270A87C05}"/>
                </a:ext>
              </a:extLst>
            </p:cNvPr>
            <p:cNvSpPr txBox="1"/>
            <p:nvPr/>
          </p:nvSpPr>
          <p:spPr>
            <a:xfrm rot="16200000">
              <a:off x="27686958" y="17146052"/>
              <a:ext cx="561166" cy="276999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Pelvic </a:t>
              </a:r>
              <a:r>
                <a:rPr lang="en-NZ" sz="600" dirty="0" err="1">
                  <a:solidFill>
                    <a:prstClr val="black"/>
                  </a:solidFill>
                  <a:latin typeface="Calibri" panose="020F0502020204030204"/>
                </a:rPr>
                <a:t>splanch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. 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n.</a:t>
              </a:r>
            </a:p>
          </p:txBody>
        </p:sp>
        <p:sp>
          <p:nvSpPr>
            <p:cNvPr id="577" name="nerve - hypogastric nerve">
              <a:extLst>
                <a:ext uri="{FF2B5EF4-FFF2-40B4-BE49-F238E27FC236}">
                  <a16:creationId xmlns:a16="http://schemas.microsoft.com/office/drawing/2014/main" id="{6BFB75FB-8F12-BB08-DC56-D42AAB7316B3}"/>
                </a:ext>
              </a:extLst>
            </p:cNvPr>
            <p:cNvSpPr txBox="1"/>
            <p:nvPr/>
          </p:nvSpPr>
          <p:spPr>
            <a:xfrm rot="16200000">
              <a:off x="27880609" y="16515900"/>
              <a:ext cx="612000" cy="288000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Hypogastric n.</a:t>
              </a:r>
            </a:p>
          </p:txBody>
        </p:sp>
        <p:sp>
          <p:nvSpPr>
            <p:cNvPr id="578" name="nerve - lumbar splanchnic nerve">
              <a:extLst>
                <a:ext uri="{FF2B5EF4-FFF2-40B4-BE49-F238E27FC236}">
                  <a16:creationId xmlns:a16="http://schemas.microsoft.com/office/drawing/2014/main" id="{88BC9149-98A1-299A-5C46-E04AD0DE8119}"/>
                </a:ext>
              </a:extLst>
            </p:cNvPr>
            <p:cNvSpPr txBox="1"/>
            <p:nvPr/>
          </p:nvSpPr>
          <p:spPr>
            <a:xfrm rot="16200000">
              <a:off x="27636547" y="15146512"/>
              <a:ext cx="1165429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Lumbar splanchnic n.</a:t>
              </a:r>
            </a:p>
          </p:txBody>
        </p:sp>
        <p:sp>
          <p:nvSpPr>
            <p:cNvPr id="579" name="nerve - pudendal nerve">
              <a:extLst>
                <a:ext uri="{FF2B5EF4-FFF2-40B4-BE49-F238E27FC236}">
                  <a16:creationId xmlns:a16="http://schemas.microsoft.com/office/drawing/2014/main" id="{89B1B74A-A010-5125-F943-0F10CDF90076}"/>
                </a:ext>
              </a:extLst>
            </p:cNvPr>
            <p:cNvSpPr txBox="1"/>
            <p:nvPr/>
          </p:nvSpPr>
          <p:spPr>
            <a:xfrm>
              <a:off x="28936352" y="19065429"/>
              <a:ext cx="554960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Pudendal n.</a:t>
              </a:r>
            </a:p>
          </p:txBody>
        </p:sp>
        <p:sp>
          <p:nvSpPr>
            <p:cNvPr id="580" name="plexus - inferior hypogastric plexus">
              <a:extLst>
                <a:ext uri="{FF2B5EF4-FFF2-40B4-BE49-F238E27FC236}">
                  <a16:creationId xmlns:a16="http://schemas.microsoft.com/office/drawing/2014/main" id="{72364FBA-E38C-2F3F-079C-115B1E99ED53}"/>
                </a:ext>
              </a:extLst>
            </p:cNvPr>
            <p:cNvSpPr txBox="1"/>
            <p:nvPr/>
          </p:nvSpPr>
          <p:spPr>
            <a:xfrm>
              <a:off x="29738275" y="17962800"/>
              <a:ext cx="540888" cy="21544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400" dirty="0">
                  <a:solidFill>
                    <a:prstClr val="black"/>
                  </a:solidFill>
                  <a:latin typeface="Calibri" panose="020F0502020204030204"/>
                </a:rPr>
                <a:t>Inferior h</a:t>
              </a:r>
              <a:r>
                <a:rPr kumimoji="0" lang="en-NZ" sz="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ypogastric</a:t>
              </a: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pl.</a:t>
              </a:r>
            </a:p>
          </p:txBody>
        </p:sp>
        <p:sp>
          <p:nvSpPr>
            <p:cNvPr id="581" name="plexus - renal plexus">
              <a:extLst>
                <a:ext uri="{FF2B5EF4-FFF2-40B4-BE49-F238E27FC236}">
                  <a16:creationId xmlns:a16="http://schemas.microsoft.com/office/drawing/2014/main" id="{3FD21AEA-169D-5A62-5AAD-2E63991958F6}"/>
                </a:ext>
              </a:extLst>
            </p:cNvPr>
            <p:cNvSpPr txBox="1"/>
            <p:nvPr/>
          </p:nvSpPr>
          <p:spPr>
            <a:xfrm rot="16200000">
              <a:off x="28159140" y="15590530"/>
              <a:ext cx="4071318" cy="15388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NZ" sz="400" dirty="0"/>
                <a:t>Renal</a:t>
              </a: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plexus</a:t>
              </a:r>
            </a:p>
          </p:txBody>
        </p:sp>
        <p:sp>
          <p:nvSpPr>
            <p:cNvPr id="582" name="plexus - superior hypogastric plexus">
              <a:extLst>
                <a:ext uri="{FF2B5EF4-FFF2-40B4-BE49-F238E27FC236}">
                  <a16:creationId xmlns:a16="http://schemas.microsoft.com/office/drawing/2014/main" id="{626BD9D8-3AA5-82A1-9CD9-40341E0F61F8}"/>
                </a:ext>
              </a:extLst>
            </p:cNvPr>
            <p:cNvSpPr txBox="1"/>
            <p:nvPr/>
          </p:nvSpPr>
          <p:spPr>
            <a:xfrm>
              <a:off x="29738275" y="17727318"/>
              <a:ext cx="540888" cy="21544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400" dirty="0">
                  <a:solidFill>
                    <a:prstClr val="black"/>
                  </a:solidFill>
                  <a:latin typeface="Calibri" panose="020F0502020204030204"/>
                </a:rPr>
                <a:t>Superior h</a:t>
              </a:r>
              <a:r>
                <a:rPr kumimoji="0" lang="en-NZ" sz="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ypogastric</a:t>
              </a: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pl.</a:t>
              </a:r>
            </a:p>
          </p:txBody>
        </p:sp>
        <p:sp>
          <p:nvSpPr>
            <p:cNvPr id="583" name="plexus - ovarian plexus">
              <a:extLst>
                <a:ext uri="{FF2B5EF4-FFF2-40B4-BE49-F238E27FC236}">
                  <a16:creationId xmlns:a16="http://schemas.microsoft.com/office/drawing/2014/main" id="{280154C5-CFA4-4E3C-124D-31181690DEE6}"/>
                </a:ext>
              </a:extLst>
            </p:cNvPr>
            <p:cNvSpPr txBox="1"/>
            <p:nvPr/>
          </p:nvSpPr>
          <p:spPr>
            <a:xfrm>
              <a:off x="29152612" y="17913431"/>
              <a:ext cx="540888" cy="15388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400" dirty="0">
                  <a:solidFill>
                    <a:prstClr val="black"/>
                  </a:solidFill>
                  <a:latin typeface="Calibri" panose="020F0502020204030204"/>
                </a:rPr>
                <a:t>Ovarian </a:t>
              </a: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plexus</a:t>
              </a:r>
            </a:p>
          </p:txBody>
        </p:sp>
        <p:sp>
          <p:nvSpPr>
            <p:cNvPr id="584" name="ganglion - uterine cervical g.">
              <a:extLst>
                <a:ext uri="{FF2B5EF4-FFF2-40B4-BE49-F238E27FC236}">
                  <a16:creationId xmlns:a16="http://schemas.microsoft.com/office/drawing/2014/main" id="{8949D37C-5E7C-1393-8108-A644B6AA8C08}"/>
                </a:ext>
              </a:extLst>
            </p:cNvPr>
            <p:cNvSpPr txBox="1"/>
            <p:nvPr/>
          </p:nvSpPr>
          <p:spPr>
            <a:xfrm>
              <a:off x="29751203" y="18255660"/>
              <a:ext cx="448687" cy="3556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Uterine cervical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586" name="nerve - sacral splanchnic nerve">
              <a:extLst>
                <a:ext uri="{FF2B5EF4-FFF2-40B4-BE49-F238E27FC236}">
                  <a16:creationId xmlns:a16="http://schemas.microsoft.com/office/drawing/2014/main" id="{D56A0C81-B782-CD2E-5DDD-DE39BC572B25}"/>
                </a:ext>
              </a:extLst>
            </p:cNvPr>
            <p:cNvSpPr txBox="1"/>
            <p:nvPr/>
          </p:nvSpPr>
          <p:spPr>
            <a:xfrm rot="16200000">
              <a:off x="27513554" y="15072874"/>
              <a:ext cx="871473" cy="191098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Sacral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splanchnic n.</a:t>
              </a:r>
            </a:p>
          </p:txBody>
        </p:sp>
        <p:grpSp>
          <p:nvGrpSpPr>
            <p:cNvPr id="588" name="penis dorsal nerve">
              <a:extLst>
                <a:ext uri="{FF2B5EF4-FFF2-40B4-BE49-F238E27FC236}">
                  <a16:creationId xmlns:a16="http://schemas.microsoft.com/office/drawing/2014/main" id="{1FA30FDB-7E97-9A4C-01F8-4A1A9915F58C}"/>
                </a:ext>
              </a:extLst>
            </p:cNvPr>
            <p:cNvGrpSpPr/>
            <p:nvPr/>
          </p:nvGrpSpPr>
          <p:grpSpPr>
            <a:xfrm>
              <a:off x="29512307" y="18978860"/>
              <a:ext cx="645644" cy="2151398"/>
              <a:chOff x="28369312" y="18978860"/>
              <a:chExt cx="645644" cy="2151398"/>
            </a:xfrm>
          </p:grpSpPr>
          <p:sp>
            <p:nvSpPr>
              <p:cNvPr id="585" name="nerve - penis dorsal nerve">
                <a:extLst>
                  <a:ext uri="{FF2B5EF4-FFF2-40B4-BE49-F238E27FC236}">
                    <a16:creationId xmlns:a16="http://schemas.microsoft.com/office/drawing/2014/main" id="{7F7F10DB-803D-5882-CE71-DEB074BFE543}"/>
                  </a:ext>
                </a:extLst>
              </p:cNvPr>
              <p:cNvSpPr txBox="1"/>
              <p:nvPr/>
            </p:nvSpPr>
            <p:spPr>
              <a:xfrm>
                <a:off x="28376640" y="20945592"/>
                <a:ext cx="638316" cy="184666"/>
              </a:xfrm>
              <a:prstGeom prst="rect">
                <a:avLst/>
              </a:prstGeom>
              <a:solidFill>
                <a:srgbClr val="93FFFF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Penis dorsal n.</a:t>
                </a:r>
              </a:p>
            </p:txBody>
          </p:sp>
          <p:sp>
            <p:nvSpPr>
              <p:cNvPr id="587" name="nerve - penis dorsal nerve">
                <a:extLst>
                  <a:ext uri="{FF2B5EF4-FFF2-40B4-BE49-F238E27FC236}">
                    <a16:creationId xmlns:a16="http://schemas.microsoft.com/office/drawing/2014/main" id="{C2A4079E-02C1-5AD5-FC57-B26431F02185}"/>
                  </a:ext>
                </a:extLst>
              </p:cNvPr>
              <p:cNvSpPr txBox="1"/>
              <p:nvPr/>
            </p:nvSpPr>
            <p:spPr>
              <a:xfrm>
                <a:off x="28369312" y="18978860"/>
                <a:ext cx="638316" cy="184666"/>
              </a:xfrm>
              <a:prstGeom prst="rect">
                <a:avLst/>
              </a:prstGeom>
              <a:solidFill>
                <a:srgbClr val="93FFFF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Penis dorsal n.</a:t>
                </a:r>
              </a:p>
            </p:txBody>
          </p:sp>
        </p:grpSp>
        <p:sp>
          <p:nvSpPr>
            <p:cNvPr id="695" name="brain - medial preoptic area (MPOA)">
              <a:extLst>
                <a:ext uri="{FF2B5EF4-FFF2-40B4-BE49-F238E27FC236}">
                  <a16:creationId xmlns:a16="http://schemas.microsoft.com/office/drawing/2014/main" id="{8F224D0F-0058-D830-31F9-2B0D53D1DA0B}"/>
                </a:ext>
              </a:extLst>
            </p:cNvPr>
            <p:cNvSpPr txBox="1"/>
            <p:nvPr/>
          </p:nvSpPr>
          <p:spPr>
            <a:xfrm>
              <a:off x="24599117" y="5693082"/>
              <a:ext cx="456668" cy="3166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MPOA</a:t>
              </a:r>
            </a:p>
          </p:txBody>
        </p:sp>
        <p:sp>
          <p:nvSpPr>
            <p:cNvPr id="696" name="nucleus - median preoptic nucleus (MnPo)">
              <a:extLst>
                <a:ext uri="{FF2B5EF4-FFF2-40B4-BE49-F238E27FC236}">
                  <a16:creationId xmlns:a16="http://schemas.microsoft.com/office/drawing/2014/main" id="{6E50BB74-CAD5-C7C8-A66E-18E45F9B0B67}"/>
                </a:ext>
              </a:extLst>
            </p:cNvPr>
            <p:cNvSpPr txBox="1"/>
            <p:nvPr/>
          </p:nvSpPr>
          <p:spPr>
            <a:xfrm>
              <a:off x="25106851" y="5693082"/>
              <a:ext cx="456668" cy="3166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MnPO</a:t>
              </a:r>
              <a:endPara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" name="brain - lateral preoptic area (LPOA)">
              <a:extLst>
                <a:ext uri="{FF2B5EF4-FFF2-40B4-BE49-F238E27FC236}">
                  <a16:creationId xmlns:a16="http://schemas.microsoft.com/office/drawing/2014/main" id="{D1237ECB-A3A6-2547-1665-CFF8F0B3DF7A}"/>
                </a:ext>
              </a:extLst>
            </p:cNvPr>
            <p:cNvSpPr txBox="1"/>
            <p:nvPr/>
          </p:nvSpPr>
          <p:spPr>
            <a:xfrm>
              <a:off x="25614585" y="5693082"/>
              <a:ext cx="456668" cy="3166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LPOA</a:t>
              </a:r>
            </a:p>
          </p:txBody>
        </p:sp>
        <p:sp>
          <p:nvSpPr>
            <p:cNvPr id="698" name="brain - lateral hypothalamic area (LHA)">
              <a:extLst>
                <a:ext uri="{FF2B5EF4-FFF2-40B4-BE49-F238E27FC236}">
                  <a16:creationId xmlns:a16="http://schemas.microsoft.com/office/drawing/2014/main" id="{213E4513-1E1E-5851-29AB-A1D99229D5C4}"/>
                </a:ext>
              </a:extLst>
            </p:cNvPr>
            <p:cNvSpPr txBox="1"/>
            <p:nvPr/>
          </p:nvSpPr>
          <p:spPr>
            <a:xfrm>
              <a:off x="26122320" y="5693082"/>
              <a:ext cx="456668" cy="3166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LHA</a:t>
              </a:r>
            </a:p>
          </p:txBody>
        </p:sp>
        <p:sp>
          <p:nvSpPr>
            <p:cNvPr id="699" name="brain - piriform cortex">
              <a:extLst>
                <a:ext uri="{FF2B5EF4-FFF2-40B4-BE49-F238E27FC236}">
                  <a16:creationId xmlns:a16="http://schemas.microsoft.com/office/drawing/2014/main" id="{DD8FE554-8E47-36BD-D5BA-5E4178966603}"/>
                </a:ext>
              </a:extLst>
            </p:cNvPr>
            <p:cNvSpPr txBox="1"/>
            <p:nvPr/>
          </p:nvSpPr>
          <p:spPr>
            <a:xfrm>
              <a:off x="24582779" y="4193089"/>
              <a:ext cx="657788" cy="2330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Piriform cortex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0" name="nucleus - anterior olfactory nucleus (AON)">
              <a:extLst>
                <a:ext uri="{FF2B5EF4-FFF2-40B4-BE49-F238E27FC236}">
                  <a16:creationId xmlns:a16="http://schemas.microsoft.com/office/drawing/2014/main" id="{1CB28E08-558E-C41F-3AD1-389FBABBBBB0}"/>
                </a:ext>
              </a:extLst>
            </p:cNvPr>
            <p:cNvSpPr txBox="1"/>
            <p:nvPr/>
          </p:nvSpPr>
          <p:spPr>
            <a:xfrm>
              <a:off x="25775861" y="4195253"/>
              <a:ext cx="346459" cy="23093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AON</a:t>
              </a:r>
            </a:p>
          </p:txBody>
        </p:sp>
        <p:sp>
          <p:nvSpPr>
            <p:cNvPr id="701" name="brain - amygdala">
              <a:extLst>
                <a:ext uri="{FF2B5EF4-FFF2-40B4-BE49-F238E27FC236}">
                  <a16:creationId xmlns:a16="http://schemas.microsoft.com/office/drawing/2014/main" id="{F3B7A6BA-4D49-31C7-DEDB-042589EC16F1}"/>
                </a:ext>
              </a:extLst>
            </p:cNvPr>
            <p:cNvSpPr txBox="1"/>
            <p:nvPr/>
          </p:nvSpPr>
          <p:spPr>
            <a:xfrm>
              <a:off x="25262491" y="4193089"/>
              <a:ext cx="496490" cy="2330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n-NZ" sz="600" dirty="0"/>
                <a:t>Amygdala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" name="brain - olfactory tubercle (OT)">
              <a:extLst>
                <a:ext uri="{FF2B5EF4-FFF2-40B4-BE49-F238E27FC236}">
                  <a16:creationId xmlns:a16="http://schemas.microsoft.com/office/drawing/2014/main" id="{B3CB03D6-473B-ACE0-E4B8-7F7B4D255599}"/>
                </a:ext>
              </a:extLst>
            </p:cNvPr>
            <p:cNvSpPr txBox="1"/>
            <p:nvPr/>
          </p:nvSpPr>
          <p:spPr>
            <a:xfrm>
              <a:off x="26147087" y="4193089"/>
              <a:ext cx="344339" cy="23093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OT</a:t>
              </a:r>
            </a:p>
          </p:txBody>
        </p:sp>
        <p:sp>
          <p:nvSpPr>
            <p:cNvPr id="703" name="brain - insula">
              <a:extLst>
                <a:ext uri="{FF2B5EF4-FFF2-40B4-BE49-F238E27FC236}">
                  <a16:creationId xmlns:a16="http://schemas.microsoft.com/office/drawing/2014/main" id="{64AB76A8-C874-4CE7-0C5A-88A1CC162641}"/>
                </a:ext>
              </a:extLst>
            </p:cNvPr>
            <p:cNvSpPr txBox="1"/>
            <p:nvPr/>
          </p:nvSpPr>
          <p:spPr>
            <a:xfrm>
              <a:off x="24700319" y="4994896"/>
              <a:ext cx="1800001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Insula</a:t>
              </a:r>
            </a:p>
          </p:txBody>
        </p:sp>
        <p:sp>
          <p:nvSpPr>
            <p:cNvPr id="704" name="nucleus - lateral geniculate nucleus (LGN)">
              <a:extLst>
                <a:ext uri="{FF2B5EF4-FFF2-40B4-BE49-F238E27FC236}">
                  <a16:creationId xmlns:a16="http://schemas.microsoft.com/office/drawing/2014/main" id="{43D3AC44-2027-7887-6B2A-6F683F731283}"/>
                </a:ext>
              </a:extLst>
            </p:cNvPr>
            <p:cNvSpPr txBox="1"/>
            <p:nvPr/>
          </p:nvSpPr>
          <p:spPr>
            <a:xfrm>
              <a:off x="18427781" y="3669209"/>
              <a:ext cx="456668" cy="3166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LGN</a:t>
              </a:r>
            </a:p>
          </p:txBody>
        </p:sp>
        <p:sp>
          <p:nvSpPr>
            <p:cNvPr id="1504" name="nucleus - BRGTN">
              <a:extLst>
                <a:ext uri="{FF2B5EF4-FFF2-40B4-BE49-F238E27FC236}">
                  <a16:creationId xmlns:a16="http://schemas.microsoft.com/office/drawing/2014/main" id="{C6FA83F7-8E2A-2141-6E23-D5BB60C9F334}"/>
                </a:ext>
              </a:extLst>
            </p:cNvPr>
            <p:cNvSpPr txBox="1"/>
            <p:nvPr/>
          </p:nvSpPr>
          <p:spPr>
            <a:xfrm>
              <a:off x="24279992" y="7038268"/>
              <a:ext cx="1000082" cy="2862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BRGTN</a:t>
              </a:r>
            </a:p>
          </p:txBody>
        </p:sp>
        <p:sp>
          <p:nvSpPr>
            <p:cNvPr id="1505" name="nucleus - superior salivatory nucleus (SSN)">
              <a:extLst>
                <a:ext uri="{FF2B5EF4-FFF2-40B4-BE49-F238E27FC236}">
                  <a16:creationId xmlns:a16="http://schemas.microsoft.com/office/drawing/2014/main" id="{984329D8-9483-3D91-9A9D-762A09619D76}"/>
                </a:ext>
              </a:extLst>
            </p:cNvPr>
            <p:cNvSpPr txBox="1"/>
            <p:nvPr/>
          </p:nvSpPr>
          <p:spPr>
            <a:xfrm>
              <a:off x="25580561" y="6954749"/>
              <a:ext cx="595805" cy="2777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8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SSN</a:t>
              </a:r>
              <a:endPara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06" name="nucleus - inferior salivatory nucleus (ISN)">
              <a:extLst>
                <a:ext uri="{FF2B5EF4-FFF2-40B4-BE49-F238E27FC236}">
                  <a16:creationId xmlns:a16="http://schemas.microsoft.com/office/drawing/2014/main" id="{938D496E-6AEC-3F21-98C8-E127815B6DF1}"/>
                </a:ext>
              </a:extLst>
            </p:cNvPr>
            <p:cNvSpPr txBox="1"/>
            <p:nvPr/>
          </p:nvSpPr>
          <p:spPr>
            <a:xfrm>
              <a:off x="26281085" y="6954058"/>
              <a:ext cx="595805" cy="382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8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ISN</a:t>
              </a:r>
              <a:endPara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5" name="brain - superior colliculus">
              <a:extLst>
                <a:ext uri="{FF2B5EF4-FFF2-40B4-BE49-F238E27FC236}">
                  <a16:creationId xmlns:a16="http://schemas.microsoft.com/office/drawing/2014/main" id="{27468886-C998-D93E-DF0A-C6B4F1B16D04}"/>
                </a:ext>
              </a:extLst>
            </p:cNvPr>
            <p:cNvSpPr txBox="1"/>
            <p:nvPr/>
          </p:nvSpPr>
          <p:spPr>
            <a:xfrm>
              <a:off x="24676575" y="6386791"/>
              <a:ext cx="340852" cy="2171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</a:t>
              </a:r>
            </a:p>
          </p:txBody>
        </p:sp>
        <p:sp>
          <p:nvSpPr>
            <p:cNvPr id="706" name="nerve - superior cardiac nerve">
              <a:extLst>
                <a:ext uri="{FF2B5EF4-FFF2-40B4-BE49-F238E27FC236}">
                  <a16:creationId xmlns:a16="http://schemas.microsoft.com/office/drawing/2014/main" id="{13DCC50C-F720-7F7F-D781-F39C38F418B1}"/>
                </a:ext>
              </a:extLst>
            </p:cNvPr>
            <p:cNvSpPr txBox="1"/>
            <p:nvPr/>
          </p:nvSpPr>
          <p:spPr>
            <a:xfrm>
              <a:off x="28630152" y="9193558"/>
              <a:ext cx="915960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Superior cardiac nerve</a:t>
              </a:r>
            </a:p>
          </p:txBody>
        </p:sp>
        <p:sp>
          <p:nvSpPr>
            <p:cNvPr id="708" name="nerve - internal laryngeal nerve">
              <a:extLst>
                <a:ext uri="{FF2B5EF4-FFF2-40B4-BE49-F238E27FC236}">
                  <a16:creationId xmlns:a16="http://schemas.microsoft.com/office/drawing/2014/main" id="{A7206B35-413D-7CBC-612E-F956D6048787}"/>
                </a:ext>
              </a:extLst>
            </p:cNvPr>
            <p:cNvSpPr txBox="1"/>
            <p:nvPr/>
          </p:nvSpPr>
          <p:spPr>
            <a:xfrm rot="16200000">
              <a:off x="29155589" y="9848549"/>
              <a:ext cx="931665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Internal laryngeal nerve</a:t>
              </a:r>
            </a:p>
          </p:txBody>
        </p:sp>
        <p:sp>
          <p:nvSpPr>
            <p:cNvPr id="709" name="ganglion - glumeruli">
              <a:extLst>
                <a:ext uri="{FF2B5EF4-FFF2-40B4-BE49-F238E27FC236}">
                  <a16:creationId xmlns:a16="http://schemas.microsoft.com/office/drawing/2014/main" id="{0B8FABC7-3476-A20D-11FC-E3369040C469}"/>
                </a:ext>
              </a:extLst>
            </p:cNvPr>
            <p:cNvSpPr txBox="1"/>
            <p:nvPr/>
          </p:nvSpPr>
          <p:spPr>
            <a:xfrm rot="16200000">
              <a:off x="29656325" y="10008413"/>
              <a:ext cx="49646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Glumeruli</a:t>
              </a: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66" name="nerve - facial nerve">
              <a:extLst>
                <a:ext uri="{FF2B5EF4-FFF2-40B4-BE49-F238E27FC236}">
                  <a16:creationId xmlns:a16="http://schemas.microsoft.com/office/drawing/2014/main" id="{11433E3B-D83B-3E42-91C5-A03A81DEF46B}"/>
                </a:ext>
              </a:extLst>
            </p:cNvPr>
            <p:cNvSpPr txBox="1"/>
            <p:nvPr/>
          </p:nvSpPr>
          <p:spPr>
            <a:xfrm>
              <a:off x="21800364" y="7020370"/>
              <a:ext cx="590138" cy="16503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tIns="36000" bIns="36000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VII . 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Facial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n.</a:t>
              </a:r>
            </a:p>
          </p:txBody>
        </p:sp>
        <p:sp>
          <p:nvSpPr>
            <p:cNvPr id="710" name="nerve - facial nerve">
              <a:extLst>
                <a:ext uri="{FF2B5EF4-FFF2-40B4-BE49-F238E27FC236}">
                  <a16:creationId xmlns:a16="http://schemas.microsoft.com/office/drawing/2014/main" id="{E050D27A-576E-7364-52EC-02B8C43E6DC3}"/>
                </a:ext>
              </a:extLst>
            </p:cNvPr>
            <p:cNvSpPr txBox="1"/>
            <p:nvPr/>
          </p:nvSpPr>
          <p:spPr>
            <a:xfrm>
              <a:off x="27310602" y="7104325"/>
              <a:ext cx="590138" cy="16503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tIns="36000" bIns="36000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VII. 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Facial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n.</a:t>
              </a:r>
            </a:p>
          </p:txBody>
        </p:sp>
        <p:sp>
          <p:nvSpPr>
            <p:cNvPr id="567" name="nerve - chorda tympani nerve">
              <a:extLst>
                <a:ext uri="{FF2B5EF4-FFF2-40B4-BE49-F238E27FC236}">
                  <a16:creationId xmlns:a16="http://schemas.microsoft.com/office/drawing/2014/main" id="{204F57CD-F95F-5FA9-9B6B-3B52842405AC}"/>
                </a:ext>
              </a:extLst>
            </p:cNvPr>
            <p:cNvSpPr txBox="1"/>
            <p:nvPr/>
          </p:nvSpPr>
          <p:spPr>
            <a:xfrm>
              <a:off x="20971622" y="7007909"/>
              <a:ext cx="590138" cy="25736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tIns="36000" bIns="36000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Chorda tympani n.</a:t>
              </a:r>
            </a:p>
          </p:txBody>
        </p:sp>
        <p:sp>
          <p:nvSpPr>
            <p:cNvPr id="711" name="nerve - chorda tympani nerve">
              <a:extLst>
                <a:ext uri="{FF2B5EF4-FFF2-40B4-BE49-F238E27FC236}">
                  <a16:creationId xmlns:a16="http://schemas.microsoft.com/office/drawing/2014/main" id="{13486A11-DF86-4512-7D1D-F4DA89586FAE}"/>
                </a:ext>
              </a:extLst>
            </p:cNvPr>
            <p:cNvSpPr txBox="1"/>
            <p:nvPr/>
          </p:nvSpPr>
          <p:spPr>
            <a:xfrm>
              <a:off x="28834192" y="6998040"/>
              <a:ext cx="590138" cy="25736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tIns="36000" bIns="36000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Chorda tympani n.</a:t>
              </a:r>
            </a:p>
          </p:txBody>
        </p:sp>
        <p:sp>
          <p:nvSpPr>
            <p:cNvPr id="712" name="ganglion - geniculate g.">
              <a:extLst>
                <a:ext uri="{FF2B5EF4-FFF2-40B4-BE49-F238E27FC236}">
                  <a16:creationId xmlns:a16="http://schemas.microsoft.com/office/drawing/2014/main" id="{0AA6D178-5457-B6B0-F41F-F1DEEFA53C39}"/>
                </a:ext>
              </a:extLst>
            </p:cNvPr>
            <p:cNvSpPr txBox="1"/>
            <p:nvPr/>
          </p:nvSpPr>
          <p:spPr>
            <a:xfrm>
              <a:off x="28083886" y="7053306"/>
              <a:ext cx="565053" cy="19300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NZ" sz="600" dirty="0"/>
                <a:t>Geniculate g.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3" name="nerve - optic nerve">
              <a:extLst>
                <a:ext uri="{FF2B5EF4-FFF2-40B4-BE49-F238E27FC236}">
                  <a16:creationId xmlns:a16="http://schemas.microsoft.com/office/drawing/2014/main" id="{3AB2631C-0760-84D1-8C53-5DC6E6428079}"/>
                </a:ext>
              </a:extLst>
            </p:cNvPr>
            <p:cNvSpPr txBox="1"/>
            <p:nvPr/>
          </p:nvSpPr>
          <p:spPr>
            <a:xfrm>
              <a:off x="27305521" y="6081476"/>
              <a:ext cx="590138" cy="16503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tIns="36000" bIns="36000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II. Optic n.</a:t>
              </a:r>
            </a:p>
          </p:txBody>
        </p:sp>
        <p:sp>
          <p:nvSpPr>
            <p:cNvPr id="714" name="nerve - cochlear nerve">
              <a:extLst>
                <a:ext uri="{FF2B5EF4-FFF2-40B4-BE49-F238E27FC236}">
                  <a16:creationId xmlns:a16="http://schemas.microsoft.com/office/drawing/2014/main" id="{0376DE7C-2F54-77B8-2B73-3BE5BA2D8029}"/>
                </a:ext>
              </a:extLst>
            </p:cNvPr>
            <p:cNvSpPr txBox="1"/>
            <p:nvPr/>
          </p:nvSpPr>
          <p:spPr>
            <a:xfrm>
              <a:off x="27415232" y="6450264"/>
              <a:ext cx="659432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Cochlear n.</a:t>
              </a:r>
            </a:p>
          </p:txBody>
        </p:sp>
        <p:sp>
          <p:nvSpPr>
            <p:cNvPr id="715" name="nerve - vestibular nerve">
              <a:extLst>
                <a:ext uri="{FF2B5EF4-FFF2-40B4-BE49-F238E27FC236}">
                  <a16:creationId xmlns:a16="http://schemas.microsoft.com/office/drawing/2014/main" id="{DAD84622-FC31-DF53-97EC-54601A031109}"/>
                </a:ext>
              </a:extLst>
            </p:cNvPr>
            <p:cNvSpPr txBox="1"/>
            <p:nvPr/>
          </p:nvSpPr>
          <p:spPr>
            <a:xfrm>
              <a:off x="27226129" y="6694522"/>
              <a:ext cx="659432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Vestibular n.</a:t>
              </a:r>
            </a:p>
          </p:txBody>
        </p:sp>
        <p:sp>
          <p:nvSpPr>
            <p:cNvPr id="716" name="ganglion - vestibular g.">
              <a:extLst>
                <a:ext uri="{FF2B5EF4-FFF2-40B4-BE49-F238E27FC236}">
                  <a16:creationId xmlns:a16="http://schemas.microsoft.com/office/drawing/2014/main" id="{3936FDA3-0225-75E4-897A-2ACF8C99957D}"/>
                </a:ext>
              </a:extLst>
            </p:cNvPr>
            <p:cNvSpPr txBox="1"/>
            <p:nvPr/>
          </p:nvSpPr>
          <p:spPr>
            <a:xfrm>
              <a:off x="28098476" y="6626631"/>
              <a:ext cx="565053" cy="19300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NZ" sz="600" dirty="0"/>
                <a:t>Vestibular g.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7" name="ganglion - cochlear g.">
              <a:extLst>
                <a:ext uri="{FF2B5EF4-FFF2-40B4-BE49-F238E27FC236}">
                  <a16:creationId xmlns:a16="http://schemas.microsoft.com/office/drawing/2014/main" id="{B7E5A62C-29A3-1F9F-7ADF-E7651F2F432C}"/>
                </a:ext>
              </a:extLst>
            </p:cNvPr>
            <p:cNvSpPr txBox="1"/>
            <p:nvPr/>
          </p:nvSpPr>
          <p:spPr>
            <a:xfrm>
              <a:off x="28715478" y="6419702"/>
              <a:ext cx="565053" cy="19300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NZ" sz="600" dirty="0"/>
                <a:t>Cochlear g.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35" name="nerve - bladder nerve">
              <a:extLst>
                <a:ext uri="{FF2B5EF4-FFF2-40B4-BE49-F238E27FC236}">
                  <a16:creationId xmlns:a16="http://schemas.microsoft.com/office/drawing/2014/main" id="{6FF6DEDE-68BD-2706-6A01-6EA956E55024}"/>
                </a:ext>
              </a:extLst>
            </p:cNvPr>
            <p:cNvSpPr txBox="1"/>
            <p:nvPr/>
          </p:nvSpPr>
          <p:spPr>
            <a:xfrm rot="16200000">
              <a:off x="28826377" y="17294474"/>
              <a:ext cx="601295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Bladder n.</a:t>
              </a:r>
            </a:p>
          </p:txBody>
        </p:sp>
        <p:sp>
          <p:nvSpPr>
            <p:cNvPr id="1212" name="nerve - celiac branch of posterior vagal trunk">
              <a:extLst>
                <a:ext uri="{FF2B5EF4-FFF2-40B4-BE49-F238E27FC236}">
                  <a16:creationId xmlns:a16="http://schemas.microsoft.com/office/drawing/2014/main" id="{BCF88F1E-FEBE-14F6-AF25-99EC2AA708E2}"/>
                </a:ext>
              </a:extLst>
            </p:cNvPr>
            <p:cNvSpPr txBox="1"/>
            <p:nvPr/>
          </p:nvSpPr>
          <p:spPr>
            <a:xfrm rot="16200000">
              <a:off x="27004006" y="13920648"/>
              <a:ext cx="4212792" cy="180000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branch of posterior vagal trunk  </a:t>
              </a:r>
            </a:p>
          </p:txBody>
        </p:sp>
        <p:sp>
          <p:nvSpPr>
            <p:cNvPr id="1213" name="ganglion - celiac g.">
              <a:extLst>
                <a:ext uri="{FF2B5EF4-FFF2-40B4-BE49-F238E27FC236}">
                  <a16:creationId xmlns:a16="http://schemas.microsoft.com/office/drawing/2014/main" id="{BA4257F9-BEF2-3DA4-D740-5C9D97D2F96E}"/>
                </a:ext>
              </a:extLst>
            </p:cNvPr>
            <p:cNvSpPr txBox="1"/>
            <p:nvPr/>
          </p:nvSpPr>
          <p:spPr>
            <a:xfrm rot="16200000">
              <a:off x="27874452" y="13792154"/>
              <a:ext cx="1479934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g. </a:t>
              </a:r>
            </a:p>
          </p:txBody>
        </p:sp>
        <p:sp>
          <p:nvSpPr>
            <p:cNvPr id="1214" name="ganglion - aorticorenal g.">
              <a:extLst>
                <a:ext uri="{FF2B5EF4-FFF2-40B4-BE49-F238E27FC236}">
                  <a16:creationId xmlns:a16="http://schemas.microsoft.com/office/drawing/2014/main" id="{DB49D359-AC99-2A26-98C9-23061AE0B9BA}"/>
                </a:ext>
              </a:extLst>
            </p:cNvPr>
            <p:cNvSpPr txBox="1"/>
            <p:nvPr/>
          </p:nvSpPr>
          <p:spPr>
            <a:xfrm rot="16200000">
              <a:off x="27888320" y="15360971"/>
              <a:ext cx="1479934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 err="1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Aorticorenal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g. </a:t>
              </a:r>
            </a:p>
          </p:txBody>
        </p:sp>
        <p:sp>
          <p:nvSpPr>
            <p:cNvPr id="1218" name="ganglion - inferior mesenteric g.">
              <a:extLst>
                <a:ext uri="{FF2B5EF4-FFF2-40B4-BE49-F238E27FC236}">
                  <a16:creationId xmlns:a16="http://schemas.microsoft.com/office/drawing/2014/main" id="{050706F6-AC46-4A25-CA72-28BB6EB72C26}"/>
                </a:ext>
              </a:extLst>
            </p:cNvPr>
            <p:cNvSpPr txBox="1"/>
            <p:nvPr/>
          </p:nvSpPr>
          <p:spPr>
            <a:xfrm>
              <a:off x="27697235" y="15882308"/>
              <a:ext cx="500940" cy="392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220" name="nerve - least splanchnic nerve">
              <a:extLst>
                <a:ext uri="{FF2B5EF4-FFF2-40B4-BE49-F238E27FC236}">
                  <a16:creationId xmlns:a16="http://schemas.microsoft.com/office/drawing/2014/main" id="{CD1DAF9F-2160-ED7D-7CB5-880FA66632F9}"/>
                </a:ext>
              </a:extLst>
            </p:cNvPr>
            <p:cNvSpPr txBox="1"/>
            <p:nvPr/>
          </p:nvSpPr>
          <p:spPr>
            <a:xfrm rot="16200000">
              <a:off x="27624818" y="14224375"/>
              <a:ext cx="414698" cy="323165"/>
            </a:xfrm>
            <a:prstGeom prst="rect">
              <a:avLst/>
            </a:prstGeom>
            <a:solidFill>
              <a:srgbClr val="93FFFF">
                <a:alpha val="81000"/>
              </a:srgbClr>
            </a:solidFill>
          </p:spPr>
          <p:txBody>
            <a:bodyPr wrap="squar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Least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splanchnic n.</a:t>
              </a:r>
            </a:p>
          </p:txBody>
        </p:sp>
        <p:sp>
          <p:nvSpPr>
            <p:cNvPr id="1223" name="communication - vagus and glossopharyngeal nerves">
              <a:extLst>
                <a:ext uri="{FF2B5EF4-FFF2-40B4-BE49-F238E27FC236}">
                  <a16:creationId xmlns:a16="http://schemas.microsoft.com/office/drawing/2014/main" id="{CEDCD63E-8DD8-1D5C-A9EE-99086D2BA7BC}"/>
                </a:ext>
              </a:extLst>
            </p:cNvPr>
            <p:cNvSpPr txBox="1"/>
            <p:nvPr/>
          </p:nvSpPr>
          <p:spPr>
            <a:xfrm>
              <a:off x="21613872" y="7664803"/>
              <a:ext cx="832416" cy="276999"/>
            </a:xfrm>
            <a:prstGeom prst="rect">
              <a:avLst/>
            </a:prstGeom>
            <a:gradFill>
              <a:gsLst>
                <a:gs pos="79000">
                  <a:srgbClr val="93FFFF"/>
                </a:gs>
                <a:gs pos="0">
                  <a:srgbClr val="FF66FF"/>
                </a:gs>
              </a:gsLst>
              <a:lin ang="5400000" scaled="1"/>
            </a:gradFill>
          </p:spPr>
          <p:txBody>
            <a:bodyPr wrap="square" lIns="0" tIns="0" rIns="0" bIns="0" rtlCol="0" anchor="ctr">
              <a:spAutoFit/>
            </a:bodyPr>
            <a:lstStyle/>
            <a:p>
              <a:pPr lvl="0" algn="ctr">
                <a:defRPr/>
              </a:pPr>
              <a:r>
                <a:rPr lang="en-NZ" sz="600" dirty="0">
                  <a:solidFill>
                    <a:prstClr val="black"/>
                  </a:solidFill>
                </a:rPr>
                <a:t>Communicating branch of </a:t>
              </a:r>
              <a:r>
                <a:rPr lang="en-NZ" sz="600" dirty="0" err="1">
                  <a:solidFill>
                    <a:prstClr val="black"/>
                  </a:solidFill>
                </a:rPr>
                <a:t>vagus</a:t>
              </a:r>
              <a:r>
                <a:rPr lang="en-NZ" sz="600" dirty="0">
                  <a:solidFill>
                    <a:prstClr val="black"/>
                  </a:solidFill>
                </a:rPr>
                <a:t> nerve with glossopharyngeal nerve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5" name="nerve - cervical cardiac branches">
              <a:extLst>
                <a:ext uri="{FF2B5EF4-FFF2-40B4-BE49-F238E27FC236}">
                  <a16:creationId xmlns:a16="http://schemas.microsoft.com/office/drawing/2014/main" id="{3AB6DEAC-369A-51C7-EC62-4F1BB8F7BA95}"/>
                </a:ext>
              </a:extLst>
            </p:cNvPr>
            <p:cNvSpPr txBox="1"/>
            <p:nvPr/>
          </p:nvSpPr>
          <p:spPr>
            <a:xfrm>
              <a:off x="20667500" y="8735711"/>
              <a:ext cx="998789" cy="92333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bIns="0" rtlCol="0" anchor="ctr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Cervical cardiac branches </a:t>
              </a:r>
            </a:p>
          </p:txBody>
        </p:sp>
        <p:sp>
          <p:nvSpPr>
            <p:cNvPr id="1226" name="nerve - thoracic cardiac branch of vagus nerve">
              <a:extLst>
                <a:ext uri="{FF2B5EF4-FFF2-40B4-BE49-F238E27FC236}">
                  <a16:creationId xmlns:a16="http://schemas.microsoft.com/office/drawing/2014/main" id="{32F3783A-2CF9-9C37-C50D-35D9165CF37C}"/>
                </a:ext>
              </a:extLst>
            </p:cNvPr>
            <p:cNvSpPr txBox="1"/>
            <p:nvPr/>
          </p:nvSpPr>
          <p:spPr>
            <a:xfrm>
              <a:off x="20736967" y="8950090"/>
              <a:ext cx="925356" cy="92333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b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Thoracic cardiac branch </a:t>
              </a:r>
            </a:p>
          </p:txBody>
        </p:sp>
        <p:sp>
          <p:nvSpPr>
            <p:cNvPr id="1227" name="nerve - pharyngeal branch of vagus nerve">
              <a:extLst>
                <a:ext uri="{FF2B5EF4-FFF2-40B4-BE49-F238E27FC236}">
                  <a16:creationId xmlns:a16="http://schemas.microsoft.com/office/drawing/2014/main" id="{D43CE9C9-41AD-48ED-BF67-E63CB9DC1A5B}"/>
                </a:ext>
              </a:extLst>
            </p:cNvPr>
            <p:cNvSpPr txBox="1"/>
            <p:nvPr/>
          </p:nvSpPr>
          <p:spPr>
            <a:xfrm>
              <a:off x="21555011" y="9101079"/>
              <a:ext cx="1061789" cy="92333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bIns="0" rtlCol="0">
              <a:spAutoFit/>
            </a:bodyPr>
            <a:lstStyle/>
            <a:p>
              <a:pPr lvl="0" algn="ctr">
                <a:defRPr/>
              </a:pPr>
              <a:r>
                <a:rPr lang="en-NZ" sz="600" dirty="0">
                  <a:solidFill>
                    <a:prstClr val="black"/>
                  </a:solidFill>
                </a:rPr>
                <a:t>Pharyngeal branch of </a:t>
              </a:r>
              <a:r>
                <a:rPr lang="en-NZ" sz="600" dirty="0" err="1">
                  <a:solidFill>
                    <a:prstClr val="black"/>
                  </a:solidFill>
                </a:rPr>
                <a:t>vagus</a:t>
              </a:r>
              <a:r>
                <a:rPr lang="en-NZ" sz="600" dirty="0">
                  <a:solidFill>
                    <a:prstClr val="black"/>
                  </a:solidFill>
                </a:rPr>
                <a:t> nerve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8" name="nerve - lingual branch of vagus nerve">
              <a:extLst>
                <a:ext uri="{FF2B5EF4-FFF2-40B4-BE49-F238E27FC236}">
                  <a16:creationId xmlns:a16="http://schemas.microsoft.com/office/drawing/2014/main" id="{E3745F3C-F466-2E7B-55FD-DC2BE0DC611B}"/>
                </a:ext>
              </a:extLst>
            </p:cNvPr>
            <p:cNvSpPr txBox="1"/>
            <p:nvPr/>
          </p:nvSpPr>
          <p:spPr>
            <a:xfrm>
              <a:off x="20359525" y="9147246"/>
              <a:ext cx="1044000" cy="92333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bIns="0" rtlCol="0">
              <a:spAutoFit/>
            </a:bodyPr>
            <a:lstStyle/>
            <a:p>
              <a:pPr lvl="0" algn="ctr">
                <a:defRPr/>
              </a:pPr>
              <a:r>
                <a:rPr lang="en-NZ" sz="600" dirty="0">
                  <a:solidFill>
                    <a:prstClr val="black"/>
                  </a:solidFill>
                </a:rPr>
                <a:t>lingual branch of </a:t>
              </a:r>
              <a:r>
                <a:rPr lang="en-NZ" sz="600" dirty="0" err="1">
                  <a:solidFill>
                    <a:prstClr val="black"/>
                  </a:solidFill>
                </a:rPr>
                <a:t>vagus</a:t>
              </a:r>
              <a:r>
                <a:rPr lang="en-NZ" sz="600" dirty="0">
                  <a:solidFill>
                    <a:prstClr val="black"/>
                  </a:solidFill>
                </a:rPr>
                <a:t> nerve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9" name="nerve - upper branch of internal laryngeal nerve">
              <a:extLst>
                <a:ext uri="{FF2B5EF4-FFF2-40B4-BE49-F238E27FC236}">
                  <a16:creationId xmlns:a16="http://schemas.microsoft.com/office/drawing/2014/main" id="{3B171A3F-8C1F-BA29-77C5-E0D74FD49519}"/>
                </a:ext>
              </a:extLst>
            </p:cNvPr>
            <p:cNvSpPr txBox="1"/>
            <p:nvPr/>
          </p:nvSpPr>
          <p:spPr>
            <a:xfrm>
              <a:off x="19011090" y="8113453"/>
              <a:ext cx="1049967" cy="76944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lIns="0" tIns="0" rIns="0" bIns="0" rtlCol="0">
              <a:spAutoFit/>
            </a:bodyPr>
            <a:lstStyle/>
            <a:p>
              <a:pPr lvl="0" algn="ctr">
                <a:defRPr/>
              </a:pPr>
              <a:r>
                <a:rPr lang="en-NZ" sz="500" dirty="0">
                  <a:solidFill>
                    <a:prstClr val="black"/>
                  </a:solidFill>
                </a:rPr>
                <a:t>Upper branch of internal laryngeal nerve</a:t>
              </a:r>
              <a:endPara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0" name="nerve - lower branch of internal laryngeal nerve">
              <a:extLst>
                <a:ext uri="{FF2B5EF4-FFF2-40B4-BE49-F238E27FC236}">
                  <a16:creationId xmlns:a16="http://schemas.microsoft.com/office/drawing/2014/main" id="{ECAA881D-0EF1-E2AC-461D-BA2B026D83EE}"/>
                </a:ext>
              </a:extLst>
            </p:cNvPr>
            <p:cNvSpPr txBox="1"/>
            <p:nvPr/>
          </p:nvSpPr>
          <p:spPr>
            <a:xfrm>
              <a:off x="19007883" y="8211933"/>
              <a:ext cx="1056379" cy="76944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lIns="0" tIns="0" rIns="0" bIns="0" rtlCol="0">
              <a:spAutoFit/>
            </a:bodyPr>
            <a:lstStyle/>
            <a:p>
              <a:pPr lvl="0" algn="ctr">
                <a:defRPr/>
              </a:pPr>
              <a:r>
                <a:rPr lang="en-NZ" sz="500" dirty="0">
                  <a:solidFill>
                    <a:prstClr val="black"/>
                  </a:solidFill>
                </a:rPr>
                <a:t>Lower branch of internal laryngeal nerve</a:t>
              </a:r>
              <a:endPara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1" name="communication - internal laryngeal and recurrent laryngeal nerves">
              <a:extLst>
                <a:ext uri="{FF2B5EF4-FFF2-40B4-BE49-F238E27FC236}">
                  <a16:creationId xmlns:a16="http://schemas.microsoft.com/office/drawing/2014/main" id="{DB4D445D-1350-5E88-D304-B63D524157F8}"/>
                </a:ext>
              </a:extLst>
            </p:cNvPr>
            <p:cNvSpPr txBox="1"/>
            <p:nvPr/>
          </p:nvSpPr>
          <p:spPr>
            <a:xfrm>
              <a:off x="19360506" y="8474423"/>
              <a:ext cx="750159" cy="230832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lvl="0" algn="ctr">
                <a:defRPr/>
              </a:pPr>
              <a:r>
                <a:rPr lang="en-NZ" sz="500" dirty="0">
                  <a:solidFill>
                    <a:prstClr val="black"/>
                  </a:solidFill>
                </a:rPr>
                <a:t>Communicating branch of internal laryngeal nerve with recurrent laryngeal nerve</a:t>
              </a:r>
              <a:endPara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3" name="nerve - Inferior cervical cardiac branch of vagus nerve ">
              <a:extLst>
                <a:ext uri="{FF2B5EF4-FFF2-40B4-BE49-F238E27FC236}">
                  <a16:creationId xmlns:a16="http://schemas.microsoft.com/office/drawing/2014/main" id="{44E7895F-3782-D98B-563F-0D1FF8353E27}"/>
                </a:ext>
              </a:extLst>
            </p:cNvPr>
            <p:cNvSpPr txBox="1"/>
            <p:nvPr/>
          </p:nvSpPr>
          <p:spPr>
            <a:xfrm>
              <a:off x="18868847" y="8719292"/>
              <a:ext cx="1236955" cy="76944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Inferior cervical cardiac branch of 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vagus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nerve </a:t>
              </a:r>
            </a:p>
          </p:txBody>
        </p:sp>
        <p:sp>
          <p:nvSpPr>
            <p:cNvPr id="1234" name="nerve - posterior cervical cardiac branch of vagus nerve ">
              <a:extLst>
                <a:ext uri="{FF2B5EF4-FFF2-40B4-BE49-F238E27FC236}">
                  <a16:creationId xmlns:a16="http://schemas.microsoft.com/office/drawing/2014/main" id="{2CBFE82C-51DE-5D36-8601-03B9B9431E7A}"/>
                </a:ext>
              </a:extLst>
            </p:cNvPr>
            <p:cNvSpPr txBox="1"/>
            <p:nvPr/>
          </p:nvSpPr>
          <p:spPr>
            <a:xfrm>
              <a:off x="18868847" y="8839748"/>
              <a:ext cx="1297569" cy="76944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/>
                </a:rPr>
                <a:t>P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osterior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cervical cardiac branch of 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vagus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nerve </a:t>
              </a:r>
            </a:p>
          </p:txBody>
        </p:sp>
        <p:sp>
          <p:nvSpPr>
            <p:cNvPr id="1239" name="nerve - superior laryngeal nerve">
              <a:extLst>
                <a:ext uri="{FF2B5EF4-FFF2-40B4-BE49-F238E27FC236}">
                  <a16:creationId xmlns:a16="http://schemas.microsoft.com/office/drawing/2014/main" id="{CE602268-DB06-FDA8-6913-B00E7DD54CA9}"/>
                </a:ext>
              </a:extLst>
            </p:cNvPr>
            <p:cNvSpPr txBox="1"/>
            <p:nvPr/>
          </p:nvSpPr>
          <p:spPr>
            <a:xfrm>
              <a:off x="28634148" y="8973058"/>
              <a:ext cx="952505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Superior laryngeal nerve</a:t>
              </a:r>
            </a:p>
          </p:txBody>
        </p:sp>
        <p:sp>
          <p:nvSpPr>
            <p:cNvPr id="1240" name="nerve - recurrent laryngeal nerve">
              <a:extLst>
                <a:ext uri="{FF2B5EF4-FFF2-40B4-BE49-F238E27FC236}">
                  <a16:creationId xmlns:a16="http://schemas.microsoft.com/office/drawing/2014/main" id="{13BA7603-8DA9-1829-DA64-D4D1CF401CBE}"/>
                </a:ext>
              </a:extLst>
            </p:cNvPr>
            <p:cNvSpPr txBox="1"/>
            <p:nvPr/>
          </p:nvSpPr>
          <p:spPr>
            <a:xfrm>
              <a:off x="28630152" y="8411091"/>
              <a:ext cx="1008000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Recurrent laryngeal nerve</a:t>
              </a:r>
            </a:p>
          </p:txBody>
        </p:sp>
        <p:sp>
          <p:nvSpPr>
            <p:cNvPr id="1246" name="nerve - auricular branch of vagus nerve">
              <a:extLst>
                <a:ext uri="{FF2B5EF4-FFF2-40B4-BE49-F238E27FC236}">
                  <a16:creationId xmlns:a16="http://schemas.microsoft.com/office/drawing/2014/main" id="{59C1F84E-1DFE-7BFB-49B8-0F2D96E2ACF9}"/>
                </a:ext>
              </a:extLst>
            </p:cNvPr>
            <p:cNvSpPr txBox="1"/>
            <p:nvPr/>
          </p:nvSpPr>
          <p:spPr>
            <a:xfrm>
              <a:off x="28612117" y="8054662"/>
              <a:ext cx="1108873" cy="216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Auricular branch of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nerve</a:t>
              </a:r>
            </a:p>
          </p:txBody>
        </p:sp>
        <p:sp>
          <p:nvSpPr>
            <p:cNvPr id="1247" name="nerve - meningeal branch of vagus nerve">
              <a:extLst>
                <a:ext uri="{FF2B5EF4-FFF2-40B4-BE49-F238E27FC236}">
                  <a16:creationId xmlns:a16="http://schemas.microsoft.com/office/drawing/2014/main" id="{D47D1855-DB62-42C2-7500-CB64A37235E7}"/>
                </a:ext>
              </a:extLst>
            </p:cNvPr>
            <p:cNvSpPr txBox="1"/>
            <p:nvPr/>
          </p:nvSpPr>
          <p:spPr>
            <a:xfrm>
              <a:off x="28614767" y="7864328"/>
              <a:ext cx="1113853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rtlCol="0" anchor="t">
              <a:spAutoFit/>
            </a:bodyPr>
            <a:lstStyle/>
            <a:p>
              <a:pPr lvl="0" algn="ctr">
                <a:defRPr/>
              </a:pPr>
              <a:r>
                <a:rPr lang="en-NZ" sz="600" dirty="0">
                  <a:solidFill>
                    <a:prstClr val="black"/>
                  </a:solidFill>
                </a:rPr>
                <a:t>Meningeal branch of </a:t>
              </a:r>
              <a:r>
                <a:rPr lang="en-NZ" sz="600" dirty="0" err="1">
                  <a:solidFill>
                    <a:prstClr val="black"/>
                  </a:solidFill>
                </a:rPr>
                <a:t>vagus</a:t>
              </a:r>
              <a:r>
                <a:rPr lang="en-NZ" sz="600" dirty="0">
                  <a:solidFill>
                    <a:prstClr val="black"/>
                  </a:solidFill>
                </a:rPr>
                <a:t> nerve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8" name="communication - auricular of vagus and facial nerves">
              <a:extLst>
                <a:ext uri="{FF2B5EF4-FFF2-40B4-BE49-F238E27FC236}">
                  <a16:creationId xmlns:a16="http://schemas.microsoft.com/office/drawing/2014/main" id="{95AEE54B-1364-A4EE-B708-0A0EC71CF494}"/>
                </a:ext>
              </a:extLst>
            </p:cNvPr>
            <p:cNvSpPr txBox="1"/>
            <p:nvPr/>
          </p:nvSpPr>
          <p:spPr>
            <a:xfrm>
              <a:off x="28689672" y="7340713"/>
              <a:ext cx="755464" cy="230832"/>
            </a:xfrm>
            <a:prstGeom prst="rect">
              <a:avLst/>
            </a:prstGeom>
            <a:gradFill>
              <a:gsLst>
                <a:gs pos="76000">
                  <a:srgbClr val="93FFFF"/>
                </a:gs>
                <a:gs pos="0">
                  <a:srgbClr val="FFD966"/>
                </a:gs>
              </a:gsLst>
              <a:lin ang="5400000" scaled="1"/>
            </a:gradFill>
          </p:spPr>
          <p:txBody>
            <a:bodyPr wrap="square" lIns="0" tIns="0" rIns="0" bIns="0" rtlCol="0" anchor="ctr">
              <a:spAutoFit/>
            </a:bodyPr>
            <a:lstStyle/>
            <a:p>
              <a:pPr lvl="0" algn="ctr">
                <a:defRPr/>
              </a:pPr>
              <a:r>
                <a:rPr lang="en-NZ" sz="500" dirty="0">
                  <a:solidFill>
                    <a:prstClr val="black"/>
                  </a:solidFill>
                </a:rPr>
                <a:t>communicating branch of auricular branch of </a:t>
              </a:r>
              <a:r>
                <a:rPr lang="en-NZ" sz="500" dirty="0" err="1">
                  <a:solidFill>
                    <a:prstClr val="black"/>
                  </a:solidFill>
                </a:rPr>
                <a:t>vagus</a:t>
              </a:r>
              <a:r>
                <a:rPr lang="en-NZ" sz="500" dirty="0">
                  <a:solidFill>
                    <a:prstClr val="black"/>
                  </a:solidFill>
                </a:rPr>
                <a:t> nerve with facial nerve</a:t>
              </a:r>
            </a:p>
          </p:txBody>
        </p:sp>
        <p:sp>
          <p:nvSpPr>
            <p:cNvPr id="1249" name="communication - auricular of vagus and posterior auricular nerves">
              <a:extLst>
                <a:ext uri="{FF2B5EF4-FFF2-40B4-BE49-F238E27FC236}">
                  <a16:creationId xmlns:a16="http://schemas.microsoft.com/office/drawing/2014/main" id="{5CAF1B7A-BB50-E085-2BAB-29621A20CCEE}"/>
                </a:ext>
              </a:extLst>
            </p:cNvPr>
            <p:cNvSpPr txBox="1"/>
            <p:nvPr/>
          </p:nvSpPr>
          <p:spPr>
            <a:xfrm>
              <a:off x="28609533" y="7610819"/>
              <a:ext cx="842977" cy="230832"/>
            </a:xfrm>
            <a:prstGeom prst="rect">
              <a:avLst/>
            </a:prstGeom>
            <a:gradFill>
              <a:gsLst>
                <a:gs pos="79000">
                  <a:srgbClr val="93FFFF"/>
                </a:gs>
                <a:gs pos="0">
                  <a:srgbClr val="FFD966"/>
                </a:gs>
              </a:gsLst>
              <a:lin ang="5400000" scaled="1"/>
            </a:gradFill>
          </p:spPr>
          <p:txBody>
            <a:bodyPr wrap="square" lIns="0" tIns="0" rIns="0" bIns="0" rtlCol="0" anchor="ctr">
              <a:spAutoFit/>
            </a:bodyPr>
            <a:lstStyle/>
            <a:p>
              <a:pPr lvl="0" algn="ctr">
                <a:defRPr/>
              </a:pPr>
              <a:r>
                <a:rPr lang="en-NZ" sz="500" dirty="0">
                  <a:solidFill>
                    <a:prstClr val="black"/>
                  </a:solidFill>
                </a:rPr>
                <a:t>communicating branch of auricular branch of </a:t>
              </a:r>
              <a:r>
                <a:rPr lang="en-NZ" sz="500" dirty="0" err="1">
                  <a:solidFill>
                    <a:prstClr val="black"/>
                  </a:solidFill>
                </a:rPr>
                <a:t>vagus</a:t>
              </a:r>
              <a:r>
                <a:rPr lang="en-NZ" sz="500" dirty="0">
                  <a:solidFill>
                    <a:prstClr val="black"/>
                  </a:solidFill>
                </a:rPr>
                <a:t> nerve with posterior auricular nerve</a:t>
              </a:r>
            </a:p>
          </p:txBody>
        </p:sp>
        <p:sp>
          <p:nvSpPr>
            <p:cNvPr id="1250" name="nerve - tracheal branch of recurrent laryngeal nerve">
              <a:extLst>
                <a:ext uri="{FF2B5EF4-FFF2-40B4-BE49-F238E27FC236}">
                  <a16:creationId xmlns:a16="http://schemas.microsoft.com/office/drawing/2014/main" id="{4B253FE5-61AC-752A-A5C9-17BB2642E7AB}"/>
                </a:ext>
              </a:extLst>
            </p:cNvPr>
            <p:cNvSpPr txBox="1"/>
            <p:nvPr/>
          </p:nvSpPr>
          <p:spPr>
            <a:xfrm>
              <a:off x="18809121" y="9563368"/>
              <a:ext cx="1254017" cy="76944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bIns="0" rtlCol="0">
              <a:spAutoFit/>
            </a:bodyPr>
            <a:lstStyle/>
            <a:p>
              <a:pPr lvl="0" algn="ctr">
                <a:defRPr/>
              </a:pPr>
              <a:r>
                <a:rPr lang="en-NZ" sz="500" dirty="0">
                  <a:solidFill>
                    <a:prstClr val="black"/>
                  </a:solidFill>
                </a:rPr>
                <a:t>Tracheal branch of recurrent laryngeal nerve</a:t>
              </a:r>
              <a:endPara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1" name="nerve - branch of right vagus nerve to pancreas">
              <a:extLst>
                <a:ext uri="{FF2B5EF4-FFF2-40B4-BE49-F238E27FC236}">
                  <a16:creationId xmlns:a16="http://schemas.microsoft.com/office/drawing/2014/main" id="{AF43974F-240B-55EB-D323-36E350DDC8B3}"/>
                </a:ext>
              </a:extLst>
            </p:cNvPr>
            <p:cNvSpPr txBox="1"/>
            <p:nvPr/>
          </p:nvSpPr>
          <p:spPr>
            <a:xfrm rot="16200000">
              <a:off x="18766830" y="16453954"/>
              <a:ext cx="1580609" cy="12509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Branch of right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 to pancreas</a:t>
              </a:r>
            </a:p>
          </p:txBody>
        </p:sp>
        <p:sp>
          <p:nvSpPr>
            <p:cNvPr id="1253" name="nerve - left recurrent laryngeal nerve">
              <a:extLst>
                <a:ext uri="{FF2B5EF4-FFF2-40B4-BE49-F238E27FC236}">
                  <a16:creationId xmlns:a16="http://schemas.microsoft.com/office/drawing/2014/main" id="{899F2BC7-4E3A-3710-CABA-89F9AC75CFC5}"/>
                </a:ext>
              </a:extLst>
            </p:cNvPr>
            <p:cNvSpPr txBox="1"/>
            <p:nvPr/>
          </p:nvSpPr>
          <p:spPr>
            <a:xfrm>
              <a:off x="21613871" y="7989848"/>
              <a:ext cx="965265" cy="92333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bIns="0" rtlCol="0" anchor="t">
              <a:spAutoFit/>
            </a:bodyPr>
            <a:lstStyle/>
            <a:p>
              <a:pPr lvl="0" algn="ctr">
                <a:defRPr/>
              </a:pPr>
              <a:r>
                <a:rPr lang="en-NZ" sz="600" dirty="0">
                  <a:solidFill>
                    <a:prstClr val="black"/>
                  </a:solidFill>
                </a:rPr>
                <a:t>Vagal branch to carotid body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4" name="nerve - pulmonary branches of vagus nerve ">
              <a:extLst>
                <a:ext uri="{FF2B5EF4-FFF2-40B4-BE49-F238E27FC236}">
                  <a16:creationId xmlns:a16="http://schemas.microsoft.com/office/drawing/2014/main" id="{EF8CA822-43F9-BEE6-C164-ED48BAFBBD5C}"/>
                </a:ext>
              </a:extLst>
            </p:cNvPr>
            <p:cNvSpPr txBox="1"/>
            <p:nvPr/>
          </p:nvSpPr>
          <p:spPr>
            <a:xfrm rot="16200000">
              <a:off x="15385405" y="8005487"/>
              <a:ext cx="2430446" cy="215932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Pulmonary 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branches of </a:t>
              </a:r>
              <a:r>
                <a:rPr lang="en-NZ" sz="600" dirty="0" err="1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255" name="nerve - renal branches of vagus nerve">
              <a:extLst>
                <a:ext uri="{FF2B5EF4-FFF2-40B4-BE49-F238E27FC236}">
                  <a16:creationId xmlns:a16="http://schemas.microsoft.com/office/drawing/2014/main" id="{07F8D558-1EE1-F7F8-EC8E-205D632E429B}"/>
                </a:ext>
              </a:extLst>
            </p:cNvPr>
            <p:cNvSpPr txBox="1"/>
            <p:nvPr/>
          </p:nvSpPr>
          <p:spPr>
            <a:xfrm rot="16200000">
              <a:off x="28092122" y="15386678"/>
              <a:ext cx="3663613" cy="153888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NZ" sz="400" dirty="0"/>
                <a:t>Renal</a:t>
              </a: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branches of </a:t>
              </a:r>
              <a:r>
                <a:rPr kumimoji="0" lang="en-NZ" sz="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vagus</a:t>
              </a: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nerve</a:t>
              </a:r>
            </a:p>
          </p:txBody>
        </p:sp>
        <p:grpSp>
          <p:nvGrpSpPr>
            <p:cNvPr id="386" name="organ group - kidney">
              <a:extLst>
                <a:ext uri="{FF2B5EF4-FFF2-40B4-BE49-F238E27FC236}">
                  <a16:creationId xmlns:a16="http://schemas.microsoft.com/office/drawing/2014/main" id="{5B486ADD-9802-C97E-2921-B700FD6E41AA}"/>
                </a:ext>
              </a:extLst>
            </p:cNvPr>
            <p:cNvGrpSpPr/>
            <p:nvPr/>
          </p:nvGrpSpPr>
          <p:grpSpPr>
            <a:xfrm>
              <a:off x="30289281" y="13508111"/>
              <a:ext cx="1440944" cy="3843353"/>
              <a:chOff x="29146286" y="13508111"/>
              <a:chExt cx="1440944" cy="3843353"/>
            </a:xfrm>
          </p:grpSpPr>
          <p:sp>
            <p:nvSpPr>
              <p:cNvPr id="31" name="organ - kidney">
                <a:extLst>
                  <a:ext uri="{FF2B5EF4-FFF2-40B4-BE49-F238E27FC236}">
                    <a16:creationId xmlns:a16="http://schemas.microsoft.com/office/drawing/2014/main" id="{DB6F0EC0-3004-9E75-EA4D-57C050C0E876}"/>
                  </a:ext>
                </a:extLst>
              </p:cNvPr>
              <p:cNvSpPr txBox="1"/>
              <p:nvPr/>
            </p:nvSpPr>
            <p:spPr>
              <a:xfrm>
                <a:off x="29146286" y="13508111"/>
                <a:ext cx="1440000" cy="384335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Kidney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49" name="FTU - visceral bowman capsule">
                <a:extLst>
                  <a:ext uri="{FF2B5EF4-FFF2-40B4-BE49-F238E27FC236}">
                    <a16:creationId xmlns:a16="http://schemas.microsoft.com/office/drawing/2014/main" id="{A3336D85-B183-9CC8-A082-72B88C71E1B4}"/>
                  </a:ext>
                </a:extLst>
              </p:cNvPr>
              <p:cNvGrpSpPr/>
              <p:nvPr/>
            </p:nvGrpSpPr>
            <p:grpSpPr>
              <a:xfrm>
                <a:off x="29147230" y="13631534"/>
                <a:ext cx="1440000" cy="216000"/>
                <a:chOff x="29147230" y="13631534"/>
                <a:chExt cx="1440000" cy="216000"/>
              </a:xfrm>
            </p:grpSpPr>
            <p:sp>
              <p:nvSpPr>
                <p:cNvPr id="308" name="FTU - visceral bowman capsule">
                  <a:extLst>
                    <a:ext uri="{FF2B5EF4-FFF2-40B4-BE49-F238E27FC236}">
                      <a16:creationId xmlns:a16="http://schemas.microsoft.com/office/drawing/2014/main" id="{BD59A066-1D30-F470-FABE-9A61E17428FD}"/>
                    </a:ext>
                  </a:extLst>
                </p:cNvPr>
                <p:cNvSpPr txBox="1"/>
                <p:nvPr/>
              </p:nvSpPr>
              <p:spPr>
                <a:xfrm>
                  <a:off x="29147230" y="13631534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Visceral Bowman capsule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14" name="dock">
                  <a:extLst>
                    <a:ext uri="{FF2B5EF4-FFF2-40B4-BE49-F238E27FC236}">
                      <a16:creationId xmlns:a16="http://schemas.microsoft.com/office/drawing/2014/main" id="{8C3205EF-2E9F-E95D-799B-72F40363FEE9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3648118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346" name="Text Box 3086">
                    <a:extLst>
                      <a:ext uri="{FF2B5EF4-FFF2-40B4-BE49-F238E27FC236}">
                        <a16:creationId xmlns:a16="http://schemas.microsoft.com/office/drawing/2014/main" id="{9AADDA7A-9C59-A33B-0C6C-2754FFE6335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7" name="Text Box 3086">
                    <a:extLst>
                      <a:ext uri="{FF2B5EF4-FFF2-40B4-BE49-F238E27FC236}">
                        <a16:creationId xmlns:a16="http://schemas.microsoft.com/office/drawing/2014/main" id="{4F40FCBB-2F09-F6CA-5B6A-F16EA25105D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8" name="Text Box 3086">
                    <a:extLst>
                      <a:ext uri="{FF2B5EF4-FFF2-40B4-BE49-F238E27FC236}">
                        <a16:creationId xmlns:a16="http://schemas.microsoft.com/office/drawing/2014/main" id="{16C0981F-24AD-A989-A9ED-40C0B900116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10" name="link">
                  <a:extLst>
                    <a:ext uri="{FF2B5EF4-FFF2-40B4-BE49-F238E27FC236}">
                      <a16:creationId xmlns:a16="http://schemas.microsoft.com/office/drawing/2014/main" id="{441AE4F2-F397-5508-0695-1072C3DE6080}"/>
                    </a:ext>
                  </a:extLst>
                </p:cNvPr>
                <p:cNvGrpSpPr/>
                <p:nvPr/>
              </p:nvGrpSpPr>
              <p:grpSpPr>
                <a:xfrm>
                  <a:off x="29691472" y="13754818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311" name="Star: 5 Points 801">
                    <a:hlinkClick r:id="rId2"/>
                    <a:extLst>
                      <a:ext uri="{FF2B5EF4-FFF2-40B4-BE49-F238E27FC236}">
                        <a16:creationId xmlns:a16="http://schemas.microsoft.com/office/drawing/2014/main" id="{47FE5020-9D9E-6E89-9DEE-9F21C83E21E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2" name="Star: 5 Points 802">
                    <a:hlinkClick r:id="rId3"/>
                    <a:extLst>
                      <a:ext uri="{FF2B5EF4-FFF2-40B4-BE49-F238E27FC236}">
                        <a16:creationId xmlns:a16="http://schemas.microsoft.com/office/drawing/2014/main" id="{5EA72722-9204-D8D2-4F82-9BF7989F5B0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3" name="Star: 5 Points 803">
                    <a:hlinkClick r:id="rId4"/>
                    <a:extLst>
                      <a:ext uri="{FF2B5EF4-FFF2-40B4-BE49-F238E27FC236}">
                        <a16:creationId xmlns:a16="http://schemas.microsoft.com/office/drawing/2014/main" id="{4586BCFE-CBE6-C7D3-A5F0-37EBC8D0260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50" name="FTU - parietal Bowman capsule">
                <a:extLst>
                  <a:ext uri="{FF2B5EF4-FFF2-40B4-BE49-F238E27FC236}">
                    <a16:creationId xmlns:a16="http://schemas.microsoft.com/office/drawing/2014/main" id="{3C2C7C14-6C1C-67A5-63F5-261E9CA907D3}"/>
                  </a:ext>
                </a:extLst>
              </p:cNvPr>
              <p:cNvGrpSpPr/>
              <p:nvPr/>
            </p:nvGrpSpPr>
            <p:grpSpPr>
              <a:xfrm>
                <a:off x="29147230" y="13861238"/>
                <a:ext cx="1440000" cy="216000"/>
                <a:chOff x="29147230" y="13861238"/>
                <a:chExt cx="1440000" cy="216000"/>
              </a:xfrm>
            </p:grpSpPr>
            <p:sp>
              <p:nvSpPr>
                <p:cNvPr id="287" name="FTU - parietal Bowman capsule">
                  <a:extLst>
                    <a:ext uri="{FF2B5EF4-FFF2-40B4-BE49-F238E27FC236}">
                      <a16:creationId xmlns:a16="http://schemas.microsoft.com/office/drawing/2014/main" id="{7E14AE34-9C0E-88C3-C926-F4A10C56A3CF}"/>
                    </a:ext>
                  </a:extLst>
                </p:cNvPr>
                <p:cNvSpPr txBox="1"/>
                <p:nvPr/>
              </p:nvSpPr>
              <p:spPr>
                <a:xfrm>
                  <a:off x="29147230" y="1386123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Parietal Bowman capsule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02" name="dock">
                  <a:extLst>
                    <a:ext uri="{FF2B5EF4-FFF2-40B4-BE49-F238E27FC236}">
                      <a16:creationId xmlns:a16="http://schemas.microsoft.com/office/drawing/2014/main" id="{FE7223A8-5749-E687-E299-5041864C7066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3877822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305" name="Text Box 3086">
                    <a:extLst>
                      <a:ext uri="{FF2B5EF4-FFF2-40B4-BE49-F238E27FC236}">
                        <a16:creationId xmlns:a16="http://schemas.microsoft.com/office/drawing/2014/main" id="{8DEC07B0-B060-C2B4-DECE-A567A6ABDD5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6" name="Text Box 3086">
                    <a:extLst>
                      <a:ext uri="{FF2B5EF4-FFF2-40B4-BE49-F238E27FC236}">
                        <a16:creationId xmlns:a16="http://schemas.microsoft.com/office/drawing/2014/main" id="{4E88238F-6CB4-9518-A94C-CB3B43478F4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7" name="Text Box 3086">
                    <a:extLst>
                      <a:ext uri="{FF2B5EF4-FFF2-40B4-BE49-F238E27FC236}">
                        <a16:creationId xmlns:a16="http://schemas.microsoft.com/office/drawing/2014/main" id="{E862E792-3536-05C4-A4E2-EC7F5D354DE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89" name="link">
                  <a:extLst>
                    <a:ext uri="{FF2B5EF4-FFF2-40B4-BE49-F238E27FC236}">
                      <a16:creationId xmlns:a16="http://schemas.microsoft.com/office/drawing/2014/main" id="{75D89CD2-4012-1F75-2E31-8E7E8C3B149E}"/>
                    </a:ext>
                  </a:extLst>
                </p:cNvPr>
                <p:cNvGrpSpPr/>
                <p:nvPr/>
              </p:nvGrpSpPr>
              <p:grpSpPr>
                <a:xfrm>
                  <a:off x="29691472" y="13984522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290" name="Star: 5 Points 789">
                    <a:hlinkClick r:id="rId2"/>
                    <a:extLst>
                      <a:ext uri="{FF2B5EF4-FFF2-40B4-BE49-F238E27FC236}">
                        <a16:creationId xmlns:a16="http://schemas.microsoft.com/office/drawing/2014/main" id="{39DE6006-C5CB-9D9B-22FD-5DA51D035B5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1" name="Star: 5 Points 790">
                    <a:hlinkClick r:id="rId3"/>
                    <a:extLst>
                      <a:ext uri="{FF2B5EF4-FFF2-40B4-BE49-F238E27FC236}">
                        <a16:creationId xmlns:a16="http://schemas.microsoft.com/office/drawing/2014/main" id="{EB8F2415-31D7-56B6-BB2F-B526F5D1A1F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2" name="Star: 5 Points 791">
                    <a:hlinkClick r:id="rId4"/>
                    <a:extLst>
                      <a:ext uri="{FF2B5EF4-FFF2-40B4-BE49-F238E27FC236}">
                        <a16:creationId xmlns:a16="http://schemas.microsoft.com/office/drawing/2014/main" id="{928CEB70-1892-9FD5-4B30-760E775AB5D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51" name="FTU - proximal convoluted tubule">
                <a:extLst>
                  <a:ext uri="{FF2B5EF4-FFF2-40B4-BE49-F238E27FC236}">
                    <a16:creationId xmlns:a16="http://schemas.microsoft.com/office/drawing/2014/main" id="{D3DFD39F-39CD-831F-F920-8E0FA5AD289E}"/>
                  </a:ext>
                </a:extLst>
              </p:cNvPr>
              <p:cNvGrpSpPr/>
              <p:nvPr/>
            </p:nvGrpSpPr>
            <p:grpSpPr>
              <a:xfrm>
                <a:off x="29147230" y="14090942"/>
                <a:ext cx="1440000" cy="216000"/>
                <a:chOff x="29147230" y="14090942"/>
                <a:chExt cx="1440000" cy="216000"/>
              </a:xfrm>
            </p:grpSpPr>
            <p:sp>
              <p:nvSpPr>
                <p:cNvPr id="275" name="FTU - proximal convoluted tubule">
                  <a:extLst>
                    <a:ext uri="{FF2B5EF4-FFF2-40B4-BE49-F238E27FC236}">
                      <a16:creationId xmlns:a16="http://schemas.microsoft.com/office/drawing/2014/main" id="{8CB4F522-2DAE-CEF4-15FB-BF7B5737E5A6}"/>
                    </a:ext>
                  </a:extLst>
                </p:cNvPr>
                <p:cNvSpPr txBox="1"/>
                <p:nvPr/>
              </p:nvSpPr>
              <p:spPr>
                <a:xfrm>
                  <a:off x="29147230" y="14090942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3857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convoluted tubule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81" name="dock">
                  <a:extLst>
                    <a:ext uri="{FF2B5EF4-FFF2-40B4-BE49-F238E27FC236}">
                      <a16:creationId xmlns:a16="http://schemas.microsoft.com/office/drawing/2014/main" id="{ED681C25-98C8-639B-08C5-6CAE6F1AEFF2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4107526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84" name="Text Box 3086">
                    <a:extLst>
                      <a:ext uri="{FF2B5EF4-FFF2-40B4-BE49-F238E27FC236}">
                        <a16:creationId xmlns:a16="http://schemas.microsoft.com/office/drawing/2014/main" id="{56A3FF19-4731-1B89-235E-00FDA4EEB30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5" name="Text Box 3086">
                    <a:extLst>
                      <a:ext uri="{FF2B5EF4-FFF2-40B4-BE49-F238E27FC236}">
                        <a16:creationId xmlns:a16="http://schemas.microsoft.com/office/drawing/2014/main" id="{0656C95A-07BB-75C8-6683-094D6EA9B86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6" name="Text Box 3086">
                    <a:extLst>
                      <a:ext uri="{FF2B5EF4-FFF2-40B4-BE49-F238E27FC236}">
                        <a16:creationId xmlns:a16="http://schemas.microsoft.com/office/drawing/2014/main" id="{C9EC8B71-D7EF-6DB0-9A13-B231011835E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77" name="link">
                  <a:extLst>
                    <a:ext uri="{FF2B5EF4-FFF2-40B4-BE49-F238E27FC236}">
                      <a16:creationId xmlns:a16="http://schemas.microsoft.com/office/drawing/2014/main" id="{E02391F1-9226-390D-D305-56BF3F334237}"/>
                    </a:ext>
                  </a:extLst>
                </p:cNvPr>
                <p:cNvGrpSpPr/>
                <p:nvPr/>
              </p:nvGrpSpPr>
              <p:grpSpPr>
                <a:xfrm>
                  <a:off x="29691472" y="14214226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278" name="Star: 5 Points 777">
                    <a:hlinkClick r:id="rId2"/>
                    <a:extLst>
                      <a:ext uri="{FF2B5EF4-FFF2-40B4-BE49-F238E27FC236}">
                        <a16:creationId xmlns:a16="http://schemas.microsoft.com/office/drawing/2014/main" id="{F6C5AD32-26AF-844A-5D25-4C42C93C94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9" name="Star: 5 Points 778">
                    <a:hlinkClick r:id="rId3"/>
                    <a:extLst>
                      <a:ext uri="{FF2B5EF4-FFF2-40B4-BE49-F238E27FC236}">
                        <a16:creationId xmlns:a16="http://schemas.microsoft.com/office/drawing/2014/main" id="{04F99E16-CB56-5E78-142B-474E456965B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0" name="Star: 5 Points 779">
                    <a:hlinkClick r:id="rId4"/>
                    <a:extLst>
                      <a:ext uri="{FF2B5EF4-FFF2-40B4-BE49-F238E27FC236}">
                        <a16:creationId xmlns:a16="http://schemas.microsoft.com/office/drawing/2014/main" id="{B7A0B5B0-15BE-AD65-E0CB-2848E9F95F6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73" name="FTU - proximal straight tubule">
                <a:extLst>
                  <a:ext uri="{FF2B5EF4-FFF2-40B4-BE49-F238E27FC236}">
                    <a16:creationId xmlns:a16="http://schemas.microsoft.com/office/drawing/2014/main" id="{46B8BF5F-7C5C-1A2E-73F9-5C0FF3580204}"/>
                  </a:ext>
                </a:extLst>
              </p:cNvPr>
              <p:cNvGrpSpPr/>
              <p:nvPr/>
            </p:nvGrpSpPr>
            <p:grpSpPr>
              <a:xfrm>
                <a:off x="29147230" y="14320646"/>
                <a:ext cx="1440000" cy="216000"/>
                <a:chOff x="29147230" y="14320646"/>
                <a:chExt cx="1440000" cy="216000"/>
              </a:xfrm>
            </p:grpSpPr>
            <p:sp>
              <p:nvSpPr>
                <p:cNvPr id="263" name="FTU - proximal straight tubule">
                  <a:extLst>
                    <a:ext uri="{FF2B5EF4-FFF2-40B4-BE49-F238E27FC236}">
                      <a16:creationId xmlns:a16="http://schemas.microsoft.com/office/drawing/2014/main" id="{5A27CF63-88B1-A876-EF54-594C996450D1}"/>
                    </a:ext>
                  </a:extLst>
                </p:cNvPr>
                <p:cNvSpPr txBox="1"/>
                <p:nvPr/>
              </p:nvSpPr>
              <p:spPr>
                <a:xfrm>
                  <a:off x="29147230" y="1432064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</a:t>
                  </a: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roximal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straight tubule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69" name="dock">
                  <a:extLst>
                    <a:ext uri="{FF2B5EF4-FFF2-40B4-BE49-F238E27FC236}">
                      <a16:creationId xmlns:a16="http://schemas.microsoft.com/office/drawing/2014/main" id="{F4661D37-91FB-92C9-12C0-80E61C420473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4337230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72" name="Text Box 3086">
                    <a:extLst>
                      <a:ext uri="{FF2B5EF4-FFF2-40B4-BE49-F238E27FC236}">
                        <a16:creationId xmlns:a16="http://schemas.microsoft.com/office/drawing/2014/main" id="{7BE5EE4E-3901-C98F-510B-851EFD7D3A3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3" name="Text Box 3086">
                    <a:extLst>
                      <a:ext uri="{FF2B5EF4-FFF2-40B4-BE49-F238E27FC236}">
                        <a16:creationId xmlns:a16="http://schemas.microsoft.com/office/drawing/2014/main" id="{BED532E7-9AB3-24BC-50D0-F8474A48900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4" name="Text Box 3086">
                    <a:extLst>
                      <a:ext uri="{FF2B5EF4-FFF2-40B4-BE49-F238E27FC236}">
                        <a16:creationId xmlns:a16="http://schemas.microsoft.com/office/drawing/2014/main" id="{352F9996-69CD-B42B-E9D9-E60DC87E34F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5" name="link">
                  <a:extLst>
                    <a:ext uri="{FF2B5EF4-FFF2-40B4-BE49-F238E27FC236}">
                      <a16:creationId xmlns:a16="http://schemas.microsoft.com/office/drawing/2014/main" id="{8468ACE6-77C8-7B05-3EB7-E140F17BA834}"/>
                    </a:ext>
                  </a:extLst>
                </p:cNvPr>
                <p:cNvGrpSpPr/>
                <p:nvPr/>
              </p:nvGrpSpPr>
              <p:grpSpPr>
                <a:xfrm>
                  <a:off x="29691472" y="14443930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266" name="Star: 5 Points 765">
                    <a:hlinkClick r:id="rId2"/>
                    <a:extLst>
                      <a:ext uri="{FF2B5EF4-FFF2-40B4-BE49-F238E27FC236}">
                        <a16:creationId xmlns:a16="http://schemas.microsoft.com/office/drawing/2014/main" id="{3B5D981D-5E23-19CC-B624-35C4703574C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7" name="Star: 5 Points 766">
                    <a:hlinkClick r:id="rId3"/>
                    <a:extLst>
                      <a:ext uri="{FF2B5EF4-FFF2-40B4-BE49-F238E27FC236}">
                        <a16:creationId xmlns:a16="http://schemas.microsoft.com/office/drawing/2014/main" id="{AC827FEB-86B2-3846-DD18-7E1ACA517D0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8" name="Star: 5 Points 767">
                    <a:hlinkClick r:id="rId4"/>
                    <a:extLst>
                      <a:ext uri="{FF2B5EF4-FFF2-40B4-BE49-F238E27FC236}">
                        <a16:creationId xmlns:a16="http://schemas.microsoft.com/office/drawing/2014/main" id="{76CBDEFB-07C4-BCCB-CFBA-2FB93C27492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74" name="FTU - descending thin limb">
                <a:extLst>
                  <a:ext uri="{FF2B5EF4-FFF2-40B4-BE49-F238E27FC236}">
                    <a16:creationId xmlns:a16="http://schemas.microsoft.com/office/drawing/2014/main" id="{1956469A-0D3A-24D1-245D-F17AAD7E0A0C}"/>
                  </a:ext>
                </a:extLst>
              </p:cNvPr>
              <p:cNvGrpSpPr/>
              <p:nvPr/>
            </p:nvGrpSpPr>
            <p:grpSpPr>
              <a:xfrm>
                <a:off x="29147230" y="14550350"/>
                <a:ext cx="1440000" cy="216000"/>
                <a:chOff x="29147230" y="14550350"/>
                <a:chExt cx="1440000" cy="216000"/>
              </a:xfrm>
            </p:grpSpPr>
            <p:sp>
              <p:nvSpPr>
                <p:cNvPr id="251" name="FTU - descending thin limb">
                  <a:extLst>
                    <a:ext uri="{FF2B5EF4-FFF2-40B4-BE49-F238E27FC236}">
                      <a16:creationId xmlns:a16="http://schemas.microsoft.com/office/drawing/2014/main" id="{7B15A171-95BB-E372-F42C-BF60F8FD33EE}"/>
                    </a:ext>
                  </a:extLst>
                </p:cNvPr>
                <p:cNvSpPr txBox="1"/>
                <p:nvPr/>
              </p:nvSpPr>
              <p:spPr>
                <a:xfrm>
                  <a:off x="29147230" y="14550350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Descending thin limb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57" name="dock">
                  <a:extLst>
                    <a:ext uri="{FF2B5EF4-FFF2-40B4-BE49-F238E27FC236}">
                      <a16:creationId xmlns:a16="http://schemas.microsoft.com/office/drawing/2014/main" id="{9FA9F10E-6B9E-1839-03E1-0A73752D5468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4566934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60" name="Text Box 3086">
                    <a:extLst>
                      <a:ext uri="{FF2B5EF4-FFF2-40B4-BE49-F238E27FC236}">
                        <a16:creationId xmlns:a16="http://schemas.microsoft.com/office/drawing/2014/main" id="{6192BDBE-94C0-C35D-801B-9BD9663D4CC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1" name="Text Box 3086">
                    <a:extLst>
                      <a:ext uri="{FF2B5EF4-FFF2-40B4-BE49-F238E27FC236}">
                        <a16:creationId xmlns:a16="http://schemas.microsoft.com/office/drawing/2014/main" id="{0EE08F15-880B-36BD-D432-7FC2AD8A84C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2" name="Text Box 3086">
                    <a:extLst>
                      <a:ext uri="{FF2B5EF4-FFF2-40B4-BE49-F238E27FC236}">
                        <a16:creationId xmlns:a16="http://schemas.microsoft.com/office/drawing/2014/main" id="{42223139-AA38-948C-F764-E11ACECF282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53" name="link">
                  <a:extLst>
                    <a:ext uri="{FF2B5EF4-FFF2-40B4-BE49-F238E27FC236}">
                      <a16:creationId xmlns:a16="http://schemas.microsoft.com/office/drawing/2014/main" id="{1298702F-20FA-6BC7-5192-ED85260B035A}"/>
                    </a:ext>
                  </a:extLst>
                </p:cNvPr>
                <p:cNvGrpSpPr/>
                <p:nvPr/>
              </p:nvGrpSpPr>
              <p:grpSpPr>
                <a:xfrm>
                  <a:off x="29691472" y="14673634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254" name="Star: 5 Points 753">
                    <a:hlinkClick r:id="rId2"/>
                    <a:extLst>
                      <a:ext uri="{FF2B5EF4-FFF2-40B4-BE49-F238E27FC236}">
                        <a16:creationId xmlns:a16="http://schemas.microsoft.com/office/drawing/2014/main" id="{7774A899-B4F8-4075-17A4-89923772E28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5" name="Star: 5 Points 754">
                    <a:hlinkClick r:id="rId3"/>
                    <a:extLst>
                      <a:ext uri="{FF2B5EF4-FFF2-40B4-BE49-F238E27FC236}">
                        <a16:creationId xmlns:a16="http://schemas.microsoft.com/office/drawing/2014/main" id="{93320F4C-9716-3EB9-E1F7-0AE1319B5B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6" name="Star: 5 Points 755">
                    <a:hlinkClick r:id="rId4"/>
                    <a:extLst>
                      <a:ext uri="{FF2B5EF4-FFF2-40B4-BE49-F238E27FC236}">
                        <a16:creationId xmlns:a16="http://schemas.microsoft.com/office/drawing/2014/main" id="{679BA973-98C8-F40C-F3E1-728D5AD16C1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75" name="FTU - ascending thin limb">
                <a:extLst>
                  <a:ext uri="{FF2B5EF4-FFF2-40B4-BE49-F238E27FC236}">
                    <a16:creationId xmlns:a16="http://schemas.microsoft.com/office/drawing/2014/main" id="{A70A0CDC-D39D-3B10-3A03-69479E95B01C}"/>
                  </a:ext>
                </a:extLst>
              </p:cNvPr>
              <p:cNvGrpSpPr/>
              <p:nvPr/>
            </p:nvGrpSpPr>
            <p:grpSpPr>
              <a:xfrm>
                <a:off x="29147230" y="14780054"/>
                <a:ext cx="1440000" cy="216000"/>
                <a:chOff x="29147230" y="14780054"/>
                <a:chExt cx="1440000" cy="216000"/>
              </a:xfrm>
            </p:grpSpPr>
            <p:sp>
              <p:nvSpPr>
                <p:cNvPr id="213" name="FTU - ascending thin limb">
                  <a:extLst>
                    <a:ext uri="{FF2B5EF4-FFF2-40B4-BE49-F238E27FC236}">
                      <a16:creationId xmlns:a16="http://schemas.microsoft.com/office/drawing/2014/main" id="{4ABEC23B-C1F1-E429-00F3-EE931EC0738A}"/>
                    </a:ext>
                  </a:extLst>
                </p:cNvPr>
                <p:cNvSpPr txBox="1"/>
                <p:nvPr/>
              </p:nvSpPr>
              <p:spPr>
                <a:xfrm>
                  <a:off x="29147230" y="14780054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Ascending thin limb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2" name="dock">
                  <a:extLst>
                    <a:ext uri="{FF2B5EF4-FFF2-40B4-BE49-F238E27FC236}">
                      <a16:creationId xmlns:a16="http://schemas.microsoft.com/office/drawing/2014/main" id="{66B82776-542D-F912-B214-EE354F2A7D7C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4796638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45" name="Text Box 3086">
                    <a:extLst>
                      <a:ext uri="{FF2B5EF4-FFF2-40B4-BE49-F238E27FC236}">
                        <a16:creationId xmlns:a16="http://schemas.microsoft.com/office/drawing/2014/main" id="{C1D1A0E6-2879-1F71-E8F7-AC2F3EEB85E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6" name="Text Box 3086">
                    <a:extLst>
                      <a:ext uri="{FF2B5EF4-FFF2-40B4-BE49-F238E27FC236}">
                        <a16:creationId xmlns:a16="http://schemas.microsoft.com/office/drawing/2014/main" id="{28034FFD-B5B8-CC1C-F94A-C937DEF69D6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7" name="Text Box 3086">
                    <a:extLst>
                      <a:ext uri="{FF2B5EF4-FFF2-40B4-BE49-F238E27FC236}">
                        <a16:creationId xmlns:a16="http://schemas.microsoft.com/office/drawing/2014/main" id="{25B7359D-7670-A909-B8B3-6937619BE35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5" name="link">
                  <a:extLst>
                    <a:ext uri="{FF2B5EF4-FFF2-40B4-BE49-F238E27FC236}">
                      <a16:creationId xmlns:a16="http://schemas.microsoft.com/office/drawing/2014/main" id="{C992328C-D6B7-6541-429A-571E2BAC28B5}"/>
                    </a:ext>
                  </a:extLst>
                </p:cNvPr>
                <p:cNvGrpSpPr/>
                <p:nvPr/>
              </p:nvGrpSpPr>
              <p:grpSpPr>
                <a:xfrm>
                  <a:off x="29691472" y="14903338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216" name="Star: 5 Points 739">
                    <a:hlinkClick r:id="rId2"/>
                    <a:extLst>
                      <a:ext uri="{FF2B5EF4-FFF2-40B4-BE49-F238E27FC236}">
                        <a16:creationId xmlns:a16="http://schemas.microsoft.com/office/drawing/2014/main" id="{57BDDCCE-3AF4-1458-E1CB-38C480C29C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0" name="Star: 5 Points 740">
                    <a:hlinkClick r:id="rId3"/>
                    <a:extLst>
                      <a:ext uri="{FF2B5EF4-FFF2-40B4-BE49-F238E27FC236}">
                        <a16:creationId xmlns:a16="http://schemas.microsoft.com/office/drawing/2014/main" id="{C73A1267-E6C7-2226-DF2C-16ACC400658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1" name="Star: 5 Points 741">
                    <a:hlinkClick r:id="rId4"/>
                    <a:extLst>
                      <a:ext uri="{FF2B5EF4-FFF2-40B4-BE49-F238E27FC236}">
                        <a16:creationId xmlns:a16="http://schemas.microsoft.com/office/drawing/2014/main" id="{01403820-369B-5ACA-CD2B-2D65F624940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76" name="FTU - distal straight tubule">
                <a:extLst>
                  <a:ext uri="{FF2B5EF4-FFF2-40B4-BE49-F238E27FC236}">
                    <a16:creationId xmlns:a16="http://schemas.microsoft.com/office/drawing/2014/main" id="{A348AD89-2632-1440-34E8-AE004BBFA50E}"/>
                  </a:ext>
                </a:extLst>
              </p:cNvPr>
              <p:cNvGrpSpPr/>
              <p:nvPr/>
            </p:nvGrpSpPr>
            <p:grpSpPr>
              <a:xfrm>
                <a:off x="29147230" y="15009758"/>
                <a:ext cx="1440000" cy="216000"/>
                <a:chOff x="29147230" y="15009758"/>
                <a:chExt cx="1440000" cy="216000"/>
              </a:xfrm>
            </p:grpSpPr>
            <p:sp>
              <p:nvSpPr>
                <p:cNvPr id="201" name="FTU - distal straight tubule">
                  <a:extLst>
                    <a:ext uri="{FF2B5EF4-FFF2-40B4-BE49-F238E27FC236}">
                      <a16:creationId xmlns:a16="http://schemas.microsoft.com/office/drawing/2014/main" id="{EEBFA3D6-4948-2C9A-F327-6AA7CC09D716}"/>
                    </a:ext>
                  </a:extLst>
                </p:cNvPr>
                <p:cNvSpPr txBox="1"/>
                <p:nvPr/>
              </p:nvSpPr>
              <p:spPr>
                <a:xfrm>
                  <a:off x="29147230" y="150097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straight tubule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07" name="dock">
                  <a:extLst>
                    <a:ext uri="{FF2B5EF4-FFF2-40B4-BE49-F238E27FC236}">
                      <a16:creationId xmlns:a16="http://schemas.microsoft.com/office/drawing/2014/main" id="{1AC16B76-F119-D2CA-4E6C-11BB86028B8D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5026342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10" name="Text Box 3086">
                    <a:extLst>
                      <a:ext uri="{FF2B5EF4-FFF2-40B4-BE49-F238E27FC236}">
                        <a16:creationId xmlns:a16="http://schemas.microsoft.com/office/drawing/2014/main" id="{9903E952-2617-5E11-8128-0C7963753C9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1" name="Text Box 3086">
                    <a:extLst>
                      <a:ext uri="{FF2B5EF4-FFF2-40B4-BE49-F238E27FC236}">
                        <a16:creationId xmlns:a16="http://schemas.microsoft.com/office/drawing/2014/main" id="{A606F7F8-1870-1FFB-76E8-1CD9E58B232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2" name="Text Box 3086">
                    <a:extLst>
                      <a:ext uri="{FF2B5EF4-FFF2-40B4-BE49-F238E27FC236}">
                        <a16:creationId xmlns:a16="http://schemas.microsoft.com/office/drawing/2014/main" id="{C32512C1-FE3A-DAA0-75AE-1C32E1F4DA5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03" name="link">
                  <a:extLst>
                    <a:ext uri="{FF2B5EF4-FFF2-40B4-BE49-F238E27FC236}">
                      <a16:creationId xmlns:a16="http://schemas.microsoft.com/office/drawing/2014/main" id="{793F1E8B-10E6-A439-29DA-8493B83E94CA}"/>
                    </a:ext>
                  </a:extLst>
                </p:cNvPr>
                <p:cNvGrpSpPr/>
                <p:nvPr/>
              </p:nvGrpSpPr>
              <p:grpSpPr>
                <a:xfrm>
                  <a:off x="29691472" y="15133042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204" name="Star: 5 Points 727">
                    <a:hlinkClick r:id="rId2"/>
                    <a:extLst>
                      <a:ext uri="{FF2B5EF4-FFF2-40B4-BE49-F238E27FC236}">
                        <a16:creationId xmlns:a16="http://schemas.microsoft.com/office/drawing/2014/main" id="{9D154862-2B4D-43F1-4988-9F469AEA9FD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5" name="Star: 5 Points 728">
                    <a:hlinkClick r:id="rId3"/>
                    <a:extLst>
                      <a:ext uri="{FF2B5EF4-FFF2-40B4-BE49-F238E27FC236}">
                        <a16:creationId xmlns:a16="http://schemas.microsoft.com/office/drawing/2014/main" id="{ECF9EDEA-3E81-229A-B6CE-C190CE71888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6" name="Star: 5 Points 729">
                    <a:hlinkClick r:id="rId4"/>
                    <a:extLst>
                      <a:ext uri="{FF2B5EF4-FFF2-40B4-BE49-F238E27FC236}">
                        <a16:creationId xmlns:a16="http://schemas.microsoft.com/office/drawing/2014/main" id="{4CF7ACC9-E6BC-F1B7-C523-55456F63670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77" name="FTU - final thick ascending limb">
                <a:extLst>
                  <a:ext uri="{FF2B5EF4-FFF2-40B4-BE49-F238E27FC236}">
                    <a16:creationId xmlns:a16="http://schemas.microsoft.com/office/drawing/2014/main" id="{15C98507-4EEE-A009-202D-6734ACF7F38A}"/>
                  </a:ext>
                </a:extLst>
              </p:cNvPr>
              <p:cNvGrpSpPr/>
              <p:nvPr/>
            </p:nvGrpSpPr>
            <p:grpSpPr>
              <a:xfrm>
                <a:off x="29147230" y="15239462"/>
                <a:ext cx="1440000" cy="216000"/>
                <a:chOff x="29147230" y="15239462"/>
                <a:chExt cx="1440000" cy="216000"/>
              </a:xfrm>
            </p:grpSpPr>
            <p:sp>
              <p:nvSpPr>
                <p:cNvPr id="189" name="FTU - final thick ascending limb">
                  <a:extLst>
                    <a:ext uri="{FF2B5EF4-FFF2-40B4-BE49-F238E27FC236}">
                      <a16:creationId xmlns:a16="http://schemas.microsoft.com/office/drawing/2014/main" id="{B0D916C4-A0B9-FE9D-F905-78FDC43B8074}"/>
                    </a:ext>
                  </a:extLst>
                </p:cNvPr>
                <p:cNvSpPr txBox="1"/>
                <p:nvPr/>
              </p:nvSpPr>
              <p:spPr>
                <a:xfrm>
                  <a:off x="29147230" y="15239462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Final thick ascending limb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95" name="dock">
                  <a:extLst>
                    <a:ext uri="{FF2B5EF4-FFF2-40B4-BE49-F238E27FC236}">
                      <a16:creationId xmlns:a16="http://schemas.microsoft.com/office/drawing/2014/main" id="{D11B02D8-253C-11F9-59AC-E1985D838EF6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5256046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98" name="Text Box 3086">
                    <a:extLst>
                      <a:ext uri="{FF2B5EF4-FFF2-40B4-BE49-F238E27FC236}">
                        <a16:creationId xmlns:a16="http://schemas.microsoft.com/office/drawing/2014/main" id="{98513BFE-BDEF-C2A9-8284-0D7E8C00958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9" name="Text Box 3086">
                    <a:extLst>
                      <a:ext uri="{FF2B5EF4-FFF2-40B4-BE49-F238E27FC236}">
                        <a16:creationId xmlns:a16="http://schemas.microsoft.com/office/drawing/2014/main" id="{446BB11B-5D08-AF09-7BCB-7AFA4A496FA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0" name="Text Box 3086">
                    <a:extLst>
                      <a:ext uri="{FF2B5EF4-FFF2-40B4-BE49-F238E27FC236}">
                        <a16:creationId xmlns:a16="http://schemas.microsoft.com/office/drawing/2014/main" id="{2283FC68-DEBE-721D-0875-8AE9BE1DD78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91" name="link">
                  <a:extLst>
                    <a:ext uri="{FF2B5EF4-FFF2-40B4-BE49-F238E27FC236}">
                      <a16:creationId xmlns:a16="http://schemas.microsoft.com/office/drawing/2014/main" id="{61DB4450-1A23-8041-99AE-23F5E9699215}"/>
                    </a:ext>
                  </a:extLst>
                </p:cNvPr>
                <p:cNvGrpSpPr/>
                <p:nvPr/>
              </p:nvGrpSpPr>
              <p:grpSpPr>
                <a:xfrm>
                  <a:off x="29691472" y="15362746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92" name="Star: 5 Points 715">
                    <a:hlinkClick r:id="rId2"/>
                    <a:extLst>
                      <a:ext uri="{FF2B5EF4-FFF2-40B4-BE49-F238E27FC236}">
                        <a16:creationId xmlns:a16="http://schemas.microsoft.com/office/drawing/2014/main" id="{E61BC8E5-220F-F9B5-118F-F0F840FC77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3" name="Star: 5 Points 716">
                    <a:hlinkClick r:id="rId3"/>
                    <a:extLst>
                      <a:ext uri="{FF2B5EF4-FFF2-40B4-BE49-F238E27FC236}">
                        <a16:creationId xmlns:a16="http://schemas.microsoft.com/office/drawing/2014/main" id="{D545B31C-2764-2949-53DE-628B83F1D02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4" name="Star: 5 Points 717">
                    <a:hlinkClick r:id="rId4"/>
                    <a:extLst>
                      <a:ext uri="{FF2B5EF4-FFF2-40B4-BE49-F238E27FC236}">
                        <a16:creationId xmlns:a16="http://schemas.microsoft.com/office/drawing/2014/main" id="{3D0EA344-7812-10D7-4D5D-437B6058AC8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78" name="FTU - distal convoluted tubule">
                <a:extLst>
                  <a:ext uri="{FF2B5EF4-FFF2-40B4-BE49-F238E27FC236}">
                    <a16:creationId xmlns:a16="http://schemas.microsoft.com/office/drawing/2014/main" id="{CBF6AA22-51A9-52C9-A30D-EAA448AA175E}"/>
                  </a:ext>
                </a:extLst>
              </p:cNvPr>
              <p:cNvGrpSpPr/>
              <p:nvPr/>
            </p:nvGrpSpPr>
            <p:grpSpPr>
              <a:xfrm>
                <a:off x="29147230" y="15469166"/>
                <a:ext cx="1440000" cy="216000"/>
                <a:chOff x="29147230" y="15469166"/>
                <a:chExt cx="1440000" cy="216000"/>
              </a:xfrm>
            </p:grpSpPr>
            <p:sp>
              <p:nvSpPr>
                <p:cNvPr id="177" name="FTU - distal convoluted tubule">
                  <a:extLst>
                    <a:ext uri="{FF2B5EF4-FFF2-40B4-BE49-F238E27FC236}">
                      <a16:creationId xmlns:a16="http://schemas.microsoft.com/office/drawing/2014/main" id="{C8B4D111-AA13-8067-D2AB-6315E16D754F}"/>
                    </a:ext>
                  </a:extLst>
                </p:cNvPr>
                <p:cNvSpPr txBox="1"/>
                <p:nvPr/>
              </p:nvSpPr>
              <p:spPr>
                <a:xfrm>
                  <a:off x="29147230" y="1546916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convoluted tubule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83" name="dock">
                  <a:extLst>
                    <a:ext uri="{FF2B5EF4-FFF2-40B4-BE49-F238E27FC236}">
                      <a16:creationId xmlns:a16="http://schemas.microsoft.com/office/drawing/2014/main" id="{E4FFD4B5-409D-606F-1563-CBE4FE200A40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5485750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86" name="Text Box 3086">
                    <a:extLst>
                      <a:ext uri="{FF2B5EF4-FFF2-40B4-BE49-F238E27FC236}">
                        <a16:creationId xmlns:a16="http://schemas.microsoft.com/office/drawing/2014/main" id="{6113B389-545E-4E7A-65DE-98A2A5374CF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7" name="Text Box 3086">
                    <a:extLst>
                      <a:ext uri="{FF2B5EF4-FFF2-40B4-BE49-F238E27FC236}">
                        <a16:creationId xmlns:a16="http://schemas.microsoft.com/office/drawing/2014/main" id="{F31911DD-737B-79DF-5864-D6889D4BFE7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8" name="Text Box 3086">
                    <a:extLst>
                      <a:ext uri="{FF2B5EF4-FFF2-40B4-BE49-F238E27FC236}">
                        <a16:creationId xmlns:a16="http://schemas.microsoft.com/office/drawing/2014/main" id="{E2E5AC38-F3E8-8C6E-E64B-E9B906B8DA9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79" name="link">
                  <a:extLst>
                    <a:ext uri="{FF2B5EF4-FFF2-40B4-BE49-F238E27FC236}">
                      <a16:creationId xmlns:a16="http://schemas.microsoft.com/office/drawing/2014/main" id="{6984AE4D-145F-80A4-CCD8-89867E01441C}"/>
                    </a:ext>
                  </a:extLst>
                </p:cNvPr>
                <p:cNvGrpSpPr/>
                <p:nvPr/>
              </p:nvGrpSpPr>
              <p:grpSpPr>
                <a:xfrm>
                  <a:off x="29691472" y="15592450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80" name="Star: 5 Points 703">
                    <a:hlinkClick r:id="rId2"/>
                    <a:extLst>
                      <a:ext uri="{FF2B5EF4-FFF2-40B4-BE49-F238E27FC236}">
                        <a16:creationId xmlns:a16="http://schemas.microsoft.com/office/drawing/2014/main" id="{0F06AF1D-10F4-1A63-24C2-D12CC7C31BF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1" name="Star: 5 Points 704">
                    <a:hlinkClick r:id="rId3"/>
                    <a:extLst>
                      <a:ext uri="{FF2B5EF4-FFF2-40B4-BE49-F238E27FC236}">
                        <a16:creationId xmlns:a16="http://schemas.microsoft.com/office/drawing/2014/main" id="{6B1C2C0F-2708-E1F1-48A5-42E39F64E12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2" name="Star: 5 Points 705">
                    <a:hlinkClick r:id="rId4"/>
                    <a:extLst>
                      <a:ext uri="{FF2B5EF4-FFF2-40B4-BE49-F238E27FC236}">
                        <a16:creationId xmlns:a16="http://schemas.microsoft.com/office/drawing/2014/main" id="{139538EB-CA6E-5D4A-2B70-4050E9F1084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79" name="FTU - connecting tubule">
                <a:extLst>
                  <a:ext uri="{FF2B5EF4-FFF2-40B4-BE49-F238E27FC236}">
                    <a16:creationId xmlns:a16="http://schemas.microsoft.com/office/drawing/2014/main" id="{D9C8B0B4-806A-20AC-0486-6E4B697DEF32}"/>
                  </a:ext>
                </a:extLst>
              </p:cNvPr>
              <p:cNvGrpSpPr/>
              <p:nvPr/>
            </p:nvGrpSpPr>
            <p:grpSpPr>
              <a:xfrm>
                <a:off x="29147230" y="15698870"/>
                <a:ext cx="1440000" cy="216000"/>
                <a:chOff x="29147230" y="15698870"/>
                <a:chExt cx="1440000" cy="216000"/>
              </a:xfrm>
            </p:grpSpPr>
            <p:sp>
              <p:nvSpPr>
                <p:cNvPr id="165" name="FTU - connecting tubule">
                  <a:extLst>
                    <a:ext uri="{FF2B5EF4-FFF2-40B4-BE49-F238E27FC236}">
                      <a16:creationId xmlns:a16="http://schemas.microsoft.com/office/drawing/2014/main" id="{B9A294F8-C1C6-C281-BEC0-891E678E4D63}"/>
                    </a:ext>
                  </a:extLst>
                </p:cNvPr>
                <p:cNvSpPr txBox="1"/>
                <p:nvPr/>
              </p:nvSpPr>
              <p:spPr>
                <a:xfrm>
                  <a:off x="29147230" y="15698870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Connecting tubule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71" name="dock">
                  <a:extLst>
                    <a:ext uri="{FF2B5EF4-FFF2-40B4-BE49-F238E27FC236}">
                      <a16:creationId xmlns:a16="http://schemas.microsoft.com/office/drawing/2014/main" id="{1B843E8C-E4E5-E824-8805-B87C8D56800E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5715454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74" name="Text Box 3086">
                    <a:extLst>
                      <a:ext uri="{FF2B5EF4-FFF2-40B4-BE49-F238E27FC236}">
                        <a16:creationId xmlns:a16="http://schemas.microsoft.com/office/drawing/2014/main" id="{3762941E-AEF4-5457-F6A5-AE5756D11A0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5" name="Text Box 3086">
                    <a:extLst>
                      <a:ext uri="{FF2B5EF4-FFF2-40B4-BE49-F238E27FC236}">
                        <a16:creationId xmlns:a16="http://schemas.microsoft.com/office/drawing/2014/main" id="{79F4AAB9-96D8-6069-9336-B5853402F4B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6" name="Text Box 3086">
                    <a:extLst>
                      <a:ext uri="{FF2B5EF4-FFF2-40B4-BE49-F238E27FC236}">
                        <a16:creationId xmlns:a16="http://schemas.microsoft.com/office/drawing/2014/main" id="{AE0276DD-0775-90E3-734C-2EA625B7D38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67" name="link">
                  <a:extLst>
                    <a:ext uri="{FF2B5EF4-FFF2-40B4-BE49-F238E27FC236}">
                      <a16:creationId xmlns:a16="http://schemas.microsoft.com/office/drawing/2014/main" id="{BC4EBCFA-0EA1-5D51-9D6E-A3DED78E54D1}"/>
                    </a:ext>
                  </a:extLst>
                </p:cNvPr>
                <p:cNvGrpSpPr/>
                <p:nvPr/>
              </p:nvGrpSpPr>
              <p:grpSpPr>
                <a:xfrm>
                  <a:off x="29691472" y="15822154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68" name="Star: 5 Points 691">
                    <a:hlinkClick r:id="rId2"/>
                    <a:extLst>
                      <a:ext uri="{FF2B5EF4-FFF2-40B4-BE49-F238E27FC236}">
                        <a16:creationId xmlns:a16="http://schemas.microsoft.com/office/drawing/2014/main" id="{EF18965D-3DB5-7E04-D881-5F9A3658947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9" name="Star: 5 Points 692">
                    <a:hlinkClick r:id="rId3"/>
                    <a:extLst>
                      <a:ext uri="{FF2B5EF4-FFF2-40B4-BE49-F238E27FC236}">
                        <a16:creationId xmlns:a16="http://schemas.microsoft.com/office/drawing/2014/main" id="{BDA3D96C-C778-E2CF-231D-7E0AB16D2C1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0" name="Star: 5 Points 693">
                    <a:hlinkClick r:id="rId4"/>
                    <a:extLst>
                      <a:ext uri="{FF2B5EF4-FFF2-40B4-BE49-F238E27FC236}">
                        <a16:creationId xmlns:a16="http://schemas.microsoft.com/office/drawing/2014/main" id="{A7241159-6A0D-8E16-8C41-FAEE5C3D37C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80" name="FTU - cortical connecting tubule">
                <a:extLst>
                  <a:ext uri="{FF2B5EF4-FFF2-40B4-BE49-F238E27FC236}">
                    <a16:creationId xmlns:a16="http://schemas.microsoft.com/office/drawing/2014/main" id="{1E62D89B-8B3D-1679-6CB5-CBCBF3750880}"/>
                  </a:ext>
                </a:extLst>
              </p:cNvPr>
              <p:cNvGrpSpPr/>
              <p:nvPr/>
            </p:nvGrpSpPr>
            <p:grpSpPr>
              <a:xfrm>
                <a:off x="29147230" y="15928574"/>
                <a:ext cx="1440000" cy="216000"/>
                <a:chOff x="29147230" y="15928574"/>
                <a:chExt cx="1440000" cy="216000"/>
              </a:xfrm>
            </p:grpSpPr>
            <p:sp>
              <p:nvSpPr>
                <p:cNvPr id="152" name="FTU - cortical connecting tubule">
                  <a:extLst>
                    <a:ext uri="{FF2B5EF4-FFF2-40B4-BE49-F238E27FC236}">
                      <a16:creationId xmlns:a16="http://schemas.microsoft.com/office/drawing/2014/main" id="{6AC12B82-2886-8B0A-D918-49B2F1F437BE}"/>
                    </a:ext>
                  </a:extLst>
                </p:cNvPr>
                <p:cNvSpPr txBox="1"/>
                <p:nvPr/>
              </p:nvSpPr>
              <p:spPr>
                <a:xfrm>
                  <a:off x="29147230" y="15928574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388938" marR="0" lvl="0" indent="-3175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Cortical connecting tubule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58" name="dock">
                  <a:extLst>
                    <a:ext uri="{FF2B5EF4-FFF2-40B4-BE49-F238E27FC236}">
                      <a16:creationId xmlns:a16="http://schemas.microsoft.com/office/drawing/2014/main" id="{EA903EB6-388B-CCB8-A649-2D9DCA97358A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5945158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62" name="Text Box 3086">
                    <a:extLst>
                      <a:ext uri="{FF2B5EF4-FFF2-40B4-BE49-F238E27FC236}">
                        <a16:creationId xmlns:a16="http://schemas.microsoft.com/office/drawing/2014/main" id="{DA4A4BD0-1442-2B1D-DFF5-FA4FF528F6A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3" name="Text Box 3086">
                    <a:extLst>
                      <a:ext uri="{FF2B5EF4-FFF2-40B4-BE49-F238E27FC236}">
                        <a16:creationId xmlns:a16="http://schemas.microsoft.com/office/drawing/2014/main" id="{F81539F2-CECD-23A1-0E0F-615ED900CD5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4" name="Text Box 3086">
                    <a:extLst>
                      <a:ext uri="{FF2B5EF4-FFF2-40B4-BE49-F238E27FC236}">
                        <a16:creationId xmlns:a16="http://schemas.microsoft.com/office/drawing/2014/main" id="{2503BF14-B091-B263-FF01-831FD35CAFF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4" name="link">
                  <a:extLst>
                    <a:ext uri="{FF2B5EF4-FFF2-40B4-BE49-F238E27FC236}">
                      <a16:creationId xmlns:a16="http://schemas.microsoft.com/office/drawing/2014/main" id="{0CF10898-5BE9-B209-8D88-34B857EBA4FB}"/>
                    </a:ext>
                  </a:extLst>
                </p:cNvPr>
                <p:cNvGrpSpPr/>
                <p:nvPr/>
              </p:nvGrpSpPr>
              <p:grpSpPr>
                <a:xfrm>
                  <a:off x="29691472" y="16051858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55" name="Star: 5 Points 679">
                    <a:hlinkClick r:id="rId2"/>
                    <a:extLst>
                      <a:ext uri="{FF2B5EF4-FFF2-40B4-BE49-F238E27FC236}">
                        <a16:creationId xmlns:a16="http://schemas.microsoft.com/office/drawing/2014/main" id="{C26A55E4-5044-661C-BC40-1AC40529502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" name="Star: 5 Points 680">
                    <a:hlinkClick r:id="rId3"/>
                    <a:extLst>
                      <a:ext uri="{FF2B5EF4-FFF2-40B4-BE49-F238E27FC236}">
                        <a16:creationId xmlns:a16="http://schemas.microsoft.com/office/drawing/2014/main" id="{E04A82F0-D84E-C37D-8E78-7305F1FBC7A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7" name="Star: 5 Points 681">
                    <a:hlinkClick r:id="rId4"/>
                    <a:extLst>
                      <a:ext uri="{FF2B5EF4-FFF2-40B4-BE49-F238E27FC236}">
                        <a16:creationId xmlns:a16="http://schemas.microsoft.com/office/drawing/2014/main" id="{08A5291A-FB34-C728-AB09-DF191FEC735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81" name="FTU - outer medullary col. duct">
                <a:extLst>
                  <a:ext uri="{FF2B5EF4-FFF2-40B4-BE49-F238E27FC236}">
                    <a16:creationId xmlns:a16="http://schemas.microsoft.com/office/drawing/2014/main" id="{BF11E821-6849-591C-CCF4-A803E3A394E8}"/>
                  </a:ext>
                </a:extLst>
              </p:cNvPr>
              <p:cNvGrpSpPr/>
              <p:nvPr/>
            </p:nvGrpSpPr>
            <p:grpSpPr>
              <a:xfrm>
                <a:off x="29147230" y="16158278"/>
                <a:ext cx="1440000" cy="216000"/>
                <a:chOff x="29147230" y="16158278"/>
                <a:chExt cx="1440000" cy="216000"/>
              </a:xfrm>
            </p:grpSpPr>
            <p:sp>
              <p:nvSpPr>
                <p:cNvPr id="140" name="FTU - outer medullary col. duct">
                  <a:extLst>
                    <a:ext uri="{FF2B5EF4-FFF2-40B4-BE49-F238E27FC236}">
                      <a16:creationId xmlns:a16="http://schemas.microsoft.com/office/drawing/2014/main" id="{1D9CC244-D8F7-A973-CC70-58108BA94205}"/>
                    </a:ext>
                  </a:extLst>
                </p:cNvPr>
                <p:cNvSpPr txBox="1"/>
                <p:nvPr/>
              </p:nvSpPr>
              <p:spPr>
                <a:xfrm>
                  <a:off x="29147230" y="1615827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Outer medullary col.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6" name="dock">
                  <a:extLst>
                    <a:ext uri="{FF2B5EF4-FFF2-40B4-BE49-F238E27FC236}">
                      <a16:creationId xmlns:a16="http://schemas.microsoft.com/office/drawing/2014/main" id="{BFA725BF-A919-F749-60C9-E0058F6C9479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6174862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49" name="Text Box 3086">
                    <a:extLst>
                      <a:ext uri="{FF2B5EF4-FFF2-40B4-BE49-F238E27FC236}">
                        <a16:creationId xmlns:a16="http://schemas.microsoft.com/office/drawing/2014/main" id="{0247437E-2136-7074-0938-BA46A5E8436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0" name="Text Box 3086">
                    <a:extLst>
                      <a:ext uri="{FF2B5EF4-FFF2-40B4-BE49-F238E27FC236}">
                        <a16:creationId xmlns:a16="http://schemas.microsoft.com/office/drawing/2014/main" id="{F5F56958-7400-3DD4-0634-2EDB4572F62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1" name="Text Box 3086">
                    <a:extLst>
                      <a:ext uri="{FF2B5EF4-FFF2-40B4-BE49-F238E27FC236}">
                        <a16:creationId xmlns:a16="http://schemas.microsoft.com/office/drawing/2014/main" id="{4C330FBF-B2EA-2B41-745C-501D8B53391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2" name="link">
                  <a:extLst>
                    <a:ext uri="{FF2B5EF4-FFF2-40B4-BE49-F238E27FC236}">
                      <a16:creationId xmlns:a16="http://schemas.microsoft.com/office/drawing/2014/main" id="{84E287DE-7644-90FB-4D05-873176819B89}"/>
                    </a:ext>
                  </a:extLst>
                </p:cNvPr>
                <p:cNvGrpSpPr/>
                <p:nvPr/>
              </p:nvGrpSpPr>
              <p:grpSpPr>
                <a:xfrm>
                  <a:off x="29691472" y="16281562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43" name="Star: 5 Points 667">
                    <a:hlinkClick r:id="rId2"/>
                    <a:extLst>
                      <a:ext uri="{FF2B5EF4-FFF2-40B4-BE49-F238E27FC236}">
                        <a16:creationId xmlns:a16="http://schemas.microsoft.com/office/drawing/2014/main" id="{7CC06E99-654D-72A8-F91C-DD8674221A3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4" name="Star: 5 Points 668">
                    <a:hlinkClick r:id="rId3"/>
                    <a:extLst>
                      <a:ext uri="{FF2B5EF4-FFF2-40B4-BE49-F238E27FC236}">
                        <a16:creationId xmlns:a16="http://schemas.microsoft.com/office/drawing/2014/main" id="{3C403ADB-4861-6C99-C5E2-35F87ED270F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5" name="Star: 5 Points 669">
                    <a:hlinkClick r:id="rId4"/>
                    <a:extLst>
                      <a:ext uri="{FF2B5EF4-FFF2-40B4-BE49-F238E27FC236}">
                        <a16:creationId xmlns:a16="http://schemas.microsoft.com/office/drawing/2014/main" id="{682C8BD6-C3C2-5DF7-A8CF-24E35D29EEB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82" name="FTU - inner medullary col. duct">
                <a:extLst>
                  <a:ext uri="{FF2B5EF4-FFF2-40B4-BE49-F238E27FC236}">
                    <a16:creationId xmlns:a16="http://schemas.microsoft.com/office/drawing/2014/main" id="{29F091E3-5D9E-EA32-8380-7BF59C998657}"/>
                  </a:ext>
                </a:extLst>
              </p:cNvPr>
              <p:cNvGrpSpPr/>
              <p:nvPr/>
            </p:nvGrpSpPr>
            <p:grpSpPr>
              <a:xfrm>
                <a:off x="29147230" y="16387982"/>
                <a:ext cx="1440000" cy="216000"/>
                <a:chOff x="29147230" y="16387982"/>
                <a:chExt cx="1440000" cy="216000"/>
              </a:xfrm>
            </p:grpSpPr>
            <p:sp>
              <p:nvSpPr>
                <p:cNvPr id="122" name="FTU - inner medullary col. duct">
                  <a:extLst>
                    <a:ext uri="{FF2B5EF4-FFF2-40B4-BE49-F238E27FC236}">
                      <a16:creationId xmlns:a16="http://schemas.microsoft.com/office/drawing/2014/main" id="{2980D09E-2BBD-23AF-ECD7-AB2869D4B9AA}"/>
                    </a:ext>
                  </a:extLst>
                </p:cNvPr>
                <p:cNvSpPr txBox="1"/>
                <p:nvPr/>
              </p:nvSpPr>
              <p:spPr>
                <a:xfrm>
                  <a:off x="29147230" y="16387982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Inner medullary col.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34" name="dock">
                  <a:extLst>
                    <a:ext uri="{FF2B5EF4-FFF2-40B4-BE49-F238E27FC236}">
                      <a16:creationId xmlns:a16="http://schemas.microsoft.com/office/drawing/2014/main" id="{59FA06EB-8BF9-6E11-383D-1309244CB9EF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6404566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37" name="Text Box 3086">
                    <a:extLst>
                      <a:ext uri="{FF2B5EF4-FFF2-40B4-BE49-F238E27FC236}">
                        <a16:creationId xmlns:a16="http://schemas.microsoft.com/office/drawing/2014/main" id="{32D9FD98-08E0-F67B-4711-A3F7C31C89E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8" name="Text Box 3086">
                    <a:extLst>
                      <a:ext uri="{FF2B5EF4-FFF2-40B4-BE49-F238E27FC236}">
                        <a16:creationId xmlns:a16="http://schemas.microsoft.com/office/drawing/2014/main" id="{1DBEE7A3-1965-E64D-C5C0-25B4657980B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9" name="Text Box 3086">
                    <a:extLst>
                      <a:ext uri="{FF2B5EF4-FFF2-40B4-BE49-F238E27FC236}">
                        <a16:creationId xmlns:a16="http://schemas.microsoft.com/office/drawing/2014/main" id="{5A896DD9-E3EE-6F90-9566-F0EA3606D9D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9" name="link">
                  <a:extLst>
                    <a:ext uri="{FF2B5EF4-FFF2-40B4-BE49-F238E27FC236}">
                      <a16:creationId xmlns:a16="http://schemas.microsoft.com/office/drawing/2014/main" id="{AA995385-753B-E87C-531B-3549D5215175}"/>
                    </a:ext>
                  </a:extLst>
                </p:cNvPr>
                <p:cNvGrpSpPr/>
                <p:nvPr/>
              </p:nvGrpSpPr>
              <p:grpSpPr>
                <a:xfrm>
                  <a:off x="29691472" y="16511266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30" name="Star: 5 Points 655">
                    <a:hlinkClick r:id="rId2"/>
                    <a:extLst>
                      <a:ext uri="{FF2B5EF4-FFF2-40B4-BE49-F238E27FC236}">
                        <a16:creationId xmlns:a16="http://schemas.microsoft.com/office/drawing/2014/main" id="{064A9283-FF46-7C86-58FA-4E75960B855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" name="Star: 5 Points 656">
                    <a:hlinkClick r:id="rId3"/>
                    <a:extLst>
                      <a:ext uri="{FF2B5EF4-FFF2-40B4-BE49-F238E27FC236}">
                        <a16:creationId xmlns:a16="http://schemas.microsoft.com/office/drawing/2014/main" id="{7579481C-E697-3C58-04BF-823223C50E4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3" name="Star: 5 Points 657">
                    <a:hlinkClick r:id="rId4"/>
                    <a:extLst>
                      <a:ext uri="{FF2B5EF4-FFF2-40B4-BE49-F238E27FC236}">
                        <a16:creationId xmlns:a16="http://schemas.microsoft.com/office/drawing/2014/main" id="{387A60B5-9399-ECC0-3B24-CA3EC46D533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83" name="FTU - minor calyx">
                <a:extLst>
                  <a:ext uri="{FF2B5EF4-FFF2-40B4-BE49-F238E27FC236}">
                    <a16:creationId xmlns:a16="http://schemas.microsoft.com/office/drawing/2014/main" id="{02888C18-0524-ABB0-7B13-4BA9567A6C06}"/>
                  </a:ext>
                </a:extLst>
              </p:cNvPr>
              <p:cNvGrpSpPr/>
              <p:nvPr/>
            </p:nvGrpSpPr>
            <p:grpSpPr>
              <a:xfrm>
                <a:off x="29147230" y="16617686"/>
                <a:ext cx="1440000" cy="216000"/>
                <a:chOff x="29147230" y="16617686"/>
                <a:chExt cx="1440000" cy="216000"/>
              </a:xfrm>
            </p:grpSpPr>
            <p:sp>
              <p:nvSpPr>
                <p:cNvPr id="110" name="FTU - minor calyx">
                  <a:extLst>
                    <a:ext uri="{FF2B5EF4-FFF2-40B4-BE49-F238E27FC236}">
                      <a16:creationId xmlns:a16="http://schemas.microsoft.com/office/drawing/2014/main" id="{6C472890-32AC-3211-0BEF-03D5683EC693}"/>
                    </a:ext>
                  </a:extLst>
                </p:cNvPr>
                <p:cNvSpPr txBox="1"/>
                <p:nvPr/>
              </p:nvSpPr>
              <p:spPr>
                <a:xfrm>
                  <a:off x="29147230" y="1661768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Minor calyx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16" name="dock">
                  <a:extLst>
                    <a:ext uri="{FF2B5EF4-FFF2-40B4-BE49-F238E27FC236}">
                      <a16:creationId xmlns:a16="http://schemas.microsoft.com/office/drawing/2014/main" id="{8DED8432-09F9-2A42-D660-B59284134A4C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6634270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19" name="Text Box 3086">
                    <a:extLst>
                      <a:ext uri="{FF2B5EF4-FFF2-40B4-BE49-F238E27FC236}">
                        <a16:creationId xmlns:a16="http://schemas.microsoft.com/office/drawing/2014/main" id="{3B8838C3-A90B-D4ED-1A3A-AE7C6B0BA55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" name="Text Box 3086">
                    <a:extLst>
                      <a:ext uri="{FF2B5EF4-FFF2-40B4-BE49-F238E27FC236}">
                        <a16:creationId xmlns:a16="http://schemas.microsoft.com/office/drawing/2014/main" id="{20DAAFFC-BDF8-0412-2665-05DFF43702D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1" name="Text Box 3086">
                    <a:extLst>
                      <a:ext uri="{FF2B5EF4-FFF2-40B4-BE49-F238E27FC236}">
                        <a16:creationId xmlns:a16="http://schemas.microsoft.com/office/drawing/2014/main" id="{28A76130-C490-FABA-3601-8B7757AA24A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2" name="link">
                  <a:extLst>
                    <a:ext uri="{FF2B5EF4-FFF2-40B4-BE49-F238E27FC236}">
                      <a16:creationId xmlns:a16="http://schemas.microsoft.com/office/drawing/2014/main" id="{2B37D655-BD68-8A3E-BF83-2AAA780EE87C}"/>
                    </a:ext>
                  </a:extLst>
                </p:cNvPr>
                <p:cNvGrpSpPr/>
                <p:nvPr/>
              </p:nvGrpSpPr>
              <p:grpSpPr>
                <a:xfrm>
                  <a:off x="29691472" y="16740970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13" name="Star: 5 Points 643">
                    <a:hlinkClick r:id="rId2"/>
                    <a:extLst>
                      <a:ext uri="{FF2B5EF4-FFF2-40B4-BE49-F238E27FC236}">
                        <a16:creationId xmlns:a16="http://schemas.microsoft.com/office/drawing/2014/main" id="{B89AE98C-928C-B228-5116-320F10CD31A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4" name="Star: 5 Points 644">
                    <a:hlinkClick r:id="rId3"/>
                    <a:extLst>
                      <a:ext uri="{FF2B5EF4-FFF2-40B4-BE49-F238E27FC236}">
                        <a16:creationId xmlns:a16="http://schemas.microsoft.com/office/drawing/2014/main" id="{6B3EC990-2CCF-4003-3874-90C6407D5C7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5" name="Star: 5 Points 645">
                    <a:hlinkClick r:id="rId4"/>
                    <a:extLst>
                      <a:ext uri="{FF2B5EF4-FFF2-40B4-BE49-F238E27FC236}">
                        <a16:creationId xmlns:a16="http://schemas.microsoft.com/office/drawing/2014/main" id="{F6B18BA6-7B33-A748-AC7C-49CD3440CB2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84" name="FTU - major calyx">
                <a:extLst>
                  <a:ext uri="{FF2B5EF4-FFF2-40B4-BE49-F238E27FC236}">
                    <a16:creationId xmlns:a16="http://schemas.microsoft.com/office/drawing/2014/main" id="{9988D847-F6F1-AD25-DAC2-C9D58E862586}"/>
                  </a:ext>
                </a:extLst>
              </p:cNvPr>
              <p:cNvGrpSpPr/>
              <p:nvPr/>
            </p:nvGrpSpPr>
            <p:grpSpPr>
              <a:xfrm>
                <a:off x="29147230" y="16847390"/>
                <a:ext cx="1440000" cy="216000"/>
                <a:chOff x="29147230" y="16847390"/>
                <a:chExt cx="1440000" cy="216000"/>
              </a:xfrm>
            </p:grpSpPr>
            <p:sp>
              <p:nvSpPr>
                <p:cNvPr id="92" name="FTU - major calyx">
                  <a:extLst>
                    <a:ext uri="{FF2B5EF4-FFF2-40B4-BE49-F238E27FC236}">
                      <a16:creationId xmlns:a16="http://schemas.microsoft.com/office/drawing/2014/main" id="{E1AAFC14-5C81-6272-58C9-88DC62B96B44}"/>
                    </a:ext>
                  </a:extLst>
                </p:cNvPr>
                <p:cNvSpPr txBox="1"/>
                <p:nvPr/>
              </p:nvSpPr>
              <p:spPr>
                <a:xfrm>
                  <a:off x="29147230" y="16847390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Major calyx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04" name="dock">
                  <a:extLst>
                    <a:ext uri="{FF2B5EF4-FFF2-40B4-BE49-F238E27FC236}">
                      <a16:creationId xmlns:a16="http://schemas.microsoft.com/office/drawing/2014/main" id="{8EBB58E2-0A3F-B7B6-F9E1-0DBA6A9F36CB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6863974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07" name="Text Box 3086">
                    <a:extLst>
                      <a:ext uri="{FF2B5EF4-FFF2-40B4-BE49-F238E27FC236}">
                        <a16:creationId xmlns:a16="http://schemas.microsoft.com/office/drawing/2014/main" id="{9DDEF00D-057F-F2FE-3736-914CA923B49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8" name="Text Box 3086">
                    <a:extLst>
                      <a:ext uri="{FF2B5EF4-FFF2-40B4-BE49-F238E27FC236}">
                        <a16:creationId xmlns:a16="http://schemas.microsoft.com/office/drawing/2014/main" id="{C49F26E6-6627-828B-8DEE-8281A1469B5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9" name="Text Box 3086">
                    <a:extLst>
                      <a:ext uri="{FF2B5EF4-FFF2-40B4-BE49-F238E27FC236}">
                        <a16:creationId xmlns:a16="http://schemas.microsoft.com/office/drawing/2014/main" id="{44A89354-2471-F689-6E6D-6CB7B35695F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9" name="link">
                  <a:extLst>
                    <a:ext uri="{FF2B5EF4-FFF2-40B4-BE49-F238E27FC236}">
                      <a16:creationId xmlns:a16="http://schemas.microsoft.com/office/drawing/2014/main" id="{17D85575-7125-197E-F822-3D31EFDC4CDE}"/>
                    </a:ext>
                  </a:extLst>
                </p:cNvPr>
                <p:cNvGrpSpPr/>
                <p:nvPr/>
              </p:nvGrpSpPr>
              <p:grpSpPr>
                <a:xfrm>
                  <a:off x="29691472" y="16970674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00" name="Star: 5 Points 631">
                    <a:hlinkClick r:id="rId2"/>
                    <a:extLst>
                      <a:ext uri="{FF2B5EF4-FFF2-40B4-BE49-F238E27FC236}">
                        <a16:creationId xmlns:a16="http://schemas.microsoft.com/office/drawing/2014/main" id="{AA3BCE37-AE11-F75E-C0E8-9B8785A8ADD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2" name="Star: 5 Points 632">
                    <a:hlinkClick r:id="rId3"/>
                    <a:extLst>
                      <a:ext uri="{FF2B5EF4-FFF2-40B4-BE49-F238E27FC236}">
                        <a16:creationId xmlns:a16="http://schemas.microsoft.com/office/drawing/2014/main" id="{6DDF1A42-AA16-6612-DDBE-E322941B8E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3" name="Star: 5 Points 633">
                    <a:hlinkClick r:id="rId4"/>
                    <a:extLst>
                      <a:ext uri="{FF2B5EF4-FFF2-40B4-BE49-F238E27FC236}">
                        <a16:creationId xmlns:a16="http://schemas.microsoft.com/office/drawing/2014/main" id="{5D5F3D46-44FD-3ADF-30B8-FA659C1BF11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85" name="FTU - renal pelvis">
                <a:extLst>
                  <a:ext uri="{FF2B5EF4-FFF2-40B4-BE49-F238E27FC236}">
                    <a16:creationId xmlns:a16="http://schemas.microsoft.com/office/drawing/2014/main" id="{895BAD34-F800-0553-1BF4-BDF9F90C71C2}"/>
                  </a:ext>
                </a:extLst>
              </p:cNvPr>
              <p:cNvGrpSpPr/>
              <p:nvPr/>
            </p:nvGrpSpPr>
            <p:grpSpPr>
              <a:xfrm>
                <a:off x="29147230" y="17077100"/>
                <a:ext cx="1440000" cy="216000"/>
                <a:chOff x="29147230" y="17077100"/>
                <a:chExt cx="1440000" cy="216000"/>
              </a:xfrm>
            </p:grpSpPr>
            <p:sp>
              <p:nvSpPr>
                <p:cNvPr id="74" name="FTU - renal pelvis">
                  <a:extLst>
                    <a:ext uri="{FF2B5EF4-FFF2-40B4-BE49-F238E27FC236}">
                      <a16:creationId xmlns:a16="http://schemas.microsoft.com/office/drawing/2014/main" id="{63775EA5-3D8D-B022-592A-F2C816F9CF34}"/>
                    </a:ext>
                  </a:extLst>
                </p:cNvPr>
                <p:cNvSpPr txBox="1"/>
                <p:nvPr/>
              </p:nvSpPr>
              <p:spPr>
                <a:xfrm>
                  <a:off x="29147230" y="17077100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Renal pelvis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84" name="dock">
                  <a:extLst>
                    <a:ext uri="{FF2B5EF4-FFF2-40B4-BE49-F238E27FC236}">
                      <a16:creationId xmlns:a16="http://schemas.microsoft.com/office/drawing/2014/main" id="{36A147AB-3E66-429A-68A4-D28B9F53DA91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7093684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87" name="Text Box 3086">
                    <a:extLst>
                      <a:ext uri="{FF2B5EF4-FFF2-40B4-BE49-F238E27FC236}">
                        <a16:creationId xmlns:a16="http://schemas.microsoft.com/office/drawing/2014/main" id="{B320AA05-55D8-DEEF-3144-70E9D6550E1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8" name="Text Box 3086">
                    <a:extLst>
                      <a:ext uri="{FF2B5EF4-FFF2-40B4-BE49-F238E27FC236}">
                        <a16:creationId xmlns:a16="http://schemas.microsoft.com/office/drawing/2014/main" id="{67122519-4C26-EE31-170B-FD521A544B2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1" name="Text Box 3086">
                    <a:extLst>
                      <a:ext uri="{FF2B5EF4-FFF2-40B4-BE49-F238E27FC236}">
                        <a16:creationId xmlns:a16="http://schemas.microsoft.com/office/drawing/2014/main" id="{D710B4C2-4056-1989-EC12-EA6376856F3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6" name="link">
                  <a:extLst>
                    <a:ext uri="{FF2B5EF4-FFF2-40B4-BE49-F238E27FC236}">
                      <a16:creationId xmlns:a16="http://schemas.microsoft.com/office/drawing/2014/main" id="{775A6C27-B563-6F81-DE1D-55FE98D9E2C4}"/>
                    </a:ext>
                  </a:extLst>
                </p:cNvPr>
                <p:cNvGrpSpPr/>
                <p:nvPr/>
              </p:nvGrpSpPr>
              <p:grpSpPr>
                <a:xfrm>
                  <a:off x="29691472" y="17200384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79" name="Star: 5 Points 619">
                    <a:hlinkClick r:id="rId2"/>
                    <a:extLst>
                      <a:ext uri="{FF2B5EF4-FFF2-40B4-BE49-F238E27FC236}">
                        <a16:creationId xmlns:a16="http://schemas.microsoft.com/office/drawing/2014/main" id="{7342B724-BB6C-F018-D851-6F9876CA2F4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2" name="Star: 5 Points 620">
                    <a:hlinkClick r:id="rId3"/>
                    <a:extLst>
                      <a:ext uri="{FF2B5EF4-FFF2-40B4-BE49-F238E27FC236}">
                        <a16:creationId xmlns:a16="http://schemas.microsoft.com/office/drawing/2014/main" id="{F4968BB8-D601-F66A-6A4F-733F08FB59C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3" name="Star: 5 Points 621">
                    <a:hlinkClick r:id="rId4"/>
                    <a:extLst>
                      <a:ext uri="{FF2B5EF4-FFF2-40B4-BE49-F238E27FC236}">
                        <a16:creationId xmlns:a16="http://schemas.microsoft.com/office/drawing/2014/main" id="{2B1039A3-73B2-EF76-A435-EF4B13DEBDC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758" name="organ group - smell">
              <a:extLst>
                <a:ext uri="{FF2B5EF4-FFF2-40B4-BE49-F238E27FC236}">
                  <a16:creationId xmlns:a16="http://schemas.microsoft.com/office/drawing/2014/main" id="{5F32D2DA-A8D4-50A9-4F53-DF8A11BBBE2C}"/>
                </a:ext>
              </a:extLst>
            </p:cNvPr>
            <p:cNvGrpSpPr/>
            <p:nvPr/>
          </p:nvGrpSpPr>
          <p:grpSpPr>
            <a:xfrm>
              <a:off x="30290483" y="10195239"/>
              <a:ext cx="1440000" cy="751281"/>
              <a:chOff x="29147488" y="10195239"/>
              <a:chExt cx="1440000" cy="751281"/>
            </a:xfrm>
          </p:grpSpPr>
          <p:sp>
            <p:nvSpPr>
              <p:cNvPr id="637" name="organ - smell">
                <a:extLst>
                  <a:ext uri="{FF2B5EF4-FFF2-40B4-BE49-F238E27FC236}">
                    <a16:creationId xmlns:a16="http://schemas.microsoft.com/office/drawing/2014/main" id="{0A36D4AB-9039-FA59-F905-3403202111C7}"/>
                  </a:ext>
                </a:extLst>
              </p:cNvPr>
              <p:cNvSpPr txBox="1"/>
              <p:nvPr/>
            </p:nvSpPr>
            <p:spPr>
              <a:xfrm>
                <a:off x="29147488" y="10195239"/>
                <a:ext cx="1440000" cy="75128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Smell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6" name="FTU - olfactory bulb">
                <a:extLst>
                  <a:ext uri="{FF2B5EF4-FFF2-40B4-BE49-F238E27FC236}">
                    <a16:creationId xmlns:a16="http://schemas.microsoft.com/office/drawing/2014/main" id="{798598F1-F065-DD58-6CA1-91C425417647}"/>
                  </a:ext>
                </a:extLst>
              </p:cNvPr>
              <p:cNvGrpSpPr/>
              <p:nvPr/>
            </p:nvGrpSpPr>
            <p:grpSpPr>
              <a:xfrm>
                <a:off x="29206169" y="10409514"/>
                <a:ext cx="1334385" cy="216000"/>
                <a:chOff x="29206169" y="10409514"/>
                <a:chExt cx="1334385" cy="216000"/>
              </a:xfrm>
            </p:grpSpPr>
            <p:sp>
              <p:nvSpPr>
                <p:cNvPr id="649" name="FTU - olfactory bulb">
                  <a:extLst>
                    <a:ext uri="{FF2B5EF4-FFF2-40B4-BE49-F238E27FC236}">
                      <a16:creationId xmlns:a16="http://schemas.microsoft.com/office/drawing/2014/main" id="{3F3CBD33-A0F9-9F8B-B83B-E92241FA2179}"/>
                    </a:ext>
                  </a:extLst>
                </p:cNvPr>
                <p:cNvSpPr txBox="1"/>
                <p:nvPr/>
              </p:nvSpPr>
              <p:spPr>
                <a:xfrm>
                  <a:off x="29206169" y="10409514"/>
                  <a:ext cx="1334385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NZ" sz="600" b="1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Olfactory bulb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0" name="link">
                  <a:extLst>
                    <a:ext uri="{FF2B5EF4-FFF2-40B4-BE49-F238E27FC236}">
                      <a16:creationId xmlns:a16="http://schemas.microsoft.com/office/drawing/2014/main" id="{C17B4FEA-DB00-6CCB-C016-BF52DF1000FA}"/>
                    </a:ext>
                  </a:extLst>
                </p:cNvPr>
                <p:cNvGrpSpPr/>
                <p:nvPr/>
              </p:nvGrpSpPr>
              <p:grpSpPr>
                <a:xfrm>
                  <a:off x="29385559" y="10528304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84" name="Star: 5 Points 2730">
                    <a:hlinkClick r:id="rId5"/>
                    <a:extLst>
                      <a:ext uri="{FF2B5EF4-FFF2-40B4-BE49-F238E27FC236}">
                        <a16:creationId xmlns:a16="http://schemas.microsoft.com/office/drawing/2014/main" id="{B01F751B-9E3F-5B8D-55CF-9FE7F6968EF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5" name="Star: 5 Points 2731">
                    <a:hlinkClick r:id="rId6"/>
                    <a:extLst>
                      <a:ext uri="{FF2B5EF4-FFF2-40B4-BE49-F238E27FC236}">
                        <a16:creationId xmlns:a16="http://schemas.microsoft.com/office/drawing/2014/main" id="{D80EE53C-9714-4AC9-81F8-7A078789473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6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26F05445-7344-F736-D8E3-3605DB699FC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651" name="dock">
                  <a:extLst>
                    <a:ext uri="{FF2B5EF4-FFF2-40B4-BE49-F238E27FC236}">
                      <a16:creationId xmlns:a16="http://schemas.microsoft.com/office/drawing/2014/main" id="{B9A37912-C2F4-9387-2DF3-64AE4396C1B9}"/>
                    </a:ext>
                  </a:extLst>
                </p:cNvPr>
                <p:cNvSpPr txBox="1"/>
                <p:nvPr/>
              </p:nvSpPr>
              <p:spPr>
                <a:xfrm>
                  <a:off x="29274469" y="1048495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7" name="FTU - accessory olfactory bulb">
                <a:extLst>
                  <a:ext uri="{FF2B5EF4-FFF2-40B4-BE49-F238E27FC236}">
                    <a16:creationId xmlns:a16="http://schemas.microsoft.com/office/drawing/2014/main" id="{E5457CD1-4275-4671-DADF-E8D7587A89BB}"/>
                  </a:ext>
                </a:extLst>
              </p:cNvPr>
              <p:cNvGrpSpPr/>
              <p:nvPr/>
            </p:nvGrpSpPr>
            <p:grpSpPr>
              <a:xfrm>
                <a:off x="29203823" y="10648935"/>
                <a:ext cx="1334385" cy="216000"/>
                <a:chOff x="29203823" y="10648935"/>
                <a:chExt cx="1334385" cy="216000"/>
              </a:xfrm>
            </p:grpSpPr>
            <p:sp>
              <p:nvSpPr>
                <p:cNvPr id="652" name="FTU - accessory olfactory bulb">
                  <a:extLst>
                    <a:ext uri="{FF2B5EF4-FFF2-40B4-BE49-F238E27FC236}">
                      <a16:creationId xmlns:a16="http://schemas.microsoft.com/office/drawing/2014/main" id="{F861B8D0-001F-18BD-E2D5-07EE435B99C5}"/>
                    </a:ext>
                  </a:extLst>
                </p:cNvPr>
                <p:cNvSpPr txBox="1"/>
                <p:nvPr/>
              </p:nvSpPr>
              <p:spPr>
                <a:xfrm>
                  <a:off x="29203823" y="10648935"/>
                  <a:ext cx="1334385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NZ" sz="600" b="1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Accessory olfactory bulb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3" name="link">
                  <a:extLst>
                    <a:ext uri="{FF2B5EF4-FFF2-40B4-BE49-F238E27FC236}">
                      <a16:creationId xmlns:a16="http://schemas.microsoft.com/office/drawing/2014/main" id="{931BDD5F-19B6-36EE-0236-931A3E19F7C6}"/>
                    </a:ext>
                  </a:extLst>
                </p:cNvPr>
                <p:cNvGrpSpPr/>
                <p:nvPr/>
              </p:nvGrpSpPr>
              <p:grpSpPr>
                <a:xfrm>
                  <a:off x="29383213" y="10767725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81" name="Star: 5 Points 2730">
                    <a:hlinkClick r:id="rId5"/>
                    <a:extLst>
                      <a:ext uri="{FF2B5EF4-FFF2-40B4-BE49-F238E27FC236}">
                        <a16:creationId xmlns:a16="http://schemas.microsoft.com/office/drawing/2014/main" id="{93EBB209-FA1B-CF5A-8970-0D16151F6C2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2" name="Star: 5 Points 2731">
                    <a:hlinkClick r:id="rId6"/>
                    <a:extLst>
                      <a:ext uri="{FF2B5EF4-FFF2-40B4-BE49-F238E27FC236}">
                        <a16:creationId xmlns:a16="http://schemas.microsoft.com/office/drawing/2014/main" id="{EB32B7D6-3248-8C11-4439-61BE0443B74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3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49123B20-E238-36A2-0746-6AE2E31C760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654" name="dock">
                  <a:extLst>
                    <a:ext uri="{FF2B5EF4-FFF2-40B4-BE49-F238E27FC236}">
                      <a16:creationId xmlns:a16="http://schemas.microsoft.com/office/drawing/2014/main" id="{2C2B8C37-5D00-F019-7DE6-BB790E2309B9}"/>
                    </a:ext>
                  </a:extLst>
                </p:cNvPr>
                <p:cNvSpPr txBox="1"/>
                <p:nvPr/>
              </p:nvSpPr>
              <p:spPr>
                <a:xfrm>
                  <a:off x="29295976" y="10724377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751" name="organ group - hearing">
              <a:extLst>
                <a:ext uri="{FF2B5EF4-FFF2-40B4-BE49-F238E27FC236}">
                  <a16:creationId xmlns:a16="http://schemas.microsoft.com/office/drawing/2014/main" id="{959DD12E-A185-4445-2257-55748F52BC0A}"/>
                </a:ext>
              </a:extLst>
            </p:cNvPr>
            <p:cNvGrpSpPr/>
            <p:nvPr/>
          </p:nvGrpSpPr>
          <p:grpSpPr>
            <a:xfrm>
              <a:off x="30290483" y="7883082"/>
              <a:ext cx="1440000" cy="1281565"/>
              <a:chOff x="29147488" y="7883082"/>
              <a:chExt cx="1440000" cy="1281565"/>
            </a:xfrm>
          </p:grpSpPr>
          <p:sp>
            <p:nvSpPr>
              <p:cNvPr id="722" name="organ - hearing">
                <a:extLst>
                  <a:ext uri="{FF2B5EF4-FFF2-40B4-BE49-F238E27FC236}">
                    <a16:creationId xmlns:a16="http://schemas.microsoft.com/office/drawing/2014/main" id="{7588B5CB-9FC8-4CD0-C9CA-9A27B2A3D59A}"/>
                  </a:ext>
                </a:extLst>
              </p:cNvPr>
              <p:cNvSpPr txBox="1"/>
              <p:nvPr/>
            </p:nvSpPr>
            <p:spPr>
              <a:xfrm>
                <a:off x="29147488" y="7883082"/>
                <a:ext cx="1440000" cy="128156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Hearing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8" name="FTU - floor of external acoustic meatus">
                <a:extLst>
                  <a:ext uri="{FF2B5EF4-FFF2-40B4-BE49-F238E27FC236}">
                    <a16:creationId xmlns:a16="http://schemas.microsoft.com/office/drawing/2014/main" id="{8D820DCF-5887-1487-24BB-8AF7E73E22D5}"/>
                  </a:ext>
                </a:extLst>
              </p:cNvPr>
              <p:cNvGrpSpPr/>
              <p:nvPr/>
            </p:nvGrpSpPr>
            <p:grpSpPr>
              <a:xfrm>
                <a:off x="29206169" y="8017206"/>
                <a:ext cx="1334386" cy="216000"/>
                <a:chOff x="29206169" y="8017206"/>
                <a:chExt cx="1334386" cy="216000"/>
              </a:xfrm>
            </p:grpSpPr>
            <p:sp>
              <p:nvSpPr>
                <p:cNvPr id="729" name="FTU - floor of external acoustic meatus">
                  <a:extLst>
                    <a:ext uri="{FF2B5EF4-FFF2-40B4-BE49-F238E27FC236}">
                      <a16:creationId xmlns:a16="http://schemas.microsoft.com/office/drawing/2014/main" id="{4928D282-AFD1-5A31-41E1-7A381114EAAE}"/>
                    </a:ext>
                  </a:extLst>
                </p:cNvPr>
                <p:cNvSpPr txBox="1"/>
                <p:nvPr/>
              </p:nvSpPr>
              <p:spPr>
                <a:xfrm>
                  <a:off x="29206169" y="8017206"/>
                  <a:ext cx="133438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Floor of external acoustic meatus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0" name="dock">
                  <a:extLst>
                    <a:ext uri="{FF2B5EF4-FFF2-40B4-BE49-F238E27FC236}">
                      <a16:creationId xmlns:a16="http://schemas.microsoft.com/office/drawing/2014/main" id="{5CCCDB23-1A73-3CDE-3EB1-9160D5E5B5F0}"/>
                    </a:ext>
                  </a:extLst>
                </p:cNvPr>
                <p:cNvSpPr txBox="1"/>
                <p:nvPr/>
              </p:nvSpPr>
              <p:spPr>
                <a:xfrm>
                  <a:off x="29256212" y="80610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7" name="link">
                  <a:extLst>
                    <a:ext uri="{FF2B5EF4-FFF2-40B4-BE49-F238E27FC236}">
                      <a16:creationId xmlns:a16="http://schemas.microsoft.com/office/drawing/2014/main" id="{412FC058-EF45-1712-68B5-770BBDA61245}"/>
                    </a:ext>
                  </a:extLst>
                </p:cNvPr>
                <p:cNvGrpSpPr/>
                <p:nvPr/>
              </p:nvGrpSpPr>
              <p:grpSpPr>
                <a:xfrm>
                  <a:off x="29381021" y="8145240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78" name="Star: 5 Points 2730">
                    <a:hlinkClick r:id="rId8"/>
                    <a:extLst>
                      <a:ext uri="{FF2B5EF4-FFF2-40B4-BE49-F238E27FC236}">
                        <a16:creationId xmlns:a16="http://schemas.microsoft.com/office/drawing/2014/main" id="{7FE42089-75A3-12C3-123E-27F2DEB13C4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9" name="Star: 5 Points 2731">
                    <a:hlinkClick r:id="rId6"/>
                    <a:extLst>
                      <a:ext uri="{FF2B5EF4-FFF2-40B4-BE49-F238E27FC236}">
                        <a16:creationId xmlns:a16="http://schemas.microsoft.com/office/drawing/2014/main" id="{312417C3-00C1-1BA6-5C31-F5C53C4C38E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0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AF6244E6-43C5-1BD1-595E-412415278AC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749" name="FTU - wall of external acoustic meatus">
                <a:extLst>
                  <a:ext uri="{FF2B5EF4-FFF2-40B4-BE49-F238E27FC236}">
                    <a16:creationId xmlns:a16="http://schemas.microsoft.com/office/drawing/2014/main" id="{4B95F176-CD0F-86EF-8D9C-03AD1E82F029}"/>
                  </a:ext>
                </a:extLst>
              </p:cNvPr>
              <p:cNvGrpSpPr/>
              <p:nvPr/>
            </p:nvGrpSpPr>
            <p:grpSpPr>
              <a:xfrm>
                <a:off x="29206168" y="8251071"/>
                <a:ext cx="1334386" cy="216000"/>
                <a:chOff x="29206168" y="8251071"/>
                <a:chExt cx="1334386" cy="216000"/>
              </a:xfrm>
            </p:grpSpPr>
            <p:sp>
              <p:nvSpPr>
                <p:cNvPr id="727" name="FTU - wall of external acoustic meatus">
                  <a:extLst>
                    <a:ext uri="{FF2B5EF4-FFF2-40B4-BE49-F238E27FC236}">
                      <a16:creationId xmlns:a16="http://schemas.microsoft.com/office/drawing/2014/main" id="{1CAB632B-F636-048C-CBA3-31600A0B628F}"/>
                    </a:ext>
                  </a:extLst>
                </p:cNvPr>
                <p:cNvSpPr txBox="1"/>
                <p:nvPr/>
              </p:nvSpPr>
              <p:spPr>
                <a:xfrm>
                  <a:off x="29206168" y="8251071"/>
                  <a:ext cx="133438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Wall of external acoustic meatus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8" name="dock">
                  <a:extLst>
                    <a:ext uri="{FF2B5EF4-FFF2-40B4-BE49-F238E27FC236}">
                      <a16:creationId xmlns:a16="http://schemas.microsoft.com/office/drawing/2014/main" id="{F6266412-B065-6022-EEFF-674B097CA228}"/>
                    </a:ext>
                  </a:extLst>
                </p:cNvPr>
                <p:cNvSpPr txBox="1"/>
                <p:nvPr/>
              </p:nvSpPr>
              <p:spPr>
                <a:xfrm>
                  <a:off x="29255255" y="832399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8" name="link">
                  <a:extLst>
                    <a:ext uri="{FF2B5EF4-FFF2-40B4-BE49-F238E27FC236}">
                      <a16:creationId xmlns:a16="http://schemas.microsoft.com/office/drawing/2014/main" id="{4E0B523B-3BDE-3D14-2BB5-D57AEFAAF76D}"/>
                    </a:ext>
                  </a:extLst>
                </p:cNvPr>
                <p:cNvGrpSpPr/>
                <p:nvPr/>
              </p:nvGrpSpPr>
              <p:grpSpPr>
                <a:xfrm>
                  <a:off x="29385559" y="8375633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75" name="Star: 5 Points 2730">
                    <a:hlinkClick r:id="rId8"/>
                    <a:extLst>
                      <a:ext uri="{FF2B5EF4-FFF2-40B4-BE49-F238E27FC236}">
                        <a16:creationId xmlns:a16="http://schemas.microsoft.com/office/drawing/2014/main" id="{ADB70164-DFE0-0733-0526-29F7ACC2455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6" name="Star: 5 Points 2731">
                    <a:hlinkClick r:id="rId6"/>
                    <a:extLst>
                      <a:ext uri="{FF2B5EF4-FFF2-40B4-BE49-F238E27FC236}">
                        <a16:creationId xmlns:a16="http://schemas.microsoft.com/office/drawing/2014/main" id="{1417766C-60DE-7EB6-5EF0-39DF538530C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7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94E76C3C-F04E-858B-DE56-66FF2633A38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750" name="FTU - tympanic membrane ">
                <a:extLst>
                  <a:ext uri="{FF2B5EF4-FFF2-40B4-BE49-F238E27FC236}">
                    <a16:creationId xmlns:a16="http://schemas.microsoft.com/office/drawing/2014/main" id="{CD32D58C-C0AC-CC2B-5C4D-B453AB0A1F9D}"/>
                  </a:ext>
                </a:extLst>
              </p:cNvPr>
              <p:cNvGrpSpPr/>
              <p:nvPr/>
            </p:nvGrpSpPr>
            <p:grpSpPr>
              <a:xfrm>
                <a:off x="29206169" y="8483786"/>
                <a:ext cx="1334385" cy="216000"/>
                <a:chOff x="29206169" y="8483786"/>
                <a:chExt cx="1334385" cy="216000"/>
              </a:xfrm>
            </p:grpSpPr>
            <p:sp>
              <p:nvSpPr>
                <p:cNvPr id="731" name="FTU - tympanic membrane ">
                  <a:extLst>
                    <a:ext uri="{FF2B5EF4-FFF2-40B4-BE49-F238E27FC236}">
                      <a16:creationId xmlns:a16="http://schemas.microsoft.com/office/drawing/2014/main" id="{463C4FB7-A19D-085A-24FB-8BDD20E0E026}"/>
                    </a:ext>
                  </a:extLst>
                </p:cNvPr>
                <p:cNvSpPr txBox="1"/>
                <p:nvPr/>
              </p:nvSpPr>
              <p:spPr>
                <a:xfrm>
                  <a:off x="29206169" y="8483786"/>
                  <a:ext cx="1334385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Tympanic membrane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sp>
              <p:nvSpPr>
                <p:cNvPr id="732" name="dock">
                  <a:extLst>
                    <a:ext uri="{FF2B5EF4-FFF2-40B4-BE49-F238E27FC236}">
                      <a16:creationId xmlns:a16="http://schemas.microsoft.com/office/drawing/2014/main" id="{76E5AC71-5CD8-5EC8-48D2-AC91203E5868}"/>
                    </a:ext>
                  </a:extLst>
                </p:cNvPr>
                <p:cNvSpPr txBox="1"/>
                <p:nvPr/>
              </p:nvSpPr>
              <p:spPr>
                <a:xfrm>
                  <a:off x="29253115" y="856401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9" name="link">
                  <a:extLst>
                    <a:ext uri="{FF2B5EF4-FFF2-40B4-BE49-F238E27FC236}">
                      <a16:creationId xmlns:a16="http://schemas.microsoft.com/office/drawing/2014/main" id="{B149D3C9-01DB-9897-65EF-20A016B8267A}"/>
                    </a:ext>
                  </a:extLst>
                </p:cNvPr>
                <p:cNvGrpSpPr/>
                <p:nvPr/>
              </p:nvGrpSpPr>
              <p:grpSpPr>
                <a:xfrm>
                  <a:off x="29395616" y="860818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72" name="Star: 5 Points 2730">
                    <a:hlinkClick r:id="rId9"/>
                    <a:extLst>
                      <a:ext uri="{FF2B5EF4-FFF2-40B4-BE49-F238E27FC236}">
                        <a16:creationId xmlns:a16="http://schemas.microsoft.com/office/drawing/2014/main" id="{13633777-4097-569D-B46B-E04172E4811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3" name="Star: 5 Points 2731">
                    <a:hlinkClick r:id="rId6"/>
                    <a:extLst>
                      <a:ext uri="{FF2B5EF4-FFF2-40B4-BE49-F238E27FC236}">
                        <a16:creationId xmlns:a16="http://schemas.microsoft.com/office/drawing/2014/main" id="{B78CA678-05A9-92A7-11FC-62BE37BE7A5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4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A9A1C8D1-0852-BEC5-34C6-000FC35CD1A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747" name="organ group - vision">
              <a:extLst>
                <a:ext uri="{FF2B5EF4-FFF2-40B4-BE49-F238E27FC236}">
                  <a16:creationId xmlns:a16="http://schemas.microsoft.com/office/drawing/2014/main" id="{2AD44435-4D0D-C5B3-12BA-8172566C00B7}"/>
                </a:ext>
              </a:extLst>
            </p:cNvPr>
            <p:cNvGrpSpPr/>
            <p:nvPr/>
          </p:nvGrpSpPr>
          <p:grpSpPr>
            <a:xfrm>
              <a:off x="30288685" y="6898244"/>
              <a:ext cx="1440000" cy="751281"/>
              <a:chOff x="29145690" y="6898244"/>
              <a:chExt cx="1440000" cy="751281"/>
            </a:xfrm>
          </p:grpSpPr>
          <p:sp>
            <p:nvSpPr>
              <p:cNvPr id="636" name="organ - vision">
                <a:extLst>
                  <a:ext uri="{FF2B5EF4-FFF2-40B4-BE49-F238E27FC236}">
                    <a16:creationId xmlns:a16="http://schemas.microsoft.com/office/drawing/2014/main" id="{EC673D39-6A54-DA15-5B44-E202336992FC}"/>
                  </a:ext>
                </a:extLst>
              </p:cNvPr>
              <p:cNvSpPr txBox="1"/>
              <p:nvPr/>
            </p:nvSpPr>
            <p:spPr>
              <a:xfrm>
                <a:off x="29145690" y="6898244"/>
                <a:ext cx="1440000" cy="75128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Vision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6" name="FTU - eyes">
                <a:extLst>
                  <a:ext uri="{FF2B5EF4-FFF2-40B4-BE49-F238E27FC236}">
                    <a16:creationId xmlns:a16="http://schemas.microsoft.com/office/drawing/2014/main" id="{223A39A8-5EBF-F010-5095-C583B7A6D414}"/>
                  </a:ext>
                </a:extLst>
              </p:cNvPr>
              <p:cNvGrpSpPr/>
              <p:nvPr/>
            </p:nvGrpSpPr>
            <p:grpSpPr>
              <a:xfrm>
                <a:off x="29188873" y="7055100"/>
                <a:ext cx="1334386" cy="216000"/>
                <a:chOff x="29188873" y="7055100"/>
                <a:chExt cx="1334386" cy="216000"/>
              </a:xfrm>
            </p:grpSpPr>
            <p:sp>
              <p:nvSpPr>
                <p:cNvPr id="660" name="FTU - eyes">
                  <a:extLst>
                    <a:ext uri="{FF2B5EF4-FFF2-40B4-BE49-F238E27FC236}">
                      <a16:creationId xmlns:a16="http://schemas.microsoft.com/office/drawing/2014/main" id="{76C2609C-2A85-E9D2-DA6D-EC0754CFA803}"/>
                    </a:ext>
                  </a:extLst>
                </p:cNvPr>
                <p:cNvSpPr txBox="1"/>
                <p:nvPr/>
              </p:nvSpPr>
              <p:spPr>
                <a:xfrm>
                  <a:off x="29188873" y="7055100"/>
                  <a:ext cx="133438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NZ" sz="600" b="1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Eyes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61" name="link">
                  <a:extLst>
                    <a:ext uri="{FF2B5EF4-FFF2-40B4-BE49-F238E27FC236}">
                      <a16:creationId xmlns:a16="http://schemas.microsoft.com/office/drawing/2014/main" id="{F8077ED3-63C5-7FA2-CA16-8EBF75774566}"/>
                    </a:ext>
                  </a:extLst>
                </p:cNvPr>
                <p:cNvGrpSpPr/>
                <p:nvPr/>
              </p:nvGrpSpPr>
              <p:grpSpPr>
                <a:xfrm>
                  <a:off x="29359616" y="71772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69" name="Star: 5 Points 2730">
                    <a:hlinkClick r:id="rId10"/>
                    <a:extLst>
                      <a:ext uri="{FF2B5EF4-FFF2-40B4-BE49-F238E27FC236}">
                        <a16:creationId xmlns:a16="http://schemas.microsoft.com/office/drawing/2014/main" id="{768B3CE0-4E7B-301F-9918-CD482ACC1DF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0" name="Star: 5 Points 2731">
                    <a:hlinkClick r:id="rId11"/>
                    <a:extLst>
                      <a:ext uri="{FF2B5EF4-FFF2-40B4-BE49-F238E27FC236}">
                        <a16:creationId xmlns:a16="http://schemas.microsoft.com/office/drawing/2014/main" id="{DDF2F881-C0F5-8C4A-1206-0F4612E4B42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1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6CC23A00-1D26-84AD-2106-1754B48DD1A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662" name="dock">
                  <a:extLst>
                    <a:ext uri="{FF2B5EF4-FFF2-40B4-BE49-F238E27FC236}">
                      <a16:creationId xmlns:a16="http://schemas.microsoft.com/office/drawing/2014/main" id="{4581A8BE-8ACB-539F-5FA4-AEC7DFC7100C}"/>
                    </a:ext>
                  </a:extLst>
                </p:cNvPr>
                <p:cNvSpPr txBox="1"/>
                <p:nvPr/>
              </p:nvSpPr>
              <p:spPr>
                <a:xfrm>
                  <a:off x="29252972" y="712937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755" name="organ group - balance">
              <a:extLst>
                <a:ext uri="{FF2B5EF4-FFF2-40B4-BE49-F238E27FC236}">
                  <a16:creationId xmlns:a16="http://schemas.microsoft.com/office/drawing/2014/main" id="{D1186EA3-4E09-8EFC-6B18-4B958BD20A6F}"/>
                </a:ext>
              </a:extLst>
            </p:cNvPr>
            <p:cNvGrpSpPr/>
            <p:nvPr/>
          </p:nvGrpSpPr>
          <p:grpSpPr>
            <a:xfrm>
              <a:off x="30290483" y="9214880"/>
              <a:ext cx="1440000" cy="892240"/>
              <a:chOff x="29147488" y="9214880"/>
              <a:chExt cx="1440000" cy="892240"/>
            </a:xfrm>
          </p:grpSpPr>
          <p:sp>
            <p:nvSpPr>
              <p:cNvPr id="639" name="organ - balance">
                <a:extLst>
                  <a:ext uri="{FF2B5EF4-FFF2-40B4-BE49-F238E27FC236}">
                    <a16:creationId xmlns:a16="http://schemas.microsoft.com/office/drawing/2014/main" id="{B99A7DB5-C4DB-D3AF-BE66-16D9B16A0D81}"/>
                  </a:ext>
                </a:extLst>
              </p:cNvPr>
              <p:cNvSpPr txBox="1"/>
              <p:nvPr/>
            </p:nvSpPr>
            <p:spPr>
              <a:xfrm>
                <a:off x="29147488" y="9214880"/>
                <a:ext cx="1440000" cy="8922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Balance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2" name="FTU - semicircular canals">
                <a:extLst>
                  <a:ext uri="{FF2B5EF4-FFF2-40B4-BE49-F238E27FC236}">
                    <a16:creationId xmlns:a16="http://schemas.microsoft.com/office/drawing/2014/main" id="{9A1B654C-391E-7656-3342-DB80A227DE4F}"/>
                  </a:ext>
                </a:extLst>
              </p:cNvPr>
              <p:cNvGrpSpPr/>
              <p:nvPr/>
            </p:nvGrpSpPr>
            <p:grpSpPr>
              <a:xfrm>
                <a:off x="29206168" y="9367902"/>
                <a:ext cx="1334385" cy="216000"/>
                <a:chOff x="29206168" y="9367902"/>
                <a:chExt cx="1334385" cy="216000"/>
              </a:xfrm>
            </p:grpSpPr>
            <p:sp>
              <p:nvSpPr>
                <p:cNvPr id="664" name="FTU - semicircular canals">
                  <a:extLst>
                    <a:ext uri="{FF2B5EF4-FFF2-40B4-BE49-F238E27FC236}">
                      <a16:creationId xmlns:a16="http://schemas.microsoft.com/office/drawing/2014/main" id="{DF3AE830-4B12-AF09-8F0E-FB348B5D55FB}"/>
                    </a:ext>
                  </a:extLst>
                </p:cNvPr>
                <p:cNvSpPr txBox="1"/>
                <p:nvPr/>
              </p:nvSpPr>
              <p:spPr>
                <a:xfrm>
                  <a:off x="29206168" y="9367902"/>
                  <a:ext cx="1334385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lvl="0">
                    <a:lnSpc>
                      <a:spcPct val="107000"/>
                    </a:lnSpc>
                    <a:spcAft>
                      <a:spcPts val="800"/>
                    </a:spcAft>
                    <a:defRPr/>
                  </a:pPr>
                  <a:r>
                    <a:rPr lang="en-NZ" sz="600" b="1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Semicircular</a:t>
                  </a:r>
                  <a:r>
                    <a:rPr lang="en-NZ" sz="600" b="1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canals</a:t>
                  </a:r>
                  <a:endPara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7" name="dock">
                  <a:extLst>
                    <a:ext uri="{FF2B5EF4-FFF2-40B4-BE49-F238E27FC236}">
                      <a16:creationId xmlns:a16="http://schemas.microsoft.com/office/drawing/2014/main" id="{F07DE3DE-1817-F286-3084-127F6E829EC3}"/>
                    </a:ext>
                  </a:extLst>
                </p:cNvPr>
                <p:cNvSpPr txBox="1"/>
                <p:nvPr/>
              </p:nvSpPr>
              <p:spPr>
                <a:xfrm>
                  <a:off x="29269819" y="9446292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733" name="link">
                  <a:extLst>
                    <a:ext uri="{FF2B5EF4-FFF2-40B4-BE49-F238E27FC236}">
                      <a16:creationId xmlns:a16="http://schemas.microsoft.com/office/drawing/2014/main" id="{6DA18217-6310-8760-E714-77FB822C7B78}"/>
                    </a:ext>
                  </a:extLst>
                </p:cNvPr>
                <p:cNvGrpSpPr/>
                <p:nvPr/>
              </p:nvGrpSpPr>
              <p:grpSpPr>
                <a:xfrm>
                  <a:off x="29375520" y="9490643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734" name="Star: 5 Points 2730">
                    <a:hlinkClick r:id="rId12"/>
                    <a:extLst>
                      <a:ext uri="{FF2B5EF4-FFF2-40B4-BE49-F238E27FC236}">
                        <a16:creationId xmlns:a16="http://schemas.microsoft.com/office/drawing/2014/main" id="{17FA0BAD-4AF4-D68D-36CC-B8175EDFA2E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36" name="Star: 5 Points 2731">
                    <a:hlinkClick r:id="rId13"/>
                    <a:extLst>
                      <a:ext uri="{FF2B5EF4-FFF2-40B4-BE49-F238E27FC236}">
                        <a16:creationId xmlns:a16="http://schemas.microsoft.com/office/drawing/2014/main" id="{9E2FC228-3465-56A2-B214-6BEADDF2593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37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D47B2D86-675F-7743-0717-D7732DAA769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753" name="FTU - utricle">
                <a:extLst>
                  <a:ext uri="{FF2B5EF4-FFF2-40B4-BE49-F238E27FC236}">
                    <a16:creationId xmlns:a16="http://schemas.microsoft.com/office/drawing/2014/main" id="{0C5EC91E-4AB8-DB39-677A-0189B38396E1}"/>
                  </a:ext>
                </a:extLst>
              </p:cNvPr>
              <p:cNvGrpSpPr/>
              <p:nvPr/>
            </p:nvGrpSpPr>
            <p:grpSpPr>
              <a:xfrm>
                <a:off x="29204235" y="9604650"/>
                <a:ext cx="1334385" cy="216000"/>
                <a:chOff x="29204235" y="9604650"/>
                <a:chExt cx="1334385" cy="216000"/>
              </a:xfrm>
            </p:grpSpPr>
            <p:sp>
              <p:nvSpPr>
                <p:cNvPr id="663" name="FTU - utricle">
                  <a:extLst>
                    <a:ext uri="{FF2B5EF4-FFF2-40B4-BE49-F238E27FC236}">
                      <a16:creationId xmlns:a16="http://schemas.microsoft.com/office/drawing/2014/main" id="{D4EB6D3C-CAE8-4382-B52D-F82AAB2917BE}"/>
                    </a:ext>
                  </a:extLst>
                </p:cNvPr>
                <p:cNvSpPr txBox="1"/>
                <p:nvPr/>
              </p:nvSpPr>
              <p:spPr>
                <a:xfrm>
                  <a:off x="29204235" y="9604650"/>
                  <a:ext cx="1334385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Utricle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8" name="dock">
                  <a:extLst>
                    <a:ext uri="{FF2B5EF4-FFF2-40B4-BE49-F238E27FC236}">
                      <a16:creationId xmlns:a16="http://schemas.microsoft.com/office/drawing/2014/main" id="{909849C5-999B-106D-0CAF-0C2A360E35EE}"/>
                    </a:ext>
                  </a:extLst>
                </p:cNvPr>
                <p:cNvSpPr txBox="1"/>
                <p:nvPr/>
              </p:nvSpPr>
              <p:spPr>
                <a:xfrm>
                  <a:off x="29268862" y="970920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738" name="link">
                  <a:extLst>
                    <a:ext uri="{FF2B5EF4-FFF2-40B4-BE49-F238E27FC236}">
                      <a16:creationId xmlns:a16="http://schemas.microsoft.com/office/drawing/2014/main" id="{C2BAA651-4636-FCCE-8605-EC0B6120B324}"/>
                    </a:ext>
                  </a:extLst>
                </p:cNvPr>
                <p:cNvGrpSpPr/>
                <p:nvPr/>
              </p:nvGrpSpPr>
              <p:grpSpPr>
                <a:xfrm>
                  <a:off x="29383209" y="9722310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739" name="Star: 5 Points 2730">
                    <a:hlinkClick r:id="rId12"/>
                    <a:extLst>
                      <a:ext uri="{FF2B5EF4-FFF2-40B4-BE49-F238E27FC236}">
                        <a16:creationId xmlns:a16="http://schemas.microsoft.com/office/drawing/2014/main" id="{B2195E83-9C1A-3174-8FDB-157790CA348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40" name="Star: 5 Points 2731">
                    <a:hlinkClick r:id="rId13"/>
                    <a:extLst>
                      <a:ext uri="{FF2B5EF4-FFF2-40B4-BE49-F238E27FC236}">
                        <a16:creationId xmlns:a16="http://schemas.microsoft.com/office/drawing/2014/main" id="{643086D0-DB92-C95D-537D-E58DCE3053C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41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D625D0D7-09FE-2196-4606-4B2A707363E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754" name="FTU - saccule">
                <a:extLst>
                  <a:ext uri="{FF2B5EF4-FFF2-40B4-BE49-F238E27FC236}">
                    <a16:creationId xmlns:a16="http://schemas.microsoft.com/office/drawing/2014/main" id="{3D73619A-B2C0-271F-2650-68F4E91DA5E6}"/>
                  </a:ext>
                </a:extLst>
              </p:cNvPr>
              <p:cNvGrpSpPr/>
              <p:nvPr/>
            </p:nvGrpSpPr>
            <p:grpSpPr>
              <a:xfrm>
                <a:off x="29202182" y="9849042"/>
                <a:ext cx="1334385" cy="216000"/>
                <a:chOff x="29202182" y="9849042"/>
                <a:chExt cx="1334385" cy="216000"/>
              </a:xfrm>
            </p:grpSpPr>
            <p:sp>
              <p:nvSpPr>
                <p:cNvPr id="665" name="FTU - saccule">
                  <a:extLst>
                    <a:ext uri="{FF2B5EF4-FFF2-40B4-BE49-F238E27FC236}">
                      <a16:creationId xmlns:a16="http://schemas.microsoft.com/office/drawing/2014/main" id="{25ED539D-0E20-BA58-7CC3-69E0831DE995}"/>
                    </a:ext>
                  </a:extLst>
                </p:cNvPr>
                <p:cNvSpPr txBox="1"/>
                <p:nvPr/>
              </p:nvSpPr>
              <p:spPr>
                <a:xfrm>
                  <a:off x="29202182" y="9849042"/>
                  <a:ext cx="1334385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NZ" sz="600" b="1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Saccule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" name="dock">
                  <a:extLst>
                    <a:ext uri="{FF2B5EF4-FFF2-40B4-BE49-F238E27FC236}">
                      <a16:creationId xmlns:a16="http://schemas.microsoft.com/office/drawing/2014/main" id="{E1F4C71B-3F00-E238-369D-FB7EADF49DB0}"/>
                    </a:ext>
                  </a:extLst>
                </p:cNvPr>
                <p:cNvSpPr txBox="1"/>
                <p:nvPr/>
              </p:nvSpPr>
              <p:spPr>
                <a:xfrm>
                  <a:off x="29266722" y="994922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742" name="link">
                  <a:extLst>
                    <a:ext uri="{FF2B5EF4-FFF2-40B4-BE49-F238E27FC236}">
                      <a16:creationId xmlns:a16="http://schemas.microsoft.com/office/drawing/2014/main" id="{EA082C04-9577-8583-2712-4CFF2B56FC9C}"/>
                    </a:ext>
                  </a:extLst>
                </p:cNvPr>
                <p:cNvGrpSpPr/>
                <p:nvPr/>
              </p:nvGrpSpPr>
              <p:grpSpPr>
                <a:xfrm>
                  <a:off x="29383209" y="9960027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743" name="Star: 5 Points 2730">
                    <a:hlinkClick r:id="rId12"/>
                    <a:extLst>
                      <a:ext uri="{FF2B5EF4-FFF2-40B4-BE49-F238E27FC236}">
                        <a16:creationId xmlns:a16="http://schemas.microsoft.com/office/drawing/2014/main" id="{793EED83-24C8-DAF6-C7A2-A92DC85FF98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44" name="Star: 5 Points 2731">
                    <a:hlinkClick r:id="rId13"/>
                    <a:extLst>
                      <a:ext uri="{FF2B5EF4-FFF2-40B4-BE49-F238E27FC236}">
                        <a16:creationId xmlns:a16="http://schemas.microsoft.com/office/drawing/2014/main" id="{3DD3AA4C-A204-0396-BD7F-792F99A9D90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45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4346E423-5DE8-B6BB-0EEC-09B7C63CEB1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766" name="organ group - taste">
              <a:extLst>
                <a:ext uri="{FF2B5EF4-FFF2-40B4-BE49-F238E27FC236}">
                  <a16:creationId xmlns:a16="http://schemas.microsoft.com/office/drawing/2014/main" id="{87B56DA6-0538-E0E0-D37A-E30B204CDEDC}"/>
                </a:ext>
              </a:extLst>
            </p:cNvPr>
            <p:cNvGrpSpPr/>
            <p:nvPr/>
          </p:nvGrpSpPr>
          <p:grpSpPr>
            <a:xfrm>
              <a:off x="30290483" y="11032890"/>
              <a:ext cx="1440000" cy="795026"/>
              <a:chOff x="29147488" y="11032890"/>
              <a:chExt cx="1440000" cy="795026"/>
            </a:xfrm>
          </p:grpSpPr>
          <p:sp>
            <p:nvSpPr>
              <p:cNvPr id="638" name="organ - taste">
                <a:extLst>
                  <a:ext uri="{FF2B5EF4-FFF2-40B4-BE49-F238E27FC236}">
                    <a16:creationId xmlns:a16="http://schemas.microsoft.com/office/drawing/2014/main" id="{0833A11D-DAA2-8215-BF22-1EF3C9826FFB}"/>
                  </a:ext>
                </a:extLst>
              </p:cNvPr>
              <p:cNvSpPr txBox="1"/>
              <p:nvPr/>
            </p:nvSpPr>
            <p:spPr>
              <a:xfrm>
                <a:off x="29147488" y="11032890"/>
                <a:ext cx="1440000" cy="795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Taste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65" name="FTU - tongue back">
                <a:extLst>
                  <a:ext uri="{FF2B5EF4-FFF2-40B4-BE49-F238E27FC236}">
                    <a16:creationId xmlns:a16="http://schemas.microsoft.com/office/drawing/2014/main" id="{7F39DAA6-57AF-CA60-B9B5-EBD8A9422F51}"/>
                  </a:ext>
                </a:extLst>
              </p:cNvPr>
              <p:cNvGrpSpPr/>
              <p:nvPr/>
            </p:nvGrpSpPr>
            <p:grpSpPr>
              <a:xfrm>
                <a:off x="29218005" y="11597476"/>
                <a:ext cx="1334385" cy="216000"/>
                <a:chOff x="29218005" y="11597476"/>
                <a:chExt cx="1334385" cy="216000"/>
              </a:xfrm>
            </p:grpSpPr>
            <p:sp>
              <p:nvSpPr>
                <p:cNvPr id="642" name="FTU - tongue back">
                  <a:extLst>
                    <a:ext uri="{FF2B5EF4-FFF2-40B4-BE49-F238E27FC236}">
                      <a16:creationId xmlns:a16="http://schemas.microsoft.com/office/drawing/2014/main" id="{0778486E-9D5A-382C-02D4-B8E6225CC2E3}"/>
                    </a:ext>
                  </a:extLst>
                </p:cNvPr>
                <p:cNvSpPr txBox="1"/>
                <p:nvPr/>
              </p:nvSpPr>
              <p:spPr>
                <a:xfrm>
                  <a:off x="29218005" y="11597476"/>
                  <a:ext cx="1334385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Tongue back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3" name="dock">
                  <a:extLst>
                    <a:ext uri="{FF2B5EF4-FFF2-40B4-BE49-F238E27FC236}">
                      <a16:creationId xmlns:a16="http://schemas.microsoft.com/office/drawing/2014/main" id="{7D06E262-D1C9-1855-AFA9-F1D86DD9D247}"/>
                    </a:ext>
                  </a:extLst>
                </p:cNvPr>
                <p:cNvSpPr txBox="1"/>
                <p:nvPr/>
              </p:nvSpPr>
              <p:spPr>
                <a:xfrm>
                  <a:off x="29278580" y="11668117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44" name="link">
                  <a:extLst>
                    <a:ext uri="{FF2B5EF4-FFF2-40B4-BE49-F238E27FC236}">
                      <a16:creationId xmlns:a16="http://schemas.microsoft.com/office/drawing/2014/main" id="{26B4C5E3-EAEC-747E-8686-E90DD0F25DDB}"/>
                    </a:ext>
                  </a:extLst>
                </p:cNvPr>
                <p:cNvGrpSpPr/>
                <p:nvPr/>
              </p:nvGrpSpPr>
              <p:grpSpPr>
                <a:xfrm>
                  <a:off x="29397395" y="1171626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719" name="Star: 5 Points 2730">
                    <a:hlinkClick r:id="rId14"/>
                    <a:extLst>
                      <a:ext uri="{FF2B5EF4-FFF2-40B4-BE49-F238E27FC236}">
                        <a16:creationId xmlns:a16="http://schemas.microsoft.com/office/drawing/2014/main" id="{35C0D4BD-9AF7-5C2B-F8D7-F89A8F4712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20" name="Star: 5 Points 2731">
                    <a:hlinkClick r:id="rId15"/>
                    <a:extLst>
                      <a:ext uri="{FF2B5EF4-FFF2-40B4-BE49-F238E27FC236}">
                        <a16:creationId xmlns:a16="http://schemas.microsoft.com/office/drawing/2014/main" id="{4292AB68-63E0-5B53-1694-1D2EA58BDD2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21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F13AE1D7-A608-BEA4-AB81-EE4A4FBBD60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764" name="FTU - posterior 1/3 of tongue ">
                <a:extLst>
                  <a:ext uri="{FF2B5EF4-FFF2-40B4-BE49-F238E27FC236}">
                    <a16:creationId xmlns:a16="http://schemas.microsoft.com/office/drawing/2014/main" id="{995EDBDC-63EE-4976-F663-B81EA508F883}"/>
                  </a:ext>
                </a:extLst>
              </p:cNvPr>
              <p:cNvGrpSpPr/>
              <p:nvPr/>
            </p:nvGrpSpPr>
            <p:grpSpPr>
              <a:xfrm>
                <a:off x="29218005" y="11366845"/>
                <a:ext cx="1334385" cy="216000"/>
                <a:chOff x="29218005" y="11366845"/>
                <a:chExt cx="1334385" cy="216000"/>
              </a:xfrm>
            </p:grpSpPr>
            <p:sp>
              <p:nvSpPr>
                <p:cNvPr id="641" name="FTU - posterior 1/3 of tongue ">
                  <a:extLst>
                    <a:ext uri="{FF2B5EF4-FFF2-40B4-BE49-F238E27FC236}">
                      <a16:creationId xmlns:a16="http://schemas.microsoft.com/office/drawing/2014/main" id="{7DF1D855-2C44-7BB1-8458-2AC09E7AEE53}"/>
                    </a:ext>
                  </a:extLst>
                </p:cNvPr>
                <p:cNvSpPr txBox="1"/>
                <p:nvPr/>
              </p:nvSpPr>
              <p:spPr>
                <a:xfrm>
                  <a:off x="29218005" y="11366845"/>
                  <a:ext cx="1334385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lvl="0">
                    <a:lnSpc>
                      <a:spcPct val="107000"/>
                    </a:lnSpc>
                    <a:spcAft>
                      <a:spcPts val="800"/>
                    </a:spcAft>
                    <a:defRPr/>
                  </a:pPr>
                  <a:r>
                    <a:rPr lang="en-NZ" sz="600" b="1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Posterior 1/3 of tongue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645" name="link">
                  <a:extLst>
                    <a:ext uri="{FF2B5EF4-FFF2-40B4-BE49-F238E27FC236}">
                      <a16:creationId xmlns:a16="http://schemas.microsoft.com/office/drawing/2014/main" id="{43808938-261D-8257-44AB-BCD835DA9AB3}"/>
                    </a:ext>
                  </a:extLst>
                </p:cNvPr>
                <p:cNvGrpSpPr/>
                <p:nvPr/>
              </p:nvGrpSpPr>
              <p:grpSpPr>
                <a:xfrm>
                  <a:off x="29404783" y="11486595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92" name="Star: 5 Points 2730">
                    <a:hlinkClick r:id="rId14"/>
                    <a:extLst>
                      <a:ext uri="{FF2B5EF4-FFF2-40B4-BE49-F238E27FC236}">
                        <a16:creationId xmlns:a16="http://schemas.microsoft.com/office/drawing/2014/main" id="{DFE4902A-7503-6400-A78C-A8576F3BA64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07" name="Star: 5 Points 2731">
                    <a:hlinkClick r:id="rId15"/>
                    <a:extLst>
                      <a:ext uri="{FF2B5EF4-FFF2-40B4-BE49-F238E27FC236}">
                        <a16:creationId xmlns:a16="http://schemas.microsoft.com/office/drawing/2014/main" id="{72A32C3A-664D-4F6F-15B4-574B0CC96AA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18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96294BE1-F708-B3D4-719B-CD928E1C04B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647" name="dock">
                  <a:extLst>
                    <a:ext uri="{FF2B5EF4-FFF2-40B4-BE49-F238E27FC236}">
                      <a16:creationId xmlns:a16="http://schemas.microsoft.com/office/drawing/2014/main" id="{4B674720-06F7-D134-45B2-0A69569C8133}"/>
                    </a:ext>
                  </a:extLst>
                </p:cNvPr>
                <p:cNvSpPr txBox="1"/>
                <p:nvPr/>
              </p:nvSpPr>
              <p:spPr>
                <a:xfrm>
                  <a:off x="29278580" y="11442072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3" name="FTU - anterior 2/3 of tongue">
                <a:extLst>
                  <a:ext uri="{FF2B5EF4-FFF2-40B4-BE49-F238E27FC236}">
                    <a16:creationId xmlns:a16="http://schemas.microsoft.com/office/drawing/2014/main" id="{4C08CF19-F814-CCA6-4526-DCB43CA2E833}"/>
                  </a:ext>
                </a:extLst>
              </p:cNvPr>
              <p:cNvGrpSpPr/>
              <p:nvPr/>
            </p:nvGrpSpPr>
            <p:grpSpPr>
              <a:xfrm>
                <a:off x="29218004" y="11136912"/>
                <a:ext cx="1334385" cy="216000"/>
                <a:chOff x="29218004" y="11136912"/>
                <a:chExt cx="1334385" cy="216000"/>
              </a:xfrm>
            </p:grpSpPr>
            <p:sp>
              <p:nvSpPr>
                <p:cNvPr id="646" name="FTU - anterior 2/3 of tongue">
                  <a:extLst>
                    <a:ext uri="{FF2B5EF4-FFF2-40B4-BE49-F238E27FC236}">
                      <a16:creationId xmlns:a16="http://schemas.microsoft.com/office/drawing/2014/main" id="{9735FEFB-4031-FC1E-7FF6-AA7696628B88}"/>
                    </a:ext>
                  </a:extLst>
                </p:cNvPr>
                <p:cNvSpPr txBox="1"/>
                <p:nvPr/>
              </p:nvSpPr>
              <p:spPr>
                <a:xfrm>
                  <a:off x="29218004" y="11136912"/>
                  <a:ext cx="1334385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NZ" sz="600" b="1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Anterior 2/3 of tongue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" name="dock">
                  <a:extLst>
                    <a:ext uri="{FF2B5EF4-FFF2-40B4-BE49-F238E27FC236}">
                      <a16:creationId xmlns:a16="http://schemas.microsoft.com/office/drawing/2014/main" id="{33C19C43-344C-A7CC-3999-837931012B8A}"/>
                    </a:ext>
                  </a:extLst>
                </p:cNvPr>
                <p:cNvSpPr txBox="1"/>
                <p:nvPr/>
              </p:nvSpPr>
              <p:spPr>
                <a:xfrm>
                  <a:off x="29278580" y="11212937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759" name="link">
                  <a:extLst>
                    <a:ext uri="{FF2B5EF4-FFF2-40B4-BE49-F238E27FC236}">
                      <a16:creationId xmlns:a16="http://schemas.microsoft.com/office/drawing/2014/main" id="{75D86766-5FAE-96FD-04C4-C127F6703224}"/>
                    </a:ext>
                  </a:extLst>
                </p:cNvPr>
                <p:cNvGrpSpPr/>
                <p:nvPr/>
              </p:nvGrpSpPr>
              <p:grpSpPr>
                <a:xfrm>
                  <a:off x="29395616" y="11261767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760" name="Star: 5 Points 2730">
                    <a:hlinkClick r:id="rId14"/>
                    <a:extLst>
                      <a:ext uri="{FF2B5EF4-FFF2-40B4-BE49-F238E27FC236}">
                        <a16:creationId xmlns:a16="http://schemas.microsoft.com/office/drawing/2014/main" id="{293D5E48-EEA7-4E94-46C7-D7A8A730E5C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61" name="Star: 5 Points 2731">
                    <a:hlinkClick r:id="rId15"/>
                    <a:extLst>
                      <a:ext uri="{FF2B5EF4-FFF2-40B4-BE49-F238E27FC236}">
                        <a16:creationId xmlns:a16="http://schemas.microsoft.com/office/drawing/2014/main" id="{5F0FE667-FAA8-89A2-62B4-ABFAF698C9E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62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0D2198A3-3305-3358-281E-7A016A0568D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486" name="organ group - testes">
              <a:extLst>
                <a:ext uri="{FF2B5EF4-FFF2-40B4-BE49-F238E27FC236}">
                  <a16:creationId xmlns:a16="http://schemas.microsoft.com/office/drawing/2014/main" id="{8744692D-7C08-A91C-6177-BCC745E3906A}"/>
                </a:ext>
              </a:extLst>
            </p:cNvPr>
            <p:cNvGrpSpPr/>
            <p:nvPr/>
          </p:nvGrpSpPr>
          <p:grpSpPr>
            <a:xfrm>
              <a:off x="38263246" y="19512028"/>
              <a:ext cx="1440000" cy="813126"/>
              <a:chOff x="37120251" y="19512028"/>
              <a:chExt cx="1440000" cy="813126"/>
            </a:xfrm>
          </p:grpSpPr>
          <p:sp>
            <p:nvSpPr>
              <p:cNvPr id="1285" name="organ - testes">
                <a:extLst>
                  <a:ext uri="{FF2B5EF4-FFF2-40B4-BE49-F238E27FC236}">
                    <a16:creationId xmlns:a16="http://schemas.microsoft.com/office/drawing/2014/main" id="{D9F78EF1-E802-FE90-4B73-5A4DA4941246}"/>
                  </a:ext>
                </a:extLst>
              </p:cNvPr>
              <p:cNvSpPr txBox="1"/>
              <p:nvPr/>
            </p:nvSpPr>
            <p:spPr>
              <a:xfrm>
                <a:off x="37120251" y="19512028"/>
                <a:ext cx="1440000" cy="8131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Testes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83" name="FTU - seminiferous tubule">
                <a:extLst>
                  <a:ext uri="{FF2B5EF4-FFF2-40B4-BE49-F238E27FC236}">
                    <a16:creationId xmlns:a16="http://schemas.microsoft.com/office/drawing/2014/main" id="{415427E4-0252-5C7A-6AB2-51D5ACC74989}"/>
                  </a:ext>
                </a:extLst>
              </p:cNvPr>
              <p:cNvGrpSpPr/>
              <p:nvPr/>
            </p:nvGrpSpPr>
            <p:grpSpPr>
              <a:xfrm>
                <a:off x="37120251" y="19606865"/>
                <a:ext cx="1440000" cy="216000"/>
                <a:chOff x="37120251" y="19606865"/>
                <a:chExt cx="1440000" cy="216000"/>
              </a:xfrm>
            </p:grpSpPr>
            <p:sp>
              <p:nvSpPr>
                <p:cNvPr id="1308" name="FTU - seminiferous tubule">
                  <a:extLst>
                    <a:ext uri="{FF2B5EF4-FFF2-40B4-BE49-F238E27FC236}">
                      <a16:creationId xmlns:a16="http://schemas.microsoft.com/office/drawing/2014/main" id="{54A4202F-88B6-FC4D-6860-EA840A172353}"/>
                    </a:ext>
                  </a:extLst>
                </p:cNvPr>
                <p:cNvSpPr txBox="1"/>
                <p:nvPr/>
              </p:nvSpPr>
              <p:spPr>
                <a:xfrm>
                  <a:off x="37120251" y="1960686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Seminiferous tubule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309" name="dock">
                  <a:extLst>
                    <a:ext uri="{FF2B5EF4-FFF2-40B4-BE49-F238E27FC236}">
                      <a16:creationId xmlns:a16="http://schemas.microsoft.com/office/drawing/2014/main" id="{485B6FF4-ED53-BF74-9817-F095EA48EE26}"/>
                    </a:ext>
                  </a:extLst>
                </p:cNvPr>
                <p:cNvGrpSpPr/>
                <p:nvPr/>
              </p:nvGrpSpPr>
              <p:grpSpPr>
                <a:xfrm flipH="1">
                  <a:off x="37505704" y="1962344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314" name="Text Box 3086">
                    <a:extLst>
                      <a:ext uri="{FF2B5EF4-FFF2-40B4-BE49-F238E27FC236}">
                        <a16:creationId xmlns:a16="http://schemas.microsoft.com/office/drawing/2014/main" id="{258A6F7F-C76A-9501-7BE1-50F87C052B9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5" name="Text Box 3086">
                    <a:extLst>
                      <a:ext uri="{FF2B5EF4-FFF2-40B4-BE49-F238E27FC236}">
                        <a16:creationId xmlns:a16="http://schemas.microsoft.com/office/drawing/2014/main" id="{F5DDC7AC-5328-68B3-52E6-3D842683ED4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6" name="Text Box 3086">
                    <a:extLst>
                      <a:ext uri="{FF2B5EF4-FFF2-40B4-BE49-F238E27FC236}">
                        <a16:creationId xmlns:a16="http://schemas.microsoft.com/office/drawing/2014/main" id="{192B6C35-4965-F7C6-5848-2C1D6913CC0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10" name="link">
                  <a:extLst>
                    <a:ext uri="{FF2B5EF4-FFF2-40B4-BE49-F238E27FC236}">
                      <a16:creationId xmlns:a16="http://schemas.microsoft.com/office/drawing/2014/main" id="{33E9B998-C79B-215D-E459-40A665963D88}"/>
                    </a:ext>
                  </a:extLst>
                </p:cNvPr>
                <p:cNvGrpSpPr/>
                <p:nvPr/>
              </p:nvGrpSpPr>
              <p:grpSpPr>
                <a:xfrm>
                  <a:off x="37653426" y="19731482"/>
                  <a:ext cx="271971" cy="72000"/>
                  <a:chOff x="3749813" y="4098564"/>
                  <a:chExt cx="271971" cy="72000"/>
                </a:xfrm>
              </p:grpSpPr>
              <p:sp>
                <p:nvSpPr>
                  <p:cNvPr id="1311" name="Star: 5 Points 3972">
                    <a:hlinkClick r:id="rId16"/>
                    <a:extLst>
                      <a:ext uri="{FF2B5EF4-FFF2-40B4-BE49-F238E27FC236}">
                        <a16:creationId xmlns:a16="http://schemas.microsoft.com/office/drawing/2014/main" id="{2741F561-6340-5C98-33B2-010C33CA4A6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49813" y="409856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2" name="Star: 5 Points 3973">
                    <a:hlinkClick r:id="rId17"/>
                    <a:extLst>
                      <a:ext uri="{FF2B5EF4-FFF2-40B4-BE49-F238E27FC236}">
                        <a16:creationId xmlns:a16="http://schemas.microsoft.com/office/drawing/2014/main" id="{8F21B2BD-98E8-C2CC-59BA-E838AAF1F43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49799" y="409856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3" name="Star: 5 Points 3974">
                    <a:hlinkClick r:id="rId18"/>
                    <a:extLst>
                      <a:ext uri="{FF2B5EF4-FFF2-40B4-BE49-F238E27FC236}">
                        <a16:creationId xmlns:a16="http://schemas.microsoft.com/office/drawing/2014/main" id="{23E11215-E3A0-247B-6760-E20BC2B1B90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49784" y="409856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484" name="FTU - rete testis">
                <a:extLst>
                  <a:ext uri="{FF2B5EF4-FFF2-40B4-BE49-F238E27FC236}">
                    <a16:creationId xmlns:a16="http://schemas.microsoft.com/office/drawing/2014/main" id="{91BDCEAA-623C-D7F1-C97C-754B25473B56}"/>
                  </a:ext>
                </a:extLst>
              </p:cNvPr>
              <p:cNvGrpSpPr/>
              <p:nvPr/>
            </p:nvGrpSpPr>
            <p:grpSpPr>
              <a:xfrm>
                <a:off x="37120251" y="19836719"/>
                <a:ext cx="1440000" cy="216000"/>
                <a:chOff x="37120251" y="19836719"/>
                <a:chExt cx="1440000" cy="216000"/>
              </a:xfrm>
            </p:grpSpPr>
            <p:sp>
              <p:nvSpPr>
                <p:cNvPr id="1299" name="FTU - rete testis">
                  <a:extLst>
                    <a:ext uri="{FF2B5EF4-FFF2-40B4-BE49-F238E27FC236}">
                      <a16:creationId xmlns:a16="http://schemas.microsoft.com/office/drawing/2014/main" id="{2B4402CC-C18D-6215-0202-9D54D5C969B6}"/>
                    </a:ext>
                  </a:extLst>
                </p:cNvPr>
                <p:cNvSpPr txBox="1"/>
                <p:nvPr/>
              </p:nvSpPr>
              <p:spPr>
                <a:xfrm>
                  <a:off x="37120251" y="1983671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Rete testis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300" name="dock">
                  <a:extLst>
                    <a:ext uri="{FF2B5EF4-FFF2-40B4-BE49-F238E27FC236}">
                      <a16:creationId xmlns:a16="http://schemas.microsoft.com/office/drawing/2014/main" id="{57B81BEE-6670-E343-C14C-C1BBC78836C4}"/>
                    </a:ext>
                  </a:extLst>
                </p:cNvPr>
                <p:cNvGrpSpPr/>
                <p:nvPr/>
              </p:nvGrpSpPr>
              <p:grpSpPr>
                <a:xfrm flipH="1">
                  <a:off x="37505704" y="1985330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305" name="Text Box 3086">
                    <a:extLst>
                      <a:ext uri="{FF2B5EF4-FFF2-40B4-BE49-F238E27FC236}">
                        <a16:creationId xmlns:a16="http://schemas.microsoft.com/office/drawing/2014/main" id="{E1A4E85E-D0B2-46AC-3959-7C5E18EDC45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06" name="Text Box 3086">
                    <a:extLst>
                      <a:ext uri="{FF2B5EF4-FFF2-40B4-BE49-F238E27FC236}">
                        <a16:creationId xmlns:a16="http://schemas.microsoft.com/office/drawing/2014/main" id="{AED63225-8106-16DF-E5E8-1E258D0DCAB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07" name="Text Box 3086">
                    <a:extLst>
                      <a:ext uri="{FF2B5EF4-FFF2-40B4-BE49-F238E27FC236}">
                        <a16:creationId xmlns:a16="http://schemas.microsoft.com/office/drawing/2014/main" id="{1A34087E-2917-DDDA-9E9D-0C2412D97E5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01" name="link">
                  <a:extLst>
                    <a:ext uri="{FF2B5EF4-FFF2-40B4-BE49-F238E27FC236}">
                      <a16:creationId xmlns:a16="http://schemas.microsoft.com/office/drawing/2014/main" id="{4F3BC9EE-2AF8-1721-CE0F-1913F5853762}"/>
                    </a:ext>
                  </a:extLst>
                </p:cNvPr>
                <p:cNvGrpSpPr/>
                <p:nvPr/>
              </p:nvGrpSpPr>
              <p:grpSpPr>
                <a:xfrm>
                  <a:off x="37664493" y="19960003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302" name="Star: 5 Points 3956">
                    <a:hlinkClick r:id="rId16"/>
                    <a:extLst>
                      <a:ext uri="{FF2B5EF4-FFF2-40B4-BE49-F238E27FC236}">
                        <a16:creationId xmlns:a16="http://schemas.microsoft.com/office/drawing/2014/main" id="{71BF1CA2-D24F-789C-371B-C7960C92426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03" name="Star: 5 Points 3957">
                    <a:hlinkClick r:id="rId17"/>
                    <a:extLst>
                      <a:ext uri="{FF2B5EF4-FFF2-40B4-BE49-F238E27FC236}">
                        <a16:creationId xmlns:a16="http://schemas.microsoft.com/office/drawing/2014/main" id="{E8FE7FDB-76B4-411B-2453-EE45A425DB5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04" name="Star: 5 Points 3958">
                    <a:hlinkClick r:id="rId18"/>
                    <a:extLst>
                      <a:ext uri="{FF2B5EF4-FFF2-40B4-BE49-F238E27FC236}">
                        <a16:creationId xmlns:a16="http://schemas.microsoft.com/office/drawing/2014/main" id="{95DFA306-48E0-74E0-A330-EE9DD29DCAB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485" name="FTU - efferent ductules of testicle">
                <a:extLst>
                  <a:ext uri="{FF2B5EF4-FFF2-40B4-BE49-F238E27FC236}">
                    <a16:creationId xmlns:a16="http://schemas.microsoft.com/office/drawing/2014/main" id="{DDB9BF82-F101-563F-E5A6-337877EA0252}"/>
                  </a:ext>
                </a:extLst>
              </p:cNvPr>
              <p:cNvGrpSpPr/>
              <p:nvPr/>
            </p:nvGrpSpPr>
            <p:grpSpPr>
              <a:xfrm>
                <a:off x="37120251" y="20066573"/>
                <a:ext cx="1440000" cy="216000"/>
                <a:chOff x="37120251" y="20066573"/>
                <a:chExt cx="1440000" cy="216000"/>
              </a:xfrm>
            </p:grpSpPr>
            <p:sp>
              <p:nvSpPr>
                <p:cNvPr id="1290" name="FTU - efferent ductules of testicle">
                  <a:extLst>
                    <a:ext uri="{FF2B5EF4-FFF2-40B4-BE49-F238E27FC236}">
                      <a16:creationId xmlns:a16="http://schemas.microsoft.com/office/drawing/2014/main" id="{D582AED9-DA79-4FC1-C922-67B70E5AA80D}"/>
                    </a:ext>
                  </a:extLst>
                </p:cNvPr>
                <p:cNvSpPr txBox="1"/>
                <p:nvPr/>
              </p:nvSpPr>
              <p:spPr>
                <a:xfrm>
                  <a:off x="37120251" y="2006657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3857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Efferent </a:t>
                  </a: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ductules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of testicle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291" name="dock">
                  <a:extLst>
                    <a:ext uri="{FF2B5EF4-FFF2-40B4-BE49-F238E27FC236}">
                      <a16:creationId xmlns:a16="http://schemas.microsoft.com/office/drawing/2014/main" id="{37E4C5C1-9CD8-3324-6D91-BDE8631B0F7B}"/>
                    </a:ext>
                  </a:extLst>
                </p:cNvPr>
                <p:cNvGrpSpPr/>
                <p:nvPr/>
              </p:nvGrpSpPr>
              <p:grpSpPr>
                <a:xfrm flipH="1">
                  <a:off x="37505704" y="2008315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296" name="Text Box 3086">
                    <a:extLst>
                      <a:ext uri="{FF2B5EF4-FFF2-40B4-BE49-F238E27FC236}">
                        <a16:creationId xmlns:a16="http://schemas.microsoft.com/office/drawing/2014/main" id="{B9D998AF-A34B-C822-3C1B-A109434B419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97" name="Text Box 3086">
                    <a:extLst>
                      <a:ext uri="{FF2B5EF4-FFF2-40B4-BE49-F238E27FC236}">
                        <a16:creationId xmlns:a16="http://schemas.microsoft.com/office/drawing/2014/main" id="{3B57FCE6-83C9-FFB6-700A-51149D5955D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98" name="Text Box 3086">
                    <a:extLst>
                      <a:ext uri="{FF2B5EF4-FFF2-40B4-BE49-F238E27FC236}">
                        <a16:creationId xmlns:a16="http://schemas.microsoft.com/office/drawing/2014/main" id="{AD6BA9A5-3844-C21B-A571-867A2F95423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92" name="link">
                  <a:extLst>
                    <a:ext uri="{FF2B5EF4-FFF2-40B4-BE49-F238E27FC236}">
                      <a16:creationId xmlns:a16="http://schemas.microsoft.com/office/drawing/2014/main" id="{77F5A8EC-984E-734A-BBBF-CF6DCC7DC250}"/>
                    </a:ext>
                  </a:extLst>
                </p:cNvPr>
                <p:cNvGrpSpPr/>
                <p:nvPr/>
              </p:nvGrpSpPr>
              <p:grpSpPr>
                <a:xfrm>
                  <a:off x="37664493" y="20189857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293" name="Star: 5 Points 3940">
                    <a:hlinkClick r:id="rId16"/>
                    <a:extLst>
                      <a:ext uri="{FF2B5EF4-FFF2-40B4-BE49-F238E27FC236}">
                        <a16:creationId xmlns:a16="http://schemas.microsoft.com/office/drawing/2014/main" id="{4E6A2636-862B-9858-A512-1AAE609A20A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94" name="Star: 5 Points 3941">
                    <a:hlinkClick r:id="rId17"/>
                    <a:extLst>
                      <a:ext uri="{FF2B5EF4-FFF2-40B4-BE49-F238E27FC236}">
                        <a16:creationId xmlns:a16="http://schemas.microsoft.com/office/drawing/2014/main" id="{F16EB87A-746E-B504-83FD-F6AA45EA056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95" name="Star: 5 Points 3942">
                    <a:hlinkClick r:id="rId18"/>
                    <a:extLst>
                      <a:ext uri="{FF2B5EF4-FFF2-40B4-BE49-F238E27FC236}">
                        <a16:creationId xmlns:a16="http://schemas.microsoft.com/office/drawing/2014/main" id="{710F6AF9-C282-C5A5-DFE8-A12F15494C9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482" name="organ group - penis">
              <a:extLst>
                <a:ext uri="{FF2B5EF4-FFF2-40B4-BE49-F238E27FC236}">
                  <a16:creationId xmlns:a16="http://schemas.microsoft.com/office/drawing/2014/main" id="{4BD01FB9-2B67-DBF9-40A4-A5D4EC10EF4B}"/>
                </a:ext>
              </a:extLst>
            </p:cNvPr>
            <p:cNvGrpSpPr/>
            <p:nvPr/>
          </p:nvGrpSpPr>
          <p:grpSpPr>
            <a:xfrm>
              <a:off x="38263246" y="20395084"/>
              <a:ext cx="1440000" cy="813126"/>
              <a:chOff x="37120251" y="20395084"/>
              <a:chExt cx="1440000" cy="813126"/>
            </a:xfrm>
          </p:grpSpPr>
          <p:sp>
            <p:nvSpPr>
              <p:cNvPr id="1241" name="organ - penis">
                <a:extLst>
                  <a:ext uri="{FF2B5EF4-FFF2-40B4-BE49-F238E27FC236}">
                    <a16:creationId xmlns:a16="http://schemas.microsoft.com/office/drawing/2014/main" id="{7A68DDC4-5E2C-3CDF-B43F-87649E40432B}"/>
                  </a:ext>
                </a:extLst>
              </p:cNvPr>
              <p:cNvSpPr txBox="1"/>
              <p:nvPr/>
            </p:nvSpPr>
            <p:spPr>
              <a:xfrm>
                <a:off x="37120251" y="20395084"/>
                <a:ext cx="1440000" cy="8131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9" name="FTU - vas deferens">
                <a:extLst>
                  <a:ext uri="{FF2B5EF4-FFF2-40B4-BE49-F238E27FC236}">
                    <a16:creationId xmlns:a16="http://schemas.microsoft.com/office/drawing/2014/main" id="{710A5F93-F972-428E-A088-E79D1F26EB2B}"/>
                  </a:ext>
                </a:extLst>
              </p:cNvPr>
              <p:cNvGrpSpPr/>
              <p:nvPr/>
            </p:nvGrpSpPr>
            <p:grpSpPr>
              <a:xfrm>
                <a:off x="37120251" y="20492186"/>
                <a:ext cx="1440000" cy="216000"/>
                <a:chOff x="37120251" y="20492186"/>
                <a:chExt cx="1440000" cy="216000"/>
              </a:xfrm>
            </p:grpSpPr>
            <p:sp>
              <p:nvSpPr>
                <p:cNvPr id="1276" name="FTU - vas deferens">
                  <a:extLst>
                    <a:ext uri="{FF2B5EF4-FFF2-40B4-BE49-F238E27FC236}">
                      <a16:creationId xmlns:a16="http://schemas.microsoft.com/office/drawing/2014/main" id="{7E0A53FB-E8B2-5523-0053-B6DA41EF9C75}"/>
                    </a:ext>
                  </a:extLst>
                </p:cNvPr>
                <p:cNvSpPr txBox="1"/>
                <p:nvPr/>
              </p:nvSpPr>
              <p:spPr>
                <a:xfrm>
                  <a:off x="37120251" y="2049218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 deferens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277" name="dock">
                  <a:extLst>
                    <a:ext uri="{FF2B5EF4-FFF2-40B4-BE49-F238E27FC236}">
                      <a16:creationId xmlns:a16="http://schemas.microsoft.com/office/drawing/2014/main" id="{C2378796-AA7A-17B6-901D-2759E495CADE}"/>
                    </a:ext>
                  </a:extLst>
                </p:cNvPr>
                <p:cNvGrpSpPr/>
                <p:nvPr/>
              </p:nvGrpSpPr>
              <p:grpSpPr>
                <a:xfrm flipH="1">
                  <a:off x="37505704" y="20508770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282" name="Text Box 3086">
                    <a:extLst>
                      <a:ext uri="{FF2B5EF4-FFF2-40B4-BE49-F238E27FC236}">
                        <a16:creationId xmlns:a16="http://schemas.microsoft.com/office/drawing/2014/main" id="{CCD16F3D-3FBB-8BC4-0B88-EAB0CEB134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83" name="Text Box 3086">
                    <a:extLst>
                      <a:ext uri="{FF2B5EF4-FFF2-40B4-BE49-F238E27FC236}">
                        <a16:creationId xmlns:a16="http://schemas.microsoft.com/office/drawing/2014/main" id="{BBBF93A1-CDB0-B684-0844-CA096F44B1B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84" name="Text Box 3086">
                    <a:extLst>
                      <a:ext uri="{FF2B5EF4-FFF2-40B4-BE49-F238E27FC236}">
                        <a16:creationId xmlns:a16="http://schemas.microsoft.com/office/drawing/2014/main" id="{D2869577-9E35-80CD-B606-E36B27573B9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78" name="link">
                  <a:extLst>
                    <a:ext uri="{FF2B5EF4-FFF2-40B4-BE49-F238E27FC236}">
                      <a16:creationId xmlns:a16="http://schemas.microsoft.com/office/drawing/2014/main" id="{79E6D167-63B5-98D2-7F79-FCC14C758F86}"/>
                    </a:ext>
                  </a:extLst>
                </p:cNvPr>
                <p:cNvGrpSpPr/>
                <p:nvPr/>
              </p:nvGrpSpPr>
              <p:grpSpPr>
                <a:xfrm>
                  <a:off x="37664493" y="20615470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279" name="Star: 5 Points 3924">
                    <a:hlinkClick r:id="rId19"/>
                    <a:extLst>
                      <a:ext uri="{FF2B5EF4-FFF2-40B4-BE49-F238E27FC236}">
                        <a16:creationId xmlns:a16="http://schemas.microsoft.com/office/drawing/2014/main" id="{F9DC4365-36B9-45B8-92EA-7E3F9D29395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80" name="Star: 5 Points 3925">
                    <a:hlinkClick r:id="rId20"/>
                    <a:extLst>
                      <a:ext uri="{FF2B5EF4-FFF2-40B4-BE49-F238E27FC236}">
                        <a16:creationId xmlns:a16="http://schemas.microsoft.com/office/drawing/2014/main" id="{09EE0985-3027-1462-FDE0-FB22D833CB5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81" name="Star: 5 Points 3926">
                    <a:hlinkClick r:id="rId18"/>
                    <a:extLst>
                      <a:ext uri="{FF2B5EF4-FFF2-40B4-BE49-F238E27FC236}">
                        <a16:creationId xmlns:a16="http://schemas.microsoft.com/office/drawing/2014/main" id="{55AB2250-D901-8755-6464-FE987E1E44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480" name="FTU - ampulla of vas deferens">
                <a:extLst>
                  <a:ext uri="{FF2B5EF4-FFF2-40B4-BE49-F238E27FC236}">
                    <a16:creationId xmlns:a16="http://schemas.microsoft.com/office/drawing/2014/main" id="{11D3343A-3A84-9898-BE9D-6160885844B9}"/>
                  </a:ext>
                </a:extLst>
              </p:cNvPr>
              <p:cNvGrpSpPr/>
              <p:nvPr/>
            </p:nvGrpSpPr>
            <p:grpSpPr>
              <a:xfrm>
                <a:off x="37120251" y="20721890"/>
                <a:ext cx="1440000" cy="216000"/>
                <a:chOff x="37120251" y="20721890"/>
                <a:chExt cx="1440000" cy="216000"/>
              </a:xfrm>
            </p:grpSpPr>
            <p:sp>
              <p:nvSpPr>
                <p:cNvPr id="1267" name="FTU - ampulla of vas deferens">
                  <a:extLst>
                    <a:ext uri="{FF2B5EF4-FFF2-40B4-BE49-F238E27FC236}">
                      <a16:creationId xmlns:a16="http://schemas.microsoft.com/office/drawing/2014/main" id="{B0D32507-301E-E66A-2A3E-ACA582E08E87}"/>
                    </a:ext>
                  </a:extLst>
                </p:cNvPr>
                <p:cNvSpPr txBox="1"/>
                <p:nvPr/>
              </p:nvSpPr>
              <p:spPr>
                <a:xfrm>
                  <a:off x="37120251" y="20721890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Ampulla of vas deferens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268" name="dock">
                  <a:extLst>
                    <a:ext uri="{FF2B5EF4-FFF2-40B4-BE49-F238E27FC236}">
                      <a16:creationId xmlns:a16="http://schemas.microsoft.com/office/drawing/2014/main" id="{305290D1-9EBB-DA87-80F2-28054B86665D}"/>
                    </a:ext>
                  </a:extLst>
                </p:cNvPr>
                <p:cNvGrpSpPr/>
                <p:nvPr/>
              </p:nvGrpSpPr>
              <p:grpSpPr>
                <a:xfrm flipH="1">
                  <a:off x="37505704" y="20738474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273" name="Text Box 3086">
                    <a:extLst>
                      <a:ext uri="{FF2B5EF4-FFF2-40B4-BE49-F238E27FC236}">
                        <a16:creationId xmlns:a16="http://schemas.microsoft.com/office/drawing/2014/main" id="{9FC67316-1901-3969-3AA8-7444A046594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74" name="Text Box 3086">
                    <a:extLst>
                      <a:ext uri="{FF2B5EF4-FFF2-40B4-BE49-F238E27FC236}">
                        <a16:creationId xmlns:a16="http://schemas.microsoft.com/office/drawing/2014/main" id="{B2E9AEF8-4000-D904-2EF7-082E9E2C5D3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75" name="Text Box 3086">
                    <a:extLst>
                      <a:ext uri="{FF2B5EF4-FFF2-40B4-BE49-F238E27FC236}">
                        <a16:creationId xmlns:a16="http://schemas.microsoft.com/office/drawing/2014/main" id="{EDF02D18-DC47-4B28-2D4B-D6E9F01A71B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69" name="link">
                  <a:extLst>
                    <a:ext uri="{FF2B5EF4-FFF2-40B4-BE49-F238E27FC236}">
                      <a16:creationId xmlns:a16="http://schemas.microsoft.com/office/drawing/2014/main" id="{79DFCE3E-392A-A570-C104-D02D092C7FC4}"/>
                    </a:ext>
                  </a:extLst>
                </p:cNvPr>
                <p:cNvGrpSpPr/>
                <p:nvPr/>
              </p:nvGrpSpPr>
              <p:grpSpPr>
                <a:xfrm>
                  <a:off x="37664493" y="20845174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270" name="Star: 5 Points 3908">
                    <a:hlinkClick r:id="rId19"/>
                    <a:extLst>
                      <a:ext uri="{FF2B5EF4-FFF2-40B4-BE49-F238E27FC236}">
                        <a16:creationId xmlns:a16="http://schemas.microsoft.com/office/drawing/2014/main" id="{B56AC898-1411-697B-033C-658FDCE1AE9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71" name="Star: 5 Points 3909">
                    <a:hlinkClick r:id="rId20"/>
                    <a:extLst>
                      <a:ext uri="{FF2B5EF4-FFF2-40B4-BE49-F238E27FC236}">
                        <a16:creationId xmlns:a16="http://schemas.microsoft.com/office/drawing/2014/main" id="{E2334AA5-81BC-65F9-72CA-1BE1FDE733F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72" name="Star: 5 Points 3910">
                    <a:hlinkClick r:id="rId18"/>
                    <a:extLst>
                      <a:ext uri="{FF2B5EF4-FFF2-40B4-BE49-F238E27FC236}">
                        <a16:creationId xmlns:a16="http://schemas.microsoft.com/office/drawing/2014/main" id="{10C827CF-C1C3-736E-7FB1-DE70D0990F0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481" name="FTU - penile urethra">
                <a:extLst>
                  <a:ext uri="{FF2B5EF4-FFF2-40B4-BE49-F238E27FC236}">
                    <a16:creationId xmlns:a16="http://schemas.microsoft.com/office/drawing/2014/main" id="{052B34F5-FCA9-7D08-EEEA-B15C220DBA8D}"/>
                  </a:ext>
                </a:extLst>
              </p:cNvPr>
              <p:cNvGrpSpPr/>
              <p:nvPr/>
            </p:nvGrpSpPr>
            <p:grpSpPr>
              <a:xfrm>
                <a:off x="37120251" y="20951594"/>
                <a:ext cx="1440000" cy="216000"/>
                <a:chOff x="37120251" y="20951594"/>
                <a:chExt cx="1440000" cy="216000"/>
              </a:xfrm>
            </p:grpSpPr>
            <p:sp>
              <p:nvSpPr>
                <p:cNvPr id="1252" name="FTU - penile urethra">
                  <a:extLst>
                    <a:ext uri="{FF2B5EF4-FFF2-40B4-BE49-F238E27FC236}">
                      <a16:creationId xmlns:a16="http://schemas.microsoft.com/office/drawing/2014/main" id="{F5BE6ED4-75FC-A547-8680-CEE6E57CAE00}"/>
                    </a:ext>
                  </a:extLst>
                </p:cNvPr>
                <p:cNvSpPr txBox="1"/>
                <p:nvPr/>
              </p:nvSpPr>
              <p:spPr>
                <a:xfrm>
                  <a:off x="37120251" y="20951594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Penile urethra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261" name="dock">
                  <a:extLst>
                    <a:ext uri="{FF2B5EF4-FFF2-40B4-BE49-F238E27FC236}">
                      <a16:creationId xmlns:a16="http://schemas.microsoft.com/office/drawing/2014/main" id="{7D96BA94-F275-8285-C354-BC82C66F2435}"/>
                    </a:ext>
                  </a:extLst>
                </p:cNvPr>
                <p:cNvGrpSpPr/>
                <p:nvPr/>
              </p:nvGrpSpPr>
              <p:grpSpPr>
                <a:xfrm flipH="1">
                  <a:off x="37505704" y="20968178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264" name="Text Box 3086">
                    <a:extLst>
                      <a:ext uri="{FF2B5EF4-FFF2-40B4-BE49-F238E27FC236}">
                        <a16:creationId xmlns:a16="http://schemas.microsoft.com/office/drawing/2014/main" id="{3ADC539A-0A7B-F56E-CBD4-F33D32AD9CB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65" name="Text Box 3086">
                    <a:extLst>
                      <a:ext uri="{FF2B5EF4-FFF2-40B4-BE49-F238E27FC236}">
                        <a16:creationId xmlns:a16="http://schemas.microsoft.com/office/drawing/2014/main" id="{CEE37EC9-BE90-C763-6BE9-CF33FC7FF44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66" name="Text Box 3086">
                    <a:extLst>
                      <a:ext uri="{FF2B5EF4-FFF2-40B4-BE49-F238E27FC236}">
                        <a16:creationId xmlns:a16="http://schemas.microsoft.com/office/drawing/2014/main" id="{1C504DF9-3351-8B04-0E77-B0BE1791E6B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57" name="link">
                  <a:extLst>
                    <a:ext uri="{FF2B5EF4-FFF2-40B4-BE49-F238E27FC236}">
                      <a16:creationId xmlns:a16="http://schemas.microsoft.com/office/drawing/2014/main" id="{3CC16692-F808-0BE8-4D77-BA3DE68618BD}"/>
                    </a:ext>
                  </a:extLst>
                </p:cNvPr>
                <p:cNvGrpSpPr/>
                <p:nvPr/>
              </p:nvGrpSpPr>
              <p:grpSpPr>
                <a:xfrm>
                  <a:off x="37664493" y="21074878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258" name="Star: 5 Points 3892">
                    <a:hlinkClick r:id="rId19"/>
                    <a:extLst>
                      <a:ext uri="{FF2B5EF4-FFF2-40B4-BE49-F238E27FC236}">
                        <a16:creationId xmlns:a16="http://schemas.microsoft.com/office/drawing/2014/main" id="{CDDBE442-BD3B-C600-5A91-3BD391A8FB6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59" name="Star: 5 Points 3893">
                    <a:hlinkClick r:id="rId20"/>
                    <a:extLst>
                      <a:ext uri="{FF2B5EF4-FFF2-40B4-BE49-F238E27FC236}">
                        <a16:creationId xmlns:a16="http://schemas.microsoft.com/office/drawing/2014/main" id="{C9CD0B42-AD69-28F6-1E63-63B35B01725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60" name="Star: 5 Points 3894">
                    <a:hlinkClick r:id="rId18"/>
                    <a:extLst>
                      <a:ext uri="{FF2B5EF4-FFF2-40B4-BE49-F238E27FC236}">
                        <a16:creationId xmlns:a16="http://schemas.microsoft.com/office/drawing/2014/main" id="{DE515E2B-8D9D-D929-B349-2ACB2DCC0D8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496" name="organ group - fallopian tube">
              <a:extLst>
                <a:ext uri="{FF2B5EF4-FFF2-40B4-BE49-F238E27FC236}">
                  <a16:creationId xmlns:a16="http://schemas.microsoft.com/office/drawing/2014/main" id="{C644C624-071A-EA73-8897-89F20952E5CC}"/>
                </a:ext>
              </a:extLst>
            </p:cNvPr>
            <p:cNvGrpSpPr/>
            <p:nvPr/>
          </p:nvGrpSpPr>
          <p:grpSpPr>
            <a:xfrm>
              <a:off x="40244752" y="19551228"/>
              <a:ext cx="1440000" cy="359367"/>
              <a:chOff x="39101757" y="19551228"/>
              <a:chExt cx="1440000" cy="359367"/>
            </a:xfrm>
          </p:grpSpPr>
          <p:sp>
            <p:nvSpPr>
              <p:cNvPr id="1446" name="organ - fallopian tube">
                <a:extLst>
                  <a:ext uri="{FF2B5EF4-FFF2-40B4-BE49-F238E27FC236}">
                    <a16:creationId xmlns:a16="http://schemas.microsoft.com/office/drawing/2014/main" id="{F7D9834E-7CB2-E353-D249-94C055DE718F}"/>
                  </a:ext>
                </a:extLst>
              </p:cNvPr>
              <p:cNvSpPr txBox="1"/>
              <p:nvPr/>
            </p:nvSpPr>
            <p:spPr>
              <a:xfrm>
                <a:off x="39101757" y="19551228"/>
                <a:ext cx="1440000" cy="35936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95" name="FTU - fallopian tube">
                <a:extLst>
                  <a:ext uri="{FF2B5EF4-FFF2-40B4-BE49-F238E27FC236}">
                    <a16:creationId xmlns:a16="http://schemas.microsoft.com/office/drawing/2014/main" id="{F2E31D13-2DEB-871E-408E-F3815EBFACF4}"/>
                  </a:ext>
                </a:extLst>
              </p:cNvPr>
              <p:cNvGrpSpPr/>
              <p:nvPr/>
            </p:nvGrpSpPr>
            <p:grpSpPr>
              <a:xfrm>
                <a:off x="39101757" y="19660087"/>
                <a:ext cx="1440000" cy="216000"/>
                <a:chOff x="39101757" y="19660087"/>
                <a:chExt cx="1440000" cy="216000"/>
              </a:xfrm>
            </p:grpSpPr>
            <p:sp>
              <p:nvSpPr>
                <p:cNvPr id="1448" name="FTU - fallopian tube">
                  <a:extLst>
                    <a:ext uri="{FF2B5EF4-FFF2-40B4-BE49-F238E27FC236}">
                      <a16:creationId xmlns:a16="http://schemas.microsoft.com/office/drawing/2014/main" id="{1A54E214-471A-6345-7C8A-91F253B26858}"/>
                    </a:ext>
                  </a:extLst>
                </p:cNvPr>
                <p:cNvSpPr txBox="1"/>
                <p:nvPr/>
              </p:nvSpPr>
              <p:spPr>
                <a:xfrm>
                  <a:off x="39101757" y="19660087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Fallopian tube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49" name="dock">
                  <a:extLst>
                    <a:ext uri="{FF2B5EF4-FFF2-40B4-BE49-F238E27FC236}">
                      <a16:creationId xmlns:a16="http://schemas.microsoft.com/office/drawing/2014/main" id="{0AB0B300-1998-4A23-9012-E991AFB5661A}"/>
                    </a:ext>
                  </a:extLst>
                </p:cNvPr>
                <p:cNvGrpSpPr/>
                <p:nvPr/>
              </p:nvGrpSpPr>
              <p:grpSpPr>
                <a:xfrm flipH="1">
                  <a:off x="39487210" y="19676671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454" name="Text Box 3086">
                    <a:extLst>
                      <a:ext uri="{FF2B5EF4-FFF2-40B4-BE49-F238E27FC236}">
                        <a16:creationId xmlns:a16="http://schemas.microsoft.com/office/drawing/2014/main" id="{7DF9C12F-5399-13E4-58D2-D0561D476F4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5" name="Text Box 3086">
                    <a:extLst>
                      <a:ext uri="{FF2B5EF4-FFF2-40B4-BE49-F238E27FC236}">
                        <a16:creationId xmlns:a16="http://schemas.microsoft.com/office/drawing/2014/main" id="{455879E0-F67B-69EE-BC11-8808FCD38A3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6" name="Text Box 3086">
                    <a:extLst>
                      <a:ext uri="{FF2B5EF4-FFF2-40B4-BE49-F238E27FC236}">
                        <a16:creationId xmlns:a16="http://schemas.microsoft.com/office/drawing/2014/main" id="{B8C86C3A-B48C-B974-C64A-F6342C7F3A4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50" name="link">
                  <a:extLst>
                    <a:ext uri="{FF2B5EF4-FFF2-40B4-BE49-F238E27FC236}">
                      <a16:creationId xmlns:a16="http://schemas.microsoft.com/office/drawing/2014/main" id="{AC938279-D829-3959-372A-008D364F6650}"/>
                    </a:ext>
                  </a:extLst>
                </p:cNvPr>
                <p:cNvGrpSpPr/>
                <p:nvPr/>
              </p:nvGrpSpPr>
              <p:grpSpPr>
                <a:xfrm>
                  <a:off x="39645999" y="19783371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451" name="Star: 5 Points 4077">
                    <a:hlinkClick r:id="rId21"/>
                    <a:extLst>
                      <a:ext uri="{FF2B5EF4-FFF2-40B4-BE49-F238E27FC236}">
                        <a16:creationId xmlns:a16="http://schemas.microsoft.com/office/drawing/2014/main" id="{4DDB4F3B-F121-B337-2F30-AFA88C16542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52" name="Star: 5 Points 4078">
                    <a:hlinkClick r:id="rId22"/>
                    <a:extLst>
                      <a:ext uri="{FF2B5EF4-FFF2-40B4-BE49-F238E27FC236}">
                        <a16:creationId xmlns:a16="http://schemas.microsoft.com/office/drawing/2014/main" id="{CCEF482F-4884-2AC8-FD3C-8A7A546EFA7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53" name="Star: 5 Points 4079">
                    <a:hlinkClick r:id="rId18"/>
                    <a:extLst>
                      <a:ext uri="{FF2B5EF4-FFF2-40B4-BE49-F238E27FC236}">
                        <a16:creationId xmlns:a16="http://schemas.microsoft.com/office/drawing/2014/main" id="{E17EDC6F-64DB-0DB8-93DD-05A4635999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494" name="organ group - uterus">
              <a:extLst>
                <a:ext uri="{FF2B5EF4-FFF2-40B4-BE49-F238E27FC236}">
                  <a16:creationId xmlns:a16="http://schemas.microsoft.com/office/drawing/2014/main" id="{F8F9631F-5825-E52F-2E0E-9B2B1DFA6D12}"/>
                </a:ext>
              </a:extLst>
            </p:cNvPr>
            <p:cNvGrpSpPr/>
            <p:nvPr/>
          </p:nvGrpSpPr>
          <p:grpSpPr>
            <a:xfrm>
              <a:off x="40244752" y="19981359"/>
              <a:ext cx="1440000" cy="580722"/>
              <a:chOff x="39101757" y="19981359"/>
              <a:chExt cx="1440000" cy="580722"/>
            </a:xfrm>
          </p:grpSpPr>
          <p:sp>
            <p:nvSpPr>
              <p:cNvPr id="1418" name="organ - uterus">
                <a:extLst>
                  <a:ext uri="{FF2B5EF4-FFF2-40B4-BE49-F238E27FC236}">
                    <a16:creationId xmlns:a16="http://schemas.microsoft.com/office/drawing/2014/main" id="{4627A6FC-3064-22F7-8D94-CEE10793D94C}"/>
                  </a:ext>
                </a:extLst>
              </p:cNvPr>
              <p:cNvSpPr txBox="1"/>
              <p:nvPr/>
            </p:nvSpPr>
            <p:spPr>
              <a:xfrm>
                <a:off x="39101757" y="19981359"/>
                <a:ext cx="1440000" cy="5807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92" name="FTU - body of uterus">
                <a:extLst>
                  <a:ext uri="{FF2B5EF4-FFF2-40B4-BE49-F238E27FC236}">
                    <a16:creationId xmlns:a16="http://schemas.microsoft.com/office/drawing/2014/main" id="{9885EA81-8A20-2527-928A-2AE5C9A342FD}"/>
                  </a:ext>
                </a:extLst>
              </p:cNvPr>
              <p:cNvGrpSpPr/>
              <p:nvPr/>
            </p:nvGrpSpPr>
            <p:grpSpPr>
              <a:xfrm>
                <a:off x="39101757" y="20078587"/>
                <a:ext cx="1440000" cy="216000"/>
                <a:chOff x="39101757" y="20078587"/>
                <a:chExt cx="1440000" cy="216000"/>
              </a:xfrm>
            </p:grpSpPr>
            <p:sp>
              <p:nvSpPr>
                <p:cNvPr id="1434" name="FTU - body of uterus">
                  <a:extLst>
                    <a:ext uri="{FF2B5EF4-FFF2-40B4-BE49-F238E27FC236}">
                      <a16:creationId xmlns:a16="http://schemas.microsoft.com/office/drawing/2014/main" id="{99F1A8ED-BEDB-01EB-E462-B8144E62272A}"/>
                    </a:ext>
                  </a:extLst>
                </p:cNvPr>
                <p:cNvSpPr txBox="1"/>
                <p:nvPr/>
              </p:nvSpPr>
              <p:spPr>
                <a:xfrm>
                  <a:off x="39101757" y="20078587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Body of uterus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40" name="dock">
                  <a:extLst>
                    <a:ext uri="{FF2B5EF4-FFF2-40B4-BE49-F238E27FC236}">
                      <a16:creationId xmlns:a16="http://schemas.microsoft.com/office/drawing/2014/main" id="{C65E1E8D-51D8-99E2-E29F-98DC1163E2D6}"/>
                    </a:ext>
                  </a:extLst>
                </p:cNvPr>
                <p:cNvGrpSpPr/>
                <p:nvPr/>
              </p:nvGrpSpPr>
              <p:grpSpPr>
                <a:xfrm flipH="1">
                  <a:off x="39487210" y="20095171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443" name="Text Box 3086">
                    <a:extLst>
                      <a:ext uri="{FF2B5EF4-FFF2-40B4-BE49-F238E27FC236}">
                        <a16:creationId xmlns:a16="http://schemas.microsoft.com/office/drawing/2014/main" id="{62407EC9-7F5B-653D-2348-F6A001A3E15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4" name="Text Box 3086">
                    <a:extLst>
                      <a:ext uri="{FF2B5EF4-FFF2-40B4-BE49-F238E27FC236}">
                        <a16:creationId xmlns:a16="http://schemas.microsoft.com/office/drawing/2014/main" id="{3C4944A7-84D1-CD63-F801-75ACCDE8217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5" name="Text Box 3086">
                    <a:extLst>
                      <a:ext uri="{FF2B5EF4-FFF2-40B4-BE49-F238E27FC236}">
                        <a16:creationId xmlns:a16="http://schemas.microsoft.com/office/drawing/2014/main" id="{9A2C361E-54EB-63AC-C6B0-85C9C0FE6E1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36" name="link">
                  <a:extLst>
                    <a:ext uri="{FF2B5EF4-FFF2-40B4-BE49-F238E27FC236}">
                      <a16:creationId xmlns:a16="http://schemas.microsoft.com/office/drawing/2014/main" id="{69DDFF5A-F1CD-B9E2-7A87-3C90302CD4CF}"/>
                    </a:ext>
                  </a:extLst>
                </p:cNvPr>
                <p:cNvGrpSpPr/>
                <p:nvPr/>
              </p:nvGrpSpPr>
              <p:grpSpPr>
                <a:xfrm>
                  <a:off x="39645999" y="20201871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437" name="Star: 5 Points 4061">
                    <a:hlinkClick r:id="rId23"/>
                    <a:extLst>
                      <a:ext uri="{FF2B5EF4-FFF2-40B4-BE49-F238E27FC236}">
                        <a16:creationId xmlns:a16="http://schemas.microsoft.com/office/drawing/2014/main" id="{E75BE532-201A-0291-002E-23F791955C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38" name="Star: 5 Points 4062">
                    <a:hlinkClick r:id="rId24"/>
                    <a:extLst>
                      <a:ext uri="{FF2B5EF4-FFF2-40B4-BE49-F238E27FC236}">
                        <a16:creationId xmlns:a16="http://schemas.microsoft.com/office/drawing/2014/main" id="{58FD7437-1AAB-E370-DF26-958848BACBF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39" name="Star: 5 Points 4063">
                    <a:hlinkClick r:id="rId18"/>
                    <a:extLst>
                      <a:ext uri="{FF2B5EF4-FFF2-40B4-BE49-F238E27FC236}">
                        <a16:creationId xmlns:a16="http://schemas.microsoft.com/office/drawing/2014/main" id="{C1EEB7F5-1096-3B78-2309-D4FB19C2EB7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493" name="FTU - uterine cervix">
                <a:extLst>
                  <a:ext uri="{FF2B5EF4-FFF2-40B4-BE49-F238E27FC236}">
                    <a16:creationId xmlns:a16="http://schemas.microsoft.com/office/drawing/2014/main" id="{F85AE390-0BEA-B6D1-975A-54FE72402BB0}"/>
                  </a:ext>
                </a:extLst>
              </p:cNvPr>
              <p:cNvGrpSpPr/>
              <p:nvPr/>
            </p:nvGrpSpPr>
            <p:grpSpPr>
              <a:xfrm>
                <a:off x="39101757" y="20308291"/>
                <a:ext cx="1440000" cy="216000"/>
                <a:chOff x="39101757" y="20308291"/>
                <a:chExt cx="1440000" cy="216000"/>
              </a:xfrm>
            </p:grpSpPr>
            <p:sp>
              <p:nvSpPr>
                <p:cNvPr id="1422" name="FTU - uterine cervix">
                  <a:extLst>
                    <a:ext uri="{FF2B5EF4-FFF2-40B4-BE49-F238E27FC236}">
                      <a16:creationId xmlns:a16="http://schemas.microsoft.com/office/drawing/2014/main" id="{E3F1035B-0A6C-0FFF-DFA4-24DB93001CDB}"/>
                    </a:ext>
                  </a:extLst>
                </p:cNvPr>
                <p:cNvSpPr txBox="1"/>
                <p:nvPr/>
              </p:nvSpPr>
              <p:spPr>
                <a:xfrm>
                  <a:off x="39101757" y="2030829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6088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Uterine cervix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28" name="dock">
                  <a:extLst>
                    <a:ext uri="{FF2B5EF4-FFF2-40B4-BE49-F238E27FC236}">
                      <a16:creationId xmlns:a16="http://schemas.microsoft.com/office/drawing/2014/main" id="{09EDD0E3-CFA4-6F87-8980-04FF2713CED0}"/>
                    </a:ext>
                  </a:extLst>
                </p:cNvPr>
                <p:cNvGrpSpPr/>
                <p:nvPr/>
              </p:nvGrpSpPr>
              <p:grpSpPr>
                <a:xfrm flipH="1">
                  <a:off x="39487210" y="20324875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431" name="Text Box 3086">
                    <a:extLst>
                      <a:ext uri="{FF2B5EF4-FFF2-40B4-BE49-F238E27FC236}">
                        <a16:creationId xmlns:a16="http://schemas.microsoft.com/office/drawing/2014/main" id="{5B6B785E-F3B5-1618-C0FB-E32B6B07171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2" name="Text Box 3086">
                    <a:extLst>
                      <a:ext uri="{FF2B5EF4-FFF2-40B4-BE49-F238E27FC236}">
                        <a16:creationId xmlns:a16="http://schemas.microsoft.com/office/drawing/2014/main" id="{5A6F1319-CC0D-9520-37C4-D19FF601F62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3" name="Text Box 3086">
                    <a:extLst>
                      <a:ext uri="{FF2B5EF4-FFF2-40B4-BE49-F238E27FC236}">
                        <a16:creationId xmlns:a16="http://schemas.microsoft.com/office/drawing/2014/main" id="{6ABF9026-B5CD-EA87-6B2D-2D4B6E7C33B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24" name="link">
                  <a:extLst>
                    <a:ext uri="{FF2B5EF4-FFF2-40B4-BE49-F238E27FC236}">
                      <a16:creationId xmlns:a16="http://schemas.microsoft.com/office/drawing/2014/main" id="{77C1181B-D87B-DA1E-D83B-071606C482F1}"/>
                    </a:ext>
                  </a:extLst>
                </p:cNvPr>
                <p:cNvGrpSpPr/>
                <p:nvPr/>
              </p:nvGrpSpPr>
              <p:grpSpPr>
                <a:xfrm>
                  <a:off x="39645999" y="20431575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425" name="Star: 5 Points 4045">
                    <a:hlinkClick r:id="rId23"/>
                    <a:extLst>
                      <a:ext uri="{FF2B5EF4-FFF2-40B4-BE49-F238E27FC236}">
                        <a16:creationId xmlns:a16="http://schemas.microsoft.com/office/drawing/2014/main" id="{EC922A71-E9ED-8412-00E3-2F1A922741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26" name="Star: 5 Points 4046">
                    <a:hlinkClick r:id="rId24"/>
                    <a:extLst>
                      <a:ext uri="{FF2B5EF4-FFF2-40B4-BE49-F238E27FC236}">
                        <a16:creationId xmlns:a16="http://schemas.microsoft.com/office/drawing/2014/main" id="{B876D5BA-71DF-7EA6-2D83-1BA06DAF676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27" name="Star: 5 Points 4047">
                    <a:hlinkClick r:id="rId18"/>
                    <a:extLst>
                      <a:ext uri="{FF2B5EF4-FFF2-40B4-BE49-F238E27FC236}">
                        <a16:creationId xmlns:a16="http://schemas.microsoft.com/office/drawing/2014/main" id="{0F4F8B7E-DE1E-140B-D86A-AF57077C6F4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489" name="organ group - vagina">
              <a:extLst>
                <a:ext uri="{FF2B5EF4-FFF2-40B4-BE49-F238E27FC236}">
                  <a16:creationId xmlns:a16="http://schemas.microsoft.com/office/drawing/2014/main" id="{FEEAA9AD-3771-48BE-3B30-40A03936F86D}"/>
                </a:ext>
              </a:extLst>
            </p:cNvPr>
            <p:cNvGrpSpPr/>
            <p:nvPr/>
          </p:nvGrpSpPr>
          <p:grpSpPr>
            <a:xfrm>
              <a:off x="40244752" y="20629565"/>
              <a:ext cx="1440000" cy="593824"/>
              <a:chOff x="39101757" y="20629565"/>
              <a:chExt cx="1440000" cy="593824"/>
            </a:xfrm>
          </p:grpSpPr>
          <p:sp>
            <p:nvSpPr>
              <p:cNvPr id="1391" name="organ - vagina">
                <a:extLst>
                  <a:ext uri="{FF2B5EF4-FFF2-40B4-BE49-F238E27FC236}">
                    <a16:creationId xmlns:a16="http://schemas.microsoft.com/office/drawing/2014/main" id="{0BEC040C-73A6-EF7E-4E5E-0A02D6924F30}"/>
                  </a:ext>
                </a:extLst>
              </p:cNvPr>
              <p:cNvSpPr txBox="1"/>
              <p:nvPr/>
            </p:nvSpPr>
            <p:spPr>
              <a:xfrm>
                <a:off x="39101757" y="20629565"/>
                <a:ext cx="1440000" cy="59382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Vagina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87" name="FTU - upper 2/3 of vagina">
                <a:extLst>
                  <a:ext uri="{FF2B5EF4-FFF2-40B4-BE49-F238E27FC236}">
                    <a16:creationId xmlns:a16="http://schemas.microsoft.com/office/drawing/2014/main" id="{1A9EB83D-3F47-E0FD-50AD-20C6CBCD58EB}"/>
                  </a:ext>
                </a:extLst>
              </p:cNvPr>
              <p:cNvGrpSpPr/>
              <p:nvPr/>
            </p:nvGrpSpPr>
            <p:grpSpPr>
              <a:xfrm>
                <a:off x="39101757" y="20734655"/>
                <a:ext cx="1440000" cy="216000"/>
                <a:chOff x="39101757" y="20734655"/>
                <a:chExt cx="1440000" cy="216000"/>
              </a:xfrm>
            </p:grpSpPr>
            <p:sp>
              <p:nvSpPr>
                <p:cNvPr id="1406" name="FTU - upper 2/3 of vagina">
                  <a:extLst>
                    <a:ext uri="{FF2B5EF4-FFF2-40B4-BE49-F238E27FC236}">
                      <a16:creationId xmlns:a16="http://schemas.microsoft.com/office/drawing/2014/main" id="{F6DD11D1-E92F-9C10-1628-1A0D52C4CE1A}"/>
                    </a:ext>
                  </a:extLst>
                </p:cNvPr>
                <p:cNvSpPr txBox="1"/>
                <p:nvPr/>
              </p:nvSpPr>
              <p:spPr>
                <a:xfrm>
                  <a:off x="39101757" y="2073465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Upper 2/3 of vagina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12" name="dock">
                  <a:extLst>
                    <a:ext uri="{FF2B5EF4-FFF2-40B4-BE49-F238E27FC236}">
                      <a16:creationId xmlns:a16="http://schemas.microsoft.com/office/drawing/2014/main" id="{945D07A8-A8C9-C004-52BA-255313275313}"/>
                    </a:ext>
                  </a:extLst>
                </p:cNvPr>
                <p:cNvGrpSpPr/>
                <p:nvPr/>
              </p:nvGrpSpPr>
              <p:grpSpPr>
                <a:xfrm flipH="1">
                  <a:off x="39487210" y="2075123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415" name="Text Box 3086">
                    <a:extLst>
                      <a:ext uri="{FF2B5EF4-FFF2-40B4-BE49-F238E27FC236}">
                        <a16:creationId xmlns:a16="http://schemas.microsoft.com/office/drawing/2014/main" id="{DCF8326F-5FBE-F3ED-B9F5-52EB1994326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16" name="Text Box 3086">
                    <a:extLst>
                      <a:ext uri="{FF2B5EF4-FFF2-40B4-BE49-F238E27FC236}">
                        <a16:creationId xmlns:a16="http://schemas.microsoft.com/office/drawing/2014/main" id="{6E674832-D39F-B379-CA1F-C6246A942AB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17" name="Text Box 3086">
                    <a:extLst>
                      <a:ext uri="{FF2B5EF4-FFF2-40B4-BE49-F238E27FC236}">
                        <a16:creationId xmlns:a16="http://schemas.microsoft.com/office/drawing/2014/main" id="{BB6717AB-DDCB-2C0F-AC20-FF4A11435D7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08" name="link">
                  <a:extLst>
                    <a:ext uri="{FF2B5EF4-FFF2-40B4-BE49-F238E27FC236}">
                      <a16:creationId xmlns:a16="http://schemas.microsoft.com/office/drawing/2014/main" id="{F74D0E12-99FE-727D-0823-5EAE7B9057B7}"/>
                    </a:ext>
                  </a:extLst>
                </p:cNvPr>
                <p:cNvGrpSpPr/>
                <p:nvPr/>
              </p:nvGrpSpPr>
              <p:grpSpPr>
                <a:xfrm>
                  <a:off x="39645999" y="20857939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409" name="Star: 5 Points 4029">
                    <a:hlinkClick r:id="rId25"/>
                    <a:extLst>
                      <a:ext uri="{FF2B5EF4-FFF2-40B4-BE49-F238E27FC236}">
                        <a16:creationId xmlns:a16="http://schemas.microsoft.com/office/drawing/2014/main" id="{4372BE72-94FC-72A9-419B-B2B11A35CA0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10" name="Star: 5 Points 4030">
                    <a:hlinkClick r:id="rId26"/>
                    <a:extLst>
                      <a:ext uri="{FF2B5EF4-FFF2-40B4-BE49-F238E27FC236}">
                        <a16:creationId xmlns:a16="http://schemas.microsoft.com/office/drawing/2014/main" id="{B9B20B5D-26E4-576A-5047-F4B72BD9A28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11" name="Star: 5 Points 4031">
                    <a:hlinkClick r:id="rId18"/>
                    <a:extLst>
                      <a:ext uri="{FF2B5EF4-FFF2-40B4-BE49-F238E27FC236}">
                        <a16:creationId xmlns:a16="http://schemas.microsoft.com/office/drawing/2014/main" id="{D646C9BB-20A6-814B-0498-402B41E9E28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488" name="FTU - lower 1/3 of vagina">
                <a:extLst>
                  <a:ext uri="{FF2B5EF4-FFF2-40B4-BE49-F238E27FC236}">
                    <a16:creationId xmlns:a16="http://schemas.microsoft.com/office/drawing/2014/main" id="{958A03A0-593D-6AB1-5C94-0FE53E82A923}"/>
                  </a:ext>
                </a:extLst>
              </p:cNvPr>
              <p:cNvGrpSpPr/>
              <p:nvPr/>
            </p:nvGrpSpPr>
            <p:grpSpPr>
              <a:xfrm>
                <a:off x="39101757" y="20964359"/>
                <a:ext cx="1440000" cy="216000"/>
                <a:chOff x="39101757" y="20964359"/>
                <a:chExt cx="1440000" cy="216000"/>
              </a:xfrm>
            </p:grpSpPr>
            <p:sp>
              <p:nvSpPr>
                <p:cNvPr id="1394" name="FTU - lower 1/3 of vagina">
                  <a:extLst>
                    <a:ext uri="{FF2B5EF4-FFF2-40B4-BE49-F238E27FC236}">
                      <a16:creationId xmlns:a16="http://schemas.microsoft.com/office/drawing/2014/main" id="{2A083C60-35B5-D547-7A31-9B13983AC2D1}"/>
                    </a:ext>
                  </a:extLst>
                </p:cNvPr>
                <p:cNvSpPr txBox="1"/>
                <p:nvPr/>
              </p:nvSpPr>
              <p:spPr>
                <a:xfrm>
                  <a:off x="39101757" y="2096435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Lower 1/3 of vagina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00" name="dock">
                  <a:extLst>
                    <a:ext uri="{FF2B5EF4-FFF2-40B4-BE49-F238E27FC236}">
                      <a16:creationId xmlns:a16="http://schemas.microsoft.com/office/drawing/2014/main" id="{EA31839E-D201-2811-5975-3C788117C284}"/>
                    </a:ext>
                  </a:extLst>
                </p:cNvPr>
                <p:cNvGrpSpPr/>
                <p:nvPr/>
              </p:nvGrpSpPr>
              <p:grpSpPr>
                <a:xfrm flipH="1">
                  <a:off x="39487210" y="2098094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403" name="Text Box 3086">
                    <a:extLst>
                      <a:ext uri="{FF2B5EF4-FFF2-40B4-BE49-F238E27FC236}">
                        <a16:creationId xmlns:a16="http://schemas.microsoft.com/office/drawing/2014/main" id="{CC2FCD58-90B6-DE25-2A25-9FF8757F452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04" name="Text Box 3086">
                    <a:extLst>
                      <a:ext uri="{FF2B5EF4-FFF2-40B4-BE49-F238E27FC236}">
                        <a16:creationId xmlns:a16="http://schemas.microsoft.com/office/drawing/2014/main" id="{B9A4D188-595A-1037-7CD5-6DAD230D984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05" name="Text Box 3086">
                    <a:extLst>
                      <a:ext uri="{FF2B5EF4-FFF2-40B4-BE49-F238E27FC236}">
                        <a16:creationId xmlns:a16="http://schemas.microsoft.com/office/drawing/2014/main" id="{4565F2FC-E407-EA26-D546-257D4193554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96" name="link">
                  <a:extLst>
                    <a:ext uri="{FF2B5EF4-FFF2-40B4-BE49-F238E27FC236}">
                      <a16:creationId xmlns:a16="http://schemas.microsoft.com/office/drawing/2014/main" id="{6CBF53A6-373F-33AD-19BA-6DFB152BB10C}"/>
                    </a:ext>
                  </a:extLst>
                </p:cNvPr>
                <p:cNvGrpSpPr/>
                <p:nvPr/>
              </p:nvGrpSpPr>
              <p:grpSpPr>
                <a:xfrm>
                  <a:off x="39645999" y="21087643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397" name="Star: 5 Points 4013">
                    <a:hlinkClick r:id="rId25"/>
                    <a:extLst>
                      <a:ext uri="{FF2B5EF4-FFF2-40B4-BE49-F238E27FC236}">
                        <a16:creationId xmlns:a16="http://schemas.microsoft.com/office/drawing/2014/main" id="{DCE2ECF2-B907-95B3-E29C-90F99251F73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98" name="Star: 5 Points 4014">
                    <a:hlinkClick r:id="rId26"/>
                    <a:extLst>
                      <a:ext uri="{FF2B5EF4-FFF2-40B4-BE49-F238E27FC236}">
                        <a16:creationId xmlns:a16="http://schemas.microsoft.com/office/drawing/2014/main" id="{78602F1F-F8A9-1E18-57FA-33792A472AA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99" name="Star: 5 Points 4015">
                    <a:hlinkClick r:id="rId18"/>
                    <a:extLst>
                      <a:ext uri="{FF2B5EF4-FFF2-40B4-BE49-F238E27FC236}">
                        <a16:creationId xmlns:a16="http://schemas.microsoft.com/office/drawing/2014/main" id="{5691498A-4B36-DC54-F8F5-C0A6AD7402F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499" name="organ group - breasts">
              <a:extLst>
                <a:ext uri="{FF2B5EF4-FFF2-40B4-BE49-F238E27FC236}">
                  <a16:creationId xmlns:a16="http://schemas.microsoft.com/office/drawing/2014/main" id="{B4FBBE4F-B4C8-2199-A116-04A7303B3B8C}"/>
                </a:ext>
              </a:extLst>
            </p:cNvPr>
            <p:cNvGrpSpPr/>
            <p:nvPr/>
          </p:nvGrpSpPr>
          <p:grpSpPr>
            <a:xfrm>
              <a:off x="38263597" y="11816181"/>
              <a:ext cx="3420000" cy="700527"/>
              <a:chOff x="37120602" y="11816181"/>
              <a:chExt cx="3420000" cy="700527"/>
            </a:xfrm>
          </p:grpSpPr>
          <p:sp>
            <p:nvSpPr>
              <p:cNvPr id="1458" name="organ - breasts">
                <a:extLst>
                  <a:ext uri="{FF2B5EF4-FFF2-40B4-BE49-F238E27FC236}">
                    <a16:creationId xmlns:a16="http://schemas.microsoft.com/office/drawing/2014/main" id="{F08C6C74-F391-4A64-706E-EAA2508FFAAB}"/>
                  </a:ext>
                </a:extLst>
              </p:cNvPr>
              <p:cNvSpPr txBox="1"/>
              <p:nvPr/>
            </p:nvSpPr>
            <p:spPr>
              <a:xfrm>
                <a:off x="37120602" y="11816181"/>
                <a:ext cx="3420000" cy="70052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Breasts</a:t>
                </a:r>
              </a:p>
            </p:txBody>
          </p:sp>
          <p:grpSp>
            <p:nvGrpSpPr>
              <p:cNvPr id="1497" name="FTU - female breasts">
                <a:extLst>
                  <a:ext uri="{FF2B5EF4-FFF2-40B4-BE49-F238E27FC236}">
                    <a16:creationId xmlns:a16="http://schemas.microsoft.com/office/drawing/2014/main" id="{53C32927-0ED8-6CD6-6C4A-6A1519E02959}"/>
                  </a:ext>
                </a:extLst>
              </p:cNvPr>
              <p:cNvGrpSpPr/>
              <p:nvPr/>
            </p:nvGrpSpPr>
            <p:grpSpPr>
              <a:xfrm>
                <a:off x="39096426" y="12008599"/>
                <a:ext cx="1440000" cy="216000"/>
                <a:chOff x="39096426" y="12008599"/>
                <a:chExt cx="1440000" cy="216000"/>
              </a:xfrm>
            </p:grpSpPr>
            <p:sp>
              <p:nvSpPr>
                <p:cNvPr id="1470" name="FTU - female breasts">
                  <a:extLst>
                    <a:ext uri="{FF2B5EF4-FFF2-40B4-BE49-F238E27FC236}">
                      <a16:creationId xmlns:a16="http://schemas.microsoft.com/office/drawing/2014/main" id="{8C5D71B0-932A-509A-BE2B-BE2FE1AE3BDA}"/>
                    </a:ext>
                  </a:extLst>
                </p:cNvPr>
                <p:cNvSpPr txBox="1"/>
                <p:nvPr/>
              </p:nvSpPr>
              <p:spPr>
                <a:xfrm>
                  <a:off x="39096426" y="1200859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71" name="link">
                  <a:extLst>
                    <a:ext uri="{FF2B5EF4-FFF2-40B4-BE49-F238E27FC236}">
                      <a16:creationId xmlns:a16="http://schemas.microsoft.com/office/drawing/2014/main" id="{2DB97036-BB0A-6D45-D525-A5D0C5E309A4}"/>
                    </a:ext>
                  </a:extLst>
                </p:cNvPr>
                <p:cNvGrpSpPr/>
                <p:nvPr/>
              </p:nvGrpSpPr>
              <p:grpSpPr>
                <a:xfrm>
                  <a:off x="39638359" y="12132181"/>
                  <a:ext cx="271971" cy="72000"/>
                  <a:chOff x="22477132" y="17722980"/>
                  <a:chExt cx="271971" cy="72000"/>
                </a:xfrm>
              </p:grpSpPr>
              <p:sp>
                <p:nvSpPr>
                  <p:cNvPr id="1476" name="Star: 5 Points 3446">
                    <a:hlinkClick r:id="rId27"/>
                    <a:extLst>
                      <a:ext uri="{FF2B5EF4-FFF2-40B4-BE49-F238E27FC236}">
                        <a16:creationId xmlns:a16="http://schemas.microsoft.com/office/drawing/2014/main" id="{544227E1-AB50-12B3-76B1-D1B87F1B686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2477132" y="1772298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77" name="Star: 5 Points 3447">
                    <a:hlinkClick r:id="rId28"/>
                    <a:extLst>
                      <a:ext uri="{FF2B5EF4-FFF2-40B4-BE49-F238E27FC236}">
                        <a16:creationId xmlns:a16="http://schemas.microsoft.com/office/drawing/2014/main" id="{36F922F4-FC28-5EC2-46A1-8D47F02AE23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2577118" y="1772298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78" name="Star: 5 Points 3448">
                    <a:hlinkClick r:id="rId18"/>
                    <a:extLst>
                      <a:ext uri="{FF2B5EF4-FFF2-40B4-BE49-F238E27FC236}">
                        <a16:creationId xmlns:a16="http://schemas.microsoft.com/office/drawing/2014/main" id="{3417CE0A-029F-3A64-8DB9-A7FB86B62A0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2677103" y="1772298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472" name="dock">
                  <a:extLst>
                    <a:ext uri="{FF2B5EF4-FFF2-40B4-BE49-F238E27FC236}">
                      <a16:creationId xmlns:a16="http://schemas.microsoft.com/office/drawing/2014/main" id="{B282B773-25E8-8F40-D20D-B5397F51DF8F}"/>
                    </a:ext>
                  </a:extLst>
                </p:cNvPr>
                <p:cNvGrpSpPr/>
                <p:nvPr/>
              </p:nvGrpSpPr>
              <p:grpSpPr>
                <a:xfrm>
                  <a:off x="39481810" y="12026650"/>
                  <a:ext cx="57600" cy="186737"/>
                  <a:chOff x="22318343" y="17616280"/>
                  <a:chExt cx="57600" cy="186737"/>
                </a:xfrm>
              </p:grpSpPr>
              <p:sp>
                <p:nvSpPr>
                  <p:cNvPr id="1473" name="Text Box 3086">
                    <a:extLst>
                      <a:ext uri="{FF2B5EF4-FFF2-40B4-BE49-F238E27FC236}">
                        <a16:creationId xmlns:a16="http://schemas.microsoft.com/office/drawing/2014/main" id="{5FC74ACE-F9FF-9EA6-B22D-7B9FAE8744EE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22318343" y="17616280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74" name="Text Box 3086">
                    <a:extLst>
                      <a:ext uri="{FF2B5EF4-FFF2-40B4-BE49-F238E27FC236}">
                        <a16:creationId xmlns:a16="http://schemas.microsoft.com/office/drawing/2014/main" id="{42EB35FB-8FD5-4653-23FE-D1A84A906BF8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22318343" y="17680849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75" name="Text Box 3086">
                    <a:extLst>
                      <a:ext uri="{FF2B5EF4-FFF2-40B4-BE49-F238E27FC236}">
                        <a16:creationId xmlns:a16="http://schemas.microsoft.com/office/drawing/2014/main" id="{25FB521F-A6AD-C294-5497-E210438D02F0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22318343" y="17745417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498" name="FTU - male breasts">
                <a:extLst>
                  <a:ext uri="{FF2B5EF4-FFF2-40B4-BE49-F238E27FC236}">
                    <a16:creationId xmlns:a16="http://schemas.microsoft.com/office/drawing/2014/main" id="{EB9D6DAD-0C6A-718F-DD4F-04A164FACD12}"/>
                  </a:ext>
                </a:extLst>
              </p:cNvPr>
              <p:cNvGrpSpPr/>
              <p:nvPr/>
            </p:nvGrpSpPr>
            <p:grpSpPr>
              <a:xfrm>
                <a:off x="37122340" y="12008599"/>
                <a:ext cx="1440000" cy="216000"/>
                <a:chOff x="37122340" y="12008599"/>
                <a:chExt cx="1440000" cy="216000"/>
              </a:xfrm>
            </p:grpSpPr>
            <p:sp>
              <p:nvSpPr>
                <p:cNvPr id="1461" name="FTU - male breasts">
                  <a:extLst>
                    <a:ext uri="{FF2B5EF4-FFF2-40B4-BE49-F238E27FC236}">
                      <a16:creationId xmlns:a16="http://schemas.microsoft.com/office/drawing/2014/main" id="{422C65E8-8C00-DCE7-3F14-5C32DD3E0A86}"/>
                    </a:ext>
                  </a:extLst>
                </p:cNvPr>
                <p:cNvSpPr txBox="1"/>
                <p:nvPr/>
              </p:nvSpPr>
              <p:spPr>
                <a:xfrm>
                  <a:off x="37122340" y="1200859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62" name="dock">
                  <a:extLst>
                    <a:ext uri="{FF2B5EF4-FFF2-40B4-BE49-F238E27FC236}">
                      <a16:creationId xmlns:a16="http://schemas.microsoft.com/office/drawing/2014/main" id="{A6E173DF-090D-536C-22DA-4943DF5431D3}"/>
                    </a:ext>
                  </a:extLst>
                </p:cNvPr>
                <p:cNvGrpSpPr/>
                <p:nvPr/>
              </p:nvGrpSpPr>
              <p:grpSpPr>
                <a:xfrm>
                  <a:off x="37511921" y="12025509"/>
                  <a:ext cx="57600" cy="186737"/>
                  <a:chOff x="22318343" y="17616280"/>
                  <a:chExt cx="57600" cy="186737"/>
                </a:xfrm>
              </p:grpSpPr>
              <p:sp>
                <p:nvSpPr>
                  <p:cNvPr id="1467" name="Text Box 3086">
                    <a:extLst>
                      <a:ext uri="{FF2B5EF4-FFF2-40B4-BE49-F238E27FC236}">
                        <a16:creationId xmlns:a16="http://schemas.microsoft.com/office/drawing/2014/main" id="{A7264DDE-2614-3DA0-1F30-FFE3234B0715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22318343" y="17616280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68" name="Text Box 3086">
                    <a:extLst>
                      <a:ext uri="{FF2B5EF4-FFF2-40B4-BE49-F238E27FC236}">
                        <a16:creationId xmlns:a16="http://schemas.microsoft.com/office/drawing/2014/main" id="{5FEC605A-0AE9-3E72-BA13-9C0F5AE2B922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22318343" y="17680849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69" name="Text Box 3086">
                    <a:extLst>
                      <a:ext uri="{FF2B5EF4-FFF2-40B4-BE49-F238E27FC236}">
                        <a16:creationId xmlns:a16="http://schemas.microsoft.com/office/drawing/2014/main" id="{738EB835-B15E-10A1-EFCF-A527A693F9B5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22318343" y="17745417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63" name="link">
                  <a:extLst>
                    <a:ext uri="{FF2B5EF4-FFF2-40B4-BE49-F238E27FC236}">
                      <a16:creationId xmlns:a16="http://schemas.microsoft.com/office/drawing/2014/main" id="{74A4A4F9-7643-E60C-8DCD-2674BE982615}"/>
                    </a:ext>
                  </a:extLst>
                </p:cNvPr>
                <p:cNvGrpSpPr/>
                <p:nvPr/>
              </p:nvGrpSpPr>
              <p:grpSpPr>
                <a:xfrm>
                  <a:off x="37661038" y="12127618"/>
                  <a:ext cx="271971" cy="72000"/>
                  <a:chOff x="22477132" y="17722980"/>
                  <a:chExt cx="271971" cy="72000"/>
                </a:xfrm>
              </p:grpSpPr>
              <p:sp>
                <p:nvSpPr>
                  <p:cNvPr id="1464" name="Star: 5 Points 3468">
                    <a:hlinkClick r:id="rId27"/>
                    <a:extLst>
                      <a:ext uri="{FF2B5EF4-FFF2-40B4-BE49-F238E27FC236}">
                        <a16:creationId xmlns:a16="http://schemas.microsoft.com/office/drawing/2014/main" id="{2FB9B0E6-2B01-A207-3DA3-A4A88345496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2477132" y="1772298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65" name="Star: 5 Points 3469">
                    <a:hlinkClick r:id="rId28"/>
                    <a:extLst>
                      <a:ext uri="{FF2B5EF4-FFF2-40B4-BE49-F238E27FC236}">
                        <a16:creationId xmlns:a16="http://schemas.microsoft.com/office/drawing/2014/main" id="{4C9C0DD4-05FB-2AE8-F902-7864EA083C7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2577118" y="1772298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66" name="Star: 5 Points 3470">
                    <a:hlinkClick r:id="rId18"/>
                    <a:extLst>
                      <a:ext uri="{FF2B5EF4-FFF2-40B4-BE49-F238E27FC236}">
                        <a16:creationId xmlns:a16="http://schemas.microsoft.com/office/drawing/2014/main" id="{C4E6795A-0D24-BDB3-97A1-C949125B5A0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2677103" y="1772298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573" name="organ group - mouth &amp; throat">
              <a:extLst>
                <a:ext uri="{FF2B5EF4-FFF2-40B4-BE49-F238E27FC236}">
                  <a16:creationId xmlns:a16="http://schemas.microsoft.com/office/drawing/2014/main" id="{61997568-7EA8-251E-8BED-C6989A8C3861}"/>
                </a:ext>
              </a:extLst>
            </p:cNvPr>
            <p:cNvGrpSpPr/>
            <p:nvPr/>
          </p:nvGrpSpPr>
          <p:grpSpPr>
            <a:xfrm>
              <a:off x="17974811" y="4794717"/>
              <a:ext cx="1445293" cy="1292982"/>
              <a:chOff x="16831816" y="4794717"/>
              <a:chExt cx="1445293" cy="1292982"/>
            </a:xfrm>
          </p:grpSpPr>
          <p:sp>
            <p:nvSpPr>
              <p:cNvPr id="1514" name="organ - mouth &amp; throat">
                <a:extLst>
                  <a:ext uri="{FF2B5EF4-FFF2-40B4-BE49-F238E27FC236}">
                    <a16:creationId xmlns:a16="http://schemas.microsoft.com/office/drawing/2014/main" id="{BF746238-8C1C-9309-51D3-82D0D46C2C98}"/>
                  </a:ext>
                </a:extLst>
              </p:cNvPr>
              <p:cNvSpPr txBox="1"/>
              <p:nvPr/>
            </p:nvSpPr>
            <p:spPr>
              <a:xfrm>
                <a:off x="16831816" y="4794717"/>
                <a:ext cx="1443600" cy="129298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68" name="FTU - tongue">
                <a:extLst>
                  <a:ext uri="{FF2B5EF4-FFF2-40B4-BE49-F238E27FC236}">
                    <a16:creationId xmlns:a16="http://schemas.microsoft.com/office/drawing/2014/main" id="{0DEF742F-304B-4A74-3472-23FFF62F5B0A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1516" name="FTU - tongue">
                  <a:extLst>
                    <a:ext uri="{FF2B5EF4-FFF2-40B4-BE49-F238E27FC236}">
                      <a16:creationId xmlns:a16="http://schemas.microsoft.com/office/drawing/2014/main" id="{98A5684B-081E-56DE-E662-E485C965EBF5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Tongue</a:t>
                  </a:r>
                </a:p>
              </p:txBody>
            </p:sp>
            <p:grpSp>
              <p:nvGrpSpPr>
                <p:cNvPr id="1517" name="dock">
                  <a:extLst>
                    <a:ext uri="{FF2B5EF4-FFF2-40B4-BE49-F238E27FC236}">
                      <a16:creationId xmlns:a16="http://schemas.microsoft.com/office/drawing/2014/main" id="{11DED88C-8D56-3087-52C4-F25044002DF2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1518" name="Text Box 3086">
                    <a:extLst>
                      <a:ext uri="{FF2B5EF4-FFF2-40B4-BE49-F238E27FC236}">
                        <a16:creationId xmlns:a16="http://schemas.microsoft.com/office/drawing/2014/main" id="{CE683914-EBF3-40BC-20BB-137BFE2DCBE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19" name="Text Box 3086">
                    <a:extLst>
                      <a:ext uri="{FF2B5EF4-FFF2-40B4-BE49-F238E27FC236}">
                        <a16:creationId xmlns:a16="http://schemas.microsoft.com/office/drawing/2014/main" id="{6F9A1ABE-FBAE-8762-13A2-A5E788A0908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20" name="Text Box 3086">
                    <a:extLst>
                      <a:ext uri="{FF2B5EF4-FFF2-40B4-BE49-F238E27FC236}">
                        <a16:creationId xmlns:a16="http://schemas.microsoft.com/office/drawing/2014/main" id="{3A1D4FBB-265A-4C9C-160F-9067BF96D94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48" name="link">
                  <a:extLst>
                    <a:ext uri="{FF2B5EF4-FFF2-40B4-BE49-F238E27FC236}">
                      <a16:creationId xmlns:a16="http://schemas.microsoft.com/office/drawing/2014/main" id="{57F92366-D691-FD70-30FA-8641104382EE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549" name="Star: 5 Points 2730">
                    <a:hlinkClick r:id="rId29"/>
                    <a:extLst>
                      <a:ext uri="{FF2B5EF4-FFF2-40B4-BE49-F238E27FC236}">
                        <a16:creationId xmlns:a16="http://schemas.microsoft.com/office/drawing/2014/main" id="{62F789A8-B131-3EFA-492D-45B4831422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0" name="Star: 5 Points 2731">
                    <a:hlinkClick r:id="rId30"/>
                    <a:extLst>
                      <a:ext uri="{FF2B5EF4-FFF2-40B4-BE49-F238E27FC236}">
                        <a16:creationId xmlns:a16="http://schemas.microsoft.com/office/drawing/2014/main" id="{39EB7ECB-A9B4-B174-383B-773B72B8C38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1" name="Star: 5 Points 2732">
                    <a:hlinkClick r:id="rId31"/>
                    <a:extLst>
                      <a:ext uri="{FF2B5EF4-FFF2-40B4-BE49-F238E27FC236}">
                        <a16:creationId xmlns:a16="http://schemas.microsoft.com/office/drawing/2014/main" id="{5C13914E-B888-5640-0E7A-3431EF58E31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69" name="FTU - epiglottis">
                <a:extLst>
                  <a:ext uri="{FF2B5EF4-FFF2-40B4-BE49-F238E27FC236}">
                    <a16:creationId xmlns:a16="http://schemas.microsoft.com/office/drawing/2014/main" id="{C9574898-6931-BBA1-400B-C5FA92D49F83}"/>
                  </a:ext>
                </a:extLst>
              </p:cNvPr>
              <p:cNvGrpSpPr/>
              <p:nvPr/>
            </p:nvGrpSpPr>
            <p:grpSpPr>
              <a:xfrm>
                <a:off x="16834697" y="5159627"/>
                <a:ext cx="1440000" cy="216000"/>
                <a:chOff x="16834697" y="5159627"/>
                <a:chExt cx="1440000" cy="216000"/>
              </a:xfrm>
            </p:grpSpPr>
            <p:sp>
              <p:nvSpPr>
                <p:cNvPr id="1522" name="FTU - epiglottis">
                  <a:extLst>
                    <a:ext uri="{FF2B5EF4-FFF2-40B4-BE49-F238E27FC236}">
                      <a16:creationId xmlns:a16="http://schemas.microsoft.com/office/drawing/2014/main" id="{761310A1-7738-0639-ECC8-E66F998388A3}"/>
                    </a:ext>
                  </a:extLst>
                </p:cNvPr>
                <p:cNvSpPr txBox="1"/>
                <p:nvPr/>
              </p:nvSpPr>
              <p:spPr>
                <a:xfrm>
                  <a:off x="16834697" y="5159627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1524" name="dock">
                  <a:extLst>
                    <a:ext uri="{FF2B5EF4-FFF2-40B4-BE49-F238E27FC236}">
                      <a16:creationId xmlns:a16="http://schemas.microsoft.com/office/drawing/2014/main" id="{3CC8B7F7-D520-A37F-5DCE-9896F239A807}"/>
                    </a:ext>
                  </a:extLst>
                </p:cNvPr>
                <p:cNvGrpSpPr/>
                <p:nvPr/>
              </p:nvGrpSpPr>
              <p:grpSpPr>
                <a:xfrm>
                  <a:off x="17832260" y="5175735"/>
                  <a:ext cx="57600" cy="186737"/>
                  <a:chOff x="2970927" y="12246601"/>
                  <a:chExt cx="57600" cy="186737"/>
                </a:xfrm>
              </p:grpSpPr>
              <p:sp>
                <p:nvSpPr>
                  <p:cNvPr id="1527" name="Text Box 3086">
                    <a:extLst>
                      <a:ext uri="{FF2B5EF4-FFF2-40B4-BE49-F238E27FC236}">
                        <a16:creationId xmlns:a16="http://schemas.microsoft.com/office/drawing/2014/main" id="{0714F2B5-0FF8-E276-E4BA-9A7EC113F49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2466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28" name="Text Box 3086">
                    <a:extLst>
                      <a:ext uri="{FF2B5EF4-FFF2-40B4-BE49-F238E27FC236}">
                        <a16:creationId xmlns:a16="http://schemas.microsoft.com/office/drawing/2014/main" id="{A4EA347C-3E71-B47B-909C-B40B58940EE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3111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29" name="Text Box 3086">
                    <a:extLst>
                      <a:ext uri="{FF2B5EF4-FFF2-40B4-BE49-F238E27FC236}">
                        <a16:creationId xmlns:a16="http://schemas.microsoft.com/office/drawing/2014/main" id="{234882EB-6FD1-C5CC-6EB4-FC641E4483D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37573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52" name="link">
                  <a:extLst>
                    <a:ext uri="{FF2B5EF4-FFF2-40B4-BE49-F238E27FC236}">
                      <a16:creationId xmlns:a16="http://schemas.microsoft.com/office/drawing/2014/main" id="{958BE45E-85A1-67A3-A418-B07C606346DE}"/>
                    </a:ext>
                  </a:extLst>
                </p:cNvPr>
                <p:cNvGrpSpPr/>
                <p:nvPr/>
              </p:nvGrpSpPr>
              <p:grpSpPr>
                <a:xfrm>
                  <a:off x="16923757" y="527747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553" name="Star: 5 Points 2730">
                    <a:hlinkClick r:id="rId32"/>
                    <a:extLst>
                      <a:ext uri="{FF2B5EF4-FFF2-40B4-BE49-F238E27FC236}">
                        <a16:creationId xmlns:a16="http://schemas.microsoft.com/office/drawing/2014/main" id="{8A15F0E6-EFD1-0FB3-46C0-43B5B4ED340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4" name="Star: 5 Points 2731">
                    <a:hlinkClick r:id="rId33"/>
                    <a:extLst>
                      <a:ext uri="{FF2B5EF4-FFF2-40B4-BE49-F238E27FC236}">
                        <a16:creationId xmlns:a16="http://schemas.microsoft.com/office/drawing/2014/main" id="{9BD4BD2F-4AFE-9F4E-30E1-ED62990F07B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5" name="Star: 5 Points 2732">
                    <a:hlinkClick r:id="rId31"/>
                    <a:extLst>
                      <a:ext uri="{FF2B5EF4-FFF2-40B4-BE49-F238E27FC236}">
                        <a16:creationId xmlns:a16="http://schemas.microsoft.com/office/drawing/2014/main" id="{387B53D9-D197-7F76-F98A-4D510CBBE3D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70" name="FTU - parotid glands">
                <a:extLst>
                  <a:ext uri="{FF2B5EF4-FFF2-40B4-BE49-F238E27FC236}">
                    <a16:creationId xmlns:a16="http://schemas.microsoft.com/office/drawing/2014/main" id="{D16F5505-F76E-0075-15FC-002EA7DEC10A}"/>
                  </a:ext>
                </a:extLst>
              </p:cNvPr>
              <p:cNvGrpSpPr/>
              <p:nvPr/>
            </p:nvGrpSpPr>
            <p:grpSpPr>
              <a:xfrm>
                <a:off x="16834697" y="5388818"/>
                <a:ext cx="1440000" cy="216000"/>
                <a:chOff x="16834697" y="5388818"/>
                <a:chExt cx="1440000" cy="216000"/>
              </a:xfrm>
            </p:grpSpPr>
            <p:sp>
              <p:nvSpPr>
                <p:cNvPr id="1531" name="FTU - parotid glands">
                  <a:extLst>
                    <a:ext uri="{FF2B5EF4-FFF2-40B4-BE49-F238E27FC236}">
                      <a16:creationId xmlns:a16="http://schemas.microsoft.com/office/drawing/2014/main" id="{2E726B8B-A059-54C5-88C5-26B63D8BF71C}"/>
                    </a:ext>
                  </a:extLst>
                </p:cNvPr>
                <p:cNvSpPr txBox="1"/>
                <p:nvPr/>
              </p:nvSpPr>
              <p:spPr>
                <a:xfrm>
                  <a:off x="16834697" y="538881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1532" name="dock">
                  <a:extLst>
                    <a:ext uri="{FF2B5EF4-FFF2-40B4-BE49-F238E27FC236}">
                      <a16:creationId xmlns:a16="http://schemas.microsoft.com/office/drawing/2014/main" id="{15DA024E-BB2E-09C5-6775-6736098DCA59}"/>
                    </a:ext>
                  </a:extLst>
                </p:cNvPr>
                <p:cNvGrpSpPr/>
                <p:nvPr/>
              </p:nvGrpSpPr>
              <p:grpSpPr>
                <a:xfrm>
                  <a:off x="17832076" y="5405399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1533" name="Text Box 3086">
                    <a:extLst>
                      <a:ext uri="{FF2B5EF4-FFF2-40B4-BE49-F238E27FC236}">
                        <a16:creationId xmlns:a16="http://schemas.microsoft.com/office/drawing/2014/main" id="{A120521D-2129-C6E6-6EA9-3A8809FA8E5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34" name="Text Box 3086">
                    <a:extLst>
                      <a:ext uri="{FF2B5EF4-FFF2-40B4-BE49-F238E27FC236}">
                        <a16:creationId xmlns:a16="http://schemas.microsoft.com/office/drawing/2014/main" id="{9E803817-2B76-2AD0-0D64-D67331BAFAD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35" name="Text Box 3086">
                    <a:extLst>
                      <a:ext uri="{FF2B5EF4-FFF2-40B4-BE49-F238E27FC236}">
                        <a16:creationId xmlns:a16="http://schemas.microsoft.com/office/drawing/2014/main" id="{FAC606F3-E0E7-3CAF-C4DC-7CD763039B0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56" name="link">
                  <a:extLst>
                    <a:ext uri="{FF2B5EF4-FFF2-40B4-BE49-F238E27FC236}">
                      <a16:creationId xmlns:a16="http://schemas.microsoft.com/office/drawing/2014/main" id="{B37404DE-9448-80D6-CAEE-63A050ADEE38}"/>
                    </a:ext>
                  </a:extLst>
                </p:cNvPr>
                <p:cNvGrpSpPr/>
                <p:nvPr/>
              </p:nvGrpSpPr>
              <p:grpSpPr>
                <a:xfrm>
                  <a:off x="16924922" y="549314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557" name="Star: 5 Points 2730">
                    <a:hlinkClick r:id="rId34"/>
                    <a:extLst>
                      <a:ext uri="{FF2B5EF4-FFF2-40B4-BE49-F238E27FC236}">
                        <a16:creationId xmlns:a16="http://schemas.microsoft.com/office/drawing/2014/main" id="{886A9C01-150F-8DA0-5D65-08366B273B9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8" name="Star: 5 Points 2731">
                    <a:hlinkClick r:id="rId35"/>
                    <a:extLst>
                      <a:ext uri="{FF2B5EF4-FFF2-40B4-BE49-F238E27FC236}">
                        <a16:creationId xmlns:a16="http://schemas.microsoft.com/office/drawing/2014/main" id="{B95A9060-5699-613B-F960-C437CAAD215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9" name="Star: 5 Points 2732">
                    <a:hlinkClick r:id="rId31"/>
                    <a:extLst>
                      <a:ext uri="{FF2B5EF4-FFF2-40B4-BE49-F238E27FC236}">
                        <a16:creationId xmlns:a16="http://schemas.microsoft.com/office/drawing/2014/main" id="{C9225FC6-6A11-ECB7-853F-FDAF3412999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71" name="FTU - submaxilliary glands">
                <a:extLst>
                  <a:ext uri="{FF2B5EF4-FFF2-40B4-BE49-F238E27FC236}">
                    <a16:creationId xmlns:a16="http://schemas.microsoft.com/office/drawing/2014/main" id="{96A3F708-8773-CAEC-C8AF-049BB19D58FD}"/>
                  </a:ext>
                </a:extLst>
              </p:cNvPr>
              <p:cNvGrpSpPr/>
              <p:nvPr/>
            </p:nvGrpSpPr>
            <p:grpSpPr>
              <a:xfrm>
                <a:off x="16832957" y="5618482"/>
                <a:ext cx="1440000" cy="216000"/>
                <a:chOff x="16832957" y="5618482"/>
                <a:chExt cx="1440000" cy="216000"/>
              </a:xfrm>
            </p:grpSpPr>
            <p:sp>
              <p:nvSpPr>
                <p:cNvPr id="1537" name="FTU - submaxilliary glands">
                  <a:extLst>
                    <a:ext uri="{FF2B5EF4-FFF2-40B4-BE49-F238E27FC236}">
                      <a16:creationId xmlns:a16="http://schemas.microsoft.com/office/drawing/2014/main" id="{573F3049-CFD0-4DD4-4160-817657E0C390}"/>
                    </a:ext>
                  </a:extLst>
                </p:cNvPr>
                <p:cNvSpPr txBox="1"/>
                <p:nvPr/>
              </p:nvSpPr>
              <p:spPr>
                <a:xfrm>
                  <a:off x="16832957" y="5618482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1538" name="dock">
                  <a:extLst>
                    <a:ext uri="{FF2B5EF4-FFF2-40B4-BE49-F238E27FC236}">
                      <a16:creationId xmlns:a16="http://schemas.microsoft.com/office/drawing/2014/main" id="{308C22BB-D27A-D6C8-7CA8-162025A5E776}"/>
                    </a:ext>
                  </a:extLst>
                </p:cNvPr>
                <p:cNvGrpSpPr/>
                <p:nvPr/>
              </p:nvGrpSpPr>
              <p:grpSpPr>
                <a:xfrm>
                  <a:off x="17836642" y="5635063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1539" name="Text Box 3086">
                    <a:extLst>
                      <a:ext uri="{FF2B5EF4-FFF2-40B4-BE49-F238E27FC236}">
                        <a16:creationId xmlns:a16="http://schemas.microsoft.com/office/drawing/2014/main" id="{4DD1B41A-3FDE-0F3C-BBAE-82E21A4148D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0" name="Text Box 3086">
                    <a:extLst>
                      <a:ext uri="{FF2B5EF4-FFF2-40B4-BE49-F238E27FC236}">
                        <a16:creationId xmlns:a16="http://schemas.microsoft.com/office/drawing/2014/main" id="{87D61A95-229D-F0ED-3636-8EBC5392273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1" name="Text Box 3086">
                    <a:extLst>
                      <a:ext uri="{FF2B5EF4-FFF2-40B4-BE49-F238E27FC236}">
                        <a16:creationId xmlns:a16="http://schemas.microsoft.com/office/drawing/2014/main" id="{451D1B17-E8D1-13F4-957C-3E448D49280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60" name="link">
                  <a:extLst>
                    <a:ext uri="{FF2B5EF4-FFF2-40B4-BE49-F238E27FC236}">
                      <a16:creationId xmlns:a16="http://schemas.microsoft.com/office/drawing/2014/main" id="{7767088E-430B-E161-3EF2-A33F48354504}"/>
                    </a:ext>
                  </a:extLst>
                </p:cNvPr>
                <p:cNvGrpSpPr/>
                <p:nvPr/>
              </p:nvGrpSpPr>
              <p:grpSpPr>
                <a:xfrm>
                  <a:off x="16934957" y="572885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561" name="Star: 5 Points 2730">
                    <a:hlinkClick r:id="rId36"/>
                    <a:extLst>
                      <a:ext uri="{FF2B5EF4-FFF2-40B4-BE49-F238E27FC236}">
                        <a16:creationId xmlns:a16="http://schemas.microsoft.com/office/drawing/2014/main" id="{5E711F4F-6FD1-5BB5-CADD-1E24EA57DDA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2" name="Star: 5 Points 2731">
                    <a:hlinkClick r:id="rId15"/>
                    <a:extLst>
                      <a:ext uri="{FF2B5EF4-FFF2-40B4-BE49-F238E27FC236}">
                        <a16:creationId xmlns:a16="http://schemas.microsoft.com/office/drawing/2014/main" id="{D02D243D-438E-E823-C764-792C9242319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3" name="Star: 5 Points 2732">
                    <a:hlinkClick r:id="rId31"/>
                    <a:extLst>
                      <a:ext uri="{FF2B5EF4-FFF2-40B4-BE49-F238E27FC236}">
                        <a16:creationId xmlns:a16="http://schemas.microsoft.com/office/drawing/2014/main" id="{0E3221CF-346E-5163-0EB6-272CF889619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72" name="FTU - sublingual glands">
                <a:extLst>
                  <a:ext uri="{FF2B5EF4-FFF2-40B4-BE49-F238E27FC236}">
                    <a16:creationId xmlns:a16="http://schemas.microsoft.com/office/drawing/2014/main" id="{A3273891-6DAF-E850-6B02-1ADDC70BD63D}"/>
                  </a:ext>
                </a:extLst>
              </p:cNvPr>
              <p:cNvGrpSpPr/>
              <p:nvPr/>
            </p:nvGrpSpPr>
            <p:grpSpPr>
              <a:xfrm>
                <a:off x="16837109" y="5848144"/>
                <a:ext cx="1440000" cy="216000"/>
                <a:chOff x="16837109" y="5848144"/>
                <a:chExt cx="1440000" cy="216000"/>
              </a:xfrm>
            </p:grpSpPr>
            <p:sp>
              <p:nvSpPr>
                <p:cNvPr id="1543" name="FTU - sublingual glands">
                  <a:extLst>
                    <a:ext uri="{FF2B5EF4-FFF2-40B4-BE49-F238E27FC236}">
                      <a16:creationId xmlns:a16="http://schemas.microsoft.com/office/drawing/2014/main" id="{FB23346D-3925-DED0-81EF-EBA244C7CF03}"/>
                    </a:ext>
                  </a:extLst>
                </p:cNvPr>
                <p:cNvSpPr txBox="1"/>
                <p:nvPr/>
              </p:nvSpPr>
              <p:spPr>
                <a:xfrm>
                  <a:off x="16837109" y="5848144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1544" name="dock">
                  <a:extLst>
                    <a:ext uri="{FF2B5EF4-FFF2-40B4-BE49-F238E27FC236}">
                      <a16:creationId xmlns:a16="http://schemas.microsoft.com/office/drawing/2014/main" id="{09AC07B9-F9B4-224B-B775-CBEE86A10146}"/>
                    </a:ext>
                  </a:extLst>
                </p:cNvPr>
                <p:cNvGrpSpPr/>
                <p:nvPr/>
              </p:nvGrpSpPr>
              <p:grpSpPr>
                <a:xfrm>
                  <a:off x="17834738" y="5864725"/>
                  <a:ext cx="57600" cy="183562"/>
                  <a:chOff x="2970743" y="12247074"/>
                  <a:chExt cx="57600" cy="183562"/>
                </a:xfrm>
              </p:grpSpPr>
              <p:sp>
                <p:nvSpPr>
                  <p:cNvPr id="1545" name="Text Box 3086">
                    <a:extLst>
                      <a:ext uri="{FF2B5EF4-FFF2-40B4-BE49-F238E27FC236}">
                        <a16:creationId xmlns:a16="http://schemas.microsoft.com/office/drawing/2014/main" id="{9CD7D0DE-8A15-BC92-1169-6EBD2B85000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6" name="Text Box 3086">
                    <a:extLst>
                      <a:ext uri="{FF2B5EF4-FFF2-40B4-BE49-F238E27FC236}">
                        <a16:creationId xmlns:a16="http://schemas.microsoft.com/office/drawing/2014/main" id="{E9052317-3742-62F1-2570-10AFCFC4995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7" name="Text Box 3086">
                    <a:extLst>
                      <a:ext uri="{FF2B5EF4-FFF2-40B4-BE49-F238E27FC236}">
                        <a16:creationId xmlns:a16="http://schemas.microsoft.com/office/drawing/2014/main" id="{C0AF038B-350B-9EA9-F147-4434FDDEADB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3036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64" name="link">
                  <a:extLst>
                    <a:ext uri="{FF2B5EF4-FFF2-40B4-BE49-F238E27FC236}">
                      <a16:creationId xmlns:a16="http://schemas.microsoft.com/office/drawing/2014/main" id="{86406703-EF38-46C1-4887-3C963EB6AA7E}"/>
                    </a:ext>
                  </a:extLst>
                </p:cNvPr>
                <p:cNvGrpSpPr/>
                <p:nvPr/>
              </p:nvGrpSpPr>
              <p:grpSpPr>
                <a:xfrm>
                  <a:off x="16923442" y="595465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565" name="Star: 5 Points 2730">
                    <a:hlinkClick r:id="rId37"/>
                    <a:extLst>
                      <a:ext uri="{FF2B5EF4-FFF2-40B4-BE49-F238E27FC236}">
                        <a16:creationId xmlns:a16="http://schemas.microsoft.com/office/drawing/2014/main" id="{5ED475D2-5A6D-FCDC-63C3-E9A643E94F5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6" name="Star: 5 Points 2731">
                    <a:hlinkClick r:id="rId15"/>
                    <a:extLst>
                      <a:ext uri="{FF2B5EF4-FFF2-40B4-BE49-F238E27FC236}">
                        <a16:creationId xmlns:a16="http://schemas.microsoft.com/office/drawing/2014/main" id="{D9CE9B48-4806-DF2D-9C5D-5C3B9301116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7" name="Star: 5 Points 2732">
                    <a:hlinkClick r:id="rId31"/>
                    <a:extLst>
                      <a:ext uri="{FF2B5EF4-FFF2-40B4-BE49-F238E27FC236}">
                        <a16:creationId xmlns:a16="http://schemas.microsoft.com/office/drawing/2014/main" id="{46977F3C-F9A4-C31C-7E37-057F23243D5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2580" name="organ group - pancreaticobiliary sphincter">
              <a:extLst>
                <a:ext uri="{FF2B5EF4-FFF2-40B4-BE49-F238E27FC236}">
                  <a16:creationId xmlns:a16="http://schemas.microsoft.com/office/drawing/2014/main" id="{A83BA8F7-3496-2AB6-3FC9-51D3797CF4D1}"/>
                </a:ext>
              </a:extLst>
            </p:cNvPr>
            <p:cNvGrpSpPr/>
            <p:nvPr/>
          </p:nvGrpSpPr>
          <p:grpSpPr>
            <a:xfrm>
              <a:off x="15321543" y="13590022"/>
              <a:ext cx="4104000" cy="809921"/>
              <a:chOff x="14178548" y="13590022"/>
              <a:chExt cx="4104000" cy="809921"/>
            </a:xfrm>
          </p:grpSpPr>
          <p:sp>
            <p:nvSpPr>
              <p:cNvPr id="2074" name="organ - pancreaticobiliary duct">
                <a:extLst>
                  <a:ext uri="{FF2B5EF4-FFF2-40B4-BE49-F238E27FC236}">
                    <a16:creationId xmlns:a16="http://schemas.microsoft.com/office/drawing/2014/main" id="{E0506744-6024-208A-54A9-53A4A62D7846}"/>
                  </a:ext>
                </a:extLst>
              </p:cNvPr>
              <p:cNvSpPr txBox="1"/>
              <p:nvPr/>
            </p:nvSpPr>
            <p:spPr>
              <a:xfrm>
                <a:off x="14178548" y="13590022"/>
                <a:ext cx="4104000" cy="80992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duct</a:t>
                </a:r>
              </a:p>
            </p:txBody>
          </p:sp>
          <p:grpSp>
            <p:nvGrpSpPr>
              <p:cNvPr id="2573" name="FTU - major duodenal papi">
                <a:extLst>
                  <a:ext uri="{FF2B5EF4-FFF2-40B4-BE49-F238E27FC236}">
                    <a16:creationId xmlns:a16="http://schemas.microsoft.com/office/drawing/2014/main" id="{7FDC05B3-3241-C224-3210-A83EA030EF49}"/>
                  </a:ext>
                </a:extLst>
              </p:cNvPr>
              <p:cNvGrpSpPr/>
              <p:nvPr/>
            </p:nvGrpSpPr>
            <p:grpSpPr>
              <a:xfrm>
                <a:off x="14391513" y="13690451"/>
                <a:ext cx="3888000" cy="216000"/>
                <a:chOff x="14391513" y="13690451"/>
                <a:chExt cx="3888000" cy="216000"/>
              </a:xfrm>
            </p:grpSpPr>
            <p:sp>
              <p:nvSpPr>
                <p:cNvPr id="2075" name="FTU - major duodenal papi">
                  <a:extLst>
                    <a:ext uri="{FF2B5EF4-FFF2-40B4-BE49-F238E27FC236}">
                      <a16:creationId xmlns:a16="http://schemas.microsoft.com/office/drawing/2014/main" id="{60C8ADAE-DFE2-CE7B-2740-13C3C2C78661}"/>
                    </a:ext>
                  </a:extLst>
                </p:cNvPr>
                <p:cNvSpPr txBox="1"/>
                <p:nvPr/>
              </p:nvSpPr>
              <p:spPr>
                <a:xfrm>
                  <a:off x="14391513" y="1369045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Major duodenal papilla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077" name="block">
                  <a:extLst>
                    <a:ext uri="{FF2B5EF4-FFF2-40B4-BE49-F238E27FC236}">
                      <a16:creationId xmlns:a16="http://schemas.microsoft.com/office/drawing/2014/main" id="{6E1BDE31-225C-B1C6-1483-AA8424FB995D}"/>
                    </a:ext>
                  </a:extLst>
                </p:cNvPr>
                <p:cNvGrpSpPr/>
                <p:nvPr/>
              </p:nvGrpSpPr>
              <p:grpSpPr>
                <a:xfrm>
                  <a:off x="17841683" y="1370508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080" name="Text Box 3086">
                    <a:extLst>
                      <a:ext uri="{FF2B5EF4-FFF2-40B4-BE49-F238E27FC236}">
                        <a16:creationId xmlns:a16="http://schemas.microsoft.com/office/drawing/2014/main" id="{2F6035BA-8372-EE64-6E86-CC0CC2999F9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81" name="Text Box 3086">
                    <a:extLst>
                      <a:ext uri="{FF2B5EF4-FFF2-40B4-BE49-F238E27FC236}">
                        <a16:creationId xmlns:a16="http://schemas.microsoft.com/office/drawing/2014/main" id="{EA469342-402A-1525-561D-3303145C6D7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82" name="Text Box 3086">
                    <a:extLst>
                      <a:ext uri="{FF2B5EF4-FFF2-40B4-BE49-F238E27FC236}">
                        <a16:creationId xmlns:a16="http://schemas.microsoft.com/office/drawing/2014/main" id="{94BB941E-B6B7-E40D-8592-C6AB8C76047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083" name="link">
                  <a:extLst>
                    <a:ext uri="{FF2B5EF4-FFF2-40B4-BE49-F238E27FC236}">
                      <a16:creationId xmlns:a16="http://schemas.microsoft.com/office/drawing/2014/main" id="{A4391493-A68C-7CA7-2CC1-844B020BA012}"/>
                    </a:ext>
                  </a:extLst>
                </p:cNvPr>
                <p:cNvGrpSpPr/>
                <p:nvPr/>
              </p:nvGrpSpPr>
              <p:grpSpPr>
                <a:xfrm>
                  <a:off x="14492791" y="13812509"/>
                  <a:ext cx="271971" cy="72000"/>
                  <a:chOff x="1096485" y="4108603"/>
                  <a:chExt cx="271971" cy="72000"/>
                </a:xfrm>
              </p:grpSpPr>
              <p:sp>
                <p:nvSpPr>
                  <p:cNvPr id="2084" name="Star: 5 Points 1768">
                    <a:hlinkClick r:id="rId38"/>
                    <a:extLst>
                      <a:ext uri="{FF2B5EF4-FFF2-40B4-BE49-F238E27FC236}">
                        <a16:creationId xmlns:a16="http://schemas.microsoft.com/office/drawing/2014/main" id="{D2218F6E-AF43-8560-E6EF-258FA90A146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6485" y="410860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85" name="Star: 5 Points 1769">
                    <a:hlinkClick r:id="rId22"/>
                    <a:extLst>
                      <a:ext uri="{FF2B5EF4-FFF2-40B4-BE49-F238E27FC236}">
                        <a16:creationId xmlns:a16="http://schemas.microsoft.com/office/drawing/2014/main" id="{FE267EC2-A314-B668-3C63-D9FC60E9BF2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6471" y="410860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86" name="Star: 5 Points 1770">
                    <a:hlinkClick r:id="rId39"/>
                    <a:extLst>
                      <a:ext uri="{FF2B5EF4-FFF2-40B4-BE49-F238E27FC236}">
                        <a16:creationId xmlns:a16="http://schemas.microsoft.com/office/drawing/2014/main" id="{86BD7557-774D-6183-72CF-769232FC706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6456" y="410860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76" name="FTU - ampulla of Vater">
                <a:extLst>
                  <a:ext uri="{FF2B5EF4-FFF2-40B4-BE49-F238E27FC236}">
                    <a16:creationId xmlns:a16="http://schemas.microsoft.com/office/drawing/2014/main" id="{304D6195-67A5-672C-8FFA-9BAD6F2818A2}"/>
                  </a:ext>
                </a:extLst>
              </p:cNvPr>
              <p:cNvGrpSpPr/>
              <p:nvPr/>
            </p:nvGrpSpPr>
            <p:grpSpPr>
              <a:xfrm>
                <a:off x="14389538" y="13919212"/>
                <a:ext cx="3888000" cy="216000"/>
                <a:chOff x="14389538" y="13919212"/>
                <a:chExt cx="3888000" cy="216000"/>
              </a:xfrm>
            </p:grpSpPr>
            <p:sp>
              <p:nvSpPr>
                <p:cNvPr id="2087" name="FTU - ampulla of Vater">
                  <a:extLst>
                    <a:ext uri="{FF2B5EF4-FFF2-40B4-BE49-F238E27FC236}">
                      <a16:creationId xmlns:a16="http://schemas.microsoft.com/office/drawing/2014/main" id="{E9736CFD-8897-FD41-9602-693E290F1431}"/>
                    </a:ext>
                  </a:extLst>
                </p:cNvPr>
                <p:cNvSpPr txBox="1"/>
                <p:nvPr/>
              </p:nvSpPr>
              <p:spPr>
                <a:xfrm>
                  <a:off x="14389538" y="13919212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Ampulla of </a:t>
                  </a: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Vater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089" name="dock">
                  <a:extLst>
                    <a:ext uri="{FF2B5EF4-FFF2-40B4-BE49-F238E27FC236}">
                      <a16:creationId xmlns:a16="http://schemas.microsoft.com/office/drawing/2014/main" id="{F4597247-ABEC-3EE0-8351-C96961409FD7}"/>
                    </a:ext>
                  </a:extLst>
                </p:cNvPr>
                <p:cNvGrpSpPr/>
                <p:nvPr/>
              </p:nvGrpSpPr>
              <p:grpSpPr>
                <a:xfrm>
                  <a:off x="17839708" y="13933844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092" name="Text Box 3086">
                    <a:extLst>
                      <a:ext uri="{FF2B5EF4-FFF2-40B4-BE49-F238E27FC236}">
                        <a16:creationId xmlns:a16="http://schemas.microsoft.com/office/drawing/2014/main" id="{441D9630-8188-67FA-1993-108504168F4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93" name="Text Box 3086">
                    <a:extLst>
                      <a:ext uri="{FF2B5EF4-FFF2-40B4-BE49-F238E27FC236}">
                        <a16:creationId xmlns:a16="http://schemas.microsoft.com/office/drawing/2014/main" id="{4C054624-E019-DE9B-48B1-F133FEC699B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94" name="Text Box 3086">
                    <a:extLst>
                      <a:ext uri="{FF2B5EF4-FFF2-40B4-BE49-F238E27FC236}">
                        <a16:creationId xmlns:a16="http://schemas.microsoft.com/office/drawing/2014/main" id="{0BFC3E51-E9F5-4307-345F-552B29321ED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095" name="link">
                  <a:extLst>
                    <a:ext uri="{FF2B5EF4-FFF2-40B4-BE49-F238E27FC236}">
                      <a16:creationId xmlns:a16="http://schemas.microsoft.com/office/drawing/2014/main" id="{FF7EF6A2-97BF-3D2B-A4AE-190BA8CBE365}"/>
                    </a:ext>
                  </a:extLst>
                </p:cNvPr>
                <p:cNvGrpSpPr/>
                <p:nvPr/>
              </p:nvGrpSpPr>
              <p:grpSpPr>
                <a:xfrm>
                  <a:off x="14480349" y="14034268"/>
                  <a:ext cx="271971" cy="72000"/>
                  <a:chOff x="1086018" y="4101601"/>
                  <a:chExt cx="271971" cy="72000"/>
                </a:xfrm>
              </p:grpSpPr>
              <p:sp>
                <p:nvSpPr>
                  <p:cNvPr id="2096" name="Star: 5 Points 1781">
                    <a:hlinkClick r:id="rId40"/>
                    <a:extLst>
                      <a:ext uri="{FF2B5EF4-FFF2-40B4-BE49-F238E27FC236}">
                        <a16:creationId xmlns:a16="http://schemas.microsoft.com/office/drawing/2014/main" id="{0C025EDA-7D92-1322-A363-0B3FF171614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6018" y="410160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97" name="Star: 5 Points 1782">
                    <a:hlinkClick r:id="rId41"/>
                    <a:extLst>
                      <a:ext uri="{FF2B5EF4-FFF2-40B4-BE49-F238E27FC236}">
                        <a16:creationId xmlns:a16="http://schemas.microsoft.com/office/drawing/2014/main" id="{2701DB50-DA07-CE51-07F6-79E7DF9B6B9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6004" y="410160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98" name="Star: 5 Points 1783">
                    <a:hlinkClick r:id="rId39"/>
                    <a:extLst>
                      <a:ext uri="{FF2B5EF4-FFF2-40B4-BE49-F238E27FC236}">
                        <a16:creationId xmlns:a16="http://schemas.microsoft.com/office/drawing/2014/main" id="{A54C6D54-2C1D-FC3B-ACD1-7CF4FF0F68D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5989" y="410160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79" name="FTU - pancreaticobiliary sphincter">
                <a:extLst>
                  <a:ext uri="{FF2B5EF4-FFF2-40B4-BE49-F238E27FC236}">
                    <a16:creationId xmlns:a16="http://schemas.microsoft.com/office/drawing/2014/main" id="{6843C642-85D5-171B-34F8-54D5A20D7E26}"/>
                  </a:ext>
                </a:extLst>
              </p:cNvPr>
              <p:cNvGrpSpPr/>
              <p:nvPr/>
            </p:nvGrpSpPr>
            <p:grpSpPr>
              <a:xfrm>
                <a:off x="14391513" y="14147973"/>
                <a:ext cx="3888000" cy="216000"/>
                <a:chOff x="14391513" y="14147973"/>
                <a:chExt cx="3888000" cy="216000"/>
              </a:xfrm>
            </p:grpSpPr>
            <p:sp>
              <p:nvSpPr>
                <p:cNvPr id="2099" name="FTU - pancreaticobiliary sphincter">
                  <a:extLst>
                    <a:ext uri="{FF2B5EF4-FFF2-40B4-BE49-F238E27FC236}">
                      <a16:creationId xmlns:a16="http://schemas.microsoft.com/office/drawing/2014/main" id="{AD7776DB-3108-528C-5E78-0212C44856CA}"/>
                    </a:ext>
                  </a:extLst>
                </p:cNvPr>
                <p:cNvSpPr txBox="1"/>
                <p:nvPr/>
              </p:nvSpPr>
              <p:spPr>
                <a:xfrm>
                  <a:off x="14391513" y="1414797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Pancreaticobiliary sphincter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01" name="dock">
                  <a:extLst>
                    <a:ext uri="{FF2B5EF4-FFF2-40B4-BE49-F238E27FC236}">
                      <a16:creationId xmlns:a16="http://schemas.microsoft.com/office/drawing/2014/main" id="{50F9B47E-F908-B3DC-547E-30DD83786F6A}"/>
                    </a:ext>
                  </a:extLst>
                </p:cNvPr>
                <p:cNvGrpSpPr/>
                <p:nvPr/>
              </p:nvGrpSpPr>
              <p:grpSpPr>
                <a:xfrm>
                  <a:off x="17841683" y="14162605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104" name="Text Box 3086">
                    <a:extLst>
                      <a:ext uri="{FF2B5EF4-FFF2-40B4-BE49-F238E27FC236}">
                        <a16:creationId xmlns:a16="http://schemas.microsoft.com/office/drawing/2014/main" id="{C1E4CA31-0AC0-C4BD-0D80-F37EB219EEA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05" name="Text Box 3086">
                    <a:extLst>
                      <a:ext uri="{FF2B5EF4-FFF2-40B4-BE49-F238E27FC236}">
                        <a16:creationId xmlns:a16="http://schemas.microsoft.com/office/drawing/2014/main" id="{96C310E7-5E10-D5EA-9897-6497CEF2692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06" name="Text Box 3086">
                    <a:extLst>
                      <a:ext uri="{FF2B5EF4-FFF2-40B4-BE49-F238E27FC236}">
                        <a16:creationId xmlns:a16="http://schemas.microsoft.com/office/drawing/2014/main" id="{5A01B331-7063-316C-4562-1F01AF24457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07" name="link">
                  <a:extLst>
                    <a:ext uri="{FF2B5EF4-FFF2-40B4-BE49-F238E27FC236}">
                      <a16:creationId xmlns:a16="http://schemas.microsoft.com/office/drawing/2014/main" id="{9F374D4D-6DC6-D955-8E66-0476E82AE6E1}"/>
                    </a:ext>
                  </a:extLst>
                </p:cNvPr>
                <p:cNvGrpSpPr/>
                <p:nvPr/>
              </p:nvGrpSpPr>
              <p:grpSpPr>
                <a:xfrm>
                  <a:off x="14481719" y="14262787"/>
                  <a:ext cx="271971" cy="72000"/>
                  <a:chOff x="1085413" y="4101359"/>
                  <a:chExt cx="271971" cy="72000"/>
                </a:xfrm>
              </p:grpSpPr>
              <p:sp>
                <p:nvSpPr>
                  <p:cNvPr id="2108" name="Star: 5 Points 1794">
                    <a:extLst>
                      <a:ext uri="{FF2B5EF4-FFF2-40B4-BE49-F238E27FC236}">
                        <a16:creationId xmlns:a16="http://schemas.microsoft.com/office/drawing/2014/main" id="{52FA7FA5-1BD7-1CCD-3845-5AF0BEA2F00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5413" y="410135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09" name="Star: 5 Points 1795">
                    <a:extLst>
                      <a:ext uri="{FF2B5EF4-FFF2-40B4-BE49-F238E27FC236}">
                        <a16:creationId xmlns:a16="http://schemas.microsoft.com/office/drawing/2014/main" id="{18A9EA20-8439-A89B-51D2-B5A69ABF4EC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5399" y="410135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10" name="Star: 5 Points 1796">
                    <a:hlinkClick r:id="rId39"/>
                    <a:extLst>
                      <a:ext uri="{FF2B5EF4-FFF2-40B4-BE49-F238E27FC236}">
                        <a16:creationId xmlns:a16="http://schemas.microsoft.com/office/drawing/2014/main" id="{90541B02-FBC8-8F49-2CE7-BE3B706E64C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5384" y="410135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43" name="dock - vascular">
                <a:extLst>
                  <a:ext uri="{FF2B5EF4-FFF2-40B4-BE49-F238E27FC236}">
                    <a16:creationId xmlns:a16="http://schemas.microsoft.com/office/drawing/2014/main" id="{095A1395-4CFB-AE37-42A3-CF1D6E08651E}"/>
                  </a:ext>
                </a:extLst>
              </p:cNvPr>
              <p:cNvGrpSpPr/>
              <p:nvPr/>
            </p:nvGrpSpPr>
            <p:grpSpPr>
              <a:xfrm>
                <a:off x="14192179" y="13690451"/>
                <a:ext cx="180000" cy="673522"/>
                <a:chOff x="14195310" y="13693138"/>
                <a:chExt cx="180000" cy="673522"/>
              </a:xfrm>
            </p:grpSpPr>
            <p:sp>
              <p:nvSpPr>
                <p:cNvPr id="2544" name="Text Box 3070">
                  <a:extLst>
                    <a:ext uri="{FF2B5EF4-FFF2-40B4-BE49-F238E27FC236}">
                      <a16:creationId xmlns:a16="http://schemas.microsoft.com/office/drawing/2014/main" id="{F3F27190-9CF9-E4D4-F9D0-EAF096FDC6E4}"/>
                    </a:ext>
                  </a:extLst>
                </p:cNvPr>
                <p:cNvSpPr txBox="1"/>
                <p:nvPr/>
              </p:nvSpPr>
              <p:spPr>
                <a:xfrm>
                  <a:off x="14195310" y="13693138"/>
                  <a:ext cx="180000" cy="673522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45" name="Text Box 3036">
                  <a:extLst>
                    <a:ext uri="{FF2B5EF4-FFF2-40B4-BE49-F238E27FC236}">
                      <a16:creationId xmlns:a16="http://schemas.microsoft.com/office/drawing/2014/main" id="{32398085-D197-177E-5C6C-086CD24D09C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49310" y="13993899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04" name="organ group - stomach">
              <a:extLst>
                <a:ext uri="{FF2B5EF4-FFF2-40B4-BE49-F238E27FC236}">
                  <a16:creationId xmlns:a16="http://schemas.microsoft.com/office/drawing/2014/main" id="{41CA888B-88C1-33B5-5763-DF8E9C993AC1}"/>
                </a:ext>
              </a:extLst>
            </p:cNvPr>
            <p:cNvGrpSpPr/>
            <p:nvPr/>
          </p:nvGrpSpPr>
          <p:grpSpPr>
            <a:xfrm>
              <a:off x="15319246" y="11880896"/>
              <a:ext cx="4104000" cy="1259796"/>
              <a:chOff x="14176251" y="11880896"/>
              <a:chExt cx="4104000" cy="1259796"/>
            </a:xfrm>
          </p:grpSpPr>
          <p:sp>
            <p:nvSpPr>
              <p:cNvPr id="2111" name="organ - stomach">
                <a:extLst>
                  <a:ext uri="{FF2B5EF4-FFF2-40B4-BE49-F238E27FC236}">
                    <a16:creationId xmlns:a16="http://schemas.microsoft.com/office/drawing/2014/main" id="{0EC41D4F-9209-A39B-DD03-DB651E48BE2A}"/>
                  </a:ext>
                </a:extLst>
              </p:cNvPr>
              <p:cNvSpPr txBox="1"/>
              <p:nvPr/>
            </p:nvSpPr>
            <p:spPr>
              <a:xfrm>
                <a:off x="14176251" y="11880896"/>
                <a:ext cx="4104000" cy="125979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Stomach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93" name="FTU - gastric fundus">
                <a:extLst>
                  <a:ext uri="{FF2B5EF4-FFF2-40B4-BE49-F238E27FC236}">
                    <a16:creationId xmlns:a16="http://schemas.microsoft.com/office/drawing/2014/main" id="{D0E8660E-2F50-71C1-578C-4E966F52D8E0}"/>
                  </a:ext>
                </a:extLst>
              </p:cNvPr>
              <p:cNvGrpSpPr/>
              <p:nvPr/>
            </p:nvGrpSpPr>
            <p:grpSpPr>
              <a:xfrm>
                <a:off x="14389276" y="12206609"/>
                <a:ext cx="3888000" cy="216000"/>
                <a:chOff x="14389276" y="12206609"/>
                <a:chExt cx="3888000" cy="216000"/>
              </a:xfrm>
            </p:grpSpPr>
            <p:sp>
              <p:nvSpPr>
                <p:cNvPr id="2112" name="FTU - gastric fundus">
                  <a:extLst>
                    <a:ext uri="{FF2B5EF4-FFF2-40B4-BE49-F238E27FC236}">
                      <a16:creationId xmlns:a16="http://schemas.microsoft.com/office/drawing/2014/main" id="{4E65DDDB-17B6-6849-E1E1-5AD29D6BBA4E}"/>
                    </a:ext>
                  </a:extLst>
                </p:cNvPr>
                <p:cNvSpPr txBox="1"/>
                <p:nvPr/>
              </p:nvSpPr>
              <p:spPr>
                <a:xfrm>
                  <a:off x="14389276" y="1220660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Gastric fundus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14" name="dock">
                  <a:extLst>
                    <a:ext uri="{FF2B5EF4-FFF2-40B4-BE49-F238E27FC236}">
                      <a16:creationId xmlns:a16="http://schemas.microsoft.com/office/drawing/2014/main" id="{24D7C895-2AD1-A7AB-1804-7A3F701221F5}"/>
                    </a:ext>
                  </a:extLst>
                </p:cNvPr>
                <p:cNvGrpSpPr/>
                <p:nvPr/>
              </p:nvGrpSpPr>
              <p:grpSpPr>
                <a:xfrm>
                  <a:off x="17844932" y="12221241"/>
                  <a:ext cx="57600" cy="186737"/>
                  <a:chOff x="2937683" y="12245125"/>
                  <a:chExt cx="57600" cy="186737"/>
                </a:xfrm>
              </p:grpSpPr>
              <p:sp>
                <p:nvSpPr>
                  <p:cNvPr id="2117" name="Text Box 3086">
                    <a:extLst>
                      <a:ext uri="{FF2B5EF4-FFF2-40B4-BE49-F238E27FC236}">
                        <a16:creationId xmlns:a16="http://schemas.microsoft.com/office/drawing/2014/main" id="{7548EF7A-57A7-BD33-6607-E4D357BB6DEC}"/>
                      </a:ext>
                    </a:extLst>
                  </p:cNvPr>
                  <p:cNvSpPr txBox="1"/>
                  <p:nvPr/>
                </p:nvSpPr>
                <p:spPr>
                  <a:xfrm>
                    <a:off x="2937683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18" name="Text Box 3086">
                    <a:extLst>
                      <a:ext uri="{FF2B5EF4-FFF2-40B4-BE49-F238E27FC236}">
                        <a16:creationId xmlns:a16="http://schemas.microsoft.com/office/drawing/2014/main" id="{18B41D57-C666-1858-E480-B18AFAD8699F}"/>
                      </a:ext>
                    </a:extLst>
                  </p:cNvPr>
                  <p:cNvSpPr txBox="1"/>
                  <p:nvPr/>
                </p:nvSpPr>
                <p:spPr>
                  <a:xfrm>
                    <a:off x="2937683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19" name="Text Box 3086">
                    <a:extLst>
                      <a:ext uri="{FF2B5EF4-FFF2-40B4-BE49-F238E27FC236}">
                        <a16:creationId xmlns:a16="http://schemas.microsoft.com/office/drawing/2014/main" id="{A1EFEAC9-4502-CC62-3DD3-6A003E95554E}"/>
                      </a:ext>
                    </a:extLst>
                  </p:cNvPr>
                  <p:cNvSpPr txBox="1"/>
                  <p:nvPr/>
                </p:nvSpPr>
                <p:spPr>
                  <a:xfrm>
                    <a:off x="2937683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20" name="link">
                  <a:extLst>
                    <a:ext uri="{FF2B5EF4-FFF2-40B4-BE49-F238E27FC236}">
                      <a16:creationId xmlns:a16="http://schemas.microsoft.com/office/drawing/2014/main" id="{BE31AD7C-FAC3-92C8-C3B1-03D88E9215B5}"/>
                    </a:ext>
                  </a:extLst>
                </p:cNvPr>
                <p:cNvGrpSpPr/>
                <p:nvPr/>
              </p:nvGrpSpPr>
              <p:grpSpPr>
                <a:xfrm>
                  <a:off x="14476541" y="12325688"/>
                  <a:ext cx="271971" cy="72000"/>
                  <a:chOff x="1126307" y="4104387"/>
                  <a:chExt cx="271971" cy="72000"/>
                </a:xfrm>
              </p:grpSpPr>
              <p:sp>
                <p:nvSpPr>
                  <p:cNvPr id="2121" name="Star: 5 Points 1808">
                    <a:hlinkClick r:id="rId21"/>
                    <a:extLst>
                      <a:ext uri="{FF2B5EF4-FFF2-40B4-BE49-F238E27FC236}">
                        <a16:creationId xmlns:a16="http://schemas.microsoft.com/office/drawing/2014/main" id="{1ED3B77C-BE96-354D-EA42-71FA115775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26307" y="4104387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22" name="Star: 5 Points 1809">
                    <a:hlinkClick r:id="rId22"/>
                    <a:extLst>
                      <a:ext uri="{FF2B5EF4-FFF2-40B4-BE49-F238E27FC236}">
                        <a16:creationId xmlns:a16="http://schemas.microsoft.com/office/drawing/2014/main" id="{1F20D196-1F36-47FF-AF0C-87BECC77C7A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26293" y="4104387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23" name="Star: 5 Points 1810">
                    <a:hlinkClick r:id="rId39"/>
                    <a:extLst>
                      <a:ext uri="{FF2B5EF4-FFF2-40B4-BE49-F238E27FC236}">
                        <a16:creationId xmlns:a16="http://schemas.microsoft.com/office/drawing/2014/main" id="{B7C81C0E-413A-FDE3-C5F8-39BC1EEF72A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326278" y="4104387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98" name="FTU - gastric cardia">
                <a:extLst>
                  <a:ext uri="{FF2B5EF4-FFF2-40B4-BE49-F238E27FC236}">
                    <a16:creationId xmlns:a16="http://schemas.microsoft.com/office/drawing/2014/main" id="{2E577BC6-4027-A8A4-A004-296FB825A4F5}"/>
                  </a:ext>
                </a:extLst>
              </p:cNvPr>
              <p:cNvGrpSpPr/>
              <p:nvPr/>
            </p:nvGrpSpPr>
            <p:grpSpPr>
              <a:xfrm>
                <a:off x="14389276" y="11977848"/>
                <a:ext cx="3888000" cy="216000"/>
                <a:chOff x="14389276" y="11977848"/>
                <a:chExt cx="3888000" cy="216000"/>
              </a:xfrm>
            </p:grpSpPr>
            <p:sp>
              <p:nvSpPr>
                <p:cNvPr id="2124" name="FTU - gastric cardia">
                  <a:extLst>
                    <a:ext uri="{FF2B5EF4-FFF2-40B4-BE49-F238E27FC236}">
                      <a16:creationId xmlns:a16="http://schemas.microsoft.com/office/drawing/2014/main" id="{5C1F7D5D-D0CA-00EE-965C-80B59C4C05C9}"/>
                    </a:ext>
                  </a:extLst>
                </p:cNvPr>
                <p:cNvSpPr txBox="1"/>
                <p:nvPr/>
              </p:nvSpPr>
              <p:spPr>
                <a:xfrm>
                  <a:off x="14389276" y="11977848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Gastric cardia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26" name="dock">
                  <a:extLst>
                    <a:ext uri="{FF2B5EF4-FFF2-40B4-BE49-F238E27FC236}">
                      <a16:creationId xmlns:a16="http://schemas.microsoft.com/office/drawing/2014/main" id="{99CD0B19-60BF-A0E7-066C-F631E57880F1}"/>
                    </a:ext>
                  </a:extLst>
                </p:cNvPr>
                <p:cNvGrpSpPr/>
                <p:nvPr/>
              </p:nvGrpSpPr>
              <p:grpSpPr>
                <a:xfrm>
                  <a:off x="17847346" y="11993464"/>
                  <a:ext cx="57600" cy="186737"/>
                  <a:chOff x="2940097" y="12245125"/>
                  <a:chExt cx="57600" cy="186737"/>
                </a:xfrm>
              </p:grpSpPr>
              <p:sp>
                <p:nvSpPr>
                  <p:cNvPr id="2129" name="Text Box 3086">
                    <a:extLst>
                      <a:ext uri="{FF2B5EF4-FFF2-40B4-BE49-F238E27FC236}">
                        <a16:creationId xmlns:a16="http://schemas.microsoft.com/office/drawing/2014/main" id="{04A2E97E-B545-DADC-BCD5-3B1F08D7206E}"/>
                      </a:ext>
                    </a:extLst>
                  </p:cNvPr>
                  <p:cNvSpPr txBox="1"/>
                  <p:nvPr/>
                </p:nvSpPr>
                <p:spPr>
                  <a:xfrm>
                    <a:off x="2940097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30" name="Text Box 3086">
                    <a:extLst>
                      <a:ext uri="{FF2B5EF4-FFF2-40B4-BE49-F238E27FC236}">
                        <a16:creationId xmlns:a16="http://schemas.microsoft.com/office/drawing/2014/main" id="{58BC2BA1-D91D-B0E8-C241-098FAE34F04B}"/>
                      </a:ext>
                    </a:extLst>
                  </p:cNvPr>
                  <p:cNvSpPr txBox="1"/>
                  <p:nvPr/>
                </p:nvSpPr>
                <p:spPr>
                  <a:xfrm>
                    <a:off x="2940097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31" name="Text Box 3086">
                    <a:extLst>
                      <a:ext uri="{FF2B5EF4-FFF2-40B4-BE49-F238E27FC236}">
                        <a16:creationId xmlns:a16="http://schemas.microsoft.com/office/drawing/2014/main" id="{A478B264-1D4F-A948-8CFA-262C6D9D6308}"/>
                      </a:ext>
                    </a:extLst>
                  </p:cNvPr>
                  <p:cNvSpPr txBox="1"/>
                  <p:nvPr/>
                </p:nvSpPr>
                <p:spPr>
                  <a:xfrm>
                    <a:off x="2940097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32" name="link">
                  <a:extLst>
                    <a:ext uri="{FF2B5EF4-FFF2-40B4-BE49-F238E27FC236}">
                      <a16:creationId xmlns:a16="http://schemas.microsoft.com/office/drawing/2014/main" id="{AF7BE7B7-A10F-78DC-82A6-915E6D164FDC}"/>
                    </a:ext>
                  </a:extLst>
                </p:cNvPr>
                <p:cNvGrpSpPr/>
                <p:nvPr/>
              </p:nvGrpSpPr>
              <p:grpSpPr>
                <a:xfrm>
                  <a:off x="14482146" y="12101202"/>
                  <a:ext cx="271971" cy="72000"/>
                  <a:chOff x="1131912" y="4108662"/>
                  <a:chExt cx="271971" cy="72000"/>
                </a:xfrm>
              </p:grpSpPr>
              <p:sp>
                <p:nvSpPr>
                  <p:cNvPr id="2133" name="Star: 5 Points 1821">
                    <a:hlinkClick r:id="rId21"/>
                    <a:extLst>
                      <a:ext uri="{FF2B5EF4-FFF2-40B4-BE49-F238E27FC236}">
                        <a16:creationId xmlns:a16="http://schemas.microsoft.com/office/drawing/2014/main" id="{2DADD41B-2EF2-395D-463D-D0CCD358D9C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31912" y="410866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34" name="Star: 5 Points 1822">
                    <a:hlinkClick r:id="rId22"/>
                    <a:extLst>
                      <a:ext uri="{FF2B5EF4-FFF2-40B4-BE49-F238E27FC236}">
                        <a16:creationId xmlns:a16="http://schemas.microsoft.com/office/drawing/2014/main" id="{0F7CC59B-FE8E-B0AC-5C76-DCDEE22F077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31898" y="410866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35" name="Star: 5 Points 1823">
                    <a:hlinkClick r:id="rId39"/>
                    <a:extLst>
                      <a:ext uri="{FF2B5EF4-FFF2-40B4-BE49-F238E27FC236}">
                        <a16:creationId xmlns:a16="http://schemas.microsoft.com/office/drawing/2014/main" id="{8ECE688A-3965-62F6-EEB4-60229848904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331883" y="410866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99" name="FTU - gastric body">
                <a:extLst>
                  <a:ext uri="{FF2B5EF4-FFF2-40B4-BE49-F238E27FC236}">
                    <a16:creationId xmlns:a16="http://schemas.microsoft.com/office/drawing/2014/main" id="{28FA6397-CEBA-F92F-6EC0-59E197834B2E}"/>
                  </a:ext>
                </a:extLst>
              </p:cNvPr>
              <p:cNvGrpSpPr/>
              <p:nvPr/>
            </p:nvGrpSpPr>
            <p:grpSpPr>
              <a:xfrm>
                <a:off x="14389276" y="12435370"/>
                <a:ext cx="3888000" cy="216000"/>
                <a:chOff x="14389276" y="12435370"/>
                <a:chExt cx="3888000" cy="216000"/>
              </a:xfrm>
            </p:grpSpPr>
            <p:sp>
              <p:nvSpPr>
                <p:cNvPr id="2136" name="FTU - gastric body">
                  <a:extLst>
                    <a:ext uri="{FF2B5EF4-FFF2-40B4-BE49-F238E27FC236}">
                      <a16:creationId xmlns:a16="http://schemas.microsoft.com/office/drawing/2014/main" id="{90A47893-0AF6-8077-5DC2-D3F48DBF075E}"/>
                    </a:ext>
                  </a:extLst>
                </p:cNvPr>
                <p:cNvSpPr txBox="1"/>
                <p:nvPr/>
              </p:nvSpPr>
              <p:spPr>
                <a:xfrm>
                  <a:off x="14389276" y="12435370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Gastric body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38" name="dock">
                  <a:extLst>
                    <a:ext uri="{FF2B5EF4-FFF2-40B4-BE49-F238E27FC236}">
                      <a16:creationId xmlns:a16="http://schemas.microsoft.com/office/drawing/2014/main" id="{CF251B1A-3EEB-5B8C-83E1-F79D2F968972}"/>
                    </a:ext>
                  </a:extLst>
                </p:cNvPr>
                <p:cNvGrpSpPr/>
                <p:nvPr/>
              </p:nvGrpSpPr>
              <p:grpSpPr>
                <a:xfrm>
                  <a:off x="17846384" y="12450002"/>
                  <a:ext cx="57600" cy="186737"/>
                  <a:chOff x="2935185" y="12245125"/>
                  <a:chExt cx="57600" cy="186737"/>
                </a:xfrm>
              </p:grpSpPr>
              <p:sp>
                <p:nvSpPr>
                  <p:cNvPr id="2141" name="Text Box 3086">
                    <a:extLst>
                      <a:ext uri="{FF2B5EF4-FFF2-40B4-BE49-F238E27FC236}">
                        <a16:creationId xmlns:a16="http://schemas.microsoft.com/office/drawing/2014/main" id="{009EBBCA-4CD7-4FF7-0FBC-7EBD3C5F8199}"/>
                      </a:ext>
                    </a:extLst>
                  </p:cNvPr>
                  <p:cNvSpPr txBox="1"/>
                  <p:nvPr/>
                </p:nvSpPr>
                <p:spPr>
                  <a:xfrm>
                    <a:off x="2935185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42" name="Text Box 3086">
                    <a:extLst>
                      <a:ext uri="{FF2B5EF4-FFF2-40B4-BE49-F238E27FC236}">
                        <a16:creationId xmlns:a16="http://schemas.microsoft.com/office/drawing/2014/main" id="{FF0E3027-2E3B-5F45-B011-B64C3961CA99}"/>
                      </a:ext>
                    </a:extLst>
                  </p:cNvPr>
                  <p:cNvSpPr txBox="1"/>
                  <p:nvPr/>
                </p:nvSpPr>
                <p:spPr>
                  <a:xfrm>
                    <a:off x="2935185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43" name="Text Box 3086">
                    <a:extLst>
                      <a:ext uri="{FF2B5EF4-FFF2-40B4-BE49-F238E27FC236}">
                        <a16:creationId xmlns:a16="http://schemas.microsoft.com/office/drawing/2014/main" id="{9C20E5C0-2CF0-6B1E-F7E6-AB8B59694045}"/>
                      </a:ext>
                    </a:extLst>
                  </p:cNvPr>
                  <p:cNvSpPr txBox="1"/>
                  <p:nvPr/>
                </p:nvSpPr>
                <p:spPr>
                  <a:xfrm>
                    <a:off x="2935185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44" name="link">
                  <a:extLst>
                    <a:ext uri="{FF2B5EF4-FFF2-40B4-BE49-F238E27FC236}">
                      <a16:creationId xmlns:a16="http://schemas.microsoft.com/office/drawing/2014/main" id="{B7A70206-E0C7-E6C6-BD1D-EF0ED4FCFB85}"/>
                    </a:ext>
                  </a:extLst>
                </p:cNvPr>
                <p:cNvGrpSpPr/>
                <p:nvPr/>
              </p:nvGrpSpPr>
              <p:grpSpPr>
                <a:xfrm>
                  <a:off x="14476541" y="12558397"/>
                  <a:ext cx="271971" cy="72000"/>
                  <a:chOff x="1126307" y="4108335"/>
                  <a:chExt cx="271971" cy="72000"/>
                </a:xfrm>
              </p:grpSpPr>
              <p:sp>
                <p:nvSpPr>
                  <p:cNvPr id="2145" name="Star: 5 Points 1834">
                    <a:hlinkClick r:id="rId21"/>
                    <a:extLst>
                      <a:ext uri="{FF2B5EF4-FFF2-40B4-BE49-F238E27FC236}">
                        <a16:creationId xmlns:a16="http://schemas.microsoft.com/office/drawing/2014/main" id="{4024C06B-2591-7D98-9F8A-9E0436D2452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26307" y="4108335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6" name="Star: 5 Points 1835">
                    <a:hlinkClick r:id="rId22"/>
                    <a:extLst>
                      <a:ext uri="{FF2B5EF4-FFF2-40B4-BE49-F238E27FC236}">
                        <a16:creationId xmlns:a16="http://schemas.microsoft.com/office/drawing/2014/main" id="{83CFD324-6016-BEFB-D891-85BB591751F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26293" y="4108335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7" name="Star: 5 Points 1836">
                    <a:hlinkClick r:id="rId39"/>
                    <a:extLst>
                      <a:ext uri="{FF2B5EF4-FFF2-40B4-BE49-F238E27FC236}">
                        <a16:creationId xmlns:a16="http://schemas.microsoft.com/office/drawing/2014/main" id="{E80836D2-7EA0-C366-5E00-46E8F57F02E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326278" y="4108335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00" name="FTU - pyloric antrum">
                <a:extLst>
                  <a:ext uri="{FF2B5EF4-FFF2-40B4-BE49-F238E27FC236}">
                    <a16:creationId xmlns:a16="http://schemas.microsoft.com/office/drawing/2014/main" id="{FA04E170-23BC-3D54-E3BC-104354754F2D}"/>
                  </a:ext>
                </a:extLst>
              </p:cNvPr>
              <p:cNvGrpSpPr/>
              <p:nvPr/>
            </p:nvGrpSpPr>
            <p:grpSpPr>
              <a:xfrm>
                <a:off x="14389276" y="12664131"/>
                <a:ext cx="3888000" cy="216000"/>
                <a:chOff x="14389276" y="12664131"/>
                <a:chExt cx="3888000" cy="216000"/>
              </a:xfrm>
            </p:grpSpPr>
            <p:sp>
              <p:nvSpPr>
                <p:cNvPr id="2148" name="FTU - pyloric antrum">
                  <a:extLst>
                    <a:ext uri="{FF2B5EF4-FFF2-40B4-BE49-F238E27FC236}">
                      <a16:creationId xmlns:a16="http://schemas.microsoft.com/office/drawing/2014/main" id="{87CD19D9-0B3F-CBA3-4C4F-E849D1A47A64}"/>
                    </a:ext>
                  </a:extLst>
                </p:cNvPr>
                <p:cNvSpPr txBox="1"/>
                <p:nvPr/>
              </p:nvSpPr>
              <p:spPr>
                <a:xfrm>
                  <a:off x="14389276" y="1266413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Pyloric antrum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50" name="dock">
                  <a:extLst>
                    <a:ext uri="{FF2B5EF4-FFF2-40B4-BE49-F238E27FC236}">
                      <a16:creationId xmlns:a16="http://schemas.microsoft.com/office/drawing/2014/main" id="{171BAF5B-6C6B-4213-FC77-8D35CC5C9356}"/>
                    </a:ext>
                  </a:extLst>
                </p:cNvPr>
                <p:cNvGrpSpPr/>
                <p:nvPr/>
              </p:nvGrpSpPr>
              <p:grpSpPr>
                <a:xfrm>
                  <a:off x="17846384" y="12678763"/>
                  <a:ext cx="57600" cy="186737"/>
                  <a:chOff x="2935185" y="12245125"/>
                  <a:chExt cx="57600" cy="186737"/>
                </a:xfrm>
              </p:grpSpPr>
              <p:sp>
                <p:nvSpPr>
                  <p:cNvPr id="2153" name="Text Box 3086">
                    <a:extLst>
                      <a:ext uri="{FF2B5EF4-FFF2-40B4-BE49-F238E27FC236}">
                        <a16:creationId xmlns:a16="http://schemas.microsoft.com/office/drawing/2014/main" id="{90D0AFD9-4AD8-BB6F-46CC-B1B3B5A9C05B}"/>
                      </a:ext>
                    </a:extLst>
                  </p:cNvPr>
                  <p:cNvSpPr txBox="1"/>
                  <p:nvPr/>
                </p:nvSpPr>
                <p:spPr>
                  <a:xfrm>
                    <a:off x="2935185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54" name="Text Box 3086">
                    <a:extLst>
                      <a:ext uri="{FF2B5EF4-FFF2-40B4-BE49-F238E27FC236}">
                        <a16:creationId xmlns:a16="http://schemas.microsoft.com/office/drawing/2014/main" id="{F964C5ED-CBE0-73FC-3E29-D716A8A654F1}"/>
                      </a:ext>
                    </a:extLst>
                  </p:cNvPr>
                  <p:cNvSpPr txBox="1"/>
                  <p:nvPr/>
                </p:nvSpPr>
                <p:spPr>
                  <a:xfrm>
                    <a:off x="2935185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55" name="Text Box 3086">
                    <a:extLst>
                      <a:ext uri="{FF2B5EF4-FFF2-40B4-BE49-F238E27FC236}">
                        <a16:creationId xmlns:a16="http://schemas.microsoft.com/office/drawing/2014/main" id="{D21E8631-0FE4-D2DA-5D82-2CDDEE703222}"/>
                      </a:ext>
                    </a:extLst>
                  </p:cNvPr>
                  <p:cNvSpPr txBox="1"/>
                  <p:nvPr/>
                </p:nvSpPr>
                <p:spPr>
                  <a:xfrm>
                    <a:off x="2935185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56" name="link">
                  <a:extLst>
                    <a:ext uri="{FF2B5EF4-FFF2-40B4-BE49-F238E27FC236}">
                      <a16:creationId xmlns:a16="http://schemas.microsoft.com/office/drawing/2014/main" id="{EDCC32B5-2849-65CF-AAF6-165745A7F49A}"/>
                    </a:ext>
                  </a:extLst>
                </p:cNvPr>
                <p:cNvGrpSpPr/>
                <p:nvPr/>
              </p:nvGrpSpPr>
              <p:grpSpPr>
                <a:xfrm>
                  <a:off x="14478390" y="12788383"/>
                  <a:ext cx="271971" cy="72000"/>
                  <a:chOff x="1128156" y="4109560"/>
                  <a:chExt cx="271971" cy="72000"/>
                </a:xfrm>
              </p:grpSpPr>
              <p:sp>
                <p:nvSpPr>
                  <p:cNvPr id="2157" name="Star: 5 Points 1847">
                    <a:hlinkClick r:id="rId21"/>
                    <a:extLst>
                      <a:ext uri="{FF2B5EF4-FFF2-40B4-BE49-F238E27FC236}">
                        <a16:creationId xmlns:a16="http://schemas.microsoft.com/office/drawing/2014/main" id="{A3D4D140-2F09-5FE7-B95B-BED01F160C3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28156" y="410956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58" name="Star: 5 Points 1848">
                    <a:hlinkClick r:id="rId22"/>
                    <a:extLst>
                      <a:ext uri="{FF2B5EF4-FFF2-40B4-BE49-F238E27FC236}">
                        <a16:creationId xmlns:a16="http://schemas.microsoft.com/office/drawing/2014/main" id="{06045C93-D562-E2EB-4316-5AA0D47DD91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28142" y="410956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59" name="Star: 5 Points 1849">
                    <a:hlinkClick r:id="rId39"/>
                    <a:extLst>
                      <a:ext uri="{FF2B5EF4-FFF2-40B4-BE49-F238E27FC236}">
                        <a16:creationId xmlns:a16="http://schemas.microsoft.com/office/drawing/2014/main" id="{A549AE4C-7589-401D-0E6C-26AA00E708A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328127" y="410956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01" name="FTU - pyloric canal">
                <a:extLst>
                  <a:ext uri="{FF2B5EF4-FFF2-40B4-BE49-F238E27FC236}">
                    <a16:creationId xmlns:a16="http://schemas.microsoft.com/office/drawing/2014/main" id="{CBCA6EBE-0361-1728-2E8D-0E01B3356F20}"/>
                  </a:ext>
                </a:extLst>
              </p:cNvPr>
              <p:cNvGrpSpPr/>
              <p:nvPr/>
            </p:nvGrpSpPr>
            <p:grpSpPr>
              <a:xfrm>
                <a:off x="14389276" y="12892882"/>
                <a:ext cx="3888000" cy="216000"/>
                <a:chOff x="14389276" y="12892882"/>
                <a:chExt cx="3888000" cy="216000"/>
              </a:xfrm>
            </p:grpSpPr>
            <p:sp>
              <p:nvSpPr>
                <p:cNvPr id="2160" name="FTU - pyloric canal">
                  <a:extLst>
                    <a:ext uri="{FF2B5EF4-FFF2-40B4-BE49-F238E27FC236}">
                      <a16:creationId xmlns:a16="http://schemas.microsoft.com/office/drawing/2014/main" id="{618A64EA-F4B3-0796-710F-113FCF3C22DD}"/>
                    </a:ext>
                  </a:extLst>
                </p:cNvPr>
                <p:cNvSpPr txBox="1"/>
                <p:nvPr/>
              </p:nvSpPr>
              <p:spPr>
                <a:xfrm>
                  <a:off x="14389276" y="12892882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Pyloric canal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62" name="dock">
                  <a:extLst>
                    <a:ext uri="{FF2B5EF4-FFF2-40B4-BE49-F238E27FC236}">
                      <a16:creationId xmlns:a16="http://schemas.microsoft.com/office/drawing/2014/main" id="{C240B0F5-2A26-F687-0C86-583A1AD48618}"/>
                    </a:ext>
                  </a:extLst>
                </p:cNvPr>
                <p:cNvGrpSpPr/>
                <p:nvPr/>
              </p:nvGrpSpPr>
              <p:grpSpPr>
                <a:xfrm>
                  <a:off x="17844108" y="12907514"/>
                  <a:ext cx="57600" cy="186737"/>
                  <a:chOff x="2940488" y="12245125"/>
                  <a:chExt cx="57600" cy="186737"/>
                </a:xfrm>
              </p:grpSpPr>
              <p:sp>
                <p:nvSpPr>
                  <p:cNvPr id="2165" name="Text Box 3086">
                    <a:extLst>
                      <a:ext uri="{FF2B5EF4-FFF2-40B4-BE49-F238E27FC236}">
                        <a16:creationId xmlns:a16="http://schemas.microsoft.com/office/drawing/2014/main" id="{495BEA3B-BA2D-5A37-0C02-DC96E4C7BE25}"/>
                      </a:ext>
                    </a:extLst>
                  </p:cNvPr>
                  <p:cNvSpPr txBox="1"/>
                  <p:nvPr/>
                </p:nvSpPr>
                <p:spPr>
                  <a:xfrm>
                    <a:off x="2940488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66" name="Text Box 3086">
                    <a:extLst>
                      <a:ext uri="{FF2B5EF4-FFF2-40B4-BE49-F238E27FC236}">
                        <a16:creationId xmlns:a16="http://schemas.microsoft.com/office/drawing/2014/main" id="{63F7780A-C64E-F532-F5F5-D06AD2DE74A8}"/>
                      </a:ext>
                    </a:extLst>
                  </p:cNvPr>
                  <p:cNvSpPr txBox="1"/>
                  <p:nvPr/>
                </p:nvSpPr>
                <p:spPr>
                  <a:xfrm>
                    <a:off x="2940488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67" name="Text Box 3086">
                    <a:extLst>
                      <a:ext uri="{FF2B5EF4-FFF2-40B4-BE49-F238E27FC236}">
                        <a16:creationId xmlns:a16="http://schemas.microsoft.com/office/drawing/2014/main" id="{87056A75-F479-58C6-F255-970864C8177F}"/>
                      </a:ext>
                    </a:extLst>
                  </p:cNvPr>
                  <p:cNvSpPr txBox="1"/>
                  <p:nvPr/>
                </p:nvSpPr>
                <p:spPr>
                  <a:xfrm>
                    <a:off x="2940488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68" name="link">
                  <a:extLst>
                    <a:ext uri="{FF2B5EF4-FFF2-40B4-BE49-F238E27FC236}">
                      <a16:creationId xmlns:a16="http://schemas.microsoft.com/office/drawing/2014/main" id="{A295606F-8BB1-3748-A853-DB89B7447432}"/>
                    </a:ext>
                  </a:extLst>
                </p:cNvPr>
                <p:cNvGrpSpPr/>
                <p:nvPr/>
              </p:nvGrpSpPr>
              <p:grpSpPr>
                <a:xfrm>
                  <a:off x="14483662" y="13010112"/>
                  <a:ext cx="271971" cy="72000"/>
                  <a:chOff x="1139032" y="4102528"/>
                  <a:chExt cx="271971" cy="72000"/>
                </a:xfrm>
              </p:grpSpPr>
              <p:sp>
                <p:nvSpPr>
                  <p:cNvPr id="2169" name="Star: 5 Points 1860">
                    <a:hlinkClick r:id="rId21"/>
                    <a:extLst>
                      <a:ext uri="{FF2B5EF4-FFF2-40B4-BE49-F238E27FC236}">
                        <a16:creationId xmlns:a16="http://schemas.microsoft.com/office/drawing/2014/main" id="{EC881A1E-B8C7-79F0-9BE3-F3D6C8EBEB4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39032" y="410252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70" name="Star: 5 Points 1861">
                    <a:hlinkClick r:id="rId22"/>
                    <a:extLst>
                      <a:ext uri="{FF2B5EF4-FFF2-40B4-BE49-F238E27FC236}">
                        <a16:creationId xmlns:a16="http://schemas.microsoft.com/office/drawing/2014/main" id="{06C5BD12-D91C-5AFF-8EAC-66C6D801264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39018" y="410252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71" name="Star: 5 Points 1862">
                    <a:hlinkClick r:id="rId39"/>
                    <a:extLst>
                      <a:ext uri="{FF2B5EF4-FFF2-40B4-BE49-F238E27FC236}">
                        <a16:creationId xmlns:a16="http://schemas.microsoft.com/office/drawing/2014/main" id="{6A78C3D9-6417-D3BD-9C7E-D98C3A6D17D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339003" y="410252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46" name="dock - vascular">
                <a:extLst>
                  <a:ext uri="{FF2B5EF4-FFF2-40B4-BE49-F238E27FC236}">
                    <a16:creationId xmlns:a16="http://schemas.microsoft.com/office/drawing/2014/main" id="{70949B3A-CCAE-D16F-D0E6-75CC96AA2E7E}"/>
                  </a:ext>
                </a:extLst>
              </p:cNvPr>
              <p:cNvGrpSpPr/>
              <p:nvPr/>
            </p:nvGrpSpPr>
            <p:grpSpPr>
              <a:xfrm>
                <a:off x="14192179" y="11983068"/>
                <a:ext cx="180000" cy="1129908"/>
                <a:chOff x="14192636" y="11994180"/>
                <a:chExt cx="180000" cy="1129908"/>
              </a:xfrm>
            </p:grpSpPr>
            <p:sp>
              <p:nvSpPr>
                <p:cNvPr id="2547" name="Text Box 3070">
                  <a:extLst>
                    <a:ext uri="{FF2B5EF4-FFF2-40B4-BE49-F238E27FC236}">
                      <a16:creationId xmlns:a16="http://schemas.microsoft.com/office/drawing/2014/main" id="{765837F6-F266-0840-79E6-CE2506E1C80C}"/>
                    </a:ext>
                  </a:extLst>
                </p:cNvPr>
                <p:cNvSpPr txBox="1"/>
                <p:nvPr/>
              </p:nvSpPr>
              <p:spPr>
                <a:xfrm>
                  <a:off x="14192636" y="11994180"/>
                  <a:ext cx="180000" cy="1129908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48" name="Text Box 3036">
                  <a:extLst>
                    <a:ext uri="{FF2B5EF4-FFF2-40B4-BE49-F238E27FC236}">
                      <a16:creationId xmlns:a16="http://schemas.microsoft.com/office/drawing/2014/main" id="{BA64FAAB-B40F-3F73-F3DB-A1E807AEE58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46636" y="12523134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82" name="organ group - gallbladder">
              <a:extLst>
                <a:ext uri="{FF2B5EF4-FFF2-40B4-BE49-F238E27FC236}">
                  <a16:creationId xmlns:a16="http://schemas.microsoft.com/office/drawing/2014/main" id="{70D746BC-5D92-84C5-64FB-C5E11C95608D}"/>
                </a:ext>
              </a:extLst>
            </p:cNvPr>
            <p:cNvGrpSpPr/>
            <p:nvPr/>
          </p:nvGrpSpPr>
          <p:grpSpPr>
            <a:xfrm>
              <a:off x="15320497" y="16211182"/>
              <a:ext cx="4104000" cy="433159"/>
              <a:chOff x="14177502" y="16211182"/>
              <a:chExt cx="4104000" cy="433159"/>
            </a:xfrm>
          </p:grpSpPr>
          <p:sp>
            <p:nvSpPr>
              <p:cNvPr id="2412" name="organ - gallbladder">
                <a:extLst>
                  <a:ext uri="{FF2B5EF4-FFF2-40B4-BE49-F238E27FC236}">
                    <a16:creationId xmlns:a16="http://schemas.microsoft.com/office/drawing/2014/main" id="{9573369D-5341-9961-AB39-0B5461D13EB8}"/>
                  </a:ext>
                </a:extLst>
              </p:cNvPr>
              <p:cNvSpPr txBox="1"/>
              <p:nvPr/>
            </p:nvSpPr>
            <p:spPr>
              <a:xfrm>
                <a:off x="14177502" y="16211182"/>
                <a:ext cx="4104000" cy="43315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Gallbladder</a:t>
                </a:r>
              </a:p>
            </p:txBody>
          </p:sp>
          <p:grpSp>
            <p:nvGrpSpPr>
              <p:cNvPr id="2581" name="FTU - gallbladder">
                <a:extLst>
                  <a:ext uri="{FF2B5EF4-FFF2-40B4-BE49-F238E27FC236}">
                    <a16:creationId xmlns:a16="http://schemas.microsoft.com/office/drawing/2014/main" id="{DAFAA388-CF58-F696-9C42-BC2CA0086B69}"/>
                  </a:ext>
                </a:extLst>
              </p:cNvPr>
              <p:cNvGrpSpPr/>
              <p:nvPr/>
            </p:nvGrpSpPr>
            <p:grpSpPr>
              <a:xfrm>
                <a:off x="14387810" y="16317706"/>
                <a:ext cx="3888000" cy="216000"/>
                <a:chOff x="14387810" y="16317706"/>
                <a:chExt cx="3888000" cy="216000"/>
              </a:xfrm>
            </p:grpSpPr>
            <p:sp>
              <p:nvSpPr>
                <p:cNvPr id="2438" name="FTU - gallbladder">
                  <a:extLst>
                    <a:ext uri="{FF2B5EF4-FFF2-40B4-BE49-F238E27FC236}">
                      <a16:creationId xmlns:a16="http://schemas.microsoft.com/office/drawing/2014/main" id="{D3A6D7D4-3D6B-679D-4EF0-A75CBD2D3E52}"/>
                    </a:ext>
                  </a:extLst>
                </p:cNvPr>
                <p:cNvSpPr txBox="1"/>
                <p:nvPr/>
              </p:nvSpPr>
              <p:spPr>
                <a:xfrm>
                  <a:off x="14387810" y="16317706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533" name="dock">
                  <a:extLst>
                    <a:ext uri="{FF2B5EF4-FFF2-40B4-BE49-F238E27FC236}">
                      <a16:creationId xmlns:a16="http://schemas.microsoft.com/office/drawing/2014/main" id="{5C24F767-ADAF-DB4D-BCCB-3BDAFCD26AAD}"/>
                    </a:ext>
                  </a:extLst>
                </p:cNvPr>
                <p:cNvGrpSpPr/>
                <p:nvPr/>
              </p:nvGrpSpPr>
              <p:grpSpPr>
                <a:xfrm>
                  <a:off x="17845779" y="16333322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536" name="Text Box 3086">
                    <a:extLst>
                      <a:ext uri="{FF2B5EF4-FFF2-40B4-BE49-F238E27FC236}">
                        <a16:creationId xmlns:a16="http://schemas.microsoft.com/office/drawing/2014/main" id="{FAA1F78F-A282-DE34-DD8E-DE231C29227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37" name="Text Box 3086">
                    <a:extLst>
                      <a:ext uri="{FF2B5EF4-FFF2-40B4-BE49-F238E27FC236}">
                        <a16:creationId xmlns:a16="http://schemas.microsoft.com/office/drawing/2014/main" id="{0F2921F5-3A92-B025-74BD-E93F3532E2B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38" name="Text Box 3086">
                    <a:extLst>
                      <a:ext uri="{FF2B5EF4-FFF2-40B4-BE49-F238E27FC236}">
                        <a16:creationId xmlns:a16="http://schemas.microsoft.com/office/drawing/2014/main" id="{06FC60A1-A801-302C-AC28-EAA9C882052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539" name="link">
                  <a:extLst>
                    <a:ext uri="{FF2B5EF4-FFF2-40B4-BE49-F238E27FC236}">
                      <a16:creationId xmlns:a16="http://schemas.microsoft.com/office/drawing/2014/main" id="{1421DAE3-D339-7234-69AF-4A003CFBE12F}"/>
                    </a:ext>
                  </a:extLst>
                </p:cNvPr>
                <p:cNvGrpSpPr/>
                <p:nvPr/>
              </p:nvGrpSpPr>
              <p:grpSpPr>
                <a:xfrm>
                  <a:off x="14432313" y="16439864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540" name="Star: 5 Points 2730">
                    <a:hlinkClick r:id="rId42"/>
                    <a:extLst>
                      <a:ext uri="{FF2B5EF4-FFF2-40B4-BE49-F238E27FC236}">
                        <a16:creationId xmlns:a16="http://schemas.microsoft.com/office/drawing/2014/main" id="{2C4FC667-62A0-5EE6-FD1B-D815FD1375C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41" name="Star: 5 Points 2731">
                    <a:hlinkClick r:id="rId43"/>
                    <a:extLst>
                      <a:ext uri="{FF2B5EF4-FFF2-40B4-BE49-F238E27FC236}">
                        <a16:creationId xmlns:a16="http://schemas.microsoft.com/office/drawing/2014/main" id="{00080855-97F7-8175-9039-E05D385ED2A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42" name="Star: 5 Points 2732">
                    <a:hlinkClick r:id="rId39"/>
                    <a:extLst>
                      <a:ext uri="{FF2B5EF4-FFF2-40B4-BE49-F238E27FC236}">
                        <a16:creationId xmlns:a16="http://schemas.microsoft.com/office/drawing/2014/main" id="{62D79914-D0C0-673F-1EE5-5FF07312FF6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49" name="dock - vascular">
                <a:extLst>
                  <a:ext uri="{FF2B5EF4-FFF2-40B4-BE49-F238E27FC236}">
                    <a16:creationId xmlns:a16="http://schemas.microsoft.com/office/drawing/2014/main" id="{68D19D56-75D0-6814-1A32-501F62279444}"/>
                  </a:ext>
                </a:extLst>
              </p:cNvPr>
              <p:cNvGrpSpPr/>
              <p:nvPr/>
            </p:nvGrpSpPr>
            <p:grpSpPr>
              <a:xfrm>
                <a:off x="14192179" y="16297052"/>
                <a:ext cx="180000" cy="324000"/>
                <a:chOff x="10027816" y="15053246"/>
                <a:chExt cx="180000" cy="324000"/>
              </a:xfrm>
            </p:grpSpPr>
            <p:sp>
              <p:nvSpPr>
                <p:cNvPr id="2550" name="Text Box 3070">
                  <a:extLst>
                    <a:ext uri="{FF2B5EF4-FFF2-40B4-BE49-F238E27FC236}">
                      <a16:creationId xmlns:a16="http://schemas.microsoft.com/office/drawing/2014/main" id="{8D60FC74-B02A-0007-F90E-2737C5B8A649}"/>
                    </a:ext>
                  </a:extLst>
                </p:cNvPr>
                <p:cNvSpPr txBox="1"/>
                <p:nvPr/>
              </p:nvSpPr>
              <p:spPr>
                <a:xfrm>
                  <a:off x="10027816" y="15053246"/>
                  <a:ext cx="180000" cy="324000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51" name="Text Box 3036">
                  <a:extLst>
                    <a:ext uri="{FF2B5EF4-FFF2-40B4-BE49-F238E27FC236}">
                      <a16:creationId xmlns:a16="http://schemas.microsoft.com/office/drawing/2014/main" id="{7F5C3932-4290-10F3-4B1F-B6E5C1FCFC0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0084787" y="15069820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52" name="Text Box 3036">
                  <a:extLst>
                    <a:ext uri="{FF2B5EF4-FFF2-40B4-BE49-F238E27FC236}">
                      <a16:creationId xmlns:a16="http://schemas.microsoft.com/office/drawing/2014/main" id="{05B4BD9D-E1C7-D3A6-8A60-56AF1B0B973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0084787" y="15176971"/>
                  <a:ext cx="72000" cy="72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53" name="Text Box 3036">
                  <a:extLst>
                    <a:ext uri="{FF2B5EF4-FFF2-40B4-BE49-F238E27FC236}">
                      <a16:creationId xmlns:a16="http://schemas.microsoft.com/office/drawing/2014/main" id="{B11D307B-AF8A-3ECC-545F-22B29316F47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0084787" y="15287879"/>
                  <a:ext cx="72000" cy="72000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9" name="duodenum">
              <a:extLst>
                <a:ext uri="{FF2B5EF4-FFF2-40B4-BE49-F238E27FC236}">
                  <a16:creationId xmlns:a16="http://schemas.microsoft.com/office/drawing/2014/main" id="{311C4DE2-F7A7-482E-5610-974B7E4A3590}"/>
                </a:ext>
              </a:extLst>
            </p:cNvPr>
            <p:cNvGrpSpPr/>
            <p:nvPr/>
          </p:nvGrpSpPr>
          <p:grpSpPr>
            <a:xfrm>
              <a:off x="15322157" y="13189917"/>
              <a:ext cx="4104000" cy="354747"/>
              <a:chOff x="14179162" y="13189917"/>
              <a:chExt cx="4104000" cy="354747"/>
            </a:xfrm>
          </p:grpSpPr>
          <p:sp>
            <p:nvSpPr>
              <p:cNvPr id="2425" name="organ - duodenum">
                <a:extLst>
                  <a:ext uri="{FF2B5EF4-FFF2-40B4-BE49-F238E27FC236}">
                    <a16:creationId xmlns:a16="http://schemas.microsoft.com/office/drawing/2014/main" id="{819CA494-573E-1807-BA4C-F24D843DF7F2}"/>
                  </a:ext>
                </a:extLst>
              </p:cNvPr>
              <p:cNvSpPr txBox="1"/>
              <p:nvPr/>
            </p:nvSpPr>
            <p:spPr>
              <a:xfrm>
                <a:off x="14179162" y="13189917"/>
                <a:ext cx="4104000" cy="3547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Duodenum</a:t>
                </a:r>
              </a:p>
            </p:txBody>
          </p:sp>
          <p:grpSp>
            <p:nvGrpSpPr>
              <p:cNvPr id="2638" name="FTU - pre-ampullary duodenum">
                <a:extLst>
                  <a:ext uri="{FF2B5EF4-FFF2-40B4-BE49-F238E27FC236}">
                    <a16:creationId xmlns:a16="http://schemas.microsoft.com/office/drawing/2014/main" id="{0F888C5C-3226-1C82-5D1D-C2ACC087BC40}"/>
                  </a:ext>
                </a:extLst>
              </p:cNvPr>
              <p:cNvGrpSpPr/>
              <p:nvPr/>
            </p:nvGrpSpPr>
            <p:grpSpPr>
              <a:xfrm>
                <a:off x="14389372" y="13290987"/>
                <a:ext cx="3888000" cy="216000"/>
                <a:chOff x="14389372" y="13290987"/>
                <a:chExt cx="3888000" cy="216000"/>
              </a:xfrm>
            </p:grpSpPr>
            <p:sp>
              <p:nvSpPr>
                <p:cNvPr id="2426" name="FTU - pre-ampullary duodenum">
                  <a:extLst>
                    <a:ext uri="{FF2B5EF4-FFF2-40B4-BE49-F238E27FC236}">
                      <a16:creationId xmlns:a16="http://schemas.microsoft.com/office/drawing/2014/main" id="{5E59BF60-7CDD-A07B-51AB-13E326F87525}"/>
                    </a:ext>
                  </a:extLst>
                </p:cNvPr>
                <p:cNvSpPr txBox="1"/>
                <p:nvPr/>
              </p:nvSpPr>
              <p:spPr>
                <a:xfrm>
                  <a:off x="14389372" y="1329098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Pre-ampullary duodenum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28" name="dock">
                  <a:extLst>
                    <a:ext uri="{FF2B5EF4-FFF2-40B4-BE49-F238E27FC236}">
                      <a16:creationId xmlns:a16="http://schemas.microsoft.com/office/drawing/2014/main" id="{898A5658-8D24-B711-B018-CC215C914116}"/>
                    </a:ext>
                  </a:extLst>
                </p:cNvPr>
                <p:cNvGrpSpPr/>
                <p:nvPr/>
              </p:nvGrpSpPr>
              <p:grpSpPr>
                <a:xfrm>
                  <a:off x="17844088" y="13307621"/>
                  <a:ext cx="57600" cy="186737"/>
                  <a:chOff x="2899599" y="12245125"/>
                  <a:chExt cx="57600" cy="186737"/>
                </a:xfrm>
              </p:grpSpPr>
              <p:sp>
                <p:nvSpPr>
                  <p:cNvPr id="2431" name="Text Box 3086">
                    <a:extLst>
                      <a:ext uri="{FF2B5EF4-FFF2-40B4-BE49-F238E27FC236}">
                        <a16:creationId xmlns:a16="http://schemas.microsoft.com/office/drawing/2014/main" id="{71547F36-7467-143D-CAE5-F3E81D98538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9599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32" name="Text Box 3086">
                    <a:extLst>
                      <a:ext uri="{FF2B5EF4-FFF2-40B4-BE49-F238E27FC236}">
                        <a16:creationId xmlns:a16="http://schemas.microsoft.com/office/drawing/2014/main" id="{FCA5441C-ED53-BB2A-BE28-09B4DFE47B6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9599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33" name="Text Box 3086">
                    <a:extLst>
                      <a:ext uri="{FF2B5EF4-FFF2-40B4-BE49-F238E27FC236}">
                        <a16:creationId xmlns:a16="http://schemas.microsoft.com/office/drawing/2014/main" id="{6CBDC969-E44D-BAF1-94CC-C43F5017625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9599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34" name="link">
                  <a:extLst>
                    <a:ext uri="{FF2B5EF4-FFF2-40B4-BE49-F238E27FC236}">
                      <a16:creationId xmlns:a16="http://schemas.microsoft.com/office/drawing/2014/main" id="{00115F38-A1CA-F429-B9B1-B1DB7B9EDA7A}"/>
                    </a:ext>
                  </a:extLst>
                </p:cNvPr>
                <p:cNvGrpSpPr/>
                <p:nvPr/>
              </p:nvGrpSpPr>
              <p:grpSpPr>
                <a:xfrm>
                  <a:off x="14471925" y="13400090"/>
                  <a:ext cx="271971" cy="72000"/>
                  <a:chOff x="1089566" y="4100851"/>
                  <a:chExt cx="271971" cy="72000"/>
                </a:xfrm>
              </p:grpSpPr>
              <p:sp>
                <p:nvSpPr>
                  <p:cNvPr id="2435" name="Star: 5 Points 2160">
                    <a:hlinkClick r:id="rId44"/>
                    <a:extLst>
                      <a:ext uri="{FF2B5EF4-FFF2-40B4-BE49-F238E27FC236}">
                        <a16:creationId xmlns:a16="http://schemas.microsoft.com/office/drawing/2014/main" id="{40C77E83-C577-8829-724F-CD1EA283424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566" y="410085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36" name="Star: 5 Points 2161">
                    <a:hlinkClick r:id="rId45"/>
                    <a:extLst>
                      <a:ext uri="{FF2B5EF4-FFF2-40B4-BE49-F238E27FC236}">
                        <a16:creationId xmlns:a16="http://schemas.microsoft.com/office/drawing/2014/main" id="{3FC0F7C9-AEDA-3A74-56ED-3DC6264CE20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552" y="410085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37" name="Star: 5 Points 2162">
                    <a:hlinkClick r:id="rId39"/>
                    <a:extLst>
                      <a:ext uri="{FF2B5EF4-FFF2-40B4-BE49-F238E27FC236}">
                        <a16:creationId xmlns:a16="http://schemas.microsoft.com/office/drawing/2014/main" id="{7D05E214-7F05-0B91-C56E-BE9DF1E9851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537" y="410085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54" name="dock - vascular">
                <a:extLst>
                  <a:ext uri="{FF2B5EF4-FFF2-40B4-BE49-F238E27FC236}">
                    <a16:creationId xmlns:a16="http://schemas.microsoft.com/office/drawing/2014/main" id="{28B7991E-C6A2-1A58-2861-F43AD171F610}"/>
                  </a:ext>
                </a:extLst>
              </p:cNvPr>
              <p:cNvGrpSpPr/>
              <p:nvPr/>
            </p:nvGrpSpPr>
            <p:grpSpPr>
              <a:xfrm>
                <a:off x="14192179" y="13289894"/>
                <a:ext cx="180000" cy="215380"/>
                <a:chOff x="14192636" y="12443974"/>
                <a:chExt cx="180000" cy="215380"/>
              </a:xfrm>
            </p:grpSpPr>
            <p:sp>
              <p:nvSpPr>
                <p:cNvPr id="2555" name="Text Box 3070">
                  <a:extLst>
                    <a:ext uri="{FF2B5EF4-FFF2-40B4-BE49-F238E27FC236}">
                      <a16:creationId xmlns:a16="http://schemas.microsoft.com/office/drawing/2014/main" id="{3690677F-21A5-0649-048B-60D37745BF85}"/>
                    </a:ext>
                  </a:extLst>
                </p:cNvPr>
                <p:cNvSpPr txBox="1"/>
                <p:nvPr/>
              </p:nvSpPr>
              <p:spPr>
                <a:xfrm>
                  <a:off x="14192636" y="12443974"/>
                  <a:ext cx="180000" cy="215380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56" name="Text Box 3036">
                  <a:extLst>
                    <a:ext uri="{FF2B5EF4-FFF2-40B4-BE49-F238E27FC236}">
                      <a16:creationId xmlns:a16="http://schemas.microsoft.com/office/drawing/2014/main" id="{BB797801-81D0-B7B7-6E4B-4DDA2FD63C6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46636" y="12523134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92" name="organ group - pancreas">
              <a:extLst>
                <a:ext uri="{FF2B5EF4-FFF2-40B4-BE49-F238E27FC236}">
                  <a16:creationId xmlns:a16="http://schemas.microsoft.com/office/drawing/2014/main" id="{B0CAA530-FF59-535C-B7A9-D74B8AB88365}"/>
                </a:ext>
              </a:extLst>
            </p:cNvPr>
            <p:cNvGrpSpPr/>
            <p:nvPr/>
          </p:nvGrpSpPr>
          <p:grpSpPr>
            <a:xfrm>
              <a:off x="15320009" y="14445004"/>
              <a:ext cx="4102884" cy="1714040"/>
              <a:chOff x="14177014" y="14445004"/>
              <a:chExt cx="4102884" cy="1714040"/>
            </a:xfrm>
          </p:grpSpPr>
          <p:sp>
            <p:nvSpPr>
              <p:cNvPr id="2439" name="organ - pancreas">
                <a:extLst>
                  <a:ext uri="{FF2B5EF4-FFF2-40B4-BE49-F238E27FC236}">
                    <a16:creationId xmlns:a16="http://schemas.microsoft.com/office/drawing/2014/main" id="{358008C0-C2D7-1672-D62B-A32E8C543AD8}"/>
                  </a:ext>
                </a:extLst>
              </p:cNvPr>
              <p:cNvSpPr txBox="1"/>
              <p:nvPr/>
            </p:nvSpPr>
            <p:spPr>
              <a:xfrm>
                <a:off x="14177014" y="14445004"/>
                <a:ext cx="4102884" cy="17140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Pancreas</a:t>
                </a:r>
              </a:p>
            </p:txBody>
          </p:sp>
          <p:grpSp>
            <p:nvGrpSpPr>
              <p:cNvPr id="2591" name="FTU - lobar pancreatic duct">
                <a:extLst>
                  <a:ext uri="{FF2B5EF4-FFF2-40B4-BE49-F238E27FC236}">
                    <a16:creationId xmlns:a16="http://schemas.microsoft.com/office/drawing/2014/main" id="{E7AD70B7-0C9B-88A7-1223-3D9A4A75CADE}"/>
                  </a:ext>
                </a:extLst>
              </p:cNvPr>
              <p:cNvGrpSpPr/>
              <p:nvPr/>
            </p:nvGrpSpPr>
            <p:grpSpPr>
              <a:xfrm>
                <a:off x="14387147" y="14774471"/>
                <a:ext cx="3888000" cy="216000"/>
                <a:chOff x="14387147" y="14774471"/>
                <a:chExt cx="3888000" cy="216000"/>
              </a:xfrm>
            </p:grpSpPr>
            <p:sp>
              <p:nvSpPr>
                <p:cNvPr id="2440" name="FTU - lobar pancreatic duct">
                  <a:extLst>
                    <a:ext uri="{FF2B5EF4-FFF2-40B4-BE49-F238E27FC236}">
                      <a16:creationId xmlns:a16="http://schemas.microsoft.com/office/drawing/2014/main" id="{C80588B6-A933-A6A5-CEF8-9201BCBAF726}"/>
                    </a:ext>
                  </a:extLst>
                </p:cNvPr>
                <p:cNvSpPr txBox="1"/>
                <p:nvPr/>
              </p:nvSpPr>
              <p:spPr>
                <a:xfrm>
                  <a:off x="14387147" y="1477447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Lobar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41" name="dock">
                  <a:extLst>
                    <a:ext uri="{FF2B5EF4-FFF2-40B4-BE49-F238E27FC236}">
                      <a16:creationId xmlns:a16="http://schemas.microsoft.com/office/drawing/2014/main" id="{23424B43-4453-4804-C1D6-314AF48FE870}"/>
                    </a:ext>
                  </a:extLst>
                </p:cNvPr>
                <p:cNvGrpSpPr/>
                <p:nvPr/>
              </p:nvGrpSpPr>
              <p:grpSpPr>
                <a:xfrm>
                  <a:off x="17840900" y="14789103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442" name="Text Box 3086">
                    <a:extLst>
                      <a:ext uri="{FF2B5EF4-FFF2-40B4-BE49-F238E27FC236}">
                        <a16:creationId xmlns:a16="http://schemas.microsoft.com/office/drawing/2014/main" id="{9D2C59F7-0FD7-D74B-8ACB-B79F8FEAA1E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43" name="Text Box 3086">
                    <a:extLst>
                      <a:ext uri="{FF2B5EF4-FFF2-40B4-BE49-F238E27FC236}">
                        <a16:creationId xmlns:a16="http://schemas.microsoft.com/office/drawing/2014/main" id="{CE5BD126-C49C-221D-769E-5663617BF6C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44" name="Text Box 3086">
                    <a:extLst>
                      <a:ext uri="{FF2B5EF4-FFF2-40B4-BE49-F238E27FC236}">
                        <a16:creationId xmlns:a16="http://schemas.microsoft.com/office/drawing/2014/main" id="{069B3EDE-F53B-F9F0-22F4-4E9D4C1A626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45" name="link">
                  <a:extLst>
                    <a:ext uri="{FF2B5EF4-FFF2-40B4-BE49-F238E27FC236}">
                      <a16:creationId xmlns:a16="http://schemas.microsoft.com/office/drawing/2014/main" id="{8BC09450-766E-3F6F-CC0B-CB9366A121DA}"/>
                    </a:ext>
                  </a:extLst>
                </p:cNvPr>
                <p:cNvGrpSpPr/>
                <p:nvPr/>
              </p:nvGrpSpPr>
              <p:grpSpPr>
                <a:xfrm>
                  <a:off x="14485720" y="14889102"/>
                  <a:ext cx="271971" cy="72000"/>
                  <a:chOff x="1092748" y="4101176"/>
                  <a:chExt cx="271971" cy="72000"/>
                </a:xfrm>
              </p:grpSpPr>
              <p:sp>
                <p:nvSpPr>
                  <p:cNvPr id="2446" name="Star: 5 Points 2177">
                    <a:hlinkClick r:id="rId46"/>
                    <a:extLst>
                      <a:ext uri="{FF2B5EF4-FFF2-40B4-BE49-F238E27FC236}">
                        <a16:creationId xmlns:a16="http://schemas.microsoft.com/office/drawing/2014/main" id="{BB3EA8D0-6A43-F56D-0355-90A57232868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748" y="410117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47" name="Star: 5 Points 2178">
                    <a:hlinkClick r:id="rId47"/>
                    <a:extLst>
                      <a:ext uri="{FF2B5EF4-FFF2-40B4-BE49-F238E27FC236}">
                        <a16:creationId xmlns:a16="http://schemas.microsoft.com/office/drawing/2014/main" id="{A0C08001-0516-D733-8D77-80DAC6ED18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734" y="410117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48" name="Star: 5 Points 2179">
                    <a:hlinkClick r:id="rId39"/>
                    <a:extLst>
                      <a:ext uri="{FF2B5EF4-FFF2-40B4-BE49-F238E27FC236}">
                        <a16:creationId xmlns:a16="http://schemas.microsoft.com/office/drawing/2014/main" id="{81E30BFB-A352-4B15-E9E0-A834B733061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719" y="410117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90" name="FTU - main pancreatic duct">
                <a:extLst>
                  <a:ext uri="{FF2B5EF4-FFF2-40B4-BE49-F238E27FC236}">
                    <a16:creationId xmlns:a16="http://schemas.microsoft.com/office/drawing/2014/main" id="{EC98CBA8-379E-29A3-DD79-29D27435968D}"/>
                  </a:ext>
                </a:extLst>
              </p:cNvPr>
              <p:cNvGrpSpPr/>
              <p:nvPr/>
            </p:nvGrpSpPr>
            <p:grpSpPr>
              <a:xfrm>
                <a:off x="14387147" y="14545433"/>
                <a:ext cx="3888000" cy="216000"/>
                <a:chOff x="14387147" y="14545433"/>
                <a:chExt cx="3888000" cy="216000"/>
              </a:xfrm>
            </p:grpSpPr>
            <p:sp>
              <p:nvSpPr>
                <p:cNvPr id="2449" name="FTU - main pancreatic duct">
                  <a:extLst>
                    <a:ext uri="{FF2B5EF4-FFF2-40B4-BE49-F238E27FC236}">
                      <a16:creationId xmlns:a16="http://schemas.microsoft.com/office/drawing/2014/main" id="{545565E3-1D21-2212-41F0-FDCC33AD8688}"/>
                    </a:ext>
                  </a:extLst>
                </p:cNvPr>
                <p:cNvSpPr txBox="1"/>
                <p:nvPr/>
              </p:nvSpPr>
              <p:spPr>
                <a:xfrm>
                  <a:off x="14387147" y="145454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Main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50" name="dock">
                  <a:extLst>
                    <a:ext uri="{FF2B5EF4-FFF2-40B4-BE49-F238E27FC236}">
                      <a16:creationId xmlns:a16="http://schemas.microsoft.com/office/drawing/2014/main" id="{340128F8-A66E-9EE3-FA7B-07D6C0F9DFE4}"/>
                    </a:ext>
                  </a:extLst>
                </p:cNvPr>
                <p:cNvGrpSpPr/>
                <p:nvPr/>
              </p:nvGrpSpPr>
              <p:grpSpPr>
                <a:xfrm>
                  <a:off x="17840900" y="14561049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451" name="Text Box 3086">
                    <a:extLst>
                      <a:ext uri="{FF2B5EF4-FFF2-40B4-BE49-F238E27FC236}">
                        <a16:creationId xmlns:a16="http://schemas.microsoft.com/office/drawing/2014/main" id="{BD7926AB-FDD0-1D76-7EE3-A6BFFDA2899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52" name="Text Box 3086">
                    <a:extLst>
                      <a:ext uri="{FF2B5EF4-FFF2-40B4-BE49-F238E27FC236}">
                        <a16:creationId xmlns:a16="http://schemas.microsoft.com/office/drawing/2014/main" id="{FF6C7E36-10B3-7740-35D3-413DAA9FAA8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53" name="Text Box 3086">
                    <a:extLst>
                      <a:ext uri="{FF2B5EF4-FFF2-40B4-BE49-F238E27FC236}">
                        <a16:creationId xmlns:a16="http://schemas.microsoft.com/office/drawing/2014/main" id="{2542D7E2-8C10-22E5-5CDB-0FC494357BA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54" name="link">
                  <a:extLst>
                    <a:ext uri="{FF2B5EF4-FFF2-40B4-BE49-F238E27FC236}">
                      <a16:creationId xmlns:a16="http://schemas.microsoft.com/office/drawing/2014/main" id="{9491BBAE-4896-2273-0041-4CAF0C8D828F}"/>
                    </a:ext>
                  </a:extLst>
                </p:cNvPr>
                <p:cNvGrpSpPr/>
                <p:nvPr/>
              </p:nvGrpSpPr>
              <p:grpSpPr>
                <a:xfrm>
                  <a:off x="14484938" y="14661517"/>
                  <a:ext cx="271971" cy="72000"/>
                  <a:chOff x="1091966" y="4102629"/>
                  <a:chExt cx="271971" cy="72000"/>
                </a:xfrm>
              </p:grpSpPr>
              <p:sp>
                <p:nvSpPr>
                  <p:cNvPr id="2455" name="Star: 5 Points 2187">
                    <a:hlinkClick r:id="rId46"/>
                    <a:extLst>
                      <a:ext uri="{FF2B5EF4-FFF2-40B4-BE49-F238E27FC236}">
                        <a16:creationId xmlns:a16="http://schemas.microsoft.com/office/drawing/2014/main" id="{2C97B0FC-485E-977A-F0C8-B1446FD4DAA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966" y="410262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56" name="Star: 5 Points 2188">
                    <a:hlinkClick r:id="rId47"/>
                    <a:extLst>
                      <a:ext uri="{FF2B5EF4-FFF2-40B4-BE49-F238E27FC236}">
                        <a16:creationId xmlns:a16="http://schemas.microsoft.com/office/drawing/2014/main" id="{03D9508A-9036-0DED-72F4-88B8A3C3CC3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952" y="410262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57" name="Star: 5 Points 2189">
                    <a:hlinkClick r:id="rId39"/>
                    <a:extLst>
                      <a:ext uri="{FF2B5EF4-FFF2-40B4-BE49-F238E27FC236}">
                        <a16:creationId xmlns:a16="http://schemas.microsoft.com/office/drawing/2014/main" id="{2BA356FF-BD9C-2E9C-1B79-E7F1BE3F2B2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937" y="410262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9" name="FTU - interlobular pancreatic duct">
                <a:extLst>
                  <a:ext uri="{FF2B5EF4-FFF2-40B4-BE49-F238E27FC236}">
                    <a16:creationId xmlns:a16="http://schemas.microsoft.com/office/drawing/2014/main" id="{CBA4FB34-E7D9-03B1-6EAD-BB0046E849D2}"/>
                  </a:ext>
                </a:extLst>
              </p:cNvPr>
              <p:cNvGrpSpPr/>
              <p:nvPr/>
            </p:nvGrpSpPr>
            <p:grpSpPr>
              <a:xfrm>
                <a:off x="14387147" y="15002525"/>
                <a:ext cx="3888000" cy="216000"/>
                <a:chOff x="14387147" y="15002525"/>
                <a:chExt cx="3888000" cy="216000"/>
              </a:xfrm>
            </p:grpSpPr>
            <p:sp>
              <p:nvSpPr>
                <p:cNvPr id="2458" name="FTU - interlobular pancreatic duct">
                  <a:extLst>
                    <a:ext uri="{FF2B5EF4-FFF2-40B4-BE49-F238E27FC236}">
                      <a16:creationId xmlns:a16="http://schemas.microsoft.com/office/drawing/2014/main" id="{066770AD-3B81-5CD5-0F38-FBFBFDCDFD83}"/>
                    </a:ext>
                  </a:extLst>
                </p:cNvPr>
                <p:cNvSpPr txBox="1"/>
                <p:nvPr/>
              </p:nvSpPr>
              <p:spPr>
                <a:xfrm>
                  <a:off x="14387147" y="1500252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59" name="dock">
                  <a:extLst>
                    <a:ext uri="{FF2B5EF4-FFF2-40B4-BE49-F238E27FC236}">
                      <a16:creationId xmlns:a16="http://schemas.microsoft.com/office/drawing/2014/main" id="{AE270472-A2B0-36D8-75B0-8F3FF73838B7}"/>
                    </a:ext>
                  </a:extLst>
                </p:cNvPr>
                <p:cNvGrpSpPr/>
                <p:nvPr/>
              </p:nvGrpSpPr>
              <p:grpSpPr>
                <a:xfrm>
                  <a:off x="17840900" y="15017157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460" name="Text Box 3086">
                    <a:extLst>
                      <a:ext uri="{FF2B5EF4-FFF2-40B4-BE49-F238E27FC236}">
                        <a16:creationId xmlns:a16="http://schemas.microsoft.com/office/drawing/2014/main" id="{88117DA8-A317-815D-CF40-1FE8963600B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61" name="Text Box 3086">
                    <a:extLst>
                      <a:ext uri="{FF2B5EF4-FFF2-40B4-BE49-F238E27FC236}">
                        <a16:creationId xmlns:a16="http://schemas.microsoft.com/office/drawing/2014/main" id="{D8052D84-B110-80C2-67A5-8D0CDFF6178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62" name="Text Box 3086">
                    <a:extLst>
                      <a:ext uri="{FF2B5EF4-FFF2-40B4-BE49-F238E27FC236}">
                        <a16:creationId xmlns:a16="http://schemas.microsoft.com/office/drawing/2014/main" id="{6EBAFEF0-6D09-3951-6D6A-44F8D058CE1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63" name="link">
                  <a:extLst>
                    <a:ext uri="{FF2B5EF4-FFF2-40B4-BE49-F238E27FC236}">
                      <a16:creationId xmlns:a16="http://schemas.microsoft.com/office/drawing/2014/main" id="{6AFE340F-1E39-0D16-5441-6C2F10E2FEB9}"/>
                    </a:ext>
                  </a:extLst>
                </p:cNvPr>
                <p:cNvGrpSpPr/>
                <p:nvPr/>
              </p:nvGrpSpPr>
              <p:grpSpPr>
                <a:xfrm>
                  <a:off x="14482637" y="15116614"/>
                  <a:ext cx="271971" cy="72000"/>
                  <a:chOff x="1089665" y="4100634"/>
                  <a:chExt cx="271971" cy="72000"/>
                </a:xfrm>
              </p:grpSpPr>
              <p:sp>
                <p:nvSpPr>
                  <p:cNvPr id="2464" name="Star: 5 Points 2197">
                    <a:hlinkClick r:id="rId46"/>
                    <a:extLst>
                      <a:ext uri="{FF2B5EF4-FFF2-40B4-BE49-F238E27FC236}">
                        <a16:creationId xmlns:a16="http://schemas.microsoft.com/office/drawing/2014/main" id="{42E01AF2-7380-EED2-FB5E-4627A9370A8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665" y="410063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65" name="Star: 5 Points 2198">
                    <a:hlinkClick r:id="rId47"/>
                    <a:extLst>
                      <a:ext uri="{FF2B5EF4-FFF2-40B4-BE49-F238E27FC236}">
                        <a16:creationId xmlns:a16="http://schemas.microsoft.com/office/drawing/2014/main" id="{691079AE-6429-5622-CFF7-9B3AA3E27E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651" y="410063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66" name="Star: 5 Points 2199">
                    <a:hlinkClick r:id="rId39"/>
                    <a:extLst>
                      <a:ext uri="{FF2B5EF4-FFF2-40B4-BE49-F238E27FC236}">
                        <a16:creationId xmlns:a16="http://schemas.microsoft.com/office/drawing/2014/main" id="{8198D305-1171-132B-548E-C0B87B1372E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636" y="410063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8" name="FTU - intralobular pancreatic duct">
                <a:extLst>
                  <a:ext uri="{FF2B5EF4-FFF2-40B4-BE49-F238E27FC236}">
                    <a16:creationId xmlns:a16="http://schemas.microsoft.com/office/drawing/2014/main" id="{6C6EF022-E3DA-4953-F786-BD9E3695B80F}"/>
                  </a:ext>
                </a:extLst>
              </p:cNvPr>
              <p:cNvGrpSpPr/>
              <p:nvPr/>
            </p:nvGrpSpPr>
            <p:grpSpPr>
              <a:xfrm>
                <a:off x="14387147" y="15230579"/>
                <a:ext cx="3888000" cy="216000"/>
                <a:chOff x="14387147" y="15230579"/>
                <a:chExt cx="3888000" cy="216000"/>
              </a:xfrm>
            </p:grpSpPr>
            <p:sp>
              <p:nvSpPr>
                <p:cNvPr id="2467" name="FTU - intralobular pancreatic duct">
                  <a:extLst>
                    <a:ext uri="{FF2B5EF4-FFF2-40B4-BE49-F238E27FC236}">
                      <a16:creationId xmlns:a16="http://schemas.microsoft.com/office/drawing/2014/main" id="{40607C68-6F73-9F8B-3E49-93814F3651B8}"/>
                    </a:ext>
                  </a:extLst>
                </p:cNvPr>
                <p:cNvSpPr txBox="1"/>
                <p:nvPr/>
              </p:nvSpPr>
              <p:spPr>
                <a:xfrm>
                  <a:off x="14387147" y="1523057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Intralobular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68" name="dock">
                  <a:extLst>
                    <a:ext uri="{FF2B5EF4-FFF2-40B4-BE49-F238E27FC236}">
                      <a16:creationId xmlns:a16="http://schemas.microsoft.com/office/drawing/2014/main" id="{0B2A70E4-9941-B21B-8CA5-2342867915A9}"/>
                    </a:ext>
                  </a:extLst>
                </p:cNvPr>
                <p:cNvGrpSpPr/>
                <p:nvPr/>
              </p:nvGrpSpPr>
              <p:grpSpPr>
                <a:xfrm>
                  <a:off x="17838095" y="15245211"/>
                  <a:ext cx="60405" cy="186737"/>
                  <a:chOff x="2895831" y="12245125"/>
                  <a:chExt cx="60405" cy="186737"/>
                </a:xfrm>
              </p:grpSpPr>
              <p:sp>
                <p:nvSpPr>
                  <p:cNvPr id="2469" name="Text Box 3086">
                    <a:extLst>
                      <a:ext uri="{FF2B5EF4-FFF2-40B4-BE49-F238E27FC236}">
                        <a16:creationId xmlns:a16="http://schemas.microsoft.com/office/drawing/2014/main" id="{59DAD9F1-1424-6DA5-3B7B-69A5F2AC78B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70" name="Text Box 3086">
                    <a:extLst>
                      <a:ext uri="{FF2B5EF4-FFF2-40B4-BE49-F238E27FC236}">
                        <a16:creationId xmlns:a16="http://schemas.microsoft.com/office/drawing/2014/main" id="{4D40ADA0-B0ED-D788-5A09-D6DE0E24E19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83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71" name="Text Box 3086">
                    <a:extLst>
                      <a:ext uri="{FF2B5EF4-FFF2-40B4-BE49-F238E27FC236}">
                        <a16:creationId xmlns:a16="http://schemas.microsoft.com/office/drawing/2014/main" id="{69ECE2C7-1670-96B8-FBF5-43DD5AF16E5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72" name="link">
                  <a:extLst>
                    <a:ext uri="{FF2B5EF4-FFF2-40B4-BE49-F238E27FC236}">
                      <a16:creationId xmlns:a16="http://schemas.microsoft.com/office/drawing/2014/main" id="{A2BA8A3E-91FB-D510-4F9C-37316130684A}"/>
                    </a:ext>
                  </a:extLst>
                </p:cNvPr>
                <p:cNvGrpSpPr/>
                <p:nvPr/>
              </p:nvGrpSpPr>
              <p:grpSpPr>
                <a:xfrm>
                  <a:off x="14486819" y="15349072"/>
                  <a:ext cx="271971" cy="72000"/>
                  <a:chOff x="1093847" y="4105038"/>
                  <a:chExt cx="271971" cy="72000"/>
                </a:xfrm>
              </p:grpSpPr>
              <p:sp>
                <p:nvSpPr>
                  <p:cNvPr id="2473" name="Star: 5 Points 2207">
                    <a:hlinkClick r:id="rId46"/>
                    <a:extLst>
                      <a:ext uri="{FF2B5EF4-FFF2-40B4-BE49-F238E27FC236}">
                        <a16:creationId xmlns:a16="http://schemas.microsoft.com/office/drawing/2014/main" id="{47069A26-43C7-8942-A362-330C69223B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3847" y="410503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74" name="Star: 5 Points 2208">
                    <a:hlinkClick r:id="rId47"/>
                    <a:extLst>
                      <a:ext uri="{FF2B5EF4-FFF2-40B4-BE49-F238E27FC236}">
                        <a16:creationId xmlns:a16="http://schemas.microsoft.com/office/drawing/2014/main" id="{76091061-C6DB-1545-0412-506B7834ACA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3833" y="410503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75" name="Star: 5 Points 2209">
                    <a:hlinkClick r:id="rId39"/>
                    <a:extLst>
                      <a:ext uri="{FF2B5EF4-FFF2-40B4-BE49-F238E27FC236}">
                        <a16:creationId xmlns:a16="http://schemas.microsoft.com/office/drawing/2014/main" id="{6A58AA8F-BA0C-DA9E-7B2B-B0B7DA227A6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3818" y="410503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5" name="FTU - striated pancreatic duct">
                <a:extLst>
                  <a:ext uri="{FF2B5EF4-FFF2-40B4-BE49-F238E27FC236}">
                    <a16:creationId xmlns:a16="http://schemas.microsoft.com/office/drawing/2014/main" id="{E78AF532-10CD-BBCF-4E46-C873E7B80733}"/>
                  </a:ext>
                </a:extLst>
              </p:cNvPr>
              <p:cNvGrpSpPr/>
              <p:nvPr/>
            </p:nvGrpSpPr>
            <p:grpSpPr>
              <a:xfrm>
                <a:off x="14387147" y="15458633"/>
                <a:ext cx="3888000" cy="216000"/>
                <a:chOff x="14387147" y="15458633"/>
                <a:chExt cx="3888000" cy="216000"/>
              </a:xfrm>
            </p:grpSpPr>
            <p:sp>
              <p:nvSpPr>
                <p:cNvPr id="2476" name="FTU - striated pancreatic duct">
                  <a:extLst>
                    <a:ext uri="{FF2B5EF4-FFF2-40B4-BE49-F238E27FC236}">
                      <a16:creationId xmlns:a16="http://schemas.microsoft.com/office/drawing/2014/main" id="{9DEBA2ED-B906-20AE-7F29-1E89422B215F}"/>
                    </a:ext>
                  </a:extLst>
                </p:cNvPr>
                <p:cNvSpPr txBox="1"/>
                <p:nvPr/>
              </p:nvSpPr>
              <p:spPr>
                <a:xfrm>
                  <a:off x="14387147" y="154586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Striated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77" name="dock">
                  <a:extLst>
                    <a:ext uri="{FF2B5EF4-FFF2-40B4-BE49-F238E27FC236}">
                      <a16:creationId xmlns:a16="http://schemas.microsoft.com/office/drawing/2014/main" id="{6219DC45-DC63-17E6-90C8-12EE71A829AF}"/>
                    </a:ext>
                  </a:extLst>
                </p:cNvPr>
                <p:cNvGrpSpPr/>
                <p:nvPr/>
              </p:nvGrpSpPr>
              <p:grpSpPr>
                <a:xfrm>
                  <a:off x="17838101" y="15473265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478" name="Text Box 3086">
                    <a:extLst>
                      <a:ext uri="{FF2B5EF4-FFF2-40B4-BE49-F238E27FC236}">
                        <a16:creationId xmlns:a16="http://schemas.microsoft.com/office/drawing/2014/main" id="{82E823C1-1C1E-4074-DB5F-64426B331D9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79" name="Text Box 3086">
                    <a:extLst>
                      <a:ext uri="{FF2B5EF4-FFF2-40B4-BE49-F238E27FC236}">
                        <a16:creationId xmlns:a16="http://schemas.microsoft.com/office/drawing/2014/main" id="{EC7B1619-A732-336B-08D1-ED9D9E6BA0D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80" name="Text Box 3086">
                    <a:extLst>
                      <a:ext uri="{FF2B5EF4-FFF2-40B4-BE49-F238E27FC236}">
                        <a16:creationId xmlns:a16="http://schemas.microsoft.com/office/drawing/2014/main" id="{D5A1B337-E715-AB6D-A2E1-EFF61DBFCEC5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81" name="link">
                  <a:extLst>
                    <a:ext uri="{FF2B5EF4-FFF2-40B4-BE49-F238E27FC236}">
                      <a16:creationId xmlns:a16="http://schemas.microsoft.com/office/drawing/2014/main" id="{5A76A4A6-5ED6-4DDA-0834-9C1425EC5C32}"/>
                    </a:ext>
                  </a:extLst>
                </p:cNvPr>
                <p:cNvGrpSpPr/>
                <p:nvPr/>
              </p:nvGrpSpPr>
              <p:grpSpPr>
                <a:xfrm>
                  <a:off x="14478839" y="15580620"/>
                  <a:ext cx="271971" cy="72000"/>
                  <a:chOff x="1091471" y="4108522"/>
                  <a:chExt cx="271971" cy="72000"/>
                </a:xfrm>
              </p:grpSpPr>
              <p:sp>
                <p:nvSpPr>
                  <p:cNvPr id="2482" name="Star: 5 Points 2217">
                    <a:hlinkClick r:id="rId46"/>
                    <a:extLst>
                      <a:ext uri="{FF2B5EF4-FFF2-40B4-BE49-F238E27FC236}">
                        <a16:creationId xmlns:a16="http://schemas.microsoft.com/office/drawing/2014/main" id="{1D3F453B-CA32-91A5-C33A-2B4143E8527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471" y="41085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83" name="Star: 5 Points 2218">
                    <a:hlinkClick r:id="rId47"/>
                    <a:extLst>
                      <a:ext uri="{FF2B5EF4-FFF2-40B4-BE49-F238E27FC236}">
                        <a16:creationId xmlns:a16="http://schemas.microsoft.com/office/drawing/2014/main" id="{6F423B38-2D14-87B9-DD9D-18CFC8F40CB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457" y="41085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84" name="Star: 5 Points 2219">
                    <a:hlinkClick r:id="rId39"/>
                    <a:extLst>
                      <a:ext uri="{FF2B5EF4-FFF2-40B4-BE49-F238E27FC236}">
                        <a16:creationId xmlns:a16="http://schemas.microsoft.com/office/drawing/2014/main" id="{F0F47155-9B7F-8671-273B-0BF13C84192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442" y="41085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4" name="FTU - intercalated pancreatic duct">
                <a:extLst>
                  <a:ext uri="{FF2B5EF4-FFF2-40B4-BE49-F238E27FC236}">
                    <a16:creationId xmlns:a16="http://schemas.microsoft.com/office/drawing/2014/main" id="{25A1C771-9D84-705A-92DD-A1289D6E9FA7}"/>
                  </a:ext>
                </a:extLst>
              </p:cNvPr>
              <p:cNvGrpSpPr/>
              <p:nvPr/>
            </p:nvGrpSpPr>
            <p:grpSpPr>
              <a:xfrm>
                <a:off x="14387147" y="15686687"/>
                <a:ext cx="3888000" cy="216000"/>
                <a:chOff x="14387147" y="15686687"/>
                <a:chExt cx="3888000" cy="216000"/>
              </a:xfrm>
            </p:grpSpPr>
            <p:sp>
              <p:nvSpPr>
                <p:cNvPr id="2485" name="FTU - intercalated pancreatic duct">
                  <a:extLst>
                    <a:ext uri="{FF2B5EF4-FFF2-40B4-BE49-F238E27FC236}">
                      <a16:creationId xmlns:a16="http://schemas.microsoft.com/office/drawing/2014/main" id="{8F3902DE-4966-DE92-CA4B-ED6F33BB52E1}"/>
                    </a:ext>
                  </a:extLst>
                </p:cNvPr>
                <p:cNvSpPr txBox="1"/>
                <p:nvPr/>
              </p:nvSpPr>
              <p:spPr>
                <a:xfrm>
                  <a:off x="14387147" y="1568668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Intercalated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86" name="dock">
                  <a:extLst>
                    <a:ext uri="{FF2B5EF4-FFF2-40B4-BE49-F238E27FC236}">
                      <a16:creationId xmlns:a16="http://schemas.microsoft.com/office/drawing/2014/main" id="{6C2B1917-834C-77DE-5EA2-4550F8451743}"/>
                    </a:ext>
                  </a:extLst>
                </p:cNvPr>
                <p:cNvGrpSpPr/>
                <p:nvPr/>
              </p:nvGrpSpPr>
              <p:grpSpPr>
                <a:xfrm>
                  <a:off x="17838101" y="15701319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487" name="Text Box 3086">
                    <a:extLst>
                      <a:ext uri="{FF2B5EF4-FFF2-40B4-BE49-F238E27FC236}">
                        <a16:creationId xmlns:a16="http://schemas.microsoft.com/office/drawing/2014/main" id="{B4E1567C-84F0-9C99-C324-D3467708C2A6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88" name="Text Box 3086">
                    <a:extLst>
                      <a:ext uri="{FF2B5EF4-FFF2-40B4-BE49-F238E27FC236}">
                        <a16:creationId xmlns:a16="http://schemas.microsoft.com/office/drawing/2014/main" id="{658BB3BF-38B4-A3DA-756B-EABD0FCA6F90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89" name="Text Box 3086">
                    <a:extLst>
                      <a:ext uri="{FF2B5EF4-FFF2-40B4-BE49-F238E27FC236}">
                        <a16:creationId xmlns:a16="http://schemas.microsoft.com/office/drawing/2014/main" id="{7A0F3588-1B55-6063-63E8-831F9B34BBA8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90" name="link">
                  <a:extLst>
                    <a:ext uri="{FF2B5EF4-FFF2-40B4-BE49-F238E27FC236}">
                      <a16:creationId xmlns:a16="http://schemas.microsoft.com/office/drawing/2014/main" id="{804F8E51-517A-D388-E7E5-712FF8BB5B3E}"/>
                    </a:ext>
                  </a:extLst>
                </p:cNvPr>
                <p:cNvGrpSpPr/>
                <p:nvPr/>
              </p:nvGrpSpPr>
              <p:grpSpPr>
                <a:xfrm>
                  <a:off x="14480321" y="15800560"/>
                  <a:ext cx="271971" cy="72000"/>
                  <a:chOff x="1092953" y="4100408"/>
                  <a:chExt cx="271971" cy="72000"/>
                </a:xfrm>
              </p:grpSpPr>
              <p:sp>
                <p:nvSpPr>
                  <p:cNvPr id="2491" name="Star: 5 Points 2227">
                    <a:hlinkClick r:id="rId46"/>
                    <a:extLst>
                      <a:ext uri="{FF2B5EF4-FFF2-40B4-BE49-F238E27FC236}">
                        <a16:creationId xmlns:a16="http://schemas.microsoft.com/office/drawing/2014/main" id="{D35CEB68-A014-8F77-6C9C-8B083C8ED09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10040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92" name="Star: 5 Points 2228">
                    <a:hlinkClick r:id="rId47"/>
                    <a:extLst>
                      <a:ext uri="{FF2B5EF4-FFF2-40B4-BE49-F238E27FC236}">
                        <a16:creationId xmlns:a16="http://schemas.microsoft.com/office/drawing/2014/main" id="{C6126CC0-CD25-C7A9-5E00-BF9E3B9D82A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10040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93" name="Star: 5 Points 2229">
                    <a:hlinkClick r:id="rId39"/>
                    <a:extLst>
                      <a:ext uri="{FF2B5EF4-FFF2-40B4-BE49-F238E27FC236}">
                        <a16:creationId xmlns:a16="http://schemas.microsoft.com/office/drawing/2014/main" id="{BD6176E8-76DA-3CA5-63DA-1EC8078C27A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10040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3" name="FTU - pancreatic parenchyma">
                <a:extLst>
                  <a:ext uri="{FF2B5EF4-FFF2-40B4-BE49-F238E27FC236}">
                    <a16:creationId xmlns:a16="http://schemas.microsoft.com/office/drawing/2014/main" id="{7FA0D632-830A-301B-F373-77603A1D975F}"/>
                  </a:ext>
                </a:extLst>
              </p:cNvPr>
              <p:cNvGrpSpPr/>
              <p:nvPr/>
            </p:nvGrpSpPr>
            <p:grpSpPr>
              <a:xfrm>
                <a:off x="14387147" y="15914739"/>
                <a:ext cx="3888000" cy="216000"/>
                <a:chOff x="14387147" y="15914739"/>
                <a:chExt cx="3888000" cy="216000"/>
              </a:xfrm>
            </p:grpSpPr>
            <p:sp>
              <p:nvSpPr>
                <p:cNvPr id="2494" name="FTU - pancreatic parenchyma">
                  <a:extLst>
                    <a:ext uri="{FF2B5EF4-FFF2-40B4-BE49-F238E27FC236}">
                      <a16:creationId xmlns:a16="http://schemas.microsoft.com/office/drawing/2014/main" id="{D4F5D031-C82B-4D79-9029-1F9D03CB3EFA}"/>
                    </a:ext>
                  </a:extLst>
                </p:cNvPr>
                <p:cNvSpPr txBox="1"/>
                <p:nvPr/>
              </p:nvSpPr>
              <p:spPr>
                <a:xfrm>
                  <a:off x="14387147" y="1591473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Pancreatic parenchyma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95" name="dock">
                  <a:extLst>
                    <a:ext uri="{FF2B5EF4-FFF2-40B4-BE49-F238E27FC236}">
                      <a16:creationId xmlns:a16="http://schemas.microsoft.com/office/drawing/2014/main" id="{F4389521-B8C6-3815-22CE-AC9C97959E4E}"/>
                    </a:ext>
                  </a:extLst>
                </p:cNvPr>
                <p:cNvGrpSpPr/>
                <p:nvPr/>
              </p:nvGrpSpPr>
              <p:grpSpPr>
                <a:xfrm>
                  <a:off x="17840906" y="15929371"/>
                  <a:ext cx="57600" cy="186737"/>
                  <a:chOff x="2904246" y="12245125"/>
                  <a:chExt cx="57600" cy="186737"/>
                </a:xfrm>
              </p:grpSpPr>
              <p:sp>
                <p:nvSpPr>
                  <p:cNvPr id="2496" name="Text Box 3086">
                    <a:extLst>
                      <a:ext uri="{FF2B5EF4-FFF2-40B4-BE49-F238E27FC236}">
                        <a16:creationId xmlns:a16="http://schemas.microsoft.com/office/drawing/2014/main" id="{08A64514-0483-B5C6-006E-40EE6F008876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97" name="Text Box 3086">
                    <a:extLst>
                      <a:ext uri="{FF2B5EF4-FFF2-40B4-BE49-F238E27FC236}">
                        <a16:creationId xmlns:a16="http://schemas.microsoft.com/office/drawing/2014/main" id="{3194B53C-4133-8736-BCE3-DB24EB25363E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98" name="Text Box 3086">
                    <a:extLst>
                      <a:ext uri="{FF2B5EF4-FFF2-40B4-BE49-F238E27FC236}">
                        <a16:creationId xmlns:a16="http://schemas.microsoft.com/office/drawing/2014/main" id="{98D21B90-98EC-1561-C13B-6795285135C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99" name="link">
                  <a:extLst>
                    <a:ext uri="{FF2B5EF4-FFF2-40B4-BE49-F238E27FC236}">
                      <a16:creationId xmlns:a16="http://schemas.microsoft.com/office/drawing/2014/main" id="{8D4B8827-9A1B-4248-52B3-D4A5C70F4299}"/>
                    </a:ext>
                  </a:extLst>
                </p:cNvPr>
                <p:cNvGrpSpPr/>
                <p:nvPr/>
              </p:nvGrpSpPr>
              <p:grpSpPr>
                <a:xfrm>
                  <a:off x="14480321" y="16028169"/>
                  <a:ext cx="271971" cy="72000"/>
                  <a:chOff x="1092953" y="4099965"/>
                  <a:chExt cx="271971" cy="72000"/>
                </a:xfrm>
              </p:grpSpPr>
              <p:sp>
                <p:nvSpPr>
                  <p:cNvPr id="2500" name="Star: 5 Points 2237">
                    <a:hlinkClick r:id="rId46"/>
                    <a:extLst>
                      <a:ext uri="{FF2B5EF4-FFF2-40B4-BE49-F238E27FC236}">
                        <a16:creationId xmlns:a16="http://schemas.microsoft.com/office/drawing/2014/main" id="{21E50C20-A92C-495D-93DA-BBB281BA555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099965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01" name="Star: 5 Points 2238">
                    <a:hlinkClick r:id="rId47"/>
                    <a:extLst>
                      <a:ext uri="{FF2B5EF4-FFF2-40B4-BE49-F238E27FC236}">
                        <a16:creationId xmlns:a16="http://schemas.microsoft.com/office/drawing/2014/main" id="{F1EC7E78-792B-85C1-2F6D-EF6CC0A6104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099965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02" name="Star: 5 Points 2239">
                    <a:hlinkClick r:id="rId39"/>
                    <a:extLst>
                      <a:ext uri="{FF2B5EF4-FFF2-40B4-BE49-F238E27FC236}">
                        <a16:creationId xmlns:a16="http://schemas.microsoft.com/office/drawing/2014/main" id="{C7B74520-755F-6046-26D3-140E765197D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099965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57" name="dock - vascular">
                <a:extLst>
                  <a:ext uri="{FF2B5EF4-FFF2-40B4-BE49-F238E27FC236}">
                    <a16:creationId xmlns:a16="http://schemas.microsoft.com/office/drawing/2014/main" id="{D6093077-00D7-E741-3A9D-E0CFC80A2286}"/>
                  </a:ext>
                </a:extLst>
              </p:cNvPr>
              <p:cNvGrpSpPr/>
              <p:nvPr/>
            </p:nvGrpSpPr>
            <p:grpSpPr>
              <a:xfrm>
                <a:off x="14192179" y="14542863"/>
                <a:ext cx="180000" cy="1587876"/>
                <a:chOff x="14174691" y="14542863"/>
                <a:chExt cx="180000" cy="1587876"/>
              </a:xfrm>
            </p:grpSpPr>
            <p:sp>
              <p:nvSpPr>
                <p:cNvPr id="2558" name="Text Box 3070">
                  <a:extLst>
                    <a:ext uri="{FF2B5EF4-FFF2-40B4-BE49-F238E27FC236}">
                      <a16:creationId xmlns:a16="http://schemas.microsoft.com/office/drawing/2014/main" id="{0265C992-0C3B-3BE3-2763-FAE7C49962DC}"/>
                    </a:ext>
                  </a:extLst>
                </p:cNvPr>
                <p:cNvSpPr txBox="1"/>
                <p:nvPr/>
              </p:nvSpPr>
              <p:spPr>
                <a:xfrm>
                  <a:off x="14174691" y="14542863"/>
                  <a:ext cx="180000" cy="1587876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59" name="Text Box 3036">
                  <a:extLst>
                    <a:ext uri="{FF2B5EF4-FFF2-40B4-BE49-F238E27FC236}">
                      <a16:creationId xmlns:a16="http://schemas.microsoft.com/office/drawing/2014/main" id="{06BDE9BB-41AF-7109-89EA-7ABA03EE788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30080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17" name="organ group - liver">
              <a:extLst>
                <a:ext uri="{FF2B5EF4-FFF2-40B4-BE49-F238E27FC236}">
                  <a16:creationId xmlns:a16="http://schemas.microsoft.com/office/drawing/2014/main" id="{58C08A64-23AD-12E7-1101-1878CDFCEC50}"/>
                </a:ext>
              </a:extLst>
            </p:cNvPr>
            <p:cNvGrpSpPr/>
            <p:nvPr/>
          </p:nvGrpSpPr>
          <p:grpSpPr>
            <a:xfrm>
              <a:off x="15320320" y="17547392"/>
              <a:ext cx="4104000" cy="1486975"/>
              <a:chOff x="14177325" y="17547392"/>
              <a:chExt cx="4104000" cy="1486975"/>
            </a:xfrm>
          </p:grpSpPr>
          <p:sp>
            <p:nvSpPr>
              <p:cNvPr id="2209" name="organ - liver">
                <a:extLst>
                  <a:ext uri="{FF2B5EF4-FFF2-40B4-BE49-F238E27FC236}">
                    <a16:creationId xmlns:a16="http://schemas.microsoft.com/office/drawing/2014/main" id="{00CF3059-EF4B-E3F5-90D8-02CAD1B6E6FC}"/>
                  </a:ext>
                </a:extLst>
              </p:cNvPr>
              <p:cNvSpPr txBox="1"/>
              <p:nvPr/>
            </p:nvSpPr>
            <p:spPr>
              <a:xfrm>
                <a:off x="14177325" y="17547392"/>
                <a:ext cx="4104000" cy="148697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Liver</a:t>
                </a:r>
              </a:p>
            </p:txBody>
          </p:sp>
          <p:grpSp>
            <p:nvGrpSpPr>
              <p:cNvPr id="2609" name="FTU - interlobular bile duct">
                <a:extLst>
                  <a:ext uri="{FF2B5EF4-FFF2-40B4-BE49-F238E27FC236}">
                    <a16:creationId xmlns:a16="http://schemas.microsoft.com/office/drawing/2014/main" id="{32C7C8A9-C438-8BF4-043C-66A887B91C76}"/>
                  </a:ext>
                </a:extLst>
              </p:cNvPr>
              <p:cNvGrpSpPr/>
              <p:nvPr/>
            </p:nvGrpSpPr>
            <p:grpSpPr>
              <a:xfrm>
                <a:off x="14388159" y="17876926"/>
                <a:ext cx="3888000" cy="216000"/>
                <a:chOff x="14388159" y="17876926"/>
                <a:chExt cx="3888000" cy="216000"/>
              </a:xfrm>
            </p:grpSpPr>
            <p:sp>
              <p:nvSpPr>
                <p:cNvPr id="2210" name="FTU - interlobular bile duct">
                  <a:extLst>
                    <a:ext uri="{FF2B5EF4-FFF2-40B4-BE49-F238E27FC236}">
                      <a16:creationId xmlns:a16="http://schemas.microsoft.com/office/drawing/2014/main" id="{999F314D-08E0-A962-17E5-1CAFC7C7BC19}"/>
                    </a:ext>
                  </a:extLst>
                </p:cNvPr>
                <p:cNvSpPr txBox="1"/>
                <p:nvPr/>
              </p:nvSpPr>
              <p:spPr>
                <a:xfrm>
                  <a:off x="14388159" y="17876926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Interlobular bile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12" name="dock">
                  <a:extLst>
                    <a:ext uri="{FF2B5EF4-FFF2-40B4-BE49-F238E27FC236}">
                      <a16:creationId xmlns:a16="http://schemas.microsoft.com/office/drawing/2014/main" id="{8BA69DCF-D673-5D60-2946-462E2459D487}"/>
                    </a:ext>
                  </a:extLst>
                </p:cNvPr>
                <p:cNvGrpSpPr/>
                <p:nvPr/>
              </p:nvGrpSpPr>
              <p:grpSpPr>
                <a:xfrm>
                  <a:off x="17835127" y="17891491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215" name="Text Box 3086">
                    <a:extLst>
                      <a:ext uri="{FF2B5EF4-FFF2-40B4-BE49-F238E27FC236}">
                        <a16:creationId xmlns:a16="http://schemas.microsoft.com/office/drawing/2014/main" id="{ED45D570-661A-963A-957D-F48A47C4CBD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16" name="Text Box 3086">
                    <a:extLst>
                      <a:ext uri="{FF2B5EF4-FFF2-40B4-BE49-F238E27FC236}">
                        <a16:creationId xmlns:a16="http://schemas.microsoft.com/office/drawing/2014/main" id="{B712F99D-8AC9-5B3E-DDDC-401841A964E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17" name="Text Box 3086">
                    <a:extLst>
                      <a:ext uri="{FF2B5EF4-FFF2-40B4-BE49-F238E27FC236}">
                        <a16:creationId xmlns:a16="http://schemas.microsoft.com/office/drawing/2014/main" id="{F52BFAAF-51D2-9E93-2F9B-A063460F408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18" name="link">
                  <a:extLst>
                    <a:ext uri="{FF2B5EF4-FFF2-40B4-BE49-F238E27FC236}">
                      <a16:creationId xmlns:a16="http://schemas.microsoft.com/office/drawing/2014/main" id="{F9A5038A-A06A-32A9-B030-259E9F5EC781}"/>
                    </a:ext>
                  </a:extLst>
                </p:cNvPr>
                <p:cNvGrpSpPr/>
                <p:nvPr/>
              </p:nvGrpSpPr>
              <p:grpSpPr>
                <a:xfrm>
                  <a:off x="14484766" y="17980873"/>
                  <a:ext cx="271971" cy="72000"/>
                  <a:chOff x="1097019" y="4095524"/>
                  <a:chExt cx="271971" cy="72000"/>
                </a:xfrm>
              </p:grpSpPr>
              <p:sp>
                <p:nvSpPr>
                  <p:cNvPr id="2219" name="Star: 5 Points 1913">
                    <a:hlinkClick r:id="rId48"/>
                    <a:extLst>
                      <a:ext uri="{FF2B5EF4-FFF2-40B4-BE49-F238E27FC236}">
                        <a16:creationId xmlns:a16="http://schemas.microsoft.com/office/drawing/2014/main" id="{84E6E26D-F5F5-7C20-91DE-0EBA938AAD3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7019" y="409552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20" name="Star: 5 Points 1914">
                    <a:hlinkClick r:id="rId22"/>
                    <a:extLst>
                      <a:ext uri="{FF2B5EF4-FFF2-40B4-BE49-F238E27FC236}">
                        <a16:creationId xmlns:a16="http://schemas.microsoft.com/office/drawing/2014/main" id="{16856E70-F1DB-F3C2-5BB2-A81A109D932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7005" y="409552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21" name="Star: 5 Points 1915">
                    <a:hlinkClick r:id="rId39"/>
                    <a:extLst>
                      <a:ext uri="{FF2B5EF4-FFF2-40B4-BE49-F238E27FC236}">
                        <a16:creationId xmlns:a16="http://schemas.microsoft.com/office/drawing/2014/main" id="{D3E00F38-75D1-E176-28EA-C4F2BA2CD2D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6990" y="409552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10" name="FTU - intrahepatic duct">
                <a:extLst>
                  <a:ext uri="{FF2B5EF4-FFF2-40B4-BE49-F238E27FC236}">
                    <a16:creationId xmlns:a16="http://schemas.microsoft.com/office/drawing/2014/main" id="{73519E39-E0CC-58AA-7AFF-6D81AD201FFA}"/>
                  </a:ext>
                </a:extLst>
              </p:cNvPr>
              <p:cNvGrpSpPr/>
              <p:nvPr/>
            </p:nvGrpSpPr>
            <p:grpSpPr>
              <a:xfrm>
                <a:off x="14389984" y="17647888"/>
                <a:ext cx="3888000" cy="216000"/>
                <a:chOff x="14389984" y="17647888"/>
                <a:chExt cx="3888000" cy="216000"/>
              </a:xfrm>
            </p:grpSpPr>
            <p:sp>
              <p:nvSpPr>
                <p:cNvPr id="2222" name="FTU - intrahepatic duct">
                  <a:extLst>
                    <a:ext uri="{FF2B5EF4-FFF2-40B4-BE49-F238E27FC236}">
                      <a16:creationId xmlns:a16="http://schemas.microsoft.com/office/drawing/2014/main" id="{03F2E0D7-1FF4-0249-7813-62F37DB93DE7}"/>
                    </a:ext>
                  </a:extLst>
                </p:cNvPr>
                <p:cNvSpPr txBox="1"/>
                <p:nvPr/>
              </p:nvSpPr>
              <p:spPr>
                <a:xfrm>
                  <a:off x="14389984" y="17647888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Intrahepatic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24" name="dock">
                  <a:extLst>
                    <a:ext uri="{FF2B5EF4-FFF2-40B4-BE49-F238E27FC236}">
                      <a16:creationId xmlns:a16="http://schemas.microsoft.com/office/drawing/2014/main" id="{6327F932-D8D0-482C-FB66-7483A413AC91}"/>
                    </a:ext>
                  </a:extLst>
                </p:cNvPr>
                <p:cNvGrpSpPr/>
                <p:nvPr/>
              </p:nvGrpSpPr>
              <p:grpSpPr>
                <a:xfrm>
                  <a:off x="17832830" y="1766343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227" name="Text Box 3086">
                    <a:extLst>
                      <a:ext uri="{FF2B5EF4-FFF2-40B4-BE49-F238E27FC236}">
                        <a16:creationId xmlns:a16="http://schemas.microsoft.com/office/drawing/2014/main" id="{7045C53F-90E1-CF5A-176C-CBD6A85CC2A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28" name="Text Box 3086">
                    <a:extLst>
                      <a:ext uri="{FF2B5EF4-FFF2-40B4-BE49-F238E27FC236}">
                        <a16:creationId xmlns:a16="http://schemas.microsoft.com/office/drawing/2014/main" id="{A20BE073-C3A9-F34A-8686-C576FFC616E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29" name="Text Box 3086">
                    <a:extLst>
                      <a:ext uri="{FF2B5EF4-FFF2-40B4-BE49-F238E27FC236}">
                        <a16:creationId xmlns:a16="http://schemas.microsoft.com/office/drawing/2014/main" id="{45823B65-84E7-BD11-4779-22AE1E79F76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30" name="link">
                  <a:extLst>
                    <a:ext uri="{FF2B5EF4-FFF2-40B4-BE49-F238E27FC236}">
                      <a16:creationId xmlns:a16="http://schemas.microsoft.com/office/drawing/2014/main" id="{481F6910-3236-3EF8-DFD0-5332B8DA09AE}"/>
                    </a:ext>
                  </a:extLst>
                </p:cNvPr>
                <p:cNvGrpSpPr/>
                <p:nvPr/>
              </p:nvGrpSpPr>
              <p:grpSpPr>
                <a:xfrm>
                  <a:off x="14484766" y="17759600"/>
                  <a:ext cx="271971" cy="72000"/>
                  <a:chOff x="1087035" y="4103289"/>
                  <a:chExt cx="271971" cy="72000"/>
                </a:xfrm>
              </p:grpSpPr>
              <p:sp>
                <p:nvSpPr>
                  <p:cNvPr id="2231" name="Star: 5 Points 1926">
                    <a:hlinkClick r:id="rId48"/>
                    <a:extLst>
                      <a:ext uri="{FF2B5EF4-FFF2-40B4-BE49-F238E27FC236}">
                        <a16:creationId xmlns:a16="http://schemas.microsoft.com/office/drawing/2014/main" id="{A776FCE7-5242-48BE-CE38-C21C4899BAE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7035" y="410328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32" name="Star: 5 Points 1927">
                    <a:hlinkClick r:id="rId22"/>
                    <a:extLst>
                      <a:ext uri="{FF2B5EF4-FFF2-40B4-BE49-F238E27FC236}">
                        <a16:creationId xmlns:a16="http://schemas.microsoft.com/office/drawing/2014/main" id="{E966116B-E7EE-77F2-ED92-404D9723E8F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7021" y="410328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33" name="Star: 5 Points 1928">
                    <a:hlinkClick r:id="rId39"/>
                    <a:extLst>
                      <a:ext uri="{FF2B5EF4-FFF2-40B4-BE49-F238E27FC236}">
                        <a16:creationId xmlns:a16="http://schemas.microsoft.com/office/drawing/2014/main" id="{E7CAB1D9-967D-948D-5F73-885772BCE0A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7006" y="410328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13" name="FTU - perilobular bile duct">
                <a:extLst>
                  <a:ext uri="{FF2B5EF4-FFF2-40B4-BE49-F238E27FC236}">
                    <a16:creationId xmlns:a16="http://schemas.microsoft.com/office/drawing/2014/main" id="{B88A18EA-1858-03D9-F245-8FCDEB80BCEB}"/>
                  </a:ext>
                </a:extLst>
              </p:cNvPr>
              <p:cNvGrpSpPr/>
              <p:nvPr/>
            </p:nvGrpSpPr>
            <p:grpSpPr>
              <a:xfrm>
                <a:off x="14387687" y="18104980"/>
                <a:ext cx="3888000" cy="216000"/>
                <a:chOff x="14387687" y="18104980"/>
                <a:chExt cx="3888000" cy="216000"/>
              </a:xfrm>
            </p:grpSpPr>
            <p:sp>
              <p:nvSpPr>
                <p:cNvPr id="2234" name="FTU - perilobular bile duct">
                  <a:extLst>
                    <a:ext uri="{FF2B5EF4-FFF2-40B4-BE49-F238E27FC236}">
                      <a16:creationId xmlns:a16="http://schemas.microsoft.com/office/drawing/2014/main" id="{4C06AD59-A2D8-93F1-0597-BA39C0A51E25}"/>
                    </a:ext>
                  </a:extLst>
                </p:cNvPr>
                <p:cNvSpPr txBox="1"/>
                <p:nvPr/>
              </p:nvSpPr>
              <p:spPr>
                <a:xfrm>
                  <a:off x="14387687" y="18104980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Perilobular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bile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36" name="dock">
                  <a:extLst>
                    <a:ext uri="{FF2B5EF4-FFF2-40B4-BE49-F238E27FC236}">
                      <a16:creationId xmlns:a16="http://schemas.microsoft.com/office/drawing/2014/main" id="{4E7CB57A-1056-FA7F-859C-79AB76A7EA31}"/>
                    </a:ext>
                  </a:extLst>
                </p:cNvPr>
                <p:cNvGrpSpPr/>
                <p:nvPr/>
              </p:nvGrpSpPr>
              <p:grpSpPr>
                <a:xfrm>
                  <a:off x="17832830" y="18119545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239" name="Text Box 3086">
                    <a:extLst>
                      <a:ext uri="{FF2B5EF4-FFF2-40B4-BE49-F238E27FC236}">
                        <a16:creationId xmlns:a16="http://schemas.microsoft.com/office/drawing/2014/main" id="{A2227AF2-BE0B-EBBD-3F2E-9D4763691A5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40" name="Text Box 3086">
                    <a:extLst>
                      <a:ext uri="{FF2B5EF4-FFF2-40B4-BE49-F238E27FC236}">
                        <a16:creationId xmlns:a16="http://schemas.microsoft.com/office/drawing/2014/main" id="{830605A2-E7A0-1CF7-2CC5-32820C0B949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41" name="Text Box 3086">
                    <a:extLst>
                      <a:ext uri="{FF2B5EF4-FFF2-40B4-BE49-F238E27FC236}">
                        <a16:creationId xmlns:a16="http://schemas.microsoft.com/office/drawing/2014/main" id="{3D360903-4ECA-D8A4-EDB5-FE47F57DF81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42" name="link">
                  <a:extLst>
                    <a:ext uri="{FF2B5EF4-FFF2-40B4-BE49-F238E27FC236}">
                      <a16:creationId xmlns:a16="http://schemas.microsoft.com/office/drawing/2014/main" id="{CAB5D38E-06C8-7F7E-3D3C-D3F2AAB059D3}"/>
                    </a:ext>
                  </a:extLst>
                </p:cNvPr>
                <p:cNvGrpSpPr/>
                <p:nvPr/>
              </p:nvGrpSpPr>
              <p:grpSpPr>
                <a:xfrm>
                  <a:off x="14484766" y="18218912"/>
                  <a:ext cx="271971" cy="72000"/>
                  <a:chOff x="1090586" y="4105509"/>
                  <a:chExt cx="271971" cy="72000"/>
                </a:xfrm>
              </p:grpSpPr>
              <p:sp>
                <p:nvSpPr>
                  <p:cNvPr id="2243" name="Star: 5 Points 1939">
                    <a:hlinkClick r:id="rId48"/>
                    <a:extLst>
                      <a:ext uri="{FF2B5EF4-FFF2-40B4-BE49-F238E27FC236}">
                        <a16:creationId xmlns:a16="http://schemas.microsoft.com/office/drawing/2014/main" id="{28980CE4-4535-D2A1-A87D-A5B71098432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586" y="410550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44" name="Star: 5 Points 1940">
                    <a:hlinkClick r:id="rId22"/>
                    <a:extLst>
                      <a:ext uri="{FF2B5EF4-FFF2-40B4-BE49-F238E27FC236}">
                        <a16:creationId xmlns:a16="http://schemas.microsoft.com/office/drawing/2014/main" id="{56D340C5-AA39-4F65-B297-AC2B0E96717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572" y="410550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45" name="Star: 5 Points 1941">
                    <a:hlinkClick r:id="rId39"/>
                    <a:extLst>
                      <a:ext uri="{FF2B5EF4-FFF2-40B4-BE49-F238E27FC236}">
                        <a16:creationId xmlns:a16="http://schemas.microsoft.com/office/drawing/2014/main" id="{D8380C10-FD18-6CF7-AAE2-D0F063D68EA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557" y="410550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14" name="FTU - terminal bile duct">
                <a:extLst>
                  <a:ext uri="{FF2B5EF4-FFF2-40B4-BE49-F238E27FC236}">
                    <a16:creationId xmlns:a16="http://schemas.microsoft.com/office/drawing/2014/main" id="{D6E37CDD-75C5-50E9-E13A-1A1004EB9E37}"/>
                  </a:ext>
                </a:extLst>
              </p:cNvPr>
              <p:cNvGrpSpPr/>
              <p:nvPr/>
            </p:nvGrpSpPr>
            <p:grpSpPr>
              <a:xfrm>
                <a:off x="14387687" y="18333034"/>
                <a:ext cx="3888000" cy="216000"/>
                <a:chOff x="14387687" y="18333034"/>
                <a:chExt cx="3888000" cy="216000"/>
              </a:xfrm>
            </p:grpSpPr>
            <p:sp>
              <p:nvSpPr>
                <p:cNvPr id="2246" name="FTU - terminal bile duct">
                  <a:extLst>
                    <a:ext uri="{FF2B5EF4-FFF2-40B4-BE49-F238E27FC236}">
                      <a16:creationId xmlns:a16="http://schemas.microsoft.com/office/drawing/2014/main" id="{0511A799-F02A-B181-ABB3-D29327542CC8}"/>
                    </a:ext>
                  </a:extLst>
                </p:cNvPr>
                <p:cNvSpPr txBox="1"/>
                <p:nvPr/>
              </p:nvSpPr>
              <p:spPr>
                <a:xfrm>
                  <a:off x="14387687" y="18333034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Terminal bile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48" name="dock">
                  <a:extLst>
                    <a:ext uri="{FF2B5EF4-FFF2-40B4-BE49-F238E27FC236}">
                      <a16:creationId xmlns:a16="http://schemas.microsoft.com/office/drawing/2014/main" id="{D5D8D6E7-4859-3E57-D6B2-1DDF6DBB4A3B}"/>
                    </a:ext>
                  </a:extLst>
                </p:cNvPr>
                <p:cNvGrpSpPr/>
                <p:nvPr/>
              </p:nvGrpSpPr>
              <p:grpSpPr>
                <a:xfrm>
                  <a:off x="17832830" y="1834759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251" name="Text Box 3086">
                    <a:extLst>
                      <a:ext uri="{FF2B5EF4-FFF2-40B4-BE49-F238E27FC236}">
                        <a16:creationId xmlns:a16="http://schemas.microsoft.com/office/drawing/2014/main" id="{11CB4168-EC42-91DD-5B31-9266884BF38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52" name="Text Box 3086">
                    <a:extLst>
                      <a:ext uri="{FF2B5EF4-FFF2-40B4-BE49-F238E27FC236}">
                        <a16:creationId xmlns:a16="http://schemas.microsoft.com/office/drawing/2014/main" id="{E6594428-1C42-972D-BA8A-1E66307B5BF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53" name="Text Box 3086">
                    <a:extLst>
                      <a:ext uri="{FF2B5EF4-FFF2-40B4-BE49-F238E27FC236}">
                        <a16:creationId xmlns:a16="http://schemas.microsoft.com/office/drawing/2014/main" id="{F1987C86-7810-1F6B-DE72-77AD25E5228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54" name="link">
                  <a:extLst>
                    <a:ext uri="{FF2B5EF4-FFF2-40B4-BE49-F238E27FC236}">
                      <a16:creationId xmlns:a16="http://schemas.microsoft.com/office/drawing/2014/main" id="{EFC13EBB-859F-4A8B-A213-A0FDF332DE4E}"/>
                    </a:ext>
                  </a:extLst>
                </p:cNvPr>
                <p:cNvGrpSpPr/>
                <p:nvPr/>
              </p:nvGrpSpPr>
              <p:grpSpPr>
                <a:xfrm>
                  <a:off x="14484766" y="18445365"/>
                  <a:ext cx="271971" cy="72000"/>
                  <a:chOff x="1093502" y="4103908"/>
                  <a:chExt cx="271971" cy="72000"/>
                </a:xfrm>
              </p:grpSpPr>
              <p:sp>
                <p:nvSpPr>
                  <p:cNvPr id="2255" name="Star: 5 Points 1952">
                    <a:hlinkClick r:id="rId48"/>
                    <a:extLst>
                      <a:ext uri="{FF2B5EF4-FFF2-40B4-BE49-F238E27FC236}">
                        <a16:creationId xmlns:a16="http://schemas.microsoft.com/office/drawing/2014/main" id="{48378B20-BC65-10C8-0AFF-92B9C97FEF8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3502" y="410390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56" name="Star: 5 Points 1953">
                    <a:hlinkClick r:id="rId22"/>
                    <a:extLst>
                      <a:ext uri="{FF2B5EF4-FFF2-40B4-BE49-F238E27FC236}">
                        <a16:creationId xmlns:a16="http://schemas.microsoft.com/office/drawing/2014/main" id="{3EBB9293-87E4-5A3A-DBB6-96E2AB0AC2B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3488" y="410390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57" name="Star: 5 Points 1954">
                    <a:hlinkClick r:id="rId39"/>
                    <a:extLst>
                      <a:ext uri="{FF2B5EF4-FFF2-40B4-BE49-F238E27FC236}">
                        <a16:creationId xmlns:a16="http://schemas.microsoft.com/office/drawing/2014/main" id="{B5DDD643-C620-7C80-52E0-8226CC09219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3473" y="410390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15" name="FTU - canal of Hering">
                <a:extLst>
                  <a:ext uri="{FF2B5EF4-FFF2-40B4-BE49-F238E27FC236}">
                    <a16:creationId xmlns:a16="http://schemas.microsoft.com/office/drawing/2014/main" id="{1D464BC8-0440-B10C-52A3-D43A6803C2B5}"/>
                  </a:ext>
                </a:extLst>
              </p:cNvPr>
              <p:cNvGrpSpPr/>
              <p:nvPr/>
            </p:nvGrpSpPr>
            <p:grpSpPr>
              <a:xfrm>
                <a:off x="14387687" y="18561088"/>
                <a:ext cx="3888000" cy="216000"/>
                <a:chOff x="14387687" y="18561088"/>
                <a:chExt cx="3888000" cy="216000"/>
              </a:xfrm>
            </p:grpSpPr>
            <p:sp>
              <p:nvSpPr>
                <p:cNvPr id="2258" name="FTU - canal of Hering">
                  <a:extLst>
                    <a:ext uri="{FF2B5EF4-FFF2-40B4-BE49-F238E27FC236}">
                      <a16:creationId xmlns:a16="http://schemas.microsoft.com/office/drawing/2014/main" id="{3B37195E-0BD0-3D4F-3423-A28596D19AAC}"/>
                    </a:ext>
                  </a:extLst>
                </p:cNvPr>
                <p:cNvSpPr txBox="1"/>
                <p:nvPr/>
              </p:nvSpPr>
              <p:spPr>
                <a:xfrm>
                  <a:off x="14387687" y="18561088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Canal of </a:t>
                  </a: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Hering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60" name="dock">
                  <a:extLst>
                    <a:ext uri="{FF2B5EF4-FFF2-40B4-BE49-F238E27FC236}">
                      <a16:creationId xmlns:a16="http://schemas.microsoft.com/office/drawing/2014/main" id="{19DD7BF6-4097-3054-F750-01B6673A9737}"/>
                    </a:ext>
                  </a:extLst>
                </p:cNvPr>
                <p:cNvGrpSpPr/>
                <p:nvPr/>
              </p:nvGrpSpPr>
              <p:grpSpPr>
                <a:xfrm>
                  <a:off x="17827226" y="1857565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263" name="Text Box 3086">
                    <a:extLst>
                      <a:ext uri="{FF2B5EF4-FFF2-40B4-BE49-F238E27FC236}">
                        <a16:creationId xmlns:a16="http://schemas.microsoft.com/office/drawing/2014/main" id="{ECEB3AC9-708A-BC75-8AF5-5305BF39547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64" name="Text Box 3086">
                    <a:extLst>
                      <a:ext uri="{FF2B5EF4-FFF2-40B4-BE49-F238E27FC236}">
                        <a16:creationId xmlns:a16="http://schemas.microsoft.com/office/drawing/2014/main" id="{F65E5452-D0A9-1DEE-8BE0-33C78A1BC36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65" name="Text Box 3086">
                    <a:extLst>
                      <a:ext uri="{FF2B5EF4-FFF2-40B4-BE49-F238E27FC236}">
                        <a16:creationId xmlns:a16="http://schemas.microsoft.com/office/drawing/2014/main" id="{8736636F-1ECA-D5A7-E029-2F791DB2E5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66" name="link">
                  <a:extLst>
                    <a:ext uri="{FF2B5EF4-FFF2-40B4-BE49-F238E27FC236}">
                      <a16:creationId xmlns:a16="http://schemas.microsoft.com/office/drawing/2014/main" id="{0DA8C5EC-1C81-D5E6-0F76-DA3AF09027F0}"/>
                    </a:ext>
                  </a:extLst>
                </p:cNvPr>
                <p:cNvGrpSpPr/>
                <p:nvPr/>
              </p:nvGrpSpPr>
              <p:grpSpPr>
                <a:xfrm>
                  <a:off x="14484766" y="18668674"/>
                  <a:ext cx="271971" cy="72000"/>
                  <a:chOff x="1099106" y="4099153"/>
                  <a:chExt cx="271971" cy="72000"/>
                </a:xfrm>
              </p:grpSpPr>
              <p:sp>
                <p:nvSpPr>
                  <p:cNvPr id="2267" name="Star: 5 Points 1965">
                    <a:hlinkClick r:id="rId48"/>
                    <a:extLst>
                      <a:ext uri="{FF2B5EF4-FFF2-40B4-BE49-F238E27FC236}">
                        <a16:creationId xmlns:a16="http://schemas.microsoft.com/office/drawing/2014/main" id="{76456902-2FD6-137D-4558-851B851D51E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9106" y="409915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68" name="Star: 5 Points 1966">
                    <a:hlinkClick r:id="rId22"/>
                    <a:extLst>
                      <a:ext uri="{FF2B5EF4-FFF2-40B4-BE49-F238E27FC236}">
                        <a16:creationId xmlns:a16="http://schemas.microsoft.com/office/drawing/2014/main" id="{EAFC3028-AEA8-025E-7E9C-EF046051821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9092" y="409915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69" name="Star: 5 Points 1967">
                    <a:hlinkClick r:id="rId39"/>
                    <a:extLst>
                      <a:ext uri="{FF2B5EF4-FFF2-40B4-BE49-F238E27FC236}">
                        <a16:creationId xmlns:a16="http://schemas.microsoft.com/office/drawing/2014/main" id="{BCBDE2CD-B019-EB5E-142B-83AE6E38C28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9077" y="409915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16" name="FTU - biliary canaliculus ">
                <a:extLst>
                  <a:ext uri="{FF2B5EF4-FFF2-40B4-BE49-F238E27FC236}">
                    <a16:creationId xmlns:a16="http://schemas.microsoft.com/office/drawing/2014/main" id="{4ADF9ABD-DF05-783A-E651-DA04233D8DFF}"/>
                  </a:ext>
                </a:extLst>
              </p:cNvPr>
              <p:cNvGrpSpPr/>
              <p:nvPr/>
            </p:nvGrpSpPr>
            <p:grpSpPr>
              <a:xfrm>
                <a:off x="14387687" y="18789142"/>
                <a:ext cx="3888000" cy="216000"/>
                <a:chOff x="14387687" y="18789142"/>
                <a:chExt cx="3888000" cy="216000"/>
              </a:xfrm>
            </p:grpSpPr>
            <p:sp>
              <p:nvSpPr>
                <p:cNvPr id="2270" name="FTU - biliary canaliculus ">
                  <a:extLst>
                    <a:ext uri="{FF2B5EF4-FFF2-40B4-BE49-F238E27FC236}">
                      <a16:creationId xmlns:a16="http://schemas.microsoft.com/office/drawing/2014/main" id="{0A8B8A9F-ECC2-2218-FAFA-6391005A677E}"/>
                    </a:ext>
                  </a:extLst>
                </p:cNvPr>
                <p:cNvSpPr txBox="1"/>
                <p:nvPr/>
              </p:nvSpPr>
              <p:spPr>
                <a:xfrm>
                  <a:off x="14387687" y="18789142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Biliary canaliculus 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72" name="dock">
                  <a:extLst>
                    <a:ext uri="{FF2B5EF4-FFF2-40B4-BE49-F238E27FC236}">
                      <a16:creationId xmlns:a16="http://schemas.microsoft.com/office/drawing/2014/main" id="{EDF0B625-E2CD-9568-607F-6BEFEC844CA7}"/>
                    </a:ext>
                  </a:extLst>
                </p:cNvPr>
                <p:cNvGrpSpPr/>
                <p:nvPr/>
              </p:nvGrpSpPr>
              <p:grpSpPr>
                <a:xfrm>
                  <a:off x="17827226" y="1880370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275" name="Text Box 3086">
                    <a:extLst>
                      <a:ext uri="{FF2B5EF4-FFF2-40B4-BE49-F238E27FC236}">
                        <a16:creationId xmlns:a16="http://schemas.microsoft.com/office/drawing/2014/main" id="{052A1524-54B3-9A27-805B-762749FFDFB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76" name="Text Box 3086">
                    <a:extLst>
                      <a:ext uri="{FF2B5EF4-FFF2-40B4-BE49-F238E27FC236}">
                        <a16:creationId xmlns:a16="http://schemas.microsoft.com/office/drawing/2014/main" id="{DD95C75E-C7A8-6210-38CA-E1D23A542D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77" name="Text Box 3086">
                    <a:extLst>
                      <a:ext uri="{FF2B5EF4-FFF2-40B4-BE49-F238E27FC236}">
                        <a16:creationId xmlns:a16="http://schemas.microsoft.com/office/drawing/2014/main" id="{96AB48C7-C345-AC4F-2595-348A27692FF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78" name="link">
                  <a:extLst>
                    <a:ext uri="{FF2B5EF4-FFF2-40B4-BE49-F238E27FC236}">
                      <a16:creationId xmlns:a16="http://schemas.microsoft.com/office/drawing/2014/main" id="{00C65E1B-B17B-9CA3-C544-DFADB602259F}"/>
                    </a:ext>
                  </a:extLst>
                </p:cNvPr>
                <p:cNvGrpSpPr/>
                <p:nvPr/>
              </p:nvGrpSpPr>
              <p:grpSpPr>
                <a:xfrm>
                  <a:off x="14484766" y="18893874"/>
                  <a:ext cx="271971" cy="72000"/>
                  <a:chOff x="1096190" y="4096299"/>
                  <a:chExt cx="271971" cy="72000"/>
                </a:xfrm>
              </p:grpSpPr>
              <p:sp>
                <p:nvSpPr>
                  <p:cNvPr id="2279" name="Star: 5 Points 1978">
                    <a:hlinkClick r:id="rId48"/>
                    <a:extLst>
                      <a:ext uri="{FF2B5EF4-FFF2-40B4-BE49-F238E27FC236}">
                        <a16:creationId xmlns:a16="http://schemas.microsoft.com/office/drawing/2014/main" id="{15F0C816-B12E-6332-A6F2-8F278573687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6190" y="409629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80" name="Star: 5 Points 1979">
                    <a:hlinkClick r:id="rId22"/>
                    <a:extLst>
                      <a:ext uri="{FF2B5EF4-FFF2-40B4-BE49-F238E27FC236}">
                        <a16:creationId xmlns:a16="http://schemas.microsoft.com/office/drawing/2014/main" id="{DAB9E494-C521-ADA2-B663-23A1FD954BB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6176" y="409629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81" name="Star: 5 Points 1980">
                    <a:hlinkClick r:id="rId39"/>
                    <a:extLst>
                      <a:ext uri="{FF2B5EF4-FFF2-40B4-BE49-F238E27FC236}">
                        <a16:creationId xmlns:a16="http://schemas.microsoft.com/office/drawing/2014/main" id="{98709697-C35D-989C-CFD3-4487E4B7323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6161" y="409629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60" name="dock - vascular">
                <a:extLst>
                  <a:ext uri="{FF2B5EF4-FFF2-40B4-BE49-F238E27FC236}">
                    <a16:creationId xmlns:a16="http://schemas.microsoft.com/office/drawing/2014/main" id="{7A20B9E7-0784-C28F-A870-0E0770E965FF}"/>
                  </a:ext>
                </a:extLst>
              </p:cNvPr>
              <p:cNvGrpSpPr/>
              <p:nvPr/>
            </p:nvGrpSpPr>
            <p:grpSpPr>
              <a:xfrm>
                <a:off x="14192179" y="17647888"/>
                <a:ext cx="180000" cy="1357254"/>
                <a:chOff x="14174691" y="14773485"/>
                <a:chExt cx="180000" cy="1357254"/>
              </a:xfrm>
            </p:grpSpPr>
            <p:sp>
              <p:nvSpPr>
                <p:cNvPr id="2561" name="Text Box 3070">
                  <a:extLst>
                    <a:ext uri="{FF2B5EF4-FFF2-40B4-BE49-F238E27FC236}">
                      <a16:creationId xmlns:a16="http://schemas.microsoft.com/office/drawing/2014/main" id="{2566D9B9-C7BA-FD93-BB56-F2C2439B0C21}"/>
                    </a:ext>
                  </a:extLst>
                </p:cNvPr>
                <p:cNvSpPr txBox="1"/>
                <p:nvPr/>
              </p:nvSpPr>
              <p:spPr>
                <a:xfrm>
                  <a:off x="14174691" y="14773485"/>
                  <a:ext cx="180000" cy="1357254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2" name="Text Box 3036">
                  <a:extLst>
                    <a:ext uri="{FF2B5EF4-FFF2-40B4-BE49-F238E27FC236}">
                      <a16:creationId xmlns:a16="http://schemas.microsoft.com/office/drawing/2014/main" id="{5FB3B803-A9B5-9EC1-5B47-8509131077E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41611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3" name="organ group - lower GI tract">
              <a:extLst>
                <a:ext uri="{FF2B5EF4-FFF2-40B4-BE49-F238E27FC236}">
                  <a16:creationId xmlns:a16="http://schemas.microsoft.com/office/drawing/2014/main" id="{FD0984CC-9220-3955-E600-B9C734EF7EFF}"/>
                </a:ext>
              </a:extLst>
            </p:cNvPr>
            <p:cNvGrpSpPr/>
            <p:nvPr/>
          </p:nvGrpSpPr>
          <p:grpSpPr>
            <a:xfrm>
              <a:off x="15320234" y="19086112"/>
              <a:ext cx="4104473" cy="2173649"/>
              <a:chOff x="14177239" y="19086112"/>
              <a:chExt cx="4104473" cy="2173649"/>
            </a:xfrm>
          </p:grpSpPr>
          <p:sp>
            <p:nvSpPr>
              <p:cNvPr id="2282" name="organ - lower GI tract">
                <a:extLst>
                  <a:ext uri="{FF2B5EF4-FFF2-40B4-BE49-F238E27FC236}">
                    <a16:creationId xmlns:a16="http://schemas.microsoft.com/office/drawing/2014/main" id="{983A82D5-18F5-520D-7E3E-90F4F3B29158}"/>
                  </a:ext>
                </a:extLst>
              </p:cNvPr>
              <p:cNvSpPr txBox="1"/>
              <p:nvPr/>
            </p:nvSpPr>
            <p:spPr>
              <a:xfrm>
                <a:off x="14177239" y="19086112"/>
                <a:ext cx="4104000" cy="217364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GI tract</a:t>
                </a:r>
              </a:p>
            </p:txBody>
          </p:sp>
          <p:grpSp>
            <p:nvGrpSpPr>
              <p:cNvPr id="2618" name="FTU - post-ampullary duodenum">
                <a:extLst>
                  <a:ext uri="{FF2B5EF4-FFF2-40B4-BE49-F238E27FC236}">
                    <a16:creationId xmlns:a16="http://schemas.microsoft.com/office/drawing/2014/main" id="{D6A7D060-64E6-E1C3-75BF-1DFEBCBA226C}"/>
                  </a:ext>
                </a:extLst>
              </p:cNvPr>
              <p:cNvGrpSpPr/>
              <p:nvPr/>
            </p:nvGrpSpPr>
            <p:grpSpPr>
              <a:xfrm>
                <a:off x="14391415" y="19182660"/>
                <a:ext cx="3888000" cy="216000"/>
                <a:chOff x="14391415" y="19182660"/>
                <a:chExt cx="3888000" cy="216000"/>
              </a:xfrm>
            </p:grpSpPr>
            <p:sp>
              <p:nvSpPr>
                <p:cNvPr id="2283" name="FTU - post-ampullary duodenum">
                  <a:extLst>
                    <a:ext uri="{FF2B5EF4-FFF2-40B4-BE49-F238E27FC236}">
                      <a16:creationId xmlns:a16="http://schemas.microsoft.com/office/drawing/2014/main" id="{5B5E2B3C-06D3-6582-5AAA-3A296A9A9F23}"/>
                    </a:ext>
                  </a:extLst>
                </p:cNvPr>
                <p:cNvSpPr txBox="1"/>
                <p:nvPr/>
              </p:nvSpPr>
              <p:spPr>
                <a:xfrm>
                  <a:off x="14391415" y="19182660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Post-ampullary duodenum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85" name="dock">
                  <a:extLst>
                    <a:ext uri="{FF2B5EF4-FFF2-40B4-BE49-F238E27FC236}">
                      <a16:creationId xmlns:a16="http://schemas.microsoft.com/office/drawing/2014/main" id="{1C74BEF9-E26D-ACCD-17EE-4211BE51E60A}"/>
                    </a:ext>
                  </a:extLst>
                </p:cNvPr>
                <p:cNvGrpSpPr/>
                <p:nvPr/>
              </p:nvGrpSpPr>
              <p:grpSpPr>
                <a:xfrm>
                  <a:off x="17839500" y="1919922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288" name="Text Box 3086">
                    <a:extLst>
                      <a:ext uri="{FF2B5EF4-FFF2-40B4-BE49-F238E27FC236}">
                        <a16:creationId xmlns:a16="http://schemas.microsoft.com/office/drawing/2014/main" id="{C8945903-F62A-7129-DA02-DDF1F7934FB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89" name="Text Box 3086">
                    <a:extLst>
                      <a:ext uri="{FF2B5EF4-FFF2-40B4-BE49-F238E27FC236}">
                        <a16:creationId xmlns:a16="http://schemas.microsoft.com/office/drawing/2014/main" id="{3DC3170D-3291-C4A9-6651-3E6871EDDFF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90" name="Text Box 3086">
                    <a:extLst>
                      <a:ext uri="{FF2B5EF4-FFF2-40B4-BE49-F238E27FC236}">
                        <a16:creationId xmlns:a16="http://schemas.microsoft.com/office/drawing/2014/main" id="{24BF1407-D560-D6FC-9563-8685EABDC60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91" name="link">
                  <a:extLst>
                    <a:ext uri="{FF2B5EF4-FFF2-40B4-BE49-F238E27FC236}">
                      <a16:creationId xmlns:a16="http://schemas.microsoft.com/office/drawing/2014/main" id="{39E65AA6-F623-FEBB-0BE7-5DB2DD2188D3}"/>
                    </a:ext>
                  </a:extLst>
                </p:cNvPr>
                <p:cNvGrpSpPr/>
                <p:nvPr/>
              </p:nvGrpSpPr>
              <p:grpSpPr>
                <a:xfrm>
                  <a:off x="14484766" y="19288809"/>
                  <a:ext cx="271971" cy="72000"/>
                  <a:chOff x="1080740" y="4097726"/>
                  <a:chExt cx="271971" cy="72000"/>
                </a:xfrm>
              </p:grpSpPr>
              <p:sp>
                <p:nvSpPr>
                  <p:cNvPr id="2292" name="Star: 5 Points 1992">
                    <a:hlinkClick r:id="rId44"/>
                    <a:extLst>
                      <a:ext uri="{FF2B5EF4-FFF2-40B4-BE49-F238E27FC236}">
                        <a16:creationId xmlns:a16="http://schemas.microsoft.com/office/drawing/2014/main" id="{4AC5C2FD-BE08-3916-F0EA-55E0651A723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0740" y="409772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93" name="Star: 5 Points 1993">
                    <a:hlinkClick r:id="rId45"/>
                    <a:extLst>
                      <a:ext uri="{FF2B5EF4-FFF2-40B4-BE49-F238E27FC236}">
                        <a16:creationId xmlns:a16="http://schemas.microsoft.com/office/drawing/2014/main" id="{DE77B85B-8251-8232-E11B-370792A7D8B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0726" y="409772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94" name="Star: 5 Points 1994">
                    <a:hlinkClick r:id="rId39"/>
                    <a:extLst>
                      <a:ext uri="{FF2B5EF4-FFF2-40B4-BE49-F238E27FC236}">
                        <a16:creationId xmlns:a16="http://schemas.microsoft.com/office/drawing/2014/main" id="{77B12655-2760-6AF5-2BE2-C54127C06D8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0711" y="409772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19" name="FTU - jejunum">
                <a:extLst>
                  <a:ext uri="{FF2B5EF4-FFF2-40B4-BE49-F238E27FC236}">
                    <a16:creationId xmlns:a16="http://schemas.microsoft.com/office/drawing/2014/main" id="{73603A88-BC70-62E9-9B38-3445DDD08FC0}"/>
                  </a:ext>
                </a:extLst>
              </p:cNvPr>
              <p:cNvGrpSpPr/>
              <p:nvPr/>
            </p:nvGrpSpPr>
            <p:grpSpPr>
              <a:xfrm>
                <a:off x="14393712" y="19411565"/>
                <a:ext cx="3888000" cy="216000"/>
                <a:chOff x="14393712" y="19411565"/>
                <a:chExt cx="3888000" cy="216000"/>
              </a:xfrm>
            </p:grpSpPr>
            <p:sp>
              <p:nvSpPr>
                <p:cNvPr id="2295" name="FTU - jejunum">
                  <a:extLst>
                    <a:ext uri="{FF2B5EF4-FFF2-40B4-BE49-F238E27FC236}">
                      <a16:creationId xmlns:a16="http://schemas.microsoft.com/office/drawing/2014/main" id="{69FECAF2-EA20-C7EF-E59F-2CFB1BA0BA41}"/>
                    </a:ext>
                  </a:extLst>
                </p:cNvPr>
                <p:cNvSpPr txBox="1"/>
                <p:nvPr/>
              </p:nvSpPr>
              <p:spPr>
                <a:xfrm>
                  <a:off x="14393712" y="1941156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Jejunum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97" name="dock">
                  <a:extLst>
                    <a:ext uri="{FF2B5EF4-FFF2-40B4-BE49-F238E27FC236}">
                      <a16:creationId xmlns:a16="http://schemas.microsoft.com/office/drawing/2014/main" id="{E35562F4-39B2-DB74-C018-8336CA629633}"/>
                    </a:ext>
                  </a:extLst>
                </p:cNvPr>
                <p:cNvGrpSpPr/>
                <p:nvPr/>
              </p:nvGrpSpPr>
              <p:grpSpPr>
                <a:xfrm>
                  <a:off x="17839500" y="19428132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300" name="Text Box 3086">
                    <a:extLst>
                      <a:ext uri="{FF2B5EF4-FFF2-40B4-BE49-F238E27FC236}">
                        <a16:creationId xmlns:a16="http://schemas.microsoft.com/office/drawing/2014/main" id="{A058C480-D221-F064-8519-23831E14C22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01" name="Text Box 3086">
                    <a:extLst>
                      <a:ext uri="{FF2B5EF4-FFF2-40B4-BE49-F238E27FC236}">
                        <a16:creationId xmlns:a16="http://schemas.microsoft.com/office/drawing/2014/main" id="{1156BE34-2D8A-02D0-BC46-A60BF450DCB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02" name="Text Box 3086">
                    <a:extLst>
                      <a:ext uri="{FF2B5EF4-FFF2-40B4-BE49-F238E27FC236}">
                        <a16:creationId xmlns:a16="http://schemas.microsoft.com/office/drawing/2014/main" id="{B521A421-AC1F-D0FD-2ADC-0C7AB36A4A7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03" name="link">
                  <a:extLst>
                    <a:ext uri="{FF2B5EF4-FFF2-40B4-BE49-F238E27FC236}">
                      <a16:creationId xmlns:a16="http://schemas.microsoft.com/office/drawing/2014/main" id="{52B8C331-FE7D-0763-6F5A-742B1C2F8743}"/>
                    </a:ext>
                  </a:extLst>
                </p:cNvPr>
                <p:cNvGrpSpPr/>
                <p:nvPr/>
              </p:nvGrpSpPr>
              <p:grpSpPr>
                <a:xfrm>
                  <a:off x="14484766" y="19518789"/>
                  <a:ext cx="271971" cy="72000"/>
                  <a:chOff x="1088190" y="4098801"/>
                  <a:chExt cx="271971" cy="72000"/>
                </a:xfrm>
              </p:grpSpPr>
              <p:sp>
                <p:nvSpPr>
                  <p:cNvPr id="2304" name="Star: 5 Points 2005">
                    <a:hlinkClick r:id="rId49"/>
                    <a:extLst>
                      <a:ext uri="{FF2B5EF4-FFF2-40B4-BE49-F238E27FC236}">
                        <a16:creationId xmlns:a16="http://schemas.microsoft.com/office/drawing/2014/main" id="{18421B6D-D715-9A1B-0207-5C1256E2025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90" y="409880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05" name="Star: 5 Points 2006">
                    <a:hlinkClick r:id="rId50"/>
                    <a:extLst>
                      <a:ext uri="{FF2B5EF4-FFF2-40B4-BE49-F238E27FC236}">
                        <a16:creationId xmlns:a16="http://schemas.microsoft.com/office/drawing/2014/main" id="{6CB69896-9F0D-530A-B093-402174082E0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76" y="409880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06" name="Star: 5 Points 2007">
                    <a:hlinkClick r:id="rId39"/>
                    <a:extLst>
                      <a:ext uri="{FF2B5EF4-FFF2-40B4-BE49-F238E27FC236}">
                        <a16:creationId xmlns:a16="http://schemas.microsoft.com/office/drawing/2014/main" id="{504FC2A1-D3BB-3A83-E9BB-530A91F4BF2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61" y="409880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22" name="FTU - proximal ileum">
                <a:extLst>
                  <a:ext uri="{FF2B5EF4-FFF2-40B4-BE49-F238E27FC236}">
                    <a16:creationId xmlns:a16="http://schemas.microsoft.com/office/drawing/2014/main" id="{95E0FBC7-7591-B462-EB5D-5F22FFA1DD9B}"/>
                  </a:ext>
                </a:extLst>
              </p:cNvPr>
              <p:cNvGrpSpPr/>
              <p:nvPr/>
            </p:nvGrpSpPr>
            <p:grpSpPr>
              <a:xfrm>
                <a:off x="14393712" y="19640470"/>
                <a:ext cx="3888000" cy="216000"/>
                <a:chOff x="14393712" y="19640470"/>
                <a:chExt cx="3888000" cy="216000"/>
              </a:xfrm>
            </p:grpSpPr>
            <p:sp>
              <p:nvSpPr>
                <p:cNvPr id="2307" name="FTU - proximal ileum">
                  <a:extLst>
                    <a:ext uri="{FF2B5EF4-FFF2-40B4-BE49-F238E27FC236}">
                      <a16:creationId xmlns:a16="http://schemas.microsoft.com/office/drawing/2014/main" id="{906A5809-033E-EE65-190F-67B580A09BC4}"/>
                    </a:ext>
                  </a:extLst>
                </p:cNvPr>
                <p:cNvSpPr txBox="1"/>
                <p:nvPr/>
              </p:nvSpPr>
              <p:spPr>
                <a:xfrm>
                  <a:off x="14393712" y="19640470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ileum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09" name="block">
                  <a:extLst>
                    <a:ext uri="{FF2B5EF4-FFF2-40B4-BE49-F238E27FC236}">
                      <a16:creationId xmlns:a16="http://schemas.microsoft.com/office/drawing/2014/main" id="{E77B1CD9-9BBA-9EE3-41C4-347373F08426}"/>
                    </a:ext>
                  </a:extLst>
                </p:cNvPr>
                <p:cNvGrpSpPr/>
                <p:nvPr/>
              </p:nvGrpSpPr>
              <p:grpSpPr>
                <a:xfrm>
                  <a:off x="17839500" y="1965703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312" name="Text Box 3086">
                    <a:extLst>
                      <a:ext uri="{FF2B5EF4-FFF2-40B4-BE49-F238E27FC236}">
                        <a16:creationId xmlns:a16="http://schemas.microsoft.com/office/drawing/2014/main" id="{7B30C45F-8A80-7FC4-9BF2-DE316843504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13" name="Text Box 3086">
                    <a:extLst>
                      <a:ext uri="{FF2B5EF4-FFF2-40B4-BE49-F238E27FC236}">
                        <a16:creationId xmlns:a16="http://schemas.microsoft.com/office/drawing/2014/main" id="{0206BEF2-A8C0-74E7-D8D5-06CB0B3B6C7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14" name="Text Box 3086">
                    <a:extLst>
                      <a:ext uri="{FF2B5EF4-FFF2-40B4-BE49-F238E27FC236}">
                        <a16:creationId xmlns:a16="http://schemas.microsoft.com/office/drawing/2014/main" id="{9C99EBE9-BAEE-31C2-F2CF-12F204F042A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15" name="link">
                  <a:extLst>
                    <a:ext uri="{FF2B5EF4-FFF2-40B4-BE49-F238E27FC236}">
                      <a16:creationId xmlns:a16="http://schemas.microsoft.com/office/drawing/2014/main" id="{5428CB20-037B-1833-089A-95BBA6C32D07}"/>
                    </a:ext>
                  </a:extLst>
                </p:cNvPr>
                <p:cNvGrpSpPr/>
                <p:nvPr/>
              </p:nvGrpSpPr>
              <p:grpSpPr>
                <a:xfrm>
                  <a:off x="14484766" y="19749107"/>
                  <a:ext cx="271971" cy="72000"/>
                  <a:chOff x="1080847" y="4100214"/>
                  <a:chExt cx="271971" cy="72000"/>
                </a:xfrm>
              </p:grpSpPr>
              <p:sp>
                <p:nvSpPr>
                  <p:cNvPr id="2316" name="Star: 5 Points 2018">
                    <a:hlinkClick r:id="rId51"/>
                    <a:extLst>
                      <a:ext uri="{FF2B5EF4-FFF2-40B4-BE49-F238E27FC236}">
                        <a16:creationId xmlns:a16="http://schemas.microsoft.com/office/drawing/2014/main" id="{FA973F38-F968-294E-26C9-920E55D3AB5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0847" y="410021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17" name="Star: 5 Points 2019">
                    <a:hlinkClick r:id="rId50"/>
                    <a:extLst>
                      <a:ext uri="{FF2B5EF4-FFF2-40B4-BE49-F238E27FC236}">
                        <a16:creationId xmlns:a16="http://schemas.microsoft.com/office/drawing/2014/main" id="{86E16720-F553-09C2-3BE8-94D669123AD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0833" y="410021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18" name="Star: 5 Points 2020">
                    <a:hlinkClick r:id="rId39"/>
                    <a:extLst>
                      <a:ext uri="{FF2B5EF4-FFF2-40B4-BE49-F238E27FC236}">
                        <a16:creationId xmlns:a16="http://schemas.microsoft.com/office/drawing/2014/main" id="{AB89E109-54FA-96FA-21AE-7A3DA799539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0818" y="410021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23" name="FTU - terminal ileum">
                <a:extLst>
                  <a:ext uri="{FF2B5EF4-FFF2-40B4-BE49-F238E27FC236}">
                    <a16:creationId xmlns:a16="http://schemas.microsoft.com/office/drawing/2014/main" id="{2EC6AFA8-A958-F015-E7A6-3F1C86EAAACD}"/>
                  </a:ext>
                </a:extLst>
              </p:cNvPr>
              <p:cNvGrpSpPr/>
              <p:nvPr/>
            </p:nvGrpSpPr>
            <p:grpSpPr>
              <a:xfrm>
                <a:off x="14391415" y="19869375"/>
                <a:ext cx="3888000" cy="216000"/>
                <a:chOff x="14391415" y="19869375"/>
                <a:chExt cx="3888000" cy="216000"/>
              </a:xfrm>
            </p:grpSpPr>
            <p:sp>
              <p:nvSpPr>
                <p:cNvPr id="2319" name="FTU - terminal ileum">
                  <a:extLst>
                    <a:ext uri="{FF2B5EF4-FFF2-40B4-BE49-F238E27FC236}">
                      <a16:creationId xmlns:a16="http://schemas.microsoft.com/office/drawing/2014/main" id="{5F95136E-4CBA-C45E-08B8-4E5B649D1BCE}"/>
                    </a:ext>
                  </a:extLst>
                </p:cNvPr>
                <p:cNvSpPr txBox="1"/>
                <p:nvPr/>
              </p:nvSpPr>
              <p:spPr>
                <a:xfrm>
                  <a:off x="14391415" y="1986937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Terminal ileum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21" name="dock">
                  <a:extLst>
                    <a:ext uri="{FF2B5EF4-FFF2-40B4-BE49-F238E27FC236}">
                      <a16:creationId xmlns:a16="http://schemas.microsoft.com/office/drawing/2014/main" id="{E4288A35-012D-3B50-A3BA-887544A9E6A2}"/>
                    </a:ext>
                  </a:extLst>
                </p:cNvPr>
                <p:cNvGrpSpPr/>
                <p:nvPr/>
              </p:nvGrpSpPr>
              <p:grpSpPr>
                <a:xfrm>
                  <a:off x="17839500" y="19885942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324" name="Text Box 3086">
                    <a:extLst>
                      <a:ext uri="{FF2B5EF4-FFF2-40B4-BE49-F238E27FC236}">
                        <a16:creationId xmlns:a16="http://schemas.microsoft.com/office/drawing/2014/main" id="{A6AF0399-268E-956C-6A69-D5903BE0F32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25" name="Text Box 3086">
                    <a:extLst>
                      <a:ext uri="{FF2B5EF4-FFF2-40B4-BE49-F238E27FC236}">
                        <a16:creationId xmlns:a16="http://schemas.microsoft.com/office/drawing/2014/main" id="{1F4FE3B5-1B65-02B4-F8E9-3CA9B0F7FED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26" name="Text Box 3086">
                    <a:extLst>
                      <a:ext uri="{FF2B5EF4-FFF2-40B4-BE49-F238E27FC236}">
                        <a16:creationId xmlns:a16="http://schemas.microsoft.com/office/drawing/2014/main" id="{76CBC237-B8C4-6586-6CCD-0591C182A9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27" name="link">
                  <a:extLst>
                    <a:ext uri="{FF2B5EF4-FFF2-40B4-BE49-F238E27FC236}">
                      <a16:creationId xmlns:a16="http://schemas.microsoft.com/office/drawing/2014/main" id="{2164DD2A-0E70-E5D3-5518-4148391D014E}"/>
                    </a:ext>
                  </a:extLst>
                </p:cNvPr>
                <p:cNvGrpSpPr/>
                <p:nvPr/>
              </p:nvGrpSpPr>
              <p:grpSpPr>
                <a:xfrm>
                  <a:off x="14484766" y="19974172"/>
                  <a:ext cx="271971" cy="72000"/>
                  <a:chOff x="1084178" y="4096374"/>
                  <a:chExt cx="271971" cy="72000"/>
                </a:xfrm>
              </p:grpSpPr>
              <p:sp>
                <p:nvSpPr>
                  <p:cNvPr id="2328" name="Star: 5 Points 2031">
                    <a:hlinkClick r:id="rId51"/>
                    <a:extLst>
                      <a:ext uri="{FF2B5EF4-FFF2-40B4-BE49-F238E27FC236}">
                        <a16:creationId xmlns:a16="http://schemas.microsoft.com/office/drawing/2014/main" id="{F7CC4562-D2A4-F018-88E5-266B000B176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4178" y="409637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29" name="Star: 5 Points 2032">
                    <a:hlinkClick r:id="rId50"/>
                    <a:extLst>
                      <a:ext uri="{FF2B5EF4-FFF2-40B4-BE49-F238E27FC236}">
                        <a16:creationId xmlns:a16="http://schemas.microsoft.com/office/drawing/2014/main" id="{78A7655E-B52A-C310-D0A2-96ADDFC4B20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4164" y="409637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30" name="Star: 5 Points 2033">
                    <a:hlinkClick r:id="rId39"/>
                    <a:extLst>
                      <a:ext uri="{FF2B5EF4-FFF2-40B4-BE49-F238E27FC236}">
                        <a16:creationId xmlns:a16="http://schemas.microsoft.com/office/drawing/2014/main" id="{CCA128E8-36A4-9657-2156-FE73BF7378E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4149" y="409637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24" name="FTU - caecum">
                <a:extLst>
                  <a:ext uri="{FF2B5EF4-FFF2-40B4-BE49-F238E27FC236}">
                    <a16:creationId xmlns:a16="http://schemas.microsoft.com/office/drawing/2014/main" id="{9C667B84-CED5-FFEE-2FE3-18ED06DC481F}"/>
                  </a:ext>
                </a:extLst>
              </p:cNvPr>
              <p:cNvGrpSpPr/>
              <p:nvPr/>
            </p:nvGrpSpPr>
            <p:grpSpPr>
              <a:xfrm>
                <a:off x="14392359" y="20098280"/>
                <a:ext cx="3888000" cy="216000"/>
                <a:chOff x="14392359" y="20098280"/>
                <a:chExt cx="3888000" cy="216000"/>
              </a:xfrm>
            </p:grpSpPr>
            <p:sp>
              <p:nvSpPr>
                <p:cNvPr id="2331" name="FTU - caecum">
                  <a:extLst>
                    <a:ext uri="{FF2B5EF4-FFF2-40B4-BE49-F238E27FC236}">
                      <a16:creationId xmlns:a16="http://schemas.microsoft.com/office/drawing/2014/main" id="{71CF0874-F6D2-2F56-8D2E-CABB0BABAA3C}"/>
                    </a:ext>
                  </a:extLst>
                </p:cNvPr>
                <p:cNvSpPr txBox="1"/>
                <p:nvPr/>
              </p:nvSpPr>
              <p:spPr>
                <a:xfrm>
                  <a:off x="14392359" y="20098280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Caecum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33" name="dock">
                  <a:extLst>
                    <a:ext uri="{FF2B5EF4-FFF2-40B4-BE49-F238E27FC236}">
                      <a16:creationId xmlns:a16="http://schemas.microsoft.com/office/drawing/2014/main" id="{4B6E810E-32AF-7CFE-A019-18B9438EF973}"/>
                    </a:ext>
                  </a:extLst>
                </p:cNvPr>
                <p:cNvGrpSpPr/>
                <p:nvPr/>
              </p:nvGrpSpPr>
              <p:grpSpPr>
                <a:xfrm>
                  <a:off x="17839500" y="2011484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336" name="Text Box 3086">
                    <a:extLst>
                      <a:ext uri="{FF2B5EF4-FFF2-40B4-BE49-F238E27FC236}">
                        <a16:creationId xmlns:a16="http://schemas.microsoft.com/office/drawing/2014/main" id="{1502C10E-09E8-6FB7-0744-240ABF242E6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37" name="Text Box 3086">
                    <a:extLst>
                      <a:ext uri="{FF2B5EF4-FFF2-40B4-BE49-F238E27FC236}">
                        <a16:creationId xmlns:a16="http://schemas.microsoft.com/office/drawing/2014/main" id="{32346EA4-B36C-79C2-DFDC-804AEE56794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38" name="Text Box 3086">
                    <a:extLst>
                      <a:ext uri="{FF2B5EF4-FFF2-40B4-BE49-F238E27FC236}">
                        <a16:creationId xmlns:a16="http://schemas.microsoft.com/office/drawing/2014/main" id="{04A4B405-B26A-0A09-3AEA-E202411A47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39" name="link">
                  <a:extLst>
                    <a:ext uri="{FF2B5EF4-FFF2-40B4-BE49-F238E27FC236}">
                      <a16:creationId xmlns:a16="http://schemas.microsoft.com/office/drawing/2014/main" id="{74C3F172-2AE8-6566-AEB7-72D278EC089D}"/>
                    </a:ext>
                  </a:extLst>
                </p:cNvPr>
                <p:cNvGrpSpPr/>
                <p:nvPr/>
              </p:nvGrpSpPr>
              <p:grpSpPr>
                <a:xfrm>
                  <a:off x="14484766" y="20205646"/>
                  <a:ext cx="271971" cy="72000"/>
                  <a:chOff x="1078178" y="4098943"/>
                  <a:chExt cx="271971" cy="72000"/>
                </a:xfrm>
              </p:grpSpPr>
              <p:sp>
                <p:nvSpPr>
                  <p:cNvPr id="2340" name="Star: 5 Points 2044">
                    <a:hlinkClick r:id="rId52"/>
                    <a:extLst>
                      <a:ext uri="{FF2B5EF4-FFF2-40B4-BE49-F238E27FC236}">
                        <a16:creationId xmlns:a16="http://schemas.microsoft.com/office/drawing/2014/main" id="{78A27C25-D600-DE23-99BE-CB259FA471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78178" y="409894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41" name="Star: 5 Points 2045">
                    <a:hlinkClick r:id="rId22"/>
                    <a:extLst>
                      <a:ext uri="{FF2B5EF4-FFF2-40B4-BE49-F238E27FC236}">
                        <a16:creationId xmlns:a16="http://schemas.microsoft.com/office/drawing/2014/main" id="{0ECD3B87-BB17-5CAE-86A9-9F188331DA6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78164" y="409894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42" name="Star: 5 Points 2046">
                    <a:hlinkClick r:id="rId39"/>
                    <a:extLst>
                      <a:ext uri="{FF2B5EF4-FFF2-40B4-BE49-F238E27FC236}">
                        <a16:creationId xmlns:a16="http://schemas.microsoft.com/office/drawing/2014/main" id="{0305C5AB-5236-D7E4-5FDC-43421B88426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78149" y="409894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27" name="FTU - pre-splenic colon">
                <a:extLst>
                  <a:ext uri="{FF2B5EF4-FFF2-40B4-BE49-F238E27FC236}">
                    <a16:creationId xmlns:a16="http://schemas.microsoft.com/office/drawing/2014/main" id="{A793DCCA-776E-6441-56EE-050B5FF8FA2E}"/>
                  </a:ext>
                </a:extLst>
              </p:cNvPr>
              <p:cNvGrpSpPr/>
              <p:nvPr/>
            </p:nvGrpSpPr>
            <p:grpSpPr>
              <a:xfrm>
                <a:off x="14392359" y="20327185"/>
                <a:ext cx="3888000" cy="216000"/>
                <a:chOff x="14392359" y="20327185"/>
                <a:chExt cx="3888000" cy="216000"/>
              </a:xfrm>
            </p:grpSpPr>
            <p:sp>
              <p:nvSpPr>
                <p:cNvPr id="2343" name="FTU - pre-splenic colon">
                  <a:extLst>
                    <a:ext uri="{FF2B5EF4-FFF2-40B4-BE49-F238E27FC236}">
                      <a16:creationId xmlns:a16="http://schemas.microsoft.com/office/drawing/2014/main" id="{5A8BAD6E-4DFD-5998-E988-67EC13E350C5}"/>
                    </a:ext>
                  </a:extLst>
                </p:cNvPr>
                <p:cNvSpPr txBox="1"/>
                <p:nvPr/>
              </p:nvSpPr>
              <p:spPr>
                <a:xfrm>
                  <a:off x="14392359" y="2032718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Pre-splenic colon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45" name="dock">
                  <a:extLst>
                    <a:ext uri="{FF2B5EF4-FFF2-40B4-BE49-F238E27FC236}">
                      <a16:creationId xmlns:a16="http://schemas.microsoft.com/office/drawing/2014/main" id="{1B3F4C9D-CB51-2DC8-4FB2-20DCE146D526}"/>
                    </a:ext>
                  </a:extLst>
                </p:cNvPr>
                <p:cNvGrpSpPr/>
                <p:nvPr/>
              </p:nvGrpSpPr>
              <p:grpSpPr>
                <a:xfrm>
                  <a:off x="17839500" y="20343752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348" name="Text Box 3086">
                    <a:extLst>
                      <a:ext uri="{FF2B5EF4-FFF2-40B4-BE49-F238E27FC236}">
                        <a16:creationId xmlns:a16="http://schemas.microsoft.com/office/drawing/2014/main" id="{53EA635F-3831-7420-5F76-22202246D05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49" name="Text Box 3086">
                    <a:extLst>
                      <a:ext uri="{FF2B5EF4-FFF2-40B4-BE49-F238E27FC236}">
                        <a16:creationId xmlns:a16="http://schemas.microsoft.com/office/drawing/2014/main" id="{2404E668-6CE3-1349-EA74-4653FEE25FD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50" name="Text Box 3086">
                    <a:extLst>
                      <a:ext uri="{FF2B5EF4-FFF2-40B4-BE49-F238E27FC236}">
                        <a16:creationId xmlns:a16="http://schemas.microsoft.com/office/drawing/2014/main" id="{A1FF96DD-0E8B-E0D9-B084-171E14C6195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51" name="link">
                  <a:extLst>
                    <a:ext uri="{FF2B5EF4-FFF2-40B4-BE49-F238E27FC236}">
                      <a16:creationId xmlns:a16="http://schemas.microsoft.com/office/drawing/2014/main" id="{8FC4987C-88FA-79A8-C721-7006A62C2EAF}"/>
                    </a:ext>
                  </a:extLst>
                </p:cNvPr>
                <p:cNvGrpSpPr/>
                <p:nvPr/>
              </p:nvGrpSpPr>
              <p:grpSpPr>
                <a:xfrm>
                  <a:off x="14484766" y="20438576"/>
                  <a:ext cx="271971" cy="72000"/>
                  <a:chOff x="1079970" y="4102968"/>
                  <a:chExt cx="271971" cy="72000"/>
                </a:xfrm>
              </p:grpSpPr>
              <p:sp>
                <p:nvSpPr>
                  <p:cNvPr id="2352" name="Star: 5 Points 2057">
                    <a:hlinkClick r:id="rId53"/>
                    <a:extLst>
                      <a:ext uri="{FF2B5EF4-FFF2-40B4-BE49-F238E27FC236}">
                        <a16:creationId xmlns:a16="http://schemas.microsoft.com/office/drawing/2014/main" id="{37DFE2B0-B21D-6D57-F184-FD575C21AB2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79970" y="410296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53" name="Star: 5 Points 2058">
                    <a:hlinkClick r:id="rId22"/>
                    <a:extLst>
                      <a:ext uri="{FF2B5EF4-FFF2-40B4-BE49-F238E27FC236}">
                        <a16:creationId xmlns:a16="http://schemas.microsoft.com/office/drawing/2014/main" id="{A650B9B7-0A3F-D3BD-967A-8D0935EBA5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79956" y="410296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54" name="Star: 5 Points 2059">
                    <a:hlinkClick r:id="rId39"/>
                    <a:extLst>
                      <a:ext uri="{FF2B5EF4-FFF2-40B4-BE49-F238E27FC236}">
                        <a16:creationId xmlns:a16="http://schemas.microsoft.com/office/drawing/2014/main" id="{1796870B-CA57-F693-62B6-4DD6DC7E944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79941" y="410296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30" name="FTU - post-splenic pre-rectal colon">
                <a:extLst>
                  <a:ext uri="{FF2B5EF4-FFF2-40B4-BE49-F238E27FC236}">
                    <a16:creationId xmlns:a16="http://schemas.microsoft.com/office/drawing/2014/main" id="{EAE223F6-8D7A-EC0F-94D7-316DF860598B}"/>
                  </a:ext>
                </a:extLst>
              </p:cNvPr>
              <p:cNvGrpSpPr/>
              <p:nvPr/>
            </p:nvGrpSpPr>
            <p:grpSpPr>
              <a:xfrm>
                <a:off x="14392359" y="20556090"/>
                <a:ext cx="3888000" cy="216000"/>
                <a:chOff x="14392359" y="20556090"/>
                <a:chExt cx="3888000" cy="216000"/>
              </a:xfrm>
            </p:grpSpPr>
            <p:sp>
              <p:nvSpPr>
                <p:cNvPr id="2355" name="FTU - post-splenic pre-rectal colon">
                  <a:extLst>
                    <a:ext uri="{FF2B5EF4-FFF2-40B4-BE49-F238E27FC236}">
                      <a16:creationId xmlns:a16="http://schemas.microsoft.com/office/drawing/2014/main" id="{6198E8F5-2C37-1293-C05D-C02943D58AF9}"/>
                    </a:ext>
                  </a:extLst>
                </p:cNvPr>
                <p:cNvSpPr txBox="1"/>
                <p:nvPr/>
              </p:nvSpPr>
              <p:spPr>
                <a:xfrm>
                  <a:off x="14392359" y="20556090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Post-splenic pre-rectal colon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57" name="dock">
                  <a:extLst>
                    <a:ext uri="{FF2B5EF4-FFF2-40B4-BE49-F238E27FC236}">
                      <a16:creationId xmlns:a16="http://schemas.microsoft.com/office/drawing/2014/main" id="{49DC9780-2B41-7F24-4114-BB776BA330AE}"/>
                    </a:ext>
                  </a:extLst>
                </p:cNvPr>
                <p:cNvGrpSpPr/>
                <p:nvPr/>
              </p:nvGrpSpPr>
              <p:grpSpPr>
                <a:xfrm>
                  <a:off x="17839500" y="2057265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360" name="Text Box 3086">
                    <a:extLst>
                      <a:ext uri="{FF2B5EF4-FFF2-40B4-BE49-F238E27FC236}">
                        <a16:creationId xmlns:a16="http://schemas.microsoft.com/office/drawing/2014/main" id="{BAC49D66-FC54-FDF6-3E1E-BDDE4733D04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61" name="Text Box 3086">
                    <a:extLst>
                      <a:ext uri="{FF2B5EF4-FFF2-40B4-BE49-F238E27FC236}">
                        <a16:creationId xmlns:a16="http://schemas.microsoft.com/office/drawing/2014/main" id="{A7825DBF-59B0-A749-4439-D0424F20942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62" name="Text Box 3086">
                    <a:extLst>
                      <a:ext uri="{FF2B5EF4-FFF2-40B4-BE49-F238E27FC236}">
                        <a16:creationId xmlns:a16="http://schemas.microsoft.com/office/drawing/2014/main" id="{9C8A362D-94FC-1D01-EBBE-093C59DE856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63" name="link">
                  <a:extLst>
                    <a:ext uri="{FF2B5EF4-FFF2-40B4-BE49-F238E27FC236}">
                      <a16:creationId xmlns:a16="http://schemas.microsoft.com/office/drawing/2014/main" id="{E2CA7B1D-D03D-CA4F-0641-45F9CF40B38A}"/>
                    </a:ext>
                  </a:extLst>
                </p:cNvPr>
                <p:cNvGrpSpPr/>
                <p:nvPr/>
              </p:nvGrpSpPr>
              <p:grpSpPr>
                <a:xfrm>
                  <a:off x="14484766" y="20665777"/>
                  <a:ext cx="271971" cy="72000"/>
                  <a:chOff x="1081963" y="4101264"/>
                  <a:chExt cx="271971" cy="72000"/>
                </a:xfrm>
              </p:grpSpPr>
              <p:sp>
                <p:nvSpPr>
                  <p:cNvPr id="2364" name="Star: 5 Points 2070">
                    <a:hlinkClick r:id="rId53"/>
                    <a:extLst>
                      <a:ext uri="{FF2B5EF4-FFF2-40B4-BE49-F238E27FC236}">
                        <a16:creationId xmlns:a16="http://schemas.microsoft.com/office/drawing/2014/main" id="{AF7996DE-3BBE-DA5E-7356-0935A22493D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1963" y="410126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65" name="Star: 5 Points 2071">
                    <a:hlinkClick r:id="rId22"/>
                    <a:extLst>
                      <a:ext uri="{FF2B5EF4-FFF2-40B4-BE49-F238E27FC236}">
                        <a16:creationId xmlns:a16="http://schemas.microsoft.com/office/drawing/2014/main" id="{5FD86D4B-64AA-0A7E-284F-150FC8E27A2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1949" y="410126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66" name="Star: 5 Points 2072">
                    <a:hlinkClick r:id="rId39"/>
                    <a:extLst>
                      <a:ext uri="{FF2B5EF4-FFF2-40B4-BE49-F238E27FC236}">
                        <a16:creationId xmlns:a16="http://schemas.microsoft.com/office/drawing/2014/main" id="{FA380DDE-9D43-B21E-3E5F-1221671E126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1934" y="410126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31" name="FTU - rectum">
                <a:extLst>
                  <a:ext uri="{FF2B5EF4-FFF2-40B4-BE49-F238E27FC236}">
                    <a16:creationId xmlns:a16="http://schemas.microsoft.com/office/drawing/2014/main" id="{78EB089A-4738-B72D-E930-93252B2B8B53}"/>
                  </a:ext>
                </a:extLst>
              </p:cNvPr>
              <p:cNvGrpSpPr/>
              <p:nvPr/>
            </p:nvGrpSpPr>
            <p:grpSpPr>
              <a:xfrm>
                <a:off x="14392359" y="20784995"/>
                <a:ext cx="3888000" cy="216000"/>
                <a:chOff x="14392359" y="20784995"/>
                <a:chExt cx="3888000" cy="216000"/>
              </a:xfrm>
            </p:grpSpPr>
            <p:sp>
              <p:nvSpPr>
                <p:cNvPr id="2367" name="FTU - rectum">
                  <a:extLst>
                    <a:ext uri="{FF2B5EF4-FFF2-40B4-BE49-F238E27FC236}">
                      <a16:creationId xmlns:a16="http://schemas.microsoft.com/office/drawing/2014/main" id="{1C1D76F2-3450-86AD-63D6-A890F6ABC2EE}"/>
                    </a:ext>
                  </a:extLst>
                </p:cNvPr>
                <p:cNvSpPr txBox="1"/>
                <p:nvPr/>
              </p:nvSpPr>
              <p:spPr>
                <a:xfrm>
                  <a:off x="14392359" y="2078499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Rectum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69" name="dock">
                  <a:extLst>
                    <a:ext uri="{FF2B5EF4-FFF2-40B4-BE49-F238E27FC236}">
                      <a16:creationId xmlns:a16="http://schemas.microsoft.com/office/drawing/2014/main" id="{60901393-DC3F-CAF4-601B-94E262009587}"/>
                    </a:ext>
                  </a:extLst>
                </p:cNvPr>
                <p:cNvGrpSpPr/>
                <p:nvPr/>
              </p:nvGrpSpPr>
              <p:grpSpPr>
                <a:xfrm>
                  <a:off x="17839500" y="20801562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372" name="Text Box 3086">
                    <a:extLst>
                      <a:ext uri="{FF2B5EF4-FFF2-40B4-BE49-F238E27FC236}">
                        <a16:creationId xmlns:a16="http://schemas.microsoft.com/office/drawing/2014/main" id="{15E4316E-DC56-B658-FB11-8EF03E16ABE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73" name="Text Box 3086">
                    <a:extLst>
                      <a:ext uri="{FF2B5EF4-FFF2-40B4-BE49-F238E27FC236}">
                        <a16:creationId xmlns:a16="http://schemas.microsoft.com/office/drawing/2014/main" id="{C9DC263E-FADA-C6E6-8408-975AA49EFE1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74" name="Text Box 3086">
                    <a:extLst>
                      <a:ext uri="{FF2B5EF4-FFF2-40B4-BE49-F238E27FC236}">
                        <a16:creationId xmlns:a16="http://schemas.microsoft.com/office/drawing/2014/main" id="{79ABA4FF-26CB-EC59-C15E-B239F882838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75" name="link">
                  <a:extLst>
                    <a:ext uri="{FF2B5EF4-FFF2-40B4-BE49-F238E27FC236}">
                      <a16:creationId xmlns:a16="http://schemas.microsoft.com/office/drawing/2014/main" id="{5CCFF889-A2EA-8B5F-A3D7-B019896178DF}"/>
                    </a:ext>
                  </a:extLst>
                </p:cNvPr>
                <p:cNvGrpSpPr/>
                <p:nvPr/>
              </p:nvGrpSpPr>
              <p:grpSpPr>
                <a:xfrm>
                  <a:off x="14484766" y="20893131"/>
                  <a:ext cx="271971" cy="72000"/>
                  <a:chOff x="1078151" y="4099713"/>
                  <a:chExt cx="271971" cy="72000"/>
                </a:xfrm>
              </p:grpSpPr>
              <p:sp>
                <p:nvSpPr>
                  <p:cNvPr id="2376" name="Star: 5 Points 2083">
                    <a:hlinkClick r:id="rId54"/>
                    <a:extLst>
                      <a:ext uri="{FF2B5EF4-FFF2-40B4-BE49-F238E27FC236}">
                        <a16:creationId xmlns:a16="http://schemas.microsoft.com/office/drawing/2014/main" id="{57D1CB95-8188-B5B1-7F34-9922C9A1A9A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78151" y="409971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77" name="Star: 5 Points 2084">
                    <a:hlinkClick r:id="rId55"/>
                    <a:extLst>
                      <a:ext uri="{FF2B5EF4-FFF2-40B4-BE49-F238E27FC236}">
                        <a16:creationId xmlns:a16="http://schemas.microsoft.com/office/drawing/2014/main" id="{8C6CBB98-D192-F9B6-4B38-B32B8BF97AA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78137" y="409971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78" name="Star: 5 Points 2085">
                    <a:hlinkClick r:id="rId39"/>
                    <a:extLst>
                      <a:ext uri="{FF2B5EF4-FFF2-40B4-BE49-F238E27FC236}">
                        <a16:creationId xmlns:a16="http://schemas.microsoft.com/office/drawing/2014/main" id="{5A432CDB-ED0A-6070-D8F0-DF81D3A9A8A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78122" y="409971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32" name="FTU - anal canal and sphincter">
                <a:extLst>
                  <a:ext uri="{FF2B5EF4-FFF2-40B4-BE49-F238E27FC236}">
                    <a16:creationId xmlns:a16="http://schemas.microsoft.com/office/drawing/2014/main" id="{F5643622-5DDE-EF03-B2C1-A9AAC111138D}"/>
                  </a:ext>
                </a:extLst>
              </p:cNvPr>
              <p:cNvGrpSpPr/>
              <p:nvPr/>
            </p:nvGrpSpPr>
            <p:grpSpPr>
              <a:xfrm>
                <a:off x="14392359" y="21013899"/>
                <a:ext cx="3888000" cy="216000"/>
                <a:chOff x="14392359" y="21013899"/>
                <a:chExt cx="3888000" cy="216000"/>
              </a:xfrm>
            </p:grpSpPr>
            <p:sp>
              <p:nvSpPr>
                <p:cNvPr id="2400" name="FTU - anal canal and sphincter">
                  <a:extLst>
                    <a:ext uri="{FF2B5EF4-FFF2-40B4-BE49-F238E27FC236}">
                      <a16:creationId xmlns:a16="http://schemas.microsoft.com/office/drawing/2014/main" id="{97D88B0E-4284-50D2-9CF5-EC80BE193130}"/>
                    </a:ext>
                  </a:extLst>
                </p:cNvPr>
                <p:cNvSpPr txBox="1"/>
                <p:nvPr/>
              </p:nvSpPr>
              <p:spPr>
                <a:xfrm>
                  <a:off x="14392359" y="2101389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Anal canal and sphincter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02" name="dock">
                  <a:extLst>
                    <a:ext uri="{FF2B5EF4-FFF2-40B4-BE49-F238E27FC236}">
                      <a16:creationId xmlns:a16="http://schemas.microsoft.com/office/drawing/2014/main" id="{622761A1-E7D0-8542-A6BB-5DE9358B8EB7}"/>
                    </a:ext>
                  </a:extLst>
                </p:cNvPr>
                <p:cNvGrpSpPr/>
                <p:nvPr/>
              </p:nvGrpSpPr>
              <p:grpSpPr>
                <a:xfrm>
                  <a:off x="17839500" y="21030466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405" name="Text Box 3086">
                    <a:extLst>
                      <a:ext uri="{FF2B5EF4-FFF2-40B4-BE49-F238E27FC236}">
                        <a16:creationId xmlns:a16="http://schemas.microsoft.com/office/drawing/2014/main" id="{AB7CA0E0-9B8D-5C1D-C4E5-AEE33A11436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06" name="Text Box 3086">
                    <a:extLst>
                      <a:ext uri="{FF2B5EF4-FFF2-40B4-BE49-F238E27FC236}">
                        <a16:creationId xmlns:a16="http://schemas.microsoft.com/office/drawing/2014/main" id="{DA898BD4-26B2-25C0-F771-03AC0070EF6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07" name="Text Box 3086">
                    <a:extLst>
                      <a:ext uri="{FF2B5EF4-FFF2-40B4-BE49-F238E27FC236}">
                        <a16:creationId xmlns:a16="http://schemas.microsoft.com/office/drawing/2014/main" id="{2284C6CD-7CD6-E4E4-4EDB-9FFA680AE96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08" name="link">
                  <a:extLst>
                    <a:ext uri="{FF2B5EF4-FFF2-40B4-BE49-F238E27FC236}">
                      <a16:creationId xmlns:a16="http://schemas.microsoft.com/office/drawing/2014/main" id="{1D193CAC-4689-18A7-706C-342FB1D3AAD7}"/>
                    </a:ext>
                  </a:extLst>
                </p:cNvPr>
                <p:cNvGrpSpPr/>
                <p:nvPr/>
              </p:nvGrpSpPr>
              <p:grpSpPr>
                <a:xfrm>
                  <a:off x="14484766" y="21120928"/>
                  <a:ext cx="271971" cy="72000"/>
                  <a:chOff x="1078378" y="4098606"/>
                  <a:chExt cx="271971" cy="72000"/>
                </a:xfrm>
              </p:grpSpPr>
              <p:sp>
                <p:nvSpPr>
                  <p:cNvPr id="2409" name="Star: 5 Points 2118">
                    <a:hlinkClick r:id="rId54"/>
                    <a:extLst>
                      <a:ext uri="{FF2B5EF4-FFF2-40B4-BE49-F238E27FC236}">
                        <a16:creationId xmlns:a16="http://schemas.microsoft.com/office/drawing/2014/main" id="{6FAB6410-C332-7B3C-C765-895E4CF9FFF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78378" y="409860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10" name="Star: 5 Points 2119">
                    <a:hlinkClick r:id="rId55"/>
                    <a:extLst>
                      <a:ext uri="{FF2B5EF4-FFF2-40B4-BE49-F238E27FC236}">
                        <a16:creationId xmlns:a16="http://schemas.microsoft.com/office/drawing/2014/main" id="{58C897EF-0163-AFAC-78B2-5BF20301E72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78364" y="409860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11" name="Star: 5 Points 2120">
                    <a:hlinkClick r:id="rId39"/>
                    <a:extLst>
                      <a:ext uri="{FF2B5EF4-FFF2-40B4-BE49-F238E27FC236}">
                        <a16:creationId xmlns:a16="http://schemas.microsoft.com/office/drawing/2014/main" id="{8E75B75F-5DEF-B133-D455-706F8A0689B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78349" y="409860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63" name="dock - vascular">
                <a:extLst>
                  <a:ext uri="{FF2B5EF4-FFF2-40B4-BE49-F238E27FC236}">
                    <a16:creationId xmlns:a16="http://schemas.microsoft.com/office/drawing/2014/main" id="{FCF745B8-DFE8-415B-F05E-A43FD13B5AA9}"/>
                  </a:ext>
                </a:extLst>
              </p:cNvPr>
              <p:cNvGrpSpPr/>
              <p:nvPr/>
            </p:nvGrpSpPr>
            <p:grpSpPr>
              <a:xfrm>
                <a:off x="14192179" y="19183888"/>
                <a:ext cx="180000" cy="2045685"/>
                <a:chOff x="14174691" y="14542862"/>
                <a:chExt cx="180000" cy="2045685"/>
              </a:xfrm>
            </p:grpSpPr>
            <p:sp>
              <p:nvSpPr>
                <p:cNvPr id="2564" name="Text Box 3070">
                  <a:extLst>
                    <a:ext uri="{FF2B5EF4-FFF2-40B4-BE49-F238E27FC236}">
                      <a16:creationId xmlns:a16="http://schemas.microsoft.com/office/drawing/2014/main" id="{A04E5C37-A95D-15D6-9F46-26072C66FBD9}"/>
                    </a:ext>
                  </a:extLst>
                </p:cNvPr>
                <p:cNvSpPr txBox="1"/>
                <p:nvPr/>
              </p:nvSpPr>
              <p:spPr>
                <a:xfrm>
                  <a:off x="14174691" y="14542862"/>
                  <a:ext cx="180000" cy="2045685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5" name="Text Box 3036">
                  <a:extLst>
                    <a:ext uri="{FF2B5EF4-FFF2-40B4-BE49-F238E27FC236}">
                      <a16:creationId xmlns:a16="http://schemas.microsoft.com/office/drawing/2014/main" id="{356EB371-9E9C-93CD-52C3-9F56DE38B80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529704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08" name="organ group - bile duct">
              <a:extLst>
                <a:ext uri="{FF2B5EF4-FFF2-40B4-BE49-F238E27FC236}">
                  <a16:creationId xmlns:a16="http://schemas.microsoft.com/office/drawing/2014/main" id="{B05045B4-69C9-7D6D-F259-A13CD5070B9D}"/>
                </a:ext>
              </a:extLst>
            </p:cNvPr>
            <p:cNvGrpSpPr/>
            <p:nvPr/>
          </p:nvGrpSpPr>
          <p:grpSpPr>
            <a:xfrm>
              <a:off x="15319894" y="16692838"/>
              <a:ext cx="4104000" cy="806056"/>
              <a:chOff x="14176899" y="16692838"/>
              <a:chExt cx="4104000" cy="806056"/>
            </a:xfrm>
          </p:grpSpPr>
          <p:sp>
            <p:nvSpPr>
              <p:cNvPr id="2172" name="organ - bile duct">
                <a:extLst>
                  <a:ext uri="{FF2B5EF4-FFF2-40B4-BE49-F238E27FC236}">
                    <a16:creationId xmlns:a16="http://schemas.microsoft.com/office/drawing/2014/main" id="{F14DC906-BF78-8470-E8D5-42F71320CEDF}"/>
                  </a:ext>
                </a:extLst>
              </p:cNvPr>
              <p:cNvSpPr txBox="1"/>
              <p:nvPr/>
            </p:nvSpPr>
            <p:spPr>
              <a:xfrm>
                <a:off x="14176899" y="16692838"/>
                <a:ext cx="4104000" cy="80605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Bile duct</a:t>
                </a:r>
              </a:p>
            </p:txBody>
          </p:sp>
          <p:grpSp>
            <p:nvGrpSpPr>
              <p:cNvPr id="2605" name="FTU - common hepatic duct">
                <a:extLst>
                  <a:ext uri="{FF2B5EF4-FFF2-40B4-BE49-F238E27FC236}">
                    <a16:creationId xmlns:a16="http://schemas.microsoft.com/office/drawing/2014/main" id="{8E35A7F0-E4D1-FE85-2CF5-7230E4EAEBEA}"/>
                  </a:ext>
                </a:extLst>
              </p:cNvPr>
              <p:cNvGrpSpPr/>
              <p:nvPr/>
            </p:nvGrpSpPr>
            <p:grpSpPr>
              <a:xfrm>
                <a:off x="14390279" y="17022372"/>
                <a:ext cx="3888000" cy="216000"/>
                <a:chOff x="14390279" y="17022372"/>
                <a:chExt cx="3888000" cy="216000"/>
              </a:xfrm>
            </p:grpSpPr>
            <p:sp>
              <p:nvSpPr>
                <p:cNvPr id="2173" name="FTU - common hepatic duct">
                  <a:extLst>
                    <a:ext uri="{FF2B5EF4-FFF2-40B4-BE49-F238E27FC236}">
                      <a16:creationId xmlns:a16="http://schemas.microsoft.com/office/drawing/2014/main" id="{21BDF66B-A316-EDEA-FA25-0D403459FFA8}"/>
                    </a:ext>
                  </a:extLst>
                </p:cNvPr>
                <p:cNvSpPr txBox="1"/>
                <p:nvPr/>
              </p:nvSpPr>
              <p:spPr>
                <a:xfrm>
                  <a:off x="14390279" y="17022372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Common hepatic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75" name="dock">
                  <a:extLst>
                    <a:ext uri="{FF2B5EF4-FFF2-40B4-BE49-F238E27FC236}">
                      <a16:creationId xmlns:a16="http://schemas.microsoft.com/office/drawing/2014/main" id="{74E068BC-59EB-464D-1519-F306FAC2B33C}"/>
                    </a:ext>
                  </a:extLst>
                </p:cNvPr>
                <p:cNvGrpSpPr/>
                <p:nvPr/>
              </p:nvGrpSpPr>
              <p:grpSpPr>
                <a:xfrm>
                  <a:off x="17842456" y="1703693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178" name="Text Box 3086">
                    <a:extLst>
                      <a:ext uri="{FF2B5EF4-FFF2-40B4-BE49-F238E27FC236}">
                        <a16:creationId xmlns:a16="http://schemas.microsoft.com/office/drawing/2014/main" id="{81372E31-53E3-F5EA-215E-C9F9A0001D7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79" name="Text Box 3086">
                    <a:extLst>
                      <a:ext uri="{FF2B5EF4-FFF2-40B4-BE49-F238E27FC236}">
                        <a16:creationId xmlns:a16="http://schemas.microsoft.com/office/drawing/2014/main" id="{A5D1D88B-B45D-8BEA-2EED-51E7CAFA145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80" name="Text Box 3086">
                    <a:extLst>
                      <a:ext uri="{FF2B5EF4-FFF2-40B4-BE49-F238E27FC236}">
                        <a16:creationId xmlns:a16="http://schemas.microsoft.com/office/drawing/2014/main" id="{FA2BCAD7-3C7F-0B12-6E6B-CC1FCA244C8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81" name="link">
                  <a:extLst>
                    <a:ext uri="{FF2B5EF4-FFF2-40B4-BE49-F238E27FC236}">
                      <a16:creationId xmlns:a16="http://schemas.microsoft.com/office/drawing/2014/main" id="{9766D490-E1A5-4DDF-8673-04C8C814FC71}"/>
                    </a:ext>
                  </a:extLst>
                </p:cNvPr>
                <p:cNvGrpSpPr/>
                <p:nvPr/>
              </p:nvGrpSpPr>
              <p:grpSpPr>
                <a:xfrm>
                  <a:off x="14484766" y="17130584"/>
                  <a:ext cx="271971" cy="72000"/>
                  <a:chOff x="1092404" y="4099789"/>
                  <a:chExt cx="271971" cy="72000"/>
                </a:xfrm>
              </p:grpSpPr>
              <p:sp>
                <p:nvSpPr>
                  <p:cNvPr id="2182" name="Star: 5 Points 1874">
                    <a:hlinkClick r:id="rId56"/>
                    <a:extLst>
                      <a:ext uri="{FF2B5EF4-FFF2-40B4-BE49-F238E27FC236}">
                        <a16:creationId xmlns:a16="http://schemas.microsoft.com/office/drawing/2014/main" id="{B6687B25-527A-1A1E-D72B-5D50FDEF926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404" y="409978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83" name="Star: 5 Points 1875">
                    <a:hlinkClick r:id="rId41"/>
                    <a:extLst>
                      <a:ext uri="{FF2B5EF4-FFF2-40B4-BE49-F238E27FC236}">
                        <a16:creationId xmlns:a16="http://schemas.microsoft.com/office/drawing/2014/main" id="{FBCFDB41-599E-5D11-7338-6CE5D776898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390" y="409978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84" name="Star: 5 Points 1876">
                    <a:hlinkClick r:id="rId39"/>
                    <a:extLst>
                      <a:ext uri="{FF2B5EF4-FFF2-40B4-BE49-F238E27FC236}">
                        <a16:creationId xmlns:a16="http://schemas.microsoft.com/office/drawing/2014/main" id="{C1AEC1B0-5F80-1F1B-0C9D-64BC0564DC3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375" y="409978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06" name="FTU - common bile duct">
                <a:extLst>
                  <a:ext uri="{FF2B5EF4-FFF2-40B4-BE49-F238E27FC236}">
                    <a16:creationId xmlns:a16="http://schemas.microsoft.com/office/drawing/2014/main" id="{D34EA782-40FC-28B6-B153-22AFC6713D79}"/>
                  </a:ext>
                </a:extLst>
              </p:cNvPr>
              <p:cNvGrpSpPr/>
              <p:nvPr/>
            </p:nvGrpSpPr>
            <p:grpSpPr>
              <a:xfrm>
                <a:off x="14390279" y="16793334"/>
                <a:ext cx="3888000" cy="216000"/>
                <a:chOff x="14390279" y="16793334"/>
                <a:chExt cx="3888000" cy="216000"/>
              </a:xfrm>
            </p:grpSpPr>
            <p:sp>
              <p:nvSpPr>
                <p:cNvPr id="2185" name="FTU - common bile duct">
                  <a:extLst>
                    <a:ext uri="{FF2B5EF4-FFF2-40B4-BE49-F238E27FC236}">
                      <a16:creationId xmlns:a16="http://schemas.microsoft.com/office/drawing/2014/main" id="{FCCF94F8-C581-00CC-5D4E-4D81C2E0DB20}"/>
                    </a:ext>
                  </a:extLst>
                </p:cNvPr>
                <p:cNvSpPr txBox="1"/>
                <p:nvPr/>
              </p:nvSpPr>
              <p:spPr>
                <a:xfrm>
                  <a:off x="14390279" y="16793334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Common bile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87" name="dock">
                  <a:extLst>
                    <a:ext uri="{FF2B5EF4-FFF2-40B4-BE49-F238E27FC236}">
                      <a16:creationId xmlns:a16="http://schemas.microsoft.com/office/drawing/2014/main" id="{447D4385-335F-40C5-E60E-0128073AFF4F}"/>
                    </a:ext>
                  </a:extLst>
                </p:cNvPr>
                <p:cNvGrpSpPr/>
                <p:nvPr/>
              </p:nvGrpSpPr>
              <p:grpSpPr>
                <a:xfrm>
                  <a:off x="17832830" y="1680888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190" name="Text Box 3086">
                    <a:extLst>
                      <a:ext uri="{FF2B5EF4-FFF2-40B4-BE49-F238E27FC236}">
                        <a16:creationId xmlns:a16="http://schemas.microsoft.com/office/drawing/2014/main" id="{38E3D099-9C45-0EC1-94D3-A12A19E38D9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91" name="Text Box 3086">
                    <a:extLst>
                      <a:ext uri="{FF2B5EF4-FFF2-40B4-BE49-F238E27FC236}">
                        <a16:creationId xmlns:a16="http://schemas.microsoft.com/office/drawing/2014/main" id="{3BF8BEDA-54EB-FCCE-D18F-51967070EB3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92" name="Text Box 3086">
                    <a:extLst>
                      <a:ext uri="{FF2B5EF4-FFF2-40B4-BE49-F238E27FC236}">
                        <a16:creationId xmlns:a16="http://schemas.microsoft.com/office/drawing/2014/main" id="{A3932CAD-AFDF-944C-A90C-F5490111C1F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93" name="link">
                  <a:extLst>
                    <a:ext uri="{FF2B5EF4-FFF2-40B4-BE49-F238E27FC236}">
                      <a16:creationId xmlns:a16="http://schemas.microsoft.com/office/drawing/2014/main" id="{4A493C5E-DC24-A03B-FD4C-0AAC1C9A190B}"/>
                    </a:ext>
                  </a:extLst>
                </p:cNvPr>
                <p:cNvGrpSpPr/>
                <p:nvPr/>
              </p:nvGrpSpPr>
              <p:grpSpPr>
                <a:xfrm>
                  <a:off x="14484766" y="16909223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194" name="Star: 5 Points 1892">
                    <a:hlinkClick r:id="rId57"/>
                    <a:extLst>
                      <a:ext uri="{FF2B5EF4-FFF2-40B4-BE49-F238E27FC236}">
                        <a16:creationId xmlns:a16="http://schemas.microsoft.com/office/drawing/2014/main" id="{83B0F700-3970-5E32-EBAB-E3FA13BEADA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95" name="Star: 5 Points 1893">
                    <a:hlinkClick r:id="rId41"/>
                    <a:extLst>
                      <a:ext uri="{FF2B5EF4-FFF2-40B4-BE49-F238E27FC236}">
                        <a16:creationId xmlns:a16="http://schemas.microsoft.com/office/drawing/2014/main" id="{E3B501F0-3DD8-77FC-FCB8-7EACDC9671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96" name="Star: 5 Points 1894">
                    <a:hlinkClick r:id="rId39"/>
                    <a:extLst>
                      <a:ext uri="{FF2B5EF4-FFF2-40B4-BE49-F238E27FC236}">
                        <a16:creationId xmlns:a16="http://schemas.microsoft.com/office/drawing/2014/main" id="{50D73C95-D3AA-765B-80F7-B2711088BC9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07" name="FTU - hepatic duct">
                <a:extLst>
                  <a:ext uri="{FF2B5EF4-FFF2-40B4-BE49-F238E27FC236}">
                    <a16:creationId xmlns:a16="http://schemas.microsoft.com/office/drawing/2014/main" id="{C3018407-5B3D-93D3-868E-186FF34D54C1}"/>
                  </a:ext>
                </a:extLst>
              </p:cNvPr>
              <p:cNvGrpSpPr/>
              <p:nvPr/>
            </p:nvGrpSpPr>
            <p:grpSpPr>
              <a:xfrm>
                <a:off x="14390279" y="17250426"/>
                <a:ext cx="3888000" cy="216000"/>
                <a:chOff x="14390279" y="17250426"/>
                <a:chExt cx="3888000" cy="216000"/>
              </a:xfrm>
            </p:grpSpPr>
            <p:sp>
              <p:nvSpPr>
                <p:cNvPr id="2197" name="FTU - hepatic duct">
                  <a:extLst>
                    <a:ext uri="{FF2B5EF4-FFF2-40B4-BE49-F238E27FC236}">
                      <a16:creationId xmlns:a16="http://schemas.microsoft.com/office/drawing/2014/main" id="{F8720BDF-B3CD-439B-1005-493C47528097}"/>
                    </a:ext>
                  </a:extLst>
                </p:cNvPr>
                <p:cNvSpPr txBox="1"/>
                <p:nvPr/>
              </p:nvSpPr>
              <p:spPr>
                <a:xfrm>
                  <a:off x="14390279" y="17250426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Hepatic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99" name="dock">
                  <a:extLst>
                    <a:ext uri="{FF2B5EF4-FFF2-40B4-BE49-F238E27FC236}">
                      <a16:creationId xmlns:a16="http://schemas.microsoft.com/office/drawing/2014/main" id="{79D1A738-B300-172F-665A-D4FC7F598C55}"/>
                    </a:ext>
                  </a:extLst>
                </p:cNvPr>
                <p:cNvGrpSpPr/>
                <p:nvPr/>
              </p:nvGrpSpPr>
              <p:grpSpPr>
                <a:xfrm>
                  <a:off x="17842456" y="17264991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202" name="Text Box 3086">
                    <a:extLst>
                      <a:ext uri="{FF2B5EF4-FFF2-40B4-BE49-F238E27FC236}">
                        <a16:creationId xmlns:a16="http://schemas.microsoft.com/office/drawing/2014/main" id="{4EC398D5-3161-C37B-433C-3ECD0D0C97D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03" name="Text Box 3086">
                    <a:extLst>
                      <a:ext uri="{FF2B5EF4-FFF2-40B4-BE49-F238E27FC236}">
                        <a16:creationId xmlns:a16="http://schemas.microsoft.com/office/drawing/2014/main" id="{C396254B-9B75-31FC-C71C-F23E22B7B0D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04" name="Text Box 3086">
                    <a:extLst>
                      <a:ext uri="{FF2B5EF4-FFF2-40B4-BE49-F238E27FC236}">
                        <a16:creationId xmlns:a16="http://schemas.microsoft.com/office/drawing/2014/main" id="{EF76DACC-D624-F2B2-8BDC-1CAA92A74A5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05" name="link">
                  <a:extLst>
                    <a:ext uri="{FF2B5EF4-FFF2-40B4-BE49-F238E27FC236}">
                      <a16:creationId xmlns:a16="http://schemas.microsoft.com/office/drawing/2014/main" id="{1FCA6F0C-9184-5486-5BD0-0794C9BCE0E6}"/>
                    </a:ext>
                  </a:extLst>
                </p:cNvPr>
                <p:cNvGrpSpPr/>
                <p:nvPr/>
              </p:nvGrpSpPr>
              <p:grpSpPr>
                <a:xfrm>
                  <a:off x="14484766" y="17359748"/>
                  <a:ext cx="271971" cy="72000"/>
                  <a:chOff x="1087035" y="4100899"/>
                  <a:chExt cx="271971" cy="72000"/>
                </a:xfrm>
              </p:grpSpPr>
              <p:sp>
                <p:nvSpPr>
                  <p:cNvPr id="2206" name="Star: 5 Points 1899">
                    <a:hlinkClick r:id="rId56"/>
                    <a:extLst>
                      <a:ext uri="{FF2B5EF4-FFF2-40B4-BE49-F238E27FC236}">
                        <a16:creationId xmlns:a16="http://schemas.microsoft.com/office/drawing/2014/main" id="{5E9AA634-A408-B062-8A55-9405187C530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7035" y="410089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07" name="Star: 5 Points 1900">
                    <a:hlinkClick r:id="rId41"/>
                    <a:extLst>
                      <a:ext uri="{FF2B5EF4-FFF2-40B4-BE49-F238E27FC236}">
                        <a16:creationId xmlns:a16="http://schemas.microsoft.com/office/drawing/2014/main" id="{F13CB11C-73D2-5A0D-1915-9096762DEA7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7021" y="410089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08" name="Star: 5 Points 1901">
                    <a:hlinkClick r:id="rId39"/>
                    <a:extLst>
                      <a:ext uri="{FF2B5EF4-FFF2-40B4-BE49-F238E27FC236}">
                        <a16:creationId xmlns:a16="http://schemas.microsoft.com/office/drawing/2014/main" id="{5A3C5E97-9E7A-49CF-7B87-9CAE8040CB2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7006" y="410089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66" name="dock - vascular">
                <a:extLst>
                  <a:ext uri="{FF2B5EF4-FFF2-40B4-BE49-F238E27FC236}">
                    <a16:creationId xmlns:a16="http://schemas.microsoft.com/office/drawing/2014/main" id="{AE90118C-2A0C-D33B-DEBF-5198A0B0B191}"/>
                  </a:ext>
                </a:extLst>
              </p:cNvPr>
              <p:cNvGrpSpPr/>
              <p:nvPr/>
            </p:nvGrpSpPr>
            <p:grpSpPr>
              <a:xfrm>
                <a:off x="14192179" y="16796384"/>
                <a:ext cx="180000" cy="673522"/>
                <a:chOff x="14195310" y="13693138"/>
                <a:chExt cx="180000" cy="673522"/>
              </a:xfrm>
            </p:grpSpPr>
            <p:sp>
              <p:nvSpPr>
                <p:cNvPr id="2567" name="Text Box 3070">
                  <a:extLst>
                    <a:ext uri="{FF2B5EF4-FFF2-40B4-BE49-F238E27FC236}">
                      <a16:creationId xmlns:a16="http://schemas.microsoft.com/office/drawing/2014/main" id="{91AC8216-FCB9-54C3-BB8C-1D3C01584B17}"/>
                    </a:ext>
                  </a:extLst>
                </p:cNvPr>
                <p:cNvSpPr txBox="1"/>
                <p:nvPr/>
              </p:nvSpPr>
              <p:spPr>
                <a:xfrm>
                  <a:off x="14195310" y="13693138"/>
                  <a:ext cx="180000" cy="673522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8" name="Text Box 3036">
                  <a:extLst>
                    <a:ext uri="{FF2B5EF4-FFF2-40B4-BE49-F238E27FC236}">
                      <a16:creationId xmlns:a16="http://schemas.microsoft.com/office/drawing/2014/main" id="{784A84E0-CA8F-6CE8-9DB6-DA6C497C336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49310" y="13993899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7" name="organ group - esophagus">
              <a:extLst>
                <a:ext uri="{FF2B5EF4-FFF2-40B4-BE49-F238E27FC236}">
                  <a16:creationId xmlns:a16="http://schemas.microsoft.com/office/drawing/2014/main" id="{92874BE8-CC2A-C757-62D3-45036374427F}"/>
                </a:ext>
              </a:extLst>
            </p:cNvPr>
            <p:cNvGrpSpPr/>
            <p:nvPr/>
          </p:nvGrpSpPr>
          <p:grpSpPr>
            <a:xfrm>
              <a:off x="15322504" y="10667543"/>
              <a:ext cx="4109789" cy="1038575"/>
              <a:chOff x="14179509" y="10667543"/>
              <a:chExt cx="4109789" cy="1038575"/>
            </a:xfrm>
          </p:grpSpPr>
          <p:sp>
            <p:nvSpPr>
              <p:cNvPr id="2379" name="organ - esophagus">
                <a:extLst>
                  <a:ext uri="{FF2B5EF4-FFF2-40B4-BE49-F238E27FC236}">
                    <a16:creationId xmlns:a16="http://schemas.microsoft.com/office/drawing/2014/main" id="{7274D757-FDC0-3C74-B6E3-238FD07DD091}"/>
                  </a:ext>
                </a:extLst>
              </p:cNvPr>
              <p:cNvSpPr txBox="1"/>
              <p:nvPr/>
            </p:nvSpPr>
            <p:spPr>
              <a:xfrm>
                <a:off x="14179509" y="10667543"/>
                <a:ext cx="4104000" cy="103857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2" name="FTU - upper esophageal sphincter">
                <a:extLst>
                  <a:ext uri="{FF2B5EF4-FFF2-40B4-BE49-F238E27FC236}">
                    <a16:creationId xmlns:a16="http://schemas.microsoft.com/office/drawing/2014/main" id="{9DF1A740-7C6D-B630-9813-C648EF353D6C}"/>
                  </a:ext>
                </a:extLst>
              </p:cNvPr>
              <p:cNvGrpSpPr/>
              <p:nvPr/>
            </p:nvGrpSpPr>
            <p:grpSpPr>
              <a:xfrm>
                <a:off x="14396543" y="10770137"/>
                <a:ext cx="3888000" cy="216000"/>
                <a:chOff x="14396543" y="10770137"/>
                <a:chExt cx="3888000" cy="216000"/>
              </a:xfrm>
            </p:grpSpPr>
            <p:sp>
              <p:nvSpPr>
                <p:cNvPr id="2383" name="FTU - upper esophageal sphincter">
                  <a:extLst>
                    <a:ext uri="{FF2B5EF4-FFF2-40B4-BE49-F238E27FC236}">
                      <a16:creationId xmlns:a16="http://schemas.microsoft.com/office/drawing/2014/main" id="{9AAE22AD-A6A7-AF38-9A48-AFAC36CDC5E6}"/>
                    </a:ext>
                  </a:extLst>
                </p:cNvPr>
                <p:cNvSpPr txBox="1"/>
                <p:nvPr/>
              </p:nvSpPr>
              <p:spPr>
                <a:xfrm>
                  <a:off x="14396543" y="1077013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Upper 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esophageal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sphincter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96" name="link">
                  <a:extLst>
                    <a:ext uri="{FF2B5EF4-FFF2-40B4-BE49-F238E27FC236}">
                      <a16:creationId xmlns:a16="http://schemas.microsoft.com/office/drawing/2014/main" id="{2CF70AD4-BF8B-E66B-BA09-2005F29F1761}"/>
                    </a:ext>
                  </a:extLst>
                </p:cNvPr>
                <p:cNvGrpSpPr/>
                <p:nvPr/>
              </p:nvGrpSpPr>
              <p:grpSpPr>
                <a:xfrm>
                  <a:off x="14494311" y="10896097"/>
                  <a:ext cx="271971" cy="72000"/>
                  <a:chOff x="10138134" y="10717662"/>
                  <a:chExt cx="271971" cy="72000"/>
                </a:xfrm>
              </p:grpSpPr>
              <p:sp>
                <p:nvSpPr>
                  <p:cNvPr id="2397" name="Star: 5 Points 2250">
                    <a:hlinkClick r:id="rId58"/>
                    <a:extLst>
                      <a:ext uri="{FF2B5EF4-FFF2-40B4-BE49-F238E27FC236}">
                        <a16:creationId xmlns:a16="http://schemas.microsoft.com/office/drawing/2014/main" id="{7B028358-969F-DDA1-E0A2-3DA215A7447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138134" y="1071766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98" name="Star: 5 Points 2251">
                    <a:hlinkClick r:id="rId22"/>
                    <a:extLst>
                      <a:ext uri="{FF2B5EF4-FFF2-40B4-BE49-F238E27FC236}">
                        <a16:creationId xmlns:a16="http://schemas.microsoft.com/office/drawing/2014/main" id="{C0F2C909-862B-1091-50AC-06F8A541C4D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238120" y="1071766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99" name="Star: 5 Points 2252">
                    <a:hlinkClick r:id="rId39"/>
                    <a:extLst>
                      <a:ext uri="{FF2B5EF4-FFF2-40B4-BE49-F238E27FC236}">
                        <a16:creationId xmlns:a16="http://schemas.microsoft.com/office/drawing/2014/main" id="{6EAB70BC-DD57-446E-94A6-B41F8574E5E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338105" y="1071766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413" name="dock">
                  <a:extLst>
                    <a:ext uri="{FF2B5EF4-FFF2-40B4-BE49-F238E27FC236}">
                      <a16:creationId xmlns:a16="http://schemas.microsoft.com/office/drawing/2014/main" id="{799EF72D-1F83-CA7A-14E5-0FD75469D90A}"/>
                    </a:ext>
                  </a:extLst>
                </p:cNvPr>
                <p:cNvGrpSpPr/>
                <p:nvPr/>
              </p:nvGrpSpPr>
              <p:grpSpPr>
                <a:xfrm>
                  <a:off x="17868864" y="10784099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2414" name="Text Box 3086">
                    <a:extLst>
                      <a:ext uri="{FF2B5EF4-FFF2-40B4-BE49-F238E27FC236}">
                        <a16:creationId xmlns:a16="http://schemas.microsoft.com/office/drawing/2014/main" id="{07E7807E-1642-F33A-9B39-4F147EA993A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15" name="Text Box 3086">
                    <a:extLst>
                      <a:ext uri="{FF2B5EF4-FFF2-40B4-BE49-F238E27FC236}">
                        <a16:creationId xmlns:a16="http://schemas.microsoft.com/office/drawing/2014/main" id="{BFC738D6-6244-348D-849A-83BAC6BBEB9F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16" name="Text Box 3086">
                    <a:extLst>
                      <a:ext uri="{FF2B5EF4-FFF2-40B4-BE49-F238E27FC236}">
                        <a16:creationId xmlns:a16="http://schemas.microsoft.com/office/drawing/2014/main" id="{7B68F831-272C-43DC-CEA9-57619B15128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636" name="FTU - upper 1/3 of esophagus">
                <a:extLst>
                  <a:ext uri="{FF2B5EF4-FFF2-40B4-BE49-F238E27FC236}">
                    <a16:creationId xmlns:a16="http://schemas.microsoft.com/office/drawing/2014/main" id="{61370507-F8EF-F122-60B8-EE8AAF63C920}"/>
                  </a:ext>
                </a:extLst>
              </p:cNvPr>
              <p:cNvGrpSpPr/>
              <p:nvPr/>
            </p:nvGrpSpPr>
            <p:grpSpPr>
              <a:xfrm>
                <a:off x="14396543" y="10997465"/>
                <a:ext cx="3888000" cy="216000"/>
                <a:chOff x="14396543" y="10997465"/>
                <a:chExt cx="3888000" cy="216000"/>
              </a:xfrm>
            </p:grpSpPr>
            <p:sp>
              <p:nvSpPr>
                <p:cNvPr id="2382" name="FTU - upper 1/3 of esophagus">
                  <a:extLst>
                    <a:ext uri="{FF2B5EF4-FFF2-40B4-BE49-F238E27FC236}">
                      <a16:creationId xmlns:a16="http://schemas.microsoft.com/office/drawing/2014/main" id="{EBB406AB-5D28-6EAD-D627-6F2B50F04073}"/>
                    </a:ext>
                  </a:extLst>
                </p:cNvPr>
                <p:cNvSpPr txBox="1"/>
                <p:nvPr/>
              </p:nvSpPr>
              <p:spPr>
                <a:xfrm>
                  <a:off x="14396543" y="1099746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Upper 1/3 of 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esophagus</a:t>
                  </a:r>
                  <a:endPara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92" name="link">
                  <a:extLst>
                    <a:ext uri="{FF2B5EF4-FFF2-40B4-BE49-F238E27FC236}">
                      <a16:creationId xmlns:a16="http://schemas.microsoft.com/office/drawing/2014/main" id="{90EE869A-39A2-22A8-A673-A333743BCC58}"/>
                    </a:ext>
                  </a:extLst>
                </p:cNvPr>
                <p:cNvGrpSpPr/>
                <p:nvPr/>
              </p:nvGrpSpPr>
              <p:grpSpPr>
                <a:xfrm>
                  <a:off x="14489548" y="11124208"/>
                  <a:ext cx="271971" cy="72000"/>
                  <a:chOff x="10133371" y="10945773"/>
                  <a:chExt cx="271971" cy="72000"/>
                </a:xfrm>
              </p:grpSpPr>
              <p:sp>
                <p:nvSpPr>
                  <p:cNvPr id="2393" name="Star: 5 Points 2250">
                    <a:hlinkClick r:id="rId58"/>
                    <a:extLst>
                      <a:ext uri="{FF2B5EF4-FFF2-40B4-BE49-F238E27FC236}">
                        <a16:creationId xmlns:a16="http://schemas.microsoft.com/office/drawing/2014/main" id="{D8FAFDE6-D41A-9269-1817-D718258B64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133371" y="1094577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94" name="Star: 5 Points 2251">
                    <a:hlinkClick r:id="rId22"/>
                    <a:extLst>
                      <a:ext uri="{FF2B5EF4-FFF2-40B4-BE49-F238E27FC236}">
                        <a16:creationId xmlns:a16="http://schemas.microsoft.com/office/drawing/2014/main" id="{770DC4A0-131D-D0B2-7B94-2D3C4CC25F1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233357" y="1094577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95" name="Star: 5 Points 2252">
                    <a:hlinkClick r:id="rId39"/>
                    <a:extLst>
                      <a:ext uri="{FF2B5EF4-FFF2-40B4-BE49-F238E27FC236}">
                        <a16:creationId xmlns:a16="http://schemas.microsoft.com/office/drawing/2014/main" id="{D89D406F-208C-2C7C-348B-54B53D34074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333342" y="1094577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417" name="dock">
                  <a:extLst>
                    <a:ext uri="{FF2B5EF4-FFF2-40B4-BE49-F238E27FC236}">
                      <a16:creationId xmlns:a16="http://schemas.microsoft.com/office/drawing/2014/main" id="{A22E86F5-9E50-9BC5-486F-208FCECB4E6E}"/>
                    </a:ext>
                  </a:extLst>
                </p:cNvPr>
                <p:cNvGrpSpPr/>
                <p:nvPr/>
              </p:nvGrpSpPr>
              <p:grpSpPr>
                <a:xfrm>
                  <a:off x="17869048" y="11012009"/>
                  <a:ext cx="57600" cy="186737"/>
                  <a:chOff x="2970927" y="12246601"/>
                  <a:chExt cx="57600" cy="186737"/>
                </a:xfrm>
              </p:grpSpPr>
              <p:sp>
                <p:nvSpPr>
                  <p:cNvPr id="2418" name="Text Box 3086">
                    <a:extLst>
                      <a:ext uri="{FF2B5EF4-FFF2-40B4-BE49-F238E27FC236}">
                        <a16:creationId xmlns:a16="http://schemas.microsoft.com/office/drawing/2014/main" id="{970BDA32-C533-F405-03A9-0EB5358C5E8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2466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19" name="Text Box 3086">
                    <a:extLst>
                      <a:ext uri="{FF2B5EF4-FFF2-40B4-BE49-F238E27FC236}">
                        <a16:creationId xmlns:a16="http://schemas.microsoft.com/office/drawing/2014/main" id="{42738BF1-A81D-A8C1-499F-B8EB6EAB341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3111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20" name="Text Box 3086">
                    <a:extLst>
                      <a:ext uri="{FF2B5EF4-FFF2-40B4-BE49-F238E27FC236}">
                        <a16:creationId xmlns:a16="http://schemas.microsoft.com/office/drawing/2014/main" id="{C4F10F35-CDAC-0013-A438-0D0B821EA9C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37573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635" name="FTU - lower 2/3 of esophagus">
                <a:extLst>
                  <a:ext uri="{FF2B5EF4-FFF2-40B4-BE49-F238E27FC236}">
                    <a16:creationId xmlns:a16="http://schemas.microsoft.com/office/drawing/2014/main" id="{49396EEB-B822-61DC-FD5A-DFA3C7579A7A}"/>
                  </a:ext>
                </a:extLst>
              </p:cNvPr>
              <p:cNvGrpSpPr/>
              <p:nvPr/>
            </p:nvGrpSpPr>
            <p:grpSpPr>
              <a:xfrm>
                <a:off x="14401298" y="11226073"/>
                <a:ext cx="3888000" cy="216000"/>
                <a:chOff x="14401298" y="11226073"/>
                <a:chExt cx="3888000" cy="216000"/>
              </a:xfrm>
            </p:grpSpPr>
            <p:sp>
              <p:nvSpPr>
                <p:cNvPr id="2381" name="FTU - lower 2/3 of esophagus">
                  <a:extLst>
                    <a:ext uri="{FF2B5EF4-FFF2-40B4-BE49-F238E27FC236}">
                      <a16:creationId xmlns:a16="http://schemas.microsoft.com/office/drawing/2014/main" id="{5A4F45F9-440F-5E39-CFCA-574E731B840B}"/>
                    </a:ext>
                  </a:extLst>
                </p:cNvPr>
                <p:cNvSpPr txBox="1"/>
                <p:nvPr/>
              </p:nvSpPr>
              <p:spPr>
                <a:xfrm>
                  <a:off x="14401298" y="1122607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Lower 2/3 of 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esophagus</a:t>
                  </a:r>
                  <a:endPara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88" name="link">
                  <a:extLst>
                    <a:ext uri="{FF2B5EF4-FFF2-40B4-BE49-F238E27FC236}">
                      <a16:creationId xmlns:a16="http://schemas.microsoft.com/office/drawing/2014/main" id="{8A182450-935F-D49C-F394-397DA6DED701}"/>
                    </a:ext>
                  </a:extLst>
                </p:cNvPr>
                <p:cNvGrpSpPr/>
                <p:nvPr/>
              </p:nvGrpSpPr>
              <p:grpSpPr>
                <a:xfrm>
                  <a:off x="14489548" y="11349234"/>
                  <a:ext cx="271971" cy="72000"/>
                  <a:chOff x="10133371" y="11170799"/>
                  <a:chExt cx="271971" cy="72000"/>
                </a:xfrm>
              </p:grpSpPr>
              <p:sp>
                <p:nvSpPr>
                  <p:cNvPr id="2389" name="Star: 5 Points 2250">
                    <a:hlinkClick r:id="rId58"/>
                    <a:extLst>
                      <a:ext uri="{FF2B5EF4-FFF2-40B4-BE49-F238E27FC236}">
                        <a16:creationId xmlns:a16="http://schemas.microsoft.com/office/drawing/2014/main" id="{E5C09914-DE45-6464-6F70-C7580B56CB6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133371" y="1117079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90" name="Star: 5 Points 2251">
                    <a:hlinkClick r:id="rId22"/>
                    <a:extLst>
                      <a:ext uri="{FF2B5EF4-FFF2-40B4-BE49-F238E27FC236}">
                        <a16:creationId xmlns:a16="http://schemas.microsoft.com/office/drawing/2014/main" id="{E38DE508-B948-0D8C-81E2-B359E96717F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233357" y="1117079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91" name="Star: 5 Points 2252">
                    <a:extLst>
                      <a:ext uri="{FF2B5EF4-FFF2-40B4-BE49-F238E27FC236}">
                        <a16:creationId xmlns:a16="http://schemas.microsoft.com/office/drawing/2014/main" id="{1798EEE3-EC7C-ED7A-F199-8A63CAA64FC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333342" y="1117079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421" name="dock">
                  <a:extLst>
                    <a:ext uri="{FF2B5EF4-FFF2-40B4-BE49-F238E27FC236}">
                      <a16:creationId xmlns:a16="http://schemas.microsoft.com/office/drawing/2014/main" id="{16C65269-A44B-680F-B57E-4C2A72D45AF7}"/>
                    </a:ext>
                  </a:extLst>
                </p:cNvPr>
                <p:cNvGrpSpPr/>
                <p:nvPr/>
              </p:nvGrpSpPr>
              <p:grpSpPr>
                <a:xfrm>
                  <a:off x="17868864" y="11240865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2422" name="Text Box 3086">
                    <a:extLst>
                      <a:ext uri="{FF2B5EF4-FFF2-40B4-BE49-F238E27FC236}">
                        <a16:creationId xmlns:a16="http://schemas.microsoft.com/office/drawing/2014/main" id="{AABE4F99-4ADE-9850-84DF-4C5C4DCD2CD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23" name="Text Box 3086">
                    <a:extLst>
                      <a:ext uri="{FF2B5EF4-FFF2-40B4-BE49-F238E27FC236}">
                        <a16:creationId xmlns:a16="http://schemas.microsoft.com/office/drawing/2014/main" id="{D90DFDA6-AF01-48AF-F4B2-35A9822DB5AF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24" name="Text Box 3086">
                    <a:extLst>
                      <a:ext uri="{FF2B5EF4-FFF2-40B4-BE49-F238E27FC236}">
                        <a16:creationId xmlns:a16="http://schemas.microsoft.com/office/drawing/2014/main" id="{94F83EEE-DF54-96EF-172A-1CC9C50468FF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634" name="FTU - lower esophageal sphincter">
                <a:extLst>
                  <a:ext uri="{FF2B5EF4-FFF2-40B4-BE49-F238E27FC236}">
                    <a16:creationId xmlns:a16="http://schemas.microsoft.com/office/drawing/2014/main" id="{B462789E-F8BE-12F7-CE14-6F05DCEDAB2B}"/>
                  </a:ext>
                </a:extLst>
              </p:cNvPr>
              <p:cNvGrpSpPr/>
              <p:nvPr/>
            </p:nvGrpSpPr>
            <p:grpSpPr>
              <a:xfrm>
                <a:off x="14396543" y="11457405"/>
                <a:ext cx="3888000" cy="216000"/>
                <a:chOff x="14396543" y="11457405"/>
                <a:chExt cx="3888000" cy="216000"/>
              </a:xfrm>
            </p:grpSpPr>
            <p:sp>
              <p:nvSpPr>
                <p:cNvPr id="2380" name="FTU - lower esophageal sphincter">
                  <a:extLst>
                    <a:ext uri="{FF2B5EF4-FFF2-40B4-BE49-F238E27FC236}">
                      <a16:creationId xmlns:a16="http://schemas.microsoft.com/office/drawing/2014/main" id="{2399F8C6-C122-435B-3464-10BE8DE81A6D}"/>
                    </a:ext>
                  </a:extLst>
                </p:cNvPr>
                <p:cNvSpPr txBox="1"/>
                <p:nvPr/>
              </p:nvSpPr>
              <p:spPr>
                <a:xfrm>
                  <a:off x="14396543" y="1145740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Lower 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esophageal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sphincter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84" name="link">
                  <a:extLst>
                    <a:ext uri="{FF2B5EF4-FFF2-40B4-BE49-F238E27FC236}">
                      <a16:creationId xmlns:a16="http://schemas.microsoft.com/office/drawing/2014/main" id="{88F76F06-2377-0B40-8537-DB9169D32B94}"/>
                    </a:ext>
                  </a:extLst>
                </p:cNvPr>
                <p:cNvGrpSpPr/>
                <p:nvPr/>
              </p:nvGrpSpPr>
              <p:grpSpPr>
                <a:xfrm>
                  <a:off x="14480023" y="11575694"/>
                  <a:ext cx="271971" cy="72000"/>
                  <a:chOff x="10123846" y="11397259"/>
                  <a:chExt cx="271971" cy="72000"/>
                </a:xfrm>
              </p:grpSpPr>
              <p:sp>
                <p:nvSpPr>
                  <p:cNvPr id="2385" name="Star: 5 Points 2250">
                    <a:hlinkClick r:id="rId58"/>
                    <a:extLst>
                      <a:ext uri="{FF2B5EF4-FFF2-40B4-BE49-F238E27FC236}">
                        <a16:creationId xmlns:a16="http://schemas.microsoft.com/office/drawing/2014/main" id="{C854E373-707C-1854-8B6E-6E6DC24B3AA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123846" y="1139725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86" name="Star: 5 Points 2251">
                    <a:hlinkClick r:id="rId22"/>
                    <a:extLst>
                      <a:ext uri="{FF2B5EF4-FFF2-40B4-BE49-F238E27FC236}">
                        <a16:creationId xmlns:a16="http://schemas.microsoft.com/office/drawing/2014/main" id="{FFE6B280-4C0E-375E-6015-0335556980B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223832" y="1139725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87" name="Star: 5 Points 2252">
                    <a:extLst>
                      <a:ext uri="{FF2B5EF4-FFF2-40B4-BE49-F238E27FC236}">
                        <a16:creationId xmlns:a16="http://schemas.microsoft.com/office/drawing/2014/main" id="{D6E6E726-CC03-2D0F-5498-2D30DB71837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323817" y="1139725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528" name="dock">
                  <a:extLst>
                    <a:ext uri="{FF2B5EF4-FFF2-40B4-BE49-F238E27FC236}">
                      <a16:creationId xmlns:a16="http://schemas.microsoft.com/office/drawing/2014/main" id="{FEB3A3B3-47D3-78BD-1C69-0C3FA77268E1}"/>
                    </a:ext>
                  </a:extLst>
                </p:cNvPr>
                <p:cNvGrpSpPr/>
                <p:nvPr/>
              </p:nvGrpSpPr>
              <p:grpSpPr>
                <a:xfrm>
                  <a:off x="17864602" y="11471447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2529" name="Text Box 3086">
                    <a:extLst>
                      <a:ext uri="{FF2B5EF4-FFF2-40B4-BE49-F238E27FC236}">
                        <a16:creationId xmlns:a16="http://schemas.microsoft.com/office/drawing/2014/main" id="{211E85EE-2D10-4CBD-323E-5D22B842580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30" name="Text Box 3086">
                    <a:extLst>
                      <a:ext uri="{FF2B5EF4-FFF2-40B4-BE49-F238E27FC236}">
                        <a16:creationId xmlns:a16="http://schemas.microsoft.com/office/drawing/2014/main" id="{B47926B6-A0BE-841F-94DA-CE83B98B26E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31" name="Text Box 3086">
                    <a:extLst>
                      <a:ext uri="{FF2B5EF4-FFF2-40B4-BE49-F238E27FC236}">
                        <a16:creationId xmlns:a16="http://schemas.microsoft.com/office/drawing/2014/main" id="{EF8E0D62-DB0B-6206-A18F-A5EDF2D461F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569" name="dock - vascular">
                <a:extLst>
                  <a:ext uri="{FF2B5EF4-FFF2-40B4-BE49-F238E27FC236}">
                    <a16:creationId xmlns:a16="http://schemas.microsoft.com/office/drawing/2014/main" id="{76F37627-C705-0B94-E3BB-3846420FEDF1}"/>
                  </a:ext>
                </a:extLst>
              </p:cNvPr>
              <p:cNvGrpSpPr/>
              <p:nvPr/>
            </p:nvGrpSpPr>
            <p:grpSpPr>
              <a:xfrm>
                <a:off x="14200825" y="10770340"/>
                <a:ext cx="180000" cy="902475"/>
                <a:chOff x="14204668" y="11992615"/>
                <a:chExt cx="180000" cy="902475"/>
              </a:xfrm>
            </p:grpSpPr>
            <p:sp>
              <p:nvSpPr>
                <p:cNvPr id="2570" name="Text Box 3070">
                  <a:extLst>
                    <a:ext uri="{FF2B5EF4-FFF2-40B4-BE49-F238E27FC236}">
                      <a16:creationId xmlns:a16="http://schemas.microsoft.com/office/drawing/2014/main" id="{1FBB4626-8281-9097-18D2-2DC3ADE8865B}"/>
                    </a:ext>
                  </a:extLst>
                </p:cNvPr>
                <p:cNvSpPr txBox="1"/>
                <p:nvPr/>
              </p:nvSpPr>
              <p:spPr>
                <a:xfrm>
                  <a:off x="14204668" y="11992615"/>
                  <a:ext cx="180000" cy="902475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71" name="Text Box 3036">
                  <a:extLst>
                    <a:ext uri="{FF2B5EF4-FFF2-40B4-BE49-F238E27FC236}">
                      <a16:creationId xmlns:a16="http://schemas.microsoft.com/office/drawing/2014/main" id="{58F72025-D034-5C3C-07D8-B9C4FDEDF01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58668" y="1240785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507" name="ganglion - pancreatic g. ">
              <a:extLst>
                <a:ext uri="{FF2B5EF4-FFF2-40B4-BE49-F238E27FC236}">
                  <a16:creationId xmlns:a16="http://schemas.microsoft.com/office/drawing/2014/main" id="{9F9AE04D-24CD-0B80-2776-0217639DD2DE}"/>
                </a:ext>
              </a:extLst>
            </p:cNvPr>
            <p:cNvSpPr txBox="1"/>
            <p:nvPr/>
          </p:nvSpPr>
          <p:spPr>
            <a:xfrm>
              <a:off x="19219349" y="14837852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08" name="ganglion - pancreatic g. ">
              <a:extLst>
                <a:ext uri="{FF2B5EF4-FFF2-40B4-BE49-F238E27FC236}">
                  <a16:creationId xmlns:a16="http://schemas.microsoft.com/office/drawing/2014/main" id="{97C0C26E-0343-5F4F-852F-9272B06DDF83}"/>
                </a:ext>
              </a:extLst>
            </p:cNvPr>
            <p:cNvSpPr txBox="1"/>
            <p:nvPr/>
          </p:nvSpPr>
          <p:spPr>
            <a:xfrm>
              <a:off x="19210401" y="15290785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09" name="ganglion - pancreatic g. ">
              <a:extLst>
                <a:ext uri="{FF2B5EF4-FFF2-40B4-BE49-F238E27FC236}">
                  <a16:creationId xmlns:a16="http://schemas.microsoft.com/office/drawing/2014/main" id="{7A175C1B-C0FA-227B-81EF-C1B83BE57A3D}"/>
                </a:ext>
              </a:extLst>
            </p:cNvPr>
            <p:cNvSpPr txBox="1"/>
            <p:nvPr/>
          </p:nvSpPr>
          <p:spPr>
            <a:xfrm>
              <a:off x="19216470" y="15522206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10" name="ganglion - pancreatic g. ">
              <a:extLst>
                <a:ext uri="{FF2B5EF4-FFF2-40B4-BE49-F238E27FC236}">
                  <a16:creationId xmlns:a16="http://schemas.microsoft.com/office/drawing/2014/main" id="{E7AB3AAC-09A3-1E3A-691D-9E065668627B}"/>
                </a:ext>
              </a:extLst>
            </p:cNvPr>
            <p:cNvSpPr txBox="1"/>
            <p:nvPr/>
          </p:nvSpPr>
          <p:spPr>
            <a:xfrm>
              <a:off x="19211977" y="1506691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11" name="ganglion - pancreatic g. ">
              <a:extLst>
                <a:ext uri="{FF2B5EF4-FFF2-40B4-BE49-F238E27FC236}">
                  <a16:creationId xmlns:a16="http://schemas.microsoft.com/office/drawing/2014/main" id="{4BA2ACAF-2BA0-EA15-BB9D-F943FF97167E}"/>
                </a:ext>
              </a:extLst>
            </p:cNvPr>
            <p:cNvSpPr txBox="1"/>
            <p:nvPr/>
          </p:nvSpPr>
          <p:spPr>
            <a:xfrm>
              <a:off x="19208426" y="14609588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12" name="ganglion - pancreatic g. ">
              <a:extLst>
                <a:ext uri="{FF2B5EF4-FFF2-40B4-BE49-F238E27FC236}">
                  <a16:creationId xmlns:a16="http://schemas.microsoft.com/office/drawing/2014/main" id="{4ED0760D-DF26-3DAA-0C47-BBB3353D1BB8}"/>
                </a:ext>
              </a:extLst>
            </p:cNvPr>
            <p:cNvSpPr txBox="1"/>
            <p:nvPr/>
          </p:nvSpPr>
          <p:spPr>
            <a:xfrm>
              <a:off x="19210401" y="15751050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13" name="ganglion - pancreatic g. ">
              <a:extLst>
                <a:ext uri="{FF2B5EF4-FFF2-40B4-BE49-F238E27FC236}">
                  <a16:creationId xmlns:a16="http://schemas.microsoft.com/office/drawing/2014/main" id="{0E47A0A7-6D57-89E3-C70F-17A8D61C4250}"/>
                </a:ext>
              </a:extLst>
            </p:cNvPr>
            <p:cNvSpPr txBox="1"/>
            <p:nvPr/>
          </p:nvSpPr>
          <p:spPr>
            <a:xfrm>
              <a:off x="19216470" y="1597704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grpSp>
          <p:nvGrpSpPr>
            <p:cNvPr id="2503" name="block - entric system">
              <a:extLst>
                <a:ext uri="{FF2B5EF4-FFF2-40B4-BE49-F238E27FC236}">
                  <a16:creationId xmlns:a16="http://schemas.microsoft.com/office/drawing/2014/main" id="{29F02EA3-F1D5-B6D8-87CF-25920BBA541C}"/>
                </a:ext>
              </a:extLst>
            </p:cNvPr>
            <p:cNvGrpSpPr/>
            <p:nvPr/>
          </p:nvGrpSpPr>
          <p:grpSpPr>
            <a:xfrm>
              <a:off x="16565010" y="10766324"/>
              <a:ext cx="2409241" cy="10465200"/>
              <a:chOff x="11080730" y="11262107"/>
              <a:chExt cx="2409241" cy="10465200"/>
            </a:xfrm>
          </p:grpSpPr>
          <p:sp>
            <p:nvSpPr>
              <p:cNvPr id="2504" name="Rectangle 2503">
                <a:extLst>
                  <a:ext uri="{FF2B5EF4-FFF2-40B4-BE49-F238E27FC236}">
                    <a16:creationId xmlns:a16="http://schemas.microsoft.com/office/drawing/2014/main" id="{D0A1064E-E0C1-FDAC-BF2F-9FDAA99AB210}"/>
                  </a:ext>
                </a:extLst>
              </p:cNvPr>
              <p:cNvSpPr/>
              <p:nvPr/>
            </p:nvSpPr>
            <p:spPr>
              <a:xfrm>
                <a:off x="11080730" y="11262107"/>
                <a:ext cx="2409241" cy="104652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05" name="Rectangle 2504">
                <a:extLst>
                  <a:ext uri="{FF2B5EF4-FFF2-40B4-BE49-F238E27FC236}">
                    <a16:creationId xmlns:a16="http://schemas.microsoft.com/office/drawing/2014/main" id="{E6233189-F6DF-3A22-1196-A252858A7F39}"/>
                  </a:ext>
                </a:extLst>
              </p:cNvPr>
              <p:cNvSpPr/>
              <p:nvPr/>
            </p:nvSpPr>
            <p:spPr>
              <a:xfrm>
                <a:off x="11088126" y="11262107"/>
                <a:ext cx="1080000" cy="104652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06" name="Rectangle 2505">
                <a:extLst>
                  <a:ext uri="{FF2B5EF4-FFF2-40B4-BE49-F238E27FC236}">
                    <a16:creationId xmlns:a16="http://schemas.microsoft.com/office/drawing/2014/main" id="{93A60BB0-B792-FB43-A4DD-AB8F9949BE28}"/>
                  </a:ext>
                </a:extLst>
              </p:cNvPr>
              <p:cNvSpPr/>
              <p:nvPr/>
            </p:nvSpPr>
            <p:spPr>
              <a:xfrm>
                <a:off x="12564357" y="11262107"/>
                <a:ext cx="919382" cy="104652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728" name="organ group - pharynx">
              <a:extLst>
                <a:ext uri="{FF2B5EF4-FFF2-40B4-BE49-F238E27FC236}">
                  <a16:creationId xmlns:a16="http://schemas.microsoft.com/office/drawing/2014/main" id="{4516EF52-2714-D2BA-A18C-0ABCFDD2EB61}"/>
                </a:ext>
              </a:extLst>
            </p:cNvPr>
            <p:cNvGrpSpPr/>
            <p:nvPr/>
          </p:nvGrpSpPr>
          <p:grpSpPr>
            <a:xfrm>
              <a:off x="13351598" y="5014380"/>
              <a:ext cx="1516619" cy="1265118"/>
              <a:chOff x="12208603" y="5014380"/>
              <a:chExt cx="1516619" cy="1265118"/>
            </a:xfrm>
          </p:grpSpPr>
          <p:sp>
            <p:nvSpPr>
              <p:cNvPr id="2650" name="organ - pharynx">
                <a:extLst>
                  <a:ext uri="{FF2B5EF4-FFF2-40B4-BE49-F238E27FC236}">
                    <a16:creationId xmlns:a16="http://schemas.microsoft.com/office/drawing/2014/main" id="{5DCE00FF-49A9-5A82-B840-7E30BDF0CDEB}"/>
                  </a:ext>
                </a:extLst>
              </p:cNvPr>
              <p:cNvSpPr txBox="1"/>
              <p:nvPr/>
            </p:nvSpPr>
            <p:spPr>
              <a:xfrm>
                <a:off x="12208603" y="5014380"/>
                <a:ext cx="1516619" cy="126511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19" name="FTU - external nasal mucosa">
                <a:extLst>
                  <a:ext uri="{FF2B5EF4-FFF2-40B4-BE49-F238E27FC236}">
                    <a16:creationId xmlns:a16="http://schemas.microsoft.com/office/drawing/2014/main" id="{12B94CDD-A0FA-B89A-CA34-46E86AB05DC6}"/>
                  </a:ext>
                </a:extLst>
              </p:cNvPr>
              <p:cNvGrpSpPr/>
              <p:nvPr/>
            </p:nvGrpSpPr>
            <p:grpSpPr>
              <a:xfrm>
                <a:off x="12430970" y="5133570"/>
                <a:ext cx="1287486" cy="216000"/>
                <a:chOff x="12430970" y="5133570"/>
                <a:chExt cx="1287486" cy="216000"/>
              </a:xfrm>
            </p:grpSpPr>
            <p:sp>
              <p:nvSpPr>
                <p:cNvPr id="2652" name="FTU - external nasal mucosa">
                  <a:extLst>
                    <a:ext uri="{FF2B5EF4-FFF2-40B4-BE49-F238E27FC236}">
                      <a16:creationId xmlns:a16="http://schemas.microsoft.com/office/drawing/2014/main" id="{A5D04DC9-1BC7-4DD5-2632-779C57333196}"/>
                    </a:ext>
                  </a:extLst>
                </p:cNvPr>
                <p:cNvSpPr txBox="1"/>
                <p:nvPr/>
              </p:nvSpPr>
              <p:spPr>
                <a:xfrm>
                  <a:off x="12430970" y="5133570"/>
                  <a:ext cx="128748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External nasal mucosa</a:t>
                  </a:r>
                </a:p>
              </p:txBody>
            </p:sp>
            <p:grpSp>
              <p:nvGrpSpPr>
                <p:cNvPr id="2654" name="dock">
                  <a:extLst>
                    <a:ext uri="{FF2B5EF4-FFF2-40B4-BE49-F238E27FC236}">
                      <a16:creationId xmlns:a16="http://schemas.microsoft.com/office/drawing/2014/main" id="{C9584DD6-F8CA-A547-FEA3-1CA489F4F1C2}"/>
                    </a:ext>
                  </a:extLst>
                </p:cNvPr>
                <p:cNvGrpSpPr/>
                <p:nvPr/>
              </p:nvGrpSpPr>
              <p:grpSpPr>
                <a:xfrm>
                  <a:off x="13278623" y="5149663"/>
                  <a:ext cx="57600" cy="186737"/>
                  <a:chOff x="2967225" y="12246586"/>
                  <a:chExt cx="57600" cy="186737"/>
                </a:xfrm>
              </p:grpSpPr>
              <p:sp>
                <p:nvSpPr>
                  <p:cNvPr id="2657" name="Text Box 3086">
                    <a:extLst>
                      <a:ext uri="{FF2B5EF4-FFF2-40B4-BE49-F238E27FC236}">
                        <a16:creationId xmlns:a16="http://schemas.microsoft.com/office/drawing/2014/main" id="{A08F6E32-C7D8-C0F3-D5A4-A1723A2EF558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225" y="12246586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58" name="Text Box 3086">
                    <a:extLst>
                      <a:ext uri="{FF2B5EF4-FFF2-40B4-BE49-F238E27FC236}">
                        <a16:creationId xmlns:a16="http://schemas.microsoft.com/office/drawing/2014/main" id="{F3B20891-FE12-6168-0FBC-02A94CF7BBC4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225" y="12311155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59" name="Text Box 3086">
                    <a:extLst>
                      <a:ext uri="{FF2B5EF4-FFF2-40B4-BE49-F238E27FC236}">
                        <a16:creationId xmlns:a16="http://schemas.microsoft.com/office/drawing/2014/main" id="{48DB7FA0-3415-B094-0F8A-64DBE803F50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225" y="1237572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87" name="link">
                  <a:extLst>
                    <a:ext uri="{FF2B5EF4-FFF2-40B4-BE49-F238E27FC236}">
                      <a16:creationId xmlns:a16="http://schemas.microsoft.com/office/drawing/2014/main" id="{4F55C2DF-1CC4-860E-50D7-2B60283B613F}"/>
                    </a:ext>
                  </a:extLst>
                </p:cNvPr>
                <p:cNvGrpSpPr/>
                <p:nvPr/>
              </p:nvGrpSpPr>
              <p:grpSpPr>
                <a:xfrm>
                  <a:off x="12517008" y="5241943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688" name="Star: 5 Points 2730">
                    <a:hlinkClick r:id="rId59"/>
                    <a:extLst>
                      <a:ext uri="{FF2B5EF4-FFF2-40B4-BE49-F238E27FC236}">
                        <a16:creationId xmlns:a16="http://schemas.microsoft.com/office/drawing/2014/main" id="{2D12997B-4E27-F8D0-E10D-4C07A80F4A8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89" name="Star: 5 Points 2731">
                    <a:hlinkClick r:id="rId60"/>
                    <a:extLst>
                      <a:ext uri="{FF2B5EF4-FFF2-40B4-BE49-F238E27FC236}">
                        <a16:creationId xmlns:a16="http://schemas.microsoft.com/office/drawing/2014/main" id="{1B998C2E-F127-E719-9CEE-29A08C8E411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90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075EBD17-63C2-CFA5-E959-A030E4594FA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720" name="FTU - internal nasal mucosa">
                <a:extLst>
                  <a:ext uri="{FF2B5EF4-FFF2-40B4-BE49-F238E27FC236}">
                    <a16:creationId xmlns:a16="http://schemas.microsoft.com/office/drawing/2014/main" id="{A7E85005-D73A-A881-256A-8F7CFE67BDE3}"/>
                  </a:ext>
                </a:extLst>
              </p:cNvPr>
              <p:cNvGrpSpPr/>
              <p:nvPr/>
            </p:nvGrpSpPr>
            <p:grpSpPr>
              <a:xfrm>
                <a:off x="12430971" y="5361953"/>
                <a:ext cx="1287486" cy="216000"/>
                <a:chOff x="12430971" y="5361953"/>
                <a:chExt cx="1287486" cy="216000"/>
              </a:xfrm>
            </p:grpSpPr>
            <p:sp>
              <p:nvSpPr>
                <p:cNvPr id="2661" name="FTU - internal nasal mucosa">
                  <a:extLst>
                    <a:ext uri="{FF2B5EF4-FFF2-40B4-BE49-F238E27FC236}">
                      <a16:creationId xmlns:a16="http://schemas.microsoft.com/office/drawing/2014/main" id="{B2579FD8-4E70-3392-B2E1-C58002F45267}"/>
                    </a:ext>
                  </a:extLst>
                </p:cNvPr>
                <p:cNvSpPr txBox="1"/>
                <p:nvPr/>
              </p:nvSpPr>
              <p:spPr>
                <a:xfrm>
                  <a:off x="12430971" y="5361953"/>
                  <a:ext cx="128748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Internal nasal mucosa</a:t>
                  </a:r>
                </a:p>
              </p:txBody>
            </p:sp>
            <p:grpSp>
              <p:nvGrpSpPr>
                <p:cNvPr id="2663" name="dock">
                  <a:extLst>
                    <a:ext uri="{FF2B5EF4-FFF2-40B4-BE49-F238E27FC236}">
                      <a16:creationId xmlns:a16="http://schemas.microsoft.com/office/drawing/2014/main" id="{FE7C9C6F-A81A-4153-AFF8-8CC96C763117}"/>
                    </a:ext>
                  </a:extLst>
                </p:cNvPr>
                <p:cNvGrpSpPr/>
                <p:nvPr/>
              </p:nvGrpSpPr>
              <p:grpSpPr>
                <a:xfrm>
                  <a:off x="13282668" y="5379801"/>
                  <a:ext cx="51059" cy="186737"/>
                  <a:chOff x="2915408" y="12248341"/>
                  <a:chExt cx="57604" cy="186737"/>
                </a:xfrm>
              </p:grpSpPr>
              <p:sp>
                <p:nvSpPr>
                  <p:cNvPr id="2666" name="Text Box 3086">
                    <a:extLst>
                      <a:ext uri="{FF2B5EF4-FFF2-40B4-BE49-F238E27FC236}">
                        <a16:creationId xmlns:a16="http://schemas.microsoft.com/office/drawing/2014/main" id="{CFB6E799-4D12-B7B2-5914-C4EEAE435261}"/>
                      </a:ext>
                    </a:extLst>
                  </p:cNvPr>
                  <p:cNvSpPr txBox="1"/>
                  <p:nvPr/>
                </p:nvSpPr>
                <p:spPr>
                  <a:xfrm>
                    <a:off x="2915409" y="1224834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67" name="Text Box 3086">
                    <a:extLst>
                      <a:ext uri="{FF2B5EF4-FFF2-40B4-BE49-F238E27FC236}">
                        <a16:creationId xmlns:a16="http://schemas.microsoft.com/office/drawing/2014/main" id="{FD94B89B-819B-947B-502C-741EE2756811}"/>
                      </a:ext>
                    </a:extLst>
                  </p:cNvPr>
                  <p:cNvSpPr txBox="1"/>
                  <p:nvPr/>
                </p:nvSpPr>
                <p:spPr>
                  <a:xfrm>
                    <a:off x="2915412" y="1231291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68" name="Text Box 3086">
                    <a:extLst>
                      <a:ext uri="{FF2B5EF4-FFF2-40B4-BE49-F238E27FC236}">
                        <a16:creationId xmlns:a16="http://schemas.microsoft.com/office/drawing/2014/main" id="{3A45A41C-E537-393B-CAF8-757E59B99A91}"/>
                      </a:ext>
                    </a:extLst>
                  </p:cNvPr>
                  <p:cNvSpPr txBox="1"/>
                  <p:nvPr/>
                </p:nvSpPr>
                <p:spPr>
                  <a:xfrm>
                    <a:off x="2915408" y="1237747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91" name="link">
                  <a:extLst>
                    <a:ext uri="{FF2B5EF4-FFF2-40B4-BE49-F238E27FC236}">
                      <a16:creationId xmlns:a16="http://schemas.microsoft.com/office/drawing/2014/main" id="{B8AFBA3E-909F-B1DD-8AC5-4E8E2EC9012C}"/>
                    </a:ext>
                  </a:extLst>
                </p:cNvPr>
                <p:cNvGrpSpPr/>
                <p:nvPr/>
              </p:nvGrpSpPr>
              <p:grpSpPr>
                <a:xfrm>
                  <a:off x="12517008" y="547504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692" name="Star: 5 Points 2730">
                    <a:hlinkClick r:id="rId59"/>
                    <a:extLst>
                      <a:ext uri="{FF2B5EF4-FFF2-40B4-BE49-F238E27FC236}">
                        <a16:creationId xmlns:a16="http://schemas.microsoft.com/office/drawing/2014/main" id="{5CA2078C-C6D6-4692-2597-2A6D16E68BA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93" name="Star: 5 Points 2731">
                    <a:hlinkClick r:id="rId60"/>
                    <a:extLst>
                      <a:ext uri="{FF2B5EF4-FFF2-40B4-BE49-F238E27FC236}">
                        <a16:creationId xmlns:a16="http://schemas.microsoft.com/office/drawing/2014/main" id="{E75807CF-E6BD-4D2B-F965-B87065A0EA3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94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5E589F6A-47A7-A83F-0F53-2F02190720F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721" name="FTU - nasophayrnx">
                <a:extLst>
                  <a:ext uri="{FF2B5EF4-FFF2-40B4-BE49-F238E27FC236}">
                    <a16:creationId xmlns:a16="http://schemas.microsoft.com/office/drawing/2014/main" id="{478E656F-243B-26BB-A8BF-B5DBD54F7D67}"/>
                  </a:ext>
                </a:extLst>
              </p:cNvPr>
              <p:cNvGrpSpPr/>
              <p:nvPr/>
            </p:nvGrpSpPr>
            <p:grpSpPr>
              <a:xfrm>
                <a:off x="12434892" y="5590336"/>
                <a:ext cx="1283564" cy="216000"/>
                <a:chOff x="12434892" y="5590336"/>
                <a:chExt cx="1283564" cy="216000"/>
              </a:xfrm>
            </p:grpSpPr>
            <p:sp>
              <p:nvSpPr>
                <p:cNvPr id="2670" name="FTU - nasophayrnx">
                  <a:extLst>
                    <a:ext uri="{FF2B5EF4-FFF2-40B4-BE49-F238E27FC236}">
                      <a16:creationId xmlns:a16="http://schemas.microsoft.com/office/drawing/2014/main" id="{82C40A20-6FBC-AEE2-1988-6FCB63586788}"/>
                    </a:ext>
                  </a:extLst>
                </p:cNvPr>
                <p:cNvSpPr txBox="1"/>
                <p:nvPr/>
              </p:nvSpPr>
              <p:spPr>
                <a:xfrm>
                  <a:off x="12434892" y="5590336"/>
                  <a:ext cx="1283564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Nasophayrnx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672" name="dock">
                  <a:extLst>
                    <a:ext uri="{FF2B5EF4-FFF2-40B4-BE49-F238E27FC236}">
                      <a16:creationId xmlns:a16="http://schemas.microsoft.com/office/drawing/2014/main" id="{5298AD2A-9EE2-0B88-6917-79957BF2C937}"/>
                    </a:ext>
                  </a:extLst>
                </p:cNvPr>
                <p:cNvGrpSpPr/>
                <p:nvPr/>
              </p:nvGrpSpPr>
              <p:grpSpPr>
                <a:xfrm>
                  <a:off x="13279261" y="5605488"/>
                  <a:ext cx="57600" cy="186737"/>
                  <a:chOff x="2967863" y="12245645"/>
                  <a:chExt cx="57600" cy="186737"/>
                </a:xfrm>
              </p:grpSpPr>
              <p:sp>
                <p:nvSpPr>
                  <p:cNvPr id="2675" name="Text Box 3086">
                    <a:extLst>
                      <a:ext uri="{FF2B5EF4-FFF2-40B4-BE49-F238E27FC236}">
                        <a16:creationId xmlns:a16="http://schemas.microsoft.com/office/drawing/2014/main" id="{2E214DCF-D3BC-247E-9E6F-A0316714C56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863" y="1224564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76" name="Text Box 3086">
                    <a:extLst>
                      <a:ext uri="{FF2B5EF4-FFF2-40B4-BE49-F238E27FC236}">
                        <a16:creationId xmlns:a16="http://schemas.microsoft.com/office/drawing/2014/main" id="{531949A7-2A8E-F17E-69CE-52B0AEDAAF8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863" y="1231021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77" name="Text Box 3086">
                    <a:extLst>
                      <a:ext uri="{FF2B5EF4-FFF2-40B4-BE49-F238E27FC236}">
                        <a16:creationId xmlns:a16="http://schemas.microsoft.com/office/drawing/2014/main" id="{41DA4FF9-25A3-CE8C-B042-AF0F14CB895B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863" y="1237478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95" name="link">
                  <a:extLst>
                    <a:ext uri="{FF2B5EF4-FFF2-40B4-BE49-F238E27FC236}">
                      <a16:creationId xmlns:a16="http://schemas.microsoft.com/office/drawing/2014/main" id="{66AD5084-997C-490F-702F-B51DE0739E41}"/>
                    </a:ext>
                  </a:extLst>
                </p:cNvPr>
                <p:cNvGrpSpPr/>
                <p:nvPr/>
              </p:nvGrpSpPr>
              <p:grpSpPr>
                <a:xfrm>
                  <a:off x="12522174" y="5709371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696" name="Star: 5 Points 2730">
                    <a:hlinkClick r:id="rId59"/>
                    <a:extLst>
                      <a:ext uri="{FF2B5EF4-FFF2-40B4-BE49-F238E27FC236}">
                        <a16:creationId xmlns:a16="http://schemas.microsoft.com/office/drawing/2014/main" id="{C94D83C8-9696-797F-4197-4A24139E117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97" name="Star: 5 Points 2731">
                    <a:hlinkClick r:id="rId60"/>
                    <a:extLst>
                      <a:ext uri="{FF2B5EF4-FFF2-40B4-BE49-F238E27FC236}">
                        <a16:creationId xmlns:a16="http://schemas.microsoft.com/office/drawing/2014/main" id="{69A5044C-7F01-E790-8EC4-EE64977170D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98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1E4AA92D-6957-DC62-3DAA-8E6DE880740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724" name="FTU - orophayrnx">
                <a:extLst>
                  <a:ext uri="{FF2B5EF4-FFF2-40B4-BE49-F238E27FC236}">
                    <a16:creationId xmlns:a16="http://schemas.microsoft.com/office/drawing/2014/main" id="{EDD426C9-A802-661E-991D-3AA597140592}"/>
                  </a:ext>
                </a:extLst>
              </p:cNvPr>
              <p:cNvGrpSpPr/>
              <p:nvPr/>
            </p:nvGrpSpPr>
            <p:grpSpPr>
              <a:xfrm>
                <a:off x="12434892" y="5820077"/>
                <a:ext cx="1283564" cy="216000"/>
                <a:chOff x="12434892" y="5820077"/>
                <a:chExt cx="1283564" cy="216000"/>
              </a:xfrm>
            </p:grpSpPr>
            <p:sp>
              <p:nvSpPr>
                <p:cNvPr id="2679" name="FTU - orophayrnx">
                  <a:extLst>
                    <a:ext uri="{FF2B5EF4-FFF2-40B4-BE49-F238E27FC236}">
                      <a16:creationId xmlns:a16="http://schemas.microsoft.com/office/drawing/2014/main" id="{9A123272-C8FF-B55B-148F-6D248C4D0AA9}"/>
                    </a:ext>
                  </a:extLst>
                </p:cNvPr>
                <p:cNvSpPr txBox="1"/>
                <p:nvPr/>
              </p:nvSpPr>
              <p:spPr>
                <a:xfrm>
                  <a:off x="12434892" y="5820077"/>
                  <a:ext cx="1283564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Orophayrnx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681" name="dock">
                  <a:extLst>
                    <a:ext uri="{FF2B5EF4-FFF2-40B4-BE49-F238E27FC236}">
                      <a16:creationId xmlns:a16="http://schemas.microsoft.com/office/drawing/2014/main" id="{0ACA9D2F-7743-6A98-5CEF-AD2E8316578B}"/>
                    </a:ext>
                  </a:extLst>
                </p:cNvPr>
                <p:cNvGrpSpPr/>
                <p:nvPr/>
              </p:nvGrpSpPr>
              <p:grpSpPr>
                <a:xfrm>
                  <a:off x="13279261" y="5837925"/>
                  <a:ext cx="57600" cy="186737"/>
                  <a:chOff x="2967863" y="12248341"/>
                  <a:chExt cx="57600" cy="186737"/>
                </a:xfrm>
              </p:grpSpPr>
              <p:sp>
                <p:nvSpPr>
                  <p:cNvPr id="2684" name="Text Box 3086">
                    <a:extLst>
                      <a:ext uri="{FF2B5EF4-FFF2-40B4-BE49-F238E27FC236}">
                        <a16:creationId xmlns:a16="http://schemas.microsoft.com/office/drawing/2014/main" id="{49C14749-80FA-A3A3-1693-0E38035E23E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863" y="1224834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85" name="Text Box 3086">
                    <a:extLst>
                      <a:ext uri="{FF2B5EF4-FFF2-40B4-BE49-F238E27FC236}">
                        <a16:creationId xmlns:a16="http://schemas.microsoft.com/office/drawing/2014/main" id="{6AC15B8B-9B04-7F83-CF9E-C7EF72A60B4E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863" y="1231291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86" name="Text Box 3086">
                    <a:extLst>
                      <a:ext uri="{FF2B5EF4-FFF2-40B4-BE49-F238E27FC236}">
                        <a16:creationId xmlns:a16="http://schemas.microsoft.com/office/drawing/2014/main" id="{B639626E-A536-22AD-B1D5-88D3D3263B49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863" y="1237747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700" name="link">
                  <a:extLst>
                    <a:ext uri="{FF2B5EF4-FFF2-40B4-BE49-F238E27FC236}">
                      <a16:creationId xmlns:a16="http://schemas.microsoft.com/office/drawing/2014/main" id="{4E1BDAC3-D874-3AD3-B751-52AF206B42EA}"/>
                    </a:ext>
                  </a:extLst>
                </p:cNvPr>
                <p:cNvGrpSpPr/>
                <p:nvPr/>
              </p:nvGrpSpPr>
              <p:grpSpPr>
                <a:xfrm>
                  <a:off x="12533373" y="594205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701" name="Star: 5 Points 2730">
                    <a:hlinkClick r:id="rId59"/>
                    <a:extLst>
                      <a:ext uri="{FF2B5EF4-FFF2-40B4-BE49-F238E27FC236}">
                        <a16:creationId xmlns:a16="http://schemas.microsoft.com/office/drawing/2014/main" id="{106719C7-C2DC-7DB0-0B88-140B8C88E8C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02" name="Star: 5 Points 2731">
                    <a:hlinkClick r:id="rId60"/>
                    <a:extLst>
                      <a:ext uri="{FF2B5EF4-FFF2-40B4-BE49-F238E27FC236}">
                        <a16:creationId xmlns:a16="http://schemas.microsoft.com/office/drawing/2014/main" id="{77855C5C-B1F5-C2A4-7F79-54C7856D91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03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28316711-3139-8002-52CA-D198201681F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726" name="FTU - laryngophayrnx">
                <a:extLst>
                  <a:ext uri="{FF2B5EF4-FFF2-40B4-BE49-F238E27FC236}">
                    <a16:creationId xmlns:a16="http://schemas.microsoft.com/office/drawing/2014/main" id="{1545E99D-F342-FABE-81BB-01B52C2D62A5}"/>
                  </a:ext>
                </a:extLst>
              </p:cNvPr>
              <p:cNvGrpSpPr/>
              <p:nvPr/>
            </p:nvGrpSpPr>
            <p:grpSpPr>
              <a:xfrm>
                <a:off x="12434892" y="6047099"/>
                <a:ext cx="1287486" cy="216000"/>
                <a:chOff x="12434892" y="6047099"/>
                <a:chExt cx="1287486" cy="216000"/>
              </a:xfrm>
            </p:grpSpPr>
            <p:sp>
              <p:nvSpPr>
                <p:cNvPr id="2699" name="FTU - laryngophayrnx">
                  <a:extLst>
                    <a:ext uri="{FF2B5EF4-FFF2-40B4-BE49-F238E27FC236}">
                      <a16:creationId xmlns:a16="http://schemas.microsoft.com/office/drawing/2014/main" id="{85656820-D73F-10B8-FC84-680FF6B6D606}"/>
                    </a:ext>
                  </a:extLst>
                </p:cNvPr>
                <p:cNvSpPr txBox="1"/>
                <p:nvPr/>
              </p:nvSpPr>
              <p:spPr>
                <a:xfrm>
                  <a:off x="12434892" y="6047099"/>
                  <a:ext cx="128748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Laryngo</a:t>
                  </a: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phayrnx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704" name="Group 2703">
                  <a:extLst>
                    <a:ext uri="{FF2B5EF4-FFF2-40B4-BE49-F238E27FC236}">
                      <a16:creationId xmlns:a16="http://schemas.microsoft.com/office/drawing/2014/main" id="{63F47FCE-FE86-656B-C62B-B3B6929352A8}"/>
                    </a:ext>
                  </a:extLst>
                </p:cNvPr>
                <p:cNvGrpSpPr/>
                <p:nvPr/>
              </p:nvGrpSpPr>
              <p:grpSpPr>
                <a:xfrm>
                  <a:off x="12522505" y="6165435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705" name="Star: 5 Points 2730">
                    <a:hlinkClick r:id="rId59"/>
                    <a:extLst>
                      <a:ext uri="{FF2B5EF4-FFF2-40B4-BE49-F238E27FC236}">
                        <a16:creationId xmlns:a16="http://schemas.microsoft.com/office/drawing/2014/main" id="{9660E9D2-2D60-6613-B58A-B98F637F25E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06" name="Star: 5 Points 2731">
                    <a:hlinkClick r:id="rId60"/>
                    <a:extLst>
                      <a:ext uri="{FF2B5EF4-FFF2-40B4-BE49-F238E27FC236}">
                        <a16:creationId xmlns:a16="http://schemas.microsoft.com/office/drawing/2014/main" id="{2C458316-0CEB-0788-CB27-8F8C88DB1AF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07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40EF9C55-2CE3-8398-7049-86826194E80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725" name="dock">
                  <a:extLst>
                    <a:ext uri="{FF2B5EF4-FFF2-40B4-BE49-F238E27FC236}">
                      <a16:creationId xmlns:a16="http://schemas.microsoft.com/office/drawing/2014/main" id="{AB24795E-996B-7525-EFF9-4692127F7714}"/>
                    </a:ext>
                  </a:extLst>
                </p:cNvPr>
                <p:cNvGrpSpPr/>
                <p:nvPr/>
              </p:nvGrpSpPr>
              <p:grpSpPr>
                <a:xfrm>
                  <a:off x="13278455" y="6061961"/>
                  <a:ext cx="57600" cy="186737"/>
                  <a:chOff x="13278455" y="6061961"/>
                  <a:chExt cx="57600" cy="186737"/>
                </a:xfrm>
              </p:grpSpPr>
              <p:sp>
                <p:nvSpPr>
                  <p:cNvPr id="2708" name="Text Box 3086">
                    <a:extLst>
                      <a:ext uri="{FF2B5EF4-FFF2-40B4-BE49-F238E27FC236}">
                        <a16:creationId xmlns:a16="http://schemas.microsoft.com/office/drawing/2014/main" id="{6C014DE4-E40E-12B0-95ED-BA9E61003D09}"/>
                      </a:ext>
                    </a:extLst>
                  </p:cNvPr>
                  <p:cNvSpPr txBox="1"/>
                  <p:nvPr/>
                </p:nvSpPr>
                <p:spPr>
                  <a:xfrm>
                    <a:off x="13278455" y="606196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09" name="Text Box 3086">
                    <a:extLst>
                      <a:ext uri="{FF2B5EF4-FFF2-40B4-BE49-F238E27FC236}">
                        <a16:creationId xmlns:a16="http://schemas.microsoft.com/office/drawing/2014/main" id="{958DD139-A60A-094E-8804-F233C93DEEC2}"/>
                      </a:ext>
                    </a:extLst>
                  </p:cNvPr>
                  <p:cNvSpPr txBox="1"/>
                  <p:nvPr/>
                </p:nvSpPr>
                <p:spPr>
                  <a:xfrm>
                    <a:off x="13278455" y="612653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10" name="Text Box 3086">
                    <a:extLst>
                      <a:ext uri="{FF2B5EF4-FFF2-40B4-BE49-F238E27FC236}">
                        <a16:creationId xmlns:a16="http://schemas.microsoft.com/office/drawing/2014/main" id="{38C32473-5935-42B6-26B8-3E0CDBB0959E}"/>
                      </a:ext>
                    </a:extLst>
                  </p:cNvPr>
                  <p:cNvSpPr txBox="1"/>
                  <p:nvPr/>
                </p:nvSpPr>
                <p:spPr>
                  <a:xfrm>
                    <a:off x="13278455" y="619109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727" name="dock - vascular">
                <a:extLst>
                  <a:ext uri="{FF2B5EF4-FFF2-40B4-BE49-F238E27FC236}">
                    <a16:creationId xmlns:a16="http://schemas.microsoft.com/office/drawing/2014/main" id="{D163FDCB-B38D-D75F-F490-3AE6A83275FA}"/>
                  </a:ext>
                </a:extLst>
              </p:cNvPr>
              <p:cNvGrpSpPr/>
              <p:nvPr/>
            </p:nvGrpSpPr>
            <p:grpSpPr>
              <a:xfrm>
                <a:off x="12237337" y="5129253"/>
                <a:ext cx="180000" cy="1133846"/>
                <a:chOff x="12237337" y="5129253"/>
                <a:chExt cx="180000" cy="1133846"/>
              </a:xfrm>
            </p:grpSpPr>
            <p:sp>
              <p:nvSpPr>
                <p:cNvPr id="2718" name="Text Box 3070">
                  <a:extLst>
                    <a:ext uri="{FF2B5EF4-FFF2-40B4-BE49-F238E27FC236}">
                      <a16:creationId xmlns:a16="http://schemas.microsoft.com/office/drawing/2014/main" id="{5B6194E4-A402-30C9-2687-B6976429CFE4}"/>
                    </a:ext>
                  </a:extLst>
                </p:cNvPr>
                <p:cNvSpPr txBox="1"/>
                <p:nvPr/>
              </p:nvSpPr>
              <p:spPr>
                <a:xfrm>
                  <a:off x="12237337" y="5129253"/>
                  <a:ext cx="180000" cy="1133846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7" name="Text Box 3036">
                  <a:extLst>
                    <a:ext uri="{FF2B5EF4-FFF2-40B4-BE49-F238E27FC236}">
                      <a16:creationId xmlns:a16="http://schemas.microsoft.com/office/drawing/2014/main" id="{6B45771F-F465-BFF3-ECB1-5394D1479D3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321" y="5669507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072" name="organ group - lower airways">
              <a:extLst>
                <a:ext uri="{FF2B5EF4-FFF2-40B4-BE49-F238E27FC236}">
                  <a16:creationId xmlns:a16="http://schemas.microsoft.com/office/drawing/2014/main" id="{EFD737B1-5866-EB4F-0528-F7DCF07B6A36}"/>
                </a:ext>
              </a:extLst>
            </p:cNvPr>
            <p:cNvGrpSpPr/>
            <p:nvPr/>
          </p:nvGrpSpPr>
          <p:grpSpPr>
            <a:xfrm>
              <a:off x="13346688" y="6309665"/>
              <a:ext cx="1517780" cy="829355"/>
              <a:chOff x="12203693" y="6309665"/>
              <a:chExt cx="1517780" cy="829355"/>
            </a:xfrm>
          </p:grpSpPr>
          <p:sp>
            <p:nvSpPr>
              <p:cNvPr id="2886" name="organ - lower airways">
                <a:extLst>
                  <a:ext uri="{FF2B5EF4-FFF2-40B4-BE49-F238E27FC236}">
                    <a16:creationId xmlns:a16="http://schemas.microsoft.com/office/drawing/2014/main" id="{A32B5C0C-4509-C7A1-AEE8-BE2F3146FAC6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82935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49" name="FTU - mucosa of larynx (supraglottis)">
                <a:extLst>
                  <a:ext uri="{FF2B5EF4-FFF2-40B4-BE49-F238E27FC236}">
                    <a16:creationId xmlns:a16="http://schemas.microsoft.com/office/drawing/2014/main" id="{F1B56F43-6616-25AD-0DA4-B55F7906F4A1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2888" name="FTU - mucosa of larynx (supraglottis)">
                  <a:extLst>
                    <a:ext uri="{FF2B5EF4-FFF2-40B4-BE49-F238E27FC236}">
                      <a16:creationId xmlns:a16="http://schemas.microsoft.com/office/drawing/2014/main" id="{7D52CE05-E9AC-7E14-C9F4-C961D09012C4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907" name="dock">
                  <a:extLst>
                    <a:ext uri="{FF2B5EF4-FFF2-40B4-BE49-F238E27FC236}">
                      <a16:creationId xmlns:a16="http://schemas.microsoft.com/office/drawing/2014/main" id="{88313869-07FC-73DD-E51C-4C2DA4FCAD50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2910" name="Text Box 3086">
                    <a:extLst>
                      <a:ext uri="{FF2B5EF4-FFF2-40B4-BE49-F238E27FC236}">
                        <a16:creationId xmlns:a16="http://schemas.microsoft.com/office/drawing/2014/main" id="{D6CABA56-FB3C-5CC6-1ABD-7102254ED98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11" name="Text Box 3086">
                    <a:extLst>
                      <a:ext uri="{FF2B5EF4-FFF2-40B4-BE49-F238E27FC236}">
                        <a16:creationId xmlns:a16="http://schemas.microsoft.com/office/drawing/2014/main" id="{42A8EF69-25EA-FE37-4F69-10C1459B3C8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12" name="Text Box 3086">
                    <a:extLst>
                      <a:ext uri="{FF2B5EF4-FFF2-40B4-BE49-F238E27FC236}">
                        <a16:creationId xmlns:a16="http://schemas.microsoft.com/office/drawing/2014/main" id="{6B4CE921-DDF7-BFCA-4C84-5BE6889CC87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96" name="link">
                  <a:extLst>
                    <a:ext uri="{FF2B5EF4-FFF2-40B4-BE49-F238E27FC236}">
                      <a16:creationId xmlns:a16="http://schemas.microsoft.com/office/drawing/2014/main" id="{97498FF7-7A4A-DD49-25F4-BE14FAA4C610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997" name="Star: 5 Points 2730">
                    <a:hlinkClick r:id="rId62"/>
                    <a:extLst>
                      <a:ext uri="{FF2B5EF4-FFF2-40B4-BE49-F238E27FC236}">
                        <a16:creationId xmlns:a16="http://schemas.microsoft.com/office/drawing/2014/main" id="{8A3418E6-2D1D-6943-CD2A-780147A55BB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2998" name="Star: 5 Points 2731">
                    <a:hlinkClick r:id="rId63"/>
                    <a:extLst>
                      <a:ext uri="{FF2B5EF4-FFF2-40B4-BE49-F238E27FC236}">
                        <a16:creationId xmlns:a16="http://schemas.microsoft.com/office/drawing/2014/main" id="{3917A9B6-75D1-7BE6-948F-EE9D739BBF8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99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1E1D094F-BDD9-8E89-B319-4F2FBBB26C0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53" name="FTU - trachea">
                <a:extLst>
                  <a:ext uri="{FF2B5EF4-FFF2-40B4-BE49-F238E27FC236}">
                    <a16:creationId xmlns:a16="http://schemas.microsoft.com/office/drawing/2014/main" id="{94F3779C-71B0-7DD1-3BF5-F75491498B3C}"/>
                  </a:ext>
                </a:extLst>
              </p:cNvPr>
              <p:cNvGrpSpPr/>
              <p:nvPr/>
            </p:nvGrpSpPr>
            <p:grpSpPr>
              <a:xfrm>
                <a:off x="12432057" y="6905276"/>
                <a:ext cx="1285636" cy="216000"/>
                <a:chOff x="12432057" y="6905276"/>
                <a:chExt cx="1285636" cy="216000"/>
              </a:xfrm>
            </p:grpSpPr>
            <p:sp>
              <p:nvSpPr>
                <p:cNvPr id="2892" name="FTU - trachea">
                  <a:extLst>
                    <a:ext uri="{FF2B5EF4-FFF2-40B4-BE49-F238E27FC236}">
                      <a16:creationId xmlns:a16="http://schemas.microsoft.com/office/drawing/2014/main" id="{EB30E816-4D17-9191-0E4A-71303ECFEAAF}"/>
                    </a:ext>
                  </a:extLst>
                </p:cNvPr>
                <p:cNvSpPr txBox="1"/>
                <p:nvPr/>
              </p:nvSpPr>
              <p:spPr>
                <a:xfrm>
                  <a:off x="12432057" y="6905276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Trachea</a:t>
                  </a:r>
                </a:p>
              </p:txBody>
            </p:sp>
            <p:grpSp>
              <p:nvGrpSpPr>
                <p:cNvPr id="2894" name="dock">
                  <a:extLst>
                    <a:ext uri="{FF2B5EF4-FFF2-40B4-BE49-F238E27FC236}">
                      <a16:creationId xmlns:a16="http://schemas.microsoft.com/office/drawing/2014/main" id="{E02D5129-F0CA-48CD-FC7F-D110E3BC7D11}"/>
                    </a:ext>
                  </a:extLst>
                </p:cNvPr>
                <p:cNvGrpSpPr/>
                <p:nvPr/>
              </p:nvGrpSpPr>
              <p:grpSpPr>
                <a:xfrm>
                  <a:off x="13280766" y="6921314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2896" name="Text Box 3086">
                    <a:extLst>
                      <a:ext uri="{FF2B5EF4-FFF2-40B4-BE49-F238E27FC236}">
                        <a16:creationId xmlns:a16="http://schemas.microsoft.com/office/drawing/2014/main" id="{CA4CA91A-17B9-0476-4982-1524E5A5ED0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97" name="Text Box 3086">
                    <a:extLst>
                      <a:ext uri="{FF2B5EF4-FFF2-40B4-BE49-F238E27FC236}">
                        <a16:creationId xmlns:a16="http://schemas.microsoft.com/office/drawing/2014/main" id="{42AD0EA3-B720-C170-0E3E-ED15E82CD16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98" name="Text Box 3086">
                    <a:extLst>
                      <a:ext uri="{FF2B5EF4-FFF2-40B4-BE49-F238E27FC236}">
                        <a16:creationId xmlns:a16="http://schemas.microsoft.com/office/drawing/2014/main" id="{F66D7333-B130-5E16-0AB0-5E13683E857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00" name="link">
                  <a:extLst>
                    <a:ext uri="{FF2B5EF4-FFF2-40B4-BE49-F238E27FC236}">
                      <a16:creationId xmlns:a16="http://schemas.microsoft.com/office/drawing/2014/main" id="{25444936-0D37-70C7-CD90-814FA23D5E71}"/>
                    </a:ext>
                  </a:extLst>
                </p:cNvPr>
                <p:cNvGrpSpPr/>
                <p:nvPr/>
              </p:nvGrpSpPr>
              <p:grpSpPr>
                <a:xfrm>
                  <a:off x="12521415" y="7032681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01" name="Star: 5 Points 2730">
                    <a:hlinkClick r:id="rId64"/>
                    <a:extLst>
                      <a:ext uri="{FF2B5EF4-FFF2-40B4-BE49-F238E27FC236}">
                        <a16:creationId xmlns:a16="http://schemas.microsoft.com/office/drawing/2014/main" id="{FCA589C7-C7E0-A4B0-82F5-C79E860652B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02" name="Star: 5 Points 2731">
                    <a:hlinkClick r:id="rId65"/>
                    <a:extLst>
                      <a:ext uri="{FF2B5EF4-FFF2-40B4-BE49-F238E27FC236}">
                        <a16:creationId xmlns:a16="http://schemas.microsoft.com/office/drawing/2014/main" id="{41D14EA4-3CA8-DE41-D3AF-BAE38D586FF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03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52C54C3B-82DA-F9BB-F241-554219330B0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52" name="FTU - mucosa of larynx (subglottis)">
                <a:extLst>
                  <a:ext uri="{FF2B5EF4-FFF2-40B4-BE49-F238E27FC236}">
                    <a16:creationId xmlns:a16="http://schemas.microsoft.com/office/drawing/2014/main" id="{6CAADD91-6296-664B-4B97-E95B3CE1E5E1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2905" name="FTU - mucosa of larynx (subglottis)">
                  <a:extLst>
                    <a:ext uri="{FF2B5EF4-FFF2-40B4-BE49-F238E27FC236}">
                      <a16:creationId xmlns:a16="http://schemas.microsoft.com/office/drawing/2014/main" id="{CAD65ABB-882F-5BD2-C136-689A33B7D320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2899" name="dock">
                  <a:extLst>
                    <a:ext uri="{FF2B5EF4-FFF2-40B4-BE49-F238E27FC236}">
                      <a16:creationId xmlns:a16="http://schemas.microsoft.com/office/drawing/2014/main" id="{079F1D96-6F73-D370-0C57-01565DF53D48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2902" name="Text Box 3086">
                    <a:extLst>
                      <a:ext uri="{FF2B5EF4-FFF2-40B4-BE49-F238E27FC236}">
                        <a16:creationId xmlns:a16="http://schemas.microsoft.com/office/drawing/2014/main" id="{C2CCA8AD-5D6E-740E-C715-016B53B37B6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03" name="Text Box 3086">
                    <a:extLst>
                      <a:ext uri="{FF2B5EF4-FFF2-40B4-BE49-F238E27FC236}">
                        <a16:creationId xmlns:a16="http://schemas.microsoft.com/office/drawing/2014/main" id="{F05E087E-8549-5520-8181-DE5CC4488A1B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04" name="Text Box 3086">
                    <a:extLst>
                      <a:ext uri="{FF2B5EF4-FFF2-40B4-BE49-F238E27FC236}">
                        <a16:creationId xmlns:a16="http://schemas.microsoft.com/office/drawing/2014/main" id="{021FABB9-C2FE-BDF3-0979-0180F82131D5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40" name="link">
                  <a:extLst>
                    <a:ext uri="{FF2B5EF4-FFF2-40B4-BE49-F238E27FC236}">
                      <a16:creationId xmlns:a16="http://schemas.microsoft.com/office/drawing/2014/main" id="{01FAC9A5-9D81-A540-1CF0-7BDCE73C4720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41" name="Star: 5 Points 2730">
                    <a:hlinkClick r:id="rId62"/>
                    <a:extLst>
                      <a:ext uri="{FF2B5EF4-FFF2-40B4-BE49-F238E27FC236}">
                        <a16:creationId xmlns:a16="http://schemas.microsoft.com/office/drawing/2014/main" id="{9F724C9F-8FF5-F6F5-CA6C-67305A3706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3042" name="Star: 5 Points 2731">
                    <a:hlinkClick r:id="rId63"/>
                    <a:extLst>
                      <a:ext uri="{FF2B5EF4-FFF2-40B4-BE49-F238E27FC236}">
                        <a16:creationId xmlns:a16="http://schemas.microsoft.com/office/drawing/2014/main" id="{7A5025AC-BD8E-5CD0-F156-FB8CE38BA88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43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6750707C-A368-AE91-3077-7B3E0D287B5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54" name="dock - vascular">
                <a:extLst>
                  <a:ext uri="{FF2B5EF4-FFF2-40B4-BE49-F238E27FC236}">
                    <a16:creationId xmlns:a16="http://schemas.microsoft.com/office/drawing/2014/main" id="{7EE18962-FB29-35EA-0A10-310C49D85205}"/>
                  </a:ext>
                </a:extLst>
              </p:cNvPr>
              <p:cNvGrpSpPr/>
              <p:nvPr/>
            </p:nvGrpSpPr>
            <p:grpSpPr>
              <a:xfrm>
                <a:off x="12240727" y="6447812"/>
                <a:ext cx="180000" cy="673463"/>
                <a:chOff x="12240727" y="6447812"/>
                <a:chExt cx="180000" cy="673463"/>
              </a:xfrm>
            </p:grpSpPr>
            <p:sp>
              <p:nvSpPr>
                <p:cNvPr id="3047" name="Text Box 3070">
                  <a:extLst>
                    <a:ext uri="{FF2B5EF4-FFF2-40B4-BE49-F238E27FC236}">
                      <a16:creationId xmlns:a16="http://schemas.microsoft.com/office/drawing/2014/main" id="{093BE61D-7F36-3BD0-60F6-5974CC27AA9C}"/>
                    </a:ext>
                  </a:extLst>
                </p:cNvPr>
                <p:cNvSpPr txBox="1"/>
                <p:nvPr/>
              </p:nvSpPr>
              <p:spPr>
                <a:xfrm>
                  <a:off x="12240727" y="6447812"/>
                  <a:ext cx="180000" cy="673463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48" name="Text Box 3036">
                  <a:extLst>
                    <a:ext uri="{FF2B5EF4-FFF2-40B4-BE49-F238E27FC236}">
                      <a16:creationId xmlns:a16="http://schemas.microsoft.com/office/drawing/2014/main" id="{900577C7-1769-FD33-7E98-23D7FA0C797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7711" y="674425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071" name="organ group - lungs">
              <a:extLst>
                <a:ext uri="{FF2B5EF4-FFF2-40B4-BE49-F238E27FC236}">
                  <a16:creationId xmlns:a16="http://schemas.microsoft.com/office/drawing/2014/main" id="{38D12B21-7388-A23F-0BFC-86184B42E14E}"/>
                </a:ext>
              </a:extLst>
            </p:cNvPr>
            <p:cNvGrpSpPr/>
            <p:nvPr/>
          </p:nvGrpSpPr>
          <p:grpSpPr>
            <a:xfrm>
              <a:off x="13351598" y="7171635"/>
              <a:ext cx="1517266" cy="2395397"/>
              <a:chOff x="12208603" y="7171635"/>
              <a:chExt cx="1517266" cy="2395397"/>
            </a:xfrm>
          </p:grpSpPr>
          <p:sp>
            <p:nvSpPr>
              <p:cNvPr id="2913" name="organ - lungs">
                <a:extLst>
                  <a:ext uri="{FF2B5EF4-FFF2-40B4-BE49-F238E27FC236}">
                    <a16:creationId xmlns:a16="http://schemas.microsoft.com/office/drawing/2014/main" id="{219092AC-D95C-ACDE-72D1-6205CA175BEC}"/>
                  </a:ext>
                </a:extLst>
              </p:cNvPr>
              <p:cNvSpPr txBox="1"/>
              <p:nvPr/>
            </p:nvSpPr>
            <p:spPr>
              <a:xfrm>
                <a:off x="12208603" y="7171635"/>
                <a:ext cx="1517266" cy="239539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Lungs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59" name="FTU - primary bronchus">
                <a:extLst>
                  <a:ext uri="{FF2B5EF4-FFF2-40B4-BE49-F238E27FC236}">
                    <a16:creationId xmlns:a16="http://schemas.microsoft.com/office/drawing/2014/main" id="{09EFFE6A-FC43-B153-C514-8F2735703BB9}"/>
                  </a:ext>
                </a:extLst>
              </p:cNvPr>
              <p:cNvGrpSpPr/>
              <p:nvPr/>
            </p:nvGrpSpPr>
            <p:grpSpPr>
              <a:xfrm>
                <a:off x="12278543" y="7305362"/>
                <a:ext cx="1440000" cy="216000"/>
                <a:chOff x="12278543" y="7305362"/>
                <a:chExt cx="1440000" cy="216000"/>
              </a:xfrm>
            </p:grpSpPr>
            <p:sp>
              <p:nvSpPr>
                <p:cNvPr id="2915" name="FTU - primary bronchus">
                  <a:extLst>
                    <a:ext uri="{FF2B5EF4-FFF2-40B4-BE49-F238E27FC236}">
                      <a16:creationId xmlns:a16="http://schemas.microsoft.com/office/drawing/2014/main" id="{012A4B92-965D-8278-4F3F-1C1D0DD33AB3}"/>
                    </a:ext>
                  </a:extLst>
                </p:cNvPr>
                <p:cNvSpPr txBox="1"/>
                <p:nvPr/>
              </p:nvSpPr>
              <p:spPr>
                <a:xfrm>
                  <a:off x="12278543" y="7305362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Primary bronchus</a:t>
                  </a:r>
                </a:p>
              </p:txBody>
            </p:sp>
            <p:grpSp>
              <p:nvGrpSpPr>
                <p:cNvPr id="2917" name="dock">
                  <a:extLst>
                    <a:ext uri="{FF2B5EF4-FFF2-40B4-BE49-F238E27FC236}">
                      <a16:creationId xmlns:a16="http://schemas.microsoft.com/office/drawing/2014/main" id="{14AA4294-7951-9603-291F-4E7843B9D13F}"/>
                    </a:ext>
                  </a:extLst>
                </p:cNvPr>
                <p:cNvGrpSpPr/>
                <p:nvPr/>
              </p:nvGrpSpPr>
              <p:grpSpPr>
                <a:xfrm>
                  <a:off x="13279952" y="7323177"/>
                  <a:ext cx="57600" cy="186737"/>
                  <a:chOff x="2968467" y="12248308"/>
                  <a:chExt cx="57600" cy="186737"/>
                </a:xfrm>
              </p:grpSpPr>
              <p:sp>
                <p:nvSpPr>
                  <p:cNvPr id="2920" name="Text Box 3086">
                    <a:extLst>
                      <a:ext uri="{FF2B5EF4-FFF2-40B4-BE49-F238E27FC236}">
                        <a16:creationId xmlns:a16="http://schemas.microsoft.com/office/drawing/2014/main" id="{BB4E5466-48C6-7E1E-502E-9DE674CF566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24830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21" name="Text Box 3086">
                    <a:extLst>
                      <a:ext uri="{FF2B5EF4-FFF2-40B4-BE49-F238E27FC236}">
                        <a16:creationId xmlns:a16="http://schemas.microsoft.com/office/drawing/2014/main" id="{A23AA569-BC81-CF91-B2B7-1F66A3C5DE6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1287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22" name="Text Box 3086">
                    <a:extLst>
                      <a:ext uri="{FF2B5EF4-FFF2-40B4-BE49-F238E27FC236}">
                        <a16:creationId xmlns:a16="http://schemas.microsoft.com/office/drawing/2014/main" id="{265C232C-DD42-A916-2723-F70EAE3CABC7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7744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04" name="link">
                  <a:extLst>
                    <a:ext uri="{FF2B5EF4-FFF2-40B4-BE49-F238E27FC236}">
                      <a16:creationId xmlns:a16="http://schemas.microsoft.com/office/drawing/2014/main" id="{AF4D01CE-D700-D6B6-AF97-711CBD794F68}"/>
                    </a:ext>
                  </a:extLst>
                </p:cNvPr>
                <p:cNvGrpSpPr/>
                <p:nvPr/>
              </p:nvGrpSpPr>
              <p:grpSpPr>
                <a:xfrm>
                  <a:off x="12370883" y="7408807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05" name="Star: 5 Points 2730">
                    <a:hlinkClick r:id="rId66"/>
                    <a:extLst>
                      <a:ext uri="{FF2B5EF4-FFF2-40B4-BE49-F238E27FC236}">
                        <a16:creationId xmlns:a16="http://schemas.microsoft.com/office/drawing/2014/main" id="{3816593E-7CA2-0320-D6A3-982B74A3C5E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06" name="Star: 5 Points 2731">
                    <a:hlinkClick r:id="rId67"/>
                    <a:extLst>
                      <a:ext uri="{FF2B5EF4-FFF2-40B4-BE49-F238E27FC236}">
                        <a16:creationId xmlns:a16="http://schemas.microsoft.com/office/drawing/2014/main" id="{EE3EA222-87B4-C34F-B29F-6103AEB7C68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07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C995326F-78F2-B697-E1C5-B39425F3F16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60" name="FTU - lobar bronchus">
                <a:extLst>
                  <a:ext uri="{FF2B5EF4-FFF2-40B4-BE49-F238E27FC236}">
                    <a16:creationId xmlns:a16="http://schemas.microsoft.com/office/drawing/2014/main" id="{EF4EC5B1-F3AF-173F-7094-4997C568DA32}"/>
                  </a:ext>
                </a:extLst>
              </p:cNvPr>
              <p:cNvGrpSpPr/>
              <p:nvPr/>
            </p:nvGrpSpPr>
            <p:grpSpPr>
              <a:xfrm>
                <a:off x="12278543" y="7533745"/>
                <a:ext cx="1440000" cy="216000"/>
                <a:chOff x="12278543" y="7533745"/>
                <a:chExt cx="1440000" cy="216000"/>
              </a:xfrm>
            </p:grpSpPr>
            <p:sp>
              <p:nvSpPr>
                <p:cNvPr id="2924" name="FTU - lobar bronchus">
                  <a:extLst>
                    <a:ext uri="{FF2B5EF4-FFF2-40B4-BE49-F238E27FC236}">
                      <a16:creationId xmlns:a16="http://schemas.microsoft.com/office/drawing/2014/main" id="{141A9442-77FB-5F2A-F5C5-F4FBA8F654D0}"/>
                    </a:ext>
                  </a:extLst>
                </p:cNvPr>
                <p:cNvSpPr txBox="1"/>
                <p:nvPr/>
              </p:nvSpPr>
              <p:spPr>
                <a:xfrm>
                  <a:off x="12278543" y="753374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Lobar bronchus</a:t>
                  </a:r>
                </a:p>
              </p:txBody>
            </p:sp>
            <p:grpSp>
              <p:nvGrpSpPr>
                <p:cNvPr id="2926" name="dock">
                  <a:extLst>
                    <a:ext uri="{FF2B5EF4-FFF2-40B4-BE49-F238E27FC236}">
                      <a16:creationId xmlns:a16="http://schemas.microsoft.com/office/drawing/2014/main" id="{71498A65-1FA2-8DD5-43FD-0789F6D43565}"/>
                    </a:ext>
                  </a:extLst>
                </p:cNvPr>
                <p:cNvGrpSpPr/>
                <p:nvPr/>
              </p:nvGrpSpPr>
              <p:grpSpPr>
                <a:xfrm>
                  <a:off x="13277346" y="7549857"/>
                  <a:ext cx="57600" cy="186737"/>
                  <a:chOff x="2965861" y="12246605"/>
                  <a:chExt cx="57600" cy="186737"/>
                </a:xfrm>
              </p:grpSpPr>
              <p:sp>
                <p:nvSpPr>
                  <p:cNvPr id="2929" name="Text Box 3086">
                    <a:extLst>
                      <a:ext uri="{FF2B5EF4-FFF2-40B4-BE49-F238E27FC236}">
                        <a16:creationId xmlns:a16="http://schemas.microsoft.com/office/drawing/2014/main" id="{E6F75705-5E5A-87F6-0A69-ED5C60DBDA0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24660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30" name="Text Box 3086">
                    <a:extLst>
                      <a:ext uri="{FF2B5EF4-FFF2-40B4-BE49-F238E27FC236}">
                        <a16:creationId xmlns:a16="http://schemas.microsoft.com/office/drawing/2014/main" id="{F99ADE8E-E4DC-325F-7C9B-5DA3FA0F57E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31117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31" name="Text Box 3086">
                    <a:extLst>
                      <a:ext uri="{FF2B5EF4-FFF2-40B4-BE49-F238E27FC236}">
                        <a16:creationId xmlns:a16="http://schemas.microsoft.com/office/drawing/2014/main" id="{DB4903EC-552F-F296-14E5-F7EF89E63AE3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37574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08" name="link">
                  <a:extLst>
                    <a:ext uri="{FF2B5EF4-FFF2-40B4-BE49-F238E27FC236}">
                      <a16:creationId xmlns:a16="http://schemas.microsoft.com/office/drawing/2014/main" id="{57D43DD8-818B-D881-9C58-9AC6EAF7D41B}"/>
                    </a:ext>
                  </a:extLst>
                </p:cNvPr>
                <p:cNvGrpSpPr/>
                <p:nvPr/>
              </p:nvGrpSpPr>
              <p:grpSpPr>
                <a:xfrm>
                  <a:off x="12372053" y="7648855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09" name="Star: 5 Points 2730">
                    <a:hlinkClick r:id="rId66"/>
                    <a:extLst>
                      <a:ext uri="{FF2B5EF4-FFF2-40B4-BE49-F238E27FC236}">
                        <a16:creationId xmlns:a16="http://schemas.microsoft.com/office/drawing/2014/main" id="{6C057A49-ADE5-B8BA-03E7-F298143213B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10" name="Star: 5 Points 2731">
                    <a:hlinkClick r:id="rId67"/>
                    <a:extLst>
                      <a:ext uri="{FF2B5EF4-FFF2-40B4-BE49-F238E27FC236}">
                        <a16:creationId xmlns:a16="http://schemas.microsoft.com/office/drawing/2014/main" id="{655BD2FE-B7AB-71DB-540F-B037EDEE3A2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11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143A4B98-17A4-09E6-CF76-96A9597C5AC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61" name="FTU - segmental bronchus">
                <a:extLst>
                  <a:ext uri="{FF2B5EF4-FFF2-40B4-BE49-F238E27FC236}">
                    <a16:creationId xmlns:a16="http://schemas.microsoft.com/office/drawing/2014/main" id="{0C1A3B2F-E3DB-A1B7-33D3-852E73F8A486}"/>
                  </a:ext>
                </a:extLst>
              </p:cNvPr>
              <p:cNvGrpSpPr/>
              <p:nvPr/>
            </p:nvGrpSpPr>
            <p:grpSpPr>
              <a:xfrm>
                <a:off x="12278543" y="7762128"/>
                <a:ext cx="1440000" cy="216000"/>
                <a:chOff x="12278543" y="7762128"/>
                <a:chExt cx="1440000" cy="216000"/>
              </a:xfrm>
            </p:grpSpPr>
            <p:sp>
              <p:nvSpPr>
                <p:cNvPr id="2933" name="FTU - segmental bronchus">
                  <a:extLst>
                    <a:ext uri="{FF2B5EF4-FFF2-40B4-BE49-F238E27FC236}">
                      <a16:creationId xmlns:a16="http://schemas.microsoft.com/office/drawing/2014/main" id="{64EA2047-A0E8-8996-46AF-836C3EDAF9E0}"/>
                    </a:ext>
                  </a:extLst>
                </p:cNvPr>
                <p:cNvSpPr txBox="1"/>
                <p:nvPr/>
              </p:nvSpPr>
              <p:spPr>
                <a:xfrm>
                  <a:off x="12278543" y="776212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Segmental bronchus</a:t>
                  </a:r>
                </a:p>
              </p:txBody>
            </p:sp>
            <p:grpSp>
              <p:nvGrpSpPr>
                <p:cNvPr id="2935" name="dock">
                  <a:extLst>
                    <a:ext uri="{FF2B5EF4-FFF2-40B4-BE49-F238E27FC236}">
                      <a16:creationId xmlns:a16="http://schemas.microsoft.com/office/drawing/2014/main" id="{40484B4C-CA0E-0C19-618F-F6802CFE7DB3}"/>
                    </a:ext>
                  </a:extLst>
                </p:cNvPr>
                <p:cNvGrpSpPr/>
                <p:nvPr/>
              </p:nvGrpSpPr>
              <p:grpSpPr>
                <a:xfrm>
                  <a:off x="13279952" y="7779943"/>
                  <a:ext cx="57600" cy="186737"/>
                  <a:chOff x="2968467" y="12248308"/>
                  <a:chExt cx="57600" cy="186737"/>
                </a:xfrm>
              </p:grpSpPr>
              <p:sp>
                <p:nvSpPr>
                  <p:cNvPr id="2938" name="Text Box 3086">
                    <a:extLst>
                      <a:ext uri="{FF2B5EF4-FFF2-40B4-BE49-F238E27FC236}">
                        <a16:creationId xmlns:a16="http://schemas.microsoft.com/office/drawing/2014/main" id="{67F7D0B8-089D-59A5-66CF-0725D1B1072E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24830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39" name="Text Box 3086">
                    <a:extLst>
                      <a:ext uri="{FF2B5EF4-FFF2-40B4-BE49-F238E27FC236}">
                        <a16:creationId xmlns:a16="http://schemas.microsoft.com/office/drawing/2014/main" id="{F28BD8C0-DCE7-4F76-E39A-32C55B198A1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1287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40" name="Text Box 3086">
                    <a:extLst>
                      <a:ext uri="{FF2B5EF4-FFF2-40B4-BE49-F238E27FC236}">
                        <a16:creationId xmlns:a16="http://schemas.microsoft.com/office/drawing/2014/main" id="{170A2F4B-D593-2AB9-0C34-0F5BEFB251A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7744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12" name="link">
                  <a:extLst>
                    <a:ext uri="{FF2B5EF4-FFF2-40B4-BE49-F238E27FC236}">
                      <a16:creationId xmlns:a16="http://schemas.microsoft.com/office/drawing/2014/main" id="{DC25B4B4-C811-8609-40E2-BFB875F5F935}"/>
                    </a:ext>
                  </a:extLst>
                </p:cNvPr>
                <p:cNvGrpSpPr/>
                <p:nvPr/>
              </p:nvGrpSpPr>
              <p:grpSpPr>
                <a:xfrm>
                  <a:off x="12372000" y="7876877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13" name="Star: 5 Points 2730">
                    <a:hlinkClick r:id="rId66"/>
                    <a:extLst>
                      <a:ext uri="{FF2B5EF4-FFF2-40B4-BE49-F238E27FC236}">
                        <a16:creationId xmlns:a16="http://schemas.microsoft.com/office/drawing/2014/main" id="{6945E57C-1568-8AF4-1CCE-369CFFFB51C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14" name="Star: 5 Points 2731">
                    <a:hlinkClick r:id="rId67"/>
                    <a:extLst>
                      <a:ext uri="{FF2B5EF4-FFF2-40B4-BE49-F238E27FC236}">
                        <a16:creationId xmlns:a16="http://schemas.microsoft.com/office/drawing/2014/main" id="{C9FB1552-009D-9D4A-A47A-FFDF641E6A6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15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59C8312D-9E00-9E5F-DDA6-18C47A6B307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62" name="FTU - primary bronchiole">
                <a:extLst>
                  <a:ext uri="{FF2B5EF4-FFF2-40B4-BE49-F238E27FC236}">
                    <a16:creationId xmlns:a16="http://schemas.microsoft.com/office/drawing/2014/main" id="{96467CFC-3EC0-AE58-C51B-23A35C42BC9D}"/>
                  </a:ext>
                </a:extLst>
              </p:cNvPr>
              <p:cNvGrpSpPr/>
              <p:nvPr/>
            </p:nvGrpSpPr>
            <p:grpSpPr>
              <a:xfrm>
                <a:off x="12278543" y="7990511"/>
                <a:ext cx="1440000" cy="216000"/>
                <a:chOff x="12278543" y="7990511"/>
                <a:chExt cx="1440000" cy="216000"/>
              </a:xfrm>
            </p:grpSpPr>
            <p:sp>
              <p:nvSpPr>
                <p:cNvPr id="2942" name="FTU - primary bronchiole">
                  <a:extLst>
                    <a:ext uri="{FF2B5EF4-FFF2-40B4-BE49-F238E27FC236}">
                      <a16:creationId xmlns:a16="http://schemas.microsoft.com/office/drawing/2014/main" id="{1B1500B0-121F-4839-6C37-28C28D2119D9}"/>
                    </a:ext>
                  </a:extLst>
                </p:cNvPr>
                <p:cNvSpPr txBox="1"/>
                <p:nvPr/>
              </p:nvSpPr>
              <p:spPr>
                <a:xfrm>
                  <a:off x="12278543" y="799051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Primary bronchiole</a:t>
                  </a:r>
                </a:p>
              </p:txBody>
            </p:sp>
            <p:grpSp>
              <p:nvGrpSpPr>
                <p:cNvPr id="2944" name="dock">
                  <a:extLst>
                    <a:ext uri="{FF2B5EF4-FFF2-40B4-BE49-F238E27FC236}">
                      <a16:creationId xmlns:a16="http://schemas.microsoft.com/office/drawing/2014/main" id="{85170FAB-DE48-E2E9-25A3-2D24F1DA6B1F}"/>
                    </a:ext>
                  </a:extLst>
                </p:cNvPr>
                <p:cNvGrpSpPr/>
                <p:nvPr/>
              </p:nvGrpSpPr>
              <p:grpSpPr>
                <a:xfrm>
                  <a:off x="13277346" y="8006623"/>
                  <a:ext cx="57600" cy="186737"/>
                  <a:chOff x="2965861" y="12246605"/>
                  <a:chExt cx="57600" cy="186737"/>
                </a:xfrm>
              </p:grpSpPr>
              <p:sp>
                <p:nvSpPr>
                  <p:cNvPr id="2947" name="Text Box 3086">
                    <a:extLst>
                      <a:ext uri="{FF2B5EF4-FFF2-40B4-BE49-F238E27FC236}">
                        <a16:creationId xmlns:a16="http://schemas.microsoft.com/office/drawing/2014/main" id="{743F6888-0D1D-51F4-3C3D-5982A98A954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24660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48" name="Text Box 3086">
                    <a:extLst>
                      <a:ext uri="{FF2B5EF4-FFF2-40B4-BE49-F238E27FC236}">
                        <a16:creationId xmlns:a16="http://schemas.microsoft.com/office/drawing/2014/main" id="{E4F4ED2A-30E8-517D-64E5-0E0576000BF6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31117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49" name="Text Box 3086">
                    <a:extLst>
                      <a:ext uri="{FF2B5EF4-FFF2-40B4-BE49-F238E27FC236}">
                        <a16:creationId xmlns:a16="http://schemas.microsoft.com/office/drawing/2014/main" id="{BF9F498A-C3C3-A75F-B402-1A74C0B3C62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37574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16" name="link">
                  <a:extLst>
                    <a:ext uri="{FF2B5EF4-FFF2-40B4-BE49-F238E27FC236}">
                      <a16:creationId xmlns:a16="http://schemas.microsoft.com/office/drawing/2014/main" id="{F21152DD-A6EF-83B1-DADA-1DBF08521380}"/>
                    </a:ext>
                  </a:extLst>
                </p:cNvPr>
                <p:cNvGrpSpPr/>
                <p:nvPr/>
              </p:nvGrpSpPr>
              <p:grpSpPr>
                <a:xfrm>
                  <a:off x="12360429" y="8104453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17" name="Star: 5 Points 2730">
                    <a:hlinkClick r:id="rId66"/>
                    <a:extLst>
                      <a:ext uri="{FF2B5EF4-FFF2-40B4-BE49-F238E27FC236}">
                        <a16:creationId xmlns:a16="http://schemas.microsoft.com/office/drawing/2014/main" id="{14B1C402-2B6C-2668-3AC2-7D5BCEDD513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18" name="Star: 5 Points 2731">
                    <a:hlinkClick r:id="rId67"/>
                    <a:extLst>
                      <a:ext uri="{FF2B5EF4-FFF2-40B4-BE49-F238E27FC236}">
                        <a16:creationId xmlns:a16="http://schemas.microsoft.com/office/drawing/2014/main" id="{A63884CC-0F20-56B6-26DE-436F73B5068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19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FCAD777E-9298-1828-E75E-47A3C245BBA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63" name="FTU - conducting bronchiole">
                <a:extLst>
                  <a:ext uri="{FF2B5EF4-FFF2-40B4-BE49-F238E27FC236}">
                    <a16:creationId xmlns:a16="http://schemas.microsoft.com/office/drawing/2014/main" id="{832642BA-6C34-6AED-61DC-B485C09502B0}"/>
                  </a:ext>
                </a:extLst>
              </p:cNvPr>
              <p:cNvGrpSpPr/>
              <p:nvPr/>
            </p:nvGrpSpPr>
            <p:grpSpPr>
              <a:xfrm>
                <a:off x="12279747" y="8218851"/>
                <a:ext cx="1440000" cy="216000"/>
                <a:chOff x="12279747" y="8218851"/>
                <a:chExt cx="1440000" cy="216000"/>
              </a:xfrm>
            </p:grpSpPr>
            <p:sp>
              <p:nvSpPr>
                <p:cNvPr id="2951" name="FTU - conducting bronchiole">
                  <a:extLst>
                    <a:ext uri="{FF2B5EF4-FFF2-40B4-BE49-F238E27FC236}">
                      <a16:creationId xmlns:a16="http://schemas.microsoft.com/office/drawing/2014/main" id="{0EFE496C-CDA3-54E6-4D74-177FA547F6F0}"/>
                    </a:ext>
                  </a:extLst>
                </p:cNvPr>
                <p:cNvSpPr txBox="1"/>
                <p:nvPr/>
              </p:nvSpPr>
              <p:spPr>
                <a:xfrm>
                  <a:off x="12279747" y="821885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Conducting bronchiole</a:t>
                  </a:r>
                </a:p>
              </p:txBody>
            </p:sp>
            <p:grpSp>
              <p:nvGrpSpPr>
                <p:cNvPr id="2953" name="dock">
                  <a:extLst>
                    <a:ext uri="{FF2B5EF4-FFF2-40B4-BE49-F238E27FC236}">
                      <a16:creationId xmlns:a16="http://schemas.microsoft.com/office/drawing/2014/main" id="{FA7E31FF-02AC-4F07-E5AD-FC9EBFE05A35}"/>
                    </a:ext>
                  </a:extLst>
                </p:cNvPr>
                <p:cNvGrpSpPr/>
                <p:nvPr/>
              </p:nvGrpSpPr>
              <p:grpSpPr>
                <a:xfrm>
                  <a:off x="13279952" y="8236709"/>
                  <a:ext cx="57600" cy="186737"/>
                  <a:chOff x="2968467" y="12248308"/>
                  <a:chExt cx="57600" cy="186737"/>
                </a:xfrm>
              </p:grpSpPr>
              <p:sp>
                <p:nvSpPr>
                  <p:cNvPr id="2956" name="Text Box 3086">
                    <a:extLst>
                      <a:ext uri="{FF2B5EF4-FFF2-40B4-BE49-F238E27FC236}">
                        <a16:creationId xmlns:a16="http://schemas.microsoft.com/office/drawing/2014/main" id="{C51944E0-643B-AD00-A503-81D8DBC04D48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24830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57" name="Text Box 3086">
                    <a:extLst>
                      <a:ext uri="{FF2B5EF4-FFF2-40B4-BE49-F238E27FC236}">
                        <a16:creationId xmlns:a16="http://schemas.microsoft.com/office/drawing/2014/main" id="{C0111352-F0F1-8E06-3DA2-6DC517C19D83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1287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58" name="Text Box 3086">
                    <a:extLst>
                      <a:ext uri="{FF2B5EF4-FFF2-40B4-BE49-F238E27FC236}">
                        <a16:creationId xmlns:a16="http://schemas.microsoft.com/office/drawing/2014/main" id="{5E1EE079-D77F-E204-3C17-F0EEF07912A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7744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20" name="link">
                  <a:extLst>
                    <a:ext uri="{FF2B5EF4-FFF2-40B4-BE49-F238E27FC236}">
                      <a16:creationId xmlns:a16="http://schemas.microsoft.com/office/drawing/2014/main" id="{E3D6054D-41FE-324A-A19D-FC0BD8F49480}"/>
                    </a:ext>
                  </a:extLst>
                </p:cNvPr>
                <p:cNvGrpSpPr/>
                <p:nvPr/>
              </p:nvGrpSpPr>
              <p:grpSpPr>
                <a:xfrm>
                  <a:off x="12360429" y="8329322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21" name="Star: 5 Points 2730">
                    <a:hlinkClick r:id="rId66"/>
                    <a:extLst>
                      <a:ext uri="{FF2B5EF4-FFF2-40B4-BE49-F238E27FC236}">
                        <a16:creationId xmlns:a16="http://schemas.microsoft.com/office/drawing/2014/main" id="{99F50483-0070-71CB-5028-E02AE1E3A51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22" name="Star: 5 Points 2731">
                    <a:hlinkClick r:id="rId67"/>
                    <a:extLst>
                      <a:ext uri="{FF2B5EF4-FFF2-40B4-BE49-F238E27FC236}">
                        <a16:creationId xmlns:a16="http://schemas.microsoft.com/office/drawing/2014/main" id="{C0900254-B983-B27C-E1B1-84A4942BEAD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23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62A7CDF2-C9B3-91BB-C18C-92D59852729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64" name="FTU - terminal bronchiole">
                <a:extLst>
                  <a:ext uri="{FF2B5EF4-FFF2-40B4-BE49-F238E27FC236}">
                    <a16:creationId xmlns:a16="http://schemas.microsoft.com/office/drawing/2014/main" id="{8442FD9B-7B54-FADD-924E-9F5488E76D40}"/>
                  </a:ext>
                </a:extLst>
              </p:cNvPr>
              <p:cNvGrpSpPr/>
              <p:nvPr/>
            </p:nvGrpSpPr>
            <p:grpSpPr>
              <a:xfrm>
                <a:off x="12278543" y="8447277"/>
                <a:ext cx="1440000" cy="216000"/>
                <a:chOff x="12278543" y="8447277"/>
                <a:chExt cx="1440000" cy="216000"/>
              </a:xfrm>
            </p:grpSpPr>
            <p:sp>
              <p:nvSpPr>
                <p:cNvPr id="2960" name="FTU - terminal bronchiole">
                  <a:extLst>
                    <a:ext uri="{FF2B5EF4-FFF2-40B4-BE49-F238E27FC236}">
                      <a16:creationId xmlns:a16="http://schemas.microsoft.com/office/drawing/2014/main" id="{CD91B818-5243-B3FC-84FE-C9172127B635}"/>
                    </a:ext>
                  </a:extLst>
                </p:cNvPr>
                <p:cNvSpPr txBox="1"/>
                <p:nvPr/>
              </p:nvSpPr>
              <p:spPr>
                <a:xfrm>
                  <a:off x="12278543" y="8447277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Terminal bronchiole</a:t>
                  </a:r>
                </a:p>
              </p:txBody>
            </p:sp>
            <p:grpSp>
              <p:nvGrpSpPr>
                <p:cNvPr id="2962" name="dock">
                  <a:extLst>
                    <a:ext uri="{FF2B5EF4-FFF2-40B4-BE49-F238E27FC236}">
                      <a16:creationId xmlns:a16="http://schemas.microsoft.com/office/drawing/2014/main" id="{2FF495AD-97C2-19BE-6CBF-9453215D9FFA}"/>
                    </a:ext>
                  </a:extLst>
                </p:cNvPr>
                <p:cNvGrpSpPr/>
                <p:nvPr/>
              </p:nvGrpSpPr>
              <p:grpSpPr>
                <a:xfrm>
                  <a:off x="13277346" y="8463389"/>
                  <a:ext cx="57600" cy="186737"/>
                  <a:chOff x="2965861" y="12246605"/>
                  <a:chExt cx="57600" cy="186737"/>
                </a:xfrm>
              </p:grpSpPr>
              <p:sp>
                <p:nvSpPr>
                  <p:cNvPr id="2965" name="Text Box 3086">
                    <a:extLst>
                      <a:ext uri="{FF2B5EF4-FFF2-40B4-BE49-F238E27FC236}">
                        <a16:creationId xmlns:a16="http://schemas.microsoft.com/office/drawing/2014/main" id="{131DDC87-B8EC-D5A3-F17C-ADAB203E676C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24660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66" name="Text Box 3086">
                    <a:extLst>
                      <a:ext uri="{FF2B5EF4-FFF2-40B4-BE49-F238E27FC236}">
                        <a16:creationId xmlns:a16="http://schemas.microsoft.com/office/drawing/2014/main" id="{595BC01F-F823-BFE4-4447-65E7AD5FEEE2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31117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67" name="Text Box 3086">
                    <a:extLst>
                      <a:ext uri="{FF2B5EF4-FFF2-40B4-BE49-F238E27FC236}">
                        <a16:creationId xmlns:a16="http://schemas.microsoft.com/office/drawing/2014/main" id="{027D934E-D49C-B342-8560-B223F415904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37574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24" name="link">
                  <a:extLst>
                    <a:ext uri="{FF2B5EF4-FFF2-40B4-BE49-F238E27FC236}">
                      <a16:creationId xmlns:a16="http://schemas.microsoft.com/office/drawing/2014/main" id="{95D3F991-E63A-15DB-F583-6DC6A1EB24AB}"/>
                    </a:ext>
                  </a:extLst>
                </p:cNvPr>
                <p:cNvGrpSpPr/>
                <p:nvPr/>
              </p:nvGrpSpPr>
              <p:grpSpPr>
                <a:xfrm>
                  <a:off x="12368704" y="855718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25" name="Star: 5 Points 2730">
                    <a:hlinkClick r:id="rId68"/>
                    <a:extLst>
                      <a:ext uri="{FF2B5EF4-FFF2-40B4-BE49-F238E27FC236}">
                        <a16:creationId xmlns:a16="http://schemas.microsoft.com/office/drawing/2014/main" id="{46EC6D30-461D-D02E-1C44-A881164100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26" name="Star: 5 Points 2731">
                    <a:hlinkClick r:id="rId67"/>
                    <a:extLst>
                      <a:ext uri="{FF2B5EF4-FFF2-40B4-BE49-F238E27FC236}">
                        <a16:creationId xmlns:a16="http://schemas.microsoft.com/office/drawing/2014/main" id="{A690BDF0-9FE7-36FD-31CB-BB95F02065D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27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C4B4CE89-638B-5EF8-B76D-96C91939A94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65" name="FTU - respiratory bronchiole">
                <a:extLst>
                  <a:ext uri="{FF2B5EF4-FFF2-40B4-BE49-F238E27FC236}">
                    <a16:creationId xmlns:a16="http://schemas.microsoft.com/office/drawing/2014/main" id="{A5C1B763-68DD-46E5-F546-D5294B64D2BF}"/>
                  </a:ext>
                </a:extLst>
              </p:cNvPr>
              <p:cNvGrpSpPr/>
              <p:nvPr/>
            </p:nvGrpSpPr>
            <p:grpSpPr>
              <a:xfrm>
                <a:off x="12278543" y="8675660"/>
                <a:ext cx="1440000" cy="216000"/>
                <a:chOff x="12278543" y="8675660"/>
                <a:chExt cx="1440000" cy="216000"/>
              </a:xfrm>
            </p:grpSpPr>
            <p:sp>
              <p:nvSpPr>
                <p:cNvPr id="2969" name="FTU - respiratory bronchiole">
                  <a:extLst>
                    <a:ext uri="{FF2B5EF4-FFF2-40B4-BE49-F238E27FC236}">
                      <a16:creationId xmlns:a16="http://schemas.microsoft.com/office/drawing/2014/main" id="{901C2647-5E26-3C7A-ACB9-6B109CF34FDE}"/>
                    </a:ext>
                  </a:extLst>
                </p:cNvPr>
                <p:cNvSpPr txBox="1"/>
                <p:nvPr/>
              </p:nvSpPr>
              <p:spPr>
                <a:xfrm>
                  <a:off x="12278543" y="8675660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Respiratory bronchiole</a:t>
                  </a:r>
                </a:p>
              </p:txBody>
            </p:sp>
            <p:grpSp>
              <p:nvGrpSpPr>
                <p:cNvPr id="2971" name="dock">
                  <a:extLst>
                    <a:ext uri="{FF2B5EF4-FFF2-40B4-BE49-F238E27FC236}">
                      <a16:creationId xmlns:a16="http://schemas.microsoft.com/office/drawing/2014/main" id="{F65FDC71-E477-5CA8-E851-D784EAC60B93}"/>
                    </a:ext>
                  </a:extLst>
                </p:cNvPr>
                <p:cNvGrpSpPr/>
                <p:nvPr/>
              </p:nvGrpSpPr>
              <p:grpSpPr>
                <a:xfrm>
                  <a:off x="13279952" y="8693475"/>
                  <a:ext cx="57600" cy="186737"/>
                  <a:chOff x="2968467" y="12248308"/>
                  <a:chExt cx="57600" cy="186737"/>
                </a:xfrm>
              </p:grpSpPr>
              <p:sp>
                <p:nvSpPr>
                  <p:cNvPr id="2974" name="Text Box 3086">
                    <a:extLst>
                      <a:ext uri="{FF2B5EF4-FFF2-40B4-BE49-F238E27FC236}">
                        <a16:creationId xmlns:a16="http://schemas.microsoft.com/office/drawing/2014/main" id="{71A3CFC2-58D4-B23F-9B81-DDDE14C38253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24830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75" name="Text Box 3086">
                    <a:extLst>
                      <a:ext uri="{FF2B5EF4-FFF2-40B4-BE49-F238E27FC236}">
                        <a16:creationId xmlns:a16="http://schemas.microsoft.com/office/drawing/2014/main" id="{0A15C8E2-5F27-5E05-F26F-19BF50EAF7DE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1287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76" name="Text Box 3086">
                    <a:extLst>
                      <a:ext uri="{FF2B5EF4-FFF2-40B4-BE49-F238E27FC236}">
                        <a16:creationId xmlns:a16="http://schemas.microsoft.com/office/drawing/2014/main" id="{AB39D567-1F7A-83A5-25DF-6D862632C5B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7744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28" name="link">
                  <a:extLst>
                    <a:ext uri="{FF2B5EF4-FFF2-40B4-BE49-F238E27FC236}">
                      <a16:creationId xmlns:a16="http://schemas.microsoft.com/office/drawing/2014/main" id="{B4FCB52C-99FD-AD90-72D5-2591E4391C2A}"/>
                    </a:ext>
                  </a:extLst>
                </p:cNvPr>
                <p:cNvGrpSpPr/>
                <p:nvPr/>
              </p:nvGrpSpPr>
              <p:grpSpPr>
                <a:xfrm>
                  <a:off x="12355657" y="8783027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29" name="Star: 5 Points 2730">
                    <a:hlinkClick r:id="rId66"/>
                    <a:extLst>
                      <a:ext uri="{FF2B5EF4-FFF2-40B4-BE49-F238E27FC236}">
                        <a16:creationId xmlns:a16="http://schemas.microsoft.com/office/drawing/2014/main" id="{20A2AAF4-5246-6A75-B55E-ECF9FDEA567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30" name="Star: 5 Points 2731">
                    <a:hlinkClick r:id="rId67"/>
                    <a:extLst>
                      <a:ext uri="{FF2B5EF4-FFF2-40B4-BE49-F238E27FC236}">
                        <a16:creationId xmlns:a16="http://schemas.microsoft.com/office/drawing/2014/main" id="{4B62CF3F-897D-3627-6332-DEB5F804884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31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A0311D4B-44A0-AEFB-8682-5234E2A4F67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68" name="FTU - alveolar duct">
                <a:extLst>
                  <a:ext uri="{FF2B5EF4-FFF2-40B4-BE49-F238E27FC236}">
                    <a16:creationId xmlns:a16="http://schemas.microsoft.com/office/drawing/2014/main" id="{8F357482-F52D-099F-0F6A-EB716BB33A74}"/>
                  </a:ext>
                </a:extLst>
              </p:cNvPr>
              <p:cNvGrpSpPr/>
              <p:nvPr/>
            </p:nvGrpSpPr>
            <p:grpSpPr>
              <a:xfrm>
                <a:off x="12278543" y="8904043"/>
                <a:ext cx="1440000" cy="216000"/>
                <a:chOff x="12278543" y="8904043"/>
                <a:chExt cx="1440000" cy="216000"/>
              </a:xfrm>
            </p:grpSpPr>
            <p:sp>
              <p:nvSpPr>
                <p:cNvPr id="2978" name="FTU - alveolar duct">
                  <a:extLst>
                    <a:ext uri="{FF2B5EF4-FFF2-40B4-BE49-F238E27FC236}">
                      <a16:creationId xmlns:a16="http://schemas.microsoft.com/office/drawing/2014/main" id="{78B0D1D0-A20C-477C-6462-138106615FEB}"/>
                    </a:ext>
                  </a:extLst>
                </p:cNvPr>
                <p:cNvSpPr txBox="1"/>
                <p:nvPr/>
              </p:nvSpPr>
              <p:spPr>
                <a:xfrm>
                  <a:off x="12278543" y="890404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Alveolar duct</a:t>
                  </a:r>
                </a:p>
              </p:txBody>
            </p:sp>
            <p:grpSp>
              <p:nvGrpSpPr>
                <p:cNvPr id="2980" name="dock">
                  <a:extLst>
                    <a:ext uri="{FF2B5EF4-FFF2-40B4-BE49-F238E27FC236}">
                      <a16:creationId xmlns:a16="http://schemas.microsoft.com/office/drawing/2014/main" id="{D3C60213-5287-80C4-1F41-B6664BD4CDE1}"/>
                    </a:ext>
                  </a:extLst>
                </p:cNvPr>
                <p:cNvGrpSpPr/>
                <p:nvPr/>
              </p:nvGrpSpPr>
              <p:grpSpPr>
                <a:xfrm>
                  <a:off x="13277346" y="8920155"/>
                  <a:ext cx="57600" cy="186737"/>
                  <a:chOff x="2965861" y="12246605"/>
                  <a:chExt cx="57600" cy="186737"/>
                </a:xfrm>
              </p:grpSpPr>
              <p:sp>
                <p:nvSpPr>
                  <p:cNvPr id="2983" name="Text Box 3086">
                    <a:extLst>
                      <a:ext uri="{FF2B5EF4-FFF2-40B4-BE49-F238E27FC236}">
                        <a16:creationId xmlns:a16="http://schemas.microsoft.com/office/drawing/2014/main" id="{8AC831A8-92D0-1270-B0A3-848DE5BB5551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24660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84" name="Text Box 3086">
                    <a:extLst>
                      <a:ext uri="{FF2B5EF4-FFF2-40B4-BE49-F238E27FC236}">
                        <a16:creationId xmlns:a16="http://schemas.microsoft.com/office/drawing/2014/main" id="{49200986-BD8C-F752-2D27-C39F62A3A0D5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31117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85" name="Text Box 3086">
                    <a:extLst>
                      <a:ext uri="{FF2B5EF4-FFF2-40B4-BE49-F238E27FC236}">
                        <a16:creationId xmlns:a16="http://schemas.microsoft.com/office/drawing/2014/main" id="{B4986C1C-0A7D-EDD1-4E6B-258BB8EFE126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37574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32" name="link">
                  <a:extLst>
                    <a:ext uri="{FF2B5EF4-FFF2-40B4-BE49-F238E27FC236}">
                      <a16:creationId xmlns:a16="http://schemas.microsoft.com/office/drawing/2014/main" id="{DC3F812C-FBA6-8478-DDB9-A13C1DF0D2E7}"/>
                    </a:ext>
                  </a:extLst>
                </p:cNvPr>
                <p:cNvGrpSpPr/>
                <p:nvPr/>
              </p:nvGrpSpPr>
              <p:grpSpPr>
                <a:xfrm>
                  <a:off x="12356804" y="900953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33" name="Star: 5 Points 2730">
                    <a:hlinkClick r:id="rId66"/>
                    <a:extLst>
                      <a:ext uri="{FF2B5EF4-FFF2-40B4-BE49-F238E27FC236}">
                        <a16:creationId xmlns:a16="http://schemas.microsoft.com/office/drawing/2014/main" id="{6C81ACE5-D148-AE59-AA34-8B315EFFBFA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34" name="Star: 5 Points 2731">
                    <a:hlinkClick r:id="rId67"/>
                    <a:extLst>
                      <a:ext uri="{FF2B5EF4-FFF2-40B4-BE49-F238E27FC236}">
                        <a16:creationId xmlns:a16="http://schemas.microsoft.com/office/drawing/2014/main" id="{5948068B-A9F8-48E0-EC3F-FA68F0EB285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35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4CB99976-908F-9415-969C-0F4269EF36C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69" name="FTU - alveolus">
                <a:extLst>
                  <a:ext uri="{FF2B5EF4-FFF2-40B4-BE49-F238E27FC236}">
                    <a16:creationId xmlns:a16="http://schemas.microsoft.com/office/drawing/2014/main" id="{B483D2B8-114E-178B-C1A6-E600A70C0FDE}"/>
                  </a:ext>
                </a:extLst>
              </p:cNvPr>
              <p:cNvGrpSpPr/>
              <p:nvPr/>
            </p:nvGrpSpPr>
            <p:grpSpPr>
              <a:xfrm>
                <a:off x="12278543" y="9132428"/>
                <a:ext cx="1440000" cy="216000"/>
                <a:chOff x="12278543" y="9132428"/>
                <a:chExt cx="1440000" cy="216000"/>
              </a:xfrm>
            </p:grpSpPr>
            <p:sp>
              <p:nvSpPr>
                <p:cNvPr id="2987" name="FTU - alveolus">
                  <a:extLst>
                    <a:ext uri="{FF2B5EF4-FFF2-40B4-BE49-F238E27FC236}">
                      <a16:creationId xmlns:a16="http://schemas.microsoft.com/office/drawing/2014/main" id="{E1D67EA6-F5DC-0527-E96F-C38BE5F94DDE}"/>
                    </a:ext>
                  </a:extLst>
                </p:cNvPr>
                <p:cNvSpPr txBox="1"/>
                <p:nvPr/>
              </p:nvSpPr>
              <p:spPr>
                <a:xfrm>
                  <a:off x="12278543" y="913242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Alveolus</a:t>
                  </a:r>
                </a:p>
              </p:txBody>
            </p:sp>
            <p:grpSp>
              <p:nvGrpSpPr>
                <p:cNvPr id="2989" name="dock">
                  <a:extLst>
                    <a:ext uri="{FF2B5EF4-FFF2-40B4-BE49-F238E27FC236}">
                      <a16:creationId xmlns:a16="http://schemas.microsoft.com/office/drawing/2014/main" id="{0AAF889F-5160-5E39-B4AF-05E15A68E5DB}"/>
                    </a:ext>
                  </a:extLst>
                </p:cNvPr>
                <p:cNvGrpSpPr/>
                <p:nvPr/>
              </p:nvGrpSpPr>
              <p:grpSpPr>
                <a:xfrm>
                  <a:off x="13279952" y="9150243"/>
                  <a:ext cx="57600" cy="186737"/>
                  <a:chOff x="2968467" y="12248308"/>
                  <a:chExt cx="57600" cy="186737"/>
                </a:xfrm>
              </p:grpSpPr>
              <p:sp>
                <p:nvSpPr>
                  <p:cNvPr id="2992" name="Text Box 3086">
                    <a:extLst>
                      <a:ext uri="{FF2B5EF4-FFF2-40B4-BE49-F238E27FC236}">
                        <a16:creationId xmlns:a16="http://schemas.microsoft.com/office/drawing/2014/main" id="{AFA6305B-CC1D-97E9-8C54-CC7A4C6B2FC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24830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93" name="Text Box 3086">
                    <a:extLst>
                      <a:ext uri="{FF2B5EF4-FFF2-40B4-BE49-F238E27FC236}">
                        <a16:creationId xmlns:a16="http://schemas.microsoft.com/office/drawing/2014/main" id="{F9337307-2EDC-034C-50BF-3EE58066A2E6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1287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94" name="Text Box 3086">
                    <a:extLst>
                      <a:ext uri="{FF2B5EF4-FFF2-40B4-BE49-F238E27FC236}">
                        <a16:creationId xmlns:a16="http://schemas.microsoft.com/office/drawing/2014/main" id="{2C501564-FA3E-A01A-92C3-B5FAA991AD2C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7744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36" name="link">
                  <a:extLst>
                    <a:ext uri="{FF2B5EF4-FFF2-40B4-BE49-F238E27FC236}">
                      <a16:creationId xmlns:a16="http://schemas.microsoft.com/office/drawing/2014/main" id="{B6ACC242-98FF-BE5F-E83B-32000FD29E35}"/>
                    </a:ext>
                  </a:extLst>
                </p:cNvPr>
                <p:cNvGrpSpPr/>
                <p:nvPr/>
              </p:nvGrpSpPr>
              <p:grpSpPr>
                <a:xfrm>
                  <a:off x="12356772" y="9237321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37" name="Star: 5 Points 2730">
                    <a:hlinkClick r:id="rId66"/>
                    <a:extLst>
                      <a:ext uri="{FF2B5EF4-FFF2-40B4-BE49-F238E27FC236}">
                        <a16:creationId xmlns:a16="http://schemas.microsoft.com/office/drawing/2014/main" id="{0BDEE0C0-BB1D-C3CD-7362-6D9BBFD0242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38" name="Star: 5 Points 2731">
                    <a:hlinkClick r:id="rId67"/>
                    <a:extLst>
                      <a:ext uri="{FF2B5EF4-FFF2-40B4-BE49-F238E27FC236}">
                        <a16:creationId xmlns:a16="http://schemas.microsoft.com/office/drawing/2014/main" id="{E0D0ECC3-5F10-8243-3544-61B00920450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39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2C316BF9-FF75-B4BF-7533-86B941A2C2D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70" name="dock - vascular">
                <a:extLst>
                  <a:ext uri="{FF2B5EF4-FFF2-40B4-BE49-F238E27FC236}">
                    <a16:creationId xmlns:a16="http://schemas.microsoft.com/office/drawing/2014/main" id="{727E050B-6DD0-761B-6AAF-51BE57E44A00}"/>
                  </a:ext>
                </a:extLst>
              </p:cNvPr>
              <p:cNvGrpSpPr/>
              <p:nvPr/>
            </p:nvGrpSpPr>
            <p:grpSpPr>
              <a:xfrm>
                <a:off x="12275868" y="9371420"/>
                <a:ext cx="1398616" cy="170029"/>
                <a:chOff x="12275868" y="9371420"/>
                <a:chExt cx="1398616" cy="170029"/>
              </a:xfrm>
            </p:grpSpPr>
            <p:sp>
              <p:nvSpPr>
                <p:cNvPr id="3056" name="Text Box 3070">
                  <a:extLst>
                    <a:ext uri="{FF2B5EF4-FFF2-40B4-BE49-F238E27FC236}">
                      <a16:creationId xmlns:a16="http://schemas.microsoft.com/office/drawing/2014/main" id="{97139743-1BF3-D573-C968-8574E5FBD4B8}"/>
                    </a:ext>
                  </a:extLst>
                </p:cNvPr>
                <p:cNvSpPr txBox="1"/>
                <p:nvPr/>
              </p:nvSpPr>
              <p:spPr>
                <a:xfrm>
                  <a:off x="12275868" y="9371420"/>
                  <a:ext cx="1398616" cy="170029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57" name="Text Box 3036">
                  <a:extLst>
                    <a:ext uri="{FF2B5EF4-FFF2-40B4-BE49-F238E27FC236}">
                      <a16:creationId xmlns:a16="http://schemas.microsoft.com/office/drawing/2014/main" id="{EA8CBABA-7344-ADE9-E1A1-3552C966E91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3485387" y="9405327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58" name="Text Box 3036">
                  <a:extLst>
                    <a:ext uri="{FF2B5EF4-FFF2-40B4-BE49-F238E27FC236}">
                      <a16:creationId xmlns:a16="http://schemas.microsoft.com/office/drawing/2014/main" id="{904A17A8-C110-3E0D-D1D5-E0FFFE2FE56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3359934" y="9405327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43" name="FTU - aortic arch">
              <a:extLst>
                <a:ext uri="{FF2B5EF4-FFF2-40B4-BE49-F238E27FC236}">
                  <a16:creationId xmlns:a16="http://schemas.microsoft.com/office/drawing/2014/main" id="{A092C030-BA16-2302-B769-7281C56FED83}"/>
                </a:ext>
              </a:extLst>
            </p:cNvPr>
            <p:cNvGrpSpPr/>
            <p:nvPr/>
          </p:nvGrpSpPr>
          <p:grpSpPr>
            <a:xfrm>
              <a:off x="13121676" y="9637317"/>
              <a:ext cx="1741607" cy="479833"/>
              <a:chOff x="11978681" y="9637317"/>
              <a:chExt cx="1741607" cy="479833"/>
            </a:xfrm>
          </p:grpSpPr>
          <p:sp>
            <p:nvSpPr>
              <p:cNvPr id="3075" name="FTU - aortic arch">
                <a:extLst>
                  <a:ext uri="{FF2B5EF4-FFF2-40B4-BE49-F238E27FC236}">
                    <a16:creationId xmlns:a16="http://schemas.microsoft.com/office/drawing/2014/main" id="{120658C3-67BC-28FB-6D0A-2DE22343615A}"/>
                  </a:ext>
                </a:extLst>
              </p:cNvPr>
              <p:cNvSpPr txBox="1"/>
              <p:nvPr/>
            </p:nvSpPr>
            <p:spPr>
              <a:xfrm>
                <a:off x="11978681" y="9637317"/>
                <a:ext cx="1741607" cy="47983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Aortic arch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081" name="chemoreceptor">
                <a:extLst>
                  <a:ext uri="{FF2B5EF4-FFF2-40B4-BE49-F238E27FC236}">
                    <a16:creationId xmlns:a16="http://schemas.microsoft.com/office/drawing/2014/main" id="{0063B919-298E-501B-E11B-9C8C73CD6192}"/>
                  </a:ext>
                </a:extLst>
              </p:cNvPr>
              <p:cNvSpPr txBox="1"/>
              <p:nvPr/>
            </p:nvSpPr>
            <p:spPr>
              <a:xfrm>
                <a:off x="12763427" y="9690022"/>
                <a:ext cx="919278" cy="180000"/>
              </a:xfrm>
              <a:prstGeom prst="rect">
                <a:avLst/>
              </a:prstGeom>
              <a:solidFill>
                <a:srgbClr val="DCC5ED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21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Chemoreceptors</a:t>
                </a:r>
              </a:p>
            </p:txBody>
          </p:sp>
          <p:sp>
            <p:nvSpPr>
              <p:cNvPr id="3082" name="baroreceptor">
                <a:extLst>
                  <a:ext uri="{FF2B5EF4-FFF2-40B4-BE49-F238E27FC236}">
                    <a16:creationId xmlns:a16="http://schemas.microsoft.com/office/drawing/2014/main" id="{6DED383A-1951-955C-9E5A-682704E22C36}"/>
                  </a:ext>
                </a:extLst>
              </p:cNvPr>
              <p:cNvSpPr txBox="1"/>
              <p:nvPr/>
            </p:nvSpPr>
            <p:spPr>
              <a:xfrm>
                <a:off x="12763500" y="9885980"/>
                <a:ext cx="919278" cy="180000"/>
              </a:xfrm>
              <a:prstGeom prst="rect">
                <a:avLst/>
              </a:prstGeom>
              <a:solidFill>
                <a:srgbClr val="DCC5ED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21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Baroreceptors</a:t>
                </a:r>
              </a:p>
            </p:txBody>
          </p:sp>
          <p:grpSp>
            <p:nvGrpSpPr>
              <p:cNvPr id="3083" name="link">
                <a:extLst>
                  <a:ext uri="{FF2B5EF4-FFF2-40B4-BE49-F238E27FC236}">
                    <a16:creationId xmlns:a16="http://schemas.microsoft.com/office/drawing/2014/main" id="{EBCB16C6-1395-3351-C1A8-25EC28704D03}"/>
                  </a:ext>
                </a:extLst>
              </p:cNvPr>
              <p:cNvGrpSpPr/>
              <p:nvPr/>
            </p:nvGrpSpPr>
            <p:grpSpPr>
              <a:xfrm>
                <a:off x="12853741" y="9783125"/>
                <a:ext cx="271971" cy="72000"/>
                <a:chOff x="1089323" y="4107466"/>
                <a:chExt cx="271971" cy="72000"/>
              </a:xfrm>
            </p:grpSpPr>
            <p:sp>
              <p:nvSpPr>
                <p:cNvPr id="3084" name="Star: 5 Points 2730">
                  <a:hlinkClick r:id="rId42"/>
                  <a:extLst>
                    <a:ext uri="{FF2B5EF4-FFF2-40B4-BE49-F238E27FC236}">
                      <a16:creationId xmlns:a16="http://schemas.microsoft.com/office/drawing/2014/main" id="{22BBD53D-198E-8FF3-77C5-14D4916BF9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85" name="Star: 5 Points 2731">
                  <a:hlinkClick r:id="rId43"/>
                  <a:extLst>
                    <a:ext uri="{FF2B5EF4-FFF2-40B4-BE49-F238E27FC236}">
                      <a16:creationId xmlns:a16="http://schemas.microsoft.com/office/drawing/2014/main" id="{6B1C2661-9927-2090-30D5-40914D42EB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86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B37AA136-89E2-BD50-13C5-7349C985B0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087" name="link">
                <a:extLst>
                  <a:ext uri="{FF2B5EF4-FFF2-40B4-BE49-F238E27FC236}">
                    <a16:creationId xmlns:a16="http://schemas.microsoft.com/office/drawing/2014/main" id="{196F4C2D-0B66-48B9-688D-0B4029C625FF}"/>
                  </a:ext>
                </a:extLst>
              </p:cNvPr>
              <p:cNvGrpSpPr/>
              <p:nvPr/>
            </p:nvGrpSpPr>
            <p:grpSpPr>
              <a:xfrm>
                <a:off x="12859291" y="9977127"/>
                <a:ext cx="271971" cy="72000"/>
                <a:chOff x="1089323" y="4107466"/>
                <a:chExt cx="271971" cy="72000"/>
              </a:xfrm>
            </p:grpSpPr>
            <p:sp>
              <p:nvSpPr>
                <p:cNvPr id="3088" name="Star: 5 Points 2730">
                  <a:hlinkClick r:id="rId69"/>
                  <a:extLst>
                    <a:ext uri="{FF2B5EF4-FFF2-40B4-BE49-F238E27FC236}">
                      <a16:creationId xmlns:a16="http://schemas.microsoft.com/office/drawing/2014/main" id="{8998A2FB-AB4E-C976-0674-379BC8B12F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89" name="Star: 5 Points 2731">
                  <a:hlinkClick r:id="rId70"/>
                  <a:extLst>
                    <a:ext uri="{FF2B5EF4-FFF2-40B4-BE49-F238E27FC236}">
                      <a16:creationId xmlns:a16="http://schemas.microsoft.com/office/drawing/2014/main" id="{38570AF4-DA58-4A82-24F9-226F82C182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90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578BC6E4-547A-5EC0-C11F-6B49E51F8D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115" name="dock">
                <a:extLst>
                  <a:ext uri="{FF2B5EF4-FFF2-40B4-BE49-F238E27FC236}">
                    <a16:creationId xmlns:a16="http://schemas.microsoft.com/office/drawing/2014/main" id="{05188CC6-E1B0-BF4A-90FD-55C7A6744402}"/>
                  </a:ext>
                </a:extLst>
              </p:cNvPr>
              <p:cNvGrpSpPr/>
              <p:nvPr/>
            </p:nvGrpSpPr>
            <p:grpSpPr>
              <a:xfrm>
                <a:off x="13606007" y="9690908"/>
                <a:ext cx="57600" cy="180205"/>
                <a:chOff x="13606007" y="9690908"/>
                <a:chExt cx="57600" cy="180205"/>
              </a:xfrm>
            </p:grpSpPr>
            <p:sp>
              <p:nvSpPr>
                <p:cNvPr id="3091" name="Text Box 3086">
                  <a:extLst>
                    <a:ext uri="{FF2B5EF4-FFF2-40B4-BE49-F238E27FC236}">
                      <a16:creationId xmlns:a16="http://schemas.microsoft.com/office/drawing/2014/main" id="{77F3457B-E19B-9934-C7B6-CE79C079625A}"/>
                    </a:ext>
                  </a:extLst>
                </p:cNvPr>
                <p:cNvSpPr txBox="1"/>
                <p:nvPr/>
              </p:nvSpPr>
              <p:spPr>
                <a:xfrm>
                  <a:off x="13606007" y="96909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92" name="Text Box 3086">
                  <a:extLst>
                    <a:ext uri="{FF2B5EF4-FFF2-40B4-BE49-F238E27FC236}">
                      <a16:creationId xmlns:a16="http://schemas.microsoft.com/office/drawing/2014/main" id="{58943FA2-371E-675E-BE32-D7DC0D60D3FE}"/>
                    </a:ext>
                  </a:extLst>
                </p:cNvPr>
                <p:cNvSpPr txBox="1"/>
                <p:nvPr/>
              </p:nvSpPr>
              <p:spPr>
                <a:xfrm>
                  <a:off x="13606007" y="9752211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93" name="Text Box 3086">
                  <a:extLst>
                    <a:ext uri="{FF2B5EF4-FFF2-40B4-BE49-F238E27FC236}">
                      <a16:creationId xmlns:a16="http://schemas.microsoft.com/office/drawing/2014/main" id="{C7C7D281-5D4C-F5EA-EBC6-98495B69BB68}"/>
                    </a:ext>
                  </a:extLst>
                </p:cNvPr>
                <p:cNvSpPr txBox="1"/>
                <p:nvPr/>
              </p:nvSpPr>
              <p:spPr>
                <a:xfrm>
                  <a:off x="13606007" y="981351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16" name="dock">
                <a:extLst>
                  <a:ext uri="{FF2B5EF4-FFF2-40B4-BE49-F238E27FC236}">
                    <a16:creationId xmlns:a16="http://schemas.microsoft.com/office/drawing/2014/main" id="{95307D87-7713-403F-5F84-812340184A02}"/>
                  </a:ext>
                </a:extLst>
              </p:cNvPr>
              <p:cNvGrpSpPr/>
              <p:nvPr/>
            </p:nvGrpSpPr>
            <p:grpSpPr>
              <a:xfrm>
                <a:off x="13605437" y="9886695"/>
                <a:ext cx="57600" cy="180205"/>
                <a:chOff x="13605437" y="9886695"/>
                <a:chExt cx="57600" cy="180205"/>
              </a:xfrm>
            </p:grpSpPr>
            <p:sp>
              <p:nvSpPr>
                <p:cNvPr id="3094" name="Text Box 3086">
                  <a:extLst>
                    <a:ext uri="{FF2B5EF4-FFF2-40B4-BE49-F238E27FC236}">
                      <a16:creationId xmlns:a16="http://schemas.microsoft.com/office/drawing/2014/main" id="{6AE4DE8F-FDE0-AAC7-5774-05638320879E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95" name="Text Box 3086">
                  <a:extLst>
                    <a:ext uri="{FF2B5EF4-FFF2-40B4-BE49-F238E27FC236}">
                      <a16:creationId xmlns:a16="http://schemas.microsoft.com/office/drawing/2014/main" id="{5505CBD1-28CA-CE99-F331-0B722A3A88D2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96" name="Text Box 3086">
                  <a:extLst>
                    <a:ext uri="{FF2B5EF4-FFF2-40B4-BE49-F238E27FC236}">
                      <a16:creationId xmlns:a16="http://schemas.microsoft.com/office/drawing/2014/main" id="{71E45A3E-425E-8DC6-B091-E2F436AD71F8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42" name="organ group - heart">
              <a:extLst>
                <a:ext uri="{FF2B5EF4-FFF2-40B4-BE49-F238E27FC236}">
                  <a16:creationId xmlns:a16="http://schemas.microsoft.com/office/drawing/2014/main" id="{758FA10A-E9AD-D6BD-B25B-E4D177183DC0}"/>
                </a:ext>
              </a:extLst>
            </p:cNvPr>
            <p:cNvGrpSpPr/>
            <p:nvPr/>
          </p:nvGrpSpPr>
          <p:grpSpPr>
            <a:xfrm>
              <a:off x="13484066" y="10158402"/>
              <a:ext cx="1377853" cy="1775135"/>
              <a:chOff x="12341071" y="10158402"/>
              <a:chExt cx="1377853" cy="1775135"/>
            </a:xfrm>
          </p:grpSpPr>
          <p:sp>
            <p:nvSpPr>
              <p:cNvPr id="3073" name="organ - heart">
                <a:extLst>
                  <a:ext uri="{FF2B5EF4-FFF2-40B4-BE49-F238E27FC236}">
                    <a16:creationId xmlns:a16="http://schemas.microsoft.com/office/drawing/2014/main" id="{1DA39765-662B-2B52-32D7-9C050F42B903}"/>
                  </a:ext>
                </a:extLst>
              </p:cNvPr>
              <p:cNvSpPr txBox="1"/>
              <p:nvPr/>
            </p:nvSpPr>
            <p:spPr>
              <a:xfrm>
                <a:off x="12341071" y="10158402"/>
                <a:ext cx="1377853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Heart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33" name="dock vascular">
                <a:extLst>
                  <a:ext uri="{FF2B5EF4-FFF2-40B4-BE49-F238E27FC236}">
                    <a16:creationId xmlns:a16="http://schemas.microsoft.com/office/drawing/2014/main" id="{72596104-31E9-E2EE-AAF2-D53B71097DF8}"/>
                  </a:ext>
                </a:extLst>
              </p:cNvPr>
              <p:cNvGrpSpPr/>
              <p:nvPr/>
            </p:nvGrpSpPr>
            <p:grpSpPr>
              <a:xfrm>
                <a:off x="12363337" y="10233310"/>
                <a:ext cx="164661" cy="1660125"/>
                <a:chOff x="12363337" y="10233310"/>
                <a:chExt cx="164661" cy="1660125"/>
              </a:xfrm>
            </p:grpSpPr>
            <p:sp>
              <p:nvSpPr>
                <p:cNvPr id="3097" name="Text Box 3070">
                  <a:extLst>
                    <a:ext uri="{FF2B5EF4-FFF2-40B4-BE49-F238E27FC236}">
                      <a16:creationId xmlns:a16="http://schemas.microsoft.com/office/drawing/2014/main" id="{8C61E4D5-A9AE-3FA0-0BDC-76598B5A5E1C}"/>
                    </a:ext>
                  </a:extLst>
                </p:cNvPr>
                <p:cNvSpPr txBox="1"/>
                <p:nvPr/>
              </p:nvSpPr>
              <p:spPr>
                <a:xfrm>
                  <a:off x="12363337" y="10233310"/>
                  <a:ext cx="164661" cy="1660125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98" name="Text Box 3036">
                  <a:extLst>
                    <a:ext uri="{FF2B5EF4-FFF2-40B4-BE49-F238E27FC236}">
                      <a16:creationId xmlns:a16="http://schemas.microsoft.com/office/drawing/2014/main" id="{E021EB30-7881-7A2B-6735-18846EA446C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414451" y="10266108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14" name="Text Box 3036">
                  <a:extLst>
                    <a:ext uri="{FF2B5EF4-FFF2-40B4-BE49-F238E27FC236}">
                      <a16:creationId xmlns:a16="http://schemas.microsoft.com/office/drawing/2014/main" id="{6410F350-8C36-F4CC-7D98-0CBFF3EBA1B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416087" y="10419336"/>
                  <a:ext cx="72000" cy="72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41" name="FTU - right atrium">
                <a:extLst>
                  <a:ext uri="{FF2B5EF4-FFF2-40B4-BE49-F238E27FC236}">
                    <a16:creationId xmlns:a16="http://schemas.microsoft.com/office/drawing/2014/main" id="{94DA19AA-C7F4-8C1B-B8EF-26C44A39C9C1}"/>
                  </a:ext>
                </a:extLst>
              </p:cNvPr>
              <p:cNvGrpSpPr/>
              <p:nvPr/>
            </p:nvGrpSpPr>
            <p:grpSpPr>
              <a:xfrm>
                <a:off x="12550544" y="10377044"/>
                <a:ext cx="1150672" cy="360000"/>
                <a:chOff x="12550544" y="10377044"/>
                <a:chExt cx="1150672" cy="360000"/>
              </a:xfrm>
            </p:grpSpPr>
            <p:sp>
              <p:nvSpPr>
                <p:cNvPr id="3110" name="FTU - right atrium">
                  <a:extLst>
                    <a:ext uri="{FF2B5EF4-FFF2-40B4-BE49-F238E27FC236}">
                      <a16:creationId xmlns:a16="http://schemas.microsoft.com/office/drawing/2014/main" id="{9EEF58E1-5A78-E736-E958-975BAA0900F5}"/>
                    </a:ext>
                  </a:extLst>
                </p:cNvPr>
                <p:cNvSpPr txBox="1"/>
                <p:nvPr/>
              </p:nvSpPr>
              <p:spPr>
                <a:xfrm>
                  <a:off x="12550544" y="10377044"/>
                  <a:ext cx="1150672" cy="36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Right atrium</a:t>
                  </a:r>
                </a:p>
              </p:txBody>
            </p:sp>
            <p:grpSp>
              <p:nvGrpSpPr>
                <p:cNvPr id="3117" name="dock">
                  <a:extLst>
                    <a:ext uri="{FF2B5EF4-FFF2-40B4-BE49-F238E27FC236}">
                      <a16:creationId xmlns:a16="http://schemas.microsoft.com/office/drawing/2014/main" id="{8C2BB445-1A96-F7BD-C9FE-6EB6A968DE8D}"/>
                    </a:ext>
                  </a:extLst>
                </p:cNvPr>
                <p:cNvGrpSpPr/>
                <p:nvPr/>
              </p:nvGrpSpPr>
              <p:grpSpPr>
                <a:xfrm>
                  <a:off x="13608918" y="10486735"/>
                  <a:ext cx="57600" cy="180205"/>
                  <a:chOff x="13605437" y="9886695"/>
                  <a:chExt cx="57600" cy="180205"/>
                </a:xfrm>
              </p:grpSpPr>
              <p:sp>
                <p:nvSpPr>
                  <p:cNvPr id="3118" name="Text Box 3086">
                    <a:extLst>
                      <a:ext uri="{FF2B5EF4-FFF2-40B4-BE49-F238E27FC236}">
                        <a16:creationId xmlns:a16="http://schemas.microsoft.com/office/drawing/2014/main" id="{05010C0B-42DC-9D7D-D82D-6BB35333062B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988669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19" name="Text Box 3086">
                    <a:extLst>
                      <a:ext uri="{FF2B5EF4-FFF2-40B4-BE49-F238E27FC236}">
                        <a16:creationId xmlns:a16="http://schemas.microsoft.com/office/drawing/2014/main" id="{64A7ACCA-E475-901F-9C56-690BEFE1B7B3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9947998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20" name="Text Box 3086">
                    <a:extLst>
                      <a:ext uri="{FF2B5EF4-FFF2-40B4-BE49-F238E27FC236}">
                        <a16:creationId xmlns:a16="http://schemas.microsoft.com/office/drawing/2014/main" id="{A655AF14-4E26-23E2-722D-664763F5C6AD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1000930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40" name="FTU - right ventricle">
                <a:extLst>
                  <a:ext uri="{FF2B5EF4-FFF2-40B4-BE49-F238E27FC236}">
                    <a16:creationId xmlns:a16="http://schemas.microsoft.com/office/drawing/2014/main" id="{53B95E9F-4A42-AF55-6654-E9CDC594B2CC}"/>
                  </a:ext>
                </a:extLst>
              </p:cNvPr>
              <p:cNvGrpSpPr/>
              <p:nvPr/>
            </p:nvGrpSpPr>
            <p:grpSpPr>
              <a:xfrm>
                <a:off x="12554335" y="10766520"/>
                <a:ext cx="1150672" cy="360000"/>
                <a:chOff x="12554335" y="10766520"/>
                <a:chExt cx="1150672" cy="360000"/>
              </a:xfrm>
            </p:grpSpPr>
            <p:sp>
              <p:nvSpPr>
                <p:cNvPr id="3111" name="FTU - right ventricle">
                  <a:extLst>
                    <a:ext uri="{FF2B5EF4-FFF2-40B4-BE49-F238E27FC236}">
                      <a16:creationId xmlns:a16="http://schemas.microsoft.com/office/drawing/2014/main" id="{5D9FB500-DE66-B883-7184-1DA3C687390E}"/>
                    </a:ext>
                  </a:extLst>
                </p:cNvPr>
                <p:cNvSpPr txBox="1"/>
                <p:nvPr/>
              </p:nvSpPr>
              <p:spPr>
                <a:xfrm>
                  <a:off x="12554335" y="10766520"/>
                  <a:ext cx="1150672" cy="36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Right ventricle</a:t>
                  </a:r>
                </a:p>
              </p:txBody>
            </p:sp>
            <p:grpSp>
              <p:nvGrpSpPr>
                <p:cNvPr id="3121" name="dock">
                  <a:extLst>
                    <a:ext uri="{FF2B5EF4-FFF2-40B4-BE49-F238E27FC236}">
                      <a16:creationId xmlns:a16="http://schemas.microsoft.com/office/drawing/2014/main" id="{BFDC68B2-D3A1-3733-B116-92326E40F428}"/>
                    </a:ext>
                  </a:extLst>
                </p:cNvPr>
                <p:cNvGrpSpPr/>
                <p:nvPr/>
              </p:nvGrpSpPr>
              <p:grpSpPr>
                <a:xfrm>
                  <a:off x="13606007" y="10880427"/>
                  <a:ext cx="57600" cy="180205"/>
                  <a:chOff x="13605437" y="9886695"/>
                  <a:chExt cx="57600" cy="180205"/>
                </a:xfrm>
              </p:grpSpPr>
              <p:sp>
                <p:nvSpPr>
                  <p:cNvPr id="3122" name="Text Box 3086">
                    <a:extLst>
                      <a:ext uri="{FF2B5EF4-FFF2-40B4-BE49-F238E27FC236}">
                        <a16:creationId xmlns:a16="http://schemas.microsoft.com/office/drawing/2014/main" id="{A3BC00AB-F6C0-A3C8-B04D-94110131E067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988669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23" name="Text Box 3086">
                    <a:extLst>
                      <a:ext uri="{FF2B5EF4-FFF2-40B4-BE49-F238E27FC236}">
                        <a16:creationId xmlns:a16="http://schemas.microsoft.com/office/drawing/2014/main" id="{FE1B887C-AB1A-CAFD-54DB-B96A307DA6DD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9947998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24" name="Text Box 3086">
                    <a:extLst>
                      <a:ext uri="{FF2B5EF4-FFF2-40B4-BE49-F238E27FC236}">
                        <a16:creationId xmlns:a16="http://schemas.microsoft.com/office/drawing/2014/main" id="{34EF06FF-27F1-47CF-0AE8-D8BF97B8D549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1000930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39" name="FTU - left atrium">
                <a:extLst>
                  <a:ext uri="{FF2B5EF4-FFF2-40B4-BE49-F238E27FC236}">
                    <a16:creationId xmlns:a16="http://schemas.microsoft.com/office/drawing/2014/main" id="{54AEB12F-4A57-60AF-3242-E387455A541F}"/>
                  </a:ext>
                </a:extLst>
              </p:cNvPr>
              <p:cNvGrpSpPr/>
              <p:nvPr/>
            </p:nvGrpSpPr>
            <p:grpSpPr>
              <a:xfrm>
                <a:off x="12552505" y="11149839"/>
                <a:ext cx="1150672" cy="360000"/>
                <a:chOff x="12552505" y="11149839"/>
                <a:chExt cx="1150672" cy="360000"/>
              </a:xfrm>
            </p:grpSpPr>
            <p:sp>
              <p:nvSpPr>
                <p:cNvPr id="3112" name="FTU - left atrium">
                  <a:extLst>
                    <a:ext uri="{FF2B5EF4-FFF2-40B4-BE49-F238E27FC236}">
                      <a16:creationId xmlns:a16="http://schemas.microsoft.com/office/drawing/2014/main" id="{8FD2AF8D-E9A2-750D-0E13-3033B780C019}"/>
                    </a:ext>
                  </a:extLst>
                </p:cNvPr>
                <p:cNvSpPr txBox="1"/>
                <p:nvPr/>
              </p:nvSpPr>
              <p:spPr>
                <a:xfrm>
                  <a:off x="12552505" y="11149839"/>
                  <a:ext cx="1150672" cy="36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eft atrium</a:t>
                  </a:r>
                </a:p>
              </p:txBody>
            </p:sp>
            <p:grpSp>
              <p:nvGrpSpPr>
                <p:cNvPr id="3125" name="dock">
                  <a:extLst>
                    <a:ext uri="{FF2B5EF4-FFF2-40B4-BE49-F238E27FC236}">
                      <a16:creationId xmlns:a16="http://schemas.microsoft.com/office/drawing/2014/main" id="{3BD516EB-A5DF-0103-9BA5-313521F9AF2F}"/>
                    </a:ext>
                  </a:extLst>
                </p:cNvPr>
                <p:cNvGrpSpPr/>
                <p:nvPr/>
              </p:nvGrpSpPr>
              <p:grpSpPr>
                <a:xfrm>
                  <a:off x="13606007" y="11276889"/>
                  <a:ext cx="57600" cy="180205"/>
                  <a:chOff x="13605437" y="9886695"/>
                  <a:chExt cx="57600" cy="180205"/>
                </a:xfrm>
              </p:grpSpPr>
              <p:sp>
                <p:nvSpPr>
                  <p:cNvPr id="3126" name="Text Box 3086">
                    <a:extLst>
                      <a:ext uri="{FF2B5EF4-FFF2-40B4-BE49-F238E27FC236}">
                        <a16:creationId xmlns:a16="http://schemas.microsoft.com/office/drawing/2014/main" id="{941D39BD-12E7-393D-EAD0-04DF292EE66A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988669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27" name="Text Box 3086">
                    <a:extLst>
                      <a:ext uri="{FF2B5EF4-FFF2-40B4-BE49-F238E27FC236}">
                        <a16:creationId xmlns:a16="http://schemas.microsoft.com/office/drawing/2014/main" id="{CA936D03-120D-EF27-D79B-16BA5DA9CCEB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9947998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28" name="Text Box 3086">
                    <a:extLst>
                      <a:ext uri="{FF2B5EF4-FFF2-40B4-BE49-F238E27FC236}">
                        <a16:creationId xmlns:a16="http://schemas.microsoft.com/office/drawing/2014/main" id="{3500BB87-E979-E057-7EAA-1FDF5DE6295D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1000930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34" name="FTU - left ventricle">
                <a:extLst>
                  <a:ext uri="{FF2B5EF4-FFF2-40B4-BE49-F238E27FC236}">
                    <a16:creationId xmlns:a16="http://schemas.microsoft.com/office/drawing/2014/main" id="{D5020AAD-4F03-FA3D-3259-435C4B86C5D1}"/>
                  </a:ext>
                </a:extLst>
              </p:cNvPr>
              <p:cNvGrpSpPr/>
              <p:nvPr/>
            </p:nvGrpSpPr>
            <p:grpSpPr>
              <a:xfrm>
                <a:off x="12556296" y="11539315"/>
                <a:ext cx="1150672" cy="360000"/>
                <a:chOff x="12556296" y="11539315"/>
                <a:chExt cx="1150672" cy="360000"/>
              </a:xfrm>
            </p:grpSpPr>
            <p:sp>
              <p:nvSpPr>
                <p:cNvPr id="3113" name="FTU - left ventricle">
                  <a:extLst>
                    <a:ext uri="{FF2B5EF4-FFF2-40B4-BE49-F238E27FC236}">
                      <a16:creationId xmlns:a16="http://schemas.microsoft.com/office/drawing/2014/main" id="{5CD8163E-C332-F76E-A3AF-52BDA7EEC381}"/>
                    </a:ext>
                  </a:extLst>
                </p:cNvPr>
                <p:cNvSpPr txBox="1"/>
                <p:nvPr/>
              </p:nvSpPr>
              <p:spPr>
                <a:xfrm>
                  <a:off x="12556296" y="11539315"/>
                  <a:ext cx="1150672" cy="36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Left ventricle</a:t>
                  </a:r>
                </a:p>
              </p:txBody>
            </p:sp>
            <p:grpSp>
              <p:nvGrpSpPr>
                <p:cNvPr id="3129" name="dock">
                  <a:extLst>
                    <a:ext uri="{FF2B5EF4-FFF2-40B4-BE49-F238E27FC236}">
                      <a16:creationId xmlns:a16="http://schemas.microsoft.com/office/drawing/2014/main" id="{934BB445-80A0-8CD9-ACBA-69AF5C340E1E}"/>
                    </a:ext>
                  </a:extLst>
                </p:cNvPr>
                <p:cNvGrpSpPr/>
                <p:nvPr/>
              </p:nvGrpSpPr>
              <p:grpSpPr>
                <a:xfrm>
                  <a:off x="13606007" y="11669355"/>
                  <a:ext cx="57600" cy="180205"/>
                  <a:chOff x="13605437" y="9886695"/>
                  <a:chExt cx="57600" cy="180205"/>
                </a:xfrm>
              </p:grpSpPr>
              <p:sp>
                <p:nvSpPr>
                  <p:cNvPr id="3130" name="Text Box 3086">
                    <a:extLst>
                      <a:ext uri="{FF2B5EF4-FFF2-40B4-BE49-F238E27FC236}">
                        <a16:creationId xmlns:a16="http://schemas.microsoft.com/office/drawing/2014/main" id="{5C48C422-F71A-9552-C1C3-305C1671A401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988669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31" name="Text Box 3086">
                    <a:extLst>
                      <a:ext uri="{FF2B5EF4-FFF2-40B4-BE49-F238E27FC236}">
                        <a16:creationId xmlns:a16="http://schemas.microsoft.com/office/drawing/2014/main" id="{04F0474D-5615-EFBA-DE9B-21EF14481809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9947998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32" name="Text Box 3086">
                    <a:extLst>
                      <a:ext uri="{FF2B5EF4-FFF2-40B4-BE49-F238E27FC236}">
                        <a16:creationId xmlns:a16="http://schemas.microsoft.com/office/drawing/2014/main" id="{0C32E54A-F126-702F-53BB-5B1A4DD07159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1000930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2936" name="organ group - pituitary gland">
              <a:extLst>
                <a:ext uri="{FF2B5EF4-FFF2-40B4-BE49-F238E27FC236}">
                  <a16:creationId xmlns:a16="http://schemas.microsoft.com/office/drawing/2014/main" id="{742B979F-83D7-5CF0-3472-E42921B7A8EC}"/>
                </a:ext>
              </a:extLst>
            </p:cNvPr>
            <p:cNvGrpSpPr/>
            <p:nvPr/>
          </p:nvGrpSpPr>
          <p:grpSpPr>
            <a:xfrm>
              <a:off x="1317979" y="7869933"/>
              <a:ext cx="1440000" cy="252000"/>
              <a:chOff x="2041884" y="7869933"/>
              <a:chExt cx="1440000" cy="252000"/>
            </a:xfrm>
          </p:grpSpPr>
          <p:sp>
            <p:nvSpPr>
              <p:cNvPr id="2914" name="organ - pituitary gland">
                <a:extLst>
                  <a:ext uri="{FF2B5EF4-FFF2-40B4-BE49-F238E27FC236}">
                    <a16:creationId xmlns:a16="http://schemas.microsoft.com/office/drawing/2014/main" id="{411C94E9-64D2-DB0B-554E-41E83B42450C}"/>
                  </a:ext>
                </a:extLst>
              </p:cNvPr>
              <p:cNvSpPr txBox="1"/>
              <p:nvPr/>
            </p:nvSpPr>
            <p:spPr>
              <a:xfrm>
                <a:off x="2041884" y="7869933"/>
                <a:ext cx="1440000" cy="25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Pituitary gland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18" name="FTU - pituitary gland">
                <a:extLst>
                  <a:ext uri="{FF2B5EF4-FFF2-40B4-BE49-F238E27FC236}">
                    <a16:creationId xmlns:a16="http://schemas.microsoft.com/office/drawing/2014/main" id="{DBF496B7-14CF-EE06-B567-DE59EC8761FC}"/>
                  </a:ext>
                </a:extLst>
              </p:cNvPr>
              <p:cNvSpPr txBox="1"/>
              <p:nvPr/>
            </p:nvSpPr>
            <p:spPr>
              <a:xfrm>
                <a:off x="2681319" y="7887933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2923" name="dock">
                <a:extLst>
                  <a:ext uri="{FF2B5EF4-FFF2-40B4-BE49-F238E27FC236}">
                    <a16:creationId xmlns:a16="http://schemas.microsoft.com/office/drawing/2014/main" id="{A0F4121E-D113-76B1-FADF-BF294AF77DFF}"/>
                  </a:ext>
                </a:extLst>
              </p:cNvPr>
              <p:cNvGrpSpPr/>
              <p:nvPr/>
            </p:nvGrpSpPr>
            <p:grpSpPr>
              <a:xfrm>
                <a:off x="3031292" y="7902565"/>
                <a:ext cx="57600" cy="180387"/>
                <a:chOff x="2890221" y="12245125"/>
                <a:chExt cx="57600" cy="180387"/>
              </a:xfrm>
            </p:grpSpPr>
            <p:sp>
              <p:nvSpPr>
                <p:cNvPr id="2928" name="Text Box 3086">
                  <a:extLst>
                    <a:ext uri="{FF2B5EF4-FFF2-40B4-BE49-F238E27FC236}">
                      <a16:creationId xmlns:a16="http://schemas.microsoft.com/office/drawing/2014/main" id="{F1222724-AC2F-01B7-368D-E26460C44FF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2" name="Text Box 3086">
                  <a:extLst>
                    <a:ext uri="{FF2B5EF4-FFF2-40B4-BE49-F238E27FC236}">
                      <a16:creationId xmlns:a16="http://schemas.microsoft.com/office/drawing/2014/main" id="{9796D926-0C1A-4D60-F5D4-57F6CF31FA4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4" name="Text Box 3086">
                  <a:extLst>
                    <a:ext uri="{FF2B5EF4-FFF2-40B4-BE49-F238E27FC236}">
                      <a16:creationId xmlns:a16="http://schemas.microsoft.com/office/drawing/2014/main" id="{77765FBB-BEB3-2FA7-A498-051287FE7EE6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37" name="organ group - pineal gland">
              <a:extLst>
                <a:ext uri="{FF2B5EF4-FFF2-40B4-BE49-F238E27FC236}">
                  <a16:creationId xmlns:a16="http://schemas.microsoft.com/office/drawing/2014/main" id="{B7422F74-9F4A-8921-75FB-9F03E08738A9}"/>
                </a:ext>
              </a:extLst>
            </p:cNvPr>
            <p:cNvGrpSpPr/>
            <p:nvPr/>
          </p:nvGrpSpPr>
          <p:grpSpPr>
            <a:xfrm>
              <a:off x="1317979" y="8208903"/>
              <a:ext cx="1440000" cy="252000"/>
              <a:chOff x="2041884" y="8208903"/>
              <a:chExt cx="1440000" cy="252000"/>
            </a:xfrm>
          </p:grpSpPr>
          <p:sp>
            <p:nvSpPr>
              <p:cNvPr id="2889" name="organ - pineal gland">
                <a:extLst>
                  <a:ext uri="{FF2B5EF4-FFF2-40B4-BE49-F238E27FC236}">
                    <a16:creationId xmlns:a16="http://schemas.microsoft.com/office/drawing/2014/main" id="{076A8985-7D20-275C-16E3-3C5B85CDD578}"/>
                  </a:ext>
                </a:extLst>
              </p:cNvPr>
              <p:cNvSpPr txBox="1"/>
              <p:nvPr/>
            </p:nvSpPr>
            <p:spPr>
              <a:xfrm>
                <a:off x="2041884" y="8208903"/>
                <a:ext cx="1440000" cy="25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Pineal gland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91" name="FTU - pineal gland">
                <a:extLst>
                  <a:ext uri="{FF2B5EF4-FFF2-40B4-BE49-F238E27FC236}">
                    <a16:creationId xmlns:a16="http://schemas.microsoft.com/office/drawing/2014/main" id="{3F6AF69F-E931-3427-1773-13AA408FC2E0}"/>
                  </a:ext>
                </a:extLst>
              </p:cNvPr>
              <p:cNvSpPr txBox="1"/>
              <p:nvPr/>
            </p:nvSpPr>
            <p:spPr>
              <a:xfrm>
                <a:off x="2681319" y="8226903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2895" name="dock">
                <a:extLst>
                  <a:ext uri="{FF2B5EF4-FFF2-40B4-BE49-F238E27FC236}">
                    <a16:creationId xmlns:a16="http://schemas.microsoft.com/office/drawing/2014/main" id="{9AF96FA4-1A9E-7375-D3F1-34C514E2CAFB}"/>
                  </a:ext>
                </a:extLst>
              </p:cNvPr>
              <p:cNvGrpSpPr/>
              <p:nvPr/>
            </p:nvGrpSpPr>
            <p:grpSpPr>
              <a:xfrm>
                <a:off x="3031292" y="8241535"/>
                <a:ext cx="57600" cy="186737"/>
                <a:chOff x="2890221" y="12245125"/>
                <a:chExt cx="57600" cy="186737"/>
              </a:xfrm>
            </p:grpSpPr>
            <p:sp>
              <p:nvSpPr>
                <p:cNvPr id="2906" name="Text Box 3086">
                  <a:extLst>
                    <a:ext uri="{FF2B5EF4-FFF2-40B4-BE49-F238E27FC236}">
                      <a16:creationId xmlns:a16="http://schemas.microsoft.com/office/drawing/2014/main" id="{2FF239FE-F3B7-5964-5A58-11A3925450E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8" name="Text Box 3086">
                  <a:extLst>
                    <a:ext uri="{FF2B5EF4-FFF2-40B4-BE49-F238E27FC236}">
                      <a16:creationId xmlns:a16="http://schemas.microsoft.com/office/drawing/2014/main" id="{5BFD8168-CB1C-4D93-8529-D967EE4C6D6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9" name="Text Box 3086">
                  <a:extLst>
                    <a:ext uri="{FF2B5EF4-FFF2-40B4-BE49-F238E27FC236}">
                      <a16:creationId xmlns:a16="http://schemas.microsoft.com/office/drawing/2014/main" id="{131B4982-8BB8-AA72-968F-C9EF4FD2200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41" name="organ group - thyroid">
              <a:extLst>
                <a:ext uri="{FF2B5EF4-FFF2-40B4-BE49-F238E27FC236}">
                  <a16:creationId xmlns:a16="http://schemas.microsoft.com/office/drawing/2014/main" id="{10F80204-CB09-C218-0F71-406008492B95}"/>
                </a:ext>
              </a:extLst>
            </p:cNvPr>
            <p:cNvGrpSpPr/>
            <p:nvPr/>
          </p:nvGrpSpPr>
          <p:grpSpPr>
            <a:xfrm>
              <a:off x="1317979" y="8547873"/>
              <a:ext cx="1440000" cy="252000"/>
              <a:chOff x="2041884" y="8547873"/>
              <a:chExt cx="1440000" cy="252000"/>
            </a:xfrm>
          </p:grpSpPr>
          <p:sp>
            <p:nvSpPr>
              <p:cNvPr id="184" name="organ - thyroid">
                <a:extLst>
                  <a:ext uri="{FF2B5EF4-FFF2-40B4-BE49-F238E27FC236}">
                    <a16:creationId xmlns:a16="http://schemas.microsoft.com/office/drawing/2014/main" id="{8689B0DD-9184-9216-69EE-A227EF57958C}"/>
                  </a:ext>
                </a:extLst>
              </p:cNvPr>
              <p:cNvSpPr txBox="1"/>
              <p:nvPr/>
            </p:nvSpPr>
            <p:spPr>
              <a:xfrm>
                <a:off x="2041884" y="8547873"/>
                <a:ext cx="1440000" cy="25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Thyroid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0" name="FTU - thyroid">
                <a:extLst>
                  <a:ext uri="{FF2B5EF4-FFF2-40B4-BE49-F238E27FC236}">
                    <a16:creationId xmlns:a16="http://schemas.microsoft.com/office/drawing/2014/main" id="{79BCA8C5-0C34-793E-2702-A5603F06FD22}"/>
                  </a:ext>
                </a:extLst>
              </p:cNvPr>
              <p:cNvSpPr txBox="1"/>
              <p:nvPr/>
            </p:nvSpPr>
            <p:spPr>
              <a:xfrm>
                <a:off x="2681319" y="8565873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2881" name="dock">
                <a:extLst>
                  <a:ext uri="{FF2B5EF4-FFF2-40B4-BE49-F238E27FC236}">
                    <a16:creationId xmlns:a16="http://schemas.microsoft.com/office/drawing/2014/main" id="{1C3F4DD8-F963-55CD-D24E-F66F763AE62D}"/>
                  </a:ext>
                </a:extLst>
              </p:cNvPr>
              <p:cNvGrpSpPr/>
              <p:nvPr/>
            </p:nvGrpSpPr>
            <p:grpSpPr>
              <a:xfrm>
                <a:off x="3031292" y="8580505"/>
                <a:ext cx="57600" cy="186737"/>
                <a:chOff x="2890221" y="12245125"/>
                <a:chExt cx="57600" cy="186737"/>
              </a:xfrm>
            </p:grpSpPr>
            <p:sp>
              <p:nvSpPr>
                <p:cNvPr id="2884" name="Text Box 3086">
                  <a:extLst>
                    <a:ext uri="{FF2B5EF4-FFF2-40B4-BE49-F238E27FC236}">
                      <a16:creationId xmlns:a16="http://schemas.microsoft.com/office/drawing/2014/main" id="{4285456C-41CB-E060-F9C7-1655749BA9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85" name="Text Box 3086">
                  <a:extLst>
                    <a:ext uri="{FF2B5EF4-FFF2-40B4-BE49-F238E27FC236}">
                      <a16:creationId xmlns:a16="http://schemas.microsoft.com/office/drawing/2014/main" id="{BC2D3391-D38D-799C-4ADF-6D8451C464B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87" name="Text Box 3086">
                  <a:extLst>
                    <a:ext uri="{FF2B5EF4-FFF2-40B4-BE49-F238E27FC236}">
                      <a16:creationId xmlns:a16="http://schemas.microsoft.com/office/drawing/2014/main" id="{4C7657F6-80A6-EB7F-F71D-2A2D8122E1B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43" name="organ group - parathyroid">
              <a:extLst>
                <a:ext uri="{FF2B5EF4-FFF2-40B4-BE49-F238E27FC236}">
                  <a16:creationId xmlns:a16="http://schemas.microsoft.com/office/drawing/2014/main" id="{B6730B19-C8BB-0513-4B62-4A77E59A9FD8}"/>
                </a:ext>
              </a:extLst>
            </p:cNvPr>
            <p:cNvGrpSpPr/>
            <p:nvPr/>
          </p:nvGrpSpPr>
          <p:grpSpPr>
            <a:xfrm>
              <a:off x="1317979" y="8886843"/>
              <a:ext cx="1440000" cy="252000"/>
              <a:chOff x="2041884" y="8886843"/>
              <a:chExt cx="1440000" cy="252000"/>
            </a:xfrm>
          </p:grpSpPr>
          <p:sp>
            <p:nvSpPr>
              <p:cNvPr id="141" name="organ - parathyroid">
                <a:extLst>
                  <a:ext uri="{FF2B5EF4-FFF2-40B4-BE49-F238E27FC236}">
                    <a16:creationId xmlns:a16="http://schemas.microsoft.com/office/drawing/2014/main" id="{8B0D12AF-F13E-A4D8-8E27-C5228AD8C7F6}"/>
                  </a:ext>
                </a:extLst>
              </p:cNvPr>
              <p:cNvSpPr txBox="1"/>
              <p:nvPr/>
            </p:nvSpPr>
            <p:spPr>
              <a:xfrm>
                <a:off x="2041884" y="8886843"/>
                <a:ext cx="1440000" cy="25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Parathyroid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8" name="FTU - parathyroid">
                <a:extLst>
                  <a:ext uri="{FF2B5EF4-FFF2-40B4-BE49-F238E27FC236}">
                    <a16:creationId xmlns:a16="http://schemas.microsoft.com/office/drawing/2014/main" id="{3FFDB6BD-CC05-3830-3124-97DBB84F8D2A}"/>
                  </a:ext>
                </a:extLst>
              </p:cNvPr>
              <p:cNvSpPr txBox="1"/>
              <p:nvPr/>
            </p:nvSpPr>
            <p:spPr>
              <a:xfrm>
                <a:off x="2681319" y="8904843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160" name="dock">
                <a:extLst>
                  <a:ext uri="{FF2B5EF4-FFF2-40B4-BE49-F238E27FC236}">
                    <a16:creationId xmlns:a16="http://schemas.microsoft.com/office/drawing/2014/main" id="{9482A40E-3298-2AB9-F7FC-432702B16F7C}"/>
                  </a:ext>
                </a:extLst>
              </p:cNvPr>
              <p:cNvGrpSpPr/>
              <p:nvPr/>
            </p:nvGrpSpPr>
            <p:grpSpPr>
              <a:xfrm>
                <a:off x="3031292" y="8925825"/>
                <a:ext cx="57600" cy="180387"/>
                <a:chOff x="2890221" y="12251475"/>
                <a:chExt cx="57600" cy="180387"/>
              </a:xfrm>
            </p:grpSpPr>
            <p:sp>
              <p:nvSpPr>
                <p:cNvPr id="172" name="Text Box 3086">
                  <a:extLst>
                    <a:ext uri="{FF2B5EF4-FFF2-40B4-BE49-F238E27FC236}">
                      <a16:creationId xmlns:a16="http://schemas.microsoft.com/office/drawing/2014/main" id="{DDEC8585-4076-96F0-56AD-61ED4E46993A}"/>
                    </a:ext>
                  </a:extLst>
                </p:cNvPr>
                <p:cNvSpPr txBox="1"/>
                <p:nvPr/>
              </p:nvSpPr>
              <p:spPr>
                <a:xfrm>
                  <a:off x="2890221" y="1225147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3" name="Text Box 3086">
                  <a:extLst>
                    <a:ext uri="{FF2B5EF4-FFF2-40B4-BE49-F238E27FC236}">
                      <a16:creationId xmlns:a16="http://schemas.microsoft.com/office/drawing/2014/main" id="{A0ACFB5C-82D3-C0EF-F4B4-BA7CD5C5AC2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8" name="Text Box 3086">
                  <a:extLst>
                    <a:ext uri="{FF2B5EF4-FFF2-40B4-BE49-F238E27FC236}">
                      <a16:creationId xmlns:a16="http://schemas.microsoft.com/office/drawing/2014/main" id="{0F97960E-670F-15E2-6A74-ADA1C05095C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77" name="organ group - endocrine pancreas">
              <a:extLst>
                <a:ext uri="{FF2B5EF4-FFF2-40B4-BE49-F238E27FC236}">
                  <a16:creationId xmlns:a16="http://schemas.microsoft.com/office/drawing/2014/main" id="{145EAC58-F486-67EE-CC26-C43D77743E00}"/>
                </a:ext>
              </a:extLst>
            </p:cNvPr>
            <p:cNvGrpSpPr/>
            <p:nvPr/>
          </p:nvGrpSpPr>
          <p:grpSpPr>
            <a:xfrm>
              <a:off x="1313150" y="14915396"/>
              <a:ext cx="1440000" cy="468000"/>
              <a:chOff x="2037055" y="14915396"/>
              <a:chExt cx="1440000" cy="468000"/>
            </a:xfrm>
          </p:grpSpPr>
          <p:sp>
            <p:nvSpPr>
              <p:cNvPr id="72" name="organ - endocrine pancreas">
                <a:extLst>
                  <a:ext uri="{FF2B5EF4-FFF2-40B4-BE49-F238E27FC236}">
                    <a16:creationId xmlns:a16="http://schemas.microsoft.com/office/drawing/2014/main" id="{0550E3EC-F168-109C-0292-6448733B7779}"/>
                  </a:ext>
                </a:extLst>
              </p:cNvPr>
              <p:cNvSpPr txBox="1"/>
              <p:nvPr/>
            </p:nvSpPr>
            <p:spPr>
              <a:xfrm>
                <a:off x="2037055" y="14915396"/>
                <a:ext cx="1440000" cy="468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Endocrine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pancreas</a:t>
                </a:r>
              </a:p>
            </p:txBody>
          </p:sp>
          <p:sp>
            <p:nvSpPr>
              <p:cNvPr id="75" name="FTU - endocrine pancreas">
                <a:extLst>
                  <a:ext uri="{FF2B5EF4-FFF2-40B4-BE49-F238E27FC236}">
                    <a16:creationId xmlns:a16="http://schemas.microsoft.com/office/drawing/2014/main" id="{028A5091-FFC6-35F5-8E03-44248A7A73F6}"/>
                  </a:ext>
                </a:extLst>
              </p:cNvPr>
              <p:cNvSpPr txBox="1"/>
              <p:nvPr/>
            </p:nvSpPr>
            <p:spPr>
              <a:xfrm>
                <a:off x="2398349" y="15073516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86" name="dock">
                <a:extLst>
                  <a:ext uri="{FF2B5EF4-FFF2-40B4-BE49-F238E27FC236}">
                    <a16:creationId xmlns:a16="http://schemas.microsoft.com/office/drawing/2014/main" id="{6790414C-91CB-CF0F-D4BD-58E50AD8F575}"/>
                  </a:ext>
                </a:extLst>
              </p:cNvPr>
              <p:cNvGrpSpPr/>
              <p:nvPr/>
            </p:nvGrpSpPr>
            <p:grpSpPr>
              <a:xfrm>
                <a:off x="2735666" y="15094498"/>
                <a:ext cx="57600" cy="180387"/>
                <a:chOff x="2890221" y="12251475"/>
                <a:chExt cx="57600" cy="180387"/>
              </a:xfrm>
            </p:grpSpPr>
            <p:sp>
              <p:nvSpPr>
                <p:cNvPr id="106" name="Text Box 3086">
                  <a:extLst>
                    <a:ext uri="{FF2B5EF4-FFF2-40B4-BE49-F238E27FC236}">
                      <a16:creationId xmlns:a16="http://schemas.microsoft.com/office/drawing/2014/main" id="{9285FDA3-14EB-8F28-1B47-8AAA7AC9A5B9}"/>
                    </a:ext>
                  </a:extLst>
                </p:cNvPr>
                <p:cNvSpPr txBox="1"/>
                <p:nvPr/>
              </p:nvSpPr>
              <p:spPr>
                <a:xfrm>
                  <a:off x="2890221" y="1225147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" name="Text Box 3086">
                  <a:extLst>
                    <a:ext uri="{FF2B5EF4-FFF2-40B4-BE49-F238E27FC236}">
                      <a16:creationId xmlns:a16="http://schemas.microsoft.com/office/drawing/2014/main" id="{43128982-D06C-4F3E-8E2A-C4EE1636FE9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" name="Text Box 3086">
                  <a:extLst>
                    <a:ext uri="{FF2B5EF4-FFF2-40B4-BE49-F238E27FC236}">
                      <a16:creationId xmlns:a16="http://schemas.microsoft.com/office/drawing/2014/main" id="{D3912827-4C68-6D51-ABBB-E34C4EA8691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79" name="organ group- adrenal medulla">
              <a:extLst>
                <a:ext uri="{FF2B5EF4-FFF2-40B4-BE49-F238E27FC236}">
                  <a16:creationId xmlns:a16="http://schemas.microsoft.com/office/drawing/2014/main" id="{529EF368-55A3-4E3B-6168-94E954E665B6}"/>
                </a:ext>
              </a:extLst>
            </p:cNvPr>
            <p:cNvGrpSpPr/>
            <p:nvPr/>
          </p:nvGrpSpPr>
          <p:grpSpPr>
            <a:xfrm>
              <a:off x="1313150" y="14259536"/>
              <a:ext cx="1440000" cy="468000"/>
              <a:chOff x="2037055" y="14259536"/>
              <a:chExt cx="1440000" cy="468000"/>
            </a:xfrm>
          </p:grpSpPr>
          <p:sp>
            <p:nvSpPr>
              <p:cNvPr id="35" name="organ - adrenal medulla">
                <a:extLst>
                  <a:ext uri="{FF2B5EF4-FFF2-40B4-BE49-F238E27FC236}">
                    <a16:creationId xmlns:a16="http://schemas.microsoft.com/office/drawing/2014/main" id="{DEE5244D-48AC-D273-CD02-174851D55B39}"/>
                  </a:ext>
                </a:extLst>
              </p:cNvPr>
              <p:cNvSpPr txBox="1"/>
              <p:nvPr/>
            </p:nvSpPr>
            <p:spPr>
              <a:xfrm>
                <a:off x="2037055" y="14259536"/>
                <a:ext cx="1440000" cy="468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Adrenal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medulla</a:t>
                </a:r>
              </a:p>
            </p:txBody>
          </p:sp>
          <p:sp>
            <p:nvSpPr>
              <p:cNvPr id="40" name="FTU - adrenal medulla">
                <a:extLst>
                  <a:ext uri="{FF2B5EF4-FFF2-40B4-BE49-F238E27FC236}">
                    <a16:creationId xmlns:a16="http://schemas.microsoft.com/office/drawing/2014/main" id="{D1BAB3B2-776C-0019-AFA8-22CB965C52F6}"/>
                  </a:ext>
                </a:extLst>
              </p:cNvPr>
              <p:cNvSpPr txBox="1"/>
              <p:nvPr/>
            </p:nvSpPr>
            <p:spPr>
              <a:xfrm>
                <a:off x="2406651" y="14460697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6" name="dock">
                <a:extLst>
                  <a:ext uri="{FF2B5EF4-FFF2-40B4-BE49-F238E27FC236}">
                    <a16:creationId xmlns:a16="http://schemas.microsoft.com/office/drawing/2014/main" id="{96484F25-7B67-017D-7142-396F7DAB5F76}"/>
                  </a:ext>
                </a:extLst>
              </p:cNvPr>
              <p:cNvGrpSpPr/>
              <p:nvPr/>
            </p:nvGrpSpPr>
            <p:grpSpPr>
              <a:xfrm>
                <a:off x="2743968" y="14479504"/>
                <a:ext cx="57600" cy="178387"/>
                <a:chOff x="2890221" y="12249300"/>
                <a:chExt cx="57600" cy="178387"/>
              </a:xfrm>
            </p:grpSpPr>
            <p:sp>
              <p:nvSpPr>
                <p:cNvPr id="69" name="Text Box 3086">
                  <a:extLst>
                    <a:ext uri="{FF2B5EF4-FFF2-40B4-BE49-F238E27FC236}">
                      <a16:creationId xmlns:a16="http://schemas.microsoft.com/office/drawing/2014/main" id="{88C9943F-7A31-047D-40EA-E66731752B6B}"/>
                    </a:ext>
                  </a:extLst>
                </p:cNvPr>
                <p:cNvSpPr txBox="1"/>
                <p:nvPr/>
              </p:nvSpPr>
              <p:spPr>
                <a:xfrm>
                  <a:off x="2890221" y="1224930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0" name="Text Box 3086">
                  <a:extLst>
                    <a:ext uri="{FF2B5EF4-FFF2-40B4-BE49-F238E27FC236}">
                      <a16:creationId xmlns:a16="http://schemas.microsoft.com/office/drawing/2014/main" id="{C90D943F-3A1C-04E2-03D6-0E9C66B697A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" name="Text Box 3086">
                  <a:extLst>
                    <a:ext uri="{FF2B5EF4-FFF2-40B4-BE49-F238E27FC236}">
                      <a16:creationId xmlns:a16="http://schemas.microsoft.com/office/drawing/2014/main" id="{FDEF49E4-1E8A-F2D9-4406-8B51D5F01EB3}"/>
                    </a:ext>
                  </a:extLst>
                </p:cNvPr>
                <p:cNvSpPr txBox="1"/>
                <p:nvPr/>
              </p:nvSpPr>
              <p:spPr>
                <a:xfrm>
                  <a:off x="2890221" y="1237008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689" name="organ group - facial muscles">
              <a:extLst>
                <a:ext uri="{FF2B5EF4-FFF2-40B4-BE49-F238E27FC236}">
                  <a16:creationId xmlns:a16="http://schemas.microsoft.com/office/drawing/2014/main" id="{A38DB6B7-87CE-51E8-89CC-2FB5511B4FEF}"/>
                </a:ext>
              </a:extLst>
            </p:cNvPr>
            <p:cNvGrpSpPr/>
            <p:nvPr/>
          </p:nvGrpSpPr>
          <p:grpSpPr>
            <a:xfrm>
              <a:off x="8697479" y="5020162"/>
              <a:ext cx="1440000" cy="1474030"/>
              <a:chOff x="7554484" y="5020162"/>
              <a:chExt cx="1440000" cy="1474030"/>
            </a:xfrm>
          </p:grpSpPr>
          <p:sp>
            <p:nvSpPr>
              <p:cNvPr id="6039" name="organ - facial muscles">
                <a:extLst>
                  <a:ext uri="{FF2B5EF4-FFF2-40B4-BE49-F238E27FC236}">
                    <a16:creationId xmlns:a16="http://schemas.microsoft.com/office/drawing/2014/main" id="{91680779-6C4A-F7CB-FBDA-65234D831555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4740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Facial muscles</a:t>
                </a:r>
              </a:p>
            </p:txBody>
          </p:sp>
          <p:sp>
            <p:nvSpPr>
              <p:cNvPr id="6040" name="FTU - orbicularis oculi">
                <a:extLst>
                  <a:ext uri="{FF2B5EF4-FFF2-40B4-BE49-F238E27FC236}">
                    <a16:creationId xmlns:a16="http://schemas.microsoft.com/office/drawing/2014/main" id="{F4F272DE-710E-5AC1-4127-AF1188B0136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6041" name="FTU - occipitofrontalis">
                <a:extLst>
                  <a:ext uri="{FF2B5EF4-FFF2-40B4-BE49-F238E27FC236}">
                    <a16:creationId xmlns:a16="http://schemas.microsoft.com/office/drawing/2014/main" id="{5173901D-5BD2-8F74-5850-A8F53EED0194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Occipitofrontalis</a:t>
                </a:r>
              </a:p>
            </p:txBody>
          </p:sp>
          <p:sp>
            <p:nvSpPr>
              <p:cNvPr id="6042" name="FTU - nasalis">
                <a:extLst>
                  <a:ext uri="{FF2B5EF4-FFF2-40B4-BE49-F238E27FC236}">
                    <a16:creationId xmlns:a16="http://schemas.microsoft.com/office/drawing/2014/main" id="{98E2BDF4-BCF4-7627-3959-CDA281F002D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</a:t>
                </a:r>
              </a:p>
            </p:txBody>
          </p:sp>
          <p:sp>
            <p:nvSpPr>
              <p:cNvPr id="6043" name="FTU - zygomaticus major">
                <a:extLst>
                  <a:ext uri="{FF2B5EF4-FFF2-40B4-BE49-F238E27FC236}">
                    <a16:creationId xmlns:a16="http://schemas.microsoft.com/office/drawing/2014/main" id="{59D4CF36-7AF8-66E6-4765-2CB228C8154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6044" name="FTU - zygomaticus minor">
                <a:extLst>
                  <a:ext uri="{FF2B5EF4-FFF2-40B4-BE49-F238E27FC236}">
                    <a16:creationId xmlns:a16="http://schemas.microsoft.com/office/drawing/2014/main" id="{B576283A-9481-69CB-1125-8E32EA80382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  <p:sp>
            <p:nvSpPr>
              <p:cNvPr id="6049" name="FTU - orbicularis oris">
                <a:extLst>
                  <a:ext uri="{FF2B5EF4-FFF2-40B4-BE49-F238E27FC236}">
                    <a16:creationId xmlns:a16="http://schemas.microsoft.com/office/drawing/2014/main" id="{9849EC7D-DD33-973B-CFAB-9A7D3F3CBA3E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5" name="FTU - depressor anguli oris">
                <a:extLst>
                  <a:ext uri="{FF2B5EF4-FFF2-40B4-BE49-F238E27FC236}">
                    <a16:creationId xmlns:a16="http://schemas.microsoft.com/office/drawing/2014/main" id="{E51F0A7B-0D48-EC11-CBBF-26B71F8F89B8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8" name="FTU - levator labii">
                <a:extLst>
                  <a:ext uri="{FF2B5EF4-FFF2-40B4-BE49-F238E27FC236}">
                    <a16:creationId xmlns:a16="http://schemas.microsoft.com/office/drawing/2014/main" id="{7CF45AB8-8849-081B-1B58-5A9EE2366103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</a:t>
                </a:r>
              </a:p>
            </p:txBody>
          </p:sp>
          <p:sp>
            <p:nvSpPr>
              <p:cNvPr id="6046" name="FTU - mentalis">
                <a:extLst>
                  <a:ext uri="{FF2B5EF4-FFF2-40B4-BE49-F238E27FC236}">
                    <a16:creationId xmlns:a16="http://schemas.microsoft.com/office/drawing/2014/main" id="{870A7A26-E885-F3F3-2FB8-A69CEDBA4F3F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6047" name="FTU - temporalis">
                <a:extLst>
                  <a:ext uri="{FF2B5EF4-FFF2-40B4-BE49-F238E27FC236}">
                    <a16:creationId xmlns:a16="http://schemas.microsoft.com/office/drawing/2014/main" id="{DDBEC428-0360-7698-18EC-18F68024FCFB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6050" name="FTU - masseter">
                <a:extLst>
                  <a:ext uri="{FF2B5EF4-FFF2-40B4-BE49-F238E27FC236}">
                    <a16:creationId xmlns:a16="http://schemas.microsoft.com/office/drawing/2014/main" id="{0F70378F-72FD-67AF-1183-F856E4741DA2}"/>
                  </a:ext>
                </a:extLst>
              </p:cNvPr>
              <p:cNvSpPr txBox="1"/>
              <p:nvPr/>
            </p:nvSpPr>
            <p:spPr>
              <a:xfrm>
                <a:off x="7554484" y="63571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</p:grpSp>
        <p:grpSp>
          <p:nvGrpSpPr>
            <p:cNvPr id="6691" name="organ group - head &amp; neck muscles">
              <a:extLst>
                <a:ext uri="{FF2B5EF4-FFF2-40B4-BE49-F238E27FC236}">
                  <a16:creationId xmlns:a16="http://schemas.microsoft.com/office/drawing/2014/main" id="{82E1027F-D904-B53A-25D0-A86E39FD412E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2316257"/>
              <a:chOff x="6009350" y="5014338"/>
              <a:chExt cx="1440000" cy="2316257"/>
            </a:xfrm>
          </p:grpSpPr>
          <p:sp>
            <p:nvSpPr>
              <p:cNvPr id="6066" name="organ - head &amp; neck muscles">
                <a:extLst>
                  <a:ext uri="{FF2B5EF4-FFF2-40B4-BE49-F238E27FC236}">
                    <a16:creationId xmlns:a16="http://schemas.microsoft.com/office/drawing/2014/main" id="{C2A313C9-35FF-2BEC-3821-67CA0209FD44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231625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Head &amp; neck muscles</a:t>
                </a:r>
              </a:p>
            </p:txBody>
          </p:sp>
          <p:sp>
            <p:nvSpPr>
              <p:cNvPr id="6067" name="FTU - mylohyoid">
                <a:extLst>
                  <a:ext uri="{FF2B5EF4-FFF2-40B4-BE49-F238E27FC236}">
                    <a16:creationId xmlns:a16="http://schemas.microsoft.com/office/drawing/2014/main" id="{5C4BDBD0-E01C-08AA-CF6A-40095B847E05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Mylohyoid</a:t>
                </a:r>
              </a:p>
            </p:txBody>
          </p:sp>
          <p:sp>
            <p:nvSpPr>
              <p:cNvPr id="6068" name="FTU - digastric">
                <a:extLst>
                  <a:ext uri="{FF2B5EF4-FFF2-40B4-BE49-F238E27FC236}">
                    <a16:creationId xmlns:a16="http://schemas.microsoft.com/office/drawing/2014/main" id="{28E645CE-33FC-4540-7048-16F57D777CAB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Digastric</a:t>
                </a:r>
              </a:p>
            </p:txBody>
          </p:sp>
          <p:sp>
            <p:nvSpPr>
              <p:cNvPr id="6069" name="FTU - platysma">
                <a:extLst>
                  <a:ext uri="{FF2B5EF4-FFF2-40B4-BE49-F238E27FC236}">
                    <a16:creationId xmlns:a16="http://schemas.microsoft.com/office/drawing/2014/main" id="{436406D9-DDDC-A79B-72A2-47FC5D719FAC}"/>
                  </a:ext>
                </a:extLst>
              </p:cNvPr>
              <p:cNvSpPr txBox="1"/>
              <p:nvPr/>
            </p:nvSpPr>
            <p:spPr>
              <a:xfrm>
                <a:off x="6009350" y="537713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Platysma</a:t>
                </a:r>
              </a:p>
            </p:txBody>
          </p:sp>
          <p:sp>
            <p:nvSpPr>
              <p:cNvPr id="6070" name="FTU - geniohyoid">
                <a:extLst>
                  <a:ext uri="{FF2B5EF4-FFF2-40B4-BE49-F238E27FC236}">
                    <a16:creationId xmlns:a16="http://schemas.microsoft.com/office/drawing/2014/main" id="{074C936C-5B6E-5EAF-FA76-89E243F60C0E}"/>
                  </a:ext>
                </a:extLst>
              </p:cNvPr>
              <p:cNvSpPr txBox="1"/>
              <p:nvPr/>
            </p:nvSpPr>
            <p:spPr>
              <a:xfrm>
                <a:off x="6009350" y="549815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Geniohyoid</a:t>
                </a:r>
              </a:p>
            </p:txBody>
          </p:sp>
          <p:sp>
            <p:nvSpPr>
              <p:cNvPr id="6071" name="FTU - longus capitis">
                <a:extLst>
                  <a:ext uri="{FF2B5EF4-FFF2-40B4-BE49-F238E27FC236}">
                    <a16:creationId xmlns:a16="http://schemas.microsoft.com/office/drawing/2014/main" id="{874BC061-7A44-257B-2E97-4BD675948291}"/>
                  </a:ext>
                </a:extLst>
              </p:cNvPr>
              <p:cNvSpPr txBox="1"/>
              <p:nvPr/>
            </p:nvSpPr>
            <p:spPr>
              <a:xfrm>
                <a:off x="6009350" y="561918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Longus capitis</a:t>
                </a:r>
              </a:p>
            </p:txBody>
          </p:sp>
          <p:sp>
            <p:nvSpPr>
              <p:cNvPr id="6077" name="FTU - longus colli inferior">
                <a:extLst>
                  <a:ext uri="{FF2B5EF4-FFF2-40B4-BE49-F238E27FC236}">
                    <a16:creationId xmlns:a16="http://schemas.microsoft.com/office/drawing/2014/main" id="{B9DA0873-7C82-21B5-1A64-9A704892A5B0}"/>
                  </a:ext>
                </a:extLst>
              </p:cNvPr>
              <p:cNvSpPr txBox="1"/>
              <p:nvPr/>
            </p:nvSpPr>
            <p:spPr>
              <a:xfrm>
                <a:off x="6009350" y="574021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Longus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colli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inferior</a:t>
                </a:r>
              </a:p>
            </p:txBody>
          </p:sp>
          <p:sp>
            <p:nvSpPr>
              <p:cNvPr id="6072" name="FTU - longus colli superior">
                <a:extLst>
                  <a:ext uri="{FF2B5EF4-FFF2-40B4-BE49-F238E27FC236}">
                    <a16:creationId xmlns:a16="http://schemas.microsoft.com/office/drawing/2014/main" id="{BBAD3DBB-50B1-6262-585E-85E46C4F1A5A}"/>
                  </a:ext>
                </a:extLst>
              </p:cNvPr>
              <p:cNvSpPr txBox="1"/>
              <p:nvPr/>
            </p:nvSpPr>
            <p:spPr>
              <a:xfrm>
                <a:off x="6009350" y="58612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Longus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colli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superior</a:t>
                </a:r>
              </a:p>
            </p:txBody>
          </p:sp>
          <p:sp>
            <p:nvSpPr>
              <p:cNvPr id="6076" name="FTU - longus colli vertical">
                <a:extLst>
                  <a:ext uri="{FF2B5EF4-FFF2-40B4-BE49-F238E27FC236}">
                    <a16:creationId xmlns:a16="http://schemas.microsoft.com/office/drawing/2014/main" id="{218B9869-7F35-27FE-C2D0-42553F30EEDE}"/>
                  </a:ext>
                </a:extLst>
              </p:cNvPr>
              <p:cNvSpPr txBox="1"/>
              <p:nvPr/>
            </p:nvSpPr>
            <p:spPr>
              <a:xfrm>
                <a:off x="6009350" y="59822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Longus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colli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vertical</a:t>
                </a:r>
              </a:p>
            </p:txBody>
          </p:sp>
          <p:sp>
            <p:nvSpPr>
              <p:cNvPr id="6073" name="FTU - stylohyoideus">
                <a:extLst>
                  <a:ext uri="{FF2B5EF4-FFF2-40B4-BE49-F238E27FC236}">
                    <a16:creationId xmlns:a16="http://schemas.microsoft.com/office/drawing/2014/main" id="{20043FF0-5D79-0C4F-7738-2DFECEA47525}"/>
                  </a:ext>
                </a:extLst>
              </p:cNvPr>
              <p:cNvSpPr txBox="1"/>
              <p:nvPr/>
            </p:nvSpPr>
            <p:spPr>
              <a:xfrm>
                <a:off x="6009350" y="610328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Stylohyoideus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5" name="FTU - scalenus anterior">
                <a:extLst>
                  <a:ext uri="{FF2B5EF4-FFF2-40B4-BE49-F238E27FC236}">
                    <a16:creationId xmlns:a16="http://schemas.microsoft.com/office/drawing/2014/main" id="{700F62AC-E36B-DA03-AD01-7B9572EAED62}"/>
                  </a:ext>
                </a:extLst>
              </p:cNvPr>
              <p:cNvSpPr txBox="1"/>
              <p:nvPr/>
            </p:nvSpPr>
            <p:spPr>
              <a:xfrm>
                <a:off x="6009350" y="62243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Scalenus anterior</a:t>
                </a:r>
              </a:p>
            </p:txBody>
          </p:sp>
          <p:sp>
            <p:nvSpPr>
              <p:cNvPr id="6074" name="FTU - scalenus middle">
                <a:extLst>
                  <a:ext uri="{FF2B5EF4-FFF2-40B4-BE49-F238E27FC236}">
                    <a16:creationId xmlns:a16="http://schemas.microsoft.com/office/drawing/2014/main" id="{658680A5-037F-7EA6-6AF9-67BB86ABD344}"/>
                  </a:ext>
                </a:extLst>
              </p:cNvPr>
              <p:cNvSpPr txBox="1"/>
              <p:nvPr/>
            </p:nvSpPr>
            <p:spPr>
              <a:xfrm>
                <a:off x="6009350" y="63453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Scalenus middle</a:t>
                </a:r>
              </a:p>
            </p:txBody>
          </p:sp>
          <p:sp>
            <p:nvSpPr>
              <p:cNvPr id="6078" name="FTU - scalenus posterior">
                <a:extLst>
                  <a:ext uri="{FF2B5EF4-FFF2-40B4-BE49-F238E27FC236}">
                    <a16:creationId xmlns:a16="http://schemas.microsoft.com/office/drawing/2014/main" id="{ED4A918C-B0C6-42D9-2345-5458E978A36B}"/>
                  </a:ext>
                </a:extLst>
              </p:cNvPr>
              <p:cNvSpPr txBox="1"/>
              <p:nvPr/>
            </p:nvSpPr>
            <p:spPr>
              <a:xfrm>
                <a:off x="6009350" y="64663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Scalenus posterior</a:t>
                </a:r>
              </a:p>
            </p:txBody>
          </p:sp>
          <p:sp>
            <p:nvSpPr>
              <p:cNvPr id="6079" name="FTU - digastricus anterior">
                <a:extLst>
                  <a:ext uri="{FF2B5EF4-FFF2-40B4-BE49-F238E27FC236}">
                    <a16:creationId xmlns:a16="http://schemas.microsoft.com/office/drawing/2014/main" id="{013435C2-8E48-B057-206F-99289B2A7E5E}"/>
                  </a:ext>
                </a:extLst>
              </p:cNvPr>
              <p:cNvSpPr txBox="1"/>
              <p:nvPr/>
            </p:nvSpPr>
            <p:spPr>
              <a:xfrm>
                <a:off x="6009350" y="658739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Digastricus anterior</a:t>
                </a:r>
              </a:p>
            </p:txBody>
          </p:sp>
          <p:sp>
            <p:nvSpPr>
              <p:cNvPr id="6081" name="FTU - digastricus posterior">
                <a:extLst>
                  <a:ext uri="{FF2B5EF4-FFF2-40B4-BE49-F238E27FC236}">
                    <a16:creationId xmlns:a16="http://schemas.microsoft.com/office/drawing/2014/main" id="{0C56FFD1-3BE2-B3B7-4FF6-9BA1032E0325}"/>
                  </a:ext>
                </a:extLst>
              </p:cNvPr>
              <p:cNvSpPr txBox="1"/>
              <p:nvPr/>
            </p:nvSpPr>
            <p:spPr>
              <a:xfrm>
                <a:off x="6009350" y="670841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Digastricus posterior</a:t>
                </a:r>
              </a:p>
            </p:txBody>
          </p:sp>
          <p:sp>
            <p:nvSpPr>
              <p:cNvPr id="6080" name="FTU - sterno cleidomastoid">
                <a:extLst>
                  <a:ext uri="{FF2B5EF4-FFF2-40B4-BE49-F238E27FC236}">
                    <a16:creationId xmlns:a16="http://schemas.microsoft.com/office/drawing/2014/main" id="{687B20FF-76A2-90B8-A3CA-4F2F1E4A09FC}"/>
                  </a:ext>
                </a:extLst>
              </p:cNvPr>
              <p:cNvSpPr txBox="1"/>
              <p:nvPr/>
            </p:nvSpPr>
            <p:spPr>
              <a:xfrm>
                <a:off x="6009350" y="682944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Sterno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cleidomastoid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3" name="FTU - sterohyoid">
                <a:extLst>
                  <a:ext uri="{FF2B5EF4-FFF2-40B4-BE49-F238E27FC236}">
                    <a16:creationId xmlns:a16="http://schemas.microsoft.com/office/drawing/2014/main" id="{0D5BD95E-CA20-4F6C-9D2D-B15941927FA5}"/>
                  </a:ext>
                </a:extLst>
              </p:cNvPr>
              <p:cNvSpPr txBox="1"/>
              <p:nvPr/>
            </p:nvSpPr>
            <p:spPr>
              <a:xfrm>
                <a:off x="6009350" y="695047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Sterohyoid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2" name="FTU - omohyoid">
                <a:extLst>
                  <a:ext uri="{FF2B5EF4-FFF2-40B4-BE49-F238E27FC236}">
                    <a16:creationId xmlns:a16="http://schemas.microsoft.com/office/drawing/2014/main" id="{16A17CF7-09D6-3494-1050-D0DA01179310}"/>
                  </a:ext>
                </a:extLst>
              </p:cNvPr>
              <p:cNvSpPr txBox="1"/>
              <p:nvPr/>
            </p:nvSpPr>
            <p:spPr>
              <a:xfrm>
                <a:off x="6009350" y="70714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Omohyoid</a:t>
                </a:r>
              </a:p>
            </p:txBody>
          </p:sp>
          <p:sp>
            <p:nvSpPr>
              <p:cNvPr id="6084" name="FTU - levator scapulae">
                <a:extLst>
                  <a:ext uri="{FF2B5EF4-FFF2-40B4-BE49-F238E27FC236}">
                    <a16:creationId xmlns:a16="http://schemas.microsoft.com/office/drawing/2014/main" id="{92BF3981-066B-39A6-33E1-61E30C5BC0F2}"/>
                  </a:ext>
                </a:extLst>
              </p:cNvPr>
              <p:cNvSpPr txBox="1"/>
              <p:nvPr/>
            </p:nvSpPr>
            <p:spPr>
              <a:xfrm>
                <a:off x="6009350" y="719251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6690" name="organ group- trunk &amp; shoulder muscles">
              <a:extLst>
                <a:ext uri="{FF2B5EF4-FFF2-40B4-BE49-F238E27FC236}">
                  <a16:creationId xmlns:a16="http://schemas.microsoft.com/office/drawing/2014/main" id="{ACC71748-9C68-F85E-8FA0-C7014AA448D0}"/>
                </a:ext>
              </a:extLst>
            </p:cNvPr>
            <p:cNvGrpSpPr/>
            <p:nvPr/>
          </p:nvGrpSpPr>
          <p:grpSpPr>
            <a:xfrm>
              <a:off x="8695774" y="8555914"/>
              <a:ext cx="1440000" cy="1774802"/>
              <a:chOff x="7552779" y="8555914"/>
              <a:chExt cx="1440000" cy="1774802"/>
            </a:xfrm>
          </p:grpSpPr>
          <p:sp>
            <p:nvSpPr>
              <p:cNvPr id="6052" name="organ - trunk &amp; shoulder muscles">
                <a:extLst>
                  <a:ext uri="{FF2B5EF4-FFF2-40B4-BE49-F238E27FC236}">
                    <a16:creationId xmlns:a16="http://schemas.microsoft.com/office/drawing/2014/main" id="{1A014484-C011-89D5-7E2D-113BD18DF13E}"/>
                  </a:ext>
                </a:extLst>
              </p:cNvPr>
              <p:cNvSpPr txBox="1"/>
              <p:nvPr/>
            </p:nvSpPr>
            <p:spPr>
              <a:xfrm>
                <a:off x="7552779" y="8555914"/>
                <a:ext cx="1440000" cy="177480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Trunk &amp; shoulder muscles</a:t>
                </a:r>
              </a:p>
            </p:txBody>
          </p:sp>
          <p:sp>
            <p:nvSpPr>
              <p:cNvPr id="6053" name="FTU - pectoralis major">
                <a:extLst>
                  <a:ext uri="{FF2B5EF4-FFF2-40B4-BE49-F238E27FC236}">
                    <a16:creationId xmlns:a16="http://schemas.microsoft.com/office/drawing/2014/main" id="{7A861331-FED9-B970-CF02-9B479159964B}"/>
                  </a:ext>
                </a:extLst>
              </p:cNvPr>
              <p:cNvSpPr txBox="1"/>
              <p:nvPr/>
            </p:nvSpPr>
            <p:spPr>
              <a:xfrm>
                <a:off x="7552779" y="867187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6054" name="FTU - serratus anterior">
                <a:extLst>
                  <a:ext uri="{FF2B5EF4-FFF2-40B4-BE49-F238E27FC236}">
                    <a16:creationId xmlns:a16="http://schemas.microsoft.com/office/drawing/2014/main" id="{63CF63AC-CE44-3726-7BDB-A99DA3CC7F6F}"/>
                  </a:ext>
                </a:extLst>
              </p:cNvPr>
              <p:cNvSpPr txBox="1"/>
              <p:nvPr/>
            </p:nvSpPr>
            <p:spPr>
              <a:xfrm>
                <a:off x="7552779" y="879400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  <p:sp>
            <p:nvSpPr>
              <p:cNvPr id="6055" name="FTU - deltoideus">
                <a:extLst>
                  <a:ext uri="{FF2B5EF4-FFF2-40B4-BE49-F238E27FC236}">
                    <a16:creationId xmlns:a16="http://schemas.microsoft.com/office/drawing/2014/main" id="{A9053C85-D9CE-8DBA-E419-53978E7AC356}"/>
                  </a:ext>
                </a:extLst>
              </p:cNvPr>
              <p:cNvSpPr txBox="1"/>
              <p:nvPr/>
            </p:nvSpPr>
            <p:spPr>
              <a:xfrm>
                <a:off x="7552779" y="891613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Deltoideus</a:t>
                </a:r>
              </a:p>
            </p:txBody>
          </p:sp>
          <p:sp>
            <p:nvSpPr>
              <p:cNvPr id="6056" name="FTU - teres major">
                <a:extLst>
                  <a:ext uri="{FF2B5EF4-FFF2-40B4-BE49-F238E27FC236}">
                    <a16:creationId xmlns:a16="http://schemas.microsoft.com/office/drawing/2014/main" id="{9870520D-374F-46D0-4A66-54DA284054F6}"/>
                  </a:ext>
                </a:extLst>
              </p:cNvPr>
              <p:cNvSpPr txBox="1"/>
              <p:nvPr/>
            </p:nvSpPr>
            <p:spPr>
              <a:xfrm>
                <a:off x="7552779" y="90382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6057" name="FTU - teres minor">
                <a:extLst>
                  <a:ext uri="{FF2B5EF4-FFF2-40B4-BE49-F238E27FC236}">
                    <a16:creationId xmlns:a16="http://schemas.microsoft.com/office/drawing/2014/main" id="{A09BF837-619A-B493-DDCB-7D443B886F44}"/>
                  </a:ext>
                </a:extLst>
              </p:cNvPr>
              <p:cNvSpPr txBox="1"/>
              <p:nvPr/>
            </p:nvSpPr>
            <p:spPr>
              <a:xfrm>
                <a:off x="7552779" y="916039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6062" name="FTU - infraspinatus">
                <a:extLst>
                  <a:ext uri="{FF2B5EF4-FFF2-40B4-BE49-F238E27FC236}">
                    <a16:creationId xmlns:a16="http://schemas.microsoft.com/office/drawing/2014/main" id="{2B5E2DA0-E437-5ECE-5E68-5F26DD443B26}"/>
                  </a:ext>
                </a:extLst>
              </p:cNvPr>
              <p:cNvSpPr txBox="1"/>
              <p:nvPr/>
            </p:nvSpPr>
            <p:spPr>
              <a:xfrm>
                <a:off x="7552779" y="928252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6064" name="FTU - infrascapularis">
                <a:extLst>
                  <a:ext uri="{FF2B5EF4-FFF2-40B4-BE49-F238E27FC236}">
                    <a16:creationId xmlns:a16="http://schemas.microsoft.com/office/drawing/2014/main" id="{9AFD676F-64C8-CA3B-5E46-37BAA31D569E}"/>
                  </a:ext>
                </a:extLst>
              </p:cNvPr>
              <p:cNvSpPr txBox="1"/>
              <p:nvPr/>
            </p:nvSpPr>
            <p:spPr>
              <a:xfrm>
                <a:off x="7552779" y="94046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Infrascapularis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5" name="FTU - supraspinatus">
                <a:extLst>
                  <a:ext uri="{FF2B5EF4-FFF2-40B4-BE49-F238E27FC236}">
                    <a16:creationId xmlns:a16="http://schemas.microsoft.com/office/drawing/2014/main" id="{D44185C3-4576-CEB5-ECF7-A64E422CADF7}"/>
                  </a:ext>
                </a:extLst>
              </p:cNvPr>
              <p:cNvSpPr txBox="1"/>
              <p:nvPr/>
            </p:nvSpPr>
            <p:spPr>
              <a:xfrm>
                <a:off x="7552779" y="952678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6058" name="FTU - rhomboideus major">
                <a:extLst>
                  <a:ext uri="{FF2B5EF4-FFF2-40B4-BE49-F238E27FC236}">
                    <a16:creationId xmlns:a16="http://schemas.microsoft.com/office/drawing/2014/main" id="{8176389A-58E6-0B4A-BBBC-4BB073F71146}"/>
                  </a:ext>
                </a:extLst>
              </p:cNvPr>
              <p:cNvSpPr txBox="1"/>
              <p:nvPr/>
            </p:nvSpPr>
            <p:spPr>
              <a:xfrm>
                <a:off x="7552779" y="964891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Rhomboideus major</a:t>
                </a:r>
              </a:p>
            </p:txBody>
          </p:sp>
          <p:sp>
            <p:nvSpPr>
              <p:cNvPr id="6061" name="FTU - trapezius">
                <a:extLst>
                  <a:ext uri="{FF2B5EF4-FFF2-40B4-BE49-F238E27FC236}">
                    <a16:creationId xmlns:a16="http://schemas.microsoft.com/office/drawing/2014/main" id="{C53C78AB-DEFD-2352-E295-7C47FD3431D4}"/>
                  </a:ext>
                </a:extLst>
              </p:cNvPr>
              <p:cNvSpPr txBox="1"/>
              <p:nvPr/>
            </p:nvSpPr>
            <p:spPr>
              <a:xfrm>
                <a:off x="7552779" y="977104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6059" name="FTU - latissimus dorsi">
                <a:extLst>
                  <a:ext uri="{FF2B5EF4-FFF2-40B4-BE49-F238E27FC236}">
                    <a16:creationId xmlns:a16="http://schemas.microsoft.com/office/drawing/2014/main" id="{3DA4440F-C5D4-9207-6F57-0B79783F8ECB}"/>
                  </a:ext>
                </a:extLst>
              </p:cNvPr>
              <p:cNvSpPr txBox="1"/>
              <p:nvPr/>
            </p:nvSpPr>
            <p:spPr>
              <a:xfrm>
                <a:off x="7552779" y="989317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6060" name="FTU - obliquus externus abdominis">
                <a:extLst>
                  <a:ext uri="{FF2B5EF4-FFF2-40B4-BE49-F238E27FC236}">
                    <a16:creationId xmlns:a16="http://schemas.microsoft.com/office/drawing/2014/main" id="{C14E29DD-68DB-CFDC-E9D5-7FCCE65DFE7A}"/>
                  </a:ext>
                </a:extLst>
              </p:cNvPr>
              <p:cNvSpPr txBox="1"/>
              <p:nvPr/>
            </p:nvSpPr>
            <p:spPr>
              <a:xfrm>
                <a:off x="7552779" y="1001530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Obliquus externus abdominis</a:t>
                </a:r>
              </a:p>
            </p:txBody>
          </p:sp>
          <p:sp>
            <p:nvSpPr>
              <p:cNvPr id="6063" name="FTU - rectus abdominis">
                <a:extLst>
                  <a:ext uri="{FF2B5EF4-FFF2-40B4-BE49-F238E27FC236}">
                    <a16:creationId xmlns:a16="http://schemas.microsoft.com/office/drawing/2014/main" id="{D09C2E8B-56AD-789E-AB71-B8A6508E78D2}"/>
                  </a:ext>
                </a:extLst>
              </p:cNvPr>
              <p:cNvSpPr txBox="1"/>
              <p:nvPr/>
            </p:nvSpPr>
            <p:spPr>
              <a:xfrm>
                <a:off x="7552779" y="1013743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</p:grpSp>
        <p:grpSp>
          <p:nvGrpSpPr>
            <p:cNvPr id="6748" name="organ group - arm muscles">
              <a:extLst>
                <a:ext uri="{FF2B5EF4-FFF2-40B4-BE49-F238E27FC236}">
                  <a16:creationId xmlns:a16="http://schemas.microsoft.com/office/drawing/2014/main" id="{8CBBCB93-8A53-0BD3-6BD7-17F35E09DBB9}"/>
                </a:ext>
              </a:extLst>
            </p:cNvPr>
            <p:cNvGrpSpPr/>
            <p:nvPr/>
          </p:nvGrpSpPr>
          <p:grpSpPr>
            <a:xfrm>
              <a:off x="8691590" y="10466815"/>
              <a:ext cx="1447147" cy="3393014"/>
              <a:chOff x="7548595" y="10466815"/>
              <a:chExt cx="1447147" cy="3393014"/>
            </a:xfrm>
          </p:grpSpPr>
          <p:sp>
            <p:nvSpPr>
              <p:cNvPr id="6051" name="organ - arm muscles">
                <a:extLst>
                  <a:ext uri="{FF2B5EF4-FFF2-40B4-BE49-F238E27FC236}">
                    <a16:creationId xmlns:a16="http://schemas.microsoft.com/office/drawing/2014/main" id="{98503D59-D9D6-D57C-72C0-FAE971D73C8B}"/>
                  </a:ext>
                </a:extLst>
              </p:cNvPr>
              <p:cNvSpPr txBox="1"/>
              <p:nvPr/>
            </p:nvSpPr>
            <p:spPr>
              <a:xfrm>
                <a:off x="7553833" y="10466815"/>
                <a:ext cx="1440000" cy="339301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 muscles</a:t>
                </a:r>
              </a:p>
            </p:txBody>
          </p:sp>
          <p:grpSp>
            <p:nvGrpSpPr>
              <p:cNvPr id="6693" name="FTU - biceps brachii">
                <a:extLst>
                  <a:ext uri="{FF2B5EF4-FFF2-40B4-BE49-F238E27FC236}">
                    <a16:creationId xmlns:a16="http://schemas.microsoft.com/office/drawing/2014/main" id="{D6001435-717A-0DDB-7976-2650AEF3F85B}"/>
                  </a:ext>
                </a:extLst>
              </p:cNvPr>
              <p:cNvGrpSpPr/>
              <p:nvPr/>
            </p:nvGrpSpPr>
            <p:grpSpPr>
              <a:xfrm>
                <a:off x="7553833" y="10578254"/>
                <a:ext cx="1440000" cy="108000"/>
                <a:chOff x="7553833" y="10578254"/>
                <a:chExt cx="1440000" cy="108000"/>
              </a:xfrm>
            </p:grpSpPr>
            <p:sp>
              <p:nvSpPr>
                <p:cNvPr id="6085" name="FTU - biceps brachii">
                  <a:extLst>
                    <a:ext uri="{FF2B5EF4-FFF2-40B4-BE49-F238E27FC236}">
                      <a16:creationId xmlns:a16="http://schemas.microsoft.com/office/drawing/2014/main" id="{80E4407F-3ED3-5B3F-E40A-7D0A78F06C5F}"/>
                    </a:ext>
                  </a:extLst>
                </p:cNvPr>
                <p:cNvSpPr txBox="1"/>
                <p:nvPr/>
              </p:nvSpPr>
              <p:spPr>
                <a:xfrm>
                  <a:off x="7553833" y="1057825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brachii</a:t>
                  </a:r>
                </a:p>
              </p:txBody>
            </p:sp>
            <p:grpSp>
              <p:nvGrpSpPr>
                <p:cNvPr id="6692" name="dock">
                  <a:extLst>
                    <a:ext uri="{FF2B5EF4-FFF2-40B4-BE49-F238E27FC236}">
                      <a16:creationId xmlns:a16="http://schemas.microsoft.com/office/drawing/2014/main" id="{BC8F88CC-71B6-7269-67C4-BAEF43024CED}"/>
                    </a:ext>
                  </a:extLst>
                </p:cNvPr>
                <p:cNvGrpSpPr/>
                <p:nvPr/>
              </p:nvGrpSpPr>
              <p:grpSpPr>
                <a:xfrm>
                  <a:off x="8887045" y="10584468"/>
                  <a:ext cx="84788" cy="97442"/>
                  <a:chOff x="8887045" y="10584468"/>
                  <a:chExt cx="84788" cy="97442"/>
                </a:xfrm>
              </p:grpSpPr>
              <p:sp>
                <p:nvSpPr>
                  <p:cNvPr id="6089" name="Text Box 3036">
                    <a:extLst>
                      <a:ext uri="{FF2B5EF4-FFF2-40B4-BE49-F238E27FC236}">
                        <a16:creationId xmlns:a16="http://schemas.microsoft.com/office/drawing/2014/main" id="{E6A46194-B026-7D2E-AEA8-70D2182CA82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045" y="1058446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90" name="Text Box 3036">
                    <a:extLst>
                      <a:ext uri="{FF2B5EF4-FFF2-40B4-BE49-F238E27FC236}">
                        <a16:creationId xmlns:a16="http://schemas.microsoft.com/office/drawing/2014/main" id="{92ED1958-D8CC-8B46-317F-1ED1DAEBB4F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045" y="1064591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88" name="Text Box 3036">
                    <a:extLst>
                      <a:ext uri="{FF2B5EF4-FFF2-40B4-BE49-F238E27FC236}">
                        <a16:creationId xmlns:a16="http://schemas.microsoft.com/office/drawing/2014/main" id="{4179DAB8-69C5-2759-5C1C-571D0F11344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833" y="10615189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695" name="FTU - triceps brachii">
                <a:extLst>
                  <a:ext uri="{FF2B5EF4-FFF2-40B4-BE49-F238E27FC236}">
                    <a16:creationId xmlns:a16="http://schemas.microsoft.com/office/drawing/2014/main" id="{D831D785-4AD4-4523-AFB2-DFE6A344A1E8}"/>
                  </a:ext>
                </a:extLst>
              </p:cNvPr>
              <p:cNvGrpSpPr/>
              <p:nvPr/>
            </p:nvGrpSpPr>
            <p:grpSpPr>
              <a:xfrm>
                <a:off x="7553646" y="10699113"/>
                <a:ext cx="1440000" cy="108000"/>
                <a:chOff x="7548957" y="10699113"/>
                <a:chExt cx="1440000" cy="108000"/>
              </a:xfrm>
            </p:grpSpPr>
            <p:sp>
              <p:nvSpPr>
                <p:cNvPr id="6109" name="FTU - triceps brachii">
                  <a:extLst>
                    <a:ext uri="{FF2B5EF4-FFF2-40B4-BE49-F238E27FC236}">
                      <a16:creationId xmlns:a16="http://schemas.microsoft.com/office/drawing/2014/main" id="{E6DFA023-0D1B-F9F1-AA4E-EAD0717C2341}"/>
                    </a:ext>
                  </a:extLst>
                </p:cNvPr>
                <p:cNvSpPr txBox="1"/>
                <p:nvPr/>
              </p:nvSpPr>
              <p:spPr>
                <a:xfrm>
                  <a:off x="7548957" y="106991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Triceps brachii</a:t>
                  </a:r>
                </a:p>
              </p:txBody>
            </p:sp>
            <p:grpSp>
              <p:nvGrpSpPr>
                <p:cNvPr id="6694" name="dock">
                  <a:extLst>
                    <a:ext uri="{FF2B5EF4-FFF2-40B4-BE49-F238E27FC236}">
                      <a16:creationId xmlns:a16="http://schemas.microsoft.com/office/drawing/2014/main" id="{9307C324-E096-8FAA-88F8-906225C6395A}"/>
                    </a:ext>
                  </a:extLst>
                </p:cNvPr>
                <p:cNvGrpSpPr/>
                <p:nvPr/>
              </p:nvGrpSpPr>
              <p:grpSpPr>
                <a:xfrm>
                  <a:off x="8882169" y="10705055"/>
                  <a:ext cx="84788" cy="97442"/>
                  <a:chOff x="8882169" y="10705055"/>
                  <a:chExt cx="84788" cy="97442"/>
                </a:xfrm>
              </p:grpSpPr>
              <p:sp>
                <p:nvSpPr>
                  <p:cNvPr id="6113" name="Text Box 3036">
                    <a:extLst>
                      <a:ext uri="{FF2B5EF4-FFF2-40B4-BE49-F238E27FC236}">
                        <a16:creationId xmlns:a16="http://schemas.microsoft.com/office/drawing/2014/main" id="{A7771E38-17DD-DC5C-4D0A-B67273879FC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69" y="10705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14" name="Text Box 3036">
                    <a:extLst>
                      <a:ext uri="{FF2B5EF4-FFF2-40B4-BE49-F238E27FC236}">
                        <a16:creationId xmlns:a16="http://schemas.microsoft.com/office/drawing/2014/main" id="{BFA527F7-C752-D21E-8A99-4B9C3EEE847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69" y="107664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12" name="Text Box 3036">
                    <a:extLst>
                      <a:ext uri="{FF2B5EF4-FFF2-40B4-BE49-F238E27FC236}">
                        <a16:creationId xmlns:a16="http://schemas.microsoft.com/office/drawing/2014/main" id="{EC665D70-FC57-5595-6480-8BA4E4A7342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957" y="1073577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697" name="FTU - coricobrachialis">
                <a:extLst>
                  <a:ext uri="{FF2B5EF4-FFF2-40B4-BE49-F238E27FC236}">
                    <a16:creationId xmlns:a16="http://schemas.microsoft.com/office/drawing/2014/main" id="{CCB93CED-1333-43CF-9F37-3EF2180F7E50}"/>
                  </a:ext>
                </a:extLst>
              </p:cNvPr>
              <p:cNvGrpSpPr/>
              <p:nvPr/>
            </p:nvGrpSpPr>
            <p:grpSpPr>
              <a:xfrm>
                <a:off x="7553608" y="10819857"/>
                <a:ext cx="1440000" cy="108000"/>
                <a:chOff x="7553608" y="10819857"/>
                <a:chExt cx="1440000" cy="108000"/>
              </a:xfrm>
            </p:grpSpPr>
            <p:sp>
              <p:nvSpPr>
                <p:cNvPr id="6091" name="FTU - coricobrachialis">
                  <a:extLst>
                    <a:ext uri="{FF2B5EF4-FFF2-40B4-BE49-F238E27FC236}">
                      <a16:creationId xmlns:a16="http://schemas.microsoft.com/office/drawing/2014/main" id="{546921F5-EE24-833E-3BC7-C2E986060A72}"/>
                    </a:ext>
                  </a:extLst>
                </p:cNvPr>
                <p:cNvSpPr txBox="1"/>
                <p:nvPr/>
              </p:nvSpPr>
              <p:spPr>
                <a:xfrm>
                  <a:off x="7553608" y="1081985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Coricobrachialis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696" name="dock">
                  <a:extLst>
                    <a:ext uri="{FF2B5EF4-FFF2-40B4-BE49-F238E27FC236}">
                      <a16:creationId xmlns:a16="http://schemas.microsoft.com/office/drawing/2014/main" id="{538A76EB-A4F3-F58C-8444-68C189E0488D}"/>
                    </a:ext>
                  </a:extLst>
                </p:cNvPr>
                <p:cNvGrpSpPr/>
                <p:nvPr/>
              </p:nvGrpSpPr>
              <p:grpSpPr>
                <a:xfrm>
                  <a:off x="8886820" y="10826003"/>
                  <a:ext cx="84788" cy="97442"/>
                  <a:chOff x="8886820" y="10826003"/>
                  <a:chExt cx="84788" cy="97442"/>
                </a:xfrm>
              </p:grpSpPr>
              <p:sp>
                <p:nvSpPr>
                  <p:cNvPr id="6095" name="Text Box 3036">
                    <a:extLst>
                      <a:ext uri="{FF2B5EF4-FFF2-40B4-BE49-F238E27FC236}">
                        <a16:creationId xmlns:a16="http://schemas.microsoft.com/office/drawing/2014/main" id="{44E6291B-E9B5-5EF3-7D9C-685DC3FB61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820" y="10826003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96" name="Text Box 3036">
                    <a:extLst>
                      <a:ext uri="{FF2B5EF4-FFF2-40B4-BE49-F238E27FC236}">
                        <a16:creationId xmlns:a16="http://schemas.microsoft.com/office/drawing/2014/main" id="{BE403654-EAB5-D2AF-B6CD-3C3889A4C3C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820" y="10887445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94" name="Text Box 3036">
                    <a:extLst>
                      <a:ext uri="{FF2B5EF4-FFF2-40B4-BE49-F238E27FC236}">
                        <a16:creationId xmlns:a16="http://schemas.microsoft.com/office/drawing/2014/main" id="{E27839DB-0AAD-52A6-1126-B735103FED5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608" y="1085672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699" name="FTU - brachialis">
                <a:extLst>
                  <a:ext uri="{FF2B5EF4-FFF2-40B4-BE49-F238E27FC236}">
                    <a16:creationId xmlns:a16="http://schemas.microsoft.com/office/drawing/2014/main" id="{8E877A62-9675-F18E-9A4A-0A9536533327}"/>
                  </a:ext>
                </a:extLst>
              </p:cNvPr>
              <p:cNvGrpSpPr/>
              <p:nvPr/>
            </p:nvGrpSpPr>
            <p:grpSpPr>
              <a:xfrm>
                <a:off x="7555742" y="10944090"/>
                <a:ext cx="1440000" cy="108209"/>
                <a:chOff x="7555742" y="10944090"/>
                <a:chExt cx="1440000" cy="108209"/>
              </a:xfrm>
            </p:grpSpPr>
            <p:sp>
              <p:nvSpPr>
                <p:cNvPr id="6097" name="FTU - brachialis">
                  <a:extLst>
                    <a:ext uri="{FF2B5EF4-FFF2-40B4-BE49-F238E27FC236}">
                      <a16:creationId xmlns:a16="http://schemas.microsoft.com/office/drawing/2014/main" id="{A6D07943-B2E3-9EE9-E38F-C460BBBB2759}"/>
                    </a:ext>
                  </a:extLst>
                </p:cNvPr>
                <p:cNvSpPr txBox="1"/>
                <p:nvPr/>
              </p:nvSpPr>
              <p:spPr>
                <a:xfrm>
                  <a:off x="7555742" y="1094409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Brachialis</a:t>
                  </a:r>
                </a:p>
              </p:txBody>
            </p:sp>
            <p:grpSp>
              <p:nvGrpSpPr>
                <p:cNvPr id="6698" name="dock">
                  <a:extLst>
                    <a:ext uri="{FF2B5EF4-FFF2-40B4-BE49-F238E27FC236}">
                      <a16:creationId xmlns:a16="http://schemas.microsoft.com/office/drawing/2014/main" id="{36FAC36B-085A-924C-F6C2-3236024AF496}"/>
                    </a:ext>
                  </a:extLst>
                </p:cNvPr>
                <p:cNvGrpSpPr/>
                <p:nvPr/>
              </p:nvGrpSpPr>
              <p:grpSpPr>
                <a:xfrm>
                  <a:off x="8884265" y="10954857"/>
                  <a:ext cx="84788" cy="97442"/>
                  <a:chOff x="8884265" y="10954857"/>
                  <a:chExt cx="84788" cy="97442"/>
                </a:xfrm>
              </p:grpSpPr>
              <p:sp>
                <p:nvSpPr>
                  <p:cNvPr id="6101" name="Text Box 3036">
                    <a:extLst>
                      <a:ext uri="{FF2B5EF4-FFF2-40B4-BE49-F238E27FC236}">
                        <a16:creationId xmlns:a16="http://schemas.microsoft.com/office/drawing/2014/main" id="{57D91CB7-76F6-0105-8D86-940FD9A0D6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4265" y="1095485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02" name="Text Box 3036">
                    <a:extLst>
                      <a:ext uri="{FF2B5EF4-FFF2-40B4-BE49-F238E27FC236}">
                        <a16:creationId xmlns:a16="http://schemas.microsoft.com/office/drawing/2014/main" id="{6202AD6B-E630-2A1D-9947-1978F111D14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4265" y="11016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00" name="Text Box 3036">
                    <a:extLst>
                      <a:ext uri="{FF2B5EF4-FFF2-40B4-BE49-F238E27FC236}">
                        <a16:creationId xmlns:a16="http://schemas.microsoft.com/office/drawing/2014/main" id="{63BCEB58-0C9F-17C7-1B4E-1F0FC33D6EB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3053" y="10985578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01" name="FTU - flexor pollicis longus">
                <a:extLst>
                  <a:ext uri="{FF2B5EF4-FFF2-40B4-BE49-F238E27FC236}">
                    <a16:creationId xmlns:a16="http://schemas.microsoft.com/office/drawing/2014/main" id="{409B08B5-A799-9096-B1F6-B3BA327C2AE9}"/>
                  </a:ext>
                </a:extLst>
              </p:cNvPr>
              <p:cNvGrpSpPr/>
              <p:nvPr/>
            </p:nvGrpSpPr>
            <p:grpSpPr>
              <a:xfrm>
                <a:off x="7553365" y="11146052"/>
                <a:ext cx="1440000" cy="108000"/>
                <a:chOff x="7553365" y="11146052"/>
                <a:chExt cx="1440000" cy="108000"/>
              </a:xfrm>
            </p:grpSpPr>
            <p:sp>
              <p:nvSpPr>
                <p:cNvPr id="6485" name="FTU - flexor pollicis longus">
                  <a:extLst>
                    <a:ext uri="{FF2B5EF4-FFF2-40B4-BE49-F238E27FC236}">
                      <a16:creationId xmlns:a16="http://schemas.microsoft.com/office/drawing/2014/main" id="{57A7EBE0-0B32-960D-D99E-BD901BDC4804}"/>
                    </a:ext>
                  </a:extLst>
                </p:cNvPr>
                <p:cNvSpPr txBox="1"/>
                <p:nvPr/>
              </p:nvSpPr>
              <p:spPr>
                <a:xfrm>
                  <a:off x="7553365" y="1114605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grpSp>
              <p:nvGrpSpPr>
                <p:cNvPr id="6700" name="dock">
                  <a:extLst>
                    <a:ext uri="{FF2B5EF4-FFF2-40B4-BE49-F238E27FC236}">
                      <a16:creationId xmlns:a16="http://schemas.microsoft.com/office/drawing/2014/main" id="{AB34EF19-D4EE-5B84-5B59-9E9FA396F400}"/>
                    </a:ext>
                  </a:extLst>
                </p:cNvPr>
                <p:cNvGrpSpPr/>
                <p:nvPr/>
              </p:nvGrpSpPr>
              <p:grpSpPr>
                <a:xfrm>
                  <a:off x="8886577" y="11151654"/>
                  <a:ext cx="84788" cy="97442"/>
                  <a:chOff x="8886577" y="11151654"/>
                  <a:chExt cx="84788" cy="97442"/>
                </a:xfrm>
              </p:grpSpPr>
              <p:sp>
                <p:nvSpPr>
                  <p:cNvPr id="6489" name="Text Box 3036">
                    <a:extLst>
                      <a:ext uri="{FF2B5EF4-FFF2-40B4-BE49-F238E27FC236}">
                        <a16:creationId xmlns:a16="http://schemas.microsoft.com/office/drawing/2014/main" id="{32C90174-9F7D-FD30-8FEE-4A3BAA9D0D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577" y="1115165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90" name="Text Box 3036">
                    <a:extLst>
                      <a:ext uri="{FF2B5EF4-FFF2-40B4-BE49-F238E27FC236}">
                        <a16:creationId xmlns:a16="http://schemas.microsoft.com/office/drawing/2014/main" id="{61BD0102-FEC3-CE94-D9BD-1947728A2E4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577" y="1121309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88" name="Text Box 3036">
                    <a:extLst>
                      <a:ext uri="{FF2B5EF4-FFF2-40B4-BE49-F238E27FC236}">
                        <a16:creationId xmlns:a16="http://schemas.microsoft.com/office/drawing/2014/main" id="{2580D34D-FF46-B0C8-8AB3-6FC330205E5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365" y="1118237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03" name="FTU - pronator quadratus">
                <a:extLst>
                  <a:ext uri="{FF2B5EF4-FFF2-40B4-BE49-F238E27FC236}">
                    <a16:creationId xmlns:a16="http://schemas.microsoft.com/office/drawing/2014/main" id="{94F1B53B-D194-CEC5-4ECD-3CDB7396BF5F}"/>
                  </a:ext>
                </a:extLst>
              </p:cNvPr>
              <p:cNvGrpSpPr/>
              <p:nvPr/>
            </p:nvGrpSpPr>
            <p:grpSpPr>
              <a:xfrm>
                <a:off x="7552151" y="11268306"/>
                <a:ext cx="1440000" cy="108000"/>
                <a:chOff x="7552151" y="11268306"/>
                <a:chExt cx="1440000" cy="108000"/>
              </a:xfrm>
            </p:grpSpPr>
            <p:sp>
              <p:nvSpPr>
                <p:cNvPr id="6121" name="FTU - pronator quadratus">
                  <a:extLst>
                    <a:ext uri="{FF2B5EF4-FFF2-40B4-BE49-F238E27FC236}">
                      <a16:creationId xmlns:a16="http://schemas.microsoft.com/office/drawing/2014/main" id="{5C8ED2B6-886C-BF16-A8B7-9B7A66584F03}"/>
                    </a:ext>
                  </a:extLst>
                </p:cNvPr>
                <p:cNvSpPr txBox="1"/>
                <p:nvPr/>
              </p:nvSpPr>
              <p:spPr>
                <a:xfrm>
                  <a:off x="7552151" y="1126830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grpSp>
              <p:nvGrpSpPr>
                <p:cNvPr id="6702" name="dock">
                  <a:extLst>
                    <a:ext uri="{FF2B5EF4-FFF2-40B4-BE49-F238E27FC236}">
                      <a16:creationId xmlns:a16="http://schemas.microsoft.com/office/drawing/2014/main" id="{E047D59E-E751-0763-9A64-8E2E19D83F4D}"/>
                    </a:ext>
                  </a:extLst>
                </p:cNvPr>
                <p:cNvGrpSpPr/>
                <p:nvPr/>
              </p:nvGrpSpPr>
              <p:grpSpPr>
                <a:xfrm>
                  <a:off x="8885363" y="11274044"/>
                  <a:ext cx="84788" cy="97442"/>
                  <a:chOff x="8885363" y="11274044"/>
                  <a:chExt cx="84788" cy="97442"/>
                </a:xfrm>
              </p:grpSpPr>
              <p:sp>
                <p:nvSpPr>
                  <p:cNvPr id="6125" name="Text Box 3036">
                    <a:extLst>
                      <a:ext uri="{FF2B5EF4-FFF2-40B4-BE49-F238E27FC236}">
                        <a16:creationId xmlns:a16="http://schemas.microsoft.com/office/drawing/2014/main" id="{B2C9D98F-5C4C-3E99-CDBD-60B326AB3DC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363" y="1127404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26" name="Text Box 3036">
                    <a:extLst>
                      <a:ext uri="{FF2B5EF4-FFF2-40B4-BE49-F238E27FC236}">
                        <a16:creationId xmlns:a16="http://schemas.microsoft.com/office/drawing/2014/main" id="{F6B2F8FE-2DAC-7504-B04D-37AEB8AF7F5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363" y="1133548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24" name="Text Box 3036">
                    <a:extLst>
                      <a:ext uri="{FF2B5EF4-FFF2-40B4-BE49-F238E27FC236}">
                        <a16:creationId xmlns:a16="http://schemas.microsoft.com/office/drawing/2014/main" id="{C86B6B70-700B-4A22-3ED6-3766DC9FFB1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151" y="1130476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05" name="FTU - extensor carpi ulnaris">
                <a:extLst>
                  <a:ext uri="{FF2B5EF4-FFF2-40B4-BE49-F238E27FC236}">
                    <a16:creationId xmlns:a16="http://schemas.microsoft.com/office/drawing/2014/main" id="{4F0BDF13-A950-96B0-40E4-0D1266C470CA}"/>
                  </a:ext>
                </a:extLst>
              </p:cNvPr>
              <p:cNvGrpSpPr/>
              <p:nvPr/>
            </p:nvGrpSpPr>
            <p:grpSpPr>
              <a:xfrm>
                <a:off x="7553349" y="11390314"/>
                <a:ext cx="1440000" cy="108000"/>
                <a:chOff x="7553349" y="11390314"/>
                <a:chExt cx="1440000" cy="108000"/>
              </a:xfrm>
            </p:grpSpPr>
            <p:sp>
              <p:nvSpPr>
                <p:cNvPr id="6175" name="FTU - extensor carpi ulnaris">
                  <a:extLst>
                    <a:ext uri="{FF2B5EF4-FFF2-40B4-BE49-F238E27FC236}">
                      <a16:creationId xmlns:a16="http://schemas.microsoft.com/office/drawing/2014/main" id="{1086F43B-AE08-44A7-8EEB-B052150C6F9D}"/>
                    </a:ext>
                  </a:extLst>
                </p:cNvPr>
                <p:cNvSpPr txBox="1"/>
                <p:nvPr/>
              </p:nvSpPr>
              <p:spPr>
                <a:xfrm>
                  <a:off x="7553349" y="113903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704" name="dock">
                  <a:extLst>
                    <a:ext uri="{FF2B5EF4-FFF2-40B4-BE49-F238E27FC236}">
                      <a16:creationId xmlns:a16="http://schemas.microsoft.com/office/drawing/2014/main" id="{45BFDAE2-1922-EAE5-D8FE-A75CA184FB1B}"/>
                    </a:ext>
                  </a:extLst>
                </p:cNvPr>
                <p:cNvGrpSpPr/>
                <p:nvPr/>
              </p:nvGrpSpPr>
              <p:grpSpPr>
                <a:xfrm>
                  <a:off x="8886561" y="11395916"/>
                  <a:ext cx="84788" cy="97442"/>
                  <a:chOff x="8886561" y="11395916"/>
                  <a:chExt cx="84788" cy="97442"/>
                </a:xfrm>
              </p:grpSpPr>
              <p:sp>
                <p:nvSpPr>
                  <p:cNvPr id="6179" name="Text Box 3036">
                    <a:extLst>
                      <a:ext uri="{FF2B5EF4-FFF2-40B4-BE49-F238E27FC236}">
                        <a16:creationId xmlns:a16="http://schemas.microsoft.com/office/drawing/2014/main" id="{3D1E0DA4-C9C3-43D4-6E73-205520385D5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561" y="1139591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80" name="Text Box 3036">
                    <a:extLst>
                      <a:ext uri="{FF2B5EF4-FFF2-40B4-BE49-F238E27FC236}">
                        <a16:creationId xmlns:a16="http://schemas.microsoft.com/office/drawing/2014/main" id="{B4EBFD2C-9C1E-D612-54CE-9CE74750C95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561" y="1145735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78" name="Text Box 3036">
                    <a:extLst>
                      <a:ext uri="{FF2B5EF4-FFF2-40B4-BE49-F238E27FC236}">
                        <a16:creationId xmlns:a16="http://schemas.microsoft.com/office/drawing/2014/main" id="{CC318FF9-B6B8-054A-CAFA-2C2F14E7BFE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349" y="11426637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07" name="FTU - extensor digitorum">
                <a:extLst>
                  <a:ext uri="{FF2B5EF4-FFF2-40B4-BE49-F238E27FC236}">
                    <a16:creationId xmlns:a16="http://schemas.microsoft.com/office/drawing/2014/main" id="{D4422C87-AFE2-D55E-CB83-C27450412512}"/>
                  </a:ext>
                </a:extLst>
              </p:cNvPr>
              <p:cNvGrpSpPr/>
              <p:nvPr/>
            </p:nvGrpSpPr>
            <p:grpSpPr>
              <a:xfrm>
                <a:off x="7553762" y="11512579"/>
                <a:ext cx="1440000" cy="108000"/>
                <a:chOff x="7553762" y="11512579"/>
                <a:chExt cx="1440000" cy="108000"/>
              </a:xfrm>
            </p:grpSpPr>
            <p:sp>
              <p:nvSpPr>
                <p:cNvPr id="6133" name="FTU - extensor digitorum">
                  <a:extLst>
                    <a:ext uri="{FF2B5EF4-FFF2-40B4-BE49-F238E27FC236}">
                      <a16:creationId xmlns:a16="http://schemas.microsoft.com/office/drawing/2014/main" id="{2CF74D9C-41C2-C049-63FE-F69CB56BD2AC}"/>
                    </a:ext>
                  </a:extLst>
                </p:cNvPr>
                <p:cNvSpPr txBox="1"/>
                <p:nvPr/>
              </p:nvSpPr>
              <p:spPr>
                <a:xfrm>
                  <a:off x="7553762" y="115125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grpSp>
              <p:nvGrpSpPr>
                <p:cNvPr id="6706" name="dock">
                  <a:extLst>
                    <a:ext uri="{FF2B5EF4-FFF2-40B4-BE49-F238E27FC236}">
                      <a16:creationId xmlns:a16="http://schemas.microsoft.com/office/drawing/2014/main" id="{B62A40EF-578A-755C-C945-4CB9C3897A01}"/>
                    </a:ext>
                  </a:extLst>
                </p:cNvPr>
                <p:cNvGrpSpPr/>
                <p:nvPr/>
              </p:nvGrpSpPr>
              <p:grpSpPr>
                <a:xfrm>
                  <a:off x="8886974" y="11518181"/>
                  <a:ext cx="84788" cy="97442"/>
                  <a:chOff x="8886974" y="11518181"/>
                  <a:chExt cx="84788" cy="97442"/>
                </a:xfrm>
              </p:grpSpPr>
              <p:sp>
                <p:nvSpPr>
                  <p:cNvPr id="6137" name="Text Box 3036">
                    <a:extLst>
                      <a:ext uri="{FF2B5EF4-FFF2-40B4-BE49-F238E27FC236}">
                        <a16:creationId xmlns:a16="http://schemas.microsoft.com/office/drawing/2014/main" id="{F0C53A29-4B2C-71AE-3E73-A5F06CAD3A4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974" y="1151818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38" name="Text Box 3036">
                    <a:extLst>
                      <a:ext uri="{FF2B5EF4-FFF2-40B4-BE49-F238E27FC236}">
                        <a16:creationId xmlns:a16="http://schemas.microsoft.com/office/drawing/2014/main" id="{D15A622F-60DB-6AAB-13FE-7943F80D3EC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974" y="11579623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36" name="Text Box 3036">
                    <a:extLst>
                      <a:ext uri="{FF2B5EF4-FFF2-40B4-BE49-F238E27FC236}">
                        <a16:creationId xmlns:a16="http://schemas.microsoft.com/office/drawing/2014/main" id="{24EEEFB4-1B7C-E574-DCEA-410A9544D56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762" y="1154890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09" name="FTU - extensor digiti minimi">
                <a:extLst>
                  <a:ext uri="{FF2B5EF4-FFF2-40B4-BE49-F238E27FC236}">
                    <a16:creationId xmlns:a16="http://schemas.microsoft.com/office/drawing/2014/main" id="{B0FDDC54-CF45-8EC7-F817-914C6834142E}"/>
                  </a:ext>
                </a:extLst>
              </p:cNvPr>
              <p:cNvGrpSpPr/>
              <p:nvPr/>
            </p:nvGrpSpPr>
            <p:grpSpPr>
              <a:xfrm>
                <a:off x="7552202" y="11634278"/>
                <a:ext cx="1440000" cy="108000"/>
                <a:chOff x="7552202" y="11634278"/>
                <a:chExt cx="1440000" cy="108000"/>
              </a:xfrm>
            </p:grpSpPr>
            <p:sp>
              <p:nvSpPr>
                <p:cNvPr id="6491" name="FTU - extensor digiti minimi">
                  <a:extLst>
                    <a:ext uri="{FF2B5EF4-FFF2-40B4-BE49-F238E27FC236}">
                      <a16:creationId xmlns:a16="http://schemas.microsoft.com/office/drawing/2014/main" id="{8428E119-4C23-EC23-21F9-AB7516F4A712}"/>
                    </a:ext>
                  </a:extLst>
                </p:cNvPr>
                <p:cNvSpPr txBox="1"/>
                <p:nvPr/>
              </p:nvSpPr>
              <p:spPr>
                <a:xfrm>
                  <a:off x="7552202" y="1163427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708" name="dock">
                  <a:extLst>
                    <a:ext uri="{FF2B5EF4-FFF2-40B4-BE49-F238E27FC236}">
                      <a16:creationId xmlns:a16="http://schemas.microsoft.com/office/drawing/2014/main" id="{A1C28363-AE22-7B7B-16E4-EAE2A1F1D8F1}"/>
                    </a:ext>
                  </a:extLst>
                </p:cNvPr>
                <p:cNvGrpSpPr/>
                <p:nvPr/>
              </p:nvGrpSpPr>
              <p:grpSpPr>
                <a:xfrm>
                  <a:off x="8885414" y="11639880"/>
                  <a:ext cx="84788" cy="97442"/>
                  <a:chOff x="8885414" y="11639880"/>
                  <a:chExt cx="84788" cy="97442"/>
                </a:xfrm>
              </p:grpSpPr>
              <p:sp>
                <p:nvSpPr>
                  <p:cNvPr id="6495" name="Text Box 3036">
                    <a:extLst>
                      <a:ext uri="{FF2B5EF4-FFF2-40B4-BE49-F238E27FC236}">
                        <a16:creationId xmlns:a16="http://schemas.microsoft.com/office/drawing/2014/main" id="{E64B688E-DFC8-3512-2CD8-E24898C0D7F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14" y="1163988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96" name="Text Box 3036">
                    <a:extLst>
                      <a:ext uri="{FF2B5EF4-FFF2-40B4-BE49-F238E27FC236}">
                        <a16:creationId xmlns:a16="http://schemas.microsoft.com/office/drawing/2014/main" id="{24614EF4-92EE-D721-19EB-D5712602E0B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14" y="1170132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94" name="Text Box 3036">
                    <a:extLst>
                      <a:ext uri="{FF2B5EF4-FFF2-40B4-BE49-F238E27FC236}">
                        <a16:creationId xmlns:a16="http://schemas.microsoft.com/office/drawing/2014/main" id="{64E7FD0E-F310-7941-DD36-7DA8A91203F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02" y="11670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11" name="FTU - extensor indicis">
                <a:extLst>
                  <a:ext uri="{FF2B5EF4-FFF2-40B4-BE49-F238E27FC236}">
                    <a16:creationId xmlns:a16="http://schemas.microsoft.com/office/drawing/2014/main" id="{2B3980B9-326A-FE1F-550E-1F7ACEA3B8A6}"/>
                  </a:ext>
                </a:extLst>
              </p:cNvPr>
              <p:cNvGrpSpPr/>
              <p:nvPr/>
            </p:nvGrpSpPr>
            <p:grpSpPr>
              <a:xfrm>
                <a:off x="7552208" y="11752013"/>
                <a:ext cx="1440000" cy="108000"/>
                <a:chOff x="7552208" y="11752013"/>
                <a:chExt cx="1440000" cy="108000"/>
              </a:xfrm>
            </p:grpSpPr>
            <p:sp>
              <p:nvSpPr>
                <p:cNvPr id="6497" name="FTU - extensor indicis">
                  <a:extLst>
                    <a:ext uri="{FF2B5EF4-FFF2-40B4-BE49-F238E27FC236}">
                      <a16:creationId xmlns:a16="http://schemas.microsoft.com/office/drawing/2014/main" id="{E4F853DD-8BF8-3065-8F76-772420978EDC}"/>
                    </a:ext>
                  </a:extLst>
                </p:cNvPr>
                <p:cNvSpPr txBox="1"/>
                <p:nvPr/>
              </p:nvSpPr>
              <p:spPr>
                <a:xfrm>
                  <a:off x="7552208" y="117520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grpSp>
              <p:nvGrpSpPr>
                <p:cNvPr id="6710" name="dock">
                  <a:extLst>
                    <a:ext uri="{FF2B5EF4-FFF2-40B4-BE49-F238E27FC236}">
                      <a16:creationId xmlns:a16="http://schemas.microsoft.com/office/drawing/2014/main" id="{2DE2895F-1F34-ABFA-34BC-34468D079BEF}"/>
                    </a:ext>
                  </a:extLst>
                </p:cNvPr>
                <p:cNvGrpSpPr/>
                <p:nvPr/>
              </p:nvGrpSpPr>
              <p:grpSpPr>
                <a:xfrm>
                  <a:off x="8885420" y="11757615"/>
                  <a:ext cx="84788" cy="97442"/>
                  <a:chOff x="8885420" y="11757615"/>
                  <a:chExt cx="84788" cy="97442"/>
                </a:xfrm>
              </p:grpSpPr>
              <p:sp>
                <p:nvSpPr>
                  <p:cNvPr id="6501" name="Text Box 3036">
                    <a:extLst>
                      <a:ext uri="{FF2B5EF4-FFF2-40B4-BE49-F238E27FC236}">
                        <a16:creationId xmlns:a16="http://schemas.microsoft.com/office/drawing/2014/main" id="{C203ABBE-4BB8-AADD-B31B-00421FCC95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20" y="1175761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02" name="Text Box 3036">
                    <a:extLst>
                      <a:ext uri="{FF2B5EF4-FFF2-40B4-BE49-F238E27FC236}">
                        <a16:creationId xmlns:a16="http://schemas.microsoft.com/office/drawing/2014/main" id="{8C589BA4-32C4-887A-EA4F-51A30981E43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20" y="1181905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00" name="Text Box 3036">
                    <a:extLst>
                      <a:ext uri="{FF2B5EF4-FFF2-40B4-BE49-F238E27FC236}">
                        <a16:creationId xmlns:a16="http://schemas.microsoft.com/office/drawing/2014/main" id="{F6621E15-FD52-1D3D-A6C0-D83DD2DFE5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08" y="1178833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13" name="FTU - extensor pollicis brevis">
                <a:extLst>
                  <a:ext uri="{FF2B5EF4-FFF2-40B4-BE49-F238E27FC236}">
                    <a16:creationId xmlns:a16="http://schemas.microsoft.com/office/drawing/2014/main" id="{CF210463-AED4-D23A-41A1-D998606A07CF}"/>
                  </a:ext>
                </a:extLst>
              </p:cNvPr>
              <p:cNvGrpSpPr/>
              <p:nvPr/>
            </p:nvGrpSpPr>
            <p:grpSpPr>
              <a:xfrm>
                <a:off x="7552530" y="11874522"/>
                <a:ext cx="1440000" cy="108000"/>
                <a:chOff x="7552530" y="11874522"/>
                <a:chExt cx="1440000" cy="108000"/>
              </a:xfrm>
            </p:grpSpPr>
            <p:sp>
              <p:nvSpPr>
                <p:cNvPr id="6193" name="FTU - extensor pollicis brevis">
                  <a:extLst>
                    <a:ext uri="{FF2B5EF4-FFF2-40B4-BE49-F238E27FC236}">
                      <a16:creationId xmlns:a16="http://schemas.microsoft.com/office/drawing/2014/main" id="{430FC78F-6987-3BEA-0501-F777E0B184F6}"/>
                    </a:ext>
                  </a:extLst>
                </p:cNvPr>
                <p:cNvSpPr txBox="1"/>
                <p:nvPr/>
              </p:nvSpPr>
              <p:spPr>
                <a:xfrm>
                  <a:off x="7552530" y="1187452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grpSp>
              <p:nvGrpSpPr>
                <p:cNvPr id="6712" name="dock">
                  <a:extLst>
                    <a:ext uri="{FF2B5EF4-FFF2-40B4-BE49-F238E27FC236}">
                      <a16:creationId xmlns:a16="http://schemas.microsoft.com/office/drawing/2014/main" id="{8E4D85EC-3722-F80B-15C9-97508CAA27FD}"/>
                    </a:ext>
                  </a:extLst>
                </p:cNvPr>
                <p:cNvGrpSpPr/>
                <p:nvPr/>
              </p:nvGrpSpPr>
              <p:grpSpPr>
                <a:xfrm>
                  <a:off x="8885742" y="11880124"/>
                  <a:ext cx="84788" cy="97442"/>
                  <a:chOff x="8885742" y="11880124"/>
                  <a:chExt cx="84788" cy="97442"/>
                </a:xfrm>
              </p:grpSpPr>
              <p:sp>
                <p:nvSpPr>
                  <p:cNvPr id="6197" name="Text Box 3036">
                    <a:extLst>
                      <a:ext uri="{FF2B5EF4-FFF2-40B4-BE49-F238E27FC236}">
                        <a16:creationId xmlns:a16="http://schemas.microsoft.com/office/drawing/2014/main" id="{2941560F-DB94-968B-225E-3A5F5B7207F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742" y="1188012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98" name="Text Box 3036">
                    <a:extLst>
                      <a:ext uri="{FF2B5EF4-FFF2-40B4-BE49-F238E27FC236}">
                        <a16:creationId xmlns:a16="http://schemas.microsoft.com/office/drawing/2014/main" id="{B21F44D3-BE62-3234-6F4E-D71AAE3277B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742" y="1194156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96" name="Text Box 3036">
                    <a:extLst>
                      <a:ext uri="{FF2B5EF4-FFF2-40B4-BE49-F238E27FC236}">
                        <a16:creationId xmlns:a16="http://schemas.microsoft.com/office/drawing/2014/main" id="{4DA20C6F-7486-743C-CC9E-4DF74FFFEB1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530" y="1191084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15" name="FTU - extensor pollicis longus">
                <a:extLst>
                  <a:ext uri="{FF2B5EF4-FFF2-40B4-BE49-F238E27FC236}">
                    <a16:creationId xmlns:a16="http://schemas.microsoft.com/office/drawing/2014/main" id="{550FA61C-3D0A-209B-53E4-AA58BCCCBBB4}"/>
                  </a:ext>
                </a:extLst>
              </p:cNvPr>
              <p:cNvGrpSpPr/>
              <p:nvPr/>
            </p:nvGrpSpPr>
            <p:grpSpPr>
              <a:xfrm>
                <a:off x="7552086" y="11996069"/>
                <a:ext cx="1440000" cy="108000"/>
                <a:chOff x="7552086" y="11996069"/>
                <a:chExt cx="1440000" cy="108000"/>
              </a:xfrm>
            </p:grpSpPr>
            <p:sp>
              <p:nvSpPr>
                <p:cNvPr id="6503" name="FTU - extensor pollicis longus">
                  <a:extLst>
                    <a:ext uri="{FF2B5EF4-FFF2-40B4-BE49-F238E27FC236}">
                      <a16:creationId xmlns:a16="http://schemas.microsoft.com/office/drawing/2014/main" id="{257B9F67-8B70-2B4F-1161-D732AF377933}"/>
                    </a:ext>
                  </a:extLst>
                </p:cNvPr>
                <p:cNvSpPr txBox="1"/>
                <p:nvPr/>
              </p:nvSpPr>
              <p:spPr>
                <a:xfrm>
                  <a:off x="7552086" y="119960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  <p:grpSp>
              <p:nvGrpSpPr>
                <p:cNvPr id="6714" name="dock">
                  <a:extLst>
                    <a:ext uri="{FF2B5EF4-FFF2-40B4-BE49-F238E27FC236}">
                      <a16:creationId xmlns:a16="http://schemas.microsoft.com/office/drawing/2014/main" id="{1463B827-F2C7-EAB5-D014-3BC0AFB86E0C}"/>
                    </a:ext>
                  </a:extLst>
                </p:cNvPr>
                <p:cNvGrpSpPr/>
                <p:nvPr/>
              </p:nvGrpSpPr>
              <p:grpSpPr>
                <a:xfrm>
                  <a:off x="8885298" y="12001671"/>
                  <a:ext cx="84788" cy="97442"/>
                  <a:chOff x="8885298" y="12001671"/>
                  <a:chExt cx="84788" cy="97442"/>
                </a:xfrm>
              </p:grpSpPr>
              <p:sp>
                <p:nvSpPr>
                  <p:cNvPr id="6507" name="Text Box 3036">
                    <a:extLst>
                      <a:ext uri="{FF2B5EF4-FFF2-40B4-BE49-F238E27FC236}">
                        <a16:creationId xmlns:a16="http://schemas.microsoft.com/office/drawing/2014/main" id="{3AD2727A-4B1B-6FE9-0991-CC955270717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298" y="1200167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08" name="Text Box 3036">
                    <a:extLst>
                      <a:ext uri="{FF2B5EF4-FFF2-40B4-BE49-F238E27FC236}">
                        <a16:creationId xmlns:a16="http://schemas.microsoft.com/office/drawing/2014/main" id="{5677DD28-CB24-1A89-AA39-4B624A4BE48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298" y="12063113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06" name="Text Box 3036">
                    <a:extLst>
                      <a:ext uri="{FF2B5EF4-FFF2-40B4-BE49-F238E27FC236}">
                        <a16:creationId xmlns:a16="http://schemas.microsoft.com/office/drawing/2014/main" id="{6AF965BE-43DC-72D5-6D8D-3FEAF88A78B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086" y="1203239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17" name="FTU - supinator">
                <a:extLst>
                  <a:ext uri="{FF2B5EF4-FFF2-40B4-BE49-F238E27FC236}">
                    <a16:creationId xmlns:a16="http://schemas.microsoft.com/office/drawing/2014/main" id="{4262F3B7-A0E4-DDF1-9AB6-7AFAD05A9F13}"/>
                  </a:ext>
                </a:extLst>
              </p:cNvPr>
              <p:cNvGrpSpPr/>
              <p:nvPr/>
            </p:nvGrpSpPr>
            <p:grpSpPr>
              <a:xfrm>
                <a:off x="7551988" y="12116277"/>
                <a:ext cx="1440000" cy="108000"/>
                <a:chOff x="7551988" y="12116277"/>
                <a:chExt cx="1440000" cy="108000"/>
              </a:xfrm>
            </p:grpSpPr>
            <p:sp>
              <p:nvSpPr>
                <p:cNvPr id="6127" name="FTU - supinator">
                  <a:extLst>
                    <a:ext uri="{FF2B5EF4-FFF2-40B4-BE49-F238E27FC236}">
                      <a16:creationId xmlns:a16="http://schemas.microsoft.com/office/drawing/2014/main" id="{8609E699-E7EC-0003-8794-D97C253A957A}"/>
                    </a:ext>
                  </a:extLst>
                </p:cNvPr>
                <p:cNvSpPr txBox="1"/>
                <p:nvPr/>
              </p:nvSpPr>
              <p:spPr>
                <a:xfrm>
                  <a:off x="7551988" y="1211627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grpSp>
              <p:nvGrpSpPr>
                <p:cNvPr id="6716" name="dock">
                  <a:extLst>
                    <a:ext uri="{FF2B5EF4-FFF2-40B4-BE49-F238E27FC236}">
                      <a16:creationId xmlns:a16="http://schemas.microsoft.com/office/drawing/2014/main" id="{226485B5-024C-7368-5FBA-C2B561F91345}"/>
                    </a:ext>
                  </a:extLst>
                </p:cNvPr>
                <p:cNvGrpSpPr/>
                <p:nvPr/>
              </p:nvGrpSpPr>
              <p:grpSpPr>
                <a:xfrm>
                  <a:off x="8885200" y="12121947"/>
                  <a:ext cx="84788" cy="97442"/>
                  <a:chOff x="8885200" y="12121947"/>
                  <a:chExt cx="84788" cy="97442"/>
                </a:xfrm>
              </p:grpSpPr>
              <p:sp>
                <p:nvSpPr>
                  <p:cNvPr id="6131" name="Text Box 3036">
                    <a:extLst>
                      <a:ext uri="{FF2B5EF4-FFF2-40B4-BE49-F238E27FC236}">
                        <a16:creationId xmlns:a16="http://schemas.microsoft.com/office/drawing/2014/main" id="{F25B30E5-4959-3B13-D763-62C9310C300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200" y="1212194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32" name="Text Box 3036">
                    <a:extLst>
                      <a:ext uri="{FF2B5EF4-FFF2-40B4-BE49-F238E27FC236}">
                        <a16:creationId xmlns:a16="http://schemas.microsoft.com/office/drawing/2014/main" id="{5A07ECAE-A289-0516-9430-CB540801D5D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200" y="1218338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30" name="Text Box 3036">
                    <a:extLst>
                      <a:ext uri="{FF2B5EF4-FFF2-40B4-BE49-F238E27FC236}">
                        <a16:creationId xmlns:a16="http://schemas.microsoft.com/office/drawing/2014/main" id="{DADA05E4-F979-C808-7D55-AE0E49498D4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3988" y="12152668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24" name="FTU - brachioradialis">
                <a:extLst>
                  <a:ext uri="{FF2B5EF4-FFF2-40B4-BE49-F238E27FC236}">
                    <a16:creationId xmlns:a16="http://schemas.microsoft.com/office/drawing/2014/main" id="{21A9DAC5-F978-814E-FDF2-61FC51F513D5}"/>
                  </a:ext>
                </a:extLst>
              </p:cNvPr>
              <p:cNvGrpSpPr/>
              <p:nvPr/>
            </p:nvGrpSpPr>
            <p:grpSpPr>
              <a:xfrm>
                <a:off x="7553673" y="12497045"/>
                <a:ext cx="1440000" cy="108000"/>
                <a:chOff x="7553673" y="12497045"/>
                <a:chExt cx="1440000" cy="108000"/>
              </a:xfrm>
            </p:grpSpPr>
            <p:sp>
              <p:nvSpPr>
                <p:cNvPr id="6157" name="FTU - brachioradialis">
                  <a:extLst>
                    <a:ext uri="{FF2B5EF4-FFF2-40B4-BE49-F238E27FC236}">
                      <a16:creationId xmlns:a16="http://schemas.microsoft.com/office/drawing/2014/main" id="{A20138C3-378E-F3BC-57C3-A0980DE10A77}"/>
                    </a:ext>
                  </a:extLst>
                </p:cNvPr>
                <p:cNvSpPr txBox="1"/>
                <p:nvPr/>
              </p:nvSpPr>
              <p:spPr>
                <a:xfrm>
                  <a:off x="7553673" y="124970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 </a:t>
                  </a:r>
                </a:p>
              </p:txBody>
            </p:sp>
            <p:grpSp>
              <p:nvGrpSpPr>
                <p:cNvPr id="6723" name="dock">
                  <a:extLst>
                    <a:ext uri="{FF2B5EF4-FFF2-40B4-BE49-F238E27FC236}">
                      <a16:creationId xmlns:a16="http://schemas.microsoft.com/office/drawing/2014/main" id="{AAEA229B-B015-3E39-8FFC-C04A20FB31D1}"/>
                    </a:ext>
                  </a:extLst>
                </p:cNvPr>
                <p:cNvGrpSpPr/>
                <p:nvPr/>
              </p:nvGrpSpPr>
              <p:grpSpPr>
                <a:xfrm>
                  <a:off x="8886885" y="12503123"/>
                  <a:ext cx="84788" cy="97442"/>
                  <a:chOff x="8886885" y="12503123"/>
                  <a:chExt cx="84788" cy="97442"/>
                </a:xfrm>
              </p:grpSpPr>
              <p:sp>
                <p:nvSpPr>
                  <p:cNvPr id="6161" name="Text Box 3036">
                    <a:extLst>
                      <a:ext uri="{FF2B5EF4-FFF2-40B4-BE49-F238E27FC236}">
                        <a16:creationId xmlns:a16="http://schemas.microsoft.com/office/drawing/2014/main" id="{EE4F91BC-B214-4098-0D7A-7B12E163DED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885" y="12503123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62" name="Text Box 3036">
                    <a:extLst>
                      <a:ext uri="{FF2B5EF4-FFF2-40B4-BE49-F238E27FC236}">
                        <a16:creationId xmlns:a16="http://schemas.microsoft.com/office/drawing/2014/main" id="{AE8A07D9-98D0-B62D-86BB-C143B6195A8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885" y="12564565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60" name="Text Box 3036">
                    <a:extLst>
                      <a:ext uri="{FF2B5EF4-FFF2-40B4-BE49-F238E27FC236}">
                        <a16:creationId xmlns:a16="http://schemas.microsoft.com/office/drawing/2014/main" id="{E4285C7F-8E6E-98E6-A222-9A9C4AFB910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673" y="1253384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20" name="FTU - flexor carpi radialis">
                <a:extLst>
                  <a:ext uri="{FF2B5EF4-FFF2-40B4-BE49-F238E27FC236}">
                    <a16:creationId xmlns:a16="http://schemas.microsoft.com/office/drawing/2014/main" id="{97F5CF93-5BE4-7EFA-B1D1-230F3B28B0A2}"/>
                  </a:ext>
                </a:extLst>
              </p:cNvPr>
              <p:cNvGrpSpPr/>
              <p:nvPr/>
            </p:nvGrpSpPr>
            <p:grpSpPr>
              <a:xfrm>
                <a:off x="7552991" y="12616617"/>
                <a:ext cx="1440000" cy="108000"/>
                <a:chOff x="7552991" y="12616617"/>
                <a:chExt cx="1440000" cy="108000"/>
              </a:xfrm>
            </p:grpSpPr>
            <p:sp>
              <p:nvSpPr>
                <p:cNvPr id="6139" name="FTU - flexor carpi radialis">
                  <a:extLst>
                    <a:ext uri="{FF2B5EF4-FFF2-40B4-BE49-F238E27FC236}">
                      <a16:creationId xmlns:a16="http://schemas.microsoft.com/office/drawing/2014/main" id="{6E006C6A-D0F7-B266-BA23-CB0AF125DB5E}"/>
                    </a:ext>
                  </a:extLst>
                </p:cNvPr>
                <p:cNvSpPr txBox="1"/>
                <p:nvPr/>
              </p:nvSpPr>
              <p:spPr>
                <a:xfrm>
                  <a:off x="7552991" y="126166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grpSp>
              <p:nvGrpSpPr>
                <p:cNvPr id="6719" name="dock">
                  <a:extLst>
                    <a:ext uri="{FF2B5EF4-FFF2-40B4-BE49-F238E27FC236}">
                      <a16:creationId xmlns:a16="http://schemas.microsoft.com/office/drawing/2014/main" id="{9B1668E8-313E-CAB7-9B7E-59AF1A2B3C57}"/>
                    </a:ext>
                  </a:extLst>
                </p:cNvPr>
                <p:cNvGrpSpPr/>
                <p:nvPr/>
              </p:nvGrpSpPr>
              <p:grpSpPr>
                <a:xfrm>
                  <a:off x="8886203" y="12621896"/>
                  <a:ext cx="84788" cy="97442"/>
                  <a:chOff x="8886203" y="12621896"/>
                  <a:chExt cx="84788" cy="97442"/>
                </a:xfrm>
              </p:grpSpPr>
              <p:sp>
                <p:nvSpPr>
                  <p:cNvPr id="6143" name="Text Box 3036">
                    <a:extLst>
                      <a:ext uri="{FF2B5EF4-FFF2-40B4-BE49-F238E27FC236}">
                        <a16:creationId xmlns:a16="http://schemas.microsoft.com/office/drawing/2014/main" id="{54BC7BA2-AFAF-B01F-2F11-38F404B72E6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03" y="126218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44" name="Text Box 3036">
                    <a:extLst>
                      <a:ext uri="{FF2B5EF4-FFF2-40B4-BE49-F238E27FC236}">
                        <a16:creationId xmlns:a16="http://schemas.microsoft.com/office/drawing/2014/main" id="{6DEA6D22-4065-FEA1-52AE-620AFC089C4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03" y="1268333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42" name="Text Box 3036">
                    <a:extLst>
                      <a:ext uri="{FF2B5EF4-FFF2-40B4-BE49-F238E27FC236}">
                        <a16:creationId xmlns:a16="http://schemas.microsoft.com/office/drawing/2014/main" id="{3F1CA887-ECE6-C510-A799-EA95857296E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991" y="12652617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22" name="FTU - flexor carpi ulnaris">
                <a:extLst>
                  <a:ext uri="{FF2B5EF4-FFF2-40B4-BE49-F238E27FC236}">
                    <a16:creationId xmlns:a16="http://schemas.microsoft.com/office/drawing/2014/main" id="{9F6E07D1-7854-FF94-1218-6BE21527BF4E}"/>
                  </a:ext>
                </a:extLst>
              </p:cNvPr>
              <p:cNvGrpSpPr/>
              <p:nvPr/>
            </p:nvGrpSpPr>
            <p:grpSpPr>
              <a:xfrm>
                <a:off x="7553427" y="12735800"/>
                <a:ext cx="1440000" cy="108000"/>
                <a:chOff x="7553427" y="12735800"/>
                <a:chExt cx="1440000" cy="108000"/>
              </a:xfrm>
            </p:grpSpPr>
            <p:sp>
              <p:nvSpPr>
                <p:cNvPr id="6181" name="FTU - flexor carpi ulnaris">
                  <a:extLst>
                    <a:ext uri="{FF2B5EF4-FFF2-40B4-BE49-F238E27FC236}">
                      <a16:creationId xmlns:a16="http://schemas.microsoft.com/office/drawing/2014/main" id="{09E91754-791A-B7C8-9588-245D40976C46}"/>
                    </a:ext>
                  </a:extLst>
                </p:cNvPr>
                <p:cNvSpPr txBox="1"/>
                <p:nvPr/>
              </p:nvSpPr>
              <p:spPr>
                <a:xfrm>
                  <a:off x="7553427" y="1273580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721" name="dock">
                  <a:extLst>
                    <a:ext uri="{FF2B5EF4-FFF2-40B4-BE49-F238E27FC236}">
                      <a16:creationId xmlns:a16="http://schemas.microsoft.com/office/drawing/2014/main" id="{2356CB81-0214-348C-88A3-C65FAEB8475C}"/>
                    </a:ext>
                  </a:extLst>
                </p:cNvPr>
                <p:cNvGrpSpPr/>
                <p:nvPr/>
              </p:nvGrpSpPr>
              <p:grpSpPr>
                <a:xfrm>
                  <a:off x="8886639" y="12741402"/>
                  <a:ext cx="84788" cy="97442"/>
                  <a:chOff x="8886639" y="12741402"/>
                  <a:chExt cx="84788" cy="97442"/>
                </a:xfrm>
              </p:grpSpPr>
              <p:sp>
                <p:nvSpPr>
                  <p:cNvPr id="6185" name="Text Box 3036">
                    <a:extLst>
                      <a:ext uri="{FF2B5EF4-FFF2-40B4-BE49-F238E27FC236}">
                        <a16:creationId xmlns:a16="http://schemas.microsoft.com/office/drawing/2014/main" id="{DF0EF61E-5045-33D2-633D-FCB267F7FBB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639" y="1274140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86" name="Text Box 3036">
                    <a:extLst>
                      <a:ext uri="{FF2B5EF4-FFF2-40B4-BE49-F238E27FC236}">
                        <a16:creationId xmlns:a16="http://schemas.microsoft.com/office/drawing/2014/main" id="{3839059A-2DF5-6645-24C8-F66C26CD83E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639" y="12802844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84" name="Text Box 3036">
                    <a:extLst>
                      <a:ext uri="{FF2B5EF4-FFF2-40B4-BE49-F238E27FC236}">
                        <a16:creationId xmlns:a16="http://schemas.microsoft.com/office/drawing/2014/main" id="{247A6539-7267-FF42-601A-BB55A7334C5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427" y="127721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33" name="FTU - flexor digitorum superficialis">
                <a:extLst>
                  <a:ext uri="{FF2B5EF4-FFF2-40B4-BE49-F238E27FC236}">
                    <a16:creationId xmlns:a16="http://schemas.microsoft.com/office/drawing/2014/main" id="{84D69295-C0E4-6F86-509E-5EF26F41B97B}"/>
                  </a:ext>
                </a:extLst>
              </p:cNvPr>
              <p:cNvGrpSpPr/>
              <p:nvPr/>
            </p:nvGrpSpPr>
            <p:grpSpPr>
              <a:xfrm>
                <a:off x="7553519" y="12855094"/>
                <a:ext cx="1440000" cy="108000"/>
                <a:chOff x="7553519" y="12855094"/>
                <a:chExt cx="1440000" cy="108000"/>
              </a:xfrm>
            </p:grpSpPr>
            <p:sp>
              <p:nvSpPr>
                <p:cNvPr id="6115" name="FTU - flexor digitorum superficialis">
                  <a:extLst>
                    <a:ext uri="{FF2B5EF4-FFF2-40B4-BE49-F238E27FC236}">
                      <a16:creationId xmlns:a16="http://schemas.microsoft.com/office/drawing/2014/main" id="{1BBC3EA5-2438-38BE-DBEF-9A6237402809}"/>
                    </a:ext>
                  </a:extLst>
                </p:cNvPr>
                <p:cNvSpPr txBox="1"/>
                <p:nvPr/>
              </p:nvSpPr>
              <p:spPr>
                <a:xfrm>
                  <a:off x="7553519" y="128550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grpSp>
              <p:nvGrpSpPr>
                <p:cNvPr id="6732" name="dock">
                  <a:extLst>
                    <a:ext uri="{FF2B5EF4-FFF2-40B4-BE49-F238E27FC236}">
                      <a16:creationId xmlns:a16="http://schemas.microsoft.com/office/drawing/2014/main" id="{9425656B-8F92-529E-8D34-92EF98C37C1C}"/>
                    </a:ext>
                  </a:extLst>
                </p:cNvPr>
                <p:cNvGrpSpPr/>
                <p:nvPr/>
              </p:nvGrpSpPr>
              <p:grpSpPr>
                <a:xfrm>
                  <a:off x="8883637" y="12862806"/>
                  <a:ext cx="84788" cy="97442"/>
                  <a:chOff x="8883637" y="12862806"/>
                  <a:chExt cx="84788" cy="97442"/>
                </a:xfrm>
              </p:grpSpPr>
              <p:sp>
                <p:nvSpPr>
                  <p:cNvPr id="6730" name="Text Box 3036">
                    <a:extLst>
                      <a:ext uri="{FF2B5EF4-FFF2-40B4-BE49-F238E27FC236}">
                        <a16:creationId xmlns:a16="http://schemas.microsoft.com/office/drawing/2014/main" id="{999A97C7-9A19-A5E4-ED58-E7413F7B1C8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3637" y="1286280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31" name="Text Box 3036">
                    <a:extLst>
                      <a:ext uri="{FF2B5EF4-FFF2-40B4-BE49-F238E27FC236}">
                        <a16:creationId xmlns:a16="http://schemas.microsoft.com/office/drawing/2014/main" id="{590CA9E8-45A0-08FF-7E67-3D583241CAE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3637" y="1292424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29" name="Text Box 3036">
                    <a:extLst>
                      <a:ext uri="{FF2B5EF4-FFF2-40B4-BE49-F238E27FC236}">
                        <a16:creationId xmlns:a16="http://schemas.microsoft.com/office/drawing/2014/main" id="{A29BA6A2-DEB9-BC24-836B-713A2EFCE23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2425" y="12893527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35" name="FTU - palmaris longus">
                <a:extLst>
                  <a:ext uri="{FF2B5EF4-FFF2-40B4-BE49-F238E27FC236}">
                    <a16:creationId xmlns:a16="http://schemas.microsoft.com/office/drawing/2014/main" id="{2B71FE58-E59A-08A7-A9C9-BFBE1E59BC88}"/>
                  </a:ext>
                </a:extLst>
              </p:cNvPr>
              <p:cNvGrpSpPr/>
              <p:nvPr/>
            </p:nvGrpSpPr>
            <p:grpSpPr>
              <a:xfrm>
                <a:off x="7548595" y="12976525"/>
                <a:ext cx="1440000" cy="108000"/>
                <a:chOff x="7548595" y="12976525"/>
                <a:chExt cx="1440000" cy="108000"/>
              </a:xfrm>
            </p:grpSpPr>
            <p:sp>
              <p:nvSpPr>
                <p:cNvPr id="6145" name="FTU - palmaris longus">
                  <a:extLst>
                    <a:ext uri="{FF2B5EF4-FFF2-40B4-BE49-F238E27FC236}">
                      <a16:creationId xmlns:a16="http://schemas.microsoft.com/office/drawing/2014/main" id="{2077D926-BBB9-9231-F0A5-DFB61C2E2E61}"/>
                    </a:ext>
                  </a:extLst>
                </p:cNvPr>
                <p:cNvSpPr txBox="1"/>
                <p:nvPr/>
              </p:nvSpPr>
              <p:spPr>
                <a:xfrm>
                  <a:off x="7548595" y="1297652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grpSp>
              <p:nvGrpSpPr>
                <p:cNvPr id="6734" name="dock">
                  <a:extLst>
                    <a:ext uri="{FF2B5EF4-FFF2-40B4-BE49-F238E27FC236}">
                      <a16:creationId xmlns:a16="http://schemas.microsoft.com/office/drawing/2014/main" id="{F1B0CEE1-B193-6E7F-D88C-B5A38E6A54A7}"/>
                    </a:ext>
                  </a:extLst>
                </p:cNvPr>
                <p:cNvGrpSpPr/>
                <p:nvPr/>
              </p:nvGrpSpPr>
              <p:grpSpPr>
                <a:xfrm>
                  <a:off x="8881807" y="12981933"/>
                  <a:ext cx="84788" cy="97442"/>
                  <a:chOff x="8881807" y="12981933"/>
                  <a:chExt cx="84788" cy="97442"/>
                </a:xfrm>
              </p:grpSpPr>
              <p:sp>
                <p:nvSpPr>
                  <p:cNvPr id="6149" name="Text Box 3036">
                    <a:extLst>
                      <a:ext uri="{FF2B5EF4-FFF2-40B4-BE49-F238E27FC236}">
                        <a16:creationId xmlns:a16="http://schemas.microsoft.com/office/drawing/2014/main" id="{23A5743E-DD65-CE81-CC27-B359A0087D9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1807" y="12981933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50" name="Text Box 3036">
                    <a:extLst>
                      <a:ext uri="{FF2B5EF4-FFF2-40B4-BE49-F238E27FC236}">
                        <a16:creationId xmlns:a16="http://schemas.microsoft.com/office/drawing/2014/main" id="{0E2469FE-016B-A6A5-41B6-C8F129C58D6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1807" y="13043375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48" name="Text Box 3036">
                    <a:extLst>
                      <a:ext uri="{FF2B5EF4-FFF2-40B4-BE49-F238E27FC236}">
                        <a16:creationId xmlns:a16="http://schemas.microsoft.com/office/drawing/2014/main" id="{D5DB16C3-70AC-5AD0-C858-CB5A23B3BCF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595" y="130126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37" name="FTU - pronator teres">
                <a:extLst>
                  <a:ext uri="{FF2B5EF4-FFF2-40B4-BE49-F238E27FC236}">
                    <a16:creationId xmlns:a16="http://schemas.microsoft.com/office/drawing/2014/main" id="{3F5732C2-6DF2-0FBF-0BED-DB301D83A436}"/>
                  </a:ext>
                </a:extLst>
              </p:cNvPr>
              <p:cNvGrpSpPr/>
              <p:nvPr/>
            </p:nvGrpSpPr>
            <p:grpSpPr>
              <a:xfrm>
                <a:off x="7553519" y="13097273"/>
                <a:ext cx="1440000" cy="108000"/>
                <a:chOff x="7553519" y="13097273"/>
                <a:chExt cx="1440000" cy="108000"/>
              </a:xfrm>
            </p:grpSpPr>
            <p:sp>
              <p:nvSpPr>
                <p:cNvPr id="6151" name="FTU - pronator teres">
                  <a:extLst>
                    <a:ext uri="{FF2B5EF4-FFF2-40B4-BE49-F238E27FC236}">
                      <a16:creationId xmlns:a16="http://schemas.microsoft.com/office/drawing/2014/main" id="{00D7C72C-C473-361A-7660-EA53DFA14FF2}"/>
                    </a:ext>
                  </a:extLst>
                </p:cNvPr>
                <p:cNvSpPr txBox="1"/>
                <p:nvPr/>
              </p:nvSpPr>
              <p:spPr>
                <a:xfrm>
                  <a:off x="7553519" y="130972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grpSp>
              <p:nvGrpSpPr>
                <p:cNvPr id="6736" name="dock">
                  <a:extLst>
                    <a:ext uri="{FF2B5EF4-FFF2-40B4-BE49-F238E27FC236}">
                      <a16:creationId xmlns:a16="http://schemas.microsoft.com/office/drawing/2014/main" id="{0E2B9431-940B-23B0-09E1-0D499A4D4047}"/>
                    </a:ext>
                  </a:extLst>
                </p:cNvPr>
                <p:cNvGrpSpPr/>
                <p:nvPr/>
              </p:nvGrpSpPr>
              <p:grpSpPr>
                <a:xfrm>
                  <a:off x="8886731" y="13103283"/>
                  <a:ext cx="84788" cy="97442"/>
                  <a:chOff x="8886731" y="13103283"/>
                  <a:chExt cx="84788" cy="97442"/>
                </a:xfrm>
              </p:grpSpPr>
              <p:sp>
                <p:nvSpPr>
                  <p:cNvPr id="6155" name="Text Box 3036">
                    <a:extLst>
                      <a:ext uri="{FF2B5EF4-FFF2-40B4-BE49-F238E27FC236}">
                        <a16:creationId xmlns:a16="http://schemas.microsoft.com/office/drawing/2014/main" id="{C7DDEFE2-C7FD-7A06-C3D4-728E078D0BA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731" y="13103283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56" name="Text Box 3036">
                    <a:extLst>
                      <a:ext uri="{FF2B5EF4-FFF2-40B4-BE49-F238E27FC236}">
                        <a16:creationId xmlns:a16="http://schemas.microsoft.com/office/drawing/2014/main" id="{7E2FFB62-F60F-791A-C51F-18694E2262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731" y="13164725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54" name="Text Box 3036">
                    <a:extLst>
                      <a:ext uri="{FF2B5EF4-FFF2-40B4-BE49-F238E27FC236}">
                        <a16:creationId xmlns:a16="http://schemas.microsoft.com/office/drawing/2014/main" id="{D7A870A4-4557-9B47-4B26-20264CDB1E2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519" y="1313400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39" name="FTU - flexor digitorum profundus">
                <a:extLst>
                  <a:ext uri="{FF2B5EF4-FFF2-40B4-BE49-F238E27FC236}">
                    <a16:creationId xmlns:a16="http://schemas.microsoft.com/office/drawing/2014/main" id="{C8244A7F-B3EC-8A7D-DD50-956804361865}"/>
                  </a:ext>
                </a:extLst>
              </p:cNvPr>
              <p:cNvGrpSpPr/>
              <p:nvPr/>
            </p:nvGrpSpPr>
            <p:grpSpPr>
              <a:xfrm>
                <a:off x="7552378" y="13219627"/>
                <a:ext cx="1440000" cy="108000"/>
                <a:chOff x="7552378" y="13219627"/>
                <a:chExt cx="1440000" cy="108000"/>
              </a:xfrm>
            </p:grpSpPr>
            <p:sp>
              <p:nvSpPr>
                <p:cNvPr id="6479" name="FTU - flexor digitorum profundus">
                  <a:extLst>
                    <a:ext uri="{FF2B5EF4-FFF2-40B4-BE49-F238E27FC236}">
                      <a16:creationId xmlns:a16="http://schemas.microsoft.com/office/drawing/2014/main" id="{2A298836-2EAA-230B-8B8D-DC1D5903F829}"/>
                    </a:ext>
                  </a:extLst>
                </p:cNvPr>
                <p:cNvSpPr txBox="1"/>
                <p:nvPr/>
              </p:nvSpPr>
              <p:spPr>
                <a:xfrm>
                  <a:off x="7552378" y="132196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738" name="dock">
                  <a:extLst>
                    <a:ext uri="{FF2B5EF4-FFF2-40B4-BE49-F238E27FC236}">
                      <a16:creationId xmlns:a16="http://schemas.microsoft.com/office/drawing/2014/main" id="{0DCEBEAA-02C0-855F-6DAD-9A6525FA9148}"/>
                    </a:ext>
                  </a:extLst>
                </p:cNvPr>
                <p:cNvGrpSpPr/>
                <p:nvPr/>
              </p:nvGrpSpPr>
              <p:grpSpPr>
                <a:xfrm>
                  <a:off x="8885590" y="13225501"/>
                  <a:ext cx="84788" cy="97442"/>
                  <a:chOff x="8885590" y="13225501"/>
                  <a:chExt cx="84788" cy="97442"/>
                </a:xfrm>
              </p:grpSpPr>
              <p:sp>
                <p:nvSpPr>
                  <p:cNvPr id="6483" name="Text Box 3036">
                    <a:extLst>
                      <a:ext uri="{FF2B5EF4-FFF2-40B4-BE49-F238E27FC236}">
                        <a16:creationId xmlns:a16="http://schemas.microsoft.com/office/drawing/2014/main" id="{18B3706C-0112-375C-7EAB-CBAB8C83406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590" y="1322550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84" name="Text Box 3036">
                    <a:extLst>
                      <a:ext uri="{FF2B5EF4-FFF2-40B4-BE49-F238E27FC236}">
                        <a16:creationId xmlns:a16="http://schemas.microsoft.com/office/drawing/2014/main" id="{1DB12C5F-909B-96BE-0910-B2B7E60C3B7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590" y="13286943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82" name="Text Box 3036">
                    <a:extLst>
                      <a:ext uri="{FF2B5EF4-FFF2-40B4-BE49-F238E27FC236}">
                        <a16:creationId xmlns:a16="http://schemas.microsoft.com/office/drawing/2014/main" id="{BBA8FDF5-5F95-8523-A196-744663EB478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378" y="1325622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41" name="FTU - abductor pollicis longus">
                <a:extLst>
                  <a:ext uri="{FF2B5EF4-FFF2-40B4-BE49-F238E27FC236}">
                    <a16:creationId xmlns:a16="http://schemas.microsoft.com/office/drawing/2014/main" id="{4A38A113-A750-F75B-A57A-643743E8A0B2}"/>
                  </a:ext>
                </a:extLst>
              </p:cNvPr>
              <p:cNvGrpSpPr/>
              <p:nvPr/>
            </p:nvGrpSpPr>
            <p:grpSpPr>
              <a:xfrm>
                <a:off x="7553709" y="13340055"/>
                <a:ext cx="1440000" cy="108000"/>
                <a:chOff x="7553709" y="13340055"/>
                <a:chExt cx="1440000" cy="108000"/>
              </a:xfrm>
            </p:grpSpPr>
            <p:sp>
              <p:nvSpPr>
                <p:cNvPr id="6103" name="FTU - abductor pollicis longus">
                  <a:extLst>
                    <a:ext uri="{FF2B5EF4-FFF2-40B4-BE49-F238E27FC236}">
                      <a16:creationId xmlns:a16="http://schemas.microsoft.com/office/drawing/2014/main" id="{25703D34-D832-306A-1BFC-E0D92E017B44}"/>
                    </a:ext>
                  </a:extLst>
                </p:cNvPr>
                <p:cNvSpPr txBox="1"/>
                <p:nvPr/>
              </p:nvSpPr>
              <p:spPr>
                <a:xfrm>
                  <a:off x="7553709" y="133400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grpSp>
              <p:nvGrpSpPr>
                <p:cNvPr id="6740" name="dock">
                  <a:extLst>
                    <a:ext uri="{FF2B5EF4-FFF2-40B4-BE49-F238E27FC236}">
                      <a16:creationId xmlns:a16="http://schemas.microsoft.com/office/drawing/2014/main" id="{664C16F2-2246-9AF3-CF0C-F2D433853C59}"/>
                    </a:ext>
                  </a:extLst>
                </p:cNvPr>
                <p:cNvGrpSpPr/>
                <p:nvPr/>
              </p:nvGrpSpPr>
              <p:grpSpPr>
                <a:xfrm>
                  <a:off x="8886921" y="13346065"/>
                  <a:ext cx="84788" cy="97442"/>
                  <a:chOff x="8886921" y="13346065"/>
                  <a:chExt cx="84788" cy="97442"/>
                </a:xfrm>
              </p:grpSpPr>
              <p:sp>
                <p:nvSpPr>
                  <p:cNvPr id="6107" name="Text Box 3036">
                    <a:extLst>
                      <a:ext uri="{FF2B5EF4-FFF2-40B4-BE49-F238E27FC236}">
                        <a16:creationId xmlns:a16="http://schemas.microsoft.com/office/drawing/2014/main" id="{8B5B2F4B-1F73-E6A6-9974-502DBA4384B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921" y="1334606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08" name="Text Box 3036">
                    <a:extLst>
                      <a:ext uri="{FF2B5EF4-FFF2-40B4-BE49-F238E27FC236}">
                        <a16:creationId xmlns:a16="http://schemas.microsoft.com/office/drawing/2014/main" id="{7FB86FA5-EA7C-AE91-3F19-2142162331A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921" y="1340750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06" name="Text Box 3036">
                    <a:extLst>
                      <a:ext uri="{FF2B5EF4-FFF2-40B4-BE49-F238E27FC236}">
                        <a16:creationId xmlns:a16="http://schemas.microsoft.com/office/drawing/2014/main" id="{5638C4B0-8C45-2F97-45C0-F397DB8E880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709" y="1337678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43" name="FTU - anconeus">
                <a:extLst>
                  <a:ext uri="{FF2B5EF4-FFF2-40B4-BE49-F238E27FC236}">
                    <a16:creationId xmlns:a16="http://schemas.microsoft.com/office/drawing/2014/main" id="{A60AB793-467D-80ED-56E0-A354B5DCA2DF}"/>
                  </a:ext>
                </a:extLst>
              </p:cNvPr>
              <p:cNvGrpSpPr/>
              <p:nvPr/>
            </p:nvGrpSpPr>
            <p:grpSpPr>
              <a:xfrm>
                <a:off x="7548621" y="13460856"/>
                <a:ext cx="1440000" cy="108000"/>
                <a:chOff x="7548621" y="13460856"/>
                <a:chExt cx="1440000" cy="108000"/>
              </a:xfrm>
            </p:grpSpPr>
            <p:sp>
              <p:nvSpPr>
                <p:cNvPr id="6187" name="FTU - anconeus">
                  <a:extLst>
                    <a:ext uri="{FF2B5EF4-FFF2-40B4-BE49-F238E27FC236}">
                      <a16:creationId xmlns:a16="http://schemas.microsoft.com/office/drawing/2014/main" id="{28A6C4A3-CDBA-0587-0C65-E1A4749AA7C9}"/>
                    </a:ext>
                  </a:extLst>
                </p:cNvPr>
                <p:cNvSpPr txBox="1"/>
                <p:nvPr/>
              </p:nvSpPr>
              <p:spPr>
                <a:xfrm>
                  <a:off x="7548621" y="1346085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Anconeus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742" name="dock">
                  <a:extLst>
                    <a:ext uri="{FF2B5EF4-FFF2-40B4-BE49-F238E27FC236}">
                      <a16:creationId xmlns:a16="http://schemas.microsoft.com/office/drawing/2014/main" id="{DBDE1DA2-66D3-2247-63A4-9B72012C94CD}"/>
                    </a:ext>
                  </a:extLst>
                </p:cNvPr>
                <p:cNvGrpSpPr/>
                <p:nvPr/>
              </p:nvGrpSpPr>
              <p:grpSpPr>
                <a:xfrm>
                  <a:off x="8881833" y="13466458"/>
                  <a:ext cx="84788" cy="97442"/>
                  <a:chOff x="8881833" y="13466458"/>
                  <a:chExt cx="84788" cy="97442"/>
                </a:xfrm>
              </p:grpSpPr>
              <p:sp>
                <p:nvSpPr>
                  <p:cNvPr id="6191" name="Text Box 3036">
                    <a:extLst>
                      <a:ext uri="{FF2B5EF4-FFF2-40B4-BE49-F238E27FC236}">
                        <a16:creationId xmlns:a16="http://schemas.microsoft.com/office/drawing/2014/main" id="{E5EA9A0D-DD95-CD52-6212-E5310C455C4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1833" y="1346645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92" name="Text Box 3036">
                    <a:extLst>
                      <a:ext uri="{FF2B5EF4-FFF2-40B4-BE49-F238E27FC236}">
                        <a16:creationId xmlns:a16="http://schemas.microsoft.com/office/drawing/2014/main" id="{434A61EF-C51B-D130-7047-FEA98E9D896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1833" y="135279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90" name="Text Box 3036">
                    <a:extLst>
                      <a:ext uri="{FF2B5EF4-FFF2-40B4-BE49-F238E27FC236}">
                        <a16:creationId xmlns:a16="http://schemas.microsoft.com/office/drawing/2014/main" id="{959967BD-89E7-8553-F4DE-FA75163FF28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621" y="13497179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45" name="FTU - extensor carpi radialis brevis">
                <a:extLst>
                  <a:ext uri="{FF2B5EF4-FFF2-40B4-BE49-F238E27FC236}">
                    <a16:creationId xmlns:a16="http://schemas.microsoft.com/office/drawing/2014/main" id="{A44707EE-7DAE-40F4-AEA4-BBB9673F7501}"/>
                  </a:ext>
                </a:extLst>
              </p:cNvPr>
              <p:cNvGrpSpPr/>
              <p:nvPr/>
            </p:nvGrpSpPr>
            <p:grpSpPr>
              <a:xfrm>
                <a:off x="7552431" y="13582153"/>
                <a:ext cx="1440000" cy="108000"/>
                <a:chOff x="7552431" y="13582153"/>
                <a:chExt cx="1440000" cy="108000"/>
              </a:xfrm>
            </p:grpSpPr>
            <p:sp>
              <p:nvSpPr>
                <p:cNvPr id="6169" name="FTU - extensor carpi radialis brevis">
                  <a:extLst>
                    <a:ext uri="{FF2B5EF4-FFF2-40B4-BE49-F238E27FC236}">
                      <a16:creationId xmlns:a16="http://schemas.microsoft.com/office/drawing/2014/main" id="{7208A700-7C0A-F6DA-60E6-3E0E6A6A71B6}"/>
                    </a:ext>
                  </a:extLst>
                </p:cNvPr>
                <p:cNvSpPr txBox="1"/>
                <p:nvPr/>
              </p:nvSpPr>
              <p:spPr>
                <a:xfrm>
                  <a:off x="7552431" y="1358215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grpSp>
              <p:nvGrpSpPr>
                <p:cNvPr id="6744" name="dock">
                  <a:extLst>
                    <a:ext uri="{FF2B5EF4-FFF2-40B4-BE49-F238E27FC236}">
                      <a16:creationId xmlns:a16="http://schemas.microsoft.com/office/drawing/2014/main" id="{E1B65D0B-D4E0-257D-918D-F619C5FEB164}"/>
                    </a:ext>
                  </a:extLst>
                </p:cNvPr>
                <p:cNvGrpSpPr/>
                <p:nvPr/>
              </p:nvGrpSpPr>
              <p:grpSpPr>
                <a:xfrm>
                  <a:off x="8885643" y="13587755"/>
                  <a:ext cx="84788" cy="97442"/>
                  <a:chOff x="8885643" y="13587755"/>
                  <a:chExt cx="84788" cy="97442"/>
                </a:xfrm>
              </p:grpSpPr>
              <p:sp>
                <p:nvSpPr>
                  <p:cNvPr id="6173" name="Text Box 3036">
                    <a:extLst>
                      <a:ext uri="{FF2B5EF4-FFF2-40B4-BE49-F238E27FC236}">
                        <a16:creationId xmlns:a16="http://schemas.microsoft.com/office/drawing/2014/main" id="{6B4D8E5A-24AD-76A2-3557-FCC135FD560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643" y="135877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74" name="Text Box 3036">
                    <a:extLst>
                      <a:ext uri="{FF2B5EF4-FFF2-40B4-BE49-F238E27FC236}">
                        <a16:creationId xmlns:a16="http://schemas.microsoft.com/office/drawing/2014/main" id="{7AA4C0F8-683C-A9A3-1723-30833A14116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643" y="136491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72" name="Text Box 3036">
                    <a:extLst>
                      <a:ext uri="{FF2B5EF4-FFF2-40B4-BE49-F238E27FC236}">
                        <a16:creationId xmlns:a16="http://schemas.microsoft.com/office/drawing/2014/main" id="{53E73F56-93C6-C1A8-1F8B-24E8ABA5A78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431" y="1361847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47" name="FTU - extensor carpi radialis longus">
                <a:extLst>
                  <a:ext uri="{FF2B5EF4-FFF2-40B4-BE49-F238E27FC236}">
                    <a16:creationId xmlns:a16="http://schemas.microsoft.com/office/drawing/2014/main" id="{BA593D54-4A03-D642-8B24-85DF1990FF4C}"/>
                  </a:ext>
                </a:extLst>
              </p:cNvPr>
              <p:cNvGrpSpPr/>
              <p:nvPr/>
            </p:nvGrpSpPr>
            <p:grpSpPr>
              <a:xfrm>
                <a:off x="7552763" y="13703487"/>
                <a:ext cx="1440000" cy="108000"/>
                <a:chOff x="7552763" y="13703487"/>
                <a:chExt cx="1440000" cy="108000"/>
              </a:xfrm>
            </p:grpSpPr>
            <p:sp>
              <p:nvSpPr>
                <p:cNvPr id="6163" name="FTU - extensor carpi radialis longus">
                  <a:extLst>
                    <a:ext uri="{FF2B5EF4-FFF2-40B4-BE49-F238E27FC236}">
                      <a16:creationId xmlns:a16="http://schemas.microsoft.com/office/drawing/2014/main" id="{599E84E9-544F-8484-716D-0088396A7277}"/>
                    </a:ext>
                  </a:extLst>
                </p:cNvPr>
                <p:cNvSpPr txBox="1"/>
                <p:nvPr/>
              </p:nvSpPr>
              <p:spPr>
                <a:xfrm>
                  <a:off x="7552763" y="1370348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grpSp>
              <p:nvGrpSpPr>
                <p:cNvPr id="6746" name="dock">
                  <a:extLst>
                    <a:ext uri="{FF2B5EF4-FFF2-40B4-BE49-F238E27FC236}">
                      <a16:creationId xmlns:a16="http://schemas.microsoft.com/office/drawing/2014/main" id="{EEF04B86-EA29-6CA5-C5FF-DD983F9BBA2E}"/>
                    </a:ext>
                  </a:extLst>
                </p:cNvPr>
                <p:cNvGrpSpPr/>
                <p:nvPr/>
              </p:nvGrpSpPr>
              <p:grpSpPr>
                <a:xfrm>
                  <a:off x="8885975" y="13709089"/>
                  <a:ext cx="84788" cy="97442"/>
                  <a:chOff x="8885975" y="13709089"/>
                  <a:chExt cx="84788" cy="97442"/>
                </a:xfrm>
              </p:grpSpPr>
              <p:sp>
                <p:nvSpPr>
                  <p:cNvPr id="6167" name="Text Box 3036">
                    <a:extLst>
                      <a:ext uri="{FF2B5EF4-FFF2-40B4-BE49-F238E27FC236}">
                        <a16:creationId xmlns:a16="http://schemas.microsoft.com/office/drawing/2014/main" id="{1ABD48D8-2589-344E-29BF-E822FBDC1AB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975" y="1370908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68" name="Text Box 3036">
                    <a:extLst>
                      <a:ext uri="{FF2B5EF4-FFF2-40B4-BE49-F238E27FC236}">
                        <a16:creationId xmlns:a16="http://schemas.microsoft.com/office/drawing/2014/main" id="{F83AB714-A36F-9601-BE44-FD5EA68073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975" y="13770531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66" name="Text Box 3036">
                    <a:extLst>
                      <a:ext uri="{FF2B5EF4-FFF2-40B4-BE49-F238E27FC236}">
                        <a16:creationId xmlns:a16="http://schemas.microsoft.com/office/drawing/2014/main" id="{DD4DF829-B7D0-3745-C7D6-38CD2ED9570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763" y="13739810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530" name="organ group - hand muscles (intrinsic)">
              <a:extLst>
                <a:ext uri="{FF2B5EF4-FFF2-40B4-BE49-F238E27FC236}">
                  <a16:creationId xmlns:a16="http://schemas.microsoft.com/office/drawing/2014/main" id="{E6F966A6-CE10-5B95-B7C7-D0B28D43579A}"/>
                </a:ext>
              </a:extLst>
            </p:cNvPr>
            <p:cNvGrpSpPr/>
            <p:nvPr/>
          </p:nvGrpSpPr>
          <p:grpSpPr>
            <a:xfrm>
              <a:off x="8694133" y="13890512"/>
              <a:ext cx="1443544" cy="2549493"/>
              <a:chOff x="8694133" y="13890512"/>
              <a:chExt cx="1443544" cy="2549493"/>
            </a:xfrm>
          </p:grpSpPr>
          <p:sp>
            <p:nvSpPr>
              <p:cNvPr id="6199" name="organ - hand muscles (intrinsic)">
                <a:extLst>
                  <a:ext uri="{FF2B5EF4-FFF2-40B4-BE49-F238E27FC236}">
                    <a16:creationId xmlns:a16="http://schemas.microsoft.com/office/drawing/2014/main" id="{19C68F50-0515-57EB-F6CC-97D2DE991D94}"/>
                  </a:ext>
                </a:extLst>
              </p:cNvPr>
              <p:cNvSpPr txBox="1"/>
              <p:nvPr/>
            </p:nvSpPr>
            <p:spPr>
              <a:xfrm>
                <a:off x="8694133" y="13890512"/>
                <a:ext cx="1440000" cy="254949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Hand muscles (intrinsic)</a:t>
                </a:r>
              </a:p>
            </p:txBody>
          </p:sp>
          <p:grpSp>
            <p:nvGrpSpPr>
              <p:cNvPr id="6750" name="FTU - abductor digiti minimi ">
                <a:extLst>
                  <a:ext uri="{FF2B5EF4-FFF2-40B4-BE49-F238E27FC236}">
                    <a16:creationId xmlns:a16="http://schemas.microsoft.com/office/drawing/2014/main" id="{DF719C34-FB7E-EF7C-F130-339147EBA230}"/>
                  </a:ext>
                </a:extLst>
              </p:cNvPr>
              <p:cNvGrpSpPr/>
              <p:nvPr/>
            </p:nvGrpSpPr>
            <p:grpSpPr>
              <a:xfrm>
                <a:off x="8696562" y="13982583"/>
                <a:ext cx="1440000" cy="108000"/>
                <a:chOff x="7553567" y="13982583"/>
                <a:chExt cx="1440000" cy="108000"/>
              </a:xfrm>
            </p:grpSpPr>
            <p:sp>
              <p:nvSpPr>
                <p:cNvPr id="6200" name="FTU - abductor digiti minimi ">
                  <a:extLst>
                    <a:ext uri="{FF2B5EF4-FFF2-40B4-BE49-F238E27FC236}">
                      <a16:creationId xmlns:a16="http://schemas.microsoft.com/office/drawing/2014/main" id="{B98953B8-32F8-AE2F-562E-65ACEFED6E68}"/>
                    </a:ext>
                  </a:extLst>
                </p:cNvPr>
                <p:cNvSpPr txBox="1"/>
                <p:nvPr/>
              </p:nvSpPr>
              <p:spPr>
                <a:xfrm>
                  <a:off x="7553567" y="139825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  <p:grpSp>
              <p:nvGrpSpPr>
                <p:cNvPr id="6749" name="dock">
                  <a:extLst>
                    <a:ext uri="{FF2B5EF4-FFF2-40B4-BE49-F238E27FC236}">
                      <a16:creationId xmlns:a16="http://schemas.microsoft.com/office/drawing/2014/main" id="{9CF70E9F-57C4-B295-698F-CCC41A232F03}"/>
                    </a:ext>
                  </a:extLst>
                </p:cNvPr>
                <p:cNvGrpSpPr/>
                <p:nvPr/>
              </p:nvGrpSpPr>
              <p:grpSpPr>
                <a:xfrm>
                  <a:off x="8886779" y="13988185"/>
                  <a:ext cx="84788" cy="97442"/>
                  <a:chOff x="8886779" y="13988185"/>
                  <a:chExt cx="84788" cy="97442"/>
                </a:xfrm>
              </p:grpSpPr>
              <p:sp>
                <p:nvSpPr>
                  <p:cNvPr id="6204" name="Text Box 3036">
                    <a:extLst>
                      <a:ext uri="{FF2B5EF4-FFF2-40B4-BE49-F238E27FC236}">
                        <a16:creationId xmlns:a16="http://schemas.microsoft.com/office/drawing/2014/main" id="{C02674DE-89E5-D7D5-2F4C-EE05B0493A9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779" y="1398818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05" name="Text Box 3036">
                    <a:extLst>
                      <a:ext uri="{FF2B5EF4-FFF2-40B4-BE49-F238E27FC236}">
                        <a16:creationId xmlns:a16="http://schemas.microsoft.com/office/drawing/2014/main" id="{6A615BE4-B281-D7CD-5CED-A8DCA7658BA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779" y="1404962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03" name="Text Box 3036">
                    <a:extLst>
                      <a:ext uri="{FF2B5EF4-FFF2-40B4-BE49-F238E27FC236}">
                        <a16:creationId xmlns:a16="http://schemas.microsoft.com/office/drawing/2014/main" id="{D7DC6FE2-49E6-15A2-CC14-3D9330F4732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567" y="1401890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52" name="FTU - opponens digiti minimi ">
                <a:extLst>
                  <a:ext uri="{FF2B5EF4-FFF2-40B4-BE49-F238E27FC236}">
                    <a16:creationId xmlns:a16="http://schemas.microsoft.com/office/drawing/2014/main" id="{E936A9BC-8C6A-1057-BA1A-37CEFDB56D30}"/>
                  </a:ext>
                </a:extLst>
              </p:cNvPr>
              <p:cNvGrpSpPr/>
              <p:nvPr/>
            </p:nvGrpSpPr>
            <p:grpSpPr>
              <a:xfrm>
                <a:off x="8695744" y="14106273"/>
                <a:ext cx="1440000" cy="108000"/>
                <a:chOff x="7552749" y="14106273"/>
                <a:chExt cx="1440000" cy="108000"/>
              </a:xfrm>
            </p:grpSpPr>
            <p:sp>
              <p:nvSpPr>
                <p:cNvPr id="6230" name="FTU - opponens digiti minimi ">
                  <a:extLst>
                    <a:ext uri="{FF2B5EF4-FFF2-40B4-BE49-F238E27FC236}">
                      <a16:creationId xmlns:a16="http://schemas.microsoft.com/office/drawing/2014/main" id="{0B8F3DAD-8071-7BFD-2C29-E3D6EE73CE75}"/>
                    </a:ext>
                  </a:extLst>
                </p:cNvPr>
                <p:cNvSpPr txBox="1"/>
                <p:nvPr/>
              </p:nvSpPr>
              <p:spPr>
                <a:xfrm>
                  <a:off x="7552749" y="141062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  <p:grpSp>
              <p:nvGrpSpPr>
                <p:cNvPr id="6751" name="dock">
                  <a:extLst>
                    <a:ext uri="{FF2B5EF4-FFF2-40B4-BE49-F238E27FC236}">
                      <a16:creationId xmlns:a16="http://schemas.microsoft.com/office/drawing/2014/main" id="{91B17846-0CE9-5666-25A9-268566A4F3A9}"/>
                    </a:ext>
                  </a:extLst>
                </p:cNvPr>
                <p:cNvGrpSpPr/>
                <p:nvPr/>
              </p:nvGrpSpPr>
              <p:grpSpPr>
                <a:xfrm>
                  <a:off x="8885961" y="14111875"/>
                  <a:ext cx="84788" cy="97442"/>
                  <a:chOff x="8885961" y="14111875"/>
                  <a:chExt cx="84788" cy="97442"/>
                </a:xfrm>
              </p:grpSpPr>
              <p:sp>
                <p:nvSpPr>
                  <p:cNvPr id="6234" name="Text Box 3036">
                    <a:extLst>
                      <a:ext uri="{FF2B5EF4-FFF2-40B4-BE49-F238E27FC236}">
                        <a16:creationId xmlns:a16="http://schemas.microsoft.com/office/drawing/2014/main" id="{06356586-C0AE-3213-BAF2-76F05EFA51F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961" y="141118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35" name="Text Box 3036">
                    <a:extLst>
                      <a:ext uri="{FF2B5EF4-FFF2-40B4-BE49-F238E27FC236}">
                        <a16:creationId xmlns:a16="http://schemas.microsoft.com/office/drawing/2014/main" id="{78E56C7A-6C04-D7A4-462B-4EC5501083D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961" y="1417331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33" name="Text Box 3036">
                    <a:extLst>
                      <a:ext uri="{FF2B5EF4-FFF2-40B4-BE49-F238E27FC236}">
                        <a16:creationId xmlns:a16="http://schemas.microsoft.com/office/drawing/2014/main" id="{9E6F85AD-37E7-2F65-4B63-68FC534147B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749" y="1414259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54" name="FTU - flexor digiti minimi brevis">
                <a:extLst>
                  <a:ext uri="{FF2B5EF4-FFF2-40B4-BE49-F238E27FC236}">
                    <a16:creationId xmlns:a16="http://schemas.microsoft.com/office/drawing/2014/main" id="{B0F27CB7-3F79-83A7-FBE8-C512D64E0DBA}"/>
                  </a:ext>
                </a:extLst>
              </p:cNvPr>
              <p:cNvGrpSpPr/>
              <p:nvPr/>
            </p:nvGrpSpPr>
            <p:grpSpPr>
              <a:xfrm>
                <a:off x="8695208" y="14225230"/>
                <a:ext cx="1440000" cy="108000"/>
                <a:chOff x="7552213" y="14225230"/>
                <a:chExt cx="1440000" cy="108000"/>
              </a:xfrm>
            </p:grpSpPr>
            <p:sp>
              <p:nvSpPr>
                <p:cNvPr id="6509" name="FTU - flexor digiti minimi brevis">
                  <a:extLst>
                    <a:ext uri="{FF2B5EF4-FFF2-40B4-BE49-F238E27FC236}">
                      <a16:creationId xmlns:a16="http://schemas.microsoft.com/office/drawing/2014/main" id="{095F7D40-4848-C59A-9136-2A80F86E5212}"/>
                    </a:ext>
                  </a:extLst>
                </p:cNvPr>
                <p:cNvSpPr txBox="1"/>
                <p:nvPr/>
              </p:nvSpPr>
              <p:spPr>
                <a:xfrm>
                  <a:off x="7552213" y="142252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grpSp>
              <p:nvGrpSpPr>
                <p:cNvPr id="6753" name="dock">
                  <a:extLst>
                    <a:ext uri="{FF2B5EF4-FFF2-40B4-BE49-F238E27FC236}">
                      <a16:creationId xmlns:a16="http://schemas.microsoft.com/office/drawing/2014/main" id="{74F32A0D-F7AD-C647-6078-6F67096AE5B3}"/>
                    </a:ext>
                  </a:extLst>
                </p:cNvPr>
                <p:cNvGrpSpPr/>
                <p:nvPr/>
              </p:nvGrpSpPr>
              <p:grpSpPr>
                <a:xfrm>
                  <a:off x="8885425" y="14230832"/>
                  <a:ext cx="84788" cy="97442"/>
                  <a:chOff x="8885425" y="14230832"/>
                  <a:chExt cx="84788" cy="97442"/>
                </a:xfrm>
              </p:grpSpPr>
              <p:sp>
                <p:nvSpPr>
                  <p:cNvPr id="6513" name="Text Box 3036">
                    <a:extLst>
                      <a:ext uri="{FF2B5EF4-FFF2-40B4-BE49-F238E27FC236}">
                        <a16:creationId xmlns:a16="http://schemas.microsoft.com/office/drawing/2014/main" id="{45FDB8D3-3FBE-750F-0E44-37326F903CD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25" y="142308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14" name="Text Box 3036">
                    <a:extLst>
                      <a:ext uri="{FF2B5EF4-FFF2-40B4-BE49-F238E27FC236}">
                        <a16:creationId xmlns:a16="http://schemas.microsoft.com/office/drawing/2014/main" id="{3B25951D-FC09-7FE3-AF23-3E7354D24AC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25" y="14292274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12" name="Text Box 3036">
                    <a:extLst>
                      <a:ext uri="{FF2B5EF4-FFF2-40B4-BE49-F238E27FC236}">
                        <a16:creationId xmlns:a16="http://schemas.microsoft.com/office/drawing/2014/main" id="{8FC53AA8-7BA8-A47D-6CC3-4DF241BAEA4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13" y="14261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56" name="FTU - adductor pollicis ">
                <a:extLst>
                  <a:ext uri="{FF2B5EF4-FFF2-40B4-BE49-F238E27FC236}">
                    <a16:creationId xmlns:a16="http://schemas.microsoft.com/office/drawing/2014/main" id="{3BB13348-E92B-59A1-78D8-06EF80F0913D}"/>
                  </a:ext>
                </a:extLst>
              </p:cNvPr>
              <p:cNvGrpSpPr/>
              <p:nvPr/>
            </p:nvGrpSpPr>
            <p:grpSpPr>
              <a:xfrm>
                <a:off x="8697677" y="14344649"/>
                <a:ext cx="1440000" cy="108000"/>
                <a:chOff x="7554682" y="14344649"/>
                <a:chExt cx="1440000" cy="108000"/>
              </a:xfrm>
            </p:grpSpPr>
            <p:sp>
              <p:nvSpPr>
                <p:cNvPr id="6206" name="FTU - adductor pollicis ">
                  <a:extLst>
                    <a:ext uri="{FF2B5EF4-FFF2-40B4-BE49-F238E27FC236}">
                      <a16:creationId xmlns:a16="http://schemas.microsoft.com/office/drawing/2014/main" id="{4BBD586E-A43E-0CAD-B9DF-E1AB63705567}"/>
                    </a:ext>
                  </a:extLst>
                </p:cNvPr>
                <p:cNvSpPr txBox="1"/>
                <p:nvPr/>
              </p:nvSpPr>
              <p:spPr>
                <a:xfrm>
                  <a:off x="7554682" y="1434464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 </a:t>
                  </a:r>
                </a:p>
              </p:txBody>
            </p:sp>
            <p:grpSp>
              <p:nvGrpSpPr>
                <p:cNvPr id="6755" name="dock">
                  <a:extLst>
                    <a:ext uri="{FF2B5EF4-FFF2-40B4-BE49-F238E27FC236}">
                      <a16:creationId xmlns:a16="http://schemas.microsoft.com/office/drawing/2014/main" id="{DF20B198-359D-B491-4220-FCB619D7DDD8}"/>
                    </a:ext>
                  </a:extLst>
                </p:cNvPr>
                <p:cNvGrpSpPr/>
                <p:nvPr/>
              </p:nvGrpSpPr>
              <p:grpSpPr>
                <a:xfrm>
                  <a:off x="8887894" y="14350251"/>
                  <a:ext cx="84788" cy="97442"/>
                  <a:chOff x="8887894" y="14350251"/>
                  <a:chExt cx="84788" cy="97442"/>
                </a:xfrm>
              </p:grpSpPr>
              <p:sp>
                <p:nvSpPr>
                  <p:cNvPr id="6210" name="Text Box 3036">
                    <a:extLst>
                      <a:ext uri="{FF2B5EF4-FFF2-40B4-BE49-F238E27FC236}">
                        <a16:creationId xmlns:a16="http://schemas.microsoft.com/office/drawing/2014/main" id="{D9FFE2D6-2640-4E39-7491-D4EEE225C1B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894" y="1435025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11" name="Text Box 3036">
                    <a:extLst>
                      <a:ext uri="{FF2B5EF4-FFF2-40B4-BE49-F238E27FC236}">
                        <a16:creationId xmlns:a16="http://schemas.microsoft.com/office/drawing/2014/main" id="{D95F6DB6-2171-ED8D-74C3-2953FE5493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894" y="14411693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09" name="Text Box 3036">
                    <a:extLst>
                      <a:ext uri="{FF2B5EF4-FFF2-40B4-BE49-F238E27FC236}">
                        <a16:creationId xmlns:a16="http://schemas.microsoft.com/office/drawing/2014/main" id="{D5E6CC33-4CD3-01E1-1619-0F42139188F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6682" y="1438097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58" name="FTU - abductor pollicis brevis  ">
                <a:extLst>
                  <a:ext uri="{FF2B5EF4-FFF2-40B4-BE49-F238E27FC236}">
                    <a16:creationId xmlns:a16="http://schemas.microsoft.com/office/drawing/2014/main" id="{EBD3BBDF-AE85-376E-43A6-2B5202B90268}"/>
                  </a:ext>
                </a:extLst>
              </p:cNvPr>
              <p:cNvGrpSpPr/>
              <p:nvPr/>
            </p:nvGrpSpPr>
            <p:grpSpPr>
              <a:xfrm>
                <a:off x="8696980" y="14586479"/>
                <a:ext cx="1440000" cy="108000"/>
                <a:chOff x="7553985" y="14586479"/>
                <a:chExt cx="1440000" cy="108000"/>
              </a:xfrm>
            </p:grpSpPr>
            <p:sp>
              <p:nvSpPr>
                <p:cNvPr id="6218" name="FTU - abductor pollicis brevis  ">
                  <a:extLst>
                    <a:ext uri="{FF2B5EF4-FFF2-40B4-BE49-F238E27FC236}">
                      <a16:creationId xmlns:a16="http://schemas.microsoft.com/office/drawing/2014/main" id="{A7A208EC-9447-9335-2925-3B4D42986662}"/>
                    </a:ext>
                  </a:extLst>
                </p:cNvPr>
                <p:cNvSpPr txBox="1"/>
                <p:nvPr/>
              </p:nvSpPr>
              <p:spPr>
                <a:xfrm>
                  <a:off x="7553985" y="145864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  </a:t>
                  </a:r>
                </a:p>
              </p:txBody>
            </p:sp>
            <p:grpSp>
              <p:nvGrpSpPr>
                <p:cNvPr id="6757" name="dock">
                  <a:extLst>
                    <a:ext uri="{FF2B5EF4-FFF2-40B4-BE49-F238E27FC236}">
                      <a16:creationId xmlns:a16="http://schemas.microsoft.com/office/drawing/2014/main" id="{B77F7AFD-621A-6CE9-28F5-7D3A9D31B37F}"/>
                    </a:ext>
                  </a:extLst>
                </p:cNvPr>
                <p:cNvGrpSpPr/>
                <p:nvPr/>
              </p:nvGrpSpPr>
              <p:grpSpPr>
                <a:xfrm>
                  <a:off x="8887197" y="14592081"/>
                  <a:ext cx="84788" cy="97442"/>
                  <a:chOff x="8887197" y="14592081"/>
                  <a:chExt cx="84788" cy="97442"/>
                </a:xfrm>
              </p:grpSpPr>
              <p:sp>
                <p:nvSpPr>
                  <p:cNvPr id="6222" name="Text Box 3036">
                    <a:extLst>
                      <a:ext uri="{FF2B5EF4-FFF2-40B4-BE49-F238E27FC236}">
                        <a16:creationId xmlns:a16="http://schemas.microsoft.com/office/drawing/2014/main" id="{26574688-CE5E-A3E6-8CE5-2CE46CBBE55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197" y="1459208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23" name="Text Box 3036">
                    <a:extLst>
                      <a:ext uri="{FF2B5EF4-FFF2-40B4-BE49-F238E27FC236}">
                        <a16:creationId xmlns:a16="http://schemas.microsoft.com/office/drawing/2014/main" id="{F9DC4568-936C-3453-1FC5-76ED1AEEDC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197" y="14653523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21" name="Text Box 3036">
                    <a:extLst>
                      <a:ext uri="{FF2B5EF4-FFF2-40B4-BE49-F238E27FC236}">
                        <a16:creationId xmlns:a16="http://schemas.microsoft.com/office/drawing/2014/main" id="{4395C920-E95D-4C2A-3E8F-AD12BB92F70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985" y="1462280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60" name="FTU - opponens pollicis">
                <a:extLst>
                  <a:ext uri="{FF2B5EF4-FFF2-40B4-BE49-F238E27FC236}">
                    <a16:creationId xmlns:a16="http://schemas.microsoft.com/office/drawing/2014/main" id="{2FEF1B71-6073-0A45-6EEC-6A197DFF1F2A}"/>
                  </a:ext>
                </a:extLst>
              </p:cNvPr>
              <p:cNvGrpSpPr/>
              <p:nvPr/>
            </p:nvGrpSpPr>
            <p:grpSpPr>
              <a:xfrm>
                <a:off x="8696980" y="14708095"/>
                <a:ext cx="1440000" cy="108000"/>
                <a:chOff x="7553985" y="14708095"/>
                <a:chExt cx="1440000" cy="108000"/>
              </a:xfrm>
            </p:grpSpPr>
            <p:sp>
              <p:nvSpPr>
                <p:cNvPr id="6224" name="FTU - opponens pollicis">
                  <a:extLst>
                    <a:ext uri="{FF2B5EF4-FFF2-40B4-BE49-F238E27FC236}">
                      <a16:creationId xmlns:a16="http://schemas.microsoft.com/office/drawing/2014/main" id="{7825D5E2-70C2-ADF5-E3E3-544E81D3A598}"/>
                    </a:ext>
                  </a:extLst>
                </p:cNvPr>
                <p:cNvSpPr txBox="1"/>
                <p:nvPr/>
              </p:nvSpPr>
              <p:spPr>
                <a:xfrm>
                  <a:off x="7553985" y="1470809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 </a:t>
                  </a:r>
                </a:p>
              </p:txBody>
            </p:sp>
            <p:grpSp>
              <p:nvGrpSpPr>
                <p:cNvPr id="6759" name="dock">
                  <a:extLst>
                    <a:ext uri="{FF2B5EF4-FFF2-40B4-BE49-F238E27FC236}">
                      <a16:creationId xmlns:a16="http://schemas.microsoft.com/office/drawing/2014/main" id="{5BE2389A-6811-C844-4D39-056F71525188}"/>
                    </a:ext>
                  </a:extLst>
                </p:cNvPr>
                <p:cNvGrpSpPr/>
                <p:nvPr/>
              </p:nvGrpSpPr>
              <p:grpSpPr>
                <a:xfrm>
                  <a:off x="8887197" y="14713697"/>
                  <a:ext cx="84788" cy="97442"/>
                  <a:chOff x="8887197" y="14713697"/>
                  <a:chExt cx="84788" cy="97442"/>
                </a:xfrm>
              </p:grpSpPr>
              <p:sp>
                <p:nvSpPr>
                  <p:cNvPr id="6228" name="Text Box 3036">
                    <a:extLst>
                      <a:ext uri="{FF2B5EF4-FFF2-40B4-BE49-F238E27FC236}">
                        <a16:creationId xmlns:a16="http://schemas.microsoft.com/office/drawing/2014/main" id="{021E11A4-EBBE-FD33-498F-4EAD8023F2F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197" y="1471369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29" name="Text Box 3036">
                    <a:extLst>
                      <a:ext uri="{FF2B5EF4-FFF2-40B4-BE49-F238E27FC236}">
                        <a16:creationId xmlns:a16="http://schemas.microsoft.com/office/drawing/2014/main" id="{DFDE666A-9BEB-3881-7ABA-546988DE7D9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197" y="1477513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27" name="Text Box 3036">
                    <a:extLst>
                      <a:ext uri="{FF2B5EF4-FFF2-40B4-BE49-F238E27FC236}">
                        <a16:creationId xmlns:a16="http://schemas.microsoft.com/office/drawing/2014/main" id="{34C0097D-66D5-0ECF-ABCB-3C322F8E938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985" y="14744418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62" name="FTU - palmaris brevis ">
                <a:extLst>
                  <a:ext uri="{FF2B5EF4-FFF2-40B4-BE49-F238E27FC236}">
                    <a16:creationId xmlns:a16="http://schemas.microsoft.com/office/drawing/2014/main" id="{9F0F3220-DE10-662F-9ACF-173453B8223D}"/>
                  </a:ext>
                </a:extLst>
              </p:cNvPr>
              <p:cNvGrpSpPr/>
              <p:nvPr/>
            </p:nvGrpSpPr>
            <p:grpSpPr>
              <a:xfrm>
                <a:off x="8696980" y="14883513"/>
                <a:ext cx="1440000" cy="108000"/>
                <a:chOff x="7553985" y="14883513"/>
                <a:chExt cx="1440000" cy="108000"/>
              </a:xfrm>
            </p:grpSpPr>
            <p:sp>
              <p:nvSpPr>
                <p:cNvPr id="6236" name="FTU - palmaris brevis ">
                  <a:extLst>
                    <a:ext uri="{FF2B5EF4-FFF2-40B4-BE49-F238E27FC236}">
                      <a16:creationId xmlns:a16="http://schemas.microsoft.com/office/drawing/2014/main" id="{F90634AD-1175-C063-64CE-E73DE23E7056}"/>
                    </a:ext>
                  </a:extLst>
                </p:cNvPr>
                <p:cNvSpPr txBox="1"/>
                <p:nvPr/>
              </p:nvSpPr>
              <p:spPr>
                <a:xfrm>
                  <a:off x="7553985" y="148835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 </a:t>
                  </a:r>
                </a:p>
              </p:txBody>
            </p:sp>
            <p:grpSp>
              <p:nvGrpSpPr>
                <p:cNvPr id="6761" name="dock">
                  <a:extLst>
                    <a:ext uri="{FF2B5EF4-FFF2-40B4-BE49-F238E27FC236}">
                      <a16:creationId xmlns:a16="http://schemas.microsoft.com/office/drawing/2014/main" id="{0C7945C5-A127-F5E5-DCCC-FE8E81226486}"/>
                    </a:ext>
                  </a:extLst>
                </p:cNvPr>
                <p:cNvGrpSpPr/>
                <p:nvPr/>
              </p:nvGrpSpPr>
              <p:grpSpPr>
                <a:xfrm>
                  <a:off x="8887197" y="14889115"/>
                  <a:ext cx="84788" cy="97442"/>
                  <a:chOff x="8887197" y="14889115"/>
                  <a:chExt cx="84788" cy="97442"/>
                </a:xfrm>
              </p:grpSpPr>
              <p:sp>
                <p:nvSpPr>
                  <p:cNvPr id="6240" name="Text Box 3036">
                    <a:extLst>
                      <a:ext uri="{FF2B5EF4-FFF2-40B4-BE49-F238E27FC236}">
                        <a16:creationId xmlns:a16="http://schemas.microsoft.com/office/drawing/2014/main" id="{65E7B62A-E8EC-923B-18C9-B2F840978CE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197" y="1488911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41" name="Text Box 3036">
                    <a:extLst>
                      <a:ext uri="{FF2B5EF4-FFF2-40B4-BE49-F238E27FC236}">
                        <a16:creationId xmlns:a16="http://schemas.microsoft.com/office/drawing/2014/main" id="{D529E18A-1388-252E-3E41-8C39B4113DC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197" y="1495055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39" name="Text Box 3036">
                    <a:extLst>
                      <a:ext uri="{FF2B5EF4-FFF2-40B4-BE49-F238E27FC236}">
                        <a16:creationId xmlns:a16="http://schemas.microsoft.com/office/drawing/2014/main" id="{32B5778E-9C21-596E-DCD1-ECD272AB686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985" y="1491983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64" name="FTU - dorsal interosseus I">
                <a:extLst>
                  <a:ext uri="{FF2B5EF4-FFF2-40B4-BE49-F238E27FC236}">
                    <a16:creationId xmlns:a16="http://schemas.microsoft.com/office/drawing/2014/main" id="{A2E1D585-D45E-45D3-84BF-2CF4E0445361}"/>
                  </a:ext>
                </a:extLst>
              </p:cNvPr>
              <p:cNvGrpSpPr/>
              <p:nvPr/>
            </p:nvGrpSpPr>
            <p:grpSpPr>
              <a:xfrm>
                <a:off x="8696045" y="15003998"/>
                <a:ext cx="1440000" cy="108000"/>
                <a:chOff x="7553050" y="15003998"/>
                <a:chExt cx="1440000" cy="108000"/>
              </a:xfrm>
            </p:grpSpPr>
            <p:sp>
              <p:nvSpPr>
                <p:cNvPr id="6515" name="FTU - dorsal interosseus I">
                  <a:extLst>
                    <a:ext uri="{FF2B5EF4-FFF2-40B4-BE49-F238E27FC236}">
                      <a16:creationId xmlns:a16="http://schemas.microsoft.com/office/drawing/2014/main" id="{70311EB1-C919-A598-1127-511DC17B7C1F}"/>
                    </a:ext>
                  </a:extLst>
                </p:cNvPr>
                <p:cNvSpPr txBox="1"/>
                <p:nvPr/>
              </p:nvSpPr>
              <p:spPr>
                <a:xfrm>
                  <a:off x="7553050" y="1500399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interosseus I</a:t>
                  </a:r>
                </a:p>
              </p:txBody>
            </p:sp>
            <p:grpSp>
              <p:nvGrpSpPr>
                <p:cNvPr id="6763" name="dock">
                  <a:extLst>
                    <a:ext uri="{FF2B5EF4-FFF2-40B4-BE49-F238E27FC236}">
                      <a16:creationId xmlns:a16="http://schemas.microsoft.com/office/drawing/2014/main" id="{2D59A1B7-DB0A-EA14-32AB-525C59FA7A63}"/>
                    </a:ext>
                  </a:extLst>
                </p:cNvPr>
                <p:cNvGrpSpPr/>
                <p:nvPr/>
              </p:nvGrpSpPr>
              <p:grpSpPr>
                <a:xfrm>
                  <a:off x="8886262" y="15009600"/>
                  <a:ext cx="84788" cy="97442"/>
                  <a:chOff x="8886262" y="15009600"/>
                  <a:chExt cx="84788" cy="97442"/>
                </a:xfrm>
              </p:grpSpPr>
              <p:sp>
                <p:nvSpPr>
                  <p:cNvPr id="6519" name="Text Box 3036">
                    <a:extLst>
                      <a:ext uri="{FF2B5EF4-FFF2-40B4-BE49-F238E27FC236}">
                        <a16:creationId xmlns:a16="http://schemas.microsoft.com/office/drawing/2014/main" id="{B811351E-1B45-812A-D184-683DF28A0DC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62" y="1500960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20" name="Text Box 3036">
                    <a:extLst>
                      <a:ext uri="{FF2B5EF4-FFF2-40B4-BE49-F238E27FC236}">
                        <a16:creationId xmlns:a16="http://schemas.microsoft.com/office/drawing/2014/main" id="{B159B34B-DC50-E980-6A45-14BB9E68DDD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62" y="1507104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18" name="Text Box 3036">
                    <a:extLst>
                      <a:ext uri="{FF2B5EF4-FFF2-40B4-BE49-F238E27FC236}">
                        <a16:creationId xmlns:a16="http://schemas.microsoft.com/office/drawing/2014/main" id="{25F3E82B-ACB8-C8DB-BEE2-24FA563296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050" y="150403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66" name="FTU - dorsal interosseus II">
                <a:extLst>
                  <a:ext uri="{FF2B5EF4-FFF2-40B4-BE49-F238E27FC236}">
                    <a16:creationId xmlns:a16="http://schemas.microsoft.com/office/drawing/2014/main" id="{71652A54-D6AF-E3EE-67E4-13275AE24B80}"/>
                  </a:ext>
                </a:extLst>
              </p:cNvPr>
              <p:cNvGrpSpPr/>
              <p:nvPr/>
            </p:nvGrpSpPr>
            <p:grpSpPr>
              <a:xfrm>
                <a:off x="8696045" y="15122687"/>
                <a:ext cx="1440000" cy="108000"/>
                <a:chOff x="7553050" y="15122687"/>
                <a:chExt cx="1440000" cy="108000"/>
              </a:xfrm>
            </p:grpSpPr>
            <p:sp>
              <p:nvSpPr>
                <p:cNvPr id="6521" name="FTU - dorsal interosseus II">
                  <a:extLst>
                    <a:ext uri="{FF2B5EF4-FFF2-40B4-BE49-F238E27FC236}">
                      <a16:creationId xmlns:a16="http://schemas.microsoft.com/office/drawing/2014/main" id="{1708FBD7-07A3-0082-B58B-8693EED86A25}"/>
                    </a:ext>
                  </a:extLst>
                </p:cNvPr>
                <p:cNvSpPr txBox="1"/>
                <p:nvPr/>
              </p:nvSpPr>
              <p:spPr>
                <a:xfrm>
                  <a:off x="7553050" y="1512268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interosseus II</a:t>
                  </a:r>
                </a:p>
              </p:txBody>
            </p:sp>
            <p:grpSp>
              <p:nvGrpSpPr>
                <p:cNvPr id="6765" name="dock">
                  <a:extLst>
                    <a:ext uri="{FF2B5EF4-FFF2-40B4-BE49-F238E27FC236}">
                      <a16:creationId xmlns:a16="http://schemas.microsoft.com/office/drawing/2014/main" id="{E740A8C7-77B5-993B-C933-C3D5197E4C7C}"/>
                    </a:ext>
                  </a:extLst>
                </p:cNvPr>
                <p:cNvGrpSpPr/>
                <p:nvPr/>
              </p:nvGrpSpPr>
              <p:grpSpPr>
                <a:xfrm>
                  <a:off x="8886262" y="15128289"/>
                  <a:ext cx="84788" cy="97442"/>
                  <a:chOff x="8886262" y="15128289"/>
                  <a:chExt cx="84788" cy="97442"/>
                </a:xfrm>
              </p:grpSpPr>
              <p:sp>
                <p:nvSpPr>
                  <p:cNvPr id="6525" name="Text Box 3036">
                    <a:extLst>
                      <a:ext uri="{FF2B5EF4-FFF2-40B4-BE49-F238E27FC236}">
                        <a16:creationId xmlns:a16="http://schemas.microsoft.com/office/drawing/2014/main" id="{1F2DA2B8-7860-86E0-9252-954181DB539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62" y="1512828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26" name="Text Box 3036">
                    <a:extLst>
                      <a:ext uri="{FF2B5EF4-FFF2-40B4-BE49-F238E27FC236}">
                        <a16:creationId xmlns:a16="http://schemas.microsoft.com/office/drawing/2014/main" id="{9F973B48-DD3D-29B9-F33D-3A65CBC4453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62" y="15189731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24" name="Text Box 3036">
                    <a:extLst>
                      <a:ext uri="{FF2B5EF4-FFF2-40B4-BE49-F238E27FC236}">
                        <a16:creationId xmlns:a16="http://schemas.microsoft.com/office/drawing/2014/main" id="{171642F1-02A8-6CFC-8307-9F6B8A38BCB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050" y="15159010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68" name="FTU - dorsal interosseus III">
                <a:extLst>
                  <a:ext uri="{FF2B5EF4-FFF2-40B4-BE49-F238E27FC236}">
                    <a16:creationId xmlns:a16="http://schemas.microsoft.com/office/drawing/2014/main" id="{84B2BB46-F843-9C17-738B-3C961B0E08CF}"/>
                  </a:ext>
                </a:extLst>
              </p:cNvPr>
              <p:cNvGrpSpPr/>
              <p:nvPr/>
            </p:nvGrpSpPr>
            <p:grpSpPr>
              <a:xfrm>
                <a:off x="8696045" y="15241376"/>
                <a:ext cx="1440000" cy="108000"/>
                <a:chOff x="7553050" y="15241376"/>
                <a:chExt cx="1440000" cy="108000"/>
              </a:xfrm>
            </p:grpSpPr>
            <p:sp>
              <p:nvSpPr>
                <p:cNvPr id="6527" name="FTU - dorsal interosseus III">
                  <a:extLst>
                    <a:ext uri="{FF2B5EF4-FFF2-40B4-BE49-F238E27FC236}">
                      <a16:creationId xmlns:a16="http://schemas.microsoft.com/office/drawing/2014/main" id="{41FEF97A-0900-1AEE-A5A0-2DDD8917C17E}"/>
                    </a:ext>
                  </a:extLst>
                </p:cNvPr>
                <p:cNvSpPr txBox="1"/>
                <p:nvPr/>
              </p:nvSpPr>
              <p:spPr>
                <a:xfrm>
                  <a:off x="7553050" y="1524137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interosseus III</a:t>
                  </a:r>
                </a:p>
              </p:txBody>
            </p:sp>
            <p:grpSp>
              <p:nvGrpSpPr>
                <p:cNvPr id="6767" name="dock">
                  <a:extLst>
                    <a:ext uri="{FF2B5EF4-FFF2-40B4-BE49-F238E27FC236}">
                      <a16:creationId xmlns:a16="http://schemas.microsoft.com/office/drawing/2014/main" id="{BFC3709E-CCA3-AD18-3F3D-5EADA8BAF7AB}"/>
                    </a:ext>
                  </a:extLst>
                </p:cNvPr>
                <p:cNvGrpSpPr/>
                <p:nvPr/>
              </p:nvGrpSpPr>
              <p:grpSpPr>
                <a:xfrm>
                  <a:off x="8886262" y="15246978"/>
                  <a:ext cx="84788" cy="97442"/>
                  <a:chOff x="8886262" y="15246978"/>
                  <a:chExt cx="84788" cy="97442"/>
                </a:xfrm>
              </p:grpSpPr>
              <p:sp>
                <p:nvSpPr>
                  <p:cNvPr id="6531" name="Text Box 3036">
                    <a:extLst>
                      <a:ext uri="{FF2B5EF4-FFF2-40B4-BE49-F238E27FC236}">
                        <a16:creationId xmlns:a16="http://schemas.microsoft.com/office/drawing/2014/main" id="{F634C328-2058-3B68-52FD-9E94736831E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62" y="1524697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32" name="Text Box 3036">
                    <a:extLst>
                      <a:ext uri="{FF2B5EF4-FFF2-40B4-BE49-F238E27FC236}">
                        <a16:creationId xmlns:a16="http://schemas.microsoft.com/office/drawing/2014/main" id="{8FD1CDB4-178D-B300-CB1F-A499A270D8A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62" y="1530842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30" name="Text Box 3036">
                    <a:extLst>
                      <a:ext uri="{FF2B5EF4-FFF2-40B4-BE49-F238E27FC236}">
                        <a16:creationId xmlns:a16="http://schemas.microsoft.com/office/drawing/2014/main" id="{EB9D89F4-1CC8-04E8-1E9C-64A00BBBC3B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050" y="15277699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70" name="FTU - dorsal interosseus IV">
                <a:extLst>
                  <a:ext uri="{FF2B5EF4-FFF2-40B4-BE49-F238E27FC236}">
                    <a16:creationId xmlns:a16="http://schemas.microsoft.com/office/drawing/2014/main" id="{1EF30622-20B6-FEFE-F5C2-E187CE6E818C}"/>
                  </a:ext>
                </a:extLst>
              </p:cNvPr>
              <p:cNvGrpSpPr/>
              <p:nvPr/>
            </p:nvGrpSpPr>
            <p:grpSpPr>
              <a:xfrm>
                <a:off x="8696045" y="15360064"/>
                <a:ext cx="1440000" cy="108000"/>
                <a:chOff x="7553050" y="15360064"/>
                <a:chExt cx="1440000" cy="108000"/>
              </a:xfrm>
            </p:grpSpPr>
            <p:sp>
              <p:nvSpPr>
                <p:cNvPr id="6533" name="FTU - dorsal interosseus IV">
                  <a:extLst>
                    <a:ext uri="{FF2B5EF4-FFF2-40B4-BE49-F238E27FC236}">
                      <a16:creationId xmlns:a16="http://schemas.microsoft.com/office/drawing/2014/main" id="{84F36151-5A0B-7580-B615-F0FDCA2C0C70}"/>
                    </a:ext>
                  </a:extLst>
                </p:cNvPr>
                <p:cNvSpPr txBox="1"/>
                <p:nvPr/>
              </p:nvSpPr>
              <p:spPr>
                <a:xfrm>
                  <a:off x="7553050" y="153600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interosseus IV</a:t>
                  </a:r>
                </a:p>
              </p:txBody>
            </p:sp>
            <p:grpSp>
              <p:nvGrpSpPr>
                <p:cNvPr id="6769" name="dock">
                  <a:extLst>
                    <a:ext uri="{FF2B5EF4-FFF2-40B4-BE49-F238E27FC236}">
                      <a16:creationId xmlns:a16="http://schemas.microsoft.com/office/drawing/2014/main" id="{545DD5B9-C706-6F72-42CC-21AC584ADF04}"/>
                    </a:ext>
                  </a:extLst>
                </p:cNvPr>
                <p:cNvGrpSpPr/>
                <p:nvPr/>
              </p:nvGrpSpPr>
              <p:grpSpPr>
                <a:xfrm>
                  <a:off x="8886262" y="15365666"/>
                  <a:ext cx="84788" cy="97442"/>
                  <a:chOff x="8886262" y="15365666"/>
                  <a:chExt cx="84788" cy="97442"/>
                </a:xfrm>
              </p:grpSpPr>
              <p:sp>
                <p:nvSpPr>
                  <p:cNvPr id="6537" name="Text Box 3036">
                    <a:extLst>
                      <a:ext uri="{FF2B5EF4-FFF2-40B4-BE49-F238E27FC236}">
                        <a16:creationId xmlns:a16="http://schemas.microsoft.com/office/drawing/2014/main" id="{AF2AF587-1F99-0D5C-8E7B-7B5CBD7EEF8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62" y="1536566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38" name="Text Box 3036">
                    <a:extLst>
                      <a:ext uri="{FF2B5EF4-FFF2-40B4-BE49-F238E27FC236}">
                        <a16:creationId xmlns:a16="http://schemas.microsoft.com/office/drawing/2014/main" id="{A3BA576A-F5D3-C76C-7A87-F2AA4C9B06A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62" y="1542710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36" name="Text Box 3036">
                    <a:extLst>
                      <a:ext uri="{FF2B5EF4-FFF2-40B4-BE49-F238E27FC236}">
                        <a16:creationId xmlns:a16="http://schemas.microsoft.com/office/drawing/2014/main" id="{42E9C32D-C389-8720-FCE7-659C7F29242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050" y="15396387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72" name="FTU - palmar interosseus I">
                <a:extLst>
                  <a:ext uri="{FF2B5EF4-FFF2-40B4-BE49-F238E27FC236}">
                    <a16:creationId xmlns:a16="http://schemas.microsoft.com/office/drawing/2014/main" id="{BAB9BDC7-8BA6-99F9-FF06-C889AF9B370B}"/>
                  </a:ext>
                </a:extLst>
              </p:cNvPr>
              <p:cNvGrpSpPr/>
              <p:nvPr/>
            </p:nvGrpSpPr>
            <p:grpSpPr>
              <a:xfrm>
                <a:off x="8695247" y="15478387"/>
                <a:ext cx="1440000" cy="108000"/>
                <a:chOff x="7552252" y="15478387"/>
                <a:chExt cx="1440000" cy="108000"/>
              </a:xfrm>
            </p:grpSpPr>
            <p:sp>
              <p:nvSpPr>
                <p:cNvPr id="6242" name="FTU - palmar interosseus I">
                  <a:extLst>
                    <a:ext uri="{FF2B5EF4-FFF2-40B4-BE49-F238E27FC236}">
                      <a16:creationId xmlns:a16="http://schemas.microsoft.com/office/drawing/2014/main" id="{8DFFF9AF-5906-12B2-324F-135279ECCEAC}"/>
                    </a:ext>
                  </a:extLst>
                </p:cNvPr>
                <p:cNvSpPr txBox="1"/>
                <p:nvPr/>
              </p:nvSpPr>
              <p:spPr>
                <a:xfrm>
                  <a:off x="7552252" y="1547838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 interosseus I </a:t>
                  </a:r>
                </a:p>
              </p:txBody>
            </p:sp>
            <p:grpSp>
              <p:nvGrpSpPr>
                <p:cNvPr id="6771" name="dock">
                  <a:extLst>
                    <a:ext uri="{FF2B5EF4-FFF2-40B4-BE49-F238E27FC236}">
                      <a16:creationId xmlns:a16="http://schemas.microsoft.com/office/drawing/2014/main" id="{1AE39034-364A-A8B8-2554-705417756EE9}"/>
                    </a:ext>
                  </a:extLst>
                </p:cNvPr>
                <p:cNvGrpSpPr/>
                <p:nvPr/>
              </p:nvGrpSpPr>
              <p:grpSpPr>
                <a:xfrm>
                  <a:off x="8885464" y="15483989"/>
                  <a:ext cx="84788" cy="97442"/>
                  <a:chOff x="8885464" y="15483989"/>
                  <a:chExt cx="84788" cy="97442"/>
                </a:xfrm>
              </p:grpSpPr>
              <p:sp>
                <p:nvSpPr>
                  <p:cNvPr id="6246" name="Text Box 3036">
                    <a:extLst>
                      <a:ext uri="{FF2B5EF4-FFF2-40B4-BE49-F238E27FC236}">
                        <a16:creationId xmlns:a16="http://schemas.microsoft.com/office/drawing/2014/main" id="{C5871988-9A9A-A486-AB52-2829808F05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64" y="1548398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47" name="Text Box 3036">
                    <a:extLst>
                      <a:ext uri="{FF2B5EF4-FFF2-40B4-BE49-F238E27FC236}">
                        <a16:creationId xmlns:a16="http://schemas.microsoft.com/office/drawing/2014/main" id="{FB43934D-CC6D-8809-EE95-BCF9E5E9D0A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64" y="15545431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45" name="Text Box 3036">
                    <a:extLst>
                      <a:ext uri="{FF2B5EF4-FFF2-40B4-BE49-F238E27FC236}">
                        <a16:creationId xmlns:a16="http://schemas.microsoft.com/office/drawing/2014/main" id="{BE937F65-FCCB-78EA-3067-D72223652C8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52" y="15514710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76" name="FTU - palmar interosseus II">
                <a:extLst>
                  <a:ext uri="{FF2B5EF4-FFF2-40B4-BE49-F238E27FC236}">
                    <a16:creationId xmlns:a16="http://schemas.microsoft.com/office/drawing/2014/main" id="{3CBA94C7-D3BF-E89C-57DD-1BCE86FB08BD}"/>
                  </a:ext>
                </a:extLst>
              </p:cNvPr>
              <p:cNvGrpSpPr/>
              <p:nvPr/>
            </p:nvGrpSpPr>
            <p:grpSpPr>
              <a:xfrm>
                <a:off x="8695247" y="15596307"/>
                <a:ext cx="1440000" cy="108000"/>
                <a:chOff x="7552252" y="15596307"/>
                <a:chExt cx="1440000" cy="108000"/>
              </a:xfrm>
            </p:grpSpPr>
            <p:sp>
              <p:nvSpPr>
                <p:cNvPr id="6248" name="FTU - palmar interosseus II">
                  <a:extLst>
                    <a:ext uri="{FF2B5EF4-FFF2-40B4-BE49-F238E27FC236}">
                      <a16:creationId xmlns:a16="http://schemas.microsoft.com/office/drawing/2014/main" id="{C3D588D0-D404-4FC0-7833-00BE12CF2586}"/>
                    </a:ext>
                  </a:extLst>
                </p:cNvPr>
                <p:cNvSpPr txBox="1"/>
                <p:nvPr/>
              </p:nvSpPr>
              <p:spPr>
                <a:xfrm>
                  <a:off x="7552252" y="155963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 interosseus II</a:t>
                  </a:r>
                </a:p>
              </p:txBody>
            </p:sp>
            <p:grpSp>
              <p:nvGrpSpPr>
                <p:cNvPr id="6775" name="dock">
                  <a:extLst>
                    <a:ext uri="{FF2B5EF4-FFF2-40B4-BE49-F238E27FC236}">
                      <a16:creationId xmlns:a16="http://schemas.microsoft.com/office/drawing/2014/main" id="{FE1AA716-0D35-F0C8-6209-2343391B7B1B}"/>
                    </a:ext>
                  </a:extLst>
                </p:cNvPr>
                <p:cNvGrpSpPr/>
                <p:nvPr/>
              </p:nvGrpSpPr>
              <p:grpSpPr>
                <a:xfrm>
                  <a:off x="8885464" y="15601909"/>
                  <a:ext cx="84788" cy="97442"/>
                  <a:chOff x="8885464" y="15601909"/>
                  <a:chExt cx="84788" cy="97442"/>
                </a:xfrm>
              </p:grpSpPr>
              <p:sp>
                <p:nvSpPr>
                  <p:cNvPr id="6252" name="Text Box 3036">
                    <a:extLst>
                      <a:ext uri="{FF2B5EF4-FFF2-40B4-BE49-F238E27FC236}">
                        <a16:creationId xmlns:a16="http://schemas.microsoft.com/office/drawing/2014/main" id="{CD86387F-5E89-DBE1-5A2B-20286D1C28D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64" y="1560190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3" name="Text Box 3036">
                    <a:extLst>
                      <a:ext uri="{FF2B5EF4-FFF2-40B4-BE49-F238E27FC236}">
                        <a16:creationId xmlns:a16="http://schemas.microsoft.com/office/drawing/2014/main" id="{034CFD8B-A301-987A-9392-D51FFF20E6E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64" y="15663351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1" name="Text Box 3036">
                    <a:extLst>
                      <a:ext uri="{FF2B5EF4-FFF2-40B4-BE49-F238E27FC236}">
                        <a16:creationId xmlns:a16="http://schemas.microsoft.com/office/drawing/2014/main" id="{0B223DB3-7463-B0A8-4E86-A4BFEF92FF6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52" y="15632630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78" name="FTU - palmar interosseus III">
                <a:extLst>
                  <a:ext uri="{FF2B5EF4-FFF2-40B4-BE49-F238E27FC236}">
                    <a16:creationId xmlns:a16="http://schemas.microsoft.com/office/drawing/2014/main" id="{D5AE848B-60F7-7EDB-F894-7B510E41B91A}"/>
                  </a:ext>
                </a:extLst>
              </p:cNvPr>
              <p:cNvGrpSpPr/>
              <p:nvPr/>
            </p:nvGrpSpPr>
            <p:grpSpPr>
              <a:xfrm>
                <a:off x="8695247" y="15714350"/>
                <a:ext cx="1440000" cy="108000"/>
                <a:chOff x="7552252" y="15714350"/>
                <a:chExt cx="1440000" cy="108000"/>
              </a:xfrm>
            </p:grpSpPr>
            <p:sp>
              <p:nvSpPr>
                <p:cNvPr id="6254" name="FTU - palmar interosseus III">
                  <a:extLst>
                    <a:ext uri="{FF2B5EF4-FFF2-40B4-BE49-F238E27FC236}">
                      <a16:creationId xmlns:a16="http://schemas.microsoft.com/office/drawing/2014/main" id="{2E95B3A8-D1D2-1E94-BF0A-D55A722E199F}"/>
                    </a:ext>
                  </a:extLst>
                </p:cNvPr>
                <p:cNvSpPr txBox="1"/>
                <p:nvPr/>
              </p:nvSpPr>
              <p:spPr>
                <a:xfrm>
                  <a:off x="7552252" y="1571435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 interosseus III</a:t>
                  </a:r>
                </a:p>
              </p:txBody>
            </p:sp>
            <p:grpSp>
              <p:nvGrpSpPr>
                <p:cNvPr id="6777" name="dock">
                  <a:extLst>
                    <a:ext uri="{FF2B5EF4-FFF2-40B4-BE49-F238E27FC236}">
                      <a16:creationId xmlns:a16="http://schemas.microsoft.com/office/drawing/2014/main" id="{5A998E14-A483-B0DC-DE7A-FFA3A417572E}"/>
                    </a:ext>
                  </a:extLst>
                </p:cNvPr>
                <p:cNvGrpSpPr/>
                <p:nvPr/>
              </p:nvGrpSpPr>
              <p:grpSpPr>
                <a:xfrm>
                  <a:off x="8885464" y="15719952"/>
                  <a:ext cx="84788" cy="97442"/>
                  <a:chOff x="8885464" y="15719952"/>
                  <a:chExt cx="84788" cy="97442"/>
                </a:xfrm>
              </p:grpSpPr>
              <p:sp>
                <p:nvSpPr>
                  <p:cNvPr id="6258" name="Text Box 3036">
                    <a:extLst>
                      <a:ext uri="{FF2B5EF4-FFF2-40B4-BE49-F238E27FC236}">
                        <a16:creationId xmlns:a16="http://schemas.microsoft.com/office/drawing/2014/main" id="{2ED4463E-5A7E-20D8-D1C3-8A55EA332A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64" y="1571995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9" name="Text Box 3036">
                    <a:extLst>
                      <a:ext uri="{FF2B5EF4-FFF2-40B4-BE49-F238E27FC236}">
                        <a16:creationId xmlns:a16="http://schemas.microsoft.com/office/drawing/2014/main" id="{B43604E3-9767-2079-5BD5-09758DC959D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64" y="15781394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7" name="Text Box 3036">
                    <a:extLst>
                      <a:ext uri="{FF2B5EF4-FFF2-40B4-BE49-F238E27FC236}">
                        <a16:creationId xmlns:a16="http://schemas.microsoft.com/office/drawing/2014/main" id="{0319C531-6EB6-863C-E9FD-34530D9018A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52" y="1575067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80" name="FTU - palmar interosseus IV">
                <a:extLst>
                  <a:ext uri="{FF2B5EF4-FFF2-40B4-BE49-F238E27FC236}">
                    <a16:creationId xmlns:a16="http://schemas.microsoft.com/office/drawing/2014/main" id="{D74C6BB4-739E-159C-BF63-23A85C722F74}"/>
                  </a:ext>
                </a:extLst>
              </p:cNvPr>
              <p:cNvGrpSpPr/>
              <p:nvPr/>
            </p:nvGrpSpPr>
            <p:grpSpPr>
              <a:xfrm>
                <a:off x="8695148" y="15833658"/>
                <a:ext cx="1440000" cy="108000"/>
                <a:chOff x="7552153" y="15833658"/>
                <a:chExt cx="1440000" cy="108000"/>
              </a:xfrm>
            </p:grpSpPr>
            <p:sp>
              <p:nvSpPr>
                <p:cNvPr id="6260" name="FTU - palmar interosseus IV">
                  <a:extLst>
                    <a:ext uri="{FF2B5EF4-FFF2-40B4-BE49-F238E27FC236}">
                      <a16:creationId xmlns:a16="http://schemas.microsoft.com/office/drawing/2014/main" id="{D33BEB5D-7E0A-4EC7-87ED-936BE8A00D58}"/>
                    </a:ext>
                  </a:extLst>
                </p:cNvPr>
                <p:cNvSpPr txBox="1"/>
                <p:nvPr/>
              </p:nvSpPr>
              <p:spPr>
                <a:xfrm>
                  <a:off x="7552153" y="1583365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 interosseus IV</a:t>
                  </a:r>
                </a:p>
              </p:txBody>
            </p:sp>
            <p:grpSp>
              <p:nvGrpSpPr>
                <p:cNvPr id="6779" name="dock">
                  <a:extLst>
                    <a:ext uri="{FF2B5EF4-FFF2-40B4-BE49-F238E27FC236}">
                      <a16:creationId xmlns:a16="http://schemas.microsoft.com/office/drawing/2014/main" id="{5BADD5D5-13DF-BA75-E7D8-5F5CAD09CA52}"/>
                    </a:ext>
                  </a:extLst>
                </p:cNvPr>
                <p:cNvGrpSpPr/>
                <p:nvPr/>
              </p:nvGrpSpPr>
              <p:grpSpPr>
                <a:xfrm>
                  <a:off x="8885365" y="15839260"/>
                  <a:ext cx="84788" cy="97442"/>
                  <a:chOff x="8885365" y="15839260"/>
                  <a:chExt cx="84788" cy="97442"/>
                </a:xfrm>
              </p:grpSpPr>
              <p:sp>
                <p:nvSpPr>
                  <p:cNvPr id="6264" name="Text Box 3036">
                    <a:extLst>
                      <a:ext uri="{FF2B5EF4-FFF2-40B4-BE49-F238E27FC236}">
                        <a16:creationId xmlns:a16="http://schemas.microsoft.com/office/drawing/2014/main" id="{6103EFF1-12F0-3346-C6EA-1309465026E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365" y="1583926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65" name="Text Box 3036">
                    <a:extLst>
                      <a:ext uri="{FF2B5EF4-FFF2-40B4-BE49-F238E27FC236}">
                        <a16:creationId xmlns:a16="http://schemas.microsoft.com/office/drawing/2014/main" id="{C2A72465-C6A1-940C-D7CB-18EC1C98620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365" y="1590070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63" name="Text Box 3036">
                    <a:extLst>
                      <a:ext uri="{FF2B5EF4-FFF2-40B4-BE49-F238E27FC236}">
                        <a16:creationId xmlns:a16="http://schemas.microsoft.com/office/drawing/2014/main" id="{1F9F09DA-3CA4-A658-D033-07E7F873183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153" y="1586998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82" name="FTU - lumbrical I">
                <a:extLst>
                  <a:ext uri="{FF2B5EF4-FFF2-40B4-BE49-F238E27FC236}">
                    <a16:creationId xmlns:a16="http://schemas.microsoft.com/office/drawing/2014/main" id="{A7C57343-8115-5B4C-60F2-62D6E8F3FFA4}"/>
                  </a:ext>
                </a:extLst>
              </p:cNvPr>
              <p:cNvGrpSpPr/>
              <p:nvPr/>
            </p:nvGrpSpPr>
            <p:grpSpPr>
              <a:xfrm>
                <a:off x="8695231" y="15954893"/>
                <a:ext cx="1440000" cy="108000"/>
                <a:chOff x="7552236" y="15954893"/>
                <a:chExt cx="1440000" cy="108000"/>
              </a:xfrm>
            </p:grpSpPr>
            <p:sp>
              <p:nvSpPr>
                <p:cNvPr id="6539" name="FTU - lumbrical I">
                  <a:extLst>
                    <a:ext uri="{FF2B5EF4-FFF2-40B4-BE49-F238E27FC236}">
                      <a16:creationId xmlns:a16="http://schemas.microsoft.com/office/drawing/2014/main" id="{4F4F77CA-57E1-DAE7-44F9-5D00C83CADB0}"/>
                    </a:ext>
                  </a:extLst>
                </p:cNvPr>
                <p:cNvSpPr txBox="1"/>
                <p:nvPr/>
              </p:nvSpPr>
              <p:spPr>
                <a:xfrm>
                  <a:off x="7552236" y="159548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grpSp>
              <p:nvGrpSpPr>
                <p:cNvPr id="6781" name="dock">
                  <a:extLst>
                    <a:ext uri="{FF2B5EF4-FFF2-40B4-BE49-F238E27FC236}">
                      <a16:creationId xmlns:a16="http://schemas.microsoft.com/office/drawing/2014/main" id="{886812B4-D581-8034-F299-F5B8BCB0E5F0}"/>
                    </a:ext>
                  </a:extLst>
                </p:cNvPr>
                <p:cNvGrpSpPr/>
                <p:nvPr/>
              </p:nvGrpSpPr>
              <p:grpSpPr>
                <a:xfrm>
                  <a:off x="8885448" y="15960495"/>
                  <a:ext cx="84788" cy="97442"/>
                  <a:chOff x="8885448" y="15960495"/>
                  <a:chExt cx="84788" cy="97442"/>
                </a:xfrm>
              </p:grpSpPr>
              <p:sp>
                <p:nvSpPr>
                  <p:cNvPr id="6543" name="Text Box 3036">
                    <a:extLst>
                      <a:ext uri="{FF2B5EF4-FFF2-40B4-BE49-F238E27FC236}">
                        <a16:creationId xmlns:a16="http://schemas.microsoft.com/office/drawing/2014/main" id="{11DA3C10-72DE-EF24-0565-7D86FB686D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48" y="1596049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44" name="Text Box 3036">
                    <a:extLst>
                      <a:ext uri="{FF2B5EF4-FFF2-40B4-BE49-F238E27FC236}">
                        <a16:creationId xmlns:a16="http://schemas.microsoft.com/office/drawing/2014/main" id="{4381E114-55C4-9E95-36F2-50613CBCA9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48" y="160219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42" name="Text Box 3036">
                    <a:extLst>
                      <a:ext uri="{FF2B5EF4-FFF2-40B4-BE49-F238E27FC236}">
                        <a16:creationId xmlns:a16="http://schemas.microsoft.com/office/drawing/2014/main" id="{B67B72BB-5B6E-411F-E00C-C434426CB7E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36" y="1599121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86" name="FTU - lumbrical II">
                <a:extLst>
                  <a:ext uri="{FF2B5EF4-FFF2-40B4-BE49-F238E27FC236}">
                    <a16:creationId xmlns:a16="http://schemas.microsoft.com/office/drawing/2014/main" id="{0F3B2A09-DEC4-4FB3-C68A-ED148D087E91}"/>
                  </a:ext>
                </a:extLst>
              </p:cNvPr>
              <p:cNvGrpSpPr/>
              <p:nvPr/>
            </p:nvGrpSpPr>
            <p:grpSpPr>
              <a:xfrm>
                <a:off x="8695231" y="16073582"/>
                <a:ext cx="1440000" cy="108000"/>
                <a:chOff x="7552236" y="16073582"/>
                <a:chExt cx="1440000" cy="108000"/>
              </a:xfrm>
            </p:grpSpPr>
            <p:sp>
              <p:nvSpPr>
                <p:cNvPr id="6545" name="FTU - lumbrical II">
                  <a:extLst>
                    <a:ext uri="{FF2B5EF4-FFF2-40B4-BE49-F238E27FC236}">
                      <a16:creationId xmlns:a16="http://schemas.microsoft.com/office/drawing/2014/main" id="{833D1F89-3BC7-7C38-EE73-8FBDFB050559}"/>
                    </a:ext>
                  </a:extLst>
                </p:cNvPr>
                <p:cNvSpPr txBox="1"/>
                <p:nvPr/>
              </p:nvSpPr>
              <p:spPr>
                <a:xfrm>
                  <a:off x="7552236" y="1607358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 </a:t>
                  </a:r>
                </a:p>
              </p:txBody>
            </p:sp>
            <p:grpSp>
              <p:nvGrpSpPr>
                <p:cNvPr id="6785" name="dock">
                  <a:extLst>
                    <a:ext uri="{FF2B5EF4-FFF2-40B4-BE49-F238E27FC236}">
                      <a16:creationId xmlns:a16="http://schemas.microsoft.com/office/drawing/2014/main" id="{A35E83EE-31FE-853F-BB70-F03B724D0BEE}"/>
                    </a:ext>
                  </a:extLst>
                </p:cNvPr>
                <p:cNvGrpSpPr/>
                <p:nvPr/>
              </p:nvGrpSpPr>
              <p:grpSpPr>
                <a:xfrm>
                  <a:off x="8885448" y="16079184"/>
                  <a:ext cx="84788" cy="97442"/>
                  <a:chOff x="8885448" y="16079184"/>
                  <a:chExt cx="84788" cy="97442"/>
                </a:xfrm>
              </p:grpSpPr>
              <p:sp>
                <p:nvSpPr>
                  <p:cNvPr id="6549" name="Text Box 3036">
                    <a:extLst>
                      <a:ext uri="{FF2B5EF4-FFF2-40B4-BE49-F238E27FC236}">
                        <a16:creationId xmlns:a16="http://schemas.microsoft.com/office/drawing/2014/main" id="{4413C16B-053F-BA51-C945-D71D27EBE25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48" y="1607918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50" name="Text Box 3036">
                    <a:extLst>
                      <a:ext uri="{FF2B5EF4-FFF2-40B4-BE49-F238E27FC236}">
                        <a16:creationId xmlns:a16="http://schemas.microsoft.com/office/drawing/2014/main" id="{4FE5941B-2D56-1E98-68EE-0D5388C5538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48" y="1614062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48" name="Text Box 3036">
                    <a:extLst>
                      <a:ext uri="{FF2B5EF4-FFF2-40B4-BE49-F238E27FC236}">
                        <a16:creationId xmlns:a16="http://schemas.microsoft.com/office/drawing/2014/main" id="{A94EDE69-3145-10D2-78AA-4CC7DE9C37B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36" y="1610990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90" name="FTU - lumbrical III">
                <a:extLst>
                  <a:ext uri="{FF2B5EF4-FFF2-40B4-BE49-F238E27FC236}">
                    <a16:creationId xmlns:a16="http://schemas.microsoft.com/office/drawing/2014/main" id="{5FF33288-1EDB-D8D7-95F7-747978B229FD}"/>
                  </a:ext>
                </a:extLst>
              </p:cNvPr>
              <p:cNvGrpSpPr/>
              <p:nvPr/>
            </p:nvGrpSpPr>
            <p:grpSpPr>
              <a:xfrm>
                <a:off x="8695231" y="16192271"/>
                <a:ext cx="1440000" cy="108000"/>
                <a:chOff x="7552236" y="16192271"/>
                <a:chExt cx="1440000" cy="108000"/>
              </a:xfrm>
            </p:grpSpPr>
            <p:sp>
              <p:nvSpPr>
                <p:cNvPr id="6551" name="FTU - lumbrical III">
                  <a:extLst>
                    <a:ext uri="{FF2B5EF4-FFF2-40B4-BE49-F238E27FC236}">
                      <a16:creationId xmlns:a16="http://schemas.microsoft.com/office/drawing/2014/main" id="{98D70500-725D-DE61-07C8-ADDEBD6F7321}"/>
                    </a:ext>
                  </a:extLst>
                </p:cNvPr>
                <p:cNvSpPr txBox="1"/>
                <p:nvPr/>
              </p:nvSpPr>
              <p:spPr>
                <a:xfrm>
                  <a:off x="7552236" y="1619227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 </a:t>
                  </a:r>
                </a:p>
              </p:txBody>
            </p:sp>
            <p:grpSp>
              <p:nvGrpSpPr>
                <p:cNvPr id="6789" name="dock">
                  <a:extLst>
                    <a:ext uri="{FF2B5EF4-FFF2-40B4-BE49-F238E27FC236}">
                      <a16:creationId xmlns:a16="http://schemas.microsoft.com/office/drawing/2014/main" id="{2456D5FF-48AD-F659-073A-4F226ED76739}"/>
                    </a:ext>
                  </a:extLst>
                </p:cNvPr>
                <p:cNvGrpSpPr/>
                <p:nvPr/>
              </p:nvGrpSpPr>
              <p:grpSpPr>
                <a:xfrm>
                  <a:off x="8885448" y="16197873"/>
                  <a:ext cx="84788" cy="97442"/>
                  <a:chOff x="8885448" y="16197873"/>
                  <a:chExt cx="84788" cy="97442"/>
                </a:xfrm>
              </p:grpSpPr>
              <p:sp>
                <p:nvSpPr>
                  <p:cNvPr id="6555" name="Text Box 3036">
                    <a:extLst>
                      <a:ext uri="{FF2B5EF4-FFF2-40B4-BE49-F238E27FC236}">
                        <a16:creationId xmlns:a16="http://schemas.microsoft.com/office/drawing/2014/main" id="{EC099ADE-807D-850B-CA5F-AE9A61D6F78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48" y="16197873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56" name="Text Box 3036">
                    <a:extLst>
                      <a:ext uri="{FF2B5EF4-FFF2-40B4-BE49-F238E27FC236}">
                        <a16:creationId xmlns:a16="http://schemas.microsoft.com/office/drawing/2014/main" id="{957D90A7-7EAC-732A-61D5-24EFA798E4D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48" y="16259315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54" name="Text Box 3036">
                    <a:extLst>
                      <a:ext uri="{FF2B5EF4-FFF2-40B4-BE49-F238E27FC236}">
                        <a16:creationId xmlns:a16="http://schemas.microsoft.com/office/drawing/2014/main" id="{72DB35CB-0755-411D-32B4-CC50D57253E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36" y="1622859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92" name="FTU - lumbrical IV">
                <a:extLst>
                  <a:ext uri="{FF2B5EF4-FFF2-40B4-BE49-F238E27FC236}">
                    <a16:creationId xmlns:a16="http://schemas.microsoft.com/office/drawing/2014/main" id="{6033997D-38F0-550E-728F-4E0A69E2EB53}"/>
                  </a:ext>
                </a:extLst>
              </p:cNvPr>
              <p:cNvGrpSpPr/>
              <p:nvPr/>
            </p:nvGrpSpPr>
            <p:grpSpPr>
              <a:xfrm>
                <a:off x="8695231" y="16310959"/>
                <a:ext cx="1440000" cy="108000"/>
                <a:chOff x="7552236" y="16310959"/>
                <a:chExt cx="1440000" cy="108000"/>
              </a:xfrm>
            </p:grpSpPr>
            <p:sp>
              <p:nvSpPr>
                <p:cNvPr id="6557" name="FTU - lumbrical IV">
                  <a:extLst>
                    <a:ext uri="{FF2B5EF4-FFF2-40B4-BE49-F238E27FC236}">
                      <a16:creationId xmlns:a16="http://schemas.microsoft.com/office/drawing/2014/main" id="{9EDBBA51-4261-B676-707A-4C898AADF20D}"/>
                    </a:ext>
                  </a:extLst>
                </p:cNvPr>
                <p:cNvSpPr txBox="1"/>
                <p:nvPr/>
              </p:nvSpPr>
              <p:spPr>
                <a:xfrm>
                  <a:off x="7552236" y="163109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 </a:t>
                  </a:r>
                </a:p>
              </p:txBody>
            </p:sp>
            <p:grpSp>
              <p:nvGrpSpPr>
                <p:cNvPr id="6791" name="dock">
                  <a:extLst>
                    <a:ext uri="{FF2B5EF4-FFF2-40B4-BE49-F238E27FC236}">
                      <a16:creationId xmlns:a16="http://schemas.microsoft.com/office/drawing/2014/main" id="{BC442838-20B1-09AF-5A8E-8337488E7EBF}"/>
                    </a:ext>
                  </a:extLst>
                </p:cNvPr>
                <p:cNvGrpSpPr/>
                <p:nvPr/>
              </p:nvGrpSpPr>
              <p:grpSpPr>
                <a:xfrm>
                  <a:off x="8885448" y="16316561"/>
                  <a:ext cx="84788" cy="97442"/>
                  <a:chOff x="8885448" y="16316561"/>
                  <a:chExt cx="84788" cy="97442"/>
                </a:xfrm>
              </p:grpSpPr>
              <p:sp>
                <p:nvSpPr>
                  <p:cNvPr id="6561" name="Text Box 3036">
                    <a:extLst>
                      <a:ext uri="{FF2B5EF4-FFF2-40B4-BE49-F238E27FC236}">
                        <a16:creationId xmlns:a16="http://schemas.microsoft.com/office/drawing/2014/main" id="{58504AFE-7383-86DD-F13D-4915655D65E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48" y="1631656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62" name="Text Box 3036">
                    <a:extLst>
                      <a:ext uri="{FF2B5EF4-FFF2-40B4-BE49-F238E27FC236}">
                        <a16:creationId xmlns:a16="http://schemas.microsoft.com/office/drawing/2014/main" id="{AF9A4FB0-4482-C304-CD58-6355DECD1CF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48" y="16378003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60" name="Text Box 3036">
                    <a:extLst>
                      <a:ext uri="{FF2B5EF4-FFF2-40B4-BE49-F238E27FC236}">
                        <a16:creationId xmlns:a16="http://schemas.microsoft.com/office/drawing/2014/main" id="{3A8D778D-4C27-A546-FE00-BF2A3E03709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36" y="1634728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521" name="FTU - Flexor pollicis brevis">
                <a:extLst>
                  <a:ext uri="{FF2B5EF4-FFF2-40B4-BE49-F238E27FC236}">
                    <a16:creationId xmlns:a16="http://schemas.microsoft.com/office/drawing/2014/main" id="{C0D060C9-FB4A-ED78-DC41-89CF9408EFAE}"/>
                  </a:ext>
                </a:extLst>
              </p:cNvPr>
              <p:cNvGrpSpPr/>
              <p:nvPr/>
            </p:nvGrpSpPr>
            <p:grpSpPr>
              <a:xfrm>
                <a:off x="8696641" y="14466775"/>
                <a:ext cx="1440000" cy="108000"/>
                <a:chOff x="8696641" y="14466775"/>
                <a:chExt cx="1440000" cy="108000"/>
              </a:xfrm>
            </p:grpSpPr>
            <p:sp>
              <p:nvSpPr>
                <p:cNvPr id="520" name="FTU - Flexor pollicis brevis">
                  <a:extLst>
                    <a:ext uri="{FF2B5EF4-FFF2-40B4-BE49-F238E27FC236}">
                      <a16:creationId xmlns:a16="http://schemas.microsoft.com/office/drawing/2014/main" id="{EE943A33-2D12-C0AB-1779-DBE7F6E8DD71}"/>
                    </a:ext>
                  </a:extLst>
                </p:cNvPr>
                <p:cNvSpPr txBox="1"/>
                <p:nvPr/>
              </p:nvSpPr>
              <p:spPr>
                <a:xfrm>
                  <a:off x="8696641" y="1446677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Flexor pollicis brevis </a:t>
                  </a:r>
                  <a:endParaRPr lang="en-NZ" sz="800" dirty="0"/>
                </a:p>
              </p:txBody>
            </p:sp>
            <p:grpSp>
              <p:nvGrpSpPr>
                <p:cNvPr id="502" name="dock">
                  <a:extLst>
                    <a:ext uri="{FF2B5EF4-FFF2-40B4-BE49-F238E27FC236}">
                      <a16:creationId xmlns:a16="http://schemas.microsoft.com/office/drawing/2014/main" id="{AE40E358-128D-8169-EFF3-1574A544CF1D}"/>
                    </a:ext>
                  </a:extLst>
                </p:cNvPr>
                <p:cNvGrpSpPr/>
                <p:nvPr/>
              </p:nvGrpSpPr>
              <p:grpSpPr>
                <a:xfrm>
                  <a:off x="10029853" y="14472377"/>
                  <a:ext cx="84788" cy="97442"/>
                  <a:chOff x="10029853" y="14472377"/>
                  <a:chExt cx="84788" cy="97442"/>
                </a:xfrm>
              </p:grpSpPr>
              <p:sp>
                <p:nvSpPr>
                  <p:cNvPr id="2981" name="Text Box 3036">
                    <a:extLst>
                      <a:ext uri="{FF2B5EF4-FFF2-40B4-BE49-F238E27FC236}">
                        <a16:creationId xmlns:a16="http://schemas.microsoft.com/office/drawing/2014/main" id="{C17C0C9F-C88B-0141-3378-4D032BD7B67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0029853" y="144723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12" name="Text Box 3036">
                    <a:extLst>
                      <a:ext uri="{FF2B5EF4-FFF2-40B4-BE49-F238E27FC236}">
                        <a16:creationId xmlns:a16="http://schemas.microsoft.com/office/drawing/2014/main" id="{6AC59991-1F3F-E5C4-88FC-31F504A318B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0029853" y="1453381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00" name="Text Box 3036">
                    <a:extLst>
                      <a:ext uri="{FF2B5EF4-FFF2-40B4-BE49-F238E27FC236}">
                        <a16:creationId xmlns:a16="http://schemas.microsoft.com/office/drawing/2014/main" id="{25C22994-83AB-A87F-62A3-C48BA710177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0078641" y="14503098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147" name="organ group - tight muscles">
              <a:extLst>
                <a:ext uri="{FF2B5EF4-FFF2-40B4-BE49-F238E27FC236}">
                  <a16:creationId xmlns:a16="http://schemas.microsoft.com/office/drawing/2014/main" id="{2433432A-399A-945E-AB98-64527A895C7A}"/>
                </a:ext>
              </a:extLst>
            </p:cNvPr>
            <p:cNvGrpSpPr/>
            <p:nvPr/>
          </p:nvGrpSpPr>
          <p:grpSpPr>
            <a:xfrm>
              <a:off x="8686805" y="16755821"/>
              <a:ext cx="1445224" cy="2334576"/>
              <a:chOff x="7543810" y="16755821"/>
              <a:chExt cx="1445224" cy="2334576"/>
            </a:xfrm>
          </p:grpSpPr>
          <p:sp>
            <p:nvSpPr>
              <p:cNvPr id="6266" name="organ - thigh muscles">
                <a:extLst>
                  <a:ext uri="{FF2B5EF4-FFF2-40B4-BE49-F238E27FC236}">
                    <a16:creationId xmlns:a16="http://schemas.microsoft.com/office/drawing/2014/main" id="{AF2630DB-96E8-CC2D-3B5D-D85AC028BE79}"/>
                  </a:ext>
                </a:extLst>
              </p:cNvPr>
              <p:cNvSpPr txBox="1"/>
              <p:nvPr/>
            </p:nvSpPr>
            <p:spPr>
              <a:xfrm>
                <a:off x="7546233" y="16755821"/>
                <a:ext cx="1440000" cy="233457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Thigh muscles</a:t>
                </a:r>
              </a:p>
            </p:txBody>
          </p:sp>
          <p:grpSp>
            <p:nvGrpSpPr>
              <p:cNvPr id="38" name="FTU - pectineus">
                <a:extLst>
                  <a:ext uri="{FF2B5EF4-FFF2-40B4-BE49-F238E27FC236}">
                    <a16:creationId xmlns:a16="http://schemas.microsoft.com/office/drawing/2014/main" id="{907EFB91-466F-E71D-762A-B7A0961E7242}"/>
                  </a:ext>
                </a:extLst>
              </p:cNvPr>
              <p:cNvGrpSpPr/>
              <p:nvPr/>
            </p:nvGrpSpPr>
            <p:grpSpPr>
              <a:xfrm>
                <a:off x="7547265" y="18159757"/>
                <a:ext cx="1440000" cy="108000"/>
                <a:chOff x="7547265" y="18159757"/>
                <a:chExt cx="1440000" cy="108000"/>
              </a:xfrm>
            </p:grpSpPr>
            <p:sp>
              <p:nvSpPr>
                <p:cNvPr id="6291" name="FTU - pectineus">
                  <a:extLst>
                    <a:ext uri="{FF2B5EF4-FFF2-40B4-BE49-F238E27FC236}">
                      <a16:creationId xmlns:a16="http://schemas.microsoft.com/office/drawing/2014/main" id="{E0DB99EC-5ABF-C7C9-F243-59CCF2FDCF36}"/>
                    </a:ext>
                  </a:extLst>
                </p:cNvPr>
                <p:cNvSpPr txBox="1"/>
                <p:nvPr/>
              </p:nvSpPr>
              <p:spPr>
                <a:xfrm>
                  <a:off x="7547265" y="1815975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grpSp>
              <p:nvGrpSpPr>
                <p:cNvPr id="37" name="dock">
                  <a:extLst>
                    <a:ext uri="{FF2B5EF4-FFF2-40B4-BE49-F238E27FC236}">
                      <a16:creationId xmlns:a16="http://schemas.microsoft.com/office/drawing/2014/main" id="{826DD30B-8B6C-7BC7-CEE9-E828D03AE110}"/>
                    </a:ext>
                  </a:extLst>
                </p:cNvPr>
                <p:cNvGrpSpPr/>
                <p:nvPr/>
              </p:nvGrpSpPr>
              <p:grpSpPr>
                <a:xfrm>
                  <a:off x="8877773" y="18166557"/>
                  <a:ext cx="84788" cy="97442"/>
                  <a:chOff x="8877773" y="18166557"/>
                  <a:chExt cx="84788" cy="97442"/>
                </a:xfrm>
              </p:grpSpPr>
              <p:sp>
                <p:nvSpPr>
                  <p:cNvPr id="6295" name="Text Box 3036">
                    <a:extLst>
                      <a:ext uri="{FF2B5EF4-FFF2-40B4-BE49-F238E27FC236}">
                        <a16:creationId xmlns:a16="http://schemas.microsoft.com/office/drawing/2014/main" id="{257781B4-0103-C3AE-4348-C52FC4E29DB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773" y="1816655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96" name="Text Box 3036">
                    <a:extLst>
                      <a:ext uri="{FF2B5EF4-FFF2-40B4-BE49-F238E27FC236}">
                        <a16:creationId xmlns:a16="http://schemas.microsoft.com/office/drawing/2014/main" id="{AD48E0A8-BD81-D948-B100-70438DE40C4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773" y="182279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94" name="Text Box 3036">
                    <a:extLst>
                      <a:ext uri="{FF2B5EF4-FFF2-40B4-BE49-F238E27FC236}">
                        <a16:creationId xmlns:a16="http://schemas.microsoft.com/office/drawing/2014/main" id="{09DD7634-626C-4E3F-C2EF-3E40893628D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561" y="18197278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24" name="FTU - iliacus">
                <a:extLst>
                  <a:ext uri="{FF2B5EF4-FFF2-40B4-BE49-F238E27FC236}">
                    <a16:creationId xmlns:a16="http://schemas.microsoft.com/office/drawing/2014/main" id="{624C3537-7F1D-86A3-7EBA-62A86986A6F6}"/>
                  </a:ext>
                </a:extLst>
              </p:cNvPr>
              <p:cNvGrpSpPr/>
              <p:nvPr/>
            </p:nvGrpSpPr>
            <p:grpSpPr>
              <a:xfrm>
                <a:off x="7547623" y="18839963"/>
                <a:ext cx="1440000" cy="108000"/>
                <a:chOff x="7547623" y="18839963"/>
                <a:chExt cx="1440000" cy="108000"/>
              </a:xfrm>
            </p:grpSpPr>
            <p:sp>
              <p:nvSpPr>
                <p:cNvPr id="6267" name="FTU - iliacus">
                  <a:extLst>
                    <a:ext uri="{FF2B5EF4-FFF2-40B4-BE49-F238E27FC236}">
                      <a16:creationId xmlns:a16="http://schemas.microsoft.com/office/drawing/2014/main" id="{CDBEECF5-7BC3-C40E-E62C-64C0B1314AC6}"/>
                    </a:ext>
                  </a:extLst>
                </p:cNvPr>
                <p:cNvSpPr txBox="1"/>
                <p:nvPr/>
              </p:nvSpPr>
              <p:spPr>
                <a:xfrm>
                  <a:off x="7547623" y="1883996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liacus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18" name="dock">
                  <a:extLst>
                    <a:ext uri="{FF2B5EF4-FFF2-40B4-BE49-F238E27FC236}">
                      <a16:creationId xmlns:a16="http://schemas.microsoft.com/office/drawing/2014/main" id="{15198E42-867B-AE19-FEA3-1F2FED04B3C1}"/>
                    </a:ext>
                  </a:extLst>
                </p:cNvPr>
                <p:cNvGrpSpPr/>
                <p:nvPr/>
              </p:nvGrpSpPr>
              <p:grpSpPr>
                <a:xfrm>
                  <a:off x="8878131" y="18845242"/>
                  <a:ext cx="84788" cy="97442"/>
                  <a:chOff x="8878131" y="18845242"/>
                  <a:chExt cx="84788" cy="97442"/>
                </a:xfrm>
              </p:grpSpPr>
              <p:sp>
                <p:nvSpPr>
                  <p:cNvPr id="6271" name="Text Box 3036">
                    <a:extLst>
                      <a:ext uri="{FF2B5EF4-FFF2-40B4-BE49-F238E27FC236}">
                        <a16:creationId xmlns:a16="http://schemas.microsoft.com/office/drawing/2014/main" id="{6B21F423-C814-3129-CB32-67B27791CDC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131" y="1884524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72" name="Text Box 3036">
                    <a:extLst>
                      <a:ext uri="{FF2B5EF4-FFF2-40B4-BE49-F238E27FC236}">
                        <a16:creationId xmlns:a16="http://schemas.microsoft.com/office/drawing/2014/main" id="{8BD4E979-ACA1-B07B-EFF3-B5AFEEA9913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131" y="18906684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70" name="Text Box 3036">
                    <a:extLst>
                      <a:ext uri="{FF2B5EF4-FFF2-40B4-BE49-F238E27FC236}">
                        <a16:creationId xmlns:a16="http://schemas.microsoft.com/office/drawing/2014/main" id="{1E9F5B67-6BC6-92B2-FDA3-8FB68E3D34D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919" y="1887596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36" name="FTU - psoas major">
                <a:extLst>
                  <a:ext uri="{FF2B5EF4-FFF2-40B4-BE49-F238E27FC236}">
                    <a16:creationId xmlns:a16="http://schemas.microsoft.com/office/drawing/2014/main" id="{21D49445-D507-3A4C-768D-5FAEA5DA0D34}"/>
                  </a:ext>
                </a:extLst>
              </p:cNvPr>
              <p:cNvGrpSpPr/>
              <p:nvPr/>
            </p:nvGrpSpPr>
            <p:grpSpPr>
              <a:xfrm>
                <a:off x="7549034" y="18953902"/>
                <a:ext cx="1440000" cy="108000"/>
                <a:chOff x="7549034" y="18953902"/>
                <a:chExt cx="1440000" cy="108000"/>
              </a:xfrm>
            </p:grpSpPr>
            <p:sp>
              <p:nvSpPr>
                <p:cNvPr id="6273" name="FTU - psoas major">
                  <a:extLst>
                    <a:ext uri="{FF2B5EF4-FFF2-40B4-BE49-F238E27FC236}">
                      <a16:creationId xmlns:a16="http://schemas.microsoft.com/office/drawing/2014/main" id="{078669FD-7179-67F8-B5AE-5F556257EA6D}"/>
                    </a:ext>
                  </a:extLst>
                </p:cNvPr>
                <p:cNvSpPr txBox="1"/>
                <p:nvPr/>
              </p:nvSpPr>
              <p:spPr>
                <a:xfrm>
                  <a:off x="7549034" y="1895390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soas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major</a:t>
                  </a:r>
                </a:p>
              </p:txBody>
            </p:sp>
            <p:grpSp>
              <p:nvGrpSpPr>
                <p:cNvPr id="135" name="dock">
                  <a:extLst>
                    <a:ext uri="{FF2B5EF4-FFF2-40B4-BE49-F238E27FC236}">
                      <a16:creationId xmlns:a16="http://schemas.microsoft.com/office/drawing/2014/main" id="{9EF85186-CDAC-71D9-C043-4B149BAA9AE7}"/>
                    </a:ext>
                  </a:extLst>
                </p:cNvPr>
                <p:cNvGrpSpPr/>
                <p:nvPr/>
              </p:nvGrpSpPr>
              <p:grpSpPr>
                <a:xfrm>
                  <a:off x="8879542" y="18959181"/>
                  <a:ext cx="84788" cy="97442"/>
                  <a:chOff x="8879542" y="18959181"/>
                  <a:chExt cx="84788" cy="97442"/>
                </a:xfrm>
              </p:grpSpPr>
              <p:sp>
                <p:nvSpPr>
                  <p:cNvPr id="6277" name="Text Box 3036">
                    <a:extLst>
                      <a:ext uri="{FF2B5EF4-FFF2-40B4-BE49-F238E27FC236}">
                        <a16:creationId xmlns:a16="http://schemas.microsoft.com/office/drawing/2014/main" id="{485D57B8-433E-83D6-1551-7A9F2F5E825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9542" y="1895918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78" name="Text Box 3036">
                    <a:extLst>
                      <a:ext uri="{FF2B5EF4-FFF2-40B4-BE49-F238E27FC236}">
                        <a16:creationId xmlns:a16="http://schemas.microsoft.com/office/drawing/2014/main" id="{6AB91182-B83C-3A39-54C9-D41960CE3A4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9542" y="19020623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76" name="Text Box 3036">
                    <a:extLst>
                      <a:ext uri="{FF2B5EF4-FFF2-40B4-BE49-F238E27FC236}">
                        <a16:creationId xmlns:a16="http://schemas.microsoft.com/office/drawing/2014/main" id="{167E7D30-56D4-8E01-9289-3146032FAEE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8330" y="1898990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8" name="FTU - adductor longus">
                <a:extLst>
                  <a:ext uri="{FF2B5EF4-FFF2-40B4-BE49-F238E27FC236}">
                    <a16:creationId xmlns:a16="http://schemas.microsoft.com/office/drawing/2014/main" id="{DBB9C01E-AB20-BDFE-3E55-5188BFF33D0E}"/>
                  </a:ext>
                </a:extLst>
              </p:cNvPr>
              <p:cNvGrpSpPr/>
              <p:nvPr/>
            </p:nvGrpSpPr>
            <p:grpSpPr>
              <a:xfrm>
                <a:off x="7548186" y="18392284"/>
                <a:ext cx="1440000" cy="108000"/>
                <a:chOff x="7548186" y="18392284"/>
                <a:chExt cx="1440000" cy="108000"/>
              </a:xfrm>
            </p:grpSpPr>
            <p:sp>
              <p:nvSpPr>
                <p:cNvPr id="6279" name="FTU - adductor longus">
                  <a:extLst>
                    <a:ext uri="{FF2B5EF4-FFF2-40B4-BE49-F238E27FC236}">
                      <a16:creationId xmlns:a16="http://schemas.microsoft.com/office/drawing/2014/main" id="{9F119881-228B-03B3-EE9C-CEA9D8E044E1}"/>
                    </a:ext>
                  </a:extLst>
                </p:cNvPr>
                <p:cNvSpPr txBox="1"/>
                <p:nvPr/>
              </p:nvSpPr>
              <p:spPr>
                <a:xfrm>
                  <a:off x="7548186" y="1839228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grpSp>
              <p:nvGrpSpPr>
                <p:cNvPr id="67" name="dock">
                  <a:extLst>
                    <a:ext uri="{FF2B5EF4-FFF2-40B4-BE49-F238E27FC236}">
                      <a16:creationId xmlns:a16="http://schemas.microsoft.com/office/drawing/2014/main" id="{59B1F93A-ADB8-5179-4278-4AB06C2A3B2C}"/>
                    </a:ext>
                  </a:extLst>
                </p:cNvPr>
                <p:cNvGrpSpPr/>
                <p:nvPr/>
              </p:nvGrpSpPr>
              <p:grpSpPr>
                <a:xfrm>
                  <a:off x="8878694" y="18397563"/>
                  <a:ext cx="84788" cy="97442"/>
                  <a:chOff x="8878694" y="18397563"/>
                  <a:chExt cx="84788" cy="97442"/>
                </a:xfrm>
              </p:grpSpPr>
              <p:sp>
                <p:nvSpPr>
                  <p:cNvPr id="6283" name="Text Box 3036">
                    <a:extLst>
                      <a:ext uri="{FF2B5EF4-FFF2-40B4-BE49-F238E27FC236}">
                        <a16:creationId xmlns:a16="http://schemas.microsoft.com/office/drawing/2014/main" id="{FC7042B1-A669-16CD-E89C-F24937B72E7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694" y="18397563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84" name="Text Box 3036">
                    <a:extLst>
                      <a:ext uri="{FF2B5EF4-FFF2-40B4-BE49-F238E27FC236}">
                        <a16:creationId xmlns:a16="http://schemas.microsoft.com/office/drawing/2014/main" id="{0D3D97F9-5DAB-6C4E-DBD5-8212070E433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694" y="18459005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82" name="Text Box 3036">
                    <a:extLst>
                      <a:ext uri="{FF2B5EF4-FFF2-40B4-BE49-F238E27FC236}">
                        <a16:creationId xmlns:a16="http://schemas.microsoft.com/office/drawing/2014/main" id="{2FA76CCD-B0A7-E4B1-B978-739E315B341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7482" y="184282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85" name="FTU - adductor magnus">
                <a:extLst>
                  <a:ext uri="{FF2B5EF4-FFF2-40B4-BE49-F238E27FC236}">
                    <a16:creationId xmlns:a16="http://schemas.microsoft.com/office/drawing/2014/main" id="{DB01C330-2BD2-F229-10BC-DEF3D644193F}"/>
                  </a:ext>
                </a:extLst>
              </p:cNvPr>
              <p:cNvGrpSpPr/>
              <p:nvPr/>
            </p:nvGrpSpPr>
            <p:grpSpPr>
              <a:xfrm>
                <a:off x="7548186" y="18509933"/>
                <a:ext cx="1440000" cy="108000"/>
                <a:chOff x="7548186" y="18509933"/>
                <a:chExt cx="1440000" cy="108000"/>
              </a:xfrm>
            </p:grpSpPr>
            <p:sp>
              <p:nvSpPr>
                <p:cNvPr id="6285" name="FTU - adductor magnus">
                  <a:extLst>
                    <a:ext uri="{FF2B5EF4-FFF2-40B4-BE49-F238E27FC236}">
                      <a16:creationId xmlns:a16="http://schemas.microsoft.com/office/drawing/2014/main" id="{D385C307-8A7B-5023-38D0-16BE20793B37}"/>
                    </a:ext>
                  </a:extLst>
                </p:cNvPr>
                <p:cNvSpPr txBox="1"/>
                <p:nvPr/>
              </p:nvSpPr>
              <p:spPr>
                <a:xfrm>
                  <a:off x="7548186" y="18509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  <p:grpSp>
              <p:nvGrpSpPr>
                <p:cNvPr id="73" name="dock">
                  <a:extLst>
                    <a:ext uri="{FF2B5EF4-FFF2-40B4-BE49-F238E27FC236}">
                      <a16:creationId xmlns:a16="http://schemas.microsoft.com/office/drawing/2014/main" id="{0CA7DEF9-86FF-F151-40AB-3ABC05AB8AC6}"/>
                    </a:ext>
                  </a:extLst>
                </p:cNvPr>
                <p:cNvGrpSpPr/>
                <p:nvPr/>
              </p:nvGrpSpPr>
              <p:grpSpPr>
                <a:xfrm>
                  <a:off x="8878694" y="18515212"/>
                  <a:ext cx="84788" cy="97442"/>
                  <a:chOff x="8878694" y="18515212"/>
                  <a:chExt cx="84788" cy="97442"/>
                </a:xfrm>
              </p:grpSpPr>
              <p:sp>
                <p:nvSpPr>
                  <p:cNvPr id="6289" name="Text Box 3036">
                    <a:extLst>
                      <a:ext uri="{FF2B5EF4-FFF2-40B4-BE49-F238E27FC236}">
                        <a16:creationId xmlns:a16="http://schemas.microsoft.com/office/drawing/2014/main" id="{45C679A6-63E8-B28B-DB99-DACE12D4C3F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694" y="1851521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90" name="Text Box 3036">
                    <a:extLst>
                      <a:ext uri="{FF2B5EF4-FFF2-40B4-BE49-F238E27FC236}">
                        <a16:creationId xmlns:a16="http://schemas.microsoft.com/office/drawing/2014/main" id="{30EB34F9-CC57-1CD6-4167-8B067C12F5C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694" y="18576654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88" name="Text Box 3036">
                    <a:extLst>
                      <a:ext uri="{FF2B5EF4-FFF2-40B4-BE49-F238E27FC236}">
                        <a16:creationId xmlns:a16="http://schemas.microsoft.com/office/drawing/2014/main" id="{F83F3739-1D9A-2EB0-D1F6-5FFE7CD1FEE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7482" y="1854593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42" name="FTU - adductor brevis">
                <a:extLst>
                  <a:ext uri="{FF2B5EF4-FFF2-40B4-BE49-F238E27FC236}">
                    <a16:creationId xmlns:a16="http://schemas.microsoft.com/office/drawing/2014/main" id="{106D0971-7566-36F7-77B3-D6DC51F1EE6B}"/>
                  </a:ext>
                </a:extLst>
              </p:cNvPr>
              <p:cNvGrpSpPr/>
              <p:nvPr/>
            </p:nvGrpSpPr>
            <p:grpSpPr>
              <a:xfrm>
                <a:off x="7548186" y="18274635"/>
                <a:ext cx="1440000" cy="108000"/>
                <a:chOff x="7548186" y="18274635"/>
                <a:chExt cx="1440000" cy="108000"/>
              </a:xfrm>
            </p:grpSpPr>
            <p:sp>
              <p:nvSpPr>
                <p:cNvPr id="6297" name="FTU - adductor brevis">
                  <a:extLst>
                    <a:ext uri="{FF2B5EF4-FFF2-40B4-BE49-F238E27FC236}">
                      <a16:creationId xmlns:a16="http://schemas.microsoft.com/office/drawing/2014/main" id="{09318CAF-C85E-DE03-1B78-4C9BF3525345}"/>
                    </a:ext>
                  </a:extLst>
                </p:cNvPr>
                <p:cNvSpPr txBox="1"/>
                <p:nvPr/>
              </p:nvSpPr>
              <p:spPr>
                <a:xfrm>
                  <a:off x="7548186" y="1827463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grpSp>
              <p:nvGrpSpPr>
                <p:cNvPr id="39" name="dock">
                  <a:extLst>
                    <a:ext uri="{FF2B5EF4-FFF2-40B4-BE49-F238E27FC236}">
                      <a16:creationId xmlns:a16="http://schemas.microsoft.com/office/drawing/2014/main" id="{B380E8BD-4375-78FF-6F9C-918BD2531D6A}"/>
                    </a:ext>
                  </a:extLst>
                </p:cNvPr>
                <p:cNvGrpSpPr/>
                <p:nvPr/>
              </p:nvGrpSpPr>
              <p:grpSpPr>
                <a:xfrm>
                  <a:off x="8879559" y="18279914"/>
                  <a:ext cx="84788" cy="97442"/>
                  <a:chOff x="8879559" y="18279914"/>
                  <a:chExt cx="84788" cy="97442"/>
                </a:xfrm>
              </p:grpSpPr>
              <p:sp>
                <p:nvSpPr>
                  <p:cNvPr id="6301" name="Text Box 3036">
                    <a:extLst>
                      <a:ext uri="{FF2B5EF4-FFF2-40B4-BE49-F238E27FC236}">
                        <a16:creationId xmlns:a16="http://schemas.microsoft.com/office/drawing/2014/main" id="{E00B0826-1866-4777-0365-03DCA70BF7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9559" y="1827991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02" name="Text Box 3036">
                    <a:extLst>
                      <a:ext uri="{FF2B5EF4-FFF2-40B4-BE49-F238E27FC236}">
                        <a16:creationId xmlns:a16="http://schemas.microsoft.com/office/drawing/2014/main" id="{BB3CB8EE-8946-47DE-EC5F-BAC5CB429A7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9559" y="1834135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00" name="Text Box 3036">
                    <a:extLst>
                      <a:ext uri="{FF2B5EF4-FFF2-40B4-BE49-F238E27FC236}">
                        <a16:creationId xmlns:a16="http://schemas.microsoft.com/office/drawing/2014/main" id="{6F82DD99-DB8A-7682-1F64-82225FDC01A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8347" y="183106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05" name="FTU - gracilis">
                <a:extLst>
                  <a:ext uri="{FF2B5EF4-FFF2-40B4-BE49-F238E27FC236}">
                    <a16:creationId xmlns:a16="http://schemas.microsoft.com/office/drawing/2014/main" id="{C704CD69-1F44-F7A5-842C-C0D00ABDAFD8}"/>
                  </a:ext>
                </a:extLst>
              </p:cNvPr>
              <p:cNvGrpSpPr/>
              <p:nvPr/>
            </p:nvGrpSpPr>
            <p:grpSpPr>
              <a:xfrm>
                <a:off x="7543810" y="18622636"/>
                <a:ext cx="1440000" cy="108000"/>
                <a:chOff x="7543810" y="18622636"/>
                <a:chExt cx="1440000" cy="108000"/>
              </a:xfrm>
            </p:grpSpPr>
            <p:sp>
              <p:nvSpPr>
                <p:cNvPr id="6303" name="FTU - gracilis">
                  <a:extLst>
                    <a:ext uri="{FF2B5EF4-FFF2-40B4-BE49-F238E27FC236}">
                      <a16:creationId xmlns:a16="http://schemas.microsoft.com/office/drawing/2014/main" id="{6AC77046-DB1B-FBFD-DD25-1720E2D8A169}"/>
                    </a:ext>
                  </a:extLst>
                </p:cNvPr>
                <p:cNvSpPr txBox="1"/>
                <p:nvPr/>
              </p:nvSpPr>
              <p:spPr>
                <a:xfrm>
                  <a:off x="7543810" y="1862263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98" name="dock">
                  <a:extLst>
                    <a:ext uri="{FF2B5EF4-FFF2-40B4-BE49-F238E27FC236}">
                      <a16:creationId xmlns:a16="http://schemas.microsoft.com/office/drawing/2014/main" id="{4BF36A7E-0D38-FD48-EAEE-14DF84F3C9B3}"/>
                    </a:ext>
                  </a:extLst>
                </p:cNvPr>
                <p:cNvGrpSpPr/>
                <p:nvPr/>
              </p:nvGrpSpPr>
              <p:grpSpPr>
                <a:xfrm>
                  <a:off x="8874318" y="18629128"/>
                  <a:ext cx="84788" cy="97442"/>
                  <a:chOff x="8874318" y="18629128"/>
                  <a:chExt cx="84788" cy="97442"/>
                </a:xfrm>
              </p:grpSpPr>
              <p:sp>
                <p:nvSpPr>
                  <p:cNvPr id="6307" name="Text Box 3036">
                    <a:extLst>
                      <a:ext uri="{FF2B5EF4-FFF2-40B4-BE49-F238E27FC236}">
                        <a16:creationId xmlns:a16="http://schemas.microsoft.com/office/drawing/2014/main" id="{CB94AF4E-588C-2D26-D348-71D008B93B1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4318" y="1862912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08" name="Text Box 3036">
                    <a:extLst>
                      <a:ext uri="{FF2B5EF4-FFF2-40B4-BE49-F238E27FC236}">
                        <a16:creationId xmlns:a16="http://schemas.microsoft.com/office/drawing/2014/main" id="{EFA90688-E8A7-CDB5-FDD2-1E4D9C1F46E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4318" y="1869057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06" name="Text Box 3036">
                    <a:extLst>
                      <a:ext uri="{FF2B5EF4-FFF2-40B4-BE49-F238E27FC236}">
                        <a16:creationId xmlns:a16="http://schemas.microsoft.com/office/drawing/2014/main" id="{850E2E3D-3D1B-1CD6-A1CB-882070985B6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3106" y="18659849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95" name="FTU - gluteus maximus">
                <a:extLst>
                  <a:ext uri="{FF2B5EF4-FFF2-40B4-BE49-F238E27FC236}">
                    <a16:creationId xmlns:a16="http://schemas.microsoft.com/office/drawing/2014/main" id="{94564830-CF8D-1C34-6AB6-232FE2927982}"/>
                  </a:ext>
                </a:extLst>
              </p:cNvPr>
              <p:cNvGrpSpPr/>
              <p:nvPr/>
            </p:nvGrpSpPr>
            <p:grpSpPr>
              <a:xfrm>
                <a:off x="7547424" y="16901087"/>
                <a:ext cx="1440000" cy="108000"/>
                <a:chOff x="7547424" y="16901087"/>
                <a:chExt cx="1440000" cy="108000"/>
              </a:xfrm>
            </p:grpSpPr>
            <p:sp>
              <p:nvSpPr>
                <p:cNvPr id="6563" name="FTU - gluteus maximus">
                  <a:extLst>
                    <a:ext uri="{FF2B5EF4-FFF2-40B4-BE49-F238E27FC236}">
                      <a16:creationId xmlns:a16="http://schemas.microsoft.com/office/drawing/2014/main" id="{D7DF414E-0B16-23C6-8230-C6A93E4338FE}"/>
                    </a:ext>
                  </a:extLst>
                </p:cNvPr>
                <p:cNvSpPr txBox="1"/>
                <p:nvPr/>
              </p:nvSpPr>
              <p:spPr>
                <a:xfrm>
                  <a:off x="7547424" y="1690108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Gluteus maximus</a:t>
                  </a:r>
                </a:p>
              </p:txBody>
            </p:sp>
            <p:grpSp>
              <p:nvGrpSpPr>
                <p:cNvPr id="6794" name="dock">
                  <a:extLst>
                    <a:ext uri="{FF2B5EF4-FFF2-40B4-BE49-F238E27FC236}">
                      <a16:creationId xmlns:a16="http://schemas.microsoft.com/office/drawing/2014/main" id="{C7C535C9-A21C-1C99-1669-A30B28DCD590}"/>
                    </a:ext>
                  </a:extLst>
                </p:cNvPr>
                <p:cNvGrpSpPr/>
                <p:nvPr/>
              </p:nvGrpSpPr>
              <p:grpSpPr>
                <a:xfrm>
                  <a:off x="8877932" y="16908195"/>
                  <a:ext cx="84788" cy="97442"/>
                  <a:chOff x="8877932" y="16908195"/>
                  <a:chExt cx="84788" cy="97442"/>
                </a:xfrm>
              </p:grpSpPr>
              <p:sp>
                <p:nvSpPr>
                  <p:cNvPr id="6567" name="Text Box 3036">
                    <a:extLst>
                      <a:ext uri="{FF2B5EF4-FFF2-40B4-BE49-F238E27FC236}">
                        <a16:creationId xmlns:a16="http://schemas.microsoft.com/office/drawing/2014/main" id="{58DD0C73-8186-5274-4886-E68B1CA8623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932" y="1690819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68" name="Text Box 3036">
                    <a:extLst>
                      <a:ext uri="{FF2B5EF4-FFF2-40B4-BE49-F238E27FC236}">
                        <a16:creationId xmlns:a16="http://schemas.microsoft.com/office/drawing/2014/main" id="{9517E73E-6CBD-E00C-7C81-73A82965D02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932" y="169696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66" name="Text Box 3036">
                    <a:extLst>
                      <a:ext uri="{FF2B5EF4-FFF2-40B4-BE49-F238E27FC236}">
                        <a16:creationId xmlns:a16="http://schemas.microsoft.com/office/drawing/2014/main" id="{DA442C0E-1440-8CF8-E155-C084951A25A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720" y="1693891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97" name="FTU - gluteus medius">
                <a:extLst>
                  <a:ext uri="{FF2B5EF4-FFF2-40B4-BE49-F238E27FC236}">
                    <a16:creationId xmlns:a16="http://schemas.microsoft.com/office/drawing/2014/main" id="{1D5D3467-5B43-33CB-F5C3-C31D15874D28}"/>
                  </a:ext>
                </a:extLst>
              </p:cNvPr>
              <p:cNvGrpSpPr/>
              <p:nvPr/>
            </p:nvGrpSpPr>
            <p:grpSpPr>
              <a:xfrm>
                <a:off x="7547424" y="17020196"/>
                <a:ext cx="1440000" cy="103257"/>
                <a:chOff x="7547424" y="17020196"/>
                <a:chExt cx="1440000" cy="103257"/>
              </a:xfrm>
            </p:grpSpPr>
            <p:sp>
              <p:nvSpPr>
                <p:cNvPr id="6569" name="FTU - gluteus medius">
                  <a:extLst>
                    <a:ext uri="{FF2B5EF4-FFF2-40B4-BE49-F238E27FC236}">
                      <a16:creationId xmlns:a16="http://schemas.microsoft.com/office/drawing/2014/main" id="{4BDA5D3F-44EC-F8FA-3374-A0F8DD1C7A02}"/>
                    </a:ext>
                  </a:extLst>
                </p:cNvPr>
                <p:cNvSpPr txBox="1"/>
                <p:nvPr/>
              </p:nvSpPr>
              <p:spPr>
                <a:xfrm>
                  <a:off x="7547424" y="17020196"/>
                  <a:ext cx="1440000" cy="103257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Gluteus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medius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796" name="dock">
                  <a:extLst>
                    <a:ext uri="{FF2B5EF4-FFF2-40B4-BE49-F238E27FC236}">
                      <a16:creationId xmlns:a16="http://schemas.microsoft.com/office/drawing/2014/main" id="{6C122428-1191-4173-81F0-082B3BFDA043}"/>
                    </a:ext>
                  </a:extLst>
                </p:cNvPr>
                <p:cNvGrpSpPr/>
                <p:nvPr/>
              </p:nvGrpSpPr>
              <p:grpSpPr>
                <a:xfrm>
                  <a:off x="8885904" y="17026956"/>
                  <a:ext cx="85299" cy="93163"/>
                  <a:chOff x="8885904" y="17026956"/>
                  <a:chExt cx="85299" cy="93163"/>
                </a:xfrm>
              </p:grpSpPr>
              <p:sp>
                <p:nvSpPr>
                  <p:cNvPr id="6573" name="Text Box 3036">
                    <a:extLst>
                      <a:ext uri="{FF2B5EF4-FFF2-40B4-BE49-F238E27FC236}">
                        <a16:creationId xmlns:a16="http://schemas.microsoft.com/office/drawing/2014/main" id="{06D1CF84-87C1-02DA-9C28-03E5562BF44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904" y="17026956"/>
                    <a:ext cx="36217" cy="34419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74" name="Text Box 3036">
                    <a:extLst>
                      <a:ext uri="{FF2B5EF4-FFF2-40B4-BE49-F238E27FC236}">
                        <a16:creationId xmlns:a16="http://schemas.microsoft.com/office/drawing/2014/main" id="{A45EA70B-3B22-0B38-1A88-168AAA597B3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904" y="17085700"/>
                    <a:ext cx="36217" cy="34419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72" name="Text Box 3036">
                    <a:extLst>
                      <a:ext uri="{FF2B5EF4-FFF2-40B4-BE49-F238E27FC236}">
                        <a16:creationId xmlns:a16="http://schemas.microsoft.com/office/drawing/2014/main" id="{63BA0A8B-867D-4264-D41D-77F8A326E7E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986" y="17056328"/>
                    <a:ext cx="36217" cy="34419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804" name="FTU - gluteus minimus">
                <a:extLst>
                  <a:ext uri="{FF2B5EF4-FFF2-40B4-BE49-F238E27FC236}">
                    <a16:creationId xmlns:a16="http://schemas.microsoft.com/office/drawing/2014/main" id="{882DFE55-7B61-97B9-8DCB-EE7D480DC9F7}"/>
                  </a:ext>
                </a:extLst>
              </p:cNvPr>
              <p:cNvGrpSpPr/>
              <p:nvPr/>
            </p:nvGrpSpPr>
            <p:grpSpPr>
              <a:xfrm>
                <a:off x="7547424" y="17129821"/>
                <a:ext cx="1440000" cy="108000"/>
                <a:chOff x="7547424" y="17129821"/>
                <a:chExt cx="1440000" cy="108000"/>
              </a:xfrm>
            </p:grpSpPr>
            <p:sp>
              <p:nvSpPr>
                <p:cNvPr id="6575" name="FTU - gluteus minimus">
                  <a:extLst>
                    <a:ext uri="{FF2B5EF4-FFF2-40B4-BE49-F238E27FC236}">
                      <a16:creationId xmlns:a16="http://schemas.microsoft.com/office/drawing/2014/main" id="{DCBAE7E0-5EA7-5CBB-0E1E-6315379D337A}"/>
                    </a:ext>
                  </a:extLst>
                </p:cNvPr>
                <p:cNvSpPr txBox="1"/>
                <p:nvPr/>
              </p:nvSpPr>
              <p:spPr>
                <a:xfrm>
                  <a:off x="7547424" y="17129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Gluteus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803" name="dock">
                  <a:extLst>
                    <a:ext uri="{FF2B5EF4-FFF2-40B4-BE49-F238E27FC236}">
                      <a16:creationId xmlns:a16="http://schemas.microsoft.com/office/drawing/2014/main" id="{0001F363-55DE-1E3D-D895-40C0B6B14ED5}"/>
                    </a:ext>
                  </a:extLst>
                </p:cNvPr>
                <p:cNvGrpSpPr/>
                <p:nvPr/>
              </p:nvGrpSpPr>
              <p:grpSpPr>
                <a:xfrm>
                  <a:off x="8877932" y="17136929"/>
                  <a:ext cx="84788" cy="97442"/>
                  <a:chOff x="8877932" y="17136929"/>
                  <a:chExt cx="84788" cy="97442"/>
                </a:xfrm>
              </p:grpSpPr>
              <p:sp>
                <p:nvSpPr>
                  <p:cNvPr id="6579" name="Text Box 3036">
                    <a:extLst>
                      <a:ext uri="{FF2B5EF4-FFF2-40B4-BE49-F238E27FC236}">
                        <a16:creationId xmlns:a16="http://schemas.microsoft.com/office/drawing/2014/main" id="{BCA603A5-009A-180E-C2DA-ABE81AE668F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932" y="1713692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80" name="Text Box 3036">
                    <a:extLst>
                      <a:ext uri="{FF2B5EF4-FFF2-40B4-BE49-F238E27FC236}">
                        <a16:creationId xmlns:a16="http://schemas.microsoft.com/office/drawing/2014/main" id="{4B3ACECE-29C7-9DD5-3F3D-0F4A4AB94AE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932" y="17198371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78" name="Text Box 3036">
                    <a:extLst>
                      <a:ext uri="{FF2B5EF4-FFF2-40B4-BE49-F238E27FC236}">
                        <a16:creationId xmlns:a16="http://schemas.microsoft.com/office/drawing/2014/main" id="{A0F1AA01-D45B-343D-7873-7517166CC68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720" y="17167650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802" name="FTU - tensor fasciae latae">
                <a:extLst>
                  <a:ext uri="{FF2B5EF4-FFF2-40B4-BE49-F238E27FC236}">
                    <a16:creationId xmlns:a16="http://schemas.microsoft.com/office/drawing/2014/main" id="{7AB00D80-6A17-BE0C-3117-EBF0B04B1CF8}"/>
                  </a:ext>
                </a:extLst>
              </p:cNvPr>
              <p:cNvGrpSpPr/>
              <p:nvPr/>
            </p:nvGrpSpPr>
            <p:grpSpPr>
              <a:xfrm>
                <a:off x="7547424" y="17244188"/>
                <a:ext cx="1440000" cy="108000"/>
                <a:chOff x="7547424" y="17244188"/>
                <a:chExt cx="1440000" cy="108000"/>
              </a:xfrm>
            </p:grpSpPr>
            <p:sp>
              <p:nvSpPr>
                <p:cNvPr id="6581" name="FTU - tensor fasciae latae">
                  <a:extLst>
                    <a:ext uri="{FF2B5EF4-FFF2-40B4-BE49-F238E27FC236}">
                      <a16:creationId xmlns:a16="http://schemas.microsoft.com/office/drawing/2014/main" id="{5B171937-B1E2-2F4C-4814-03274B8AD2F2}"/>
                    </a:ext>
                  </a:extLst>
                </p:cNvPr>
                <p:cNvSpPr txBox="1"/>
                <p:nvPr/>
              </p:nvSpPr>
              <p:spPr>
                <a:xfrm>
                  <a:off x="7547424" y="172441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Tensor fasciae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latae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801" name="dock">
                  <a:extLst>
                    <a:ext uri="{FF2B5EF4-FFF2-40B4-BE49-F238E27FC236}">
                      <a16:creationId xmlns:a16="http://schemas.microsoft.com/office/drawing/2014/main" id="{0E57C9DF-DA35-AF89-1CEA-24140E02D60C}"/>
                    </a:ext>
                  </a:extLst>
                </p:cNvPr>
                <p:cNvGrpSpPr/>
                <p:nvPr/>
              </p:nvGrpSpPr>
              <p:grpSpPr>
                <a:xfrm>
                  <a:off x="8877932" y="17251296"/>
                  <a:ext cx="84788" cy="97442"/>
                  <a:chOff x="8877932" y="17251296"/>
                  <a:chExt cx="84788" cy="97442"/>
                </a:xfrm>
              </p:grpSpPr>
              <p:sp>
                <p:nvSpPr>
                  <p:cNvPr id="6585" name="Text Box 3036">
                    <a:extLst>
                      <a:ext uri="{FF2B5EF4-FFF2-40B4-BE49-F238E27FC236}">
                        <a16:creationId xmlns:a16="http://schemas.microsoft.com/office/drawing/2014/main" id="{690CF4AD-14DD-86FD-0E43-03759193B7F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932" y="172512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86" name="Text Box 3036">
                    <a:extLst>
                      <a:ext uri="{FF2B5EF4-FFF2-40B4-BE49-F238E27FC236}">
                        <a16:creationId xmlns:a16="http://schemas.microsoft.com/office/drawing/2014/main" id="{048B4CCD-8BDA-966F-373D-A6042F36BC4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932" y="1731273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84" name="Text Box 3036">
                    <a:extLst>
                      <a:ext uri="{FF2B5EF4-FFF2-40B4-BE49-F238E27FC236}">
                        <a16:creationId xmlns:a16="http://schemas.microsoft.com/office/drawing/2014/main" id="{EB1E8CD9-4D15-CD3E-52D9-DD413C40AA3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720" y="17282017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806" name="FTU - obturator internus">
                <a:extLst>
                  <a:ext uri="{FF2B5EF4-FFF2-40B4-BE49-F238E27FC236}">
                    <a16:creationId xmlns:a16="http://schemas.microsoft.com/office/drawing/2014/main" id="{E6901C23-D08A-F7D3-B434-A8C5A38F6CC0}"/>
                  </a:ext>
                </a:extLst>
              </p:cNvPr>
              <p:cNvGrpSpPr/>
              <p:nvPr/>
            </p:nvGrpSpPr>
            <p:grpSpPr>
              <a:xfrm>
                <a:off x="7545773" y="17414352"/>
                <a:ext cx="1440000" cy="108000"/>
                <a:chOff x="7545773" y="17414352"/>
                <a:chExt cx="1440000" cy="108000"/>
              </a:xfrm>
            </p:grpSpPr>
            <p:sp>
              <p:nvSpPr>
                <p:cNvPr id="6587" name="FTU - obturator internus">
                  <a:extLst>
                    <a:ext uri="{FF2B5EF4-FFF2-40B4-BE49-F238E27FC236}">
                      <a16:creationId xmlns:a16="http://schemas.microsoft.com/office/drawing/2014/main" id="{809F064E-9E04-A28A-6C8B-18297A9B4667}"/>
                    </a:ext>
                  </a:extLst>
                </p:cNvPr>
                <p:cNvSpPr txBox="1"/>
                <p:nvPr/>
              </p:nvSpPr>
              <p:spPr>
                <a:xfrm>
                  <a:off x="7545773" y="1741435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Obturator internus</a:t>
                  </a:r>
                </a:p>
              </p:txBody>
            </p:sp>
            <p:grpSp>
              <p:nvGrpSpPr>
                <p:cNvPr id="6805" name="dock">
                  <a:extLst>
                    <a:ext uri="{FF2B5EF4-FFF2-40B4-BE49-F238E27FC236}">
                      <a16:creationId xmlns:a16="http://schemas.microsoft.com/office/drawing/2014/main" id="{B0DE0F7C-254D-5070-0575-B011016EF990}"/>
                    </a:ext>
                  </a:extLst>
                </p:cNvPr>
                <p:cNvGrpSpPr/>
                <p:nvPr/>
              </p:nvGrpSpPr>
              <p:grpSpPr>
                <a:xfrm>
                  <a:off x="8876281" y="17421460"/>
                  <a:ext cx="84788" cy="97442"/>
                  <a:chOff x="8876281" y="17421460"/>
                  <a:chExt cx="84788" cy="97442"/>
                </a:xfrm>
              </p:grpSpPr>
              <p:sp>
                <p:nvSpPr>
                  <p:cNvPr id="6591" name="Text Box 3036">
                    <a:extLst>
                      <a:ext uri="{FF2B5EF4-FFF2-40B4-BE49-F238E27FC236}">
                        <a16:creationId xmlns:a16="http://schemas.microsoft.com/office/drawing/2014/main" id="{6DE2E45C-18C3-3097-9F7B-F6C030BCFB8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42146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92" name="Text Box 3036">
                    <a:extLst>
                      <a:ext uri="{FF2B5EF4-FFF2-40B4-BE49-F238E27FC236}">
                        <a16:creationId xmlns:a16="http://schemas.microsoft.com/office/drawing/2014/main" id="{6FBE211E-973A-C7FE-C890-E4487D01289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48290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90" name="Text Box 3036">
                    <a:extLst>
                      <a:ext uri="{FF2B5EF4-FFF2-40B4-BE49-F238E27FC236}">
                        <a16:creationId xmlns:a16="http://schemas.microsoft.com/office/drawing/2014/main" id="{4C571D91-A302-1699-CE9A-C28F710C92B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5069" y="1745218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810" name="FTU - obturator externus">
                <a:extLst>
                  <a:ext uri="{FF2B5EF4-FFF2-40B4-BE49-F238E27FC236}">
                    <a16:creationId xmlns:a16="http://schemas.microsoft.com/office/drawing/2014/main" id="{FD9F86CA-EF70-0B25-E8FC-46679B88E4B1}"/>
                  </a:ext>
                </a:extLst>
              </p:cNvPr>
              <p:cNvGrpSpPr/>
              <p:nvPr/>
            </p:nvGrpSpPr>
            <p:grpSpPr>
              <a:xfrm>
                <a:off x="7545773" y="17528814"/>
                <a:ext cx="1440000" cy="108000"/>
                <a:chOff x="7545773" y="17528814"/>
                <a:chExt cx="1440000" cy="108000"/>
              </a:xfrm>
            </p:grpSpPr>
            <p:sp>
              <p:nvSpPr>
                <p:cNvPr id="6593" name="FTU - obturator externus">
                  <a:extLst>
                    <a:ext uri="{FF2B5EF4-FFF2-40B4-BE49-F238E27FC236}">
                      <a16:creationId xmlns:a16="http://schemas.microsoft.com/office/drawing/2014/main" id="{A273B83D-D25C-10B3-2407-AB98D173C0BB}"/>
                    </a:ext>
                  </a:extLst>
                </p:cNvPr>
                <p:cNvSpPr txBox="1"/>
                <p:nvPr/>
              </p:nvSpPr>
              <p:spPr>
                <a:xfrm>
                  <a:off x="7545773" y="175288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Obturator externus</a:t>
                  </a:r>
                </a:p>
              </p:txBody>
            </p:sp>
            <p:grpSp>
              <p:nvGrpSpPr>
                <p:cNvPr id="6809" name="dock">
                  <a:extLst>
                    <a:ext uri="{FF2B5EF4-FFF2-40B4-BE49-F238E27FC236}">
                      <a16:creationId xmlns:a16="http://schemas.microsoft.com/office/drawing/2014/main" id="{58B34E4E-2949-96EB-DE3C-01E28001B0A6}"/>
                    </a:ext>
                  </a:extLst>
                </p:cNvPr>
                <p:cNvGrpSpPr/>
                <p:nvPr/>
              </p:nvGrpSpPr>
              <p:grpSpPr>
                <a:xfrm>
                  <a:off x="8876281" y="17535922"/>
                  <a:ext cx="84788" cy="97442"/>
                  <a:chOff x="8876281" y="17535922"/>
                  <a:chExt cx="84788" cy="97442"/>
                </a:xfrm>
              </p:grpSpPr>
              <p:sp>
                <p:nvSpPr>
                  <p:cNvPr id="6597" name="Text Box 3036">
                    <a:extLst>
                      <a:ext uri="{FF2B5EF4-FFF2-40B4-BE49-F238E27FC236}">
                        <a16:creationId xmlns:a16="http://schemas.microsoft.com/office/drawing/2014/main" id="{C6B6F9E7-4BCB-7910-F72B-782F7167823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53592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98" name="Text Box 3036">
                    <a:extLst>
                      <a:ext uri="{FF2B5EF4-FFF2-40B4-BE49-F238E27FC236}">
                        <a16:creationId xmlns:a16="http://schemas.microsoft.com/office/drawing/2014/main" id="{6B852A2C-2A24-07BA-79F3-53D5E112EEE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597364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96" name="Text Box 3036">
                    <a:extLst>
                      <a:ext uri="{FF2B5EF4-FFF2-40B4-BE49-F238E27FC236}">
                        <a16:creationId xmlns:a16="http://schemas.microsoft.com/office/drawing/2014/main" id="{B509B9C6-0C74-5282-E562-F57AB750F44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5069" y="1756664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812" name="FTU - piriformis">
                <a:extLst>
                  <a:ext uri="{FF2B5EF4-FFF2-40B4-BE49-F238E27FC236}">
                    <a16:creationId xmlns:a16="http://schemas.microsoft.com/office/drawing/2014/main" id="{D822E2CE-B04A-C157-7F0A-0671F0302E9E}"/>
                  </a:ext>
                </a:extLst>
              </p:cNvPr>
              <p:cNvGrpSpPr/>
              <p:nvPr/>
            </p:nvGrpSpPr>
            <p:grpSpPr>
              <a:xfrm>
                <a:off x="7545773" y="17643276"/>
                <a:ext cx="1440000" cy="108000"/>
                <a:chOff x="7545773" y="17643276"/>
                <a:chExt cx="1440000" cy="108000"/>
              </a:xfrm>
            </p:grpSpPr>
            <p:sp>
              <p:nvSpPr>
                <p:cNvPr id="6599" name="FTU - piriformis">
                  <a:extLst>
                    <a:ext uri="{FF2B5EF4-FFF2-40B4-BE49-F238E27FC236}">
                      <a16:creationId xmlns:a16="http://schemas.microsoft.com/office/drawing/2014/main" id="{A6C15D2B-481E-9C31-E3B3-1D49E2D96EFE}"/>
                    </a:ext>
                  </a:extLst>
                </p:cNvPr>
                <p:cNvSpPr txBox="1"/>
                <p:nvPr/>
              </p:nvSpPr>
              <p:spPr>
                <a:xfrm>
                  <a:off x="7545773" y="1764327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Piriformis</a:t>
                  </a:r>
                </a:p>
              </p:txBody>
            </p:sp>
            <p:grpSp>
              <p:nvGrpSpPr>
                <p:cNvPr id="6811" name="dock">
                  <a:extLst>
                    <a:ext uri="{FF2B5EF4-FFF2-40B4-BE49-F238E27FC236}">
                      <a16:creationId xmlns:a16="http://schemas.microsoft.com/office/drawing/2014/main" id="{08924491-294F-2B52-E48E-A13458819225}"/>
                    </a:ext>
                  </a:extLst>
                </p:cNvPr>
                <p:cNvGrpSpPr/>
                <p:nvPr/>
              </p:nvGrpSpPr>
              <p:grpSpPr>
                <a:xfrm>
                  <a:off x="8876281" y="17650384"/>
                  <a:ext cx="84788" cy="97442"/>
                  <a:chOff x="8876281" y="17650384"/>
                  <a:chExt cx="84788" cy="97442"/>
                </a:xfrm>
              </p:grpSpPr>
              <p:sp>
                <p:nvSpPr>
                  <p:cNvPr id="6603" name="Text Box 3036">
                    <a:extLst>
                      <a:ext uri="{FF2B5EF4-FFF2-40B4-BE49-F238E27FC236}">
                        <a16:creationId xmlns:a16="http://schemas.microsoft.com/office/drawing/2014/main" id="{EDADFC34-6412-197C-A470-D925DEE0660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65038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04" name="Text Box 3036">
                    <a:extLst>
                      <a:ext uri="{FF2B5EF4-FFF2-40B4-BE49-F238E27FC236}">
                        <a16:creationId xmlns:a16="http://schemas.microsoft.com/office/drawing/2014/main" id="{95B7C117-79BB-EF7B-2AC4-5AD6745362E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71182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02" name="dock">
                    <a:extLst>
                      <a:ext uri="{FF2B5EF4-FFF2-40B4-BE49-F238E27FC236}">
                        <a16:creationId xmlns:a16="http://schemas.microsoft.com/office/drawing/2014/main" id="{6DF98FA9-23CD-52D6-540B-C6D47B1EA57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5069" y="1768110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5" name="FTU - gemelli superior">
                <a:extLst>
                  <a:ext uri="{FF2B5EF4-FFF2-40B4-BE49-F238E27FC236}">
                    <a16:creationId xmlns:a16="http://schemas.microsoft.com/office/drawing/2014/main" id="{BC5439E0-9B2B-E193-AC65-EDEFC89771C6}"/>
                  </a:ext>
                </a:extLst>
              </p:cNvPr>
              <p:cNvGrpSpPr/>
              <p:nvPr/>
            </p:nvGrpSpPr>
            <p:grpSpPr>
              <a:xfrm>
                <a:off x="7545773" y="17757738"/>
                <a:ext cx="1440000" cy="108000"/>
                <a:chOff x="7545773" y="17757738"/>
                <a:chExt cx="1440000" cy="108000"/>
              </a:xfrm>
            </p:grpSpPr>
            <p:sp>
              <p:nvSpPr>
                <p:cNvPr id="6605" name="FTU - gemelli superior">
                  <a:extLst>
                    <a:ext uri="{FF2B5EF4-FFF2-40B4-BE49-F238E27FC236}">
                      <a16:creationId xmlns:a16="http://schemas.microsoft.com/office/drawing/2014/main" id="{2FE6F786-7302-15F6-38AC-E488D305270D}"/>
                    </a:ext>
                  </a:extLst>
                </p:cNvPr>
                <p:cNvSpPr txBox="1"/>
                <p:nvPr/>
              </p:nvSpPr>
              <p:spPr>
                <a:xfrm>
                  <a:off x="7545773" y="177577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Gemelli superior</a:t>
                  </a:r>
                </a:p>
              </p:txBody>
            </p:sp>
            <p:grpSp>
              <p:nvGrpSpPr>
                <p:cNvPr id="23" name="dock">
                  <a:extLst>
                    <a:ext uri="{FF2B5EF4-FFF2-40B4-BE49-F238E27FC236}">
                      <a16:creationId xmlns:a16="http://schemas.microsoft.com/office/drawing/2014/main" id="{455E5E60-BD94-21CE-CE4B-015EAAF45578}"/>
                    </a:ext>
                  </a:extLst>
                </p:cNvPr>
                <p:cNvGrpSpPr/>
                <p:nvPr/>
              </p:nvGrpSpPr>
              <p:grpSpPr>
                <a:xfrm>
                  <a:off x="8876281" y="17764846"/>
                  <a:ext cx="84788" cy="97442"/>
                  <a:chOff x="8876281" y="17764846"/>
                  <a:chExt cx="84788" cy="97442"/>
                </a:xfrm>
              </p:grpSpPr>
              <p:sp>
                <p:nvSpPr>
                  <p:cNvPr id="6607" name="Text Box 3036">
                    <a:extLst>
                      <a:ext uri="{FF2B5EF4-FFF2-40B4-BE49-F238E27FC236}">
                        <a16:creationId xmlns:a16="http://schemas.microsoft.com/office/drawing/2014/main" id="{FD617518-BB9D-93E8-A66A-43A8258BEFC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76484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08" name="Text Box 3036">
                    <a:extLst>
                      <a:ext uri="{FF2B5EF4-FFF2-40B4-BE49-F238E27FC236}">
                        <a16:creationId xmlns:a16="http://schemas.microsoft.com/office/drawing/2014/main" id="{995C765E-6A4E-3AF0-C40E-35BA0E871AD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8262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09" name="Text Box 3036">
                    <a:extLst>
                      <a:ext uri="{FF2B5EF4-FFF2-40B4-BE49-F238E27FC236}">
                        <a16:creationId xmlns:a16="http://schemas.microsoft.com/office/drawing/2014/main" id="{AF127A77-4135-80C4-ACE5-E4886DEADB1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5069" y="17795567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2" name="FTU - gemelli inferior">
                <a:extLst>
                  <a:ext uri="{FF2B5EF4-FFF2-40B4-BE49-F238E27FC236}">
                    <a16:creationId xmlns:a16="http://schemas.microsoft.com/office/drawing/2014/main" id="{A31907FC-AEE3-7946-995C-ECA1151FD5C3}"/>
                  </a:ext>
                </a:extLst>
              </p:cNvPr>
              <p:cNvGrpSpPr/>
              <p:nvPr/>
            </p:nvGrpSpPr>
            <p:grpSpPr>
              <a:xfrm>
                <a:off x="7545773" y="17872200"/>
                <a:ext cx="1440000" cy="108000"/>
                <a:chOff x="7545773" y="17872200"/>
                <a:chExt cx="1440000" cy="108000"/>
              </a:xfrm>
            </p:grpSpPr>
            <p:sp>
              <p:nvSpPr>
                <p:cNvPr id="6610" name="FTU - gemelli inferior">
                  <a:extLst>
                    <a:ext uri="{FF2B5EF4-FFF2-40B4-BE49-F238E27FC236}">
                      <a16:creationId xmlns:a16="http://schemas.microsoft.com/office/drawing/2014/main" id="{88B61757-43A9-B5F7-0AFE-9B4DEE85A0DA}"/>
                    </a:ext>
                  </a:extLst>
                </p:cNvPr>
                <p:cNvSpPr txBox="1"/>
                <p:nvPr/>
              </p:nvSpPr>
              <p:spPr>
                <a:xfrm>
                  <a:off x="7545773" y="1787220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Gemelli inferior</a:t>
                  </a:r>
                </a:p>
              </p:txBody>
            </p:sp>
            <p:grpSp>
              <p:nvGrpSpPr>
                <p:cNvPr id="27" name="dock">
                  <a:extLst>
                    <a:ext uri="{FF2B5EF4-FFF2-40B4-BE49-F238E27FC236}">
                      <a16:creationId xmlns:a16="http://schemas.microsoft.com/office/drawing/2014/main" id="{A936A7AC-AD4F-7974-41F5-15AE124B7ADC}"/>
                    </a:ext>
                  </a:extLst>
                </p:cNvPr>
                <p:cNvGrpSpPr/>
                <p:nvPr/>
              </p:nvGrpSpPr>
              <p:grpSpPr>
                <a:xfrm>
                  <a:off x="8876281" y="17879308"/>
                  <a:ext cx="84788" cy="97442"/>
                  <a:chOff x="8876281" y="17879308"/>
                  <a:chExt cx="84788" cy="97442"/>
                </a:xfrm>
              </p:grpSpPr>
              <p:sp>
                <p:nvSpPr>
                  <p:cNvPr id="6614" name="Text Box 3036">
                    <a:extLst>
                      <a:ext uri="{FF2B5EF4-FFF2-40B4-BE49-F238E27FC236}">
                        <a16:creationId xmlns:a16="http://schemas.microsoft.com/office/drawing/2014/main" id="{4695A64F-C104-C7F4-9B61-3C61A5D459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8793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15" name="Text Box 3036">
                    <a:extLst>
                      <a:ext uri="{FF2B5EF4-FFF2-40B4-BE49-F238E27FC236}">
                        <a16:creationId xmlns:a16="http://schemas.microsoft.com/office/drawing/2014/main" id="{359D5C7E-6252-639C-2102-384F4EBE60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94075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13" name="Text Box 3036">
                    <a:extLst>
                      <a:ext uri="{FF2B5EF4-FFF2-40B4-BE49-F238E27FC236}">
                        <a16:creationId xmlns:a16="http://schemas.microsoft.com/office/drawing/2014/main" id="{34023CA3-FB71-2078-D3A8-FF388E21061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5069" y="17910029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4" name="FTU - quadratus femoris">
                <a:extLst>
                  <a:ext uri="{FF2B5EF4-FFF2-40B4-BE49-F238E27FC236}">
                    <a16:creationId xmlns:a16="http://schemas.microsoft.com/office/drawing/2014/main" id="{5CE3B48A-5B50-E77F-B8CA-300218FBCE7B}"/>
                  </a:ext>
                </a:extLst>
              </p:cNvPr>
              <p:cNvGrpSpPr/>
              <p:nvPr/>
            </p:nvGrpSpPr>
            <p:grpSpPr>
              <a:xfrm>
                <a:off x="7545773" y="17986661"/>
                <a:ext cx="1440000" cy="108000"/>
                <a:chOff x="7545773" y="17986661"/>
                <a:chExt cx="1440000" cy="108000"/>
              </a:xfrm>
            </p:grpSpPr>
            <p:sp>
              <p:nvSpPr>
                <p:cNvPr id="6616" name="FTU - quadratus femoris">
                  <a:extLst>
                    <a:ext uri="{FF2B5EF4-FFF2-40B4-BE49-F238E27FC236}">
                      <a16:creationId xmlns:a16="http://schemas.microsoft.com/office/drawing/2014/main" id="{430F0084-48AB-39C3-3F5C-412424CFCAF6}"/>
                    </a:ext>
                  </a:extLst>
                </p:cNvPr>
                <p:cNvSpPr txBox="1"/>
                <p:nvPr/>
              </p:nvSpPr>
              <p:spPr>
                <a:xfrm>
                  <a:off x="7545773" y="179866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femoris</a:t>
                  </a:r>
                </a:p>
              </p:txBody>
            </p:sp>
            <p:grpSp>
              <p:nvGrpSpPr>
                <p:cNvPr id="33" name="dock">
                  <a:extLst>
                    <a:ext uri="{FF2B5EF4-FFF2-40B4-BE49-F238E27FC236}">
                      <a16:creationId xmlns:a16="http://schemas.microsoft.com/office/drawing/2014/main" id="{146A8BC1-18F2-613E-6CD3-F76DA3E3C3C7}"/>
                    </a:ext>
                  </a:extLst>
                </p:cNvPr>
                <p:cNvGrpSpPr/>
                <p:nvPr/>
              </p:nvGrpSpPr>
              <p:grpSpPr>
                <a:xfrm>
                  <a:off x="8876281" y="17993769"/>
                  <a:ext cx="84788" cy="97442"/>
                  <a:chOff x="8876281" y="17993769"/>
                  <a:chExt cx="84788" cy="97442"/>
                </a:xfrm>
              </p:grpSpPr>
              <p:sp>
                <p:nvSpPr>
                  <p:cNvPr id="6620" name="Text Box 3036">
                    <a:extLst>
                      <a:ext uri="{FF2B5EF4-FFF2-40B4-BE49-F238E27FC236}">
                        <a16:creationId xmlns:a16="http://schemas.microsoft.com/office/drawing/2014/main" id="{9112B8AA-E434-671C-4C0E-37403E697AD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99376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21" name="Text Box 3036">
                    <a:extLst>
                      <a:ext uri="{FF2B5EF4-FFF2-40B4-BE49-F238E27FC236}">
                        <a16:creationId xmlns:a16="http://schemas.microsoft.com/office/drawing/2014/main" id="{4D76D8CD-A6D1-2304-4B66-C4B6A0EF6D3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8055211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19" name="Text Box 3036">
                    <a:extLst>
                      <a:ext uri="{FF2B5EF4-FFF2-40B4-BE49-F238E27FC236}">
                        <a16:creationId xmlns:a16="http://schemas.microsoft.com/office/drawing/2014/main" id="{24E5FB27-4A59-6603-D2D6-A97BE50C1C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5069" y="18024490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244" name="organ group - leg muscles">
              <a:extLst>
                <a:ext uri="{FF2B5EF4-FFF2-40B4-BE49-F238E27FC236}">
                  <a16:creationId xmlns:a16="http://schemas.microsoft.com/office/drawing/2014/main" id="{B74573D1-446B-B097-95FF-EE63E9CD41A7}"/>
                </a:ext>
              </a:extLst>
            </p:cNvPr>
            <p:cNvGrpSpPr/>
            <p:nvPr/>
          </p:nvGrpSpPr>
          <p:grpSpPr>
            <a:xfrm>
              <a:off x="8694637" y="19276727"/>
              <a:ext cx="1444599" cy="2623023"/>
              <a:chOff x="7551642" y="19276727"/>
              <a:chExt cx="1444599" cy="2623023"/>
            </a:xfrm>
          </p:grpSpPr>
          <p:sp>
            <p:nvSpPr>
              <p:cNvPr id="6309" name="organ - leg muscles">
                <a:extLst>
                  <a:ext uri="{FF2B5EF4-FFF2-40B4-BE49-F238E27FC236}">
                    <a16:creationId xmlns:a16="http://schemas.microsoft.com/office/drawing/2014/main" id="{396FB3F6-B3A7-83F3-5916-F7B420EBFC08}"/>
                  </a:ext>
                </a:extLst>
              </p:cNvPr>
              <p:cNvSpPr txBox="1"/>
              <p:nvPr/>
            </p:nvSpPr>
            <p:spPr>
              <a:xfrm>
                <a:off x="7552055" y="19276727"/>
                <a:ext cx="1440000" cy="262302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Leg muscles</a:t>
                </a:r>
              </a:p>
            </p:txBody>
          </p:sp>
          <p:grpSp>
            <p:nvGrpSpPr>
              <p:cNvPr id="161" name="FTU - biceps femoris">
                <a:extLst>
                  <a:ext uri="{FF2B5EF4-FFF2-40B4-BE49-F238E27FC236}">
                    <a16:creationId xmlns:a16="http://schemas.microsoft.com/office/drawing/2014/main" id="{697544E0-1A13-AA18-B641-27FD665A258B}"/>
                  </a:ext>
                </a:extLst>
              </p:cNvPr>
              <p:cNvGrpSpPr/>
              <p:nvPr/>
            </p:nvGrpSpPr>
            <p:grpSpPr>
              <a:xfrm>
                <a:off x="7552726" y="19400461"/>
                <a:ext cx="1440000" cy="108000"/>
                <a:chOff x="7552726" y="19400461"/>
                <a:chExt cx="1440000" cy="108000"/>
              </a:xfrm>
            </p:grpSpPr>
            <p:sp>
              <p:nvSpPr>
                <p:cNvPr id="6622" name="FTU - biceps femoris">
                  <a:extLst>
                    <a:ext uri="{FF2B5EF4-FFF2-40B4-BE49-F238E27FC236}">
                      <a16:creationId xmlns:a16="http://schemas.microsoft.com/office/drawing/2014/main" id="{6C8BF013-5C0A-F87C-903E-EC581E74F159}"/>
                    </a:ext>
                  </a:extLst>
                </p:cNvPr>
                <p:cNvSpPr txBox="1"/>
                <p:nvPr/>
              </p:nvSpPr>
              <p:spPr>
                <a:xfrm>
                  <a:off x="7552726" y="194004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</a:t>
                  </a:r>
                </a:p>
              </p:txBody>
            </p:sp>
            <p:grpSp>
              <p:nvGrpSpPr>
                <p:cNvPr id="153" name="dock">
                  <a:extLst>
                    <a:ext uri="{FF2B5EF4-FFF2-40B4-BE49-F238E27FC236}">
                      <a16:creationId xmlns:a16="http://schemas.microsoft.com/office/drawing/2014/main" id="{FEC1ABDA-E779-6B80-7F23-9011C3CF1969}"/>
                    </a:ext>
                  </a:extLst>
                </p:cNvPr>
                <p:cNvGrpSpPr/>
                <p:nvPr/>
              </p:nvGrpSpPr>
              <p:grpSpPr>
                <a:xfrm>
                  <a:off x="8883234" y="19405740"/>
                  <a:ext cx="84788" cy="97442"/>
                  <a:chOff x="8883234" y="19405740"/>
                  <a:chExt cx="84788" cy="97442"/>
                </a:xfrm>
              </p:grpSpPr>
              <p:sp>
                <p:nvSpPr>
                  <p:cNvPr id="6626" name="Text Box 3036">
                    <a:extLst>
                      <a:ext uri="{FF2B5EF4-FFF2-40B4-BE49-F238E27FC236}">
                        <a16:creationId xmlns:a16="http://schemas.microsoft.com/office/drawing/2014/main" id="{66E463CF-EACB-230D-8474-0DCDDFB17AC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3234" y="1940574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27" name="Text Box 3036">
                    <a:extLst>
                      <a:ext uri="{FF2B5EF4-FFF2-40B4-BE49-F238E27FC236}">
                        <a16:creationId xmlns:a16="http://schemas.microsoft.com/office/drawing/2014/main" id="{CB42B3A3-228E-7F33-AE65-FCF59BDFDFA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3234" y="1946718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25" name="Text Box 3036">
                    <a:extLst>
                      <a:ext uri="{FF2B5EF4-FFF2-40B4-BE49-F238E27FC236}">
                        <a16:creationId xmlns:a16="http://schemas.microsoft.com/office/drawing/2014/main" id="{B6CF8A01-FC91-3A50-9BA2-D7B5B9607F6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2022" y="1943646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85" name="FTU - semimembranosus">
                <a:extLst>
                  <a:ext uri="{FF2B5EF4-FFF2-40B4-BE49-F238E27FC236}">
                    <a16:creationId xmlns:a16="http://schemas.microsoft.com/office/drawing/2014/main" id="{A2C9495B-FDB4-9D12-E4C5-C8D8138AE108}"/>
                  </a:ext>
                </a:extLst>
              </p:cNvPr>
              <p:cNvGrpSpPr/>
              <p:nvPr/>
            </p:nvGrpSpPr>
            <p:grpSpPr>
              <a:xfrm>
                <a:off x="7552726" y="19517472"/>
                <a:ext cx="1440000" cy="108000"/>
                <a:chOff x="7552726" y="19517472"/>
                <a:chExt cx="1440000" cy="108000"/>
              </a:xfrm>
            </p:grpSpPr>
            <p:sp>
              <p:nvSpPr>
                <p:cNvPr id="6634" name="FTU - semimembranosus">
                  <a:extLst>
                    <a:ext uri="{FF2B5EF4-FFF2-40B4-BE49-F238E27FC236}">
                      <a16:creationId xmlns:a16="http://schemas.microsoft.com/office/drawing/2014/main" id="{9D7CFC3D-6DE0-61D3-1D9A-AFB1A36FE783}"/>
                    </a:ext>
                  </a:extLst>
                </p:cNvPr>
                <p:cNvSpPr txBox="1"/>
                <p:nvPr/>
              </p:nvSpPr>
              <p:spPr>
                <a:xfrm>
                  <a:off x="7552726" y="195174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grpSp>
              <p:nvGrpSpPr>
                <p:cNvPr id="166" name="dock">
                  <a:extLst>
                    <a:ext uri="{FF2B5EF4-FFF2-40B4-BE49-F238E27FC236}">
                      <a16:creationId xmlns:a16="http://schemas.microsoft.com/office/drawing/2014/main" id="{A188EEE9-53F9-2CDA-C79F-192BCE6F10E6}"/>
                    </a:ext>
                  </a:extLst>
                </p:cNvPr>
                <p:cNvGrpSpPr/>
                <p:nvPr/>
              </p:nvGrpSpPr>
              <p:grpSpPr>
                <a:xfrm>
                  <a:off x="8886317" y="19522751"/>
                  <a:ext cx="84788" cy="97442"/>
                  <a:chOff x="8886317" y="19522751"/>
                  <a:chExt cx="84788" cy="97442"/>
                </a:xfrm>
              </p:grpSpPr>
              <p:sp>
                <p:nvSpPr>
                  <p:cNvPr id="6638" name="Text Box 3036">
                    <a:extLst>
                      <a:ext uri="{FF2B5EF4-FFF2-40B4-BE49-F238E27FC236}">
                        <a16:creationId xmlns:a16="http://schemas.microsoft.com/office/drawing/2014/main" id="{D7D3EC91-F737-5EA1-375A-7EAA6697ED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317" y="1952275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39" name="Text Box 3036">
                    <a:extLst>
                      <a:ext uri="{FF2B5EF4-FFF2-40B4-BE49-F238E27FC236}">
                        <a16:creationId xmlns:a16="http://schemas.microsoft.com/office/drawing/2014/main" id="{86EAF40E-96BC-77C4-8E8A-E4279B2028F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317" y="19584193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37" name="Text Box 3036">
                    <a:extLst>
                      <a:ext uri="{FF2B5EF4-FFF2-40B4-BE49-F238E27FC236}">
                        <a16:creationId xmlns:a16="http://schemas.microsoft.com/office/drawing/2014/main" id="{6F3A7541-990B-7336-175C-8A5B883F90B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105" y="1955347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882" name="FTU - semitendinosus">
                <a:extLst>
                  <a:ext uri="{FF2B5EF4-FFF2-40B4-BE49-F238E27FC236}">
                    <a16:creationId xmlns:a16="http://schemas.microsoft.com/office/drawing/2014/main" id="{52F2AAEA-1BBA-657C-1D4E-99CE6E688141}"/>
                  </a:ext>
                </a:extLst>
              </p:cNvPr>
              <p:cNvGrpSpPr/>
              <p:nvPr/>
            </p:nvGrpSpPr>
            <p:grpSpPr>
              <a:xfrm>
                <a:off x="7552726" y="19634483"/>
                <a:ext cx="1440000" cy="108000"/>
                <a:chOff x="7552726" y="19634483"/>
                <a:chExt cx="1440000" cy="108000"/>
              </a:xfrm>
            </p:grpSpPr>
            <p:sp>
              <p:nvSpPr>
                <p:cNvPr id="6640" name="FTU - semitendinosus">
                  <a:extLst>
                    <a:ext uri="{FF2B5EF4-FFF2-40B4-BE49-F238E27FC236}">
                      <a16:creationId xmlns:a16="http://schemas.microsoft.com/office/drawing/2014/main" id="{77EADA5A-9EE4-2D88-AD14-37766F5A4D83}"/>
                    </a:ext>
                  </a:extLst>
                </p:cNvPr>
                <p:cNvSpPr txBox="1"/>
                <p:nvPr/>
              </p:nvSpPr>
              <p:spPr>
                <a:xfrm>
                  <a:off x="7552726" y="196344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grpSp>
              <p:nvGrpSpPr>
                <p:cNvPr id="2880" name="dock">
                  <a:extLst>
                    <a:ext uri="{FF2B5EF4-FFF2-40B4-BE49-F238E27FC236}">
                      <a16:creationId xmlns:a16="http://schemas.microsoft.com/office/drawing/2014/main" id="{53BAECF5-5A79-749A-9DD0-62869911E2B7}"/>
                    </a:ext>
                  </a:extLst>
                </p:cNvPr>
                <p:cNvGrpSpPr/>
                <p:nvPr/>
              </p:nvGrpSpPr>
              <p:grpSpPr>
                <a:xfrm>
                  <a:off x="8883234" y="19639762"/>
                  <a:ext cx="84788" cy="97442"/>
                  <a:chOff x="8883234" y="19639762"/>
                  <a:chExt cx="84788" cy="97442"/>
                </a:xfrm>
              </p:grpSpPr>
              <p:sp>
                <p:nvSpPr>
                  <p:cNvPr id="6644" name="Text Box 3036">
                    <a:extLst>
                      <a:ext uri="{FF2B5EF4-FFF2-40B4-BE49-F238E27FC236}">
                        <a16:creationId xmlns:a16="http://schemas.microsoft.com/office/drawing/2014/main" id="{A39DED3B-B458-3DDE-8C41-4C29D6F30CF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3234" y="1963976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45" name="Text Box 3036">
                    <a:extLst>
                      <a:ext uri="{FF2B5EF4-FFF2-40B4-BE49-F238E27FC236}">
                        <a16:creationId xmlns:a16="http://schemas.microsoft.com/office/drawing/2014/main" id="{06B51F46-6D13-FBCD-4B9C-D31327F989C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3234" y="19701204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43" name="Text Box 3036">
                    <a:extLst>
                      <a:ext uri="{FF2B5EF4-FFF2-40B4-BE49-F238E27FC236}">
                        <a16:creationId xmlns:a16="http://schemas.microsoft.com/office/drawing/2014/main" id="{A8091B24-2804-4896-5B80-38C9CF99811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2022" y="196704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890" name="FTU - sartorius">
                <a:extLst>
                  <a:ext uri="{FF2B5EF4-FFF2-40B4-BE49-F238E27FC236}">
                    <a16:creationId xmlns:a16="http://schemas.microsoft.com/office/drawing/2014/main" id="{BEFEB01F-DE6C-EC8D-792A-23060FED50DF}"/>
                  </a:ext>
                </a:extLst>
              </p:cNvPr>
              <p:cNvGrpSpPr/>
              <p:nvPr/>
            </p:nvGrpSpPr>
            <p:grpSpPr>
              <a:xfrm>
                <a:off x="7553833" y="19751494"/>
                <a:ext cx="1440000" cy="108000"/>
                <a:chOff x="7553833" y="19751494"/>
                <a:chExt cx="1440000" cy="108000"/>
              </a:xfrm>
            </p:grpSpPr>
            <p:sp>
              <p:nvSpPr>
                <p:cNvPr id="6628" name="FTU - sartorius">
                  <a:extLst>
                    <a:ext uri="{FF2B5EF4-FFF2-40B4-BE49-F238E27FC236}">
                      <a16:creationId xmlns:a16="http://schemas.microsoft.com/office/drawing/2014/main" id="{D85A38D6-6648-E313-ABED-9A3F9EA1DFFD}"/>
                    </a:ext>
                  </a:extLst>
                </p:cNvPr>
                <p:cNvSpPr txBox="1"/>
                <p:nvPr/>
              </p:nvSpPr>
              <p:spPr>
                <a:xfrm>
                  <a:off x="7553833" y="197514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grpSp>
              <p:nvGrpSpPr>
                <p:cNvPr id="2883" name="dock">
                  <a:extLst>
                    <a:ext uri="{FF2B5EF4-FFF2-40B4-BE49-F238E27FC236}">
                      <a16:creationId xmlns:a16="http://schemas.microsoft.com/office/drawing/2014/main" id="{D7C09441-02BE-BFCC-787B-356D8BF9A68A}"/>
                    </a:ext>
                  </a:extLst>
                </p:cNvPr>
                <p:cNvGrpSpPr/>
                <p:nvPr/>
              </p:nvGrpSpPr>
              <p:grpSpPr>
                <a:xfrm>
                  <a:off x="8884341" y="19757986"/>
                  <a:ext cx="84788" cy="97442"/>
                  <a:chOff x="8884341" y="19757986"/>
                  <a:chExt cx="84788" cy="97442"/>
                </a:xfrm>
              </p:grpSpPr>
              <p:sp>
                <p:nvSpPr>
                  <p:cNvPr id="6632" name="Text Box 3036">
                    <a:extLst>
                      <a:ext uri="{FF2B5EF4-FFF2-40B4-BE49-F238E27FC236}">
                        <a16:creationId xmlns:a16="http://schemas.microsoft.com/office/drawing/2014/main" id="{6884B9D7-AF12-6D50-7D1E-A2D66FAB99A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4341" y="1975798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33" name="Text Box 3036">
                    <a:extLst>
                      <a:ext uri="{FF2B5EF4-FFF2-40B4-BE49-F238E27FC236}">
                        <a16:creationId xmlns:a16="http://schemas.microsoft.com/office/drawing/2014/main" id="{3B33A863-3698-080D-E942-35FBCCFD262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4341" y="1981942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31" name="Text Box 3036">
                    <a:extLst>
                      <a:ext uri="{FF2B5EF4-FFF2-40B4-BE49-F238E27FC236}">
                        <a16:creationId xmlns:a16="http://schemas.microsoft.com/office/drawing/2014/main" id="{06A8E8E3-D577-70EA-6A4B-7F1769299DD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3129" y="19788707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00" name="FTU - popliteus">
                <a:extLst>
                  <a:ext uri="{FF2B5EF4-FFF2-40B4-BE49-F238E27FC236}">
                    <a16:creationId xmlns:a16="http://schemas.microsoft.com/office/drawing/2014/main" id="{15E57D44-E6CA-F9F3-9F1A-FBC13F4AD259}"/>
                  </a:ext>
                </a:extLst>
              </p:cNvPr>
              <p:cNvGrpSpPr/>
              <p:nvPr/>
            </p:nvGrpSpPr>
            <p:grpSpPr>
              <a:xfrm>
                <a:off x="7556241" y="19868507"/>
                <a:ext cx="1440000" cy="108000"/>
                <a:chOff x="7556241" y="19868507"/>
                <a:chExt cx="1440000" cy="108000"/>
              </a:xfrm>
            </p:grpSpPr>
            <p:sp>
              <p:nvSpPr>
                <p:cNvPr id="6646" name="FTU - popliteus">
                  <a:extLst>
                    <a:ext uri="{FF2B5EF4-FFF2-40B4-BE49-F238E27FC236}">
                      <a16:creationId xmlns:a16="http://schemas.microsoft.com/office/drawing/2014/main" id="{52CF26C9-5620-82D6-DB0E-30E8B16A0960}"/>
                    </a:ext>
                  </a:extLst>
                </p:cNvPr>
                <p:cNvSpPr txBox="1"/>
                <p:nvPr/>
              </p:nvSpPr>
              <p:spPr>
                <a:xfrm>
                  <a:off x="7556241" y="198685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grpSp>
              <p:nvGrpSpPr>
                <p:cNvPr id="2893" name="dock">
                  <a:extLst>
                    <a:ext uri="{FF2B5EF4-FFF2-40B4-BE49-F238E27FC236}">
                      <a16:creationId xmlns:a16="http://schemas.microsoft.com/office/drawing/2014/main" id="{E9C291CE-7D00-AC75-5791-C5AF3EC4755E}"/>
                    </a:ext>
                  </a:extLst>
                </p:cNvPr>
                <p:cNvGrpSpPr/>
                <p:nvPr/>
              </p:nvGrpSpPr>
              <p:grpSpPr>
                <a:xfrm>
                  <a:off x="8886749" y="19874999"/>
                  <a:ext cx="84788" cy="97442"/>
                  <a:chOff x="8886749" y="19874999"/>
                  <a:chExt cx="84788" cy="97442"/>
                </a:xfrm>
              </p:grpSpPr>
              <p:sp>
                <p:nvSpPr>
                  <p:cNvPr id="6650" name="Text Box 3036">
                    <a:extLst>
                      <a:ext uri="{FF2B5EF4-FFF2-40B4-BE49-F238E27FC236}">
                        <a16:creationId xmlns:a16="http://schemas.microsoft.com/office/drawing/2014/main" id="{1E039539-BEE2-20C8-DDF3-3B6B806FF70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749" y="1987499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51" name="Text Box 3036">
                    <a:extLst>
                      <a:ext uri="{FF2B5EF4-FFF2-40B4-BE49-F238E27FC236}">
                        <a16:creationId xmlns:a16="http://schemas.microsoft.com/office/drawing/2014/main" id="{52B76A5D-7457-B141-E741-87F1251BD09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749" y="19936441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49" name="Text Box 3036">
                    <a:extLst>
                      <a:ext uri="{FF2B5EF4-FFF2-40B4-BE49-F238E27FC236}">
                        <a16:creationId xmlns:a16="http://schemas.microsoft.com/office/drawing/2014/main" id="{B00AEDAD-8218-7BB7-1798-A84720B3F7F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537" y="19905720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16" name="FTU - vastus medialis">
                <a:extLst>
                  <a:ext uri="{FF2B5EF4-FFF2-40B4-BE49-F238E27FC236}">
                    <a16:creationId xmlns:a16="http://schemas.microsoft.com/office/drawing/2014/main" id="{67860A8E-3B1B-7D8C-0B0B-03AA6E67E810}"/>
                  </a:ext>
                </a:extLst>
              </p:cNvPr>
              <p:cNvGrpSpPr/>
              <p:nvPr/>
            </p:nvGrpSpPr>
            <p:grpSpPr>
              <a:xfrm>
                <a:off x="7552726" y="20038119"/>
                <a:ext cx="1440000" cy="108000"/>
                <a:chOff x="7552726" y="20038119"/>
                <a:chExt cx="1440000" cy="108000"/>
              </a:xfrm>
            </p:grpSpPr>
            <p:sp>
              <p:nvSpPr>
                <p:cNvPr id="6670" name="FTU - vastus medialis">
                  <a:extLst>
                    <a:ext uri="{FF2B5EF4-FFF2-40B4-BE49-F238E27FC236}">
                      <a16:creationId xmlns:a16="http://schemas.microsoft.com/office/drawing/2014/main" id="{2C227A82-F898-D21C-7974-373C94F909EE}"/>
                    </a:ext>
                  </a:extLst>
                </p:cNvPr>
                <p:cNvSpPr txBox="1"/>
                <p:nvPr/>
              </p:nvSpPr>
              <p:spPr>
                <a:xfrm>
                  <a:off x="7552726" y="2003811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grpSp>
              <p:nvGrpSpPr>
                <p:cNvPr id="2901" name="dock">
                  <a:extLst>
                    <a:ext uri="{FF2B5EF4-FFF2-40B4-BE49-F238E27FC236}">
                      <a16:creationId xmlns:a16="http://schemas.microsoft.com/office/drawing/2014/main" id="{DDE446C7-CC07-53E1-2319-0A870A253783}"/>
                    </a:ext>
                  </a:extLst>
                </p:cNvPr>
                <p:cNvGrpSpPr/>
                <p:nvPr/>
              </p:nvGrpSpPr>
              <p:grpSpPr>
                <a:xfrm>
                  <a:off x="8883234" y="20043398"/>
                  <a:ext cx="84788" cy="97442"/>
                  <a:chOff x="8883234" y="20043398"/>
                  <a:chExt cx="84788" cy="97442"/>
                </a:xfrm>
              </p:grpSpPr>
              <p:sp>
                <p:nvSpPr>
                  <p:cNvPr id="6674" name="Text Box 3036">
                    <a:extLst>
                      <a:ext uri="{FF2B5EF4-FFF2-40B4-BE49-F238E27FC236}">
                        <a16:creationId xmlns:a16="http://schemas.microsoft.com/office/drawing/2014/main" id="{4805373C-C2FF-9BA5-269C-86EBEA8F008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3234" y="2004339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75" name="Text Box 3036">
                    <a:extLst>
                      <a:ext uri="{FF2B5EF4-FFF2-40B4-BE49-F238E27FC236}">
                        <a16:creationId xmlns:a16="http://schemas.microsoft.com/office/drawing/2014/main" id="{952B2AEB-66E4-7413-9F74-95F50C33343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3234" y="2010484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73" name="Text Box 3036">
                    <a:extLst>
                      <a:ext uri="{FF2B5EF4-FFF2-40B4-BE49-F238E27FC236}">
                        <a16:creationId xmlns:a16="http://schemas.microsoft.com/office/drawing/2014/main" id="{E6E9FD67-677D-E8DE-DAE3-F14CFD89398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2022" y="20074119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25" name="FTU - vastus intermedius">
                <a:extLst>
                  <a:ext uri="{FF2B5EF4-FFF2-40B4-BE49-F238E27FC236}">
                    <a16:creationId xmlns:a16="http://schemas.microsoft.com/office/drawing/2014/main" id="{986F5386-A301-E39A-2DEE-171B174BC0FD}"/>
                  </a:ext>
                </a:extLst>
              </p:cNvPr>
              <p:cNvGrpSpPr/>
              <p:nvPr/>
            </p:nvGrpSpPr>
            <p:grpSpPr>
              <a:xfrm>
                <a:off x="7553833" y="20152038"/>
                <a:ext cx="1440000" cy="108000"/>
                <a:chOff x="7553833" y="20152038"/>
                <a:chExt cx="1440000" cy="108000"/>
              </a:xfrm>
            </p:grpSpPr>
            <p:sp>
              <p:nvSpPr>
                <p:cNvPr id="6652" name="FTU - vastus intermedius">
                  <a:extLst>
                    <a:ext uri="{FF2B5EF4-FFF2-40B4-BE49-F238E27FC236}">
                      <a16:creationId xmlns:a16="http://schemas.microsoft.com/office/drawing/2014/main" id="{F4C9EFCD-9136-A04A-AE65-2D675382F422}"/>
                    </a:ext>
                  </a:extLst>
                </p:cNvPr>
                <p:cNvSpPr txBox="1"/>
                <p:nvPr/>
              </p:nvSpPr>
              <p:spPr>
                <a:xfrm>
                  <a:off x="7553833" y="201520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grpSp>
              <p:nvGrpSpPr>
                <p:cNvPr id="2919" name="dock">
                  <a:extLst>
                    <a:ext uri="{FF2B5EF4-FFF2-40B4-BE49-F238E27FC236}">
                      <a16:creationId xmlns:a16="http://schemas.microsoft.com/office/drawing/2014/main" id="{1931D0F2-C1E9-BF0D-DF63-C9D8FE296869}"/>
                    </a:ext>
                  </a:extLst>
                </p:cNvPr>
                <p:cNvGrpSpPr/>
                <p:nvPr/>
              </p:nvGrpSpPr>
              <p:grpSpPr>
                <a:xfrm>
                  <a:off x="8884341" y="20157317"/>
                  <a:ext cx="84788" cy="97442"/>
                  <a:chOff x="8884341" y="20157317"/>
                  <a:chExt cx="84788" cy="97442"/>
                </a:xfrm>
              </p:grpSpPr>
              <p:sp>
                <p:nvSpPr>
                  <p:cNvPr id="6656" name="Text Box 3036">
                    <a:extLst>
                      <a:ext uri="{FF2B5EF4-FFF2-40B4-BE49-F238E27FC236}">
                        <a16:creationId xmlns:a16="http://schemas.microsoft.com/office/drawing/2014/main" id="{B4BCC0B6-4195-CAB7-6B8F-A5C646A1B9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4341" y="2015731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57" name="Text Box 3036">
                    <a:extLst>
                      <a:ext uri="{FF2B5EF4-FFF2-40B4-BE49-F238E27FC236}">
                        <a16:creationId xmlns:a16="http://schemas.microsoft.com/office/drawing/2014/main" id="{0773CD8B-4B84-E611-565B-C03B55EEB79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4341" y="2021875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55" name="Text Box 3036">
                    <a:extLst>
                      <a:ext uri="{FF2B5EF4-FFF2-40B4-BE49-F238E27FC236}">
                        <a16:creationId xmlns:a16="http://schemas.microsoft.com/office/drawing/2014/main" id="{14C88CBC-FAF9-B5B1-95EA-1057A09B82C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3129" y="20188038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45" name="FTU - vastus lateralis">
                <a:extLst>
                  <a:ext uri="{FF2B5EF4-FFF2-40B4-BE49-F238E27FC236}">
                    <a16:creationId xmlns:a16="http://schemas.microsoft.com/office/drawing/2014/main" id="{E6D7ED7F-8663-3EF0-A443-322DF36DFD28}"/>
                  </a:ext>
                </a:extLst>
              </p:cNvPr>
              <p:cNvGrpSpPr/>
              <p:nvPr/>
            </p:nvGrpSpPr>
            <p:grpSpPr>
              <a:xfrm>
                <a:off x="7553833" y="20269147"/>
                <a:ext cx="1440000" cy="108000"/>
                <a:chOff x="7553833" y="20269147"/>
                <a:chExt cx="1440000" cy="108000"/>
              </a:xfrm>
            </p:grpSpPr>
            <p:sp>
              <p:nvSpPr>
                <p:cNvPr id="6664" name="FTU - vastus lateralis">
                  <a:extLst>
                    <a:ext uri="{FF2B5EF4-FFF2-40B4-BE49-F238E27FC236}">
                      <a16:creationId xmlns:a16="http://schemas.microsoft.com/office/drawing/2014/main" id="{F009E2E2-C0B4-C7B6-1B9E-C462C593E3FB}"/>
                    </a:ext>
                  </a:extLst>
                </p:cNvPr>
                <p:cNvSpPr txBox="1"/>
                <p:nvPr/>
              </p:nvSpPr>
              <p:spPr>
                <a:xfrm>
                  <a:off x="7553833" y="2026914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grpSp>
              <p:nvGrpSpPr>
                <p:cNvPr id="2927" name="dock">
                  <a:extLst>
                    <a:ext uri="{FF2B5EF4-FFF2-40B4-BE49-F238E27FC236}">
                      <a16:creationId xmlns:a16="http://schemas.microsoft.com/office/drawing/2014/main" id="{46691A19-0D74-4124-AE01-C6993ADF5DB1}"/>
                    </a:ext>
                  </a:extLst>
                </p:cNvPr>
                <p:cNvGrpSpPr/>
                <p:nvPr/>
              </p:nvGrpSpPr>
              <p:grpSpPr>
                <a:xfrm>
                  <a:off x="8884341" y="20276101"/>
                  <a:ext cx="84788" cy="97442"/>
                  <a:chOff x="8884341" y="20276101"/>
                  <a:chExt cx="84788" cy="97442"/>
                </a:xfrm>
              </p:grpSpPr>
              <p:sp>
                <p:nvSpPr>
                  <p:cNvPr id="6668" name="Text Box 3036">
                    <a:extLst>
                      <a:ext uri="{FF2B5EF4-FFF2-40B4-BE49-F238E27FC236}">
                        <a16:creationId xmlns:a16="http://schemas.microsoft.com/office/drawing/2014/main" id="{A5F0E12E-506F-2982-DE7E-1E6CBB11AF0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4341" y="2027610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69" name="Text Box 3036">
                    <a:extLst>
                      <a:ext uri="{FF2B5EF4-FFF2-40B4-BE49-F238E27FC236}">
                        <a16:creationId xmlns:a16="http://schemas.microsoft.com/office/drawing/2014/main" id="{E27B07D0-C910-11B1-783F-EEB5F0B809A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4341" y="20337543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67" name="Text Box 3036">
                    <a:extLst>
                      <a:ext uri="{FF2B5EF4-FFF2-40B4-BE49-F238E27FC236}">
                        <a16:creationId xmlns:a16="http://schemas.microsoft.com/office/drawing/2014/main" id="{45F5EC93-FB1F-8791-6662-F5D058F18FB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3129" y="2030682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50" name="FTU - rectus femoris">
                <a:extLst>
                  <a:ext uri="{FF2B5EF4-FFF2-40B4-BE49-F238E27FC236}">
                    <a16:creationId xmlns:a16="http://schemas.microsoft.com/office/drawing/2014/main" id="{1E8524E4-7C8F-200E-2B73-6F9916D62CE6}"/>
                  </a:ext>
                </a:extLst>
              </p:cNvPr>
              <p:cNvGrpSpPr/>
              <p:nvPr/>
            </p:nvGrpSpPr>
            <p:grpSpPr>
              <a:xfrm>
                <a:off x="7554575" y="20385242"/>
                <a:ext cx="1440000" cy="108000"/>
                <a:chOff x="7554575" y="20385242"/>
                <a:chExt cx="1440000" cy="108000"/>
              </a:xfrm>
            </p:grpSpPr>
            <p:sp>
              <p:nvSpPr>
                <p:cNvPr id="6658" name="FTU - rectus femoris">
                  <a:extLst>
                    <a:ext uri="{FF2B5EF4-FFF2-40B4-BE49-F238E27FC236}">
                      <a16:creationId xmlns:a16="http://schemas.microsoft.com/office/drawing/2014/main" id="{3079C333-D343-C6DF-0231-12DA03DFBE21}"/>
                    </a:ext>
                  </a:extLst>
                </p:cNvPr>
                <p:cNvSpPr txBox="1"/>
                <p:nvPr/>
              </p:nvSpPr>
              <p:spPr>
                <a:xfrm>
                  <a:off x="7554575" y="2038524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grpSp>
              <p:nvGrpSpPr>
                <p:cNvPr id="2946" name="dock">
                  <a:extLst>
                    <a:ext uri="{FF2B5EF4-FFF2-40B4-BE49-F238E27FC236}">
                      <a16:creationId xmlns:a16="http://schemas.microsoft.com/office/drawing/2014/main" id="{1C888C11-7F5B-BA6D-8998-A8F0D405C458}"/>
                    </a:ext>
                  </a:extLst>
                </p:cNvPr>
                <p:cNvGrpSpPr/>
                <p:nvPr/>
              </p:nvGrpSpPr>
              <p:grpSpPr>
                <a:xfrm>
                  <a:off x="8885083" y="20392350"/>
                  <a:ext cx="84788" cy="97442"/>
                  <a:chOff x="8885083" y="20392350"/>
                  <a:chExt cx="84788" cy="97442"/>
                </a:xfrm>
              </p:grpSpPr>
              <p:sp>
                <p:nvSpPr>
                  <p:cNvPr id="6662" name="Text Box 3036">
                    <a:extLst>
                      <a:ext uri="{FF2B5EF4-FFF2-40B4-BE49-F238E27FC236}">
                        <a16:creationId xmlns:a16="http://schemas.microsoft.com/office/drawing/2014/main" id="{09192DE0-EDC2-BC90-F16D-5A4254B3894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083" y="2039235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63" name="Text Box 3036">
                    <a:extLst>
                      <a:ext uri="{FF2B5EF4-FFF2-40B4-BE49-F238E27FC236}">
                        <a16:creationId xmlns:a16="http://schemas.microsoft.com/office/drawing/2014/main" id="{4F8A381C-C71F-69BB-31BB-C0D2B94A973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083" y="2045379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61" name="Text Box 3036">
                    <a:extLst>
                      <a:ext uri="{FF2B5EF4-FFF2-40B4-BE49-F238E27FC236}">
                        <a16:creationId xmlns:a16="http://schemas.microsoft.com/office/drawing/2014/main" id="{B74BA81A-EA12-C20F-B19C-A56A19C7A5B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3871" y="2042307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54" name="FTU - gastrocnemius">
                <a:extLst>
                  <a:ext uri="{FF2B5EF4-FFF2-40B4-BE49-F238E27FC236}">
                    <a16:creationId xmlns:a16="http://schemas.microsoft.com/office/drawing/2014/main" id="{325607A2-434A-F9BB-13E7-669A13490EB6}"/>
                  </a:ext>
                </a:extLst>
              </p:cNvPr>
              <p:cNvGrpSpPr/>
              <p:nvPr/>
            </p:nvGrpSpPr>
            <p:grpSpPr>
              <a:xfrm>
                <a:off x="7551642" y="20554698"/>
                <a:ext cx="1440000" cy="108000"/>
                <a:chOff x="7551642" y="20554698"/>
                <a:chExt cx="1440000" cy="108000"/>
              </a:xfrm>
            </p:grpSpPr>
            <p:sp>
              <p:nvSpPr>
                <p:cNvPr id="6328" name="FTU - gastrocnemius">
                  <a:extLst>
                    <a:ext uri="{FF2B5EF4-FFF2-40B4-BE49-F238E27FC236}">
                      <a16:creationId xmlns:a16="http://schemas.microsoft.com/office/drawing/2014/main" id="{89A905DF-9A58-CDF4-9433-2AE4C2E9F747}"/>
                    </a:ext>
                  </a:extLst>
                </p:cNvPr>
                <p:cNvSpPr txBox="1"/>
                <p:nvPr/>
              </p:nvSpPr>
              <p:spPr>
                <a:xfrm>
                  <a:off x="7551642" y="2055469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astrocnemius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952" name="dock">
                  <a:extLst>
                    <a:ext uri="{FF2B5EF4-FFF2-40B4-BE49-F238E27FC236}">
                      <a16:creationId xmlns:a16="http://schemas.microsoft.com/office/drawing/2014/main" id="{3020FE45-7C6A-A30B-EC3E-6B5DBD062307}"/>
                    </a:ext>
                  </a:extLst>
                </p:cNvPr>
                <p:cNvGrpSpPr/>
                <p:nvPr/>
              </p:nvGrpSpPr>
              <p:grpSpPr>
                <a:xfrm>
                  <a:off x="8882150" y="20559977"/>
                  <a:ext cx="84788" cy="97442"/>
                  <a:chOff x="8882150" y="20559977"/>
                  <a:chExt cx="84788" cy="97442"/>
                </a:xfrm>
              </p:grpSpPr>
              <p:sp>
                <p:nvSpPr>
                  <p:cNvPr id="6332" name="Text Box 3036">
                    <a:extLst>
                      <a:ext uri="{FF2B5EF4-FFF2-40B4-BE49-F238E27FC236}">
                        <a16:creationId xmlns:a16="http://schemas.microsoft.com/office/drawing/2014/main" id="{B9ECEECD-4EC5-AF60-5C93-19530AB93A8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05599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3" name="Text Box 3036">
                    <a:extLst>
                      <a:ext uri="{FF2B5EF4-FFF2-40B4-BE49-F238E27FC236}">
                        <a16:creationId xmlns:a16="http://schemas.microsoft.com/office/drawing/2014/main" id="{B0E5BB2D-5EDF-4FCA-2E30-EDD1719A9B4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062141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1" name="Text Box 3036">
                    <a:extLst>
                      <a:ext uri="{FF2B5EF4-FFF2-40B4-BE49-F238E27FC236}">
                        <a16:creationId xmlns:a16="http://schemas.microsoft.com/office/drawing/2014/main" id="{E232CA8C-D6E7-EDF3-B0E0-50D4F95328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938" y="20590698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59" name="FTU - plantaris">
                <a:extLst>
                  <a:ext uri="{FF2B5EF4-FFF2-40B4-BE49-F238E27FC236}">
                    <a16:creationId xmlns:a16="http://schemas.microsoft.com/office/drawing/2014/main" id="{D172E5F3-5D79-59D1-29C5-384EB60C0CE0}"/>
                  </a:ext>
                </a:extLst>
              </p:cNvPr>
              <p:cNvGrpSpPr/>
              <p:nvPr/>
            </p:nvGrpSpPr>
            <p:grpSpPr>
              <a:xfrm>
                <a:off x="7551642" y="20668626"/>
                <a:ext cx="1440000" cy="108000"/>
                <a:chOff x="7551642" y="20668626"/>
                <a:chExt cx="1440000" cy="108000"/>
              </a:xfrm>
            </p:grpSpPr>
            <p:sp>
              <p:nvSpPr>
                <p:cNvPr id="6334" name="FTU - plantaris">
                  <a:extLst>
                    <a:ext uri="{FF2B5EF4-FFF2-40B4-BE49-F238E27FC236}">
                      <a16:creationId xmlns:a16="http://schemas.microsoft.com/office/drawing/2014/main" id="{00C7EDD0-A693-28D1-C278-B556020EF1DF}"/>
                    </a:ext>
                  </a:extLst>
                </p:cNvPr>
                <p:cNvSpPr txBox="1"/>
                <p:nvPr/>
              </p:nvSpPr>
              <p:spPr>
                <a:xfrm>
                  <a:off x="7551642" y="2066862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lantaris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955" name="dock">
                  <a:extLst>
                    <a:ext uri="{FF2B5EF4-FFF2-40B4-BE49-F238E27FC236}">
                      <a16:creationId xmlns:a16="http://schemas.microsoft.com/office/drawing/2014/main" id="{C31EFBCA-C249-18C2-B3E4-24222818FC83}"/>
                    </a:ext>
                  </a:extLst>
                </p:cNvPr>
                <p:cNvGrpSpPr/>
                <p:nvPr/>
              </p:nvGrpSpPr>
              <p:grpSpPr>
                <a:xfrm>
                  <a:off x="8882150" y="20673905"/>
                  <a:ext cx="84788" cy="97442"/>
                  <a:chOff x="8882150" y="20673905"/>
                  <a:chExt cx="84788" cy="97442"/>
                </a:xfrm>
              </p:grpSpPr>
              <p:sp>
                <p:nvSpPr>
                  <p:cNvPr id="6338" name="Text Box 3036">
                    <a:extLst>
                      <a:ext uri="{FF2B5EF4-FFF2-40B4-BE49-F238E27FC236}">
                        <a16:creationId xmlns:a16="http://schemas.microsoft.com/office/drawing/2014/main" id="{F9496FF7-CEA8-8390-6FB5-B004118F91B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06739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9" name="Text Box 3036">
                    <a:extLst>
                      <a:ext uri="{FF2B5EF4-FFF2-40B4-BE49-F238E27FC236}">
                        <a16:creationId xmlns:a16="http://schemas.microsoft.com/office/drawing/2014/main" id="{049A0151-1F19-AD0B-B5DE-40F61FB85FA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07353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7" name="Text Box 3036">
                    <a:extLst>
                      <a:ext uri="{FF2B5EF4-FFF2-40B4-BE49-F238E27FC236}">
                        <a16:creationId xmlns:a16="http://schemas.microsoft.com/office/drawing/2014/main" id="{AF524137-7282-0F8F-9AF1-C5C7D7583F6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938" y="2070462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63" name="FTU - soleus">
                <a:extLst>
                  <a:ext uri="{FF2B5EF4-FFF2-40B4-BE49-F238E27FC236}">
                    <a16:creationId xmlns:a16="http://schemas.microsoft.com/office/drawing/2014/main" id="{914A881F-75F9-B724-CDCC-A1793B35C19B}"/>
                  </a:ext>
                </a:extLst>
              </p:cNvPr>
              <p:cNvGrpSpPr/>
              <p:nvPr/>
            </p:nvGrpSpPr>
            <p:grpSpPr>
              <a:xfrm>
                <a:off x="7551642" y="20782554"/>
                <a:ext cx="1440000" cy="108000"/>
                <a:chOff x="7551642" y="20782554"/>
                <a:chExt cx="1440000" cy="108000"/>
              </a:xfrm>
            </p:grpSpPr>
            <p:sp>
              <p:nvSpPr>
                <p:cNvPr id="6340" name="FTU - soleus">
                  <a:extLst>
                    <a:ext uri="{FF2B5EF4-FFF2-40B4-BE49-F238E27FC236}">
                      <a16:creationId xmlns:a16="http://schemas.microsoft.com/office/drawing/2014/main" id="{5C7911DB-ECE0-B380-8EE6-96CA9F1BD150}"/>
                    </a:ext>
                  </a:extLst>
                </p:cNvPr>
                <p:cNvSpPr txBox="1"/>
                <p:nvPr/>
              </p:nvSpPr>
              <p:spPr>
                <a:xfrm>
                  <a:off x="7551642" y="2078255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oleus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961" name="dock">
                  <a:extLst>
                    <a:ext uri="{FF2B5EF4-FFF2-40B4-BE49-F238E27FC236}">
                      <a16:creationId xmlns:a16="http://schemas.microsoft.com/office/drawing/2014/main" id="{9922DD2E-C1B9-77B2-7C54-824049F14CAA}"/>
                    </a:ext>
                  </a:extLst>
                </p:cNvPr>
                <p:cNvGrpSpPr/>
                <p:nvPr/>
              </p:nvGrpSpPr>
              <p:grpSpPr>
                <a:xfrm>
                  <a:off x="8882150" y="20787833"/>
                  <a:ext cx="84788" cy="97442"/>
                  <a:chOff x="8882150" y="20787833"/>
                  <a:chExt cx="84788" cy="97442"/>
                </a:xfrm>
              </p:grpSpPr>
              <p:sp>
                <p:nvSpPr>
                  <p:cNvPr id="6344" name="Text Box 3036">
                    <a:extLst>
                      <a:ext uri="{FF2B5EF4-FFF2-40B4-BE49-F238E27FC236}">
                        <a16:creationId xmlns:a16="http://schemas.microsoft.com/office/drawing/2014/main" id="{7B024922-89E2-25DA-0413-CD46D47DD39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0787833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45" name="Text Box 3036">
                    <a:extLst>
                      <a:ext uri="{FF2B5EF4-FFF2-40B4-BE49-F238E27FC236}">
                        <a16:creationId xmlns:a16="http://schemas.microsoft.com/office/drawing/2014/main" id="{09228543-CB06-AA05-CEC7-6C2877AE81A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0849275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43" name="Text Box 3036">
                    <a:extLst>
                      <a:ext uri="{FF2B5EF4-FFF2-40B4-BE49-F238E27FC236}">
                        <a16:creationId xmlns:a16="http://schemas.microsoft.com/office/drawing/2014/main" id="{49F6F3B1-45A5-B43E-CE5D-78C56805CB2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938" y="20818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68" name="FTU - tibialis anterior">
                <a:extLst>
                  <a:ext uri="{FF2B5EF4-FFF2-40B4-BE49-F238E27FC236}">
                    <a16:creationId xmlns:a16="http://schemas.microsoft.com/office/drawing/2014/main" id="{93326FB5-CCEB-A502-715C-EFD76269358C}"/>
                  </a:ext>
                </a:extLst>
              </p:cNvPr>
              <p:cNvGrpSpPr/>
              <p:nvPr/>
            </p:nvGrpSpPr>
            <p:grpSpPr>
              <a:xfrm>
                <a:off x="7551642" y="20896482"/>
                <a:ext cx="1440000" cy="108000"/>
                <a:chOff x="7551642" y="20896482"/>
                <a:chExt cx="1440000" cy="108000"/>
              </a:xfrm>
            </p:grpSpPr>
            <p:sp>
              <p:nvSpPr>
                <p:cNvPr id="6310" name="FTU - tibialis anterior">
                  <a:extLst>
                    <a:ext uri="{FF2B5EF4-FFF2-40B4-BE49-F238E27FC236}">
                      <a16:creationId xmlns:a16="http://schemas.microsoft.com/office/drawing/2014/main" id="{A73E12EB-2FFE-A80E-6FFF-55C51452AD3D}"/>
                    </a:ext>
                  </a:extLst>
                </p:cNvPr>
                <p:cNvSpPr txBox="1"/>
                <p:nvPr/>
              </p:nvSpPr>
              <p:spPr>
                <a:xfrm>
                  <a:off x="7551642" y="2089648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grpSp>
              <p:nvGrpSpPr>
                <p:cNvPr id="2964" name="dock">
                  <a:extLst>
                    <a:ext uri="{FF2B5EF4-FFF2-40B4-BE49-F238E27FC236}">
                      <a16:creationId xmlns:a16="http://schemas.microsoft.com/office/drawing/2014/main" id="{8A8FFD86-9E65-D851-8927-1383B02FFE06}"/>
                    </a:ext>
                  </a:extLst>
                </p:cNvPr>
                <p:cNvGrpSpPr/>
                <p:nvPr/>
              </p:nvGrpSpPr>
              <p:grpSpPr>
                <a:xfrm>
                  <a:off x="8882150" y="20902512"/>
                  <a:ext cx="84788" cy="97442"/>
                  <a:chOff x="8882150" y="20902512"/>
                  <a:chExt cx="84788" cy="97442"/>
                </a:xfrm>
              </p:grpSpPr>
              <p:sp>
                <p:nvSpPr>
                  <p:cNvPr id="6314" name="Text Box 3036">
                    <a:extLst>
                      <a:ext uri="{FF2B5EF4-FFF2-40B4-BE49-F238E27FC236}">
                        <a16:creationId xmlns:a16="http://schemas.microsoft.com/office/drawing/2014/main" id="{B384D2B1-220C-1781-6CD8-6A7A0CC88CC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090251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15" name="Text Box 3036">
                    <a:extLst>
                      <a:ext uri="{FF2B5EF4-FFF2-40B4-BE49-F238E27FC236}">
                        <a16:creationId xmlns:a16="http://schemas.microsoft.com/office/drawing/2014/main" id="{AFEFFFE4-C11E-B3A8-DE88-CE1A8EA42D2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0963954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13" name="Text Box 3036">
                    <a:extLst>
                      <a:ext uri="{FF2B5EF4-FFF2-40B4-BE49-F238E27FC236}">
                        <a16:creationId xmlns:a16="http://schemas.microsoft.com/office/drawing/2014/main" id="{5F7028CC-761E-8CBA-325C-7C8EA25E0BC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938" y="2093323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82" name="FTU - tibialis posterior">
                <a:extLst>
                  <a:ext uri="{FF2B5EF4-FFF2-40B4-BE49-F238E27FC236}">
                    <a16:creationId xmlns:a16="http://schemas.microsoft.com/office/drawing/2014/main" id="{BC578D4C-C32F-D838-5928-7A73A3E603B9}"/>
                  </a:ext>
                </a:extLst>
              </p:cNvPr>
              <p:cNvGrpSpPr/>
              <p:nvPr/>
            </p:nvGrpSpPr>
            <p:grpSpPr>
              <a:xfrm>
                <a:off x="7551642" y="21010410"/>
                <a:ext cx="1440000" cy="108000"/>
                <a:chOff x="7551642" y="21010410"/>
                <a:chExt cx="1440000" cy="108000"/>
              </a:xfrm>
            </p:grpSpPr>
            <p:sp>
              <p:nvSpPr>
                <p:cNvPr id="6358" name="FTU - tibialis posterior">
                  <a:extLst>
                    <a:ext uri="{FF2B5EF4-FFF2-40B4-BE49-F238E27FC236}">
                      <a16:creationId xmlns:a16="http://schemas.microsoft.com/office/drawing/2014/main" id="{F625397B-547E-0C37-3426-ECB83BD2FA08}"/>
                    </a:ext>
                  </a:extLst>
                </p:cNvPr>
                <p:cNvSpPr txBox="1"/>
                <p:nvPr/>
              </p:nvSpPr>
              <p:spPr>
                <a:xfrm>
                  <a:off x="7551642" y="2101041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ibialis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posterior</a:t>
                  </a:r>
                </a:p>
              </p:txBody>
            </p:sp>
            <p:grpSp>
              <p:nvGrpSpPr>
                <p:cNvPr id="2973" name="dock">
                  <a:extLst>
                    <a:ext uri="{FF2B5EF4-FFF2-40B4-BE49-F238E27FC236}">
                      <a16:creationId xmlns:a16="http://schemas.microsoft.com/office/drawing/2014/main" id="{238E2CFB-CF17-196E-9B7E-51B72B794FEC}"/>
                    </a:ext>
                  </a:extLst>
                </p:cNvPr>
                <p:cNvGrpSpPr/>
                <p:nvPr/>
              </p:nvGrpSpPr>
              <p:grpSpPr>
                <a:xfrm>
                  <a:off x="8882150" y="21017595"/>
                  <a:ext cx="84788" cy="97442"/>
                  <a:chOff x="8882150" y="21017595"/>
                  <a:chExt cx="84788" cy="97442"/>
                </a:xfrm>
              </p:grpSpPr>
              <p:sp>
                <p:nvSpPr>
                  <p:cNvPr id="6362" name="Text Box 3036">
                    <a:extLst>
                      <a:ext uri="{FF2B5EF4-FFF2-40B4-BE49-F238E27FC236}">
                        <a16:creationId xmlns:a16="http://schemas.microsoft.com/office/drawing/2014/main" id="{28E7D3F5-0D5B-997C-6AC1-70262916ED5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101759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63" name="Text Box 3036">
                    <a:extLst>
                      <a:ext uri="{FF2B5EF4-FFF2-40B4-BE49-F238E27FC236}">
                        <a16:creationId xmlns:a16="http://schemas.microsoft.com/office/drawing/2014/main" id="{BECE62B7-8D9D-7651-141A-49643537EC9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10790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61" name="Text Box 3036">
                    <a:extLst>
                      <a:ext uri="{FF2B5EF4-FFF2-40B4-BE49-F238E27FC236}">
                        <a16:creationId xmlns:a16="http://schemas.microsoft.com/office/drawing/2014/main" id="{924C0B0D-3EEB-81BD-DF6A-2E3CCB5F44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938" y="2104831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88" name="FTU - fibularis brevis">
                <a:extLst>
                  <a:ext uri="{FF2B5EF4-FFF2-40B4-BE49-F238E27FC236}">
                    <a16:creationId xmlns:a16="http://schemas.microsoft.com/office/drawing/2014/main" id="{82514BAC-5878-F8D0-4E2E-7AC29881FC24}"/>
                  </a:ext>
                </a:extLst>
              </p:cNvPr>
              <p:cNvGrpSpPr/>
              <p:nvPr/>
            </p:nvGrpSpPr>
            <p:grpSpPr>
              <a:xfrm>
                <a:off x="7551642" y="21124338"/>
                <a:ext cx="1440000" cy="108000"/>
                <a:chOff x="7551642" y="21124338"/>
                <a:chExt cx="1440000" cy="108000"/>
              </a:xfrm>
            </p:grpSpPr>
            <p:sp>
              <p:nvSpPr>
                <p:cNvPr id="6316" name="FTU - fibularis brevis">
                  <a:extLst>
                    <a:ext uri="{FF2B5EF4-FFF2-40B4-BE49-F238E27FC236}">
                      <a16:creationId xmlns:a16="http://schemas.microsoft.com/office/drawing/2014/main" id="{027FDA0B-64A9-38DB-7A58-F1A97431C993}"/>
                    </a:ext>
                  </a:extLst>
                </p:cNvPr>
                <p:cNvSpPr txBox="1"/>
                <p:nvPr/>
              </p:nvSpPr>
              <p:spPr>
                <a:xfrm>
                  <a:off x="7551642" y="211243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  <p:grpSp>
              <p:nvGrpSpPr>
                <p:cNvPr id="2986" name="dock">
                  <a:extLst>
                    <a:ext uri="{FF2B5EF4-FFF2-40B4-BE49-F238E27FC236}">
                      <a16:creationId xmlns:a16="http://schemas.microsoft.com/office/drawing/2014/main" id="{B755A4E4-FA8C-1E29-9ECE-DCA3BAD61E39}"/>
                    </a:ext>
                  </a:extLst>
                </p:cNvPr>
                <p:cNvGrpSpPr/>
                <p:nvPr/>
              </p:nvGrpSpPr>
              <p:grpSpPr>
                <a:xfrm>
                  <a:off x="8882150" y="21129617"/>
                  <a:ext cx="84788" cy="97442"/>
                  <a:chOff x="8882150" y="21129617"/>
                  <a:chExt cx="84788" cy="97442"/>
                </a:xfrm>
              </p:grpSpPr>
              <p:sp>
                <p:nvSpPr>
                  <p:cNvPr id="6320" name="Text Box 3036">
                    <a:extLst>
                      <a:ext uri="{FF2B5EF4-FFF2-40B4-BE49-F238E27FC236}">
                        <a16:creationId xmlns:a16="http://schemas.microsoft.com/office/drawing/2014/main" id="{1E591B69-9180-D580-E49D-1E807866685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112961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21" name="Text Box 3036">
                    <a:extLst>
                      <a:ext uri="{FF2B5EF4-FFF2-40B4-BE49-F238E27FC236}">
                        <a16:creationId xmlns:a16="http://schemas.microsoft.com/office/drawing/2014/main" id="{21E0C69E-D418-C468-321D-AD6B4A1A35E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119105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19" name="Text Box 3036">
                    <a:extLst>
                      <a:ext uri="{FF2B5EF4-FFF2-40B4-BE49-F238E27FC236}">
                        <a16:creationId xmlns:a16="http://schemas.microsoft.com/office/drawing/2014/main" id="{1F5A0808-68B0-1A64-9706-37BFC2CC21C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938" y="21160338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91" name="FTU - fibularis longus">
                <a:extLst>
                  <a:ext uri="{FF2B5EF4-FFF2-40B4-BE49-F238E27FC236}">
                    <a16:creationId xmlns:a16="http://schemas.microsoft.com/office/drawing/2014/main" id="{F70F3F25-9B20-F6DD-0185-D88BCD55FCE0}"/>
                  </a:ext>
                </a:extLst>
              </p:cNvPr>
              <p:cNvGrpSpPr/>
              <p:nvPr/>
            </p:nvGrpSpPr>
            <p:grpSpPr>
              <a:xfrm>
                <a:off x="7551642" y="21238266"/>
                <a:ext cx="1440000" cy="108000"/>
                <a:chOff x="7551642" y="21238266"/>
                <a:chExt cx="1440000" cy="108000"/>
              </a:xfrm>
            </p:grpSpPr>
            <p:sp>
              <p:nvSpPr>
                <p:cNvPr id="6322" name="FTU - fibularis longus">
                  <a:extLst>
                    <a:ext uri="{FF2B5EF4-FFF2-40B4-BE49-F238E27FC236}">
                      <a16:creationId xmlns:a16="http://schemas.microsoft.com/office/drawing/2014/main" id="{572767C8-97F9-2145-BBE8-249CD8318E28}"/>
                    </a:ext>
                  </a:extLst>
                </p:cNvPr>
                <p:cNvSpPr txBox="1"/>
                <p:nvPr/>
              </p:nvSpPr>
              <p:spPr>
                <a:xfrm>
                  <a:off x="7551642" y="2123826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grpSp>
              <p:nvGrpSpPr>
                <p:cNvPr id="2990" name="dock">
                  <a:extLst>
                    <a:ext uri="{FF2B5EF4-FFF2-40B4-BE49-F238E27FC236}">
                      <a16:creationId xmlns:a16="http://schemas.microsoft.com/office/drawing/2014/main" id="{BD732DC5-0947-C784-1413-A97AA644D48D}"/>
                    </a:ext>
                  </a:extLst>
                </p:cNvPr>
                <p:cNvGrpSpPr/>
                <p:nvPr/>
              </p:nvGrpSpPr>
              <p:grpSpPr>
                <a:xfrm>
                  <a:off x="8882150" y="21243545"/>
                  <a:ext cx="84788" cy="97442"/>
                  <a:chOff x="8882150" y="21243545"/>
                  <a:chExt cx="84788" cy="97442"/>
                </a:xfrm>
              </p:grpSpPr>
              <p:sp>
                <p:nvSpPr>
                  <p:cNvPr id="6326" name="Text Box 3036">
                    <a:extLst>
                      <a:ext uri="{FF2B5EF4-FFF2-40B4-BE49-F238E27FC236}">
                        <a16:creationId xmlns:a16="http://schemas.microsoft.com/office/drawing/2014/main" id="{D29326A7-7504-BE71-D61B-3C42E04B74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12435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27" name="Text Box 3036">
                    <a:extLst>
                      <a:ext uri="{FF2B5EF4-FFF2-40B4-BE49-F238E27FC236}">
                        <a16:creationId xmlns:a16="http://schemas.microsoft.com/office/drawing/2014/main" id="{B1172E43-66A3-53E0-23D5-6EF597BE6B7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130498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25" name="Text Box 3036">
                    <a:extLst>
                      <a:ext uri="{FF2B5EF4-FFF2-40B4-BE49-F238E27FC236}">
                        <a16:creationId xmlns:a16="http://schemas.microsoft.com/office/drawing/2014/main" id="{B0C9B5AC-5B49-B276-D4A4-F482D92702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938" y="212742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96" name="FTU - flexor digitorum longus">
                <a:extLst>
                  <a:ext uri="{FF2B5EF4-FFF2-40B4-BE49-F238E27FC236}">
                    <a16:creationId xmlns:a16="http://schemas.microsoft.com/office/drawing/2014/main" id="{B4A4A627-D8D2-1F76-70FC-894F60D32095}"/>
                  </a:ext>
                </a:extLst>
              </p:cNvPr>
              <p:cNvGrpSpPr/>
              <p:nvPr/>
            </p:nvGrpSpPr>
            <p:grpSpPr>
              <a:xfrm>
                <a:off x="7552055" y="21412681"/>
                <a:ext cx="1440000" cy="108000"/>
                <a:chOff x="7552055" y="21412681"/>
                <a:chExt cx="1440000" cy="108000"/>
              </a:xfrm>
            </p:grpSpPr>
            <p:sp>
              <p:nvSpPr>
                <p:cNvPr id="6346" name="FTU - flexor digitorum longus">
                  <a:extLst>
                    <a:ext uri="{FF2B5EF4-FFF2-40B4-BE49-F238E27FC236}">
                      <a16:creationId xmlns:a16="http://schemas.microsoft.com/office/drawing/2014/main" id="{E8F52F7C-C066-070E-A7F1-849FC809C7B2}"/>
                    </a:ext>
                  </a:extLst>
                </p:cNvPr>
                <p:cNvSpPr txBox="1"/>
                <p:nvPr/>
              </p:nvSpPr>
              <p:spPr>
                <a:xfrm>
                  <a:off x="7552055" y="2141268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995" name="dock">
                  <a:extLst>
                    <a:ext uri="{FF2B5EF4-FFF2-40B4-BE49-F238E27FC236}">
                      <a16:creationId xmlns:a16="http://schemas.microsoft.com/office/drawing/2014/main" id="{233902E8-8F2A-0D9B-48AA-3D670E4673D4}"/>
                    </a:ext>
                  </a:extLst>
                </p:cNvPr>
                <p:cNvGrpSpPr/>
                <p:nvPr/>
              </p:nvGrpSpPr>
              <p:grpSpPr>
                <a:xfrm>
                  <a:off x="8882563" y="21417960"/>
                  <a:ext cx="84788" cy="97442"/>
                  <a:chOff x="8882563" y="21417960"/>
                  <a:chExt cx="84788" cy="97442"/>
                </a:xfrm>
              </p:grpSpPr>
              <p:sp>
                <p:nvSpPr>
                  <p:cNvPr id="6350" name="Text Box 3036">
                    <a:extLst>
                      <a:ext uri="{FF2B5EF4-FFF2-40B4-BE49-F238E27FC236}">
                        <a16:creationId xmlns:a16="http://schemas.microsoft.com/office/drawing/2014/main" id="{0801CD6B-1523-AE25-C0BF-48CE174EB72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563" y="2141796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51" name="Text Box 3036">
                    <a:extLst>
                      <a:ext uri="{FF2B5EF4-FFF2-40B4-BE49-F238E27FC236}">
                        <a16:creationId xmlns:a16="http://schemas.microsoft.com/office/drawing/2014/main" id="{CEDE0B56-EB73-2435-DA52-CD1C53E67C5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563" y="2147940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49" name="Text Box 3036">
                    <a:extLst>
                      <a:ext uri="{FF2B5EF4-FFF2-40B4-BE49-F238E27FC236}">
                        <a16:creationId xmlns:a16="http://schemas.microsoft.com/office/drawing/2014/main" id="{DD2875A7-ED4A-A857-5C13-11BB7604278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1351" y="2144868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02" name="FTU - flexor hallucis longus">
                <a:extLst>
                  <a:ext uri="{FF2B5EF4-FFF2-40B4-BE49-F238E27FC236}">
                    <a16:creationId xmlns:a16="http://schemas.microsoft.com/office/drawing/2014/main" id="{D0FF97F4-AE00-359A-CD0C-6ABAAB14BB59}"/>
                  </a:ext>
                </a:extLst>
              </p:cNvPr>
              <p:cNvGrpSpPr/>
              <p:nvPr/>
            </p:nvGrpSpPr>
            <p:grpSpPr>
              <a:xfrm>
                <a:off x="7552055" y="21530778"/>
                <a:ext cx="1440000" cy="108000"/>
                <a:chOff x="7552055" y="21530778"/>
                <a:chExt cx="1440000" cy="108000"/>
              </a:xfrm>
            </p:grpSpPr>
            <p:sp>
              <p:nvSpPr>
                <p:cNvPr id="6352" name="FTU - flexor hallucis longus">
                  <a:extLst>
                    <a:ext uri="{FF2B5EF4-FFF2-40B4-BE49-F238E27FC236}">
                      <a16:creationId xmlns:a16="http://schemas.microsoft.com/office/drawing/2014/main" id="{B77D3FC4-9D64-4FAF-C79F-B8A9BAB85AD9}"/>
                    </a:ext>
                  </a:extLst>
                </p:cNvPr>
                <p:cNvSpPr txBox="1"/>
                <p:nvPr/>
              </p:nvSpPr>
              <p:spPr>
                <a:xfrm>
                  <a:off x="7552055" y="2153077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97" name="dock">
                  <a:extLst>
                    <a:ext uri="{FF2B5EF4-FFF2-40B4-BE49-F238E27FC236}">
                      <a16:creationId xmlns:a16="http://schemas.microsoft.com/office/drawing/2014/main" id="{88E98593-8FAB-967C-895B-9BB844AD26E8}"/>
                    </a:ext>
                  </a:extLst>
                </p:cNvPr>
                <p:cNvGrpSpPr/>
                <p:nvPr/>
              </p:nvGrpSpPr>
              <p:grpSpPr>
                <a:xfrm>
                  <a:off x="8882563" y="21536057"/>
                  <a:ext cx="84788" cy="97442"/>
                  <a:chOff x="8882563" y="21536057"/>
                  <a:chExt cx="84788" cy="97442"/>
                </a:xfrm>
              </p:grpSpPr>
              <p:sp>
                <p:nvSpPr>
                  <p:cNvPr id="6356" name="Text Box 3036">
                    <a:extLst>
                      <a:ext uri="{FF2B5EF4-FFF2-40B4-BE49-F238E27FC236}">
                        <a16:creationId xmlns:a16="http://schemas.microsoft.com/office/drawing/2014/main" id="{E562F70A-8560-5CA4-EF90-6F7B628312A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563" y="2153605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57" name="Text Box 3036">
                    <a:extLst>
                      <a:ext uri="{FF2B5EF4-FFF2-40B4-BE49-F238E27FC236}">
                        <a16:creationId xmlns:a16="http://schemas.microsoft.com/office/drawing/2014/main" id="{AC9AB61B-FDA6-2144-7F22-8DE8899366A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563" y="215974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55" name="Text Box 3036">
                    <a:extLst>
                      <a:ext uri="{FF2B5EF4-FFF2-40B4-BE49-F238E27FC236}">
                        <a16:creationId xmlns:a16="http://schemas.microsoft.com/office/drawing/2014/main" id="{FDAA64A0-4DE9-9EC4-9B74-A6ED5147A38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1351" y="21566778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09" name="FTU - extensor digitorum longus">
                <a:extLst>
                  <a:ext uri="{FF2B5EF4-FFF2-40B4-BE49-F238E27FC236}">
                    <a16:creationId xmlns:a16="http://schemas.microsoft.com/office/drawing/2014/main" id="{5DAB6270-2375-1887-39ED-56F1763AD6D6}"/>
                  </a:ext>
                </a:extLst>
              </p:cNvPr>
              <p:cNvGrpSpPr/>
              <p:nvPr/>
            </p:nvGrpSpPr>
            <p:grpSpPr>
              <a:xfrm>
                <a:off x="7552055" y="21648875"/>
                <a:ext cx="1440000" cy="108000"/>
                <a:chOff x="7552055" y="21648875"/>
                <a:chExt cx="1440000" cy="108000"/>
              </a:xfrm>
            </p:grpSpPr>
            <p:sp>
              <p:nvSpPr>
                <p:cNvPr id="6371" name="FTU - extensor digitorum longus">
                  <a:extLst>
                    <a:ext uri="{FF2B5EF4-FFF2-40B4-BE49-F238E27FC236}">
                      <a16:creationId xmlns:a16="http://schemas.microsoft.com/office/drawing/2014/main" id="{6555E4C5-EBA1-0EE0-F9D2-7B3D80689558}"/>
                    </a:ext>
                  </a:extLst>
                </p:cNvPr>
                <p:cNvSpPr txBox="1"/>
                <p:nvPr/>
              </p:nvSpPr>
              <p:spPr>
                <a:xfrm>
                  <a:off x="7552055" y="2164887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grpSp>
              <p:nvGrpSpPr>
                <p:cNvPr id="208" name="dock">
                  <a:extLst>
                    <a:ext uri="{FF2B5EF4-FFF2-40B4-BE49-F238E27FC236}">
                      <a16:creationId xmlns:a16="http://schemas.microsoft.com/office/drawing/2014/main" id="{B00510EE-CBB0-552F-829C-87FDAAB1B974}"/>
                    </a:ext>
                  </a:extLst>
                </p:cNvPr>
                <p:cNvGrpSpPr/>
                <p:nvPr/>
              </p:nvGrpSpPr>
              <p:grpSpPr>
                <a:xfrm>
                  <a:off x="8878215" y="21654154"/>
                  <a:ext cx="84788" cy="97442"/>
                  <a:chOff x="8878215" y="21654154"/>
                  <a:chExt cx="84788" cy="97442"/>
                </a:xfrm>
              </p:grpSpPr>
              <p:sp>
                <p:nvSpPr>
                  <p:cNvPr id="6375" name="Text Box 3036">
                    <a:extLst>
                      <a:ext uri="{FF2B5EF4-FFF2-40B4-BE49-F238E27FC236}">
                        <a16:creationId xmlns:a16="http://schemas.microsoft.com/office/drawing/2014/main" id="{03F5697F-F55D-FBD3-24EB-6D4AF33FD38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215" y="2165415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76" name="Text Box 3036">
                    <a:extLst>
                      <a:ext uri="{FF2B5EF4-FFF2-40B4-BE49-F238E27FC236}">
                        <a16:creationId xmlns:a16="http://schemas.microsoft.com/office/drawing/2014/main" id="{18AE8761-D997-4DD4-D0E5-3B05BC4F628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215" y="2171559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74" name="Text Box 3036">
                    <a:extLst>
                      <a:ext uri="{FF2B5EF4-FFF2-40B4-BE49-F238E27FC236}">
                        <a16:creationId xmlns:a16="http://schemas.microsoft.com/office/drawing/2014/main" id="{8007FE85-7E11-6F35-65C8-3F7FE9B798C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7003" y="2168487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43" name="FTU - extensor hallucis longus">
                <a:extLst>
                  <a:ext uri="{FF2B5EF4-FFF2-40B4-BE49-F238E27FC236}">
                    <a16:creationId xmlns:a16="http://schemas.microsoft.com/office/drawing/2014/main" id="{1F5C296F-0E0D-4969-5B97-AA1C171A4C27}"/>
                  </a:ext>
                </a:extLst>
              </p:cNvPr>
              <p:cNvGrpSpPr/>
              <p:nvPr/>
            </p:nvGrpSpPr>
            <p:grpSpPr>
              <a:xfrm>
                <a:off x="7552055" y="21766971"/>
                <a:ext cx="1440000" cy="108000"/>
                <a:chOff x="7552055" y="21766971"/>
                <a:chExt cx="1440000" cy="108000"/>
              </a:xfrm>
            </p:grpSpPr>
            <p:sp>
              <p:nvSpPr>
                <p:cNvPr id="6377" name="FTU - extensor hallucis longus">
                  <a:extLst>
                    <a:ext uri="{FF2B5EF4-FFF2-40B4-BE49-F238E27FC236}">
                      <a16:creationId xmlns:a16="http://schemas.microsoft.com/office/drawing/2014/main" id="{F7975EBB-F84F-FEF8-B763-65EC5C597D7A}"/>
                    </a:ext>
                  </a:extLst>
                </p:cNvPr>
                <p:cNvSpPr txBox="1"/>
                <p:nvPr/>
              </p:nvSpPr>
              <p:spPr>
                <a:xfrm>
                  <a:off x="7552055" y="2176697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grpSp>
              <p:nvGrpSpPr>
                <p:cNvPr id="214" name="dock">
                  <a:extLst>
                    <a:ext uri="{FF2B5EF4-FFF2-40B4-BE49-F238E27FC236}">
                      <a16:creationId xmlns:a16="http://schemas.microsoft.com/office/drawing/2014/main" id="{DAF56F9B-E99E-E062-C4EE-39BDEDADD727}"/>
                    </a:ext>
                  </a:extLst>
                </p:cNvPr>
                <p:cNvGrpSpPr/>
                <p:nvPr/>
              </p:nvGrpSpPr>
              <p:grpSpPr>
                <a:xfrm>
                  <a:off x="8878215" y="21772250"/>
                  <a:ext cx="84788" cy="97442"/>
                  <a:chOff x="8878215" y="21772250"/>
                  <a:chExt cx="84788" cy="97442"/>
                </a:xfrm>
              </p:grpSpPr>
              <p:sp>
                <p:nvSpPr>
                  <p:cNvPr id="6381" name="Text Box 3036">
                    <a:extLst>
                      <a:ext uri="{FF2B5EF4-FFF2-40B4-BE49-F238E27FC236}">
                        <a16:creationId xmlns:a16="http://schemas.microsoft.com/office/drawing/2014/main" id="{77155A6A-30ED-A2E7-37FD-5E3F24C6DBC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215" y="2177225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82" name="Text Box 3036">
                    <a:extLst>
                      <a:ext uri="{FF2B5EF4-FFF2-40B4-BE49-F238E27FC236}">
                        <a16:creationId xmlns:a16="http://schemas.microsoft.com/office/drawing/2014/main" id="{3FF612E0-741C-1B27-45D5-FBD5F4B8396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215" y="2183369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80" name="Text Box 3036">
                    <a:extLst>
                      <a:ext uri="{FF2B5EF4-FFF2-40B4-BE49-F238E27FC236}">
                        <a16:creationId xmlns:a16="http://schemas.microsoft.com/office/drawing/2014/main" id="{73534F5A-0CC2-2D1A-6CB3-8259B166950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7003" y="2180297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395" name="organ group - foot muscles (intrinsic)">
              <a:extLst>
                <a:ext uri="{FF2B5EF4-FFF2-40B4-BE49-F238E27FC236}">
                  <a16:creationId xmlns:a16="http://schemas.microsoft.com/office/drawing/2014/main" id="{8CF96461-660C-8DE2-E020-601509D6FC63}"/>
                </a:ext>
              </a:extLst>
            </p:cNvPr>
            <p:cNvGrpSpPr/>
            <p:nvPr/>
          </p:nvGrpSpPr>
          <p:grpSpPr>
            <a:xfrm>
              <a:off x="8694078" y="21986389"/>
              <a:ext cx="1443357" cy="2619328"/>
              <a:chOff x="7551083" y="21986389"/>
              <a:chExt cx="1443357" cy="2619328"/>
            </a:xfrm>
          </p:grpSpPr>
          <p:sp>
            <p:nvSpPr>
              <p:cNvPr id="6364" name="organ - foot muscles (intrinsic)">
                <a:extLst>
                  <a:ext uri="{FF2B5EF4-FFF2-40B4-BE49-F238E27FC236}">
                    <a16:creationId xmlns:a16="http://schemas.microsoft.com/office/drawing/2014/main" id="{A332D05C-09F6-401D-E8CE-F9191B49DD06}"/>
                  </a:ext>
                </a:extLst>
              </p:cNvPr>
              <p:cNvSpPr txBox="1"/>
              <p:nvPr/>
            </p:nvSpPr>
            <p:spPr>
              <a:xfrm>
                <a:off x="7551477" y="21986389"/>
                <a:ext cx="1440000" cy="261932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Foot muscles (intrinsic)</a:t>
                </a:r>
              </a:p>
            </p:txBody>
          </p:sp>
          <p:grpSp>
            <p:nvGrpSpPr>
              <p:cNvPr id="250" name="FTU - extensor digitorum bevis">
                <a:extLst>
                  <a:ext uri="{FF2B5EF4-FFF2-40B4-BE49-F238E27FC236}">
                    <a16:creationId xmlns:a16="http://schemas.microsoft.com/office/drawing/2014/main" id="{9D1391B9-A3DE-7EB4-2F1B-CCB2D27043AF}"/>
                  </a:ext>
                </a:extLst>
              </p:cNvPr>
              <p:cNvGrpSpPr/>
              <p:nvPr/>
            </p:nvGrpSpPr>
            <p:grpSpPr>
              <a:xfrm>
                <a:off x="7551126" y="22091451"/>
                <a:ext cx="1440000" cy="108000"/>
                <a:chOff x="7551126" y="22091451"/>
                <a:chExt cx="1440000" cy="108000"/>
              </a:xfrm>
            </p:grpSpPr>
            <p:sp>
              <p:nvSpPr>
                <p:cNvPr id="6676" name="FTU - extensor digitorum bevis">
                  <a:extLst>
                    <a:ext uri="{FF2B5EF4-FFF2-40B4-BE49-F238E27FC236}">
                      <a16:creationId xmlns:a16="http://schemas.microsoft.com/office/drawing/2014/main" id="{D6B9FD03-8A48-B444-C6AC-476B16056980}"/>
                    </a:ext>
                  </a:extLst>
                </p:cNvPr>
                <p:cNvSpPr txBox="1"/>
                <p:nvPr/>
              </p:nvSpPr>
              <p:spPr>
                <a:xfrm>
                  <a:off x="7551126" y="2209145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bevis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9" name="dock">
                  <a:extLst>
                    <a:ext uri="{FF2B5EF4-FFF2-40B4-BE49-F238E27FC236}">
                      <a16:creationId xmlns:a16="http://schemas.microsoft.com/office/drawing/2014/main" id="{5D24848D-C063-75EE-AAE6-1CB1A98739A6}"/>
                    </a:ext>
                  </a:extLst>
                </p:cNvPr>
                <p:cNvGrpSpPr/>
                <p:nvPr/>
              </p:nvGrpSpPr>
              <p:grpSpPr>
                <a:xfrm>
                  <a:off x="8881634" y="22098636"/>
                  <a:ext cx="84788" cy="97442"/>
                  <a:chOff x="8881634" y="22098636"/>
                  <a:chExt cx="84788" cy="97442"/>
                </a:xfrm>
              </p:grpSpPr>
              <p:sp>
                <p:nvSpPr>
                  <p:cNvPr id="6680" name="Text Box 3036">
                    <a:extLst>
                      <a:ext uri="{FF2B5EF4-FFF2-40B4-BE49-F238E27FC236}">
                        <a16:creationId xmlns:a16="http://schemas.microsoft.com/office/drawing/2014/main" id="{C2FB5AF5-2270-D90C-10AE-9F0E4B82C41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1634" y="2209863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81" name="Text Box 3036">
                    <a:extLst>
                      <a:ext uri="{FF2B5EF4-FFF2-40B4-BE49-F238E27FC236}">
                        <a16:creationId xmlns:a16="http://schemas.microsoft.com/office/drawing/2014/main" id="{6B6883AA-B60B-4E89-F12D-9C1A2A82C21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1634" y="2216007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79" name="Text Box 3036">
                    <a:extLst>
                      <a:ext uri="{FF2B5EF4-FFF2-40B4-BE49-F238E27FC236}">
                        <a16:creationId xmlns:a16="http://schemas.microsoft.com/office/drawing/2014/main" id="{A1ABC1DE-6461-DD12-AB88-3BCC66469B2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422" y="22129357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044" name="FTU - abductor hallucis">
                <a:extLst>
                  <a:ext uri="{FF2B5EF4-FFF2-40B4-BE49-F238E27FC236}">
                    <a16:creationId xmlns:a16="http://schemas.microsoft.com/office/drawing/2014/main" id="{74414685-39EF-B058-666A-CD0025A9B52F}"/>
                  </a:ext>
                </a:extLst>
              </p:cNvPr>
              <p:cNvGrpSpPr/>
              <p:nvPr/>
            </p:nvGrpSpPr>
            <p:grpSpPr>
              <a:xfrm>
                <a:off x="7551126" y="22207891"/>
                <a:ext cx="1440000" cy="108000"/>
                <a:chOff x="7551126" y="22207891"/>
                <a:chExt cx="1440000" cy="108000"/>
              </a:xfrm>
            </p:grpSpPr>
            <p:sp>
              <p:nvSpPr>
                <p:cNvPr id="6425" name="FTU - abductor hallucis">
                  <a:extLst>
                    <a:ext uri="{FF2B5EF4-FFF2-40B4-BE49-F238E27FC236}">
                      <a16:creationId xmlns:a16="http://schemas.microsoft.com/office/drawing/2014/main" id="{714DA7C7-C396-A3CC-94F9-89C915C39E46}"/>
                    </a:ext>
                  </a:extLst>
                </p:cNvPr>
                <p:cNvSpPr txBox="1"/>
                <p:nvPr/>
              </p:nvSpPr>
              <p:spPr>
                <a:xfrm>
                  <a:off x="7551126" y="2220789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grpSp>
              <p:nvGrpSpPr>
                <p:cNvPr id="252" name="dock">
                  <a:extLst>
                    <a:ext uri="{FF2B5EF4-FFF2-40B4-BE49-F238E27FC236}">
                      <a16:creationId xmlns:a16="http://schemas.microsoft.com/office/drawing/2014/main" id="{3C4D81ED-D938-F6D1-16AE-40649434EF81}"/>
                    </a:ext>
                  </a:extLst>
                </p:cNvPr>
                <p:cNvGrpSpPr/>
                <p:nvPr/>
              </p:nvGrpSpPr>
              <p:grpSpPr>
                <a:xfrm>
                  <a:off x="8877286" y="22213170"/>
                  <a:ext cx="84788" cy="97442"/>
                  <a:chOff x="8877286" y="22213170"/>
                  <a:chExt cx="84788" cy="97442"/>
                </a:xfrm>
              </p:grpSpPr>
              <p:sp>
                <p:nvSpPr>
                  <p:cNvPr id="6429" name="Text Box 3036">
                    <a:extLst>
                      <a:ext uri="{FF2B5EF4-FFF2-40B4-BE49-F238E27FC236}">
                        <a16:creationId xmlns:a16="http://schemas.microsoft.com/office/drawing/2014/main" id="{55424DB4-6DDE-5186-1D7B-FA46616B04A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86" y="2221317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0" name="Text Box 3036">
                    <a:extLst>
                      <a:ext uri="{FF2B5EF4-FFF2-40B4-BE49-F238E27FC236}">
                        <a16:creationId xmlns:a16="http://schemas.microsoft.com/office/drawing/2014/main" id="{445E3B4A-6E95-AFD9-61F3-6FB1853F445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86" y="222746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8" name="Text Box 3036">
                    <a:extLst>
                      <a:ext uri="{FF2B5EF4-FFF2-40B4-BE49-F238E27FC236}">
                        <a16:creationId xmlns:a16="http://schemas.microsoft.com/office/drawing/2014/main" id="{DF5CB491-4426-25A0-DE68-E45B2F08072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074" y="222438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067" name="FTU - flexor digitorum brevis">
                <a:extLst>
                  <a:ext uri="{FF2B5EF4-FFF2-40B4-BE49-F238E27FC236}">
                    <a16:creationId xmlns:a16="http://schemas.microsoft.com/office/drawing/2014/main" id="{FD9D2A1A-7E14-0D40-624B-60169582BD0E}"/>
                  </a:ext>
                </a:extLst>
              </p:cNvPr>
              <p:cNvGrpSpPr/>
              <p:nvPr/>
            </p:nvGrpSpPr>
            <p:grpSpPr>
              <a:xfrm>
                <a:off x="7551126" y="22324331"/>
                <a:ext cx="1440000" cy="108000"/>
                <a:chOff x="7551126" y="22324331"/>
                <a:chExt cx="1440000" cy="108000"/>
              </a:xfrm>
            </p:grpSpPr>
            <p:sp>
              <p:nvSpPr>
                <p:cNvPr id="6365" name="FTU - flexor digitorum brevis">
                  <a:extLst>
                    <a:ext uri="{FF2B5EF4-FFF2-40B4-BE49-F238E27FC236}">
                      <a16:creationId xmlns:a16="http://schemas.microsoft.com/office/drawing/2014/main" id="{CC94C36B-D90C-1A18-738D-F57C15824D4D}"/>
                    </a:ext>
                  </a:extLst>
                </p:cNvPr>
                <p:cNvSpPr txBox="1"/>
                <p:nvPr/>
              </p:nvSpPr>
              <p:spPr>
                <a:xfrm>
                  <a:off x="7551126" y="223243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grpSp>
              <p:nvGrpSpPr>
                <p:cNvPr id="3066" name="dock">
                  <a:extLst>
                    <a:ext uri="{FF2B5EF4-FFF2-40B4-BE49-F238E27FC236}">
                      <a16:creationId xmlns:a16="http://schemas.microsoft.com/office/drawing/2014/main" id="{5F1D6BF8-6581-E043-1003-305C357FF5B9}"/>
                    </a:ext>
                  </a:extLst>
                </p:cNvPr>
                <p:cNvGrpSpPr/>
                <p:nvPr/>
              </p:nvGrpSpPr>
              <p:grpSpPr>
                <a:xfrm>
                  <a:off x="8877243" y="22328966"/>
                  <a:ext cx="84788" cy="97442"/>
                  <a:chOff x="8877243" y="22328966"/>
                  <a:chExt cx="84788" cy="97442"/>
                </a:xfrm>
              </p:grpSpPr>
              <p:sp>
                <p:nvSpPr>
                  <p:cNvPr id="3051" name="Text Box 3036">
                    <a:extLst>
                      <a:ext uri="{FF2B5EF4-FFF2-40B4-BE49-F238E27FC236}">
                        <a16:creationId xmlns:a16="http://schemas.microsoft.com/office/drawing/2014/main" id="{5BB333B4-BACF-0058-63E6-E2687A53F04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43" y="2232896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5" name="Text Box 3036">
                    <a:extLst>
                      <a:ext uri="{FF2B5EF4-FFF2-40B4-BE49-F238E27FC236}">
                        <a16:creationId xmlns:a16="http://schemas.microsoft.com/office/drawing/2014/main" id="{2E09CE5B-C943-7BDA-B51E-86693F8B03F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43" y="2239040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0" name="Text Box 3036">
                    <a:extLst>
                      <a:ext uri="{FF2B5EF4-FFF2-40B4-BE49-F238E27FC236}">
                        <a16:creationId xmlns:a16="http://schemas.microsoft.com/office/drawing/2014/main" id="{BF4E0904-F568-D362-0309-99A891170F7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031" y="22359687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59" name="FTU - abductor digiti minimi">
                <a:extLst>
                  <a:ext uri="{FF2B5EF4-FFF2-40B4-BE49-F238E27FC236}">
                    <a16:creationId xmlns:a16="http://schemas.microsoft.com/office/drawing/2014/main" id="{FB58770F-30D5-AAFA-D21F-EC62E72E8845}"/>
                  </a:ext>
                </a:extLst>
              </p:cNvPr>
              <p:cNvGrpSpPr/>
              <p:nvPr/>
            </p:nvGrpSpPr>
            <p:grpSpPr>
              <a:xfrm>
                <a:off x="7551126" y="22440771"/>
                <a:ext cx="1440000" cy="108000"/>
                <a:chOff x="7551126" y="22440771"/>
                <a:chExt cx="1440000" cy="108000"/>
              </a:xfrm>
            </p:grpSpPr>
            <p:sp>
              <p:nvSpPr>
                <p:cNvPr id="6383" name="FTU - abductor digiti minimi">
                  <a:extLst>
                    <a:ext uri="{FF2B5EF4-FFF2-40B4-BE49-F238E27FC236}">
                      <a16:creationId xmlns:a16="http://schemas.microsoft.com/office/drawing/2014/main" id="{B9247443-F997-7327-2F29-3CA094464E17}"/>
                    </a:ext>
                  </a:extLst>
                </p:cNvPr>
                <p:cNvSpPr txBox="1"/>
                <p:nvPr/>
              </p:nvSpPr>
              <p:spPr>
                <a:xfrm>
                  <a:off x="7551126" y="2244077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58" name="dock">
                  <a:extLst>
                    <a:ext uri="{FF2B5EF4-FFF2-40B4-BE49-F238E27FC236}">
                      <a16:creationId xmlns:a16="http://schemas.microsoft.com/office/drawing/2014/main" id="{B41608E4-C321-6B4A-28D6-8631316E18BC}"/>
                    </a:ext>
                  </a:extLst>
                </p:cNvPr>
                <p:cNvGrpSpPr/>
                <p:nvPr/>
              </p:nvGrpSpPr>
              <p:grpSpPr>
                <a:xfrm>
                  <a:off x="8877286" y="22446050"/>
                  <a:ext cx="84788" cy="97442"/>
                  <a:chOff x="8877286" y="22446050"/>
                  <a:chExt cx="84788" cy="97442"/>
                </a:xfrm>
              </p:grpSpPr>
              <p:sp>
                <p:nvSpPr>
                  <p:cNvPr id="6387" name="Text Box 3036">
                    <a:extLst>
                      <a:ext uri="{FF2B5EF4-FFF2-40B4-BE49-F238E27FC236}">
                        <a16:creationId xmlns:a16="http://schemas.microsoft.com/office/drawing/2014/main" id="{F1B7A983-8C92-03C1-44BB-34FF31D36BB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86" y="2244605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88" name="Text Box 3036">
                    <a:extLst>
                      <a:ext uri="{FF2B5EF4-FFF2-40B4-BE49-F238E27FC236}">
                        <a16:creationId xmlns:a16="http://schemas.microsoft.com/office/drawing/2014/main" id="{27FF3D42-456B-13CB-F435-46F9686CDF5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86" y="2250749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86" name="Text Box 3036">
                    <a:extLst>
                      <a:ext uri="{FF2B5EF4-FFF2-40B4-BE49-F238E27FC236}">
                        <a16:creationId xmlns:a16="http://schemas.microsoft.com/office/drawing/2014/main" id="{8EBAC9E4-F606-4FE4-377B-454A2B8AEA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074" y="2247677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88" name="FTU - adductor hallucis">
                <a:extLst>
                  <a:ext uri="{FF2B5EF4-FFF2-40B4-BE49-F238E27FC236}">
                    <a16:creationId xmlns:a16="http://schemas.microsoft.com/office/drawing/2014/main" id="{094EFFCE-D010-B9E9-C9F7-5194FC2B5B6A}"/>
                  </a:ext>
                </a:extLst>
              </p:cNvPr>
              <p:cNvGrpSpPr/>
              <p:nvPr/>
            </p:nvGrpSpPr>
            <p:grpSpPr>
              <a:xfrm>
                <a:off x="7553847" y="22557211"/>
                <a:ext cx="1440000" cy="108000"/>
                <a:chOff x="7553847" y="22557211"/>
                <a:chExt cx="1440000" cy="108000"/>
              </a:xfrm>
            </p:grpSpPr>
            <p:sp>
              <p:nvSpPr>
                <p:cNvPr id="6682" name="FTU - adductor hallucis">
                  <a:extLst>
                    <a:ext uri="{FF2B5EF4-FFF2-40B4-BE49-F238E27FC236}">
                      <a16:creationId xmlns:a16="http://schemas.microsoft.com/office/drawing/2014/main" id="{9580945F-52CF-A508-8969-BA01B6371FDC}"/>
                    </a:ext>
                  </a:extLst>
                </p:cNvPr>
                <p:cNvSpPr txBox="1"/>
                <p:nvPr/>
              </p:nvSpPr>
              <p:spPr>
                <a:xfrm>
                  <a:off x="7553847" y="225572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  <p:grpSp>
              <p:nvGrpSpPr>
                <p:cNvPr id="283" name="dock">
                  <a:extLst>
                    <a:ext uri="{FF2B5EF4-FFF2-40B4-BE49-F238E27FC236}">
                      <a16:creationId xmlns:a16="http://schemas.microsoft.com/office/drawing/2014/main" id="{33C2FAED-0C6D-9761-67DF-C12001BF17F4}"/>
                    </a:ext>
                  </a:extLst>
                </p:cNvPr>
                <p:cNvGrpSpPr/>
                <p:nvPr/>
              </p:nvGrpSpPr>
              <p:grpSpPr>
                <a:xfrm>
                  <a:off x="8882379" y="22561294"/>
                  <a:ext cx="84788" cy="97442"/>
                  <a:chOff x="8882379" y="22561294"/>
                  <a:chExt cx="84788" cy="97442"/>
                </a:xfrm>
              </p:grpSpPr>
              <p:sp>
                <p:nvSpPr>
                  <p:cNvPr id="276" name="Text Box 3036">
                    <a:extLst>
                      <a:ext uri="{FF2B5EF4-FFF2-40B4-BE49-F238E27FC236}">
                        <a16:creationId xmlns:a16="http://schemas.microsoft.com/office/drawing/2014/main" id="{AC2327A6-D769-997F-6438-FB0B720D3C7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379" y="2256129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2" name="Text Box 3036">
                    <a:extLst>
                      <a:ext uri="{FF2B5EF4-FFF2-40B4-BE49-F238E27FC236}">
                        <a16:creationId xmlns:a16="http://schemas.microsoft.com/office/drawing/2014/main" id="{80AAE477-1F5A-A7CC-323A-D77DD850ED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379" y="2262273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1" name="Text Box 3036">
                    <a:extLst>
                      <a:ext uri="{FF2B5EF4-FFF2-40B4-BE49-F238E27FC236}">
                        <a16:creationId xmlns:a16="http://schemas.microsoft.com/office/drawing/2014/main" id="{5394F84C-0E8C-8D1F-FE21-F4C0A0F5E55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1167" y="2259201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5" name="FTU - flexor hallucis brevis">
                <a:extLst>
                  <a:ext uri="{FF2B5EF4-FFF2-40B4-BE49-F238E27FC236}">
                    <a16:creationId xmlns:a16="http://schemas.microsoft.com/office/drawing/2014/main" id="{0C9A76CF-658B-1E1F-1292-7A8C37755D6D}"/>
                  </a:ext>
                </a:extLst>
              </p:cNvPr>
              <p:cNvGrpSpPr/>
              <p:nvPr/>
            </p:nvGrpSpPr>
            <p:grpSpPr>
              <a:xfrm>
                <a:off x="7553833" y="22673651"/>
                <a:ext cx="1440000" cy="108000"/>
                <a:chOff x="7553833" y="22673651"/>
                <a:chExt cx="1440000" cy="108000"/>
              </a:xfrm>
            </p:grpSpPr>
            <p:sp>
              <p:nvSpPr>
                <p:cNvPr id="6419" name="FTU - flexor hallucis brevis">
                  <a:extLst>
                    <a:ext uri="{FF2B5EF4-FFF2-40B4-BE49-F238E27FC236}">
                      <a16:creationId xmlns:a16="http://schemas.microsoft.com/office/drawing/2014/main" id="{A3792FBF-6F89-B58C-4099-BB2B63766C62}"/>
                    </a:ext>
                  </a:extLst>
                </p:cNvPr>
                <p:cNvSpPr txBox="1"/>
                <p:nvPr/>
              </p:nvSpPr>
              <p:spPr>
                <a:xfrm>
                  <a:off x="7553833" y="2267365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grpSp>
              <p:nvGrpSpPr>
                <p:cNvPr id="309" name="dock">
                  <a:extLst>
                    <a:ext uri="{FF2B5EF4-FFF2-40B4-BE49-F238E27FC236}">
                      <a16:creationId xmlns:a16="http://schemas.microsoft.com/office/drawing/2014/main" id="{EAB69A9B-76E2-ACB1-BEBD-269ECF1E6ADF}"/>
                    </a:ext>
                  </a:extLst>
                </p:cNvPr>
                <p:cNvGrpSpPr/>
                <p:nvPr/>
              </p:nvGrpSpPr>
              <p:grpSpPr>
                <a:xfrm>
                  <a:off x="8879993" y="22678930"/>
                  <a:ext cx="84788" cy="97442"/>
                  <a:chOff x="8879993" y="22678930"/>
                  <a:chExt cx="84788" cy="97442"/>
                </a:xfrm>
              </p:grpSpPr>
              <p:sp>
                <p:nvSpPr>
                  <p:cNvPr id="6423" name="Text Box 3036">
                    <a:extLst>
                      <a:ext uri="{FF2B5EF4-FFF2-40B4-BE49-F238E27FC236}">
                        <a16:creationId xmlns:a16="http://schemas.microsoft.com/office/drawing/2014/main" id="{8D89B72D-8B0E-3D98-9F7F-0D9B677669F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9993" y="2267893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4" name="Text Box 3036">
                    <a:extLst>
                      <a:ext uri="{FF2B5EF4-FFF2-40B4-BE49-F238E27FC236}">
                        <a16:creationId xmlns:a16="http://schemas.microsoft.com/office/drawing/2014/main" id="{1F17B41F-BD07-445F-3146-5EA2707E329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9993" y="2274037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2" name="Text Box 3036">
                    <a:extLst>
                      <a:ext uri="{FF2B5EF4-FFF2-40B4-BE49-F238E27FC236}">
                        <a16:creationId xmlns:a16="http://schemas.microsoft.com/office/drawing/2014/main" id="{35C56D3F-69D2-5BA1-33E7-0F4A6DDE353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8781" y="227096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076" name="FTU - flexor digiti minimi brevis">
                <a:extLst>
                  <a:ext uri="{FF2B5EF4-FFF2-40B4-BE49-F238E27FC236}">
                    <a16:creationId xmlns:a16="http://schemas.microsoft.com/office/drawing/2014/main" id="{D0BA5593-C259-BFD1-CFD6-934A248183E2}"/>
                  </a:ext>
                </a:extLst>
              </p:cNvPr>
              <p:cNvGrpSpPr/>
              <p:nvPr/>
            </p:nvGrpSpPr>
            <p:grpSpPr>
              <a:xfrm>
                <a:off x="7554440" y="22790091"/>
                <a:ext cx="1440000" cy="108000"/>
                <a:chOff x="7554440" y="22790091"/>
                <a:chExt cx="1440000" cy="108000"/>
              </a:xfrm>
            </p:grpSpPr>
            <p:sp>
              <p:nvSpPr>
                <p:cNvPr id="6431" name="FTU - flexor digiti minimi brevis">
                  <a:extLst>
                    <a:ext uri="{FF2B5EF4-FFF2-40B4-BE49-F238E27FC236}">
                      <a16:creationId xmlns:a16="http://schemas.microsoft.com/office/drawing/2014/main" id="{78903C30-3CFA-3DC8-4452-CAB1CCFA1F79}"/>
                    </a:ext>
                  </a:extLst>
                </p:cNvPr>
                <p:cNvSpPr txBox="1"/>
                <p:nvPr/>
              </p:nvSpPr>
              <p:spPr>
                <a:xfrm>
                  <a:off x="7554440" y="2279009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grpSp>
              <p:nvGrpSpPr>
                <p:cNvPr id="3074" name="dock">
                  <a:extLst>
                    <a:ext uri="{FF2B5EF4-FFF2-40B4-BE49-F238E27FC236}">
                      <a16:creationId xmlns:a16="http://schemas.microsoft.com/office/drawing/2014/main" id="{596AA595-CF5E-37DA-E240-CA7FA9508585}"/>
                    </a:ext>
                  </a:extLst>
                </p:cNvPr>
                <p:cNvGrpSpPr/>
                <p:nvPr/>
              </p:nvGrpSpPr>
              <p:grpSpPr>
                <a:xfrm>
                  <a:off x="8881800" y="22795370"/>
                  <a:ext cx="84788" cy="97442"/>
                  <a:chOff x="8881800" y="22795370"/>
                  <a:chExt cx="84788" cy="97442"/>
                </a:xfrm>
              </p:grpSpPr>
              <p:sp>
                <p:nvSpPr>
                  <p:cNvPr id="6435" name="Text Box 3036">
                    <a:extLst>
                      <a:ext uri="{FF2B5EF4-FFF2-40B4-BE49-F238E27FC236}">
                        <a16:creationId xmlns:a16="http://schemas.microsoft.com/office/drawing/2014/main" id="{A2600515-FE6F-2F94-A7B7-1F3EA94BF8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1800" y="2279537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6" name="Text Box 3036">
                    <a:extLst>
                      <a:ext uri="{FF2B5EF4-FFF2-40B4-BE49-F238E27FC236}">
                        <a16:creationId xmlns:a16="http://schemas.microsoft.com/office/drawing/2014/main" id="{23C8669A-E35A-5103-3E69-CD719F024AA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1800" y="228568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4" name="Text Box 3036">
                    <a:extLst>
                      <a:ext uri="{FF2B5EF4-FFF2-40B4-BE49-F238E27FC236}">
                        <a16:creationId xmlns:a16="http://schemas.microsoft.com/office/drawing/2014/main" id="{41C4604A-3683-5972-31F4-B0B07FE33A9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588" y="228260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078" name="FTU - quadratus plantae">
                <a:extLst>
                  <a:ext uri="{FF2B5EF4-FFF2-40B4-BE49-F238E27FC236}">
                    <a16:creationId xmlns:a16="http://schemas.microsoft.com/office/drawing/2014/main" id="{B7E74F44-54A8-6177-7BC1-774E98BEB3FC}"/>
                  </a:ext>
                </a:extLst>
              </p:cNvPr>
              <p:cNvGrpSpPr/>
              <p:nvPr/>
            </p:nvGrpSpPr>
            <p:grpSpPr>
              <a:xfrm>
                <a:off x="7553001" y="22917595"/>
                <a:ext cx="1440000" cy="108000"/>
                <a:chOff x="7553001" y="22917595"/>
                <a:chExt cx="1440000" cy="108000"/>
              </a:xfrm>
            </p:grpSpPr>
            <p:sp>
              <p:nvSpPr>
                <p:cNvPr id="6389" name="FTU - quadratus plantae">
                  <a:extLst>
                    <a:ext uri="{FF2B5EF4-FFF2-40B4-BE49-F238E27FC236}">
                      <a16:creationId xmlns:a16="http://schemas.microsoft.com/office/drawing/2014/main" id="{17A579FB-B5BB-15C2-8581-7DB7276A8452}"/>
                    </a:ext>
                  </a:extLst>
                </p:cNvPr>
                <p:cNvSpPr txBox="1"/>
                <p:nvPr/>
              </p:nvSpPr>
              <p:spPr>
                <a:xfrm>
                  <a:off x="7553001" y="2291759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plantae</a:t>
                  </a:r>
                </a:p>
              </p:txBody>
            </p:sp>
            <p:grpSp>
              <p:nvGrpSpPr>
                <p:cNvPr id="3077" name="dock">
                  <a:extLst>
                    <a:ext uri="{FF2B5EF4-FFF2-40B4-BE49-F238E27FC236}">
                      <a16:creationId xmlns:a16="http://schemas.microsoft.com/office/drawing/2014/main" id="{4752D025-3930-BDA6-56ED-AEC4EE946710}"/>
                    </a:ext>
                  </a:extLst>
                </p:cNvPr>
                <p:cNvGrpSpPr/>
                <p:nvPr/>
              </p:nvGrpSpPr>
              <p:grpSpPr>
                <a:xfrm>
                  <a:off x="8882260" y="22922239"/>
                  <a:ext cx="84788" cy="97442"/>
                  <a:chOff x="8882260" y="22922239"/>
                  <a:chExt cx="84788" cy="97442"/>
                </a:xfrm>
              </p:grpSpPr>
              <p:sp>
                <p:nvSpPr>
                  <p:cNvPr id="6393" name="Text Box 3036">
                    <a:extLst>
                      <a:ext uri="{FF2B5EF4-FFF2-40B4-BE49-F238E27FC236}">
                        <a16:creationId xmlns:a16="http://schemas.microsoft.com/office/drawing/2014/main" id="{FC1C4447-753E-B990-8C3A-523B7FF4C5F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260" y="2292223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94" name="Text Box 3036">
                    <a:extLst>
                      <a:ext uri="{FF2B5EF4-FFF2-40B4-BE49-F238E27FC236}">
                        <a16:creationId xmlns:a16="http://schemas.microsoft.com/office/drawing/2014/main" id="{3EF7B640-E67A-B744-E39B-52E6F36C59D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260" y="22983681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92" name="Text Box 3036">
                    <a:extLst>
                      <a:ext uri="{FF2B5EF4-FFF2-40B4-BE49-F238E27FC236}">
                        <a16:creationId xmlns:a16="http://schemas.microsoft.com/office/drawing/2014/main" id="{14801346-A7C1-FD6A-4A1D-2E2795C23DE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1048" y="22952960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080" name="FTU - dorsal interossei I">
                <a:extLst>
                  <a:ext uri="{FF2B5EF4-FFF2-40B4-BE49-F238E27FC236}">
                    <a16:creationId xmlns:a16="http://schemas.microsoft.com/office/drawing/2014/main" id="{85705B89-C196-4C1E-3A6F-5368C0ED9E6C}"/>
                  </a:ext>
                </a:extLst>
              </p:cNvPr>
              <p:cNvGrpSpPr/>
              <p:nvPr/>
            </p:nvGrpSpPr>
            <p:grpSpPr>
              <a:xfrm>
                <a:off x="7551250" y="23036300"/>
                <a:ext cx="1440000" cy="108000"/>
                <a:chOff x="7551250" y="23036300"/>
                <a:chExt cx="1440000" cy="108000"/>
              </a:xfrm>
            </p:grpSpPr>
            <p:sp>
              <p:nvSpPr>
                <p:cNvPr id="6437" name="FTU - dorsal interossei I">
                  <a:extLst>
                    <a:ext uri="{FF2B5EF4-FFF2-40B4-BE49-F238E27FC236}">
                      <a16:creationId xmlns:a16="http://schemas.microsoft.com/office/drawing/2014/main" id="{56141D53-BFE0-6251-A989-08D0A85378DC}"/>
                    </a:ext>
                  </a:extLst>
                </p:cNvPr>
                <p:cNvSpPr txBox="1"/>
                <p:nvPr/>
              </p:nvSpPr>
              <p:spPr>
                <a:xfrm>
                  <a:off x="7551250" y="2303630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grpSp>
              <p:nvGrpSpPr>
                <p:cNvPr id="3079" name="dock">
                  <a:extLst>
                    <a:ext uri="{FF2B5EF4-FFF2-40B4-BE49-F238E27FC236}">
                      <a16:creationId xmlns:a16="http://schemas.microsoft.com/office/drawing/2014/main" id="{D51E6081-DCE9-6997-C315-1DD10379CB92}"/>
                    </a:ext>
                  </a:extLst>
                </p:cNvPr>
                <p:cNvGrpSpPr/>
                <p:nvPr/>
              </p:nvGrpSpPr>
              <p:grpSpPr>
                <a:xfrm>
                  <a:off x="8877410" y="23041579"/>
                  <a:ext cx="84788" cy="97442"/>
                  <a:chOff x="8877410" y="23041579"/>
                  <a:chExt cx="84788" cy="97442"/>
                </a:xfrm>
              </p:grpSpPr>
              <p:sp>
                <p:nvSpPr>
                  <p:cNvPr id="6441" name="Text Box 3036">
                    <a:extLst>
                      <a:ext uri="{FF2B5EF4-FFF2-40B4-BE49-F238E27FC236}">
                        <a16:creationId xmlns:a16="http://schemas.microsoft.com/office/drawing/2014/main" id="{82EB8068-56CD-6974-0A11-9DD1787BE9E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410" y="2304157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2" name="Text Box 3036">
                    <a:extLst>
                      <a:ext uri="{FF2B5EF4-FFF2-40B4-BE49-F238E27FC236}">
                        <a16:creationId xmlns:a16="http://schemas.microsoft.com/office/drawing/2014/main" id="{BB90C649-2476-2536-7E19-4EE9177C556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410" y="23103021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0" name="Text Box 3036">
                    <a:extLst>
                      <a:ext uri="{FF2B5EF4-FFF2-40B4-BE49-F238E27FC236}">
                        <a16:creationId xmlns:a16="http://schemas.microsoft.com/office/drawing/2014/main" id="{13DEDD5A-E01A-B26F-7C7F-5521143643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198" y="23072300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00" name="FTU - dorsal interossei II">
                <a:extLst>
                  <a:ext uri="{FF2B5EF4-FFF2-40B4-BE49-F238E27FC236}">
                    <a16:creationId xmlns:a16="http://schemas.microsoft.com/office/drawing/2014/main" id="{3A35138F-C39C-0FD2-64D5-68CAFC953030}"/>
                  </a:ext>
                </a:extLst>
              </p:cNvPr>
              <p:cNvGrpSpPr/>
              <p:nvPr/>
            </p:nvGrpSpPr>
            <p:grpSpPr>
              <a:xfrm>
                <a:off x="7551250" y="23148093"/>
                <a:ext cx="1440000" cy="108000"/>
                <a:chOff x="7551250" y="23148093"/>
                <a:chExt cx="1440000" cy="108000"/>
              </a:xfrm>
            </p:grpSpPr>
            <p:sp>
              <p:nvSpPr>
                <p:cNvPr id="6443" name="FTU - dorsal interossei II">
                  <a:extLst>
                    <a:ext uri="{FF2B5EF4-FFF2-40B4-BE49-F238E27FC236}">
                      <a16:creationId xmlns:a16="http://schemas.microsoft.com/office/drawing/2014/main" id="{921D1DAC-B6F1-427B-88E8-DEC0CD3C208C}"/>
                    </a:ext>
                  </a:extLst>
                </p:cNvPr>
                <p:cNvSpPr txBox="1"/>
                <p:nvPr/>
              </p:nvSpPr>
              <p:spPr>
                <a:xfrm>
                  <a:off x="7551250" y="231480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  <p:grpSp>
              <p:nvGrpSpPr>
                <p:cNvPr id="3099" name="dock">
                  <a:extLst>
                    <a:ext uri="{FF2B5EF4-FFF2-40B4-BE49-F238E27FC236}">
                      <a16:creationId xmlns:a16="http://schemas.microsoft.com/office/drawing/2014/main" id="{F3DA06C0-06C5-68EA-6A89-7E00AD82E1C7}"/>
                    </a:ext>
                  </a:extLst>
                </p:cNvPr>
                <p:cNvGrpSpPr/>
                <p:nvPr/>
              </p:nvGrpSpPr>
              <p:grpSpPr>
                <a:xfrm>
                  <a:off x="8877410" y="23152644"/>
                  <a:ext cx="84788" cy="97442"/>
                  <a:chOff x="8877410" y="23152644"/>
                  <a:chExt cx="84788" cy="97442"/>
                </a:xfrm>
              </p:grpSpPr>
              <p:sp>
                <p:nvSpPr>
                  <p:cNvPr id="6447" name="Text Box 3036">
                    <a:extLst>
                      <a:ext uri="{FF2B5EF4-FFF2-40B4-BE49-F238E27FC236}">
                        <a16:creationId xmlns:a16="http://schemas.microsoft.com/office/drawing/2014/main" id="{BBEEEB7F-1F51-34DC-8FA5-99F7B5F1A72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410" y="2315264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8" name="Text Box 3036">
                    <a:extLst>
                      <a:ext uri="{FF2B5EF4-FFF2-40B4-BE49-F238E27FC236}">
                        <a16:creationId xmlns:a16="http://schemas.microsoft.com/office/drawing/2014/main" id="{2DCC4AFB-AFA7-9281-416B-C94515F2BFA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410" y="2321408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6" name="Text Box 3036">
                    <a:extLst>
                      <a:ext uri="{FF2B5EF4-FFF2-40B4-BE49-F238E27FC236}">
                        <a16:creationId xmlns:a16="http://schemas.microsoft.com/office/drawing/2014/main" id="{CD581B3B-A8A9-A648-547C-AA68767D71C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198" y="2318336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02" name="FTU - dorsal interossei III">
                <a:extLst>
                  <a:ext uri="{FF2B5EF4-FFF2-40B4-BE49-F238E27FC236}">
                    <a16:creationId xmlns:a16="http://schemas.microsoft.com/office/drawing/2014/main" id="{3ABA8F5E-E9D8-EFE0-9995-737061AEA20C}"/>
                  </a:ext>
                </a:extLst>
              </p:cNvPr>
              <p:cNvGrpSpPr/>
              <p:nvPr/>
            </p:nvGrpSpPr>
            <p:grpSpPr>
              <a:xfrm>
                <a:off x="7551250" y="23270037"/>
                <a:ext cx="1440000" cy="108000"/>
                <a:chOff x="7551250" y="23270037"/>
                <a:chExt cx="1440000" cy="108000"/>
              </a:xfrm>
            </p:grpSpPr>
            <p:sp>
              <p:nvSpPr>
                <p:cNvPr id="6449" name="FTU - dorsal interossei III">
                  <a:extLst>
                    <a:ext uri="{FF2B5EF4-FFF2-40B4-BE49-F238E27FC236}">
                      <a16:creationId xmlns:a16="http://schemas.microsoft.com/office/drawing/2014/main" id="{00FA46F1-39B7-6904-7DEC-FCEA1A7E67BA}"/>
                    </a:ext>
                  </a:extLst>
                </p:cNvPr>
                <p:cNvSpPr txBox="1"/>
                <p:nvPr/>
              </p:nvSpPr>
              <p:spPr>
                <a:xfrm>
                  <a:off x="7551250" y="232700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III</a:t>
                  </a:r>
                </a:p>
              </p:txBody>
            </p:sp>
            <p:grpSp>
              <p:nvGrpSpPr>
                <p:cNvPr id="3101" name="dock">
                  <a:extLst>
                    <a:ext uri="{FF2B5EF4-FFF2-40B4-BE49-F238E27FC236}">
                      <a16:creationId xmlns:a16="http://schemas.microsoft.com/office/drawing/2014/main" id="{7C81A8ED-4207-AA7B-5E0A-13B93BD76D26}"/>
                    </a:ext>
                  </a:extLst>
                </p:cNvPr>
                <p:cNvGrpSpPr/>
                <p:nvPr/>
              </p:nvGrpSpPr>
              <p:grpSpPr>
                <a:xfrm>
                  <a:off x="8877410" y="23274588"/>
                  <a:ext cx="84788" cy="97442"/>
                  <a:chOff x="8877410" y="23274588"/>
                  <a:chExt cx="84788" cy="97442"/>
                </a:xfrm>
              </p:grpSpPr>
              <p:sp>
                <p:nvSpPr>
                  <p:cNvPr id="6453" name="Text Box 3036">
                    <a:extLst>
                      <a:ext uri="{FF2B5EF4-FFF2-40B4-BE49-F238E27FC236}">
                        <a16:creationId xmlns:a16="http://schemas.microsoft.com/office/drawing/2014/main" id="{807457A4-E3FB-0630-D171-56BC9B37E8D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410" y="2327458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54" name="Text Box 3036">
                    <a:extLst>
                      <a:ext uri="{FF2B5EF4-FFF2-40B4-BE49-F238E27FC236}">
                        <a16:creationId xmlns:a16="http://schemas.microsoft.com/office/drawing/2014/main" id="{BB59E986-9643-6FA6-1557-B9C8B698177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410" y="233360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52" name="Text Box 3036">
                    <a:extLst>
                      <a:ext uri="{FF2B5EF4-FFF2-40B4-BE49-F238E27FC236}">
                        <a16:creationId xmlns:a16="http://schemas.microsoft.com/office/drawing/2014/main" id="{B21CC0D1-E0D6-FAD1-E646-FD00ABEC3BE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198" y="23305309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04" name="FTU - dorsal interossei IV">
                <a:extLst>
                  <a:ext uri="{FF2B5EF4-FFF2-40B4-BE49-F238E27FC236}">
                    <a16:creationId xmlns:a16="http://schemas.microsoft.com/office/drawing/2014/main" id="{79C11861-F832-E707-514C-B877ECFD1B17}"/>
                  </a:ext>
                </a:extLst>
              </p:cNvPr>
              <p:cNvGrpSpPr/>
              <p:nvPr/>
            </p:nvGrpSpPr>
            <p:grpSpPr>
              <a:xfrm>
                <a:off x="7551250" y="23394142"/>
                <a:ext cx="1440000" cy="109597"/>
                <a:chOff x="7551250" y="23394142"/>
                <a:chExt cx="1440000" cy="109597"/>
              </a:xfrm>
            </p:grpSpPr>
            <p:sp>
              <p:nvSpPr>
                <p:cNvPr id="6455" name="FTU - dorsal interossei IV">
                  <a:extLst>
                    <a:ext uri="{FF2B5EF4-FFF2-40B4-BE49-F238E27FC236}">
                      <a16:creationId xmlns:a16="http://schemas.microsoft.com/office/drawing/2014/main" id="{15452D7D-7374-FDF0-CE2D-4365678CB5A8}"/>
                    </a:ext>
                  </a:extLst>
                </p:cNvPr>
                <p:cNvSpPr txBox="1"/>
                <p:nvPr/>
              </p:nvSpPr>
              <p:spPr>
                <a:xfrm>
                  <a:off x="7551250" y="2339573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IV</a:t>
                  </a:r>
                </a:p>
              </p:txBody>
            </p:sp>
            <p:grpSp>
              <p:nvGrpSpPr>
                <p:cNvPr id="3103" name="dock">
                  <a:extLst>
                    <a:ext uri="{FF2B5EF4-FFF2-40B4-BE49-F238E27FC236}">
                      <a16:creationId xmlns:a16="http://schemas.microsoft.com/office/drawing/2014/main" id="{8DB3768E-12BC-4953-03C8-48011195170B}"/>
                    </a:ext>
                  </a:extLst>
                </p:cNvPr>
                <p:cNvGrpSpPr/>
                <p:nvPr/>
              </p:nvGrpSpPr>
              <p:grpSpPr>
                <a:xfrm>
                  <a:off x="8877410" y="23394142"/>
                  <a:ext cx="84788" cy="97442"/>
                  <a:chOff x="8877410" y="23394142"/>
                  <a:chExt cx="84788" cy="97442"/>
                </a:xfrm>
              </p:grpSpPr>
              <p:sp>
                <p:nvSpPr>
                  <p:cNvPr id="6459" name="Text Box 3036">
                    <a:extLst>
                      <a:ext uri="{FF2B5EF4-FFF2-40B4-BE49-F238E27FC236}">
                        <a16:creationId xmlns:a16="http://schemas.microsoft.com/office/drawing/2014/main" id="{5C4FC87B-7853-97DB-A993-705936C5996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410" y="2339414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60" name="Text Box 3036">
                    <a:extLst>
                      <a:ext uri="{FF2B5EF4-FFF2-40B4-BE49-F238E27FC236}">
                        <a16:creationId xmlns:a16="http://schemas.microsoft.com/office/drawing/2014/main" id="{3DFFE0B8-9096-9BD3-59A7-652B1EBD642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410" y="23455584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58" name="Text Box 3036">
                    <a:extLst>
                      <a:ext uri="{FF2B5EF4-FFF2-40B4-BE49-F238E27FC236}">
                        <a16:creationId xmlns:a16="http://schemas.microsoft.com/office/drawing/2014/main" id="{B55463C9-B8D8-00AE-404D-5413FED4F69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198" y="2342486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06" name="FTU - plantar interossei I">
                <a:extLst>
                  <a:ext uri="{FF2B5EF4-FFF2-40B4-BE49-F238E27FC236}">
                    <a16:creationId xmlns:a16="http://schemas.microsoft.com/office/drawing/2014/main" id="{18964163-4AC0-BC85-B562-CCABE0038506}"/>
                  </a:ext>
                </a:extLst>
              </p:cNvPr>
              <p:cNvGrpSpPr/>
              <p:nvPr/>
            </p:nvGrpSpPr>
            <p:grpSpPr>
              <a:xfrm>
                <a:off x="7551083" y="23535675"/>
                <a:ext cx="1440000" cy="108000"/>
                <a:chOff x="7551083" y="23535675"/>
                <a:chExt cx="1440000" cy="108000"/>
              </a:xfrm>
            </p:grpSpPr>
            <p:sp>
              <p:nvSpPr>
                <p:cNvPr id="6461" name="FTU - plantar interossei I">
                  <a:extLst>
                    <a:ext uri="{FF2B5EF4-FFF2-40B4-BE49-F238E27FC236}">
                      <a16:creationId xmlns:a16="http://schemas.microsoft.com/office/drawing/2014/main" id="{EE90A33F-8256-4059-3DB5-1BEA9B13FADD}"/>
                    </a:ext>
                  </a:extLst>
                </p:cNvPr>
                <p:cNvSpPr txBox="1"/>
                <p:nvPr/>
              </p:nvSpPr>
              <p:spPr>
                <a:xfrm>
                  <a:off x="7551083" y="2353567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grpSp>
              <p:nvGrpSpPr>
                <p:cNvPr id="3105" name="dock">
                  <a:extLst>
                    <a:ext uri="{FF2B5EF4-FFF2-40B4-BE49-F238E27FC236}">
                      <a16:creationId xmlns:a16="http://schemas.microsoft.com/office/drawing/2014/main" id="{A2D8580B-DBEB-D202-0350-6A3ADBEA62B4}"/>
                    </a:ext>
                  </a:extLst>
                </p:cNvPr>
                <p:cNvGrpSpPr/>
                <p:nvPr/>
              </p:nvGrpSpPr>
              <p:grpSpPr>
                <a:xfrm>
                  <a:off x="8877243" y="23540954"/>
                  <a:ext cx="84788" cy="97442"/>
                  <a:chOff x="8877243" y="23540954"/>
                  <a:chExt cx="84788" cy="97442"/>
                </a:xfrm>
              </p:grpSpPr>
              <p:sp>
                <p:nvSpPr>
                  <p:cNvPr id="6465" name="Text Box 3036">
                    <a:extLst>
                      <a:ext uri="{FF2B5EF4-FFF2-40B4-BE49-F238E27FC236}">
                        <a16:creationId xmlns:a16="http://schemas.microsoft.com/office/drawing/2014/main" id="{BA1C05FA-E158-A78C-D5F4-9A7D94943BB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43" y="2354095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66" name="Text Box 3036">
                    <a:extLst>
                      <a:ext uri="{FF2B5EF4-FFF2-40B4-BE49-F238E27FC236}">
                        <a16:creationId xmlns:a16="http://schemas.microsoft.com/office/drawing/2014/main" id="{BB2F2346-E6C1-8133-65B7-20D76717212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43" y="2360239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64" name="Text Box 3036">
                    <a:extLst>
                      <a:ext uri="{FF2B5EF4-FFF2-40B4-BE49-F238E27FC236}">
                        <a16:creationId xmlns:a16="http://schemas.microsoft.com/office/drawing/2014/main" id="{927856CB-3536-BA84-8824-C4560BBBC11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031" y="2357167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08" name="FTU - plantar interossei II">
                <a:extLst>
                  <a:ext uri="{FF2B5EF4-FFF2-40B4-BE49-F238E27FC236}">
                    <a16:creationId xmlns:a16="http://schemas.microsoft.com/office/drawing/2014/main" id="{EDED345D-FBBD-DFBE-318D-61E1EEB58BBD}"/>
                  </a:ext>
                </a:extLst>
              </p:cNvPr>
              <p:cNvGrpSpPr/>
              <p:nvPr/>
            </p:nvGrpSpPr>
            <p:grpSpPr>
              <a:xfrm>
                <a:off x="7551083" y="23652115"/>
                <a:ext cx="1440000" cy="108000"/>
                <a:chOff x="7551083" y="23652115"/>
                <a:chExt cx="1440000" cy="108000"/>
              </a:xfrm>
            </p:grpSpPr>
            <p:sp>
              <p:nvSpPr>
                <p:cNvPr id="6467" name="FTU - plantar interossei II">
                  <a:extLst>
                    <a:ext uri="{FF2B5EF4-FFF2-40B4-BE49-F238E27FC236}">
                      <a16:creationId xmlns:a16="http://schemas.microsoft.com/office/drawing/2014/main" id="{C02EDBD1-4A4F-0BDE-7161-49904D1AA4FB}"/>
                    </a:ext>
                  </a:extLst>
                </p:cNvPr>
                <p:cNvSpPr txBox="1"/>
                <p:nvPr/>
              </p:nvSpPr>
              <p:spPr>
                <a:xfrm>
                  <a:off x="7551083" y="2365211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  <p:grpSp>
              <p:nvGrpSpPr>
                <p:cNvPr id="3107" name="dock">
                  <a:extLst>
                    <a:ext uri="{FF2B5EF4-FFF2-40B4-BE49-F238E27FC236}">
                      <a16:creationId xmlns:a16="http://schemas.microsoft.com/office/drawing/2014/main" id="{57801F6A-49DC-5D84-FAD6-3A416EF5C456}"/>
                    </a:ext>
                  </a:extLst>
                </p:cNvPr>
                <p:cNvGrpSpPr/>
                <p:nvPr/>
              </p:nvGrpSpPr>
              <p:grpSpPr>
                <a:xfrm>
                  <a:off x="8877243" y="23657394"/>
                  <a:ext cx="84788" cy="97442"/>
                  <a:chOff x="8877243" y="23657394"/>
                  <a:chExt cx="84788" cy="97442"/>
                </a:xfrm>
              </p:grpSpPr>
              <p:sp>
                <p:nvSpPr>
                  <p:cNvPr id="6471" name="Text Box 3036">
                    <a:extLst>
                      <a:ext uri="{FF2B5EF4-FFF2-40B4-BE49-F238E27FC236}">
                        <a16:creationId xmlns:a16="http://schemas.microsoft.com/office/drawing/2014/main" id="{40BDBEDC-1DA6-3AF6-2D80-CE2213710A7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43" y="2365739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72" name="Text Box 3036">
                    <a:extLst>
                      <a:ext uri="{FF2B5EF4-FFF2-40B4-BE49-F238E27FC236}">
                        <a16:creationId xmlns:a16="http://schemas.microsoft.com/office/drawing/2014/main" id="{5CC10BF6-B80C-C563-022F-831902F8A6D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43" y="2371883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70" name="Text Box 3036">
                    <a:extLst>
                      <a:ext uri="{FF2B5EF4-FFF2-40B4-BE49-F238E27FC236}">
                        <a16:creationId xmlns:a16="http://schemas.microsoft.com/office/drawing/2014/main" id="{EAA6D1EC-46BB-A4E1-0658-32D2CACDE6C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031" y="2368811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35" name="FTU - plantar interossei III">
                <a:extLst>
                  <a:ext uri="{FF2B5EF4-FFF2-40B4-BE49-F238E27FC236}">
                    <a16:creationId xmlns:a16="http://schemas.microsoft.com/office/drawing/2014/main" id="{87F820E2-3B33-E87F-5FCF-968E1810F5F8}"/>
                  </a:ext>
                </a:extLst>
              </p:cNvPr>
              <p:cNvGrpSpPr/>
              <p:nvPr/>
            </p:nvGrpSpPr>
            <p:grpSpPr>
              <a:xfrm>
                <a:off x="7551083" y="23768555"/>
                <a:ext cx="1440000" cy="108000"/>
                <a:chOff x="7551083" y="23768555"/>
                <a:chExt cx="1440000" cy="108000"/>
              </a:xfrm>
            </p:grpSpPr>
            <p:sp>
              <p:nvSpPr>
                <p:cNvPr id="6473" name="FTU - plantar interossei III">
                  <a:extLst>
                    <a:ext uri="{FF2B5EF4-FFF2-40B4-BE49-F238E27FC236}">
                      <a16:creationId xmlns:a16="http://schemas.microsoft.com/office/drawing/2014/main" id="{7ADA9954-B347-D7B8-659D-07B061C5DC9F}"/>
                    </a:ext>
                  </a:extLst>
                </p:cNvPr>
                <p:cNvSpPr txBox="1"/>
                <p:nvPr/>
              </p:nvSpPr>
              <p:spPr>
                <a:xfrm>
                  <a:off x="7551083" y="237685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III</a:t>
                  </a:r>
                </a:p>
              </p:txBody>
            </p:sp>
            <p:grpSp>
              <p:nvGrpSpPr>
                <p:cNvPr id="3109" name="dock">
                  <a:extLst>
                    <a:ext uri="{FF2B5EF4-FFF2-40B4-BE49-F238E27FC236}">
                      <a16:creationId xmlns:a16="http://schemas.microsoft.com/office/drawing/2014/main" id="{1E90902D-8776-D6DD-A995-9B5A3F9A9E35}"/>
                    </a:ext>
                  </a:extLst>
                </p:cNvPr>
                <p:cNvGrpSpPr/>
                <p:nvPr/>
              </p:nvGrpSpPr>
              <p:grpSpPr>
                <a:xfrm>
                  <a:off x="8877243" y="23773834"/>
                  <a:ext cx="84788" cy="97442"/>
                  <a:chOff x="8877243" y="23773834"/>
                  <a:chExt cx="84788" cy="97442"/>
                </a:xfrm>
              </p:grpSpPr>
              <p:sp>
                <p:nvSpPr>
                  <p:cNvPr id="6477" name="Text Box 3036">
                    <a:extLst>
                      <a:ext uri="{FF2B5EF4-FFF2-40B4-BE49-F238E27FC236}">
                        <a16:creationId xmlns:a16="http://schemas.microsoft.com/office/drawing/2014/main" id="{CC0B4980-6C6E-228A-1316-5C7D90C26E5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43" y="2377383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78" name="Text Box 3036">
                    <a:extLst>
                      <a:ext uri="{FF2B5EF4-FFF2-40B4-BE49-F238E27FC236}">
                        <a16:creationId xmlns:a16="http://schemas.microsoft.com/office/drawing/2014/main" id="{6DD92CCF-818F-2DB8-F4E2-8C3170405BC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43" y="2383527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76" name="Text Box 3036">
                    <a:extLst>
                      <a:ext uri="{FF2B5EF4-FFF2-40B4-BE49-F238E27FC236}">
                        <a16:creationId xmlns:a16="http://schemas.microsoft.com/office/drawing/2014/main" id="{3DF70579-FADF-F18E-50EF-CCE348B4E98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031" y="2380455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88" name="FTU - lumbrical foot I">
                <a:extLst>
                  <a:ext uri="{FF2B5EF4-FFF2-40B4-BE49-F238E27FC236}">
                    <a16:creationId xmlns:a16="http://schemas.microsoft.com/office/drawing/2014/main" id="{07C38A2B-26F5-8691-F2D8-5F4E0FF2802D}"/>
                  </a:ext>
                </a:extLst>
              </p:cNvPr>
              <p:cNvGrpSpPr/>
              <p:nvPr/>
            </p:nvGrpSpPr>
            <p:grpSpPr>
              <a:xfrm>
                <a:off x="7551697" y="24128615"/>
                <a:ext cx="1440000" cy="108000"/>
                <a:chOff x="7551697" y="24128615"/>
                <a:chExt cx="1440000" cy="108000"/>
              </a:xfrm>
            </p:grpSpPr>
            <p:sp>
              <p:nvSpPr>
                <p:cNvPr id="6395" name="FTU - lumbrical foot I">
                  <a:extLst>
                    <a:ext uri="{FF2B5EF4-FFF2-40B4-BE49-F238E27FC236}">
                      <a16:creationId xmlns:a16="http://schemas.microsoft.com/office/drawing/2014/main" id="{23C4C1E6-59AA-F2DE-4714-38F5A59E00EC}"/>
                    </a:ext>
                  </a:extLst>
                </p:cNvPr>
                <p:cNvSpPr txBox="1"/>
                <p:nvPr/>
              </p:nvSpPr>
              <p:spPr>
                <a:xfrm>
                  <a:off x="7551697" y="2412861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grpSp>
              <p:nvGrpSpPr>
                <p:cNvPr id="387" name="dock">
                  <a:extLst>
                    <a:ext uri="{FF2B5EF4-FFF2-40B4-BE49-F238E27FC236}">
                      <a16:creationId xmlns:a16="http://schemas.microsoft.com/office/drawing/2014/main" id="{19B36972-90C9-F3B6-C52D-654A8F5AB400}"/>
                    </a:ext>
                  </a:extLst>
                </p:cNvPr>
                <p:cNvGrpSpPr/>
                <p:nvPr/>
              </p:nvGrpSpPr>
              <p:grpSpPr>
                <a:xfrm>
                  <a:off x="8877857" y="24133894"/>
                  <a:ext cx="84788" cy="97442"/>
                  <a:chOff x="8877857" y="24133894"/>
                  <a:chExt cx="84788" cy="97442"/>
                </a:xfrm>
              </p:grpSpPr>
              <p:sp>
                <p:nvSpPr>
                  <p:cNvPr id="6399" name="Text Box 3036">
                    <a:extLst>
                      <a:ext uri="{FF2B5EF4-FFF2-40B4-BE49-F238E27FC236}">
                        <a16:creationId xmlns:a16="http://schemas.microsoft.com/office/drawing/2014/main" id="{8CBD30A9-6F51-B61F-6218-3D94757E85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857" y="2413389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0" name="Text Box 3036">
                    <a:extLst>
                      <a:ext uri="{FF2B5EF4-FFF2-40B4-BE49-F238E27FC236}">
                        <a16:creationId xmlns:a16="http://schemas.microsoft.com/office/drawing/2014/main" id="{2BF06949-337F-FBBC-D339-82655A0DEA2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857" y="2419533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98" name="Text Box 3036">
                    <a:extLst>
                      <a:ext uri="{FF2B5EF4-FFF2-40B4-BE49-F238E27FC236}">
                        <a16:creationId xmlns:a16="http://schemas.microsoft.com/office/drawing/2014/main" id="{FE281758-638F-76E8-9885-C75CF728013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645" y="2416461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90" name="FTU - lumbrical foot II">
                <a:extLst>
                  <a:ext uri="{FF2B5EF4-FFF2-40B4-BE49-F238E27FC236}">
                    <a16:creationId xmlns:a16="http://schemas.microsoft.com/office/drawing/2014/main" id="{8AE0A163-792F-FD03-C9C2-B60E0F5D09B3}"/>
                  </a:ext>
                </a:extLst>
              </p:cNvPr>
              <p:cNvGrpSpPr/>
              <p:nvPr/>
            </p:nvGrpSpPr>
            <p:grpSpPr>
              <a:xfrm>
                <a:off x="7551697" y="24245055"/>
                <a:ext cx="1440000" cy="108000"/>
                <a:chOff x="7551697" y="24245055"/>
                <a:chExt cx="1440000" cy="108000"/>
              </a:xfrm>
            </p:grpSpPr>
            <p:sp>
              <p:nvSpPr>
                <p:cNvPr id="6401" name="FTU - lumbrical foot II">
                  <a:extLst>
                    <a:ext uri="{FF2B5EF4-FFF2-40B4-BE49-F238E27FC236}">
                      <a16:creationId xmlns:a16="http://schemas.microsoft.com/office/drawing/2014/main" id="{1653A762-03D0-1AF9-DC88-81AC1707300E}"/>
                    </a:ext>
                  </a:extLst>
                </p:cNvPr>
                <p:cNvSpPr txBox="1"/>
                <p:nvPr/>
              </p:nvSpPr>
              <p:spPr>
                <a:xfrm>
                  <a:off x="7551697" y="242450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II</a:t>
                  </a:r>
                </a:p>
              </p:txBody>
            </p:sp>
            <p:grpSp>
              <p:nvGrpSpPr>
                <p:cNvPr id="389" name="dock">
                  <a:extLst>
                    <a:ext uri="{FF2B5EF4-FFF2-40B4-BE49-F238E27FC236}">
                      <a16:creationId xmlns:a16="http://schemas.microsoft.com/office/drawing/2014/main" id="{22E53B98-420A-6D7F-891A-58CE99213BE7}"/>
                    </a:ext>
                  </a:extLst>
                </p:cNvPr>
                <p:cNvGrpSpPr/>
                <p:nvPr/>
              </p:nvGrpSpPr>
              <p:grpSpPr>
                <a:xfrm>
                  <a:off x="8877857" y="24250334"/>
                  <a:ext cx="84788" cy="97442"/>
                  <a:chOff x="8877857" y="24250334"/>
                  <a:chExt cx="84788" cy="97442"/>
                </a:xfrm>
              </p:grpSpPr>
              <p:sp>
                <p:nvSpPr>
                  <p:cNvPr id="6405" name="Text Box 3036">
                    <a:extLst>
                      <a:ext uri="{FF2B5EF4-FFF2-40B4-BE49-F238E27FC236}">
                        <a16:creationId xmlns:a16="http://schemas.microsoft.com/office/drawing/2014/main" id="{1C0C3CA2-1791-B902-6792-6D5FD650119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857" y="2425033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6" name="Text Box 3036">
                    <a:extLst>
                      <a:ext uri="{FF2B5EF4-FFF2-40B4-BE49-F238E27FC236}">
                        <a16:creationId xmlns:a16="http://schemas.microsoft.com/office/drawing/2014/main" id="{679EE2EB-6DAD-9270-4B10-F89FF61F66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857" y="2431177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4" name="Text Box 3036">
                    <a:extLst>
                      <a:ext uri="{FF2B5EF4-FFF2-40B4-BE49-F238E27FC236}">
                        <a16:creationId xmlns:a16="http://schemas.microsoft.com/office/drawing/2014/main" id="{265CECD4-AFD9-B284-E0F3-8C13DB8FD42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645" y="2428105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92" name="FTU - lumbrical foot III">
                <a:extLst>
                  <a:ext uri="{FF2B5EF4-FFF2-40B4-BE49-F238E27FC236}">
                    <a16:creationId xmlns:a16="http://schemas.microsoft.com/office/drawing/2014/main" id="{DCE269B7-3ABC-8887-EB41-78FA6BB8EE8C}"/>
                  </a:ext>
                </a:extLst>
              </p:cNvPr>
              <p:cNvGrpSpPr/>
              <p:nvPr/>
            </p:nvGrpSpPr>
            <p:grpSpPr>
              <a:xfrm>
                <a:off x="7551697" y="24361495"/>
                <a:ext cx="1440000" cy="108000"/>
                <a:chOff x="7551697" y="24361495"/>
                <a:chExt cx="1440000" cy="108000"/>
              </a:xfrm>
            </p:grpSpPr>
            <p:sp>
              <p:nvSpPr>
                <p:cNvPr id="6407" name="FTU - lumbrical foot III">
                  <a:extLst>
                    <a:ext uri="{FF2B5EF4-FFF2-40B4-BE49-F238E27FC236}">
                      <a16:creationId xmlns:a16="http://schemas.microsoft.com/office/drawing/2014/main" id="{B85E8FF6-45E5-FD2F-3C50-F620CE8997D8}"/>
                    </a:ext>
                  </a:extLst>
                </p:cNvPr>
                <p:cNvSpPr txBox="1"/>
                <p:nvPr/>
              </p:nvSpPr>
              <p:spPr>
                <a:xfrm>
                  <a:off x="7551697" y="2436149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III</a:t>
                  </a:r>
                </a:p>
              </p:txBody>
            </p:sp>
            <p:grpSp>
              <p:nvGrpSpPr>
                <p:cNvPr id="391" name="dock">
                  <a:extLst>
                    <a:ext uri="{FF2B5EF4-FFF2-40B4-BE49-F238E27FC236}">
                      <a16:creationId xmlns:a16="http://schemas.microsoft.com/office/drawing/2014/main" id="{4371AED2-FB33-9C16-9E82-856432EECEF7}"/>
                    </a:ext>
                  </a:extLst>
                </p:cNvPr>
                <p:cNvGrpSpPr/>
                <p:nvPr/>
              </p:nvGrpSpPr>
              <p:grpSpPr>
                <a:xfrm>
                  <a:off x="8877857" y="24366774"/>
                  <a:ext cx="84788" cy="97442"/>
                  <a:chOff x="8877857" y="24366774"/>
                  <a:chExt cx="84788" cy="97442"/>
                </a:xfrm>
              </p:grpSpPr>
              <p:sp>
                <p:nvSpPr>
                  <p:cNvPr id="6411" name="Text Box 3036">
                    <a:extLst>
                      <a:ext uri="{FF2B5EF4-FFF2-40B4-BE49-F238E27FC236}">
                        <a16:creationId xmlns:a16="http://schemas.microsoft.com/office/drawing/2014/main" id="{38B2B251-228C-413F-B49D-83B317A4F19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857" y="2436677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12" name="Text Box 3036">
                    <a:extLst>
                      <a:ext uri="{FF2B5EF4-FFF2-40B4-BE49-F238E27FC236}">
                        <a16:creationId xmlns:a16="http://schemas.microsoft.com/office/drawing/2014/main" id="{D5802352-8FCA-EF6B-8309-ACBFC74EC56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857" y="2442821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10" name="Text Box 3036">
                    <a:extLst>
                      <a:ext uri="{FF2B5EF4-FFF2-40B4-BE49-F238E27FC236}">
                        <a16:creationId xmlns:a16="http://schemas.microsoft.com/office/drawing/2014/main" id="{2E994D2C-76DB-94C6-8576-1CEFC2EA839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645" y="2439749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94" name="FTU - lumbrical foot IV">
                <a:extLst>
                  <a:ext uri="{FF2B5EF4-FFF2-40B4-BE49-F238E27FC236}">
                    <a16:creationId xmlns:a16="http://schemas.microsoft.com/office/drawing/2014/main" id="{03EC523E-733A-7BC8-9429-E5E96108ADA8}"/>
                  </a:ext>
                </a:extLst>
              </p:cNvPr>
              <p:cNvGrpSpPr/>
              <p:nvPr/>
            </p:nvGrpSpPr>
            <p:grpSpPr>
              <a:xfrm>
                <a:off x="7551697" y="24477926"/>
                <a:ext cx="1440000" cy="108000"/>
                <a:chOff x="7551697" y="24477926"/>
                <a:chExt cx="1440000" cy="108000"/>
              </a:xfrm>
            </p:grpSpPr>
            <p:sp>
              <p:nvSpPr>
                <p:cNvPr id="6413" name="FTU - lumbrical foot IV">
                  <a:extLst>
                    <a:ext uri="{FF2B5EF4-FFF2-40B4-BE49-F238E27FC236}">
                      <a16:creationId xmlns:a16="http://schemas.microsoft.com/office/drawing/2014/main" id="{660E8D1A-3AAC-3CC6-7ECE-348405760D8B}"/>
                    </a:ext>
                  </a:extLst>
                </p:cNvPr>
                <p:cNvSpPr txBox="1"/>
                <p:nvPr/>
              </p:nvSpPr>
              <p:spPr>
                <a:xfrm>
                  <a:off x="7551697" y="2447792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IV</a:t>
                  </a:r>
                </a:p>
              </p:txBody>
            </p:sp>
            <p:grpSp>
              <p:nvGrpSpPr>
                <p:cNvPr id="393" name="dock">
                  <a:extLst>
                    <a:ext uri="{FF2B5EF4-FFF2-40B4-BE49-F238E27FC236}">
                      <a16:creationId xmlns:a16="http://schemas.microsoft.com/office/drawing/2014/main" id="{0372F8C3-E18F-3C90-7BD2-07430EF204CB}"/>
                    </a:ext>
                  </a:extLst>
                </p:cNvPr>
                <p:cNvGrpSpPr/>
                <p:nvPr/>
              </p:nvGrpSpPr>
              <p:grpSpPr>
                <a:xfrm>
                  <a:off x="8877857" y="24483205"/>
                  <a:ext cx="84788" cy="97442"/>
                  <a:chOff x="8877857" y="24483205"/>
                  <a:chExt cx="84788" cy="97442"/>
                </a:xfrm>
              </p:grpSpPr>
              <p:sp>
                <p:nvSpPr>
                  <p:cNvPr id="6417" name="Text Box 3036">
                    <a:extLst>
                      <a:ext uri="{FF2B5EF4-FFF2-40B4-BE49-F238E27FC236}">
                        <a16:creationId xmlns:a16="http://schemas.microsoft.com/office/drawing/2014/main" id="{4C530F05-EBE0-469E-B3E1-FF62D8518D4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857" y="24483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18" name="Text Box 3036">
                    <a:extLst>
                      <a:ext uri="{FF2B5EF4-FFF2-40B4-BE49-F238E27FC236}">
                        <a16:creationId xmlns:a16="http://schemas.microsoft.com/office/drawing/2014/main" id="{4728AA83-AAE0-C60D-F029-F528263891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857" y="245446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16" name="Text Box 3036">
                    <a:extLst>
                      <a:ext uri="{FF2B5EF4-FFF2-40B4-BE49-F238E27FC236}">
                        <a16:creationId xmlns:a16="http://schemas.microsoft.com/office/drawing/2014/main" id="{2D0C9F27-5C5B-4B70-56F0-F85A04B7650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645" y="2451392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1379" name="organ group - dermatomes">
              <a:extLst>
                <a:ext uri="{FF2B5EF4-FFF2-40B4-BE49-F238E27FC236}">
                  <a16:creationId xmlns:a16="http://schemas.microsoft.com/office/drawing/2014/main" id="{C408B938-590F-505A-6D67-DE64A3449B43}"/>
                </a:ext>
              </a:extLst>
            </p:cNvPr>
            <p:cNvGrpSpPr/>
            <p:nvPr/>
          </p:nvGrpSpPr>
          <p:grpSpPr>
            <a:xfrm>
              <a:off x="5207093" y="9598450"/>
              <a:ext cx="1440000" cy="7249421"/>
              <a:chOff x="41099896" y="9617475"/>
              <a:chExt cx="1440000" cy="7249421"/>
            </a:xfrm>
          </p:grpSpPr>
          <p:sp>
            <p:nvSpPr>
              <p:cNvPr id="397" name="organ - dermatomes">
                <a:extLst>
                  <a:ext uri="{FF2B5EF4-FFF2-40B4-BE49-F238E27FC236}">
                    <a16:creationId xmlns:a16="http://schemas.microsoft.com/office/drawing/2014/main" id="{EC4AF522-2F46-4C4B-BE44-EE6B85D581DC}"/>
                  </a:ext>
                </a:extLst>
              </p:cNvPr>
              <p:cNvSpPr txBox="1"/>
              <p:nvPr/>
            </p:nvSpPr>
            <p:spPr>
              <a:xfrm>
                <a:off x="41099896" y="9617475"/>
                <a:ext cx="1440000" cy="724942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50" name="FTU - dermatome for C2">
                <a:extLst>
                  <a:ext uri="{FF2B5EF4-FFF2-40B4-BE49-F238E27FC236}">
                    <a16:creationId xmlns:a16="http://schemas.microsoft.com/office/drawing/2014/main" id="{FEAF27E3-6EF6-B2F7-652A-F9400228F539}"/>
                  </a:ext>
                </a:extLst>
              </p:cNvPr>
              <p:cNvGrpSpPr/>
              <p:nvPr/>
            </p:nvGrpSpPr>
            <p:grpSpPr>
              <a:xfrm>
                <a:off x="41099896" y="9720191"/>
                <a:ext cx="1440000" cy="216000"/>
                <a:chOff x="41099896" y="9720191"/>
                <a:chExt cx="1440000" cy="216000"/>
              </a:xfrm>
            </p:grpSpPr>
            <p:sp>
              <p:nvSpPr>
                <p:cNvPr id="1338" name="FTU - dermatome for C2">
                  <a:extLst>
                    <a:ext uri="{FF2B5EF4-FFF2-40B4-BE49-F238E27FC236}">
                      <a16:creationId xmlns:a16="http://schemas.microsoft.com/office/drawing/2014/main" id="{3FFCA3BC-72B8-62A0-17FF-FC7FF696EF1D}"/>
                    </a:ext>
                  </a:extLst>
                </p:cNvPr>
                <p:cNvSpPr txBox="1"/>
                <p:nvPr/>
              </p:nvSpPr>
              <p:spPr>
                <a:xfrm>
                  <a:off x="41099896" y="972019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C2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344" name="dock">
                  <a:extLst>
                    <a:ext uri="{FF2B5EF4-FFF2-40B4-BE49-F238E27FC236}">
                      <a16:creationId xmlns:a16="http://schemas.microsoft.com/office/drawing/2014/main" id="{0F0D76E5-FCEF-56BA-44B5-B055B8DC7EE0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9736775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347" name="Text Box 3086">
                    <a:extLst>
                      <a:ext uri="{FF2B5EF4-FFF2-40B4-BE49-F238E27FC236}">
                        <a16:creationId xmlns:a16="http://schemas.microsoft.com/office/drawing/2014/main" id="{D603E465-B086-165F-5598-687E1E1303F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48" name="Text Box 3086">
                    <a:extLst>
                      <a:ext uri="{FF2B5EF4-FFF2-40B4-BE49-F238E27FC236}">
                        <a16:creationId xmlns:a16="http://schemas.microsoft.com/office/drawing/2014/main" id="{D297FFAB-93EA-846F-9B38-00E0348BE0E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49" name="Text Box 3086">
                    <a:extLst>
                      <a:ext uri="{FF2B5EF4-FFF2-40B4-BE49-F238E27FC236}">
                        <a16:creationId xmlns:a16="http://schemas.microsoft.com/office/drawing/2014/main" id="{E21E80A0-22F7-B96C-0639-CDA655302F1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40" name="link">
                  <a:extLst>
                    <a:ext uri="{FF2B5EF4-FFF2-40B4-BE49-F238E27FC236}">
                      <a16:creationId xmlns:a16="http://schemas.microsoft.com/office/drawing/2014/main" id="{87F5186B-C07F-2FD8-4475-A0683575E4D0}"/>
                    </a:ext>
                  </a:extLst>
                </p:cNvPr>
                <p:cNvGrpSpPr/>
                <p:nvPr/>
              </p:nvGrpSpPr>
              <p:grpSpPr>
                <a:xfrm>
                  <a:off x="41644138" y="9843475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341" name="Star: 5 Points 4123">
                    <a:hlinkClick r:id="rId21"/>
                    <a:extLst>
                      <a:ext uri="{FF2B5EF4-FFF2-40B4-BE49-F238E27FC236}">
                        <a16:creationId xmlns:a16="http://schemas.microsoft.com/office/drawing/2014/main" id="{5E8CFB26-CBD9-8199-DEFC-09C0625F136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342" name="Star: 5 Points 4124">
                    <a:hlinkClick r:id="rId22"/>
                    <a:extLst>
                      <a:ext uri="{FF2B5EF4-FFF2-40B4-BE49-F238E27FC236}">
                        <a16:creationId xmlns:a16="http://schemas.microsoft.com/office/drawing/2014/main" id="{D1370B97-077F-B665-9B7A-1EEDB9FF91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343" name="Star: 5 Points 4125">
                    <a:extLst>
                      <a:ext uri="{FF2B5EF4-FFF2-40B4-BE49-F238E27FC236}">
                        <a16:creationId xmlns:a16="http://schemas.microsoft.com/office/drawing/2014/main" id="{50EC21A4-40A5-5962-2D3B-C60C99B96CB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51" name="FTU - dermatome for C3">
                <a:extLst>
                  <a:ext uri="{FF2B5EF4-FFF2-40B4-BE49-F238E27FC236}">
                    <a16:creationId xmlns:a16="http://schemas.microsoft.com/office/drawing/2014/main" id="{3C026DB2-B8C1-19BA-001F-CA9FD2E0E34B}"/>
                  </a:ext>
                </a:extLst>
              </p:cNvPr>
              <p:cNvGrpSpPr/>
              <p:nvPr/>
            </p:nvGrpSpPr>
            <p:grpSpPr>
              <a:xfrm>
                <a:off x="41099896" y="9948215"/>
                <a:ext cx="1440000" cy="216000"/>
                <a:chOff x="41099896" y="9948215"/>
                <a:chExt cx="1440000" cy="216000"/>
              </a:xfrm>
            </p:grpSpPr>
            <p:sp>
              <p:nvSpPr>
                <p:cNvPr id="1322" name="FTU - dermatome for C3">
                  <a:extLst>
                    <a:ext uri="{FF2B5EF4-FFF2-40B4-BE49-F238E27FC236}">
                      <a16:creationId xmlns:a16="http://schemas.microsoft.com/office/drawing/2014/main" id="{50D46306-DB8C-5E6B-FAD7-8C860A06DAB0}"/>
                    </a:ext>
                  </a:extLst>
                </p:cNvPr>
                <p:cNvSpPr txBox="1"/>
                <p:nvPr/>
              </p:nvSpPr>
              <p:spPr>
                <a:xfrm>
                  <a:off x="41099896" y="994821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C3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328" name="dock">
                  <a:extLst>
                    <a:ext uri="{FF2B5EF4-FFF2-40B4-BE49-F238E27FC236}">
                      <a16:creationId xmlns:a16="http://schemas.microsoft.com/office/drawing/2014/main" id="{1CF64749-6FF9-16D7-1792-225685B75275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996479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331" name="Text Box 3086">
                    <a:extLst>
                      <a:ext uri="{FF2B5EF4-FFF2-40B4-BE49-F238E27FC236}">
                        <a16:creationId xmlns:a16="http://schemas.microsoft.com/office/drawing/2014/main" id="{12A1C117-AE56-0316-CFE6-912955543BB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2" name="Text Box 3086">
                    <a:extLst>
                      <a:ext uri="{FF2B5EF4-FFF2-40B4-BE49-F238E27FC236}">
                        <a16:creationId xmlns:a16="http://schemas.microsoft.com/office/drawing/2014/main" id="{2026CB3D-03CB-7196-7583-3B8E992C1E4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3" name="Text Box 3086">
                    <a:extLst>
                      <a:ext uri="{FF2B5EF4-FFF2-40B4-BE49-F238E27FC236}">
                        <a16:creationId xmlns:a16="http://schemas.microsoft.com/office/drawing/2014/main" id="{FE457544-197E-5EEE-98F1-DC1D1EA1D31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24" name="link">
                  <a:extLst>
                    <a:ext uri="{FF2B5EF4-FFF2-40B4-BE49-F238E27FC236}">
                      <a16:creationId xmlns:a16="http://schemas.microsoft.com/office/drawing/2014/main" id="{6914F630-5CAD-7D96-4FAC-1CBB2D05AA44}"/>
                    </a:ext>
                  </a:extLst>
                </p:cNvPr>
                <p:cNvGrpSpPr/>
                <p:nvPr/>
              </p:nvGrpSpPr>
              <p:grpSpPr>
                <a:xfrm>
                  <a:off x="41644138" y="10071499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325" name="Star: 5 Points 4140">
                    <a:hlinkClick r:id="rId21"/>
                    <a:extLst>
                      <a:ext uri="{FF2B5EF4-FFF2-40B4-BE49-F238E27FC236}">
                        <a16:creationId xmlns:a16="http://schemas.microsoft.com/office/drawing/2014/main" id="{4FC12238-DC1D-AB97-CEA4-CA039014905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326" name="Star: 5 Points 4141">
                    <a:hlinkClick r:id="rId22"/>
                    <a:extLst>
                      <a:ext uri="{FF2B5EF4-FFF2-40B4-BE49-F238E27FC236}">
                        <a16:creationId xmlns:a16="http://schemas.microsoft.com/office/drawing/2014/main" id="{C455697E-49F9-24A3-3DC6-C1D806D397D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327" name="Star: 5 Points 4142">
                    <a:extLst>
                      <a:ext uri="{FF2B5EF4-FFF2-40B4-BE49-F238E27FC236}">
                        <a16:creationId xmlns:a16="http://schemas.microsoft.com/office/drawing/2014/main" id="{4451B07D-D73C-B38C-EC33-4E1F596324E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52" name="FTU - dermatome for C4">
                <a:extLst>
                  <a:ext uri="{FF2B5EF4-FFF2-40B4-BE49-F238E27FC236}">
                    <a16:creationId xmlns:a16="http://schemas.microsoft.com/office/drawing/2014/main" id="{D359AF68-A3D7-BE6C-2CCC-2499D0FA8528}"/>
                  </a:ext>
                </a:extLst>
              </p:cNvPr>
              <p:cNvGrpSpPr/>
              <p:nvPr/>
            </p:nvGrpSpPr>
            <p:grpSpPr>
              <a:xfrm>
                <a:off x="41099896" y="10176239"/>
                <a:ext cx="1440000" cy="216000"/>
                <a:chOff x="41099896" y="10176239"/>
                <a:chExt cx="1440000" cy="216000"/>
              </a:xfrm>
            </p:grpSpPr>
            <p:sp>
              <p:nvSpPr>
                <p:cNvPr id="6841" name="FTU - dermatome for C4">
                  <a:extLst>
                    <a:ext uri="{FF2B5EF4-FFF2-40B4-BE49-F238E27FC236}">
                      <a16:creationId xmlns:a16="http://schemas.microsoft.com/office/drawing/2014/main" id="{C9E3F9C6-A571-73CC-3E6A-761BC23B9DC3}"/>
                    </a:ext>
                  </a:extLst>
                </p:cNvPr>
                <p:cNvSpPr txBox="1"/>
                <p:nvPr/>
              </p:nvSpPr>
              <p:spPr>
                <a:xfrm>
                  <a:off x="41099896" y="1017623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C4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847" name="dock">
                  <a:extLst>
                    <a:ext uri="{FF2B5EF4-FFF2-40B4-BE49-F238E27FC236}">
                      <a16:creationId xmlns:a16="http://schemas.microsoft.com/office/drawing/2014/main" id="{0DD662CC-ABF3-7EF8-889F-098322AC0771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019282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288" name="Text Box 3086">
                    <a:extLst>
                      <a:ext uri="{FF2B5EF4-FFF2-40B4-BE49-F238E27FC236}">
                        <a16:creationId xmlns:a16="http://schemas.microsoft.com/office/drawing/2014/main" id="{83A65B16-4954-1A80-3730-815DA00C40C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89" name="Text Box 3086">
                    <a:extLst>
                      <a:ext uri="{FF2B5EF4-FFF2-40B4-BE49-F238E27FC236}">
                        <a16:creationId xmlns:a16="http://schemas.microsoft.com/office/drawing/2014/main" id="{9AAF5FC3-5360-58B0-1B95-750DD5460D7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7" name="Text Box 3086">
                    <a:extLst>
                      <a:ext uri="{FF2B5EF4-FFF2-40B4-BE49-F238E27FC236}">
                        <a16:creationId xmlns:a16="http://schemas.microsoft.com/office/drawing/2014/main" id="{FF35AA5A-D62B-FB2C-B806-E6D6E96F76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843" name="link">
                  <a:extLst>
                    <a:ext uri="{FF2B5EF4-FFF2-40B4-BE49-F238E27FC236}">
                      <a16:creationId xmlns:a16="http://schemas.microsoft.com/office/drawing/2014/main" id="{CF2DB1FA-CE2A-2F1A-D6C0-EF6FBE107FE4}"/>
                    </a:ext>
                  </a:extLst>
                </p:cNvPr>
                <p:cNvGrpSpPr/>
                <p:nvPr/>
              </p:nvGrpSpPr>
              <p:grpSpPr>
                <a:xfrm>
                  <a:off x="41644138" y="10299523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844" name="Star: 5 Points 4157">
                    <a:hlinkClick r:id="rId21"/>
                    <a:extLst>
                      <a:ext uri="{FF2B5EF4-FFF2-40B4-BE49-F238E27FC236}">
                        <a16:creationId xmlns:a16="http://schemas.microsoft.com/office/drawing/2014/main" id="{03F4F86B-BCB6-3FDE-1588-98D1AD75FA6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845" name="Star: 5 Points 4158">
                    <a:hlinkClick r:id="rId22"/>
                    <a:extLst>
                      <a:ext uri="{FF2B5EF4-FFF2-40B4-BE49-F238E27FC236}">
                        <a16:creationId xmlns:a16="http://schemas.microsoft.com/office/drawing/2014/main" id="{A9866925-CDEC-F5FB-07DA-E09C2237DCE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846" name="Star: 5 Points 4159">
                    <a:extLst>
                      <a:ext uri="{FF2B5EF4-FFF2-40B4-BE49-F238E27FC236}">
                        <a16:creationId xmlns:a16="http://schemas.microsoft.com/office/drawing/2014/main" id="{9F3F7F01-4494-EDE8-1C10-41DA37C0FF2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53" name="FTU - dermatome for C5">
                <a:extLst>
                  <a:ext uri="{FF2B5EF4-FFF2-40B4-BE49-F238E27FC236}">
                    <a16:creationId xmlns:a16="http://schemas.microsoft.com/office/drawing/2014/main" id="{FF0028E8-5A0B-F3F0-91ED-36C427301149}"/>
                  </a:ext>
                </a:extLst>
              </p:cNvPr>
              <p:cNvGrpSpPr/>
              <p:nvPr/>
            </p:nvGrpSpPr>
            <p:grpSpPr>
              <a:xfrm>
                <a:off x="41099896" y="10404263"/>
                <a:ext cx="1440000" cy="216000"/>
                <a:chOff x="41099896" y="10404263"/>
                <a:chExt cx="1440000" cy="216000"/>
              </a:xfrm>
            </p:grpSpPr>
            <p:sp>
              <p:nvSpPr>
                <p:cNvPr id="6825" name="FTU - dermatome for C5">
                  <a:extLst>
                    <a:ext uri="{FF2B5EF4-FFF2-40B4-BE49-F238E27FC236}">
                      <a16:creationId xmlns:a16="http://schemas.microsoft.com/office/drawing/2014/main" id="{F5D44904-C69B-55CE-509D-09841D23BF54}"/>
                    </a:ext>
                  </a:extLst>
                </p:cNvPr>
                <p:cNvSpPr txBox="1"/>
                <p:nvPr/>
              </p:nvSpPr>
              <p:spPr>
                <a:xfrm>
                  <a:off x="41099896" y="104042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C5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831" name="dock">
                  <a:extLst>
                    <a:ext uri="{FF2B5EF4-FFF2-40B4-BE49-F238E27FC236}">
                      <a16:creationId xmlns:a16="http://schemas.microsoft.com/office/drawing/2014/main" id="{93F7C6F9-1EED-2506-AB09-AFF67852AA03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042084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834" name="Text Box 3086">
                    <a:extLst>
                      <a:ext uri="{FF2B5EF4-FFF2-40B4-BE49-F238E27FC236}">
                        <a16:creationId xmlns:a16="http://schemas.microsoft.com/office/drawing/2014/main" id="{1D4D6CC1-8025-2E2B-DB32-200BBFA2DDE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5" name="Text Box 3086">
                    <a:extLst>
                      <a:ext uri="{FF2B5EF4-FFF2-40B4-BE49-F238E27FC236}">
                        <a16:creationId xmlns:a16="http://schemas.microsoft.com/office/drawing/2014/main" id="{1B8B92FD-882A-749C-B9FB-E756039A125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6" name="Text Box 3086">
                    <a:extLst>
                      <a:ext uri="{FF2B5EF4-FFF2-40B4-BE49-F238E27FC236}">
                        <a16:creationId xmlns:a16="http://schemas.microsoft.com/office/drawing/2014/main" id="{DD60B7B3-1F36-ADB8-8B58-1CF66BE37E2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827" name="link">
                  <a:extLst>
                    <a:ext uri="{FF2B5EF4-FFF2-40B4-BE49-F238E27FC236}">
                      <a16:creationId xmlns:a16="http://schemas.microsoft.com/office/drawing/2014/main" id="{E8F385F2-AFCB-84D4-EF14-D51C886DB133}"/>
                    </a:ext>
                  </a:extLst>
                </p:cNvPr>
                <p:cNvGrpSpPr/>
                <p:nvPr/>
              </p:nvGrpSpPr>
              <p:grpSpPr>
                <a:xfrm>
                  <a:off x="41644138" y="10527547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828" name="Star: 5 Points 4174">
                    <a:hlinkClick r:id="rId21"/>
                    <a:extLst>
                      <a:ext uri="{FF2B5EF4-FFF2-40B4-BE49-F238E27FC236}">
                        <a16:creationId xmlns:a16="http://schemas.microsoft.com/office/drawing/2014/main" id="{C33B4330-A3E8-3EA5-150C-0E45CF4F6AB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829" name="Star: 5 Points 4175">
                    <a:hlinkClick r:id="rId22"/>
                    <a:extLst>
                      <a:ext uri="{FF2B5EF4-FFF2-40B4-BE49-F238E27FC236}">
                        <a16:creationId xmlns:a16="http://schemas.microsoft.com/office/drawing/2014/main" id="{02F5B210-4495-626A-DF0A-E50FA96A109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830" name="Star: 5 Points 4176">
                    <a:extLst>
                      <a:ext uri="{FF2B5EF4-FFF2-40B4-BE49-F238E27FC236}">
                        <a16:creationId xmlns:a16="http://schemas.microsoft.com/office/drawing/2014/main" id="{027837E1-1F88-2578-0D7B-57F77031CC6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54" name="FTU - dermatome for C6">
                <a:extLst>
                  <a:ext uri="{FF2B5EF4-FFF2-40B4-BE49-F238E27FC236}">
                    <a16:creationId xmlns:a16="http://schemas.microsoft.com/office/drawing/2014/main" id="{C696912B-3590-1C42-158B-9EBD21AFE20F}"/>
                  </a:ext>
                </a:extLst>
              </p:cNvPr>
              <p:cNvGrpSpPr/>
              <p:nvPr/>
            </p:nvGrpSpPr>
            <p:grpSpPr>
              <a:xfrm>
                <a:off x="41099896" y="10632287"/>
                <a:ext cx="1440000" cy="216000"/>
                <a:chOff x="41099896" y="10632287"/>
                <a:chExt cx="1440000" cy="216000"/>
              </a:xfrm>
            </p:grpSpPr>
            <p:sp>
              <p:nvSpPr>
                <p:cNvPr id="6799" name="FTU - dermatome for C6">
                  <a:extLst>
                    <a:ext uri="{FF2B5EF4-FFF2-40B4-BE49-F238E27FC236}">
                      <a16:creationId xmlns:a16="http://schemas.microsoft.com/office/drawing/2014/main" id="{1BAA2C05-1E52-01DD-EEB6-55BBB5B78ABE}"/>
                    </a:ext>
                  </a:extLst>
                </p:cNvPr>
                <p:cNvSpPr txBox="1"/>
                <p:nvPr/>
              </p:nvSpPr>
              <p:spPr>
                <a:xfrm>
                  <a:off x="41099896" y="10632287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C6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815" name="dock">
                  <a:extLst>
                    <a:ext uri="{FF2B5EF4-FFF2-40B4-BE49-F238E27FC236}">
                      <a16:creationId xmlns:a16="http://schemas.microsoft.com/office/drawing/2014/main" id="{10E94D2A-D64C-30D3-7862-FC343CD4B79D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0648871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818" name="Text Box 3086">
                    <a:extLst>
                      <a:ext uri="{FF2B5EF4-FFF2-40B4-BE49-F238E27FC236}">
                        <a16:creationId xmlns:a16="http://schemas.microsoft.com/office/drawing/2014/main" id="{02DEA9D1-B51F-A989-793C-A1BADA0CBE6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19" name="Text Box 3086">
                    <a:extLst>
                      <a:ext uri="{FF2B5EF4-FFF2-40B4-BE49-F238E27FC236}">
                        <a16:creationId xmlns:a16="http://schemas.microsoft.com/office/drawing/2014/main" id="{4C1DAFA7-97DA-A9AF-46F8-6091205BF8B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0" name="Text Box 3086">
                    <a:extLst>
                      <a:ext uri="{FF2B5EF4-FFF2-40B4-BE49-F238E27FC236}">
                        <a16:creationId xmlns:a16="http://schemas.microsoft.com/office/drawing/2014/main" id="{217B3CE5-832A-A135-8A8A-9E619F6CDC3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807" name="link">
                  <a:extLst>
                    <a:ext uri="{FF2B5EF4-FFF2-40B4-BE49-F238E27FC236}">
                      <a16:creationId xmlns:a16="http://schemas.microsoft.com/office/drawing/2014/main" id="{2C91225C-17B0-0085-8909-69CEB8BBF52A}"/>
                    </a:ext>
                  </a:extLst>
                </p:cNvPr>
                <p:cNvGrpSpPr/>
                <p:nvPr/>
              </p:nvGrpSpPr>
              <p:grpSpPr>
                <a:xfrm>
                  <a:off x="41644138" y="10755571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808" name="Star: 5 Points 4191">
                    <a:hlinkClick r:id="rId21"/>
                    <a:extLst>
                      <a:ext uri="{FF2B5EF4-FFF2-40B4-BE49-F238E27FC236}">
                        <a16:creationId xmlns:a16="http://schemas.microsoft.com/office/drawing/2014/main" id="{8529CEE0-6826-87F3-3F5A-CAEC15230E9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813" name="Star: 5 Points 4192">
                    <a:hlinkClick r:id="rId22"/>
                    <a:extLst>
                      <a:ext uri="{FF2B5EF4-FFF2-40B4-BE49-F238E27FC236}">
                        <a16:creationId xmlns:a16="http://schemas.microsoft.com/office/drawing/2014/main" id="{8E48F8F9-A341-E80C-F0BF-4489546123E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814" name="Star: 5 Points 4193">
                    <a:extLst>
                      <a:ext uri="{FF2B5EF4-FFF2-40B4-BE49-F238E27FC236}">
                        <a16:creationId xmlns:a16="http://schemas.microsoft.com/office/drawing/2014/main" id="{BAB4C720-96A9-E570-B183-A1922755ED9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55" name="FTU - dermatome for C7">
                <a:extLst>
                  <a:ext uri="{FF2B5EF4-FFF2-40B4-BE49-F238E27FC236}">
                    <a16:creationId xmlns:a16="http://schemas.microsoft.com/office/drawing/2014/main" id="{03A5DDDE-5F3A-BD1B-B35A-774A6027CF74}"/>
                  </a:ext>
                </a:extLst>
              </p:cNvPr>
              <p:cNvGrpSpPr/>
              <p:nvPr/>
            </p:nvGrpSpPr>
            <p:grpSpPr>
              <a:xfrm>
                <a:off x="41099896" y="10860311"/>
                <a:ext cx="1440000" cy="216000"/>
                <a:chOff x="41099896" y="10860311"/>
                <a:chExt cx="1440000" cy="216000"/>
              </a:xfrm>
            </p:grpSpPr>
            <p:sp>
              <p:nvSpPr>
                <p:cNvPr id="1244" name="FTU - dermatome for C7">
                  <a:extLst>
                    <a:ext uri="{FF2B5EF4-FFF2-40B4-BE49-F238E27FC236}">
                      <a16:creationId xmlns:a16="http://schemas.microsoft.com/office/drawing/2014/main" id="{2AEFBF74-5A4E-9C25-D395-2BA6A23DA185}"/>
                    </a:ext>
                  </a:extLst>
                </p:cNvPr>
                <p:cNvSpPr txBox="1"/>
                <p:nvPr/>
              </p:nvSpPr>
              <p:spPr>
                <a:xfrm>
                  <a:off x="41099896" y="1086031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C7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726" name="dock">
                  <a:extLst>
                    <a:ext uri="{FF2B5EF4-FFF2-40B4-BE49-F238E27FC236}">
                      <a16:creationId xmlns:a16="http://schemas.microsoft.com/office/drawing/2014/main" id="{021CE4D3-905C-EB0D-E12C-77FA0F732D47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0876895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773" name="Text Box 3086">
                    <a:extLst>
                      <a:ext uri="{FF2B5EF4-FFF2-40B4-BE49-F238E27FC236}">
                        <a16:creationId xmlns:a16="http://schemas.microsoft.com/office/drawing/2014/main" id="{73570848-F6E5-E311-3934-47CBF69B9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74" name="Text Box 3086">
                    <a:extLst>
                      <a:ext uri="{FF2B5EF4-FFF2-40B4-BE49-F238E27FC236}">
                        <a16:creationId xmlns:a16="http://schemas.microsoft.com/office/drawing/2014/main" id="{6C06DA26-93CC-5218-56FD-4426EAA3664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83" name="Text Box 3086">
                    <a:extLst>
                      <a:ext uri="{FF2B5EF4-FFF2-40B4-BE49-F238E27FC236}">
                        <a16:creationId xmlns:a16="http://schemas.microsoft.com/office/drawing/2014/main" id="{3B8B912C-8F34-7B8C-EF06-6F6E0ED46B9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56" name="link">
                  <a:extLst>
                    <a:ext uri="{FF2B5EF4-FFF2-40B4-BE49-F238E27FC236}">
                      <a16:creationId xmlns:a16="http://schemas.microsoft.com/office/drawing/2014/main" id="{642DCBCA-CAD9-55EF-4039-CEA2DD722920}"/>
                    </a:ext>
                  </a:extLst>
                </p:cNvPr>
                <p:cNvGrpSpPr/>
                <p:nvPr/>
              </p:nvGrpSpPr>
              <p:grpSpPr>
                <a:xfrm>
                  <a:off x="41644138" y="10983595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262" name="Star: 5 Points 4208">
                    <a:hlinkClick r:id="rId21"/>
                    <a:extLst>
                      <a:ext uri="{FF2B5EF4-FFF2-40B4-BE49-F238E27FC236}">
                        <a16:creationId xmlns:a16="http://schemas.microsoft.com/office/drawing/2014/main" id="{406A8BCC-B60C-30DB-6BA3-AE8E8961994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263" name="Star: 5 Points 4209">
                    <a:hlinkClick r:id="rId22"/>
                    <a:extLst>
                      <a:ext uri="{FF2B5EF4-FFF2-40B4-BE49-F238E27FC236}">
                        <a16:creationId xmlns:a16="http://schemas.microsoft.com/office/drawing/2014/main" id="{7A140C54-B7DA-0DFB-F150-BEFCC7C1F68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725" name="Star: 5 Points 4210">
                    <a:extLst>
                      <a:ext uri="{FF2B5EF4-FFF2-40B4-BE49-F238E27FC236}">
                        <a16:creationId xmlns:a16="http://schemas.microsoft.com/office/drawing/2014/main" id="{22648F1D-4459-6438-6CB0-D27910F8BAA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56" name="FTU - dermatome for C8">
                <a:extLst>
                  <a:ext uri="{FF2B5EF4-FFF2-40B4-BE49-F238E27FC236}">
                    <a16:creationId xmlns:a16="http://schemas.microsoft.com/office/drawing/2014/main" id="{74E122CC-8836-EE4A-2BA0-4079BD6A2FD9}"/>
                  </a:ext>
                </a:extLst>
              </p:cNvPr>
              <p:cNvGrpSpPr/>
              <p:nvPr/>
            </p:nvGrpSpPr>
            <p:grpSpPr>
              <a:xfrm>
                <a:off x="41099896" y="11088336"/>
                <a:ext cx="1440000" cy="216000"/>
                <a:chOff x="41099896" y="11088336"/>
                <a:chExt cx="1440000" cy="216000"/>
              </a:xfrm>
            </p:grpSpPr>
            <p:sp>
              <p:nvSpPr>
                <p:cNvPr id="1215" name="FTU - dermatome for C8">
                  <a:extLst>
                    <a:ext uri="{FF2B5EF4-FFF2-40B4-BE49-F238E27FC236}">
                      <a16:creationId xmlns:a16="http://schemas.microsoft.com/office/drawing/2014/main" id="{BADFAF00-50E8-38BB-2FA2-F5568C1840B8}"/>
                    </a:ext>
                  </a:extLst>
                </p:cNvPr>
                <p:cNvSpPr txBox="1"/>
                <p:nvPr/>
              </p:nvSpPr>
              <p:spPr>
                <a:xfrm>
                  <a:off x="41099896" y="1108833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C8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221" name="dock">
                  <a:extLst>
                    <a:ext uri="{FF2B5EF4-FFF2-40B4-BE49-F238E27FC236}">
                      <a16:creationId xmlns:a16="http://schemas.microsoft.com/office/drawing/2014/main" id="{4912ABF3-0870-545B-8D9E-5C2AD62ED2CA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1104920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232" name="Text Box 3086">
                    <a:extLst>
                      <a:ext uri="{FF2B5EF4-FFF2-40B4-BE49-F238E27FC236}">
                        <a16:creationId xmlns:a16="http://schemas.microsoft.com/office/drawing/2014/main" id="{F5A49E69-A662-7CCB-3CF7-0FA02508314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35" name="Text Box 3086">
                    <a:extLst>
                      <a:ext uri="{FF2B5EF4-FFF2-40B4-BE49-F238E27FC236}">
                        <a16:creationId xmlns:a16="http://schemas.microsoft.com/office/drawing/2014/main" id="{65BE4D3A-9B90-2E2C-D89C-0EBBB0FFB23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36" name="Text Box 3086">
                    <a:extLst>
                      <a:ext uri="{FF2B5EF4-FFF2-40B4-BE49-F238E27FC236}">
                        <a16:creationId xmlns:a16="http://schemas.microsoft.com/office/drawing/2014/main" id="{F82C3F7B-0AF1-865C-C238-DE41BC67077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718" name="link">
                  <a:extLst>
                    <a:ext uri="{FF2B5EF4-FFF2-40B4-BE49-F238E27FC236}">
                      <a16:creationId xmlns:a16="http://schemas.microsoft.com/office/drawing/2014/main" id="{EF84ED89-6A8A-BBE3-2235-BBE206AE036E}"/>
                    </a:ext>
                  </a:extLst>
                </p:cNvPr>
                <p:cNvGrpSpPr/>
                <p:nvPr/>
              </p:nvGrpSpPr>
              <p:grpSpPr>
                <a:xfrm>
                  <a:off x="41644138" y="11211620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216" name="Star: 5 Points 4225">
                    <a:hlinkClick r:id="rId21"/>
                    <a:extLst>
                      <a:ext uri="{FF2B5EF4-FFF2-40B4-BE49-F238E27FC236}">
                        <a16:creationId xmlns:a16="http://schemas.microsoft.com/office/drawing/2014/main" id="{8B48E709-2E69-BDB3-ABAB-FAF8F0A8811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217" name="Star: 5 Points 4226">
                    <a:hlinkClick r:id="rId22"/>
                    <a:extLst>
                      <a:ext uri="{FF2B5EF4-FFF2-40B4-BE49-F238E27FC236}">
                        <a16:creationId xmlns:a16="http://schemas.microsoft.com/office/drawing/2014/main" id="{FFE04CC0-13FB-9564-87DC-35C457F4D08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219" name="Star: 5 Points 4227">
                    <a:extLst>
                      <a:ext uri="{FF2B5EF4-FFF2-40B4-BE49-F238E27FC236}">
                        <a16:creationId xmlns:a16="http://schemas.microsoft.com/office/drawing/2014/main" id="{F5B7AE09-7E20-B252-05DD-95C0A14765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57" name="FTU - dermatome for T1">
                <a:extLst>
                  <a:ext uri="{FF2B5EF4-FFF2-40B4-BE49-F238E27FC236}">
                    <a16:creationId xmlns:a16="http://schemas.microsoft.com/office/drawing/2014/main" id="{3C26C2E6-8C20-05EB-283B-104DADF4317B}"/>
                  </a:ext>
                </a:extLst>
              </p:cNvPr>
              <p:cNvGrpSpPr/>
              <p:nvPr/>
            </p:nvGrpSpPr>
            <p:grpSpPr>
              <a:xfrm>
                <a:off x="41099896" y="11312961"/>
                <a:ext cx="1440000" cy="216000"/>
                <a:chOff x="41099896" y="11312961"/>
                <a:chExt cx="1440000" cy="216000"/>
              </a:xfrm>
            </p:grpSpPr>
            <p:sp>
              <p:nvSpPr>
                <p:cNvPr id="1189" name="FTU - dermatome for T1">
                  <a:extLst>
                    <a:ext uri="{FF2B5EF4-FFF2-40B4-BE49-F238E27FC236}">
                      <a16:creationId xmlns:a16="http://schemas.microsoft.com/office/drawing/2014/main" id="{3186C0CA-9B6D-C1EB-8099-3A391CBCA864}"/>
                    </a:ext>
                  </a:extLst>
                </p:cNvPr>
                <p:cNvSpPr txBox="1"/>
                <p:nvPr/>
              </p:nvSpPr>
              <p:spPr>
                <a:xfrm>
                  <a:off x="41099896" y="1131296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T1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195" name="dock">
                  <a:extLst>
                    <a:ext uri="{FF2B5EF4-FFF2-40B4-BE49-F238E27FC236}">
                      <a16:creationId xmlns:a16="http://schemas.microsoft.com/office/drawing/2014/main" id="{5800147F-B520-18F2-DB4E-57F64C7EB01F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1329545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198" name="Text Box 3086">
                    <a:extLst>
                      <a:ext uri="{FF2B5EF4-FFF2-40B4-BE49-F238E27FC236}">
                        <a16:creationId xmlns:a16="http://schemas.microsoft.com/office/drawing/2014/main" id="{7D92831B-D6D0-F6CA-5C05-60332ACF3DF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9" name="Text Box 3086">
                    <a:extLst>
                      <a:ext uri="{FF2B5EF4-FFF2-40B4-BE49-F238E27FC236}">
                        <a16:creationId xmlns:a16="http://schemas.microsoft.com/office/drawing/2014/main" id="{0C4C7E47-7C04-52B0-B8D2-E280C69E3DA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0" name="Text Box 3086">
                    <a:extLst>
                      <a:ext uri="{FF2B5EF4-FFF2-40B4-BE49-F238E27FC236}">
                        <a16:creationId xmlns:a16="http://schemas.microsoft.com/office/drawing/2014/main" id="{E1BD50B8-D358-CD35-EBA5-CA29BBED2C0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91" name="link">
                  <a:extLst>
                    <a:ext uri="{FF2B5EF4-FFF2-40B4-BE49-F238E27FC236}">
                      <a16:creationId xmlns:a16="http://schemas.microsoft.com/office/drawing/2014/main" id="{FCD2D830-A18B-903A-45E8-57EE5637F48E}"/>
                    </a:ext>
                  </a:extLst>
                </p:cNvPr>
                <p:cNvGrpSpPr/>
                <p:nvPr/>
              </p:nvGrpSpPr>
              <p:grpSpPr>
                <a:xfrm>
                  <a:off x="41644138" y="11436245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192" name="Star: 5 Points 4345">
                    <a:hlinkClick r:id="rId21"/>
                    <a:extLst>
                      <a:ext uri="{FF2B5EF4-FFF2-40B4-BE49-F238E27FC236}">
                        <a16:creationId xmlns:a16="http://schemas.microsoft.com/office/drawing/2014/main" id="{C4B04718-DB99-B901-0407-8B326357FA4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193" name="Star: 5 Points 4346">
                    <a:hlinkClick r:id="rId22"/>
                    <a:extLst>
                      <a:ext uri="{FF2B5EF4-FFF2-40B4-BE49-F238E27FC236}">
                        <a16:creationId xmlns:a16="http://schemas.microsoft.com/office/drawing/2014/main" id="{6C0DDBBB-30F5-405B-D847-1D9132438C3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194" name="Star: 5 Points 4347">
                    <a:extLst>
                      <a:ext uri="{FF2B5EF4-FFF2-40B4-BE49-F238E27FC236}">
                        <a16:creationId xmlns:a16="http://schemas.microsoft.com/office/drawing/2014/main" id="{C448CDF7-E745-8743-ADBD-9905C34FF12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58" name="FTU - dermatome for T2">
                <a:extLst>
                  <a:ext uri="{FF2B5EF4-FFF2-40B4-BE49-F238E27FC236}">
                    <a16:creationId xmlns:a16="http://schemas.microsoft.com/office/drawing/2014/main" id="{8A676399-897B-7706-9563-9E4658D0D030}"/>
                  </a:ext>
                </a:extLst>
              </p:cNvPr>
              <p:cNvGrpSpPr/>
              <p:nvPr/>
            </p:nvGrpSpPr>
            <p:grpSpPr>
              <a:xfrm>
                <a:off x="41099896" y="11562393"/>
                <a:ext cx="1440000" cy="216000"/>
                <a:chOff x="41099896" y="11562393"/>
                <a:chExt cx="1440000" cy="216000"/>
              </a:xfrm>
            </p:grpSpPr>
            <p:sp>
              <p:nvSpPr>
                <p:cNvPr id="1173" name="FTU - dermatome for T2">
                  <a:extLst>
                    <a:ext uri="{FF2B5EF4-FFF2-40B4-BE49-F238E27FC236}">
                      <a16:creationId xmlns:a16="http://schemas.microsoft.com/office/drawing/2014/main" id="{74800A22-CCDA-E124-003F-68109D4C36F9}"/>
                    </a:ext>
                  </a:extLst>
                </p:cNvPr>
                <p:cNvSpPr txBox="1"/>
                <p:nvPr/>
              </p:nvSpPr>
              <p:spPr>
                <a:xfrm>
                  <a:off x="41099896" y="1156239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T2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179" name="dock">
                  <a:extLst>
                    <a:ext uri="{FF2B5EF4-FFF2-40B4-BE49-F238E27FC236}">
                      <a16:creationId xmlns:a16="http://schemas.microsoft.com/office/drawing/2014/main" id="{5882A7CC-FE94-CF36-D64F-70DB47C6CB25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157897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182" name="Text Box 3086">
                    <a:extLst>
                      <a:ext uri="{FF2B5EF4-FFF2-40B4-BE49-F238E27FC236}">
                        <a16:creationId xmlns:a16="http://schemas.microsoft.com/office/drawing/2014/main" id="{6FAE299F-7DBA-2CA3-DA20-700CD2E9FC3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3" name="Text Box 3086">
                    <a:extLst>
                      <a:ext uri="{FF2B5EF4-FFF2-40B4-BE49-F238E27FC236}">
                        <a16:creationId xmlns:a16="http://schemas.microsoft.com/office/drawing/2014/main" id="{95A6AE6E-B24E-066F-A8C7-06C3146D348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4" name="Text Box 3086">
                    <a:extLst>
                      <a:ext uri="{FF2B5EF4-FFF2-40B4-BE49-F238E27FC236}">
                        <a16:creationId xmlns:a16="http://schemas.microsoft.com/office/drawing/2014/main" id="{15272731-71AC-FFE8-29B4-2E8925251AE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5" name="link">
                  <a:extLst>
                    <a:ext uri="{FF2B5EF4-FFF2-40B4-BE49-F238E27FC236}">
                      <a16:creationId xmlns:a16="http://schemas.microsoft.com/office/drawing/2014/main" id="{8C96072B-6661-26F3-A73A-C366D450DE2D}"/>
                    </a:ext>
                  </a:extLst>
                </p:cNvPr>
                <p:cNvGrpSpPr/>
                <p:nvPr/>
              </p:nvGrpSpPr>
              <p:grpSpPr>
                <a:xfrm>
                  <a:off x="41644138" y="11685677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176" name="Star: 5 Points 4329">
                    <a:hlinkClick r:id="rId21"/>
                    <a:extLst>
                      <a:ext uri="{FF2B5EF4-FFF2-40B4-BE49-F238E27FC236}">
                        <a16:creationId xmlns:a16="http://schemas.microsoft.com/office/drawing/2014/main" id="{AC10DBDD-0C2A-9416-8802-78D8DC43A64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177" name="Star: 5 Points 4330">
                    <a:hlinkClick r:id="rId22"/>
                    <a:extLst>
                      <a:ext uri="{FF2B5EF4-FFF2-40B4-BE49-F238E27FC236}">
                        <a16:creationId xmlns:a16="http://schemas.microsoft.com/office/drawing/2014/main" id="{B4B833A5-CB41-1A3E-0968-6855D8B2E90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178" name="Star: 5 Points 4331">
                    <a:extLst>
                      <a:ext uri="{FF2B5EF4-FFF2-40B4-BE49-F238E27FC236}">
                        <a16:creationId xmlns:a16="http://schemas.microsoft.com/office/drawing/2014/main" id="{74A96250-7E15-7CA4-7259-5197C931F41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59" name="FTU - dermatome for T3">
                <a:extLst>
                  <a:ext uri="{FF2B5EF4-FFF2-40B4-BE49-F238E27FC236}">
                    <a16:creationId xmlns:a16="http://schemas.microsoft.com/office/drawing/2014/main" id="{67575421-6CE2-33EC-602B-3C685127BE94}"/>
                  </a:ext>
                </a:extLst>
              </p:cNvPr>
              <p:cNvGrpSpPr/>
              <p:nvPr/>
            </p:nvGrpSpPr>
            <p:grpSpPr>
              <a:xfrm>
                <a:off x="41099896" y="11811825"/>
                <a:ext cx="1440000" cy="216000"/>
                <a:chOff x="41099896" y="11811825"/>
                <a:chExt cx="1440000" cy="216000"/>
              </a:xfrm>
            </p:grpSpPr>
            <p:sp>
              <p:nvSpPr>
                <p:cNvPr id="1157" name="FTU - dermatome for T3">
                  <a:extLst>
                    <a:ext uri="{FF2B5EF4-FFF2-40B4-BE49-F238E27FC236}">
                      <a16:creationId xmlns:a16="http://schemas.microsoft.com/office/drawing/2014/main" id="{DA2D2F96-64BF-941D-FBFA-805C25BF95C4}"/>
                    </a:ext>
                  </a:extLst>
                </p:cNvPr>
                <p:cNvSpPr txBox="1"/>
                <p:nvPr/>
              </p:nvSpPr>
              <p:spPr>
                <a:xfrm>
                  <a:off x="41099896" y="1181182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T3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163" name="dock">
                  <a:extLst>
                    <a:ext uri="{FF2B5EF4-FFF2-40B4-BE49-F238E27FC236}">
                      <a16:creationId xmlns:a16="http://schemas.microsoft.com/office/drawing/2014/main" id="{B87730C3-B1EC-7A04-B2B2-86C1BD23DDCC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182840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166" name="Text Box 3086">
                    <a:extLst>
                      <a:ext uri="{FF2B5EF4-FFF2-40B4-BE49-F238E27FC236}">
                        <a16:creationId xmlns:a16="http://schemas.microsoft.com/office/drawing/2014/main" id="{0C1206A5-F711-62B2-5920-12C1C924EEC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67" name="Text Box 3086">
                    <a:extLst>
                      <a:ext uri="{FF2B5EF4-FFF2-40B4-BE49-F238E27FC236}">
                        <a16:creationId xmlns:a16="http://schemas.microsoft.com/office/drawing/2014/main" id="{F1143B99-8D59-D98A-0E0C-76D16E3F521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68" name="Text Box 3086">
                    <a:extLst>
                      <a:ext uri="{FF2B5EF4-FFF2-40B4-BE49-F238E27FC236}">
                        <a16:creationId xmlns:a16="http://schemas.microsoft.com/office/drawing/2014/main" id="{922D65A0-DCD3-7FBE-8F8A-0B4398174B8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59" name="link">
                  <a:extLst>
                    <a:ext uri="{FF2B5EF4-FFF2-40B4-BE49-F238E27FC236}">
                      <a16:creationId xmlns:a16="http://schemas.microsoft.com/office/drawing/2014/main" id="{3042E1AC-4914-125F-6BB0-ECD3FB607B07}"/>
                    </a:ext>
                  </a:extLst>
                </p:cNvPr>
                <p:cNvGrpSpPr/>
                <p:nvPr/>
              </p:nvGrpSpPr>
              <p:grpSpPr>
                <a:xfrm>
                  <a:off x="41644138" y="11935109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160" name="Star: 5 Points 4313">
                    <a:hlinkClick r:id="rId21"/>
                    <a:extLst>
                      <a:ext uri="{FF2B5EF4-FFF2-40B4-BE49-F238E27FC236}">
                        <a16:creationId xmlns:a16="http://schemas.microsoft.com/office/drawing/2014/main" id="{CE2E9AAE-E016-6394-011B-9ED50DE46C2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161" name="Star: 5 Points 4314">
                    <a:hlinkClick r:id="rId22"/>
                    <a:extLst>
                      <a:ext uri="{FF2B5EF4-FFF2-40B4-BE49-F238E27FC236}">
                        <a16:creationId xmlns:a16="http://schemas.microsoft.com/office/drawing/2014/main" id="{D6112411-87DF-860B-FD67-4F194065C32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162" name="Star: 5 Points 4315">
                    <a:extLst>
                      <a:ext uri="{FF2B5EF4-FFF2-40B4-BE49-F238E27FC236}">
                        <a16:creationId xmlns:a16="http://schemas.microsoft.com/office/drawing/2014/main" id="{7CFE0E88-30DD-EF34-B374-1E5D0BDA6FE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0" name="FTU - dermatome for T4">
                <a:extLst>
                  <a:ext uri="{FF2B5EF4-FFF2-40B4-BE49-F238E27FC236}">
                    <a16:creationId xmlns:a16="http://schemas.microsoft.com/office/drawing/2014/main" id="{B003343E-EF46-EE47-EE73-9AC5BE12DACC}"/>
                  </a:ext>
                </a:extLst>
              </p:cNvPr>
              <p:cNvGrpSpPr/>
              <p:nvPr/>
            </p:nvGrpSpPr>
            <p:grpSpPr>
              <a:xfrm>
                <a:off x="41099896" y="12061257"/>
                <a:ext cx="1440000" cy="216000"/>
                <a:chOff x="41099896" y="12061257"/>
                <a:chExt cx="1440000" cy="216000"/>
              </a:xfrm>
            </p:grpSpPr>
            <p:sp>
              <p:nvSpPr>
                <p:cNvPr id="6571" name="FTU - dermatome for T4">
                  <a:extLst>
                    <a:ext uri="{FF2B5EF4-FFF2-40B4-BE49-F238E27FC236}">
                      <a16:creationId xmlns:a16="http://schemas.microsoft.com/office/drawing/2014/main" id="{80271165-C352-197C-929F-8FB54CAB7EE8}"/>
                    </a:ext>
                  </a:extLst>
                </p:cNvPr>
                <p:cNvSpPr txBox="1"/>
                <p:nvPr/>
              </p:nvSpPr>
              <p:spPr>
                <a:xfrm>
                  <a:off x="41099896" y="12061257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T4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89" name="dock">
                  <a:extLst>
                    <a:ext uri="{FF2B5EF4-FFF2-40B4-BE49-F238E27FC236}">
                      <a16:creationId xmlns:a16="http://schemas.microsoft.com/office/drawing/2014/main" id="{7DCBA223-7E1C-14B4-C451-9D356C98C58E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2077841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600" name="Text Box 3086">
                    <a:extLst>
                      <a:ext uri="{FF2B5EF4-FFF2-40B4-BE49-F238E27FC236}">
                        <a16:creationId xmlns:a16="http://schemas.microsoft.com/office/drawing/2014/main" id="{C5F4C2D8-BB7E-5CF5-75EC-C5710844B3E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01" name="Text Box 3086">
                    <a:extLst>
                      <a:ext uri="{FF2B5EF4-FFF2-40B4-BE49-F238E27FC236}">
                        <a16:creationId xmlns:a16="http://schemas.microsoft.com/office/drawing/2014/main" id="{EA04D54B-EBD6-5BC4-33B7-31E02393A2E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52" name="Text Box 3086">
                    <a:extLst>
                      <a:ext uri="{FF2B5EF4-FFF2-40B4-BE49-F238E27FC236}">
                        <a16:creationId xmlns:a16="http://schemas.microsoft.com/office/drawing/2014/main" id="{D065A024-13EE-2C62-8DEC-BA70B01492D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577" name="link">
                  <a:extLst>
                    <a:ext uri="{FF2B5EF4-FFF2-40B4-BE49-F238E27FC236}">
                      <a16:creationId xmlns:a16="http://schemas.microsoft.com/office/drawing/2014/main" id="{F1A95F35-EE2F-3588-58B9-578FDD477A92}"/>
                    </a:ext>
                  </a:extLst>
                </p:cNvPr>
                <p:cNvGrpSpPr/>
                <p:nvPr/>
              </p:nvGrpSpPr>
              <p:grpSpPr>
                <a:xfrm>
                  <a:off x="41644138" y="12184541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582" name="Star: 5 Points 4297">
                    <a:hlinkClick r:id="rId21"/>
                    <a:extLst>
                      <a:ext uri="{FF2B5EF4-FFF2-40B4-BE49-F238E27FC236}">
                        <a16:creationId xmlns:a16="http://schemas.microsoft.com/office/drawing/2014/main" id="{5B520F06-BF0C-AD0B-F398-57E9FA529E0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583" name="Star: 5 Points 4298">
                    <a:hlinkClick r:id="rId22"/>
                    <a:extLst>
                      <a:ext uri="{FF2B5EF4-FFF2-40B4-BE49-F238E27FC236}">
                        <a16:creationId xmlns:a16="http://schemas.microsoft.com/office/drawing/2014/main" id="{C728B4E1-8221-EF10-C2FF-4D39FA6A31F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588" name="Star: 5 Points 4299">
                    <a:extLst>
                      <a:ext uri="{FF2B5EF4-FFF2-40B4-BE49-F238E27FC236}">
                        <a16:creationId xmlns:a16="http://schemas.microsoft.com/office/drawing/2014/main" id="{001D70F3-719B-6C11-9575-6457B9C0CB0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1" name="FTU - dermatome for T5">
                <a:extLst>
                  <a:ext uri="{FF2B5EF4-FFF2-40B4-BE49-F238E27FC236}">
                    <a16:creationId xmlns:a16="http://schemas.microsoft.com/office/drawing/2014/main" id="{B034A39D-C1F7-8908-D1B9-72C49948ED86}"/>
                  </a:ext>
                </a:extLst>
              </p:cNvPr>
              <p:cNvGrpSpPr/>
              <p:nvPr/>
            </p:nvGrpSpPr>
            <p:grpSpPr>
              <a:xfrm>
                <a:off x="41099896" y="12310689"/>
                <a:ext cx="1440000" cy="216000"/>
                <a:chOff x="41099896" y="12310689"/>
                <a:chExt cx="1440000" cy="216000"/>
              </a:xfrm>
            </p:grpSpPr>
            <p:sp>
              <p:nvSpPr>
                <p:cNvPr id="6523" name="FTU - dermatome for T5">
                  <a:extLst>
                    <a:ext uri="{FF2B5EF4-FFF2-40B4-BE49-F238E27FC236}">
                      <a16:creationId xmlns:a16="http://schemas.microsoft.com/office/drawing/2014/main" id="{95CC0E1D-62DC-606E-339A-E70B56D0AB96}"/>
                    </a:ext>
                  </a:extLst>
                </p:cNvPr>
                <p:cNvSpPr txBox="1"/>
                <p:nvPr/>
              </p:nvSpPr>
              <p:spPr>
                <a:xfrm>
                  <a:off x="41099896" y="1231068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T5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41" name="dock">
                  <a:extLst>
                    <a:ext uri="{FF2B5EF4-FFF2-40B4-BE49-F238E27FC236}">
                      <a16:creationId xmlns:a16="http://schemas.microsoft.com/office/drawing/2014/main" id="{98427B95-8166-5893-F423-09FBA86207CD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232727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552" name="Text Box 3086">
                    <a:extLst>
                      <a:ext uri="{FF2B5EF4-FFF2-40B4-BE49-F238E27FC236}">
                        <a16:creationId xmlns:a16="http://schemas.microsoft.com/office/drawing/2014/main" id="{2EC0641E-493A-8006-8F9C-77ECFB9995E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53" name="Text Box 3086">
                    <a:extLst>
                      <a:ext uri="{FF2B5EF4-FFF2-40B4-BE49-F238E27FC236}">
                        <a16:creationId xmlns:a16="http://schemas.microsoft.com/office/drawing/2014/main" id="{F5E39EDB-0AA4-38BD-81F9-17924A03A13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58" name="Text Box 3086">
                    <a:extLst>
                      <a:ext uri="{FF2B5EF4-FFF2-40B4-BE49-F238E27FC236}">
                        <a16:creationId xmlns:a16="http://schemas.microsoft.com/office/drawing/2014/main" id="{757F287C-0AD4-24D8-CFAF-E2A6216F340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529" name="link">
                  <a:extLst>
                    <a:ext uri="{FF2B5EF4-FFF2-40B4-BE49-F238E27FC236}">
                      <a16:creationId xmlns:a16="http://schemas.microsoft.com/office/drawing/2014/main" id="{79183439-E037-C47F-A98C-B413071E8D5F}"/>
                    </a:ext>
                  </a:extLst>
                </p:cNvPr>
                <p:cNvGrpSpPr/>
                <p:nvPr/>
              </p:nvGrpSpPr>
              <p:grpSpPr>
                <a:xfrm>
                  <a:off x="41644138" y="12433973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534" name="Star: 5 Points 4281">
                    <a:hlinkClick r:id="rId21"/>
                    <a:extLst>
                      <a:ext uri="{FF2B5EF4-FFF2-40B4-BE49-F238E27FC236}">
                        <a16:creationId xmlns:a16="http://schemas.microsoft.com/office/drawing/2014/main" id="{491D7CEF-75C4-C404-FF75-ECDA78B1AD1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535" name="Star: 5 Points 4282">
                    <a:hlinkClick r:id="rId22"/>
                    <a:extLst>
                      <a:ext uri="{FF2B5EF4-FFF2-40B4-BE49-F238E27FC236}">
                        <a16:creationId xmlns:a16="http://schemas.microsoft.com/office/drawing/2014/main" id="{2E373A36-EDF2-9E5A-7A20-B590D684BA7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540" name="Star: 5 Points 4283">
                    <a:extLst>
                      <a:ext uri="{FF2B5EF4-FFF2-40B4-BE49-F238E27FC236}">
                        <a16:creationId xmlns:a16="http://schemas.microsoft.com/office/drawing/2014/main" id="{742FC4E1-1E83-C9E3-1D5B-43DE975C917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2" name="FTU - dermatome for T6">
                <a:extLst>
                  <a:ext uri="{FF2B5EF4-FFF2-40B4-BE49-F238E27FC236}">
                    <a16:creationId xmlns:a16="http://schemas.microsoft.com/office/drawing/2014/main" id="{3F4B77AD-7293-000E-3521-9B081CB46B85}"/>
                  </a:ext>
                </a:extLst>
              </p:cNvPr>
              <p:cNvGrpSpPr/>
              <p:nvPr/>
            </p:nvGrpSpPr>
            <p:grpSpPr>
              <a:xfrm>
                <a:off x="41099896" y="12560121"/>
                <a:ext cx="1440000" cy="216000"/>
                <a:chOff x="41099896" y="12560121"/>
                <a:chExt cx="1440000" cy="216000"/>
              </a:xfrm>
            </p:grpSpPr>
            <p:sp>
              <p:nvSpPr>
                <p:cNvPr id="6262" name="FTU - dermatome for T6">
                  <a:extLst>
                    <a:ext uri="{FF2B5EF4-FFF2-40B4-BE49-F238E27FC236}">
                      <a16:creationId xmlns:a16="http://schemas.microsoft.com/office/drawing/2014/main" id="{449E6293-1799-209C-D270-5DBD02B46316}"/>
                    </a:ext>
                  </a:extLst>
                </p:cNvPr>
                <p:cNvSpPr txBox="1"/>
                <p:nvPr/>
              </p:nvSpPr>
              <p:spPr>
                <a:xfrm>
                  <a:off x="41099896" y="1256012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T6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493" name="dock">
                  <a:extLst>
                    <a:ext uri="{FF2B5EF4-FFF2-40B4-BE49-F238E27FC236}">
                      <a16:creationId xmlns:a16="http://schemas.microsoft.com/office/drawing/2014/main" id="{E66469DA-2CC1-09E4-317C-F87C430025F5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2576705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504" name="Text Box 3086">
                    <a:extLst>
                      <a:ext uri="{FF2B5EF4-FFF2-40B4-BE49-F238E27FC236}">
                        <a16:creationId xmlns:a16="http://schemas.microsoft.com/office/drawing/2014/main" id="{F10FC28E-6F97-25C8-2489-1CE235853FF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05" name="Text Box 3086">
                    <a:extLst>
                      <a:ext uri="{FF2B5EF4-FFF2-40B4-BE49-F238E27FC236}">
                        <a16:creationId xmlns:a16="http://schemas.microsoft.com/office/drawing/2014/main" id="{18F29BE4-7FC0-D784-37EC-2CC4C7E9815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10" name="Text Box 3086">
                    <a:extLst>
                      <a:ext uri="{FF2B5EF4-FFF2-40B4-BE49-F238E27FC236}">
                        <a16:creationId xmlns:a16="http://schemas.microsoft.com/office/drawing/2014/main" id="{ACB2BDEF-E45C-B687-6E82-3C182C2257B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81" name="link">
                  <a:extLst>
                    <a:ext uri="{FF2B5EF4-FFF2-40B4-BE49-F238E27FC236}">
                      <a16:creationId xmlns:a16="http://schemas.microsoft.com/office/drawing/2014/main" id="{B9883AF8-3158-28B7-1F54-D30882B5CA26}"/>
                    </a:ext>
                  </a:extLst>
                </p:cNvPr>
                <p:cNvGrpSpPr/>
                <p:nvPr/>
              </p:nvGrpSpPr>
              <p:grpSpPr>
                <a:xfrm>
                  <a:off x="41644138" y="12683405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486" name="Star: 5 Points 4265">
                    <a:hlinkClick r:id="rId21"/>
                    <a:extLst>
                      <a:ext uri="{FF2B5EF4-FFF2-40B4-BE49-F238E27FC236}">
                        <a16:creationId xmlns:a16="http://schemas.microsoft.com/office/drawing/2014/main" id="{D4F54145-1F08-E095-10C8-AF47D5DD889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487" name="Star: 5 Points 4266">
                    <a:hlinkClick r:id="rId22"/>
                    <a:extLst>
                      <a:ext uri="{FF2B5EF4-FFF2-40B4-BE49-F238E27FC236}">
                        <a16:creationId xmlns:a16="http://schemas.microsoft.com/office/drawing/2014/main" id="{4B28F1FB-25B8-7FAF-9B61-0F5F70D4615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492" name="Star: 5 Points 4267">
                    <a:extLst>
                      <a:ext uri="{FF2B5EF4-FFF2-40B4-BE49-F238E27FC236}">
                        <a16:creationId xmlns:a16="http://schemas.microsoft.com/office/drawing/2014/main" id="{794CE9FF-39A3-8030-AD67-BA05348B3AE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3" name="FTU - dermatome for T7">
                <a:extLst>
                  <a:ext uri="{FF2B5EF4-FFF2-40B4-BE49-F238E27FC236}">
                    <a16:creationId xmlns:a16="http://schemas.microsoft.com/office/drawing/2014/main" id="{3CB7E2E3-BA41-9355-786D-C87268AA9B7F}"/>
                  </a:ext>
                </a:extLst>
              </p:cNvPr>
              <p:cNvGrpSpPr/>
              <p:nvPr/>
            </p:nvGrpSpPr>
            <p:grpSpPr>
              <a:xfrm>
                <a:off x="41099896" y="12809553"/>
                <a:ext cx="1440000" cy="216000"/>
                <a:chOff x="41099896" y="12809553"/>
                <a:chExt cx="1440000" cy="216000"/>
              </a:xfrm>
            </p:grpSpPr>
            <p:sp>
              <p:nvSpPr>
                <p:cNvPr id="6217" name="FTU - dermatome for T7">
                  <a:extLst>
                    <a:ext uri="{FF2B5EF4-FFF2-40B4-BE49-F238E27FC236}">
                      <a16:creationId xmlns:a16="http://schemas.microsoft.com/office/drawing/2014/main" id="{8AE88F25-FA29-DC17-3647-AB5D92121589}"/>
                    </a:ext>
                  </a:extLst>
                </p:cNvPr>
                <p:cNvSpPr txBox="1"/>
                <p:nvPr/>
              </p:nvSpPr>
              <p:spPr>
                <a:xfrm>
                  <a:off x="41099896" y="1280955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T7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232" name="dock">
                  <a:extLst>
                    <a:ext uri="{FF2B5EF4-FFF2-40B4-BE49-F238E27FC236}">
                      <a16:creationId xmlns:a16="http://schemas.microsoft.com/office/drawing/2014/main" id="{DE082071-A6FD-9187-F5D5-3B860EF688D5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282613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243" name="Text Box 3086">
                    <a:extLst>
                      <a:ext uri="{FF2B5EF4-FFF2-40B4-BE49-F238E27FC236}">
                        <a16:creationId xmlns:a16="http://schemas.microsoft.com/office/drawing/2014/main" id="{C8A124FE-8B8D-11FD-EAA6-23F0A3CD127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44" name="Text Box 3086">
                    <a:extLst>
                      <a:ext uri="{FF2B5EF4-FFF2-40B4-BE49-F238E27FC236}">
                        <a16:creationId xmlns:a16="http://schemas.microsoft.com/office/drawing/2014/main" id="{A32B01AC-6CE8-2B31-0C3F-6A262C5DA34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49" name="Text Box 3086">
                    <a:extLst>
                      <a:ext uri="{FF2B5EF4-FFF2-40B4-BE49-F238E27FC236}">
                        <a16:creationId xmlns:a16="http://schemas.microsoft.com/office/drawing/2014/main" id="{5D2C9A87-1B87-F0A9-425C-E078F34CBB6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220" name="link">
                  <a:extLst>
                    <a:ext uri="{FF2B5EF4-FFF2-40B4-BE49-F238E27FC236}">
                      <a16:creationId xmlns:a16="http://schemas.microsoft.com/office/drawing/2014/main" id="{7746904E-E9BC-EEDE-FD07-694A9F0D520A}"/>
                    </a:ext>
                  </a:extLst>
                </p:cNvPr>
                <p:cNvGrpSpPr/>
                <p:nvPr/>
              </p:nvGrpSpPr>
              <p:grpSpPr>
                <a:xfrm>
                  <a:off x="41644138" y="12932837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225" name="Star: 5 Points 4249">
                    <a:hlinkClick r:id="rId21"/>
                    <a:extLst>
                      <a:ext uri="{FF2B5EF4-FFF2-40B4-BE49-F238E27FC236}">
                        <a16:creationId xmlns:a16="http://schemas.microsoft.com/office/drawing/2014/main" id="{8266C3CD-45F0-7141-08B2-2691698BBC2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226" name="Star: 5 Points 4250">
                    <a:hlinkClick r:id="rId22"/>
                    <a:extLst>
                      <a:ext uri="{FF2B5EF4-FFF2-40B4-BE49-F238E27FC236}">
                        <a16:creationId xmlns:a16="http://schemas.microsoft.com/office/drawing/2014/main" id="{A02B4BA2-39CC-E9C7-CAAF-CEF1CE33784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231" name="Star: 5 Points 4251">
                    <a:extLst>
                      <a:ext uri="{FF2B5EF4-FFF2-40B4-BE49-F238E27FC236}">
                        <a16:creationId xmlns:a16="http://schemas.microsoft.com/office/drawing/2014/main" id="{183B8722-C7B8-8223-602E-E5276802521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4" name="FTU - dermatome for T8">
                <a:extLst>
                  <a:ext uri="{FF2B5EF4-FFF2-40B4-BE49-F238E27FC236}">
                    <a16:creationId xmlns:a16="http://schemas.microsoft.com/office/drawing/2014/main" id="{E65AAB77-EDA3-D50C-EF22-51FA1E83C39D}"/>
                  </a:ext>
                </a:extLst>
              </p:cNvPr>
              <p:cNvGrpSpPr/>
              <p:nvPr/>
            </p:nvGrpSpPr>
            <p:grpSpPr>
              <a:xfrm>
                <a:off x="41099896" y="13058985"/>
                <a:ext cx="1440000" cy="216000"/>
                <a:chOff x="41099896" y="13058985"/>
                <a:chExt cx="1440000" cy="216000"/>
              </a:xfrm>
            </p:grpSpPr>
            <p:sp>
              <p:nvSpPr>
                <p:cNvPr id="6194" name="FTU - dermatome for T8">
                  <a:extLst>
                    <a:ext uri="{FF2B5EF4-FFF2-40B4-BE49-F238E27FC236}">
                      <a16:creationId xmlns:a16="http://schemas.microsoft.com/office/drawing/2014/main" id="{4AC4CCDA-2E16-F475-EB80-17E6B00EEAD5}"/>
                    </a:ext>
                  </a:extLst>
                </p:cNvPr>
                <p:cNvSpPr txBox="1"/>
                <p:nvPr/>
              </p:nvSpPr>
              <p:spPr>
                <a:xfrm>
                  <a:off x="41099896" y="1305898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T8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724" name="dock">
                  <a:extLst>
                    <a:ext uri="{FF2B5EF4-FFF2-40B4-BE49-F238E27FC236}">
                      <a16:creationId xmlns:a16="http://schemas.microsoft.com/office/drawing/2014/main" id="{33F0AA8B-B999-891E-49A2-AAACCB204283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307556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767" name="Text Box 3086">
                    <a:extLst>
                      <a:ext uri="{FF2B5EF4-FFF2-40B4-BE49-F238E27FC236}">
                        <a16:creationId xmlns:a16="http://schemas.microsoft.com/office/drawing/2014/main" id="{405012E5-52CA-2675-FBF1-CAD8741B719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08" name="Text Box 3086">
                    <a:extLst>
                      <a:ext uri="{FF2B5EF4-FFF2-40B4-BE49-F238E27FC236}">
                        <a16:creationId xmlns:a16="http://schemas.microsoft.com/office/drawing/2014/main" id="{8CA5DCC3-CD7F-50C1-1669-FFE6FC4344B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12" name="Text Box 3086">
                    <a:extLst>
                      <a:ext uri="{FF2B5EF4-FFF2-40B4-BE49-F238E27FC236}">
                        <a16:creationId xmlns:a16="http://schemas.microsoft.com/office/drawing/2014/main" id="{69F50239-78C8-E03D-54C6-2E4D0E48663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201" name="link">
                  <a:extLst>
                    <a:ext uri="{FF2B5EF4-FFF2-40B4-BE49-F238E27FC236}">
                      <a16:creationId xmlns:a16="http://schemas.microsoft.com/office/drawing/2014/main" id="{BAC4D247-0CB2-028F-56C5-040840AC7E5A}"/>
                    </a:ext>
                  </a:extLst>
                </p:cNvPr>
                <p:cNvGrpSpPr/>
                <p:nvPr/>
              </p:nvGrpSpPr>
              <p:grpSpPr>
                <a:xfrm>
                  <a:off x="41644138" y="13182269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202" name="Star: 5 Points 4465">
                    <a:hlinkClick r:id="rId21"/>
                    <a:extLst>
                      <a:ext uri="{FF2B5EF4-FFF2-40B4-BE49-F238E27FC236}">
                        <a16:creationId xmlns:a16="http://schemas.microsoft.com/office/drawing/2014/main" id="{F1B0EF22-AD23-88FA-261E-AA9B88364A1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207" name="Star: 5 Points 4466">
                    <a:hlinkClick r:id="rId22"/>
                    <a:extLst>
                      <a:ext uri="{FF2B5EF4-FFF2-40B4-BE49-F238E27FC236}">
                        <a16:creationId xmlns:a16="http://schemas.microsoft.com/office/drawing/2014/main" id="{07AA9789-0D6B-DFC7-2DE6-4FE04D44948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723" name="Star: 5 Points 4467">
                    <a:extLst>
                      <a:ext uri="{FF2B5EF4-FFF2-40B4-BE49-F238E27FC236}">
                        <a16:creationId xmlns:a16="http://schemas.microsoft.com/office/drawing/2014/main" id="{F9F7BBE0-7B64-CFEA-09D6-0519A22DAF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5" name="FTU - dermatome for T9">
                <a:extLst>
                  <a:ext uri="{FF2B5EF4-FFF2-40B4-BE49-F238E27FC236}">
                    <a16:creationId xmlns:a16="http://schemas.microsoft.com/office/drawing/2014/main" id="{8DA572B2-CCEE-B55B-BBEC-1BED36A5EB4A}"/>
                  </a:ext>
                </a:extLst>
              </p:cNvPr>
              <p:cNvGrpSpPr/>
              <p:nvPr/>
            </p:nvGrpSpPr>
            <p:grpSpPr>
              <a:xfrm>
                <a:off x="41099896" y="13308417"/>
                <a:ext cx="1440000" cy="216000"/>
                <a:chOff x="41099896" y="13308417"/>
                <a:chExt cx="1440000" cy="216000"/>
              </a:xfrm>
            </p:grpSpPr>
            <p:sp>
              <p:nvSpPr>
                <p:cNvPr id="6146" name="FTU - dermatome for T9">
                  <a:extLst>
                    <a:ext uri="{FF2B5EF4-FFF2-40B4-BE49-F238E27FC236}">
                      <a16:creationId xmlns:a16="http://schemas.microsoft.com/office/drawing/2014/main" id="{1F09C65A-DF95-82D1-0DFF-091A2CB442A3}"/>
                    </a:ext>
                  </a:extLst>
                </p:cNvPr>
                <p:cNvSpPr txBox="1"/>
                <p:nvPr/>
              </p:nvSpPr>
              <p:spPr>
                <a:xfrm>
                  <a:off x="41099896" y="13308417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T9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164" name="dock">
                  <a:extLst>
                    <a:ext uri="{FF2B5EF4-FFF2-40B4-BE49-F238E27FC236}">
                      <a16:creationId xmlns:a16="http://schemas.microsoft.com/office/drawing/2014/main" id="{44AEB8FA-185D-3FDF-CAB5-C4A5455FC407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3325001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171" name="Text Box 3086">
                    <a:extLst>
                      <a:ext uri="{FF2B5EF4-FFF2-40B4-BE49-F238E27FC236}">
                        <a16:creationId xmlns:a16="http://schemas.microsoft.com/office/drawing/2014/main" id="{46D069DD-3477-5822-1E67-ED75051CC48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76" name="Text Box 3086">
                    <a:extLst>
                      <a:ext uri="{FF2B5EF4-FFF2-40B4-BE49-F238E27FC236}">
                        <a16:creationId xmlns:a16="http://schemas.microsoft.com/office/drawing/2014/main" id="{FFD2A6F6-37E4-79C1-1DCD-371B4D27C7D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77" name="Text Box 3086">
                    <a:extLst>
                      <a:ext uri="{FF2B5EF4-FFF2-40B4-BE49-F238E27FC236}">
                        <a16:creationId xmlns:a16="http://schemas.microsoft.com/office/drawing/2014/main" id="{858BF341-5BD3-16D9-63AC-486F058B6D0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152" name="link">
                  <a:extLst>
                    <a:ext uri="{FF2B5EF4-FFF2-40B4-BE49-F238E27FC236}">
                      <a16:creationId xmlns:a16="http://schemas.microsoft.com/office/drawing/2014/main" id="{7167E5AB-92A6-AC1A-F726-77A878FB1087}"/>
                    </a:ext>
                  </a:extLst>
                </p:cNvPr>
                <p:cNvGrpSpPr/>
                <p:nvPr/>
              </p:nvGrpSpPr>
              <p:grpSpPr>
                <a:xfrm>
                  <a:off x="41644138" y="13431701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153" name="Star: 5 Points 4449">
                    <a:hlinkClick r:id="rId21"/>
                    <a:extLst>
                      <a:ext uri="{FF2B5EF4-FFF2-40B4-BE49-F238E27FC236}">
                        <a16:creationId xmlns:a16="http://schemas.microsoft.com/office/drawing/2014/main" id="{EA7AB1C9-B974-579D-FE0C-C64AFFE2F2D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158" name="Star: 5 Points 4450">
                    <a:hlinkClick r:id="rId22"/>
                    <a:extLst>
                      <a:ext uri="{FF2B5EF4-FFF2-40B4-BE49-F238E27FC236}">
                        <a16:creationId xmlns:a16="http://schemas.microsoft.com/office/drawing/2014/main" id="{E6EC307A-0DE1-2727-5D54-6E6C328173F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159" name="Star: 5 Points 4451">
                    <a:extLst>
                      <a:ext uri="{FF2B5EF4-FFF2-40B4-BE49-F238E27FC236}">
                        <a16:creationId xmlns:a16="http://schemas.microsoft.com/office/drawing/2014/main" id="{74F1A1A3-3C02-BB5C-A337-85F97DB0A30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6" name="FTU - dermatome for T10">
                <a:extLst>
                  <a:ext uri="{FF2B5EF4-FFF2-40B4-BE49-F238E27FC236}">
                    <a16:creationId xmlns:a16="http://schemas.microsoft.com/office/drawing/2014/main" id="{57288D94-CCF4-EC14-0497-932D6CCF0769}"/>
                  </a:ext>
                </a:extLst>
              </p:cNvPr>
              <p:cNvGrpSpPr/>
              <p:nvPr/>
            </p:nvGrpSpPr>
            <p:grpSpPr>
              <a:xfrm>
                <a:off x="41099896" y="13557849"/>
                <a:ext cx="1440000" cy="216000"/>
                <a:chOff x="41099896" y="13557849"/>
                <a:chExt cx="1440000" cy="216000"/>
              </a:xfrm>
            </p:grpSpPr>
            <p:sp>
              <p:nvSpPr>
                <p:cNvPr id="6116" name="FTU - dermatome for T10">
                  <a:extLst>
                    <a:ext uri="{FF2B5EF4-FFF2-40B4-BE49-F238E27FC236}">
                      <a16:creationId xmlns:a16="http://schemas.microsoft.com/office/drawing/2014/main" id="{75AE3525-ACB7-3368-45D8-A7128D1774E7}"/>
                    </a:ext>
                  </a:extLst>
                </p:cNvPr>
                <p:cNvSpPr txBox="1"/>
                <p:nvPr/>
              </p:nvSpPr>
              <p:spPr>
                <a:xfrm>
                  <a:off x="41099896" y="1355784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T10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123" name="dock">
                  <a:extLst>
                    <a:ext uri="{FF2B5EF4-FFF2-40B4-BE49-F238E27FC236}">
                      <a16:creationId xmlns:a16="http://schemas.microsoft.com/office/drawing/2014/main" id="{AE38189B-0491-5088-7AAB-9933BFF9FF73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357443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134" name="Text Box 3086">
                    <a:extLst>
                      <a:ext uri="{FF2B5EF4-FFF2-40B4-BE49-F238E27FC236}">
                        <a16:creationId xmlns:a16="http://schemas.microsoft.com/office/drawing/2014/main" id="{E034631B-0F5A-BCE2-AE83-00261394E4F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35" name="Text Box 3086">
                    <a:extLst>
                      <a:ext uri="{FF2B5EF4-FFF2-40B4-BE49-F238E27FC236}">
                        <a16:creationId xmlns:a16="http://schemas.microsoft.com/office/drawing/2014/main" id="{8C1275E2-53F7-9326-B7D0-DE9A94A93A1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40" name="Text Box 3086">
                    <a:extLst>
                      <a:ext uri="{FF2B5EF4-FFF2-40B4-BE49-F238E27FC236}">
                        <a16:creationId xmlns:a16="http://schemas.microsoft.com/office/drawing/2014/main" id="{C0C2235F-3A2B-051B-F4EA-5B9F541BC69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118" name="link">
                  <a:extLst>
                    <a:ext uri="{FF2B5EF4-FFF2-40B4-BE49-F238E27FC236}">
                      <a16:creationId xmlns:a16="http://schemas.microsoft.com/office/drawing/2014/main" id="{51A46F41-7169-75F3-AF71-FF503B601DDB}"/>
                    </a:ext>
                  </a:extLst>
                </p:cNvPr>
                <p:cNvGrpSpPr/>
                <p:nvPr/>
              </p:nvGrpSpPr>
              <p:grpSpPr>
                <a:xfrm>
                  <a:off x="41644138" y="13681133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119" name="Star: 5 Points 4433">
                    <a:hlinkClick r:id="rId21"/>
                    <a:extLst>
                      <a:ext uri="{FF2B5EF4-FFF2-40B4-BE49-F238E27FC236}">
                        <a16:creationId xmlns:a16="http://schemas.microsoft.com/office/drawing/2014/main" id="{893D9838-9B9B-FD24-5553-A9171D4908E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120" name="Star: 5 Points 4434">
                    <a:hlinkClick r:id="rId22"/>
                    <a:extLst>
                      <a:ext uri="{FF2B5EF4-FFF2-40B4-BE49-F238E27FC236}">
                        <a16:creationId xmlns:a16="http://schemas.microsoft.com/office/drawing/2014/main" id="{FF21C88F-03CA-0603-DD14-021C9704BC3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122" name="Star: 5 Points 4435">
                    <a:extLst>
                      <a:ext uri="{FF2B5EF4-FFF2-40B4-BE49-F238E27FC236}">
                        <a16:creationId xmlns:a16="http://schemas.microsoft.com/office/drawing/2014/main" id="{E4F0E5CA-5BA2-5F72-D49B-A9C07D5E94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7" name="FTU - dermatome for T11">
                <a:extLst>
                  <a:ext uri="{FF2B5EF4-FFF2-40B4-BE49-F238E27FC236}">
                    <a16:creationId xmlns:a16="http://schemas.microsoft.com/office/drawing/2014/main" id="{B0533BF1-64E1-C824-0FDD-55737823B79D}"/>
                  </a:ext>
                </a:extLst>
              </p:cNvPr>
              <p:cNvGrpSpPr/>
              <p:nvPr/>
            </p:nvGrpSpPr>
            <p:grpSpPr>
              <a:xfrm>
                <a:off x="41099896" y="13807281"/>
                <a:ext cx="1440000" cy="216000"/>
                <a:chOff x="41099896" y="13807281"/>
                <a:chExt cx="1440000" cy="216000"/>
              </a:xfrm>
            </p:grpSpPr>
            <p:sp>
              <p:nvSpPr>
                <p:cNvPr id="630" name="FTU - dermatome for T11">
                  <a:extLst>
                    <a:ext uri="{FF2B5EF4-FFF2-40B4-BE49-F238E27FC236}">
                      <a16:creationId xmlns:a16="http://schemas.microsoft.com/office/drawing/2014/main" id="{5FFA4D18-B984-A659-D272-D4BD95AD1D6A}"/>
                    </a:ext>
                  </a:extLst>
                </p:cNvPr>
                <p:cNvSpPr txBox="1"/>
                <p:nvPr/>
              </p:nvSpPr>
              <p:spPr>
                <a:xfrm>
                  <a:off x="41099896" y="1380728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T11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086" name="dock">
                  <a:extLst>
                    <a:ext uri="{FF2B5EF4-FFF2-40B4-BE49-F238E27FC236}">
                      <a16:creationId xmlns:a16="http://schemas.microsoft.com/office/drawing/2014/main" id="{165A7701-7DF1-9CC1-682A-59CB6C947FB5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3823865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093" name="Text Box 3086">
                    <a:extLst>
                      <a:ext uri="{FF2B5EF4-FFF2-40B4-BE49-F238E27FC236}">
                        <a16:creationId xmlns:a16="http://schemas.microsoft.com/office/drawing/2014/main" id="{7872F09D-7CEE-DAF8-9181-E8F89B3754D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98" name="Text Box 3086">
                    <a:extLst>
                      <a:ext uri="{FF2B5EF4-FFF2-40B4-BE49-F238E27FC236}">
                        <a16:creationId xmlns:a16="http://schemas.microsoft.com/office/drawing/2014/main" id="{FF423F7F-8C66-0074-7AF1-D1FBD090ABD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99" name="Text Box 3086">
                    <a:extLst>
                      <a:ext uri="{FF2B5EF4-FFF2-40B4-BE49-F238E27FC236}">
                        <a16:creationId xmlns:a16="http://schemas.microsoft.com/office/drawing/2014/main" id="{5FAAB3EC-E94E-7AD4-EDC8-2BEBC5A4375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2" name="link">
                  <a:extLst>
                    <a:ext uri="{FF2B5EF4-FFF2-40B4-BE49-F238E27FC236}">
                      <a16:creationId xmlns:a16="http://schemas.microsoft.com/office/drawing/2014/main" id="{221C14B9-7690-F8CB-3AA1-6BE45C8960D0}"/>
                    </a:ext>
                  </a:extLst>
                </p:cNvPr>
                <p:cNvGrpSpPr/>
                <p:nvPr/>
              </p:nvGrpSpPr>
              <p:grpSpPr>
                <a:xfrm>
                  <a:off x="41644138" y="13930565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33" name="Star: 5 Points 4417">
                    <a:hlinkClick r:id="rId21"/>
                    <a:extLst>
                      <a:ext uri="{FF2B5EF4-FFF2-40B4-BE49-F238E27FC236}">
                        <a16:creationId xmlns:a16="http://schemas.microsoft.com/office/drawing/2014/main" id="{856E038D-E795-D3DE-ECE5-BCC1FDB2AB9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34" name="Star: 5 Points 4418">
                    <a:hlinkClick r:id="rId22"/>
                    <a:extLst>
                      <a:ext uri="{FF2B5EF4-FFF2-40B4-BE49-F238E27FC236}">
                        <a16:creationId xmlns:a16="http://schemas.microsoft.com/office/drawing/2014/main" id="{E7D0AE14-189C-8737-42C2-38795B51AD8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35" name="Star: 5 Points 4419">
                    <a:extLst>
                      <a:ext uri="{FF2B5EF4-FFF2-40B4-BE49-F238E27FC236}">
                        <a16:creationId xmlns:a16="http://schemas.microsoft.com/office/drawing/2014/main" id="{556F2CE0-31FF-0FEA-C394-EDF889BBD47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8" name="FTU - dermatome for T12">
                <a:extLst>
                  <a:ext uri="{FF2B5EF4-FFF2-40B4-BE49-F238E27FC236}">
                    <a16:creationId xmlns:a16="http://schemas.microsoft.com/office/drawing/2014/main" id="{D74BA681-6D54-2CA2-F8C2-A59A2A4DC2F4}"/>
                  </a:ext>
                </a:extLst>
              </p:cNvPr>
              <p:cNvGrpSpPr/>
              <p:nvPr/>
            </p:nvGrpSpPr>
            <p:grpSpPr>
              <a:xfrm>
                <a:off x="41099896" y="14056713"/>
                <a:ext cx="1440000" cy="216000"/>
                <a:chOff x="41099896" y="14056713"/>
                <a:chExt cx="1440000" cy="216000"/>
              </a:xfrm>
            </p:grpSpPr>
            <p:sp>
              <p:nvSpPr>
                <p:cNvPr id="614" name="FTU - dermatome for T12">
                  <a:extLst>
                    <a:ext uri="{FF2B5EF4-FFF2-40B4-BE49-F238E27FC236}">
                      <a16:creationId xmlns:a16="http://schemas.microsoft.com/office/drawing/2014/main" id="{85FE1990-1F13-E489-1B69-9BD9630446D9}"/>
                    </a:ext>
                  </a:extLst>
                </p:cNvPr>
                <p:cNvSpPr txBox="1"/>
                <p:nvPr/>
              </p:nvSpPr>
              <p:spPr>
                <a:xfrm>
                  <a:off x="41099896" y="1405671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T12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20" name="dock">
                  <a:extLst>
                    <a:ext uri="{FF2B5EF4-FFF2-40B4-BE49-F238E27FC236}">
                      <a16:creationId xmlns:a16="http://schemas.microsoft.com/office/drawing/2014/main" id="{832C7B00-B8BA-BD1D-D601-CC155466F5FD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407329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23" name="Text Box 3086">
                    <a:extLst>
                      <a:ext uri="{FF2B5EF4-FFF2-40B4-BE49-F238E27FC236}">
                        <a16:creationId xmlns:a16="http://schemas.microsoft.com/office/drawing/2014/main" id="{50137795-8F4D-F9B8-3B71-A9328B5CEFB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4" name="Text Box 3086">
                    <a:extLst>
                      <a:ext uri="{FF2B5EF4-FFF2-40B4-BE49-F238E27FC236}">
                        <a16:creationId xmlns:a16="http://schemas.microsoft.com/office/drawing/2014/main" id="{A488A857-4FD6-6C20-17B9-26BE4D18780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" name="Text Box 3086">
                    <a:extLst>
                      <a:ext uri="{FF2B5EF4-FFF2-40B4-BE49-F238E27FC236}">
                        <a16:creationId xmlns:a16="http://schemas.microsoft.com/office/drawing/2014/main" id="{88276552-7E6F-1C3C-5AA6-242BFF26ED4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16" name="link">
                  <a:extLst>
                    <a:ext uri="{FF2B5EF4-FFF2-40B4-BE49-F238E27FC236}">
                      <a16:creationId xmlns:a16="http://schemas.microsoft.com/office/drawing/2014/main" id="{5C3E3011-926E-5618-1CDC-74F84908B475}"/>
                    </a:ext>
                  </a:extLst>
                </p:cNvPr>
                <p:cNvGrpSpPr/>
                <p:nvPr/>
              </p:nvGrpSpPr>
              <p:grpSpPr>
                <a:xfrm>
                  <a:off x="41644138" y="14179997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17" name="Star: 5 Points 4401">
                    <a:hlinkClick r:id="rId21"/>
                    <a:extLst>
                      <a:ext uri="{FF2B5EF4-FFF2-40B4-BE49-F238E27FC236}">
                        <a16:creationId xmlns:a16="http://schemas.microsoft.com/office/drawing/2014/main" id="{B4139BD0-AE13-60B1-73E6-6BCA22DE01D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18" name="Star: 5 Points 4402">
                    <a:hlinkClick r:id="rId22"/>
                    <a:extLst>
                      <a:ext uri="{FF2B5EF4-FFF2-40B4-BE49-F238E27FC236}">
                        <a16:creationId xmlns:a16="http://schemas.microsoft.com/office/drawing/2014/main" id="{CA7D9E9D-5661-7FE8-D699-38ABBB44740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19" name="Star: 5 Points 4403">
                    <a:extLst>
                      <a:ext uri="{FF2B5EF4-FFF2-40B4-BE49-F238E27FC236}">
                        <a16:creationId xmlns:a16="http://schemas.microsoft.com/office/drawing/2014/main" id="{3CB247DE-A443-796A-EE84-0C434541F07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9" name="FTU - dermatome for L1">
                <a:extLst>
                  <a:ext uri="{FF2B5EF4-FFF2-40B4-BE49-F238E27FC236}">
                    <a16:creationId xmlns:a16="http://schemas.microsoft.com/office/drawing/2014/main" id="{2F064879-8FDD-4422-C4F5-EBB7DB69B3F8}"/>
                  </a:ext>
                </a:extLst>
              </p:cNvPr>
              <p:cNvGrpSpPr/>
              <p:nvPr/>
            </p:nvGrpSpPr>
            <p:grpSpPr>
              <a:xfrm>
                <a:off x="41099896" y="14306145"/>
                <a:ext cx="1440000" cy="216000"/>
                <a:chOff x="41099896" y="14306145"/>
                <a:chExt cx="1440000" cy="216000"/>
              </a:xfrm>
            </p:grpSpPr>
            <p:sp>
              <p:nvSpPr>
                <p:cNvPr id="6036" name="FTU - dermatome for L1">
                  <a:extLst>
                    <a:ext uri="{FF2B5EF4-FFF2-40B4-BE49-F238E27FC236}">
                      <a16:creationId xmlns:a16="http://schemas.microsoft.com/office/drawing/2014/main" id="{CDC70369-D619-D04C-2303-1B48ED932232}"/>
                    </a:ext>
                  </a:extLst>
                </p:cNvPr>
                <p:cNvSpPr txBox="1"/>
                <p:nvPr/>
              </p:nvSpPr>
              <p:spPr>
                <a:xfrm>
                  <a:off x="41099896" y="1430614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L1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592" name="dock">
                  <a:extLst>
                    <a:ext uri="{FF2B5EF4-FFF2-40B4-BE49-F238E27FC236}">
                      <a16:creationId xmlns:a16="http://schemas.microsoft.com/office/drawing/2014/main" id="{3D402876-4B5F-FA9C-2A8A-30F2090CD700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432272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595" name="Text Box 3086">
                    <a:extLst>
                      <a:ext uri="{FF2B5EF4-FFF2-40B4-BE49-F238E27FC236}">
                        <a16:creationId xmlns:a16="http://schemas.microsoft.com/office/drawing/2014/main" id="{48E296DC-9594-B051-AE81-E9C14515EF2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96" name="Text Box 3086">
                    <a:extLst>
                      <a:ext uri="{FF2B5EF4-FFF2-40B4-BE49-F238E27FC236}">
                        <a16:creationId xmlns:a16="http://schemas.microsoft.com/office/drawing/2014/main" id="{D924C4E8-325B-E76D-5F88-B7FB75F3D86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97" name="Text Box 3086">
                    <a:extLst>
                      <a:ext uri="{FF2B5EF4-FFF2-40B4-BE49-F238E27FC236}">
                        <a16:creationId xmlns:a16="http://schemas.microsoft.com/office/drawing/2014/main" id="{ED851544-60FC-9A13-9193-0E1631276A7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038" name="link">
                  <a:extLst>
                    <a:ext uri="{FF2B5EF4-FFF2-40B4-BE49-F238E27FC236}">
                      <a16:creationId xmlns:a16="http://schemas.microsoft.com/office/drawing/2014/main" id="{191E4F4B-1380-6CA6-6EA2-D598C0AD724B}"/>
                    </a:ext>
                  </a:extLst>
                </p:cNvPr>
                <p:cNvGrpSpPr/>
                <p:nvPr/>
              </p:nvGrpSpPr>
              <p:grpSpPr>
                <a:xfrm>
                  <a:off x="41644138" y="14429429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589" name="Star: 5 Points 4385">
                    <a:hlinkClick r:id="rId21"/>
                    <a:extLst>
                      <a:ext uri="{FF2B5EF4-FFF2-40B4-BE49-F238E27FC236}">
                        <a16:creationId xmlns:a16="http://schemas.microsoft.com/office/drawing/2014/main" id="{87E653AB-1E73-2251-E0EF-BE1FCC0ADEB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590" name="Star: 5 Points 4386">
                    <a:hlinkClick r:id="rId22"/>
                    <a:extLst>
                      <a:ext uri="{FF2B5EF4-FFF2-40B4-BE49-F238E27FC236}">
                        <a16:creationId xmlns:a16="http://schemas.microsoft.com/office/drawing/2014/main" id="{8BF7AFE0-CADF-D311-A8D0-25DA7816AAA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591" name="Star: 5 Points 4387">
                    <a:extLst>
                      <a:ext uri="{FF2B5EF4-FFF2-40B4-BE49-F238E27FC236}">
                        <a16:creationId xmlns:a16="http://schemas.microsoft.com/office/drawing/2014/main" id="{D3DFD13B-F886-A8CB-0CFD-6915DC8A613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70" name="FTU - dermatome for L2">
                <a:extLst>
                  <a:ext uri="{FF2B5EF4-FFF2-40B4-BE49-F238E27FC236}">
                    <a16:creationId xmlns:a16="http://schemas.microsoft.com/office/drawing/2014/main" id="{265FEE5D-82C0-13B5-A890-7940999AC19E}"/>
                  </a:ext>
                </a:extLst>
              </p:cNvPr>
              <p:cNvGrpSpPr/>
              <p:nvPr/>
            </p:nvGrpSpPr>
            <p:grpSpPr>
              <a:xfrm>
                <a:off x="41099896" y="14555577"/>
                <a:ext cx="1440000" cy="216000"/>
                <a:chOff x="41099896" y="14555577"/>
                <a:chExt cx="1440000" cy="216000"/>
              </a:xfrm>
            </p:grpSpPr>
            <p:sp>
              <p:nvSpPr>
                <p:cNvPr id="6020" name="FTU - dermatome for L2">
                  <a:extLst>
                    <a:ext uri="{FF2B5EF4-FFF2-40B4-BE49-F238E27FC236}">
                      <a16:creationId xmlns:a16="http://schemas.microsoft.com/office/drawing/2014/main" id="{F96C8AF1-6D15-7E04-8DB2-B6965B8EA124}"/>
                    </a:ext>
                  </a:extLst>
                </p:cNvPr>
                <p:cNvSpPr txBox="1"/>
                <p:nvPr/>
              </p:nvSpPr>
              <p:spPr>
                <a:xfrm>
                  <a:off x="41099896" y="14555577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L2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026" name="dock">
                  <a:extLst>
                    <a:ext uri="{FF2B5EF4-FFF2-40B4-BE49-F238E27FC236}">
                      <a16:creationId xmlns:a16="http://schemas.microsoft.com/office/drawing/2014/main" id="{10D9A091-315C-97F5-BF8D-02237B88590B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4572161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029" name="Text Box 3086">
                    <a:extLst>
                      <a:ext uri="{FF2B5EF4-FFF2-40B4-BE49-F238E27FC236}">
                        <a16:creationId xmlns:a16="http://schemas.microsoft.com/office/drawing/2014/main" id="{E40BC267-9563-6CAB-4D3F-C7E3B92C0DA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30" name="Text Box 3086">
                    <a:extLst>
                      <a:ext uri="{FF2B5EF4-FFF2-40B4-BE49-F238E27FC236}">
                        <a16:creationId xmlns:a16="http://schemas.microsoft.com/office/drawing/2014/main" id="{86A66FB4-6B0E-6B64-46BC-1F8ABF0CE16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31" name="Text Box 3086">
                    <a:extLst>
                      <a:ext uri="{FF2B5EF4-FFF2-40B4-BE49-F238E27FC236}">
                        <a16:creationId xmlns:a16="http://schemas.microsoft.com/office/drawing/2014/main" id="{33FB2CB4-BA16-5EA4-6854-48C5EB7FE57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022" name="link">
                  <a:extLst>
                    <a:ext uri="{FF2B5EF4-FFF2-40B4-BE49-F238E27FC236}">
                      <a16:creationId xmlns:a16="http://schemas.microsoft.com/office/drawing/2014/main" id="{857C3306-4D2F-D045-C6C5-4B7D6F282184}"/>
                    </a:ext>
                  </a:extLst>
                </p:cNvPr>
                <p:cNvGrpSpPr/>
                <p:nvPr/>
              </p:nvGrpSpPr>
              <p:grpSpPr>
                <a:xfrm>
                  <a:off x="41644138" y="14678861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023" name="Star: 5 Points 4369">
                    <a:hlinkClick r:id="rId21"/>
                    <a:extLst>
                      <a:ext uri="{FF2B5EF4-FFF2-40B4-BE49-F238E27FC236}">
                        <a16:creationId xmlns:a16="http://schemas.microsoft.com/office/drawing/2014/main" id="{5DA4A4DA-AEF3-4CCE-F1B7-62FFB12D89C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024" name="Star: 5 Points 4370">
                    <a:hlinkClick r:id="rId22"/>
                    <a:extLst>
                      <a:ext uri="{FF2B5EF4-FFF2-40B4-BE49-F238E27FC236}">
                        <a16:creationId xmlns:a16="http://schemas.microsoft.com/office/drawing/2014/main" id="{A91E049A-077A-3915-A039-F572667DB4A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025" name="Star: 5 Points 4371">
                    <a:extLst>
                      <a:ext uri="{FF2B5EF4-FFF2-40B4-BE49-F238E27FC236}">
                        <a16:creationId xmlns:a16="http://schemas.microsoft.com/office/drawing/2014/main" id="{B2079D27-FCDC-8D63-E934-C575C0ACEA4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71" name="FTU - dermatome for L3">
                <a:extLst>
                  <a:ext uri="{FF2B5EF4-FFF2-40B4-BE49-F238E27FC236}">
                    <a16:creationId xmlns:a16="http://schemas.microsoft.com/office/drawing/2014/main" id="{0C25A3F0-3DA0-A50B-C798-53B4E51BA556}"/>
                  </a:ext>
                </a:extLst>
              </p:cNvPr>
              <p:cNvGrpSpPr/>
              <p:nvPr/>
            </p:nvGrpSpPr>
            <p:grpSpPr>
              <a:xfrm>
                <a:off x="41099896" y="14805009"/>
                <a:ext cx="1440000" cy="216000"/>
                <a:chOff x="41099896" y="14805009"/>
                <a:chExt cx="1440000" cy="216000"/>
              </a:xfrm>
            </p:grpSpPr>
            <p:sp>
              <p:nvSpPr>
                <p:cNvPr id="554" name="FTU - dermatome for L3">
                  <a:extLst>
                    <a:ext uri="{FF2B5EF4-FFF2-40B4-BE49-F238E27FC236}">
                      <a16:creationId xmlns:a16="http://schemas.microsoft.com/office/drawing/2014/main" id="{6F4C6574-5FCD-408B-B4C0-FE11AA0600DC}"/>
                    </a:ext>
                  </a:extLst>
                </p:cNvPr>
                <p:cNvSpPr txBox="1"/>
                <p:nvPr/>
              </p:nvSpPr>
              <p:spPr>
                <a:xfrm>
                  <a:off x="41099896" y="1480500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L3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560" name="dock">
                  <a:extLst>
                    <a:ext uri="{FF2B5EF4-FFF2-40B4-BE49-F238E27FC236}">
                      <a16:creationId xmlns:a16="http://schemas.microsoft.com/office/drawing/2014/main" id="{B1A7083C-A267-6BA3-54A5-436F207E9CB7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482159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564" name="Text Box 3086">
                    <a:extLst>
                      <a:ext uri="{FF2B5EF4-FFF2-40B4-BE49-F238E27FC236}">
                        <a16:creationId xmlns:a16="http://schemas.microsoft.com/office/drawing/2014/main" id="{07FA3673-052F-677C-FF79-3EA44C3E1C1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65" name="Text Box 3086">
                    <a:extLst>
                      <a:ext uri="{FF2B5EF4-FFF2-40B4-BE49-F238E27FC236}">
                        <a16:creationId xmlns:a16="http://schemas.microsoft.com/office/drawing/2014/main" id="{77635C2F-2183-889A-999D-EE9C69FF1E0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68" name="Text Box 3086">
                    <a:extLst>
                      <a:ext uri="{FF2B5EF4-FFF2-40B4-BE49-F238E27FC236}">
                        <a16:creationId xmlns:a16="http://schemas.microsoft.com/office/drawing/2014/main" id="{6B2D57BA-18A1-F702-5A5B-C2A9DB56168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556" name="link">
                  <a:extLst>
                    <a:ext uri="{FF2B5EF4-FFF2-40B4-BE49-F238E27FC236}">
                      <a16:creationId xmlns:a16="http://schemas.microsoft.com/office/drawing/2014/main" id="{BD31268D-ABDC-7107-30BF-EE8CFB5E326A}"/>
                    </a:ext>
                  </a:extLst>
                </p:cNvPr>
                <p:cNvGrpSpPr/>
                <p:nvPr/>
              </p:nvGrpSpPr>
              <p:grpSpPr>
                <a:xfrm>
                  <a:off x="41644138" y="14928293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557" name="Star: 5 Points 4586">
                    <a:hlinkClick r:id="rId21"/>
                    <a:extLst>
                      <a:ext uri="{FF2B5EF4-FFF2-40B4-BE49-F238E27FC236}">
                        <a16:creationId xmlns:a16="http://schemas.microsoft.com/office/drawing/2014/main" id="{441982FD-4325-55CC-84AB-D6C9673D9AB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558" name="Star: 5 Points 4587">
                    <a:hlinkClick r:id="rId22"/>
                    <a:extLst>
                      <a:ext uri="{FF2B5EF4-FFF2-40B4-BE49-F238E27FC236}">
                        <a16:creationId xmlns:a16="http://schemas.microsoft.com/office/drawing/2014/main" id="{E387FD15-59C2-C1C3-8E22-E45147663E1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559" name="Star: 5 Points 4588">
                    <a:extLst>
                      <a:ext uri="{FF2B5EF4-FFF2-40B4-BE49-F238E27FC236}">
                        <a16:creationId xmlns:a16="http://schemas.microsoft.com/office/drawing/2014/main" id="{13264764-70F2-B76E-9A78-B66910F1C43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72" name="FTU - dermatome for L4">
                <a:extLst>
                  <a:ext uri="{FF2B5EF4-FFF2-40B4-BE49-F238E27FC236}">
                    <a16:creationId xmlns:a16="http://schemas.microsoft.com/office/drawing/2014/main" id="{EB7AC9A3-4009-DE4D-0113-6601CE0A0AA6}"/>
                  </a:ext>
                </a:extLst>
              </p:cNvPr>
              <p:cNvGrpSpPr/>
              <p:nvPr/>
            </p:nvGrpSpPr>
            <p:grpSpPr>
              <a:xfrm>
                <a:off x="41099896" y="15054441"/>
                <a:ext cx="1440000" cy="216000"/>
                <a:chOff x="41099896" y="15054441"/>
                <a:chExt cx="1440000" cy="216000"/>
              </a:xfrm>
            </p:grpSpPr>
            <p:sp>
              <p:nvSpPr>
                <p:cNvPr id="538" name="FTU - dermatome for L4">
                  <a:extLst>
                    <a:ext uri="{FF2B5EF4-FFF2-40B4-BE49-F238E27FC236}">
                      <a16:creationId xmlns:a16="http://schemas.microsoft.com/office/drawing/2014/main" id="{C35ACA8C-3F58-C222-3AF3-D7DAC4DD63DB}"/>
                    </a:ext>
                  </a:extLst>
                </p:cNvPr>
                <p:cNvSpPr txBox="1"/>
                <p:nvPr/>
              </p:nvSpPr>
              <p:spPr>
                <a:xfrm>
                  <a:off x="41099896" y="1505444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L4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544" name="dock">
                  <a:extLst>
                    <a:ext uri="{FF2B5EF4-FFF2-40B4-BE49-F238E27FC236}">
                      <a16:creationId xmlns:a16="http://schemas.microsoft.com/office/drawing/2014/main" id="{14B9C848-32BB-4437-1970-58EB5E26A6BF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5071025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547" name="Text Box 3086">
                    <a:extLst>
                      <a:ext uri="{FF2B5EF4-FFF2-40B4-BE49-F238E27FC236}">
                        <a16:creationId xmlns:a16="http://schemas.microsoft.com/office/drawing/2014/main" id="{1247A519-4803-BC82-348A-E65C4E4D57A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48" name="Text Box 3086">
                    <a:extLst>
                      <a:ext uri="{FF2B5EF4-FFF2-40B4-BE49-F238E27FC236}">
                        <a16:creationId xmlns:a16="http://schemas.microsoft.com/office/drawing/2014/main" id="{2C5AE6F3-36D6-8569-2DE5-2FD3A8FB2B7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49" name="Text Box 3086">
                    <a:extLst>
                      <a:ext uri="{FF2B5EF4-FFF2-40B4-BE49-F238E27FC236}">
                        <a16:creationId xmlns:a16="http://schemas.microsoft.com/office/drawing/2014/main" id="{A484DE6E-8FDF-3C15-148E-C668035F587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540" name="link">
                  <a:extLst>
                    <a:ext uri="{FF2B5EF4-FFF2-40B4-BE49-F238E27FC236}">
                      <a16:creationId xmlns:a16="http://schemas.microsoft.com/office/drawing/2014/main" id="{B1051325-19F5-F4A5-F8C4-0E49DB44761B}"/>
                    </a:ext>
                  </a:extLst>
                </p:cNvPr>
                <p:cNvGrpSpPr/>
                <p:nvPr/>
              </p:nvGrpSpPr>
              <p:grpSpPr>
                <a:xfrm>
                  <a:off x="41644138" y="15177725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541" name="Star: 5 Points 4570">
                    <a:hlinkClick r:id="rId21"/>
                    <a:extLst>
                      <a:ext uri="{FF2B5EF4-FFF2-40B4-BE49-F238E27FC236}">
                        <a16:creationId xmlns:a16="http://schemas.microsoft.com/office/drawing/2014/main" id="{F4E53B00-F43E-FF28-0B6F-8B0F765B38E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542" name="Star: 5 Points 4571">
                    <a:hlinkClick r:id="rId22"/>
                    <a:extLst>
                      <a:ext uri="{FF2B5EF4-FFF2-40B4-BE49-F238E27FC236}">
                        <a16:creationId xmlns:a16="http://schemas.microsoft.com/office/drawing/2014/main" id="{AF56D264-4FD0-E099-95C8-CFCFE39FBE5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543" name="Star: 5 Points 4572">
                    <a:extLst>
                      <a:ext uri="{FF2B5EF4-FFF2-40B4-BE49-F238E27FC236}">
                        <a16:creationId xmlns:a16="http://schemas.microsoft.com/office/drawing/2014/main" id="{79C5B361-B8F0-B551-C793-86F93962F2C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73" name="FTU - dermatome for L6">
                <a:extLst>
                  <a:ext uri="{FF2B5EF4-FFF2-40B4-BE49-F238E27FC236}">
                    <a16:creationId xmlns:a16="http://schemas.microsoft.com/office/drawing/2014/main" id="{0F5FD916-453C-F8F4-DEFE-EB4C8679F393}"/>
                  </a:ext>
                </a:extLst>
              </p:cNvPr>
              <p:cNvGrpSpPr/>
              <p:nvPr/>
            </p:nvGrpSpPr>
            <p:grpSpPr>
              <a:xfrm>
                <a:off x="41099896" y="15303873"/>
                <a:ext cx="1440000" cy="216000"/>
                <a:chOff x="41099896" y="15303873"/>
                <a:chExt cx="1440000" cy="216000"/>
              </a:xfrm>
            </p:grpSpPr>
            <p:sp>
              <p:nvSpPr>
                <p:cNvPr id="522" name="FTU - dermatome for L5">
                  <a:extLst>
                    <a:ext uri="{FF2B5EF4-FFF2-40B4-BE49-F238E27FC236}">
                      <a16:creationId xmlns:a16="http://schemas.microsoft.com/office/drawing/2014/main" id="{A4E648AB-63E4-185C-1DC7-165777C777D8}"/>
                    </a:ext>
                  </a:extLst>
                </p:cNvPr>
                <p:cNvSpPr txBox="1"/>
                <p:nvPr/>
              </p:nvSpPr>
              <p:spPr>
                <a:xfrm>
                  <a:off x="41099896" y="1530387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L5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528" name="dock">
                  <a:extLst>
                    <a:ext uri="{FF2B5EF4-FFF2-40B4-BE49-F238E27FC236}">
                      <a16:creationId xmlns:a16="http://schemas.microsoft.com/office/drawing/2014/main" id="{23B02354-4661-96E7-F62B-D227B56012C1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532045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531" name="Text Box 3086">
                    <a:extLst>
                      <a:ext uri="{FF2B5EF4-FFF2-40B4-BE49-F238E27FC236}">
                        <a16:creationId xmlns:a16="http://schemas.microsoft.com/office/drawing/2014/main" id="{18827F55-48E0-0CB9-4135-D9724F2A0A2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32" name="Text Box 3086">
                    <a:extLst>
                      <a:ext uri="{FF2B5EF4-FFF2-40B4-BE49-F238E27FC236}">
                        <a16:creationId xmlns:a16="http://schemas.microsoft.com/office/drawing/2014/main" id="{974B8B4B-A578-063B-BA90-36DB1EBE0F0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33" name="Text Box 3086">
                    <a:extLst>
                      <a:ext uri="{FF2B5EF4-FFF2-40B4-BE49-F238E27FC236}">
                        <a16:creationId xmlns:a16="http://schemas.microsoft.com/office/drawing/2014/main" id="{1EFB3F2D-B606-2397-5BB2-984304366CD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524" name="link">
                  <a:extLst>
                    <a:ext uri="{FF2B5EF4-FFF2-40B4-BE49-F238E27FC236}">
                      <a16:creationId xmlns:a16="http://schemas.microsoft.com/office/drawing/2014/main" id="{94AED043-58FC-FE7A-B075-B8944EEAEF1B}"/>
                    </a:ext>
                  </a:extLst>
                </p:cNvPr>
                <p:cNvGrpSpPr/>
                <p:nvPr/>
              </p:nvGrpSpPr>
              <p:grpSpPr>
                <a:xfrm>
                  <a:off x="41644138" y="15427157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525" name="Star: 5 Points 4554">
                    <a:hlinkClick r:id="rId21"/>
                    <a:extLst>
                      <a:ext uri="{FF2B5EF4-FFF2-40B4-BE49-F238E27FC236}">
                        <a16:creationId xmlns:a16="http://schemas.microsoft.com/office/drawing/2014/main" id="{1C40C4CA-C956-ADA7-C036-AD7A9E3BA72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526" name="Star: 5 Points 4555">
                    <a:hlinkClick r:id="rId22"/>
                    <a:extLst>
                      <a:ext uri="{FF2B5EF4-FFF2-40B4-BE49-F238E27FC236}">
                        <a16:creationId xmlns:a16="http://schemas.microsoft.com/office/drawing/2014/main" id="{B190B457-7095-7458-DDF7-FC8F670ECAB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527" name="Star: 5 Points 4556">
                    <a:extLst>
                      <a:ext uri="{FF2B5EF4-FFF2-40B4-BE49-F238E27FC236}">
                        <a16:creationId xmlns:a16="http://schemas.microsoft.com/office/drawing/2014/main" id="{50D03268-696C-C585-CB5F-B2FA9B7B567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74" name="FTU - dermatome for S1">
                <a:extLst>
                  <a:ext uri="{FF2B5EF4-FFF2-40B4-BE49-F238E27FC236}">
                    <a16:creationId xmlns:a16="http://schemas.microsoft.com/office/drawing/2014/main" id="{8F63BE62-B670-2AE0-55C7-47991DE9E5CE}"/>
                  </a:ext>
                </a:extLst>
              </p:cNvPr>
              <p:cNvGrpSpPr/>
              <p:nvPr/>
            </p:nvGrpSpPr>
            <p:grpSpPr>
              <a:xfrm>
                <a:off x="41099896" y="15553305"/>
                <a:ext cx="1440000" cy="216000"/>
                <a:chOff x="41099896" y="15553305"/>
                <a:chExt cx="1440000" cy="216000"/>
              </a:xfrm>
            </p:grpSpPr>
            <p:sp>
              <p:nvSpPr>
                <p:cNvPr id="484" name="FTU - dermatome for S1">
                  <a:extLst>
                    <a:ext uri="{FF2B5EF4-FFF2-40B4-BE49-F238E27FC236}">
                      <a16:creationId xmlns:a16="http://schemas.microsoft.com/office/drawing/2014/main" id="{6F85BE8F-8D02-4CA9-E0C6-617D9B1848BC}"/>
                    </a:ext>
                  </a:extLst>
                </p:cNvPr>
                <p:cNvSpPr txBox="1"/>
                <p:nvPr/>
              </p:nvSpPr>
              <p:spPr>
                <a:xfrm>
                  <a:off x="41099896" y="1555330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S1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493" name="dock">
                  <a:extLst>
                    <a:ext uri="{FF2B5EF4-FFF2-40B4-BE49-F238E27FC236}">
                      <a16:creationId xmlns:a16="http://schemas.microsoft.com/office/drawing/2014/main" id="{9F687E3B-2AE3-EBFA-BFEC-6E7AD4D472CD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556988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496" name="Text Box 3086">
                    <a:extLst>
                      <a:ext uri="{FF2B5EF4-FFF2-40B4-BE49-F238E27FC236}">
                        <a16:creationId xmlns:a16="http://schemas.microsoft.com/office/drawing/2014/main" id="{BFCF6F31-E3F4-2B7E-666C-E1D771E4D8E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97" name="Text Box 3086">
                    <a:extLst>
                      <a:ext uri="{FF2B5EF4-FFF2-40B4-BE49-F238E27FC236}">
                        <a16:creationId xmlns:a16="http://schemas.microsoft.com/office/drawing/2014/main" id="{604EAB70-0823-DEC1-0804-8E718A9BE0A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98" name="Text Box 3086">
                    <a:extLst>
                      <a:ext uri="{FF2B5EF4-FFF2-40B4-BE49-F238E27FC236}">
                        <a16:creationId xmlns:a16="http://schemas.microsoft.com/office/drawing/2014/main" id="{74C4B964-2281-CB0A-3C43-5E526A67288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486" name="link">
                  <a:extLst>
                    <a:ext uri="{FF2B5EF4-FFF2-40B4-BE49-F238E27FC236}">
                      <a16:creationId xmlns:a16="http://schemas.microsoft.com/office/drawing/2014/main" id="{E469F366-190B-E983-C901-5A385337AF7D}"/>
                    </a:ext>
                  </a:extLst>
                </p:cNvPr>
                <p:cNvGrpSpPr/>
                <p:nvPr/>
              </p:nvGrpSpPr>
              <p:grpSpPr>
                <a:xfrm>
                  <a:off x="41644138" y="15676589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490" name="Star: 5 Points 4538">
                    <a:hlinkClick r:id="rId21"/>
                    <a:extLst>
                      <a:ext uri="{FF2B5EF4-FFF2-40B4-BE49-F238E27FC236}">
                        <a16:creationId xmlns:a16="http://schemas.microsoft.com/office/drawing/2014/main" id="{4E67C9F6-2CCB-DD7E-CF1A-2114CE66743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491" name="Star: 5 Points 4539">
                    <a:hlinkClick r:id="rId22"/>
                    <a:extLst>
                      <a:ext uri="{FF2B5EF4-FFF2-40B4-BE49-F238E27FC236}">
                        <a16:creationId xmlns:a16="http://schemas.microsoft.com/office/drawing/2014/main" id="{62CF63DF-CB0C-3EDA-225A-04C848706EB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492" name="Star: 5 Points 4540">
                    <a:extLst>
                      <a:ext uri="{FF2B5EF4-FFF2-40B4-BE49-F238E27FC236}">
                        <a16:creationId xmlns:a16="http://schemas.microsoft.com/office/drawing/2014/main" id="{9C5460ED-9DCA-8F03-F2E8-1F3396DE1C8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75" name="FTU - dermatome for S2">
                <a:extLst>
                  <a:ext uri="{FF2B5EF4-FFF2-40B4-BE49-F238E27FC236}">
                    <a16:creationId xmlns:a16="http://schemas.microsoft.com/office/drawing/2014/main" id="{D3ACD984-63C5-4A56-510D-205610561F6E}"/>
                  </a:ext>
                </a:extLst>
              </p:cNvPr>
              <p:cNvGrpSpPr/>
              <p:nvPr/>
            </p:nvGrpSpPr>
            <p:grpSpPr>
              <a:xfrm>
                <a:off x="41099896" y="15803210"/>
                <a:ext cx="1440000" cy="216000"/>
                <a:chOff x="41099896" y="15803210"/>
                <a:chExt cx="1440000" cy="216000"/>
              </a:xfrm>
            </p:grpSpPr>
            <p:sp>
              <p:nvSpPr>
                <p:cNvPr id="3188" name="FTU - dermatome for S2">
                  <a:extLst>
                    <a:ext uri="{FF2B5EF4-FFF2-40B4-BE49-F238E27FC236}">
                      <a16:creationId xmlns:a16="http://schemas.microsoft.com/office/drawing/2014/main" id="{7EB71DB4-6842-2EE2-BDC5-3D951FC936E1}"/>
                    </a:ext>
                  </a:extLst>
                </p:cNvPr>
                <p:cNvSpPr txBox="1"/>
                <p:nvPr/>
              </p:nvSpPr>
              <p:spPr>
                <a:xfrm>
                  <a:off x="41099896" y="15803210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S2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194" name="dock">
                  <a:extLst>
                    <a:ext uri="{FF2B5EF4-FFF2-40B4-BE49-F238E27FC236}">
                      <a16:creationId xmlns:a16="http://schemas.microsoft.com/office/drawing/2014/main" id="{87920559-E0C9-2EF6-A0FD-7CF6A751DCFE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5819794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3197" name="Text Box 3086">
                    <a:extLst>
                      <a:ext uri="{FF2B5EF4-FFF2-40B4-BE49-F238E27FC236}">
                        <a16:creationId xmlns:a16="http://schemas.microsoft.com/office/drawing/2014/main" id="{E271B061-7310-1E7F-9519-1670F66F7D4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98" name="Text Box 3086">
                    <a:extLst>
                      <a:ext uri="{FF2B5EF4-FFF2-40B4-BE49-F238E27FC236}">
                        <a16:creationId xmlns:a16="http://schemas.microsoft.com/office/drawing/2014/main" id="{F5C56833-6F85-665D-47D0-9310BC3B82C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99" name="Text Box 3086">
                    <a:extLst>
                      <a:ext uri="{FF2B5EF4-FFF2-40B4-BE49-F238E27FC236}">
                        <a16:creationId xmlns:a16="http://schemas.microsoft.com/office/drawing/2014/main" id="{163A18C5-EFFB-1E8A-C2AB-405BDEF7FD4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190" name="link">
                  <a:extLst>
                    <a:ext uri="{FF2B5EF4-FFF2-40B4-BE49-F238E27FC236}">
                      <a16:creationId xmlns:a16="http://schemas.microsoft.com/office/drawing/2014/main" id="{69A4AE9A-C4E8-EF18-6FF7-682D0AE9697E}"/>
                    </a:ext>
                  </a:extLst>
                </p:cNvPr>
                <p:cNvGrpSpPr/>
                <p:nvPr/>
              </p:nvGrpSpPr>
              <p:grpSpPr>
                <a:xfrm>
                  <a:off x="41644138" y="15926494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3191" name="Star: 5 Points 4522">
                    <a:hlinkClick r:id="rId21"/>
                    <a:extLst>
                      <a:ext uri="{FF2B5EF4-FFF2-40B4-BE49-F238E27FC236}">
                        <a16:creationId xmlns:a16="http://schemas.microsoft.com/office/drawing/2014/main" id="{30B50C7F-7780-4FE0-77C3-D2E8B6C396B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3192" name="Star: 5 Points 4523">
                    <a:hlinkClick r:id="rId22"/>
                    <a:extLst>
                      <a:ext uri="{FF2B5EF4-FFF2-40B4-BE49-F238E27FC236}">
                        <a16:creationId xmlns:a16="http://schemas.microsoft.com/office/drawing/2014/main" id="{65235527-7B0B-9BF7-E657-CBA2EEC192C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3193" name="Star: 5 Points 4524">
                    <a:extLst>
                      <a:ext uri="{FF2B5EF4-FFF2-40B4-BE49-F238E27FC236}">
                        <a16:creationId xmlns:a16="http://schemas.microsoft.com/office/drawing/2014/main" id="{7A8C6B9F-5F0B-1ADA-558E-7A1E197F414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76" name="FTU - dermatome for S3">
                <a:extLst>
                  <a:ext uri="{FF2B5EF4-FFF2-40B4-BE49-F238E27FC236}">
                    <a16:creationId xmlns:a16="http://schemas.microsoft.com/office/drawing/2014/main" id="{93138E80-00D6-62C8-E4EE-DE1967890564}"/>
                  </a:ext>
                </a:extLst>
              </p:cNvPr>
              <p:cNvGrpSpPr/>
              <p:nvPr/>
            </p:nvGrpSpPr>
            <p:grpSpPr>
              <a:xfrm>
                <a:off x="41099896" y="16053115"/>
                <a:ext cx="1440000" cy="216000"/>
                <a:chOff x="41099896" y="16053115"/>
                <a:chExt cx="1440000" cy="216000"/>
              </a:xfrm>
            </p:grpSpPr>
            <p:sp>
              <p:nvSpPr>
                <p:cNvPr id="3172" name="FTU - dermatome for S3">
                  <a:extLst>
                    <a:ext uri="{FF2B5EF4-FFF2-40B4-BE49-F238E27FC236}">
                      <a16:creationId xmlns:a16="http://schemas.microsoft.com/office/drawing/2014/main" id="{7675C5A0-5E91-2F71-C81C-8CDE306AE0FC}"/>
                    </a:ext>
                  </a:extLst>
                </p:cNvPr>
                <p:cNvSpPr txBox="1"/>
                <p:nvPr/>
              </p:nvSpPr>
              <p:spPr>
                <a:xfrm>
                  <a:off x="41099896" y="1605311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S3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178" name="dock">
                  <a:extLst>
                    <a:ext uri="{FF2B5EF4-FFF2-40B4-BE49-F238E27FC236}">
                      <a16:creationId xmlns:a16="http://schemas.microsoft.com/office/drawing/2014/main" id="{18DFB6F8-02DF-16F0-3590-BBD19AA0094C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606969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3181" name="Text Box 3086">
                    <a:extLst>
                      <a:ext uri="{FF2B5EF4-FFF2-40B4-BE49-F238E27FC236}">
                        <a16:creationId xmlns:a16="http://schemas.microsoft.com/office/drawing/2014/main" id="{1A09FAF9-C7ED-C8A0-4D4E-AE360FE290F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82" name="Text Box 3086">
                    <a:extLst>
                      <a:ext uri="{FF2B5EF4-FFF2-40B4-BE49-F238E27FC236}">
                        <a16:creationId xmlns:a16="http://schemas.microsoft.com/office/drawing/2014/main" id="{6A1B1A35-A596-C48E-7BFF-AE6912878B3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83" name="Text Box 3086">
                    <a:extLst>
                      <a:ext uri="{FF2B5EF4-FFF2-40B4-BE49-F238E27FC236}">
                        <a16:creationId xmlns:a16="http://schemas.microsoft.com/office/drawing/2014/main" id="{E392420A-984A-CAFE-2E57-0271E2C4914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174" name="link">
                  <a:extLst>
                    <a:ext uri="{FF2B5EF4-FFF2-40B4-BE49-F238E27FC236}">
                      <a16:creationId xmlns:a16="http://schemas.microsoft.com/office/drawing/2014/main" id="{34B3F159-7870-79A6-3B89-3E4989AD2277}"/>
                    </a:ext>
                  </a:extLst>
                </p:cNvPr>
                <p:cNvGrpSpPr/>
                <p:nvPr/>
              </p:nvGrpSpPr>
              <p:grpSpPr>
                <a:xfrm>
                  <a:off x="41644138" y="16176399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3175" name="Star: 5 Points 4506">
                    <a:hlinkClick r:id="rId21"/>
                    <a:extLst>
                      <a:ext uri="{FF2B5EF4-FFF2-40B4-BE49-F238E27FC236}">
                        <a16:creationId xmlns:a16="http://schemas.microsoft.com/office/drawing/2014/main" id="{DB88C119-80DF-D717-6C0C-B7AE6CBE530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3176" name="Star: 5 Points 4507">
                    <a:hlinkClick r:id="rId22"/>
                    <a:extLst>
                      <a:ext uri="{FF2B5EF4-FFF2-40B4-BE49-F238E27FC236}">
                        <a16:creationId xmlns:a16="http://schemas.microsoft.com/office/drawing/2014/main" id="{D77406AE-0F30-FBAF-23CD-2A8A23BD330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3177" name="Star: 5 Points 4508">
                    <a:extLst>
                      <a:ext uri="{FF2B5EF4-FFF2-40B4-BE49-F238E27FC236}">
                        <a16:creationId xmlns:a16="http://schemas.microsoft.com/office/drawing/2014/main" id="{B40633E7-B65A-4127-73A4-24E8AF53CE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77" name="FTU - dermatome for S4">
                <a:extLst>
                  <a:ext uri="{FF2B5EF4-FFF2-40B4-BE49-F238E27FC236}">
                    <a16:creationId xmlns:a16="http://schemas.microsoft.com/office/drawing/2014/main" id="{CA36D736-9C85-7270-24B7-F3F55533300C}"/>
                  </a:ext>
                </a:extLst>
              </p:cNvPr>
              <p:cNvGrpSpPr/>
              <p:nvPr/>
            </p:nvGrpSpPr>
            <p:grpSpPr>
              <a:xfrm>
                <a:off x="41099896" y="16303020"/>
                <a:ext cx="1440000" cy="216000"/>
                <a:chOff x="41099896" y="16303020"/>
                <a:chExt cx="1440000" cy="216000"/>
              </a:xfrm>
            </p:grpSpPr>
            <p:sp>
              <p:nvSpPr>
                <p:cNvPr id="3156" name="FTU - dermatome for S4">
                  <a:extLst>
                    <a:ext uri="{FF2B5EF4-FFF2-40B4-BE49-F238E27FC236}">
                      <a16:creationId xmlns:a16="http://schemas.microsoft.com/office/drawing/2014/main" id="{09503D3B-96F5-C218-94D8-8B6B61E25C88}"/>
                    </a:ext>
                  </a:extLst>
                </p:cNvPr>
                <p:cNvSpPr txBox="1"/>
                <p:nvPr/>
              </p:nvSpPr>
              <p:spPr>
                <a:xfrm>
                  <a:off x="41099896" y="16303020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S4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162" name="dock">
                  <a:extLst>
                    <a:ext uri="{FF2B5EF4-FFF2-40B4-BE49-F238E27FC236}">
                      <a16:creationId xmlns:a16="http://schemas.microsoft.com/office/drawing/2014/main" id="{2F9E4068-0442-1AEE-6EF6-3574EE0B2FC5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6319604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3165" name="Text Box 3086">
                    <a:extLst>
                      <a:ext uri="{FF2B5EF4-FFF2-40B4-BE49-F238E27FC236}">
                        <a16:creationId xmlns:a16="http://schemas.microsoft.com/office/drawing/2014/main" id="{E011FC52-B7C8-72DD-9C3F-A2830C66CED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66" name="Text Box 3086">
                    <a:extLst>
                      <a:ext uri="{FF2B5EF4-FFF2-40B4-BE49-F238E27FC236}">
                        <a16:creationId xmlns:a16="http://schemas.microsoft.com/office/drawing/2014/main" id="{191699A9-BFF2-D25F-908E-96B653B63E9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67" name="Text Box 3086">
                    <a:extLst>
                      <a:ext uri="{FF2B5EF4-FFF2-40B4-BE49-F238E27FC236}">
                        <a16:creationId xmlns:a16="http://schemas.microsoft.com/office/drawing/2014/main" id="{6A75983C-029D-323B-86B5-71219D75064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158" name="link">
                  <a:extLst>
                    <a:ext uri="{FF2B5EF4-FFF2-40B4-BE49-F238E27FC236}">
                      <a16:creationId xmlns:a16="http://schemas.microsoft.com/office/drawing/2014/main" id="{BF92C371-45B4-FE75-053C-1AB33A39E9E8}"/>
                    </a:ext>
                  </a:extLst>
                </p:cNvPr>
                <p:cNvGrpSpPr/>
                <p:nvPr/>
              </p:nvGrpSpPr>
              <p:grpSpPr>
                <a:xfrm>
                  <a:off x="41644138" y="16426304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3159" name="Star: 5 Points 4490">
                    <a:hlinkClick r:id="rId21"/>
                    <a:extLst>
                      <a:ext uri="{FF2B5EF4-FFF2-40B4-BE49-F238E27FC236}">
                        <a16:creationId xmlns:a16="http://schemas.microsoft.com/office/drawing/2014/main" id="{B2FFC666-3D99-229E-68A7-887076432F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3160" name="Star: 5 Points 4491">
                    <a:hlinkClick r:id="rId22"/>
                    <a:extLst>
                      <a:ext uri="{FF2B5EF4-FFF2-40B4-BE49-F238E27FC236}">
                        <a16:creationId xmlns:a16="http://schemas.microsoft.com/office/drawing/2014/main" id="{1B4777C1-7ED7-2182-300A-D08AD0521B4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3161" name="Star: 5 Points 4492">
                    <a:extLst>
                      <a:ext uri="{FF2B5EF4-FFF2-40B4-BE49-F238E27FC236}">
                        <a16:creationId xmlns:a16="http://schemas.microsoft.com/office/drawing/2014/main" id="{B5BB0E18-A9F4-AB97-851A-2501656A490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78" name=" FTU - dermatome for S5">
                <a:extLst>
                  <a:ext uri="{FF2B5EF4-FFF2-40B4-BE49-F238E27FC236}">
                    <a16:creationId xmlns:a16="http://schemas.microsoft.com/office/drawing/2014/main" id="{119A21A4-B4A3-55A8-767E-B6FBCB05BF41}"/>
                  </a:ext>
                </a:extLst>
              </p:cNvPr>
              <p:cNvGrpSpPr/>
              <p:nvPr/>
            </p:nvGrpSpPr>
            <p:grpSpPr>
              <a:xfrm>
                <a:off x="41099896" y="16552924"/>
                <a:ext cx="1440000" cy="216000"/>
                <a:chOff x="41099896" y="16552924"/>
                <a:chExt cx="1440000" cy="216000"/>
              </a:xfrm>
            </p:grpSpPr>
            <p:sp>
              <p:nvSpPr>
                <p:cNvPr id="415" name="FTU - dermatome for S5">
                  <a:extLst>
                    <a:ext uri="{FF2B5EF4-FFF2-40B4-BE49-F238E27FC236}">
                      <a16:creationId xmlns:a16="http://schemas.microsoft.com/office/drawing/2014/main" id="{800BC560-E1B9-3F8D-2634-01BB7A09EF13}"/>
                    </a:ext>
                  </a:extLst>
                </p:cNvPr>
                <p:cNvSpPr txBox="1"/>
                <p:nvPr/>
              </p:nvSpPr>
              <p:spPr>
                <a:xfrm>
                  <a:off x="41099896" y="16552924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S5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146" name="dock">
                  <a:extLst>
                    <a:ext uri="{FF2B5EF4-FFF2-40B4-BE49-F238E27FC236}">
                      <a16:creationId xmlns:a16="http://schemas.microsoft.com/office/drawing/2014/main" id="{E9CC51FB-DA13-4E9F-3A4E-C8907C6AC76D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6569508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3149" name="Text Box 3086">
                    <a:extLst>
                      <a:ext uri="{FF2B5EF4-FFF2-40B4-BE49-F238E27FC236}">
                        <a16:creationId xmlns:a16="http://schemas.microsoft.com/office/drawing/2014/main" id="{E5702EA3-E526-7E8D-8BDB-3696E2271CD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50" name="Text Box 3086">
                    <a:extLst>
                      <a:ext uri="{FF2B5EF4-FFF2-40B4-BE49-F238E27FC236}">
                        <a16:creationId xmlns:a16="http://schemas.microsoft.com/office/drawing/2014/main" id="{46D23CA0-CC0D-5874-F3A7-180532DA654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51" name="Text Box 3086">
                    <a:extLst>
                      <a:ext uri="{FF2B5EF4-FFF2-40B4-BE49-F238E27FC236}">
                        <a16:creationId xmlns:a16="http://schemas.microsoft.com/office/drawing/2014/main" id="{ED373BD3-983E-F9D4-F740-0B100E20502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137" name="link">
                  <a:extLst>
                    <a:ext uri="{FF2B5EF4-FFF2-40B4-BE49-F238E27FC236}">
                      <a16:creationId xmlns:a16="http://schemas.microsoft.com/office/drawing/2014/main" id="{E89FAE32-4D41-C383-8AE4-29E42C54CF55}"/>
                    </a:ext>
                  </a:extLst>
                </p:cNvPr>
                <p:cNvGrpSpPr/>
                <p:nvPr/>
              </p:nvGrpSpPr>
              <p:grpSpPr>
                <a:xfrm>
                  <a:off x="41644138" y="16676208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3138" name="Star: 5 Points 4620">
                    <a:hlinkClick r:id="rId21"/>
                    <a:extLst>
                      <a:ext uri="{FF2B5EF4-FFF2-40B4-BE49-F238E27FC236}">
                        <a16:creationId xmlns:a16="http://schemas.microsoft.com/office/drawing/2014/main" id="{AB1D076E-6674-4226-595D-0EB48700AD9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3144" name="Star: 5 Points 4621">
                    <a:hlinkClick r:id="rId22"/>
                    <a:extLst>
                      <a:ext uri="{FF2B5EF4-FFF2-40B4-BE49-F238E27FC236}">
                        <a16:creationId xmlns:a16="http://schemas.microsoft.com/office/drawing/2014/main" id="{A0A629A8-C2E5-76C3-B935-05732F14454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3145" name="Star: 5 Points 4622">
                    <a:extLst>
                      <a:ext uri="{FF2B5EF4-FFF2-40B4-BE49-F238E27FC236}">
                        <a16:creationId xmlns:a16="http://schemas.microsoft.com/office/drawing/2014/main" id="{1027929D-679A-C220-B96F-617A67FB104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</p:grpSp>
        <p:sp>
          <p:nvSpPr>
            <p:cNvPr id="2972" name="organ - pituitary gland">
              <a:extLst>
                <a:ext uri="{FF2B5EF4-FFF2-40B4-BE49-F238E27FC236}">
                  <a16:creationId xmlns:a16="http://schemas.microsoft.com/office/drawing/2014/main" id="{A87A2C70-79DD-562F-F781-68514AC7D212}"/>
                </a:ext>
              </a:extLst>
            </p:cNvPr>
            <p:cNvSpPr txBox="1"/>
            <p:nvPr/>
          </p:nvSpPr>
          <p:spPr>
            <a:xfrm>
              <a:off x="3295385" y="5181386"/>
              <a:ext cx="1440000" cy="11509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Tonsils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4" name="organ group - pituitary gland">
              <a:extLst>
                <a:ext uri="{FF2B5EF4-FFF2-40B4-BE49-F238E27FC236}">
                  <a16:creationId xmlns:a16="http://schemas.microsoft.com/office/drawing/2014/main" id="{0490005B-E944-5B72-9DF1-00EDFDD0C440}"/>
                </a:ext>
              </a:extLst>
            </p:cNvPr>
            <p:cNvGrpSpPr/>
            <p:nvPr/>
          </p:nvGrpSpPr>
          <p:grpSpPr>
            <a:xfrm>
              <a:off x="3294840" y="6854746"/>
              <a:ext cx="1440000" cy="252000"/>
              <a:chOff x="2041884" y="7869933"/>
              <a:chExt cx="1440000" cy="252000"/>
            </a:xfrm>
          </p:grpSpPr>
          <p:sp>
            <p:nvSpPr>
              <p:cNvPr id="345" name="organ - pituitary gland">
                <a:extLst>
                  <a:ext uri="{FF2B5EF4-FFF2-40B4-BE49-F238E27FC236}">
                    <a16:creationId xmlns:a16="http://schemas.microsoft.com/office/drawing/2014/main" id="{6B4570CB-DB00-FFF1-B3AF-2C6C7B8D803D}"/>
                  </a:ext>
                </a:extLst>
              </p:cNvPr>
              <p:cNvSpPr txBox="1"/>
              <p:nvPr/>
            </p:nvSpPr>
            <p:spPr>
              <a:xfrm>
                <a:off x="2041884" y="7869933"/>
                <a:ext cx="1440000" cy="25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6" name="FTU - pituitary gland">
                <a:extLst>
                  <a:ext uri="{FF2B5EF4-FFF2-40B4-BE49-F238E27FC236}">
                    <a16:creationId xmlns:a16="http://schemas.microsoft.com/office/drawing/2014/main" id="{863F8E46-7C1B-A1F8-82E0-C329BDF9727B}"/>
                  </a:ext>
                </a:extLst>
              </p:cNvPr>
              <p:cNvSpPr txBox="1"/>
              <p:nvPr/>
            </p:nvSpPr>
            <p:spPr>
              <a:xfrm>
                <a:off x="2681319" y="7887933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98" name="dock">
                <a:extLst>
                  <a:ext uri="{FF2B5EF4-FFF2-40B4-BE49-F238E27FC236}">
                    <a16:creationId xmlns:a16="http://schemas.microsoft.com/office/drawing/2014/main" id="{DCE28037-43DB-073A-39CD-65AF05F831CB}"/>
                  </a:ext>
                </a:extLst>
              </p:cNvPr>
              <p:cNvGrpSpPr/>
              <p:nvPr/>
            </p:nvGrpSpPr>
            <p:grpSpPr>
              <a:xfrm>
                <a:off x="3031292" y="7902565"/>
                <a:ext cx="57600" cy="180387"/>
                <a:chOff x="2890221" y="12245125"/>
                <a:chExt cx="57600" cy="180387"/>
              </a:xfrm>
            </p:grpSpPr>
            <p:sp>
              <p:nvSpPr>
                <p:cNvPr id="399" name="Text Box 3086">
                  <a:extLst>
                    <a:ext uri="{FF2B5EF4-FFF2-40B4-BE49-F238E27FC236}">
                      <a16:creationId xmlns:a16="http://schemas.microsoft.com/office/drawing/2014/main" id="{B126E661-3D5A-A04A-4A08-15C47024BB1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0" name="Text Box 3086">
                  <a:extLst>
                    <a:ext uri="{FF2B5EF4-FFF2-40B4-BE49-F238E27FC236}">
                      <a16:creationId xmlns:a16="http://schemas.microsoft.com/office/drawing/2014/main" id="{57925252-48C8-0432-4227-DD41229E9AE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1" name="Text Box 3086">
                  <a:extLst>
                    <a:ext uri="{FF2B5EF4-FFF2-40B4-BE49-F238E27FC236}">
                      <a16:creationId xmlns:a16="http://schemas.microsoft.com/office/drawing/2014/main" id="{8198A00B-5DC1-90BB-14B2-F31BF29AABDF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02" name="organ group - pituitary gland">
              <a:extLst>
                <a:ext uri="{FF2B5EF4-FFF2-40B4-BE49-F238E27FC236}">
                  <a16:creationId xmlns:a16="http://schemas.microsoft.com/office/drawing/2014/main" id="{3A2BD205-BD52-5828-8A01-9D4296CA9F89}"/>
                </a:ext>
              </a:extLst>
            </p:cNvPr>
            <p:cNvGrpSpPr/>
            <p:nvPr/>
          </p:nvGrpSpPr>
          <p:grpSpPr>
            <a:xfrm>
              <a:off x="3294840" y="7401151"/>
              <a:ext cx="1440000" cy="252000"/>
              <a:chOff x="2041884" y="7869933"/>
              <a:chExt cx="1440000" cy="252000"/>
            </a:xfrm>
          </p:grpSpPr>
          <p:sp>
            <p:nvSpPr>
              <p:cNvPr id="403" name="organ - pituitary gland">
                <a:extLst>
                  <a:ext uri="{FF2B5EF4-FFF2-40B4-BE49-F238E27FC236}">
                    <a16:creationId xmlns:a16="http://schemas.microsoft.com/office/drawing/2014/main" id="{BC5E2BD0-9573-972B-C7C6-D99074321DCE}"/>
                  </a:ext>
                </a:extLst>
              </p:cNvPr>
              <p:cNvSpPr txBox="1"/>
              <p:nvPr/>
            </p:nvSpPr>
            <p:spPr>
              <a:xfrm>
                <a:off x="2041884" y="7869933"/>
                <a:ext cx="1440000" cy="25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Spleen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7" name="FTU - pituitary gland">
                <a:extLst>
                  <a:ext uri="{FF2B5EF4-FFF2-40B4-BE49-F238E27FC236}">
                    <a16:creationId xmlns:a16="http://schemas.microsoft.com/office/drawing/2014/main" id="{AE001043-ED20-B283-8CB5-6C035E3C6F07}"/>
                  </a:ext>
                </a:extLst>
              </p:cNvPr>
              <p:cNvSpPr txBox="1"/>
              <p:nvPr/>
            </p:nvSpPr>
            <p:spPr>
              <a:xfrm>
                <a:off x="2681319" y="7887933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08" name="dock">
                <a:extLst>
                  <a:ext uri="{FF2B5EF4-FFF2-40B4-BE49-F238E27FC236}">
                    <a16:creationId xmlns:a16="http://schemas.microsoft.com/office/drawing/2014/main" id="{F6317662-40A1-25A2-E5C5-B22F609EB5C3}"/>
                  </a:ext>
                </a:extLst>
              </p:cNvPr>
              <p:cNvGrpSpPr/>
              <p:nvPr/>
            </p:nvGrpSpPr>
            <p:grpSpPr>
              <a:xfrm>
                <a:off x="3031292" y="7902565"/>
                <a:ext cx="57600" cy="180387"/>
                <a:chOff x="2890221" y="12245125"/>
                <a:chExt cx="57600" cy="180387"/>
              </a:xfrm>
            </p:grpSpPr>
            <p:sp>
              <p:nvSpPr>
                <p:cNvPr id="409" name="Text Box 3086">
                  <a:extLst>
                    <a:ext uri="{FF2B5EF4-FFF2-40B4-BE49-F238E27FC236}">
                      <a16:creationId xmlns:a16="http://schemas.microsoft.com/office/drawing/2014/main" id="{1A7AE09B-3A9F-2048-F73F-B5930D9336E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0" name="Text Box 3086">
                  <a:extLst>
                    <a:ext uri="{FF2B5EF4-FFF2-40B4-BE49-F238E27FC236}">
                      <a16:creationId xmlns:a16="http://schemas.microsoft.com/office/drawing/2014/main" id="{21CF6A94-208B-310E-EE28-A22D4BA9E1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1" name="Text Box 3086">
                  <a:extLst>
                    <a:ext uri="{FF2B5EF4-FFF2-40B4-BE49-F238E27FC236}">
                      <a16:creationId xmlns:a16="http://schemas.microsoft.com/office/drawing/2014/main" id="{C95A855B-0602-D197-4D3F-46DB48ACD686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413" name="organ - pituitary gland">
              <a:extLst>
                <a:ext uri="{FF2B5EF4-FFF2-40B4-BE49-F238E27FC236}">
                  <a16:creationId xmlns:a16="http://schemas.microsoft.com/office/drawing/2014/main" id="{946F722F-A27A-4FEF-2764-C84B5C42666A}"/>
                </a:ext>
              </a:extLst>
            </p:cNvPr>
            <p:cNvSpPr txBox="1"/>
            <p:nvPr/>
          </p:nvSpPr>
          <p:spPr>
            <a:xfrm>
              <a:off x="3294840" y="7964968"/>
              <a:ext cx="1440000" cy="13050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Lymph nodes &amp; lymphatic vessels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53" name="organ group - pituitary gland">
              <a:extLst>
                <a:ext uri="{FF2B5EF4-FFF2-40B4-BE49-F238E27FC236}">
                  <a16:creationId xmlns:a16="http://schemas.microsoft.com/office/drawing/2014/main" id="{69BA2C3E-E66F-1184-9ADD-888855B763B8}"/>
                </a:ext>
              </a:extLst>
            </p:cNvPr>
            <p:cNvGrpSpPr/>
            <p:nvPr/>
          </p:nvGrpSpPr>
          <p:grpSpPr>
            <a:xfrm>
              <a:off x="3294840" y="9769095"/>
              <a:ext cx="1440000" cy="252000"/>
              <a:chOff x="2041884" y="7869933"/>
              <a:chExt cx="1440000" cy="252000"/>
            </a:xfrm>
          </p:grpSpPr>
          <p:sp>
            <p:nvSpPr>
              <p:cNvPr id="3154" name="organ - pituitary gland">
                <a:extLst>
                  <a:ext uri="{FF2B5EF4-FFF2-40B4-BE49-F238E27FC236}">
                    <a16:creationId xmlns:a16="http://schemas.microsoft.com/office/drawing/2014/main" id="{BF7BE3CA-3352-F541-6DA6-9F0E6803D057}"/>
                  </a:ext>
                </a:extLst>
              </p:cNvPr>
              <p:cNvSpPr txBox="1"/>
              <p:nvPr/>
            </p:nvSpPr>
            <p:spPr>
              <a:xfrm>
                <a:off x="2041884" y="7869933"/>
                <a:ext cx="1440000" cy="25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Bone marrow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55" name="FTU - pituitary gland">
                <a:extLst>
                  <a:ext uri="{FF2B5EF4-FFF2-40B4-BE49-F238E27FC236}">
                    <a16:creationId xmlns:a16="http://schemas.microsoft.com/office/drawing/2014/main" id="{640B8398-34CC-EC70-A46F-0748512A5903}"/>
                  </a:ext>
                </a:extLst>
              </p:cNvPr>
              <p:cNvSpPr txBox="1"/>
              <p:nvPr/>
            </p:nvSpPr>
            <p:spPr>
              <a:xfrm>
                <a:off x="2681319" y="7887933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57" name="dock">
                <a:extLst>
                  <a:ext uri="{FF2B5EF4-FFF2-40B4-BE49-F238E27FC236}">
                    <a16:creationId xmlns:a16="http://schemas.microsoft.com/office/drawing/2014/main" id="{18CE19D4-7B92-8550-626D-376B7447585D}"/>
                  </a:ext>
                </a:extLst>
              </p:cNvPr>
              <p:cNvGrpSpPr/>
              <p:nvPr/>
            </p:nvGrpSpPr>
            <p:grpSpPr>
              <a:xfrm>
                <a:off x="3031292" y="7902565"/>
                <a:ext cx="57600" cy="180387"/>
                <a:chOff x="2890221" y="12245125"/>
                <a:chExt cx="57600" cy="180387"/>
              </a:xfrm>
            </p:grpSpPr>
            <p:sp>
              <p:nvSpPr>
                <p:cNvPr id="3163" name="Text Box 3086">
                  <a:extLst>
                    <a:ext uri="{FF2B5EF4-FFF2-40B4-BE49-F238E27FC236}">
                      <a16:creationId xmlns:a16="http://schemas.microsoft.com/office/drawing/2014/main" id="{415F88CF-B0E0-D24B-4CF2-075B2F4880F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4" name="Text Box 3086">
                  <a:extLst>
                    <a:ext uri="{FF2B5EF4-FFF2-40B4-BE49-F238E27FC236}">
                      <a16:creationId xmlns:a16="http://schemas.microsoft.com/office/drawing/2014/main" id="{A0BEEDB6-B121-7ED3-8CA0-BE49757A089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8" name="Text Box 3086">
                  <a:extLst>
                    <a:ext uri="{FF2B5EF4-FFF2-40B4-BE49-F238E27FC236}">
                      <a16:creationId xmlns:a16="http://schemas.microsoft.com/office/drawing/2014/main" id="{5C73F805-4EA9-38CB-C3DD-B189D9FCD8A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95" name="Group 494">
              <a:extLst>
                <a:ext uri="{FF2B5EF4-FFF2-40B4-BE49-F238E27FC236}">
                  <a16:creationId xmlns:a16="http://schemas.microsoft.com/office/drawing/2014/main" id="{0DA67180-64F4-3610-D8EA-CAC66A057D51}"/>
                </a:ext>
              </a:extLst>
            </p:cNvPr>
            <p:cNvGrpSpPr/>
            <p:nvPr/>
          </p:nvGrpSpPr>
          <p:grpSpPr>
            <a:xfrm>
              <a:off x="3932829" y="8331243"/>
              <a:ext cx="792000" cy="926042"/>
              <a:chOff x="3933723" y="6765144"/>
              <a:chExt cx="792000" cy="926042"/>
            </a:xfrm>
          </p:grpSpPr>
          <p:grpSp>
            <p:nvGrpSpPr>
              <p:cNvPr id="3169" name="Group 3168">
                <a:extLst>
                  <a:ext uri="{FF2B5EF4-FFF2-40B4-BE49-F238E27FC236}">
                    <a16:creationId xmlns:a16="http://schemas.microsoft.com/office/drawing/2014/main" id="{9F6FBF98-A52B-0B34-7774-1CA08083B753}"/>
                  </a:ext>
                </a:extLst>
              </p:cNvPr>
              <p:cNvGrpSpPr/>
              <p:nvPr/>
            </p:nvGrpSpPr>
            <p:grpSpPr>
              <a:xfrm>
                <a:off x="3933723" y="6765144"/>
                <a:ext cx="792000" cy="216000"/>
                <a:chOff x="3934820" y="6765144"/>
                <a:chExt cx="792000" cy="216000"/>
              </a:xfrm>
            </p:grpSpPr>
            <p:sp>
              <p:nvSpPr>
                <p:cNvPr id="414" name="FTU - pituitary gland">
                  <a:extLst>
                    <a:ext uri="{FF2B5EF4-FFF2-40B4-BE49-F238E27FC236}">
                      <a16:creationId xmlns:a16="http://schemas.microsoft.com/office/drawing/2014/main" id="{F396200C-9110-4044-79D3-CA3F58BC2FA7}"/>
                    </a:ext>
                  </a:extLst>
                </p:cNvPr>
                <p:cNvSpPr txBox="1"/>
                <p:nvPr/>
              </p:nvSpPr>
              <p:spPr>
                <a:xfrm>
                  <a:off x="3934820" y="6765144"/>
                  <a:ext cx="792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3136" name="dock">
                  <a:extLst>
                    <a:ext uri="{FF2B5EF4-FFF2-40B4-BE49-F238E27FC236}">
                      <a16:creationId xmlns:a16="http://schemas.microsoft.com/office/drawing/2014/main" id="{778B33EE-53B6-8582-09C8-2CC11A88F4FE}"/>
                    </a:ext>
                  </a:extLst>
                </p:cNvPr>
                <p:cNvGrpSpPr/>
                <p:nvPr/>
              </p:nvGrpSpPr>
              <p:grpSpPr>
                <a:xfrm>
                  <a:off x="4284793" y="6779776"/>
                  <a:ext cx="57600" cy="180387"/>
                  <a:chOff x="2890221" y="12245125"/>
                  <a:chExt cx="57600" cy="180387"/>
                </a:xfrm>
              </p:grpSpPr>
              <p:sp>
                <p:nvSpPr>
                  <p:cNvPr id="3147" name="Text Box 3086">
                    <a:extLst>
                      <a:ext uri="{FF2B5EF4-FFF2-40B4-BE49-F238E27FC236}">
                        <a16:creationId xmlns:a16="http://schemas.microsoft.com/office/drawing/2014/main" id="{6DD5429A-08F1-716E-DB2B-0AA1A49AA3D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48" name="Text Box 3086">
                    <a:extLst>
                      <a:ext uri="{FF2B5EF4-FFF2-40B4-BE49-F238E27FC236}">
                        <a16:creationId xmlns:a16="http://schemas.microsoft.com/office/drawing/2014/main" id="{6F73AB20-C1A9-A274-E3B6-FA734D475B0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52" name="Text Box 3086">
                    <a:extLst>
                      <a:ext uri="{FF2B5EF4-FFF2-40B4-BE49-F238E27FC236}">
                        <a16:creationId xmlns:a16="http://schemas.microsoft.com/office/drawing/2014/main" id="{65130C06-C368-D145-2009-41AE0F0947D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6791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70" name="Group 3169">
                <a:extLst>
                  <a:ext uri="{FF2B5EF4-FFF2-40B4-BE49-F238E27FC236}">
                    <a16:creationId xmlns:a16="http://schemas.microsoft.com/office/drawing/2014/main" id="{76D26ADF-9EB2-5F39-E2B3-A95FE8632E85}"/>
                  </a:ext>
                </a:extLst>
              </p:cNvPr>
              <p:cNvGrpSpPr/>
              <p:nvPr/>
            </p:nvGrpSpPr>
            <p:grpSpPr>
              <a:xfrm>
                <a:off x="3933723" y="7001825"/>
                <a:ext cx="792000" cy="216000"/>
                <a:chOff x="3934820" y="6765144"/>
                <a:chExt cx="792000" cy="216000"/>
              </a:xfrm>
            </p:grpSpPr>
            <p:sp>
              <p:nvSpPr>
                <p:cNvPr id="3171" name="FTU - pituitary gland">
                  <a:extLst>
                    <a:ext uri="{FF2B5EF4-FFF2-40B4-BE49-F238E27FC236}">
                      <a16:creationId xmlns:a16="http://schemas.microsoft.com/office/drawing/2014/main" id="{4CC0BFB6-5FF6-6690-9869-6BCA0E8C0BC5}"/>
                    </a:ext>
                  </a:extLst>
                </p:cNvPr>
                <p:cNvSpPr txBox="1"/>
                <p:nvPr/>
              </p:nvSpPr>
              <p:spPr>
                <a:xfrm>
                  <a:off x="3934820" y="6765144"/>
                  <a:ext cx="792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3173" name="dock">
                  <a:extLst>
                    <a:ext uri="{FF2B5EF4-FFF2-40B4-BE49-F238E27FC236}">
                      <a16:creationId xmlns:a16="http://schemas.microsoft.com/office/drawing/2014/main" id="{867AF6BC-85F8-343D-56EA-4E87D182635F}"/>
                    </a:ext>
                  </a:extLst>
                </p:cNvPr>
                <p:cNvGrpSpPr/>
                <p:nvPr/>
              </p:nvGrpSpPr>
              <p:grpSpPr>
                <a:xfrm>
                  <a:off x="4284793" y="6779776"/>
                  <a:ext cx="57600" cy="180387"/>
                  <a:chOff x="2890221" y="12245125"/>
                  <a:chExt cx="57600" cy="180387"/>
                </a:xfrm>
              </p:grpSpPr>
              <p:sp>
                <p:nvSpPr>
                  <p:cNvPr id="3179" name="Text Box 3086">
                    <a:extLst>
                      <a:ext uri="{FF2B5EF4-FFF2-40B4-BE49-F238E27FC236}">
                        <a16:creationId xmlns:a16="http://schemas.microsoft.com/office/drawing/2014/main" id="{F42863D7-3F93-ABE1-57D3-1EB0FD97D82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80" name="Text Box 3086">
                    <a:extLst>
                      <a:ext uri="{FF2B5EF4-FFF2-40B4-BE49-F238E27FC236}">
                        <a16:creationId xmlns:a16="http://schemas.microsoft.com/office/drawing/2014/main" id="{AA2BDCA4-DB25-F641-6908-F6932052386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84" name="Text Box 3086">
                    <a:extLst>
                      <a:ext uri="{FF2B5EF4-FFF2-40B4-BE49-F238E27FC236}">
                        <a16:creationId xmlns:a16="http://schemas.microsoft.com/office/drawing/2014/main" id="{5CCFE5FC-6842-6713-F385-FFDB01B1E27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6791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85" name="Group 3184">
                <a:extLst>
                  <a:ext uri="{FF2B5EF4-FFF2-40B4-BE49-F238E27FC236}">
                    <a16:creationId xmlns:a16="http://schemas.microsoft.com/office/drawing/2014/main" id="{02B2C449-4E01-61D4-7DF7-4A064471AE6C}"/>
                  </a:ext>
                </a:extLst>
              </p:cNvPr>
              <p:cNvGrpSpPr/>
              <p:nvPr/>
            </p:nvGrpSpPr>
            <p:grpSpPr>
              <a:xfrm>
                <a:off x="3933723" y="7238506"/>
                <a:ext cx="792000" cy="216000"/>
                <a:chOff x="3934820" y="6765144"/>
                <a:chExt cx="792000" cy="216000"/>
              </a:xfrm>
            </p:grpSpPr>
            <p:sp>
              <p:nvSpPr>
                <p:cNvPr id="3186" name="FTU - pituitary gland">
                  <a:extLst>
                    <a:ext uri="{FF2B5EF4-FFF2-40B4-BE49-F238E27FC236}">
                      <a16:creationId xmlns:a16="http://schemas.microsoft.com/office/drawing/2014/main" id="{3EFDFCB8-A99D-745C-E914-70BC6C89F245}"/>
                    </a:ext>
                  </a:extLst>
                </p:cNvPr>
                <p:cNvSpPr txBox="1"/>
                <p:nvPr/>
              </p:nvSpPr>
              <p:spPr>
                <a:xfrm>
                  <a:off x="3934820" y="6765144"/>
                  <a:ext cx="792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3187" name="dock">
                  <a:extLst>
                    <a:ext uri="{FF2B5EF4-FFF2-40B4-BE49-F238E27FC236}">
                      <a16:creationId xmlns:a16="http://schemas.microsoft.com/office/drawing/2014/main" id="{D9FC2A9F-EFEF-DD77-9488-6D3B96F88860}"/>
                    </a:ext>
                  </a:extLst>
                </p:cNvPr>
                <p:cNvGrpSpPr/>
                <p:nvPr/>
              </p:nvGrpSpPr>
              <p:grpSpPr>
                <a:xfrm>
                  <a:off x="4284793" y="6779776"/>
                  <a:ext cx="57600" cy="180387"/>
                  <a:chOff x="2890221" y="12245125"/>
                  <a:chExt cx="57600" cy="180387"/>
                </a:xfrm>
              </p:grpSpPr>
              <p:sp>
                <p:nvSpPr>
                  <p:cNvPr id="3189" name="Text Box 3086">
                    <a:extLst>
                      <a:ext uri="{FF2B5EF4-FFF2-40B4-BE49-F238E27FC236}">
                        <a16:creationId xmlns:a16="http://schemas.microsoft.com/office/drawing/2014/main" id="{1DD5D729-116D-8689-4615-C78864C0964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95" name="Text Box 3086">
                    <a:extLst>
                      <a:ext uri="{FF2B5EF4-FFF2-40B4-BE49-F238E27FC236}">
                        <a16:creationId xmlns:a16="http://schemas.microsoft.com/office/drawing/2014/main" id="{C79AF596-76B1-35B2-00DD-2FCD11E0312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96" name="Text Box 3086">
                    <a:extLst>
                      <a:ext uri="{FF2B5EF4-FFF2-40B4-BE49-F238E27FC236}">
                        <a16:creationId xmlns:a16="http://schemas.microsoft.com/office/drawing/2014/main" id="{ECBB947C-482E-52B9-29E8-BAC81EC6608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6791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477" name="Group 476">
                <a:extLst>
                  <a:ext uri="{FF2B5EF4-FFF2-40B4-BE49-F238E27FC236}">
                    <a16:creationId xmlns:a16="http://schemas.microsoft.com/office/drawing/2014/main" id="{B5A22251-9072-C266-1751-24D492439F72}"/>
                  </a:ext>
                </a:extLst>
              </p:cNvPr>
              <p:cNvGrpSpPr/>
              <p:nvPr/>
            </p:nvGrpSpPr>
            <p:grpSpPr>
              <a:xfrm>
                <a:off x="3933723" y="7475186"/>
                <a:ext cx="792000" cy="216000"/>
                <a:chOff x="3934820" y="6765144"/>
                <a:chExt cx="792000" cy="216000"/>
              </a:xfrm>
            </p:grpSpPr>
            <p:sp>
              <p:nvSpPr>
                <p:cNvPr id="481" name="FTU - pituitary gland">
                  <a:extLst>
                    <a:ext uri="{FF2B5EF4-FFF2-40B4-BE49-F238E27FC236}">
                      <a16:creationId xmlns:a16="http://schemas.microsoft.com/office/drawing/2014/main" id="{01CD6B49-A8E2-149D-087F-2EF46C1CF96F}"/>
                    </a:ext>
                  </a:extLst>
                </p:cNvPr>
                <p:cNvSpPr txBox="1"/>
                <p:nvPr/>
              </p:nvSpPr>
              <p:spPr>
                <a:xfrm>
                  <a:off x="3934820" y="6765144"/>
                  <a:ext cx="792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482" name="dock">
                  <a:extLst>
                    <a:ext uri="{FF2B5EF4-FFF2-40B4-BE49-F238E27FC236}">
                      <a16:creationId xmlns:a16="http://schemas.microsoft.com/office/drawing/2014/main" id="{FB81A4F0-CB47-3A40-256B-F9032F1ABB97}"/>
                    </a:ext>
                  </a:extLst>
                </p:cNvPr>
                <p:cNvGrpSpPr/>
                <p:nvPr/>
              </p:nvGrpSpPr>
              <p:grpSpPr>
                <a:xfrm>
                  <a:off x="4284793" y="6779776"/>
                  <a:ext cx="57600" cy="180387"/>
                  <a:chOff x="2890221" y="12245125"/>
                  <a:chExt cx="57600" cy="180387"/>
                </a:xfrm>
              </p:grpSpPr>
              <p:sp>
                <p:nvSpPr>
                  <p:cNvPr id="483" name="Text Box 3086">
                    <a:extLst>
                      <a:ext uri="{FF2B5EF4-FFF2-40B4-BE49-F238E27FC236}">
                        <a16:creationId xmlns:a16="http://schemas.microsoft.com/office/drawing/2014/main" id="{8D987DFD-2DB9-CACA-DB42-7AE0FF29D6E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85" name="Text Box 3086">
                    <a:extLst>
                      <a:ext uri="{FF2B5EF4-FFF2-40B4-BE49-F238E27FC236}">
                        <a16:creationId xmlns:a16="http://schemas.microsoft.com/office/drawing/2014/main" id="{FF0BFAC9-DDA7-5665-DFFF-C1E080A0497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94" name="Text Box 3086">
                    <a:extLst>
                      <a:ext uri="{FF2B5EF4-FFF2-40B4-BE49-F238E27FC236}">
                        <a16:creationId xmlns:a16="http://schemas.microsoft.com/office/drawing/2014/main" id="{7EECB78B-CD85-F77D-74A1-E10F64F06E6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6791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6027" name="Group 6026">
              <a:extLst>
                <a:ext uri="{FF2B5EF4-FFF2-40B4-BE49-F238E27FC236}">
                  <a16:creationId xmlns:a16="http://schemas.microsoft.com/office/drawing/2014/main" id="{4E6F917F-FC79-B7CD-C235-A799319C4042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902599"/>
              <a:chOff x="3294536" y="5372878"/>
              <a:chExt cx="1440304" cy="902599"/>
            </a:xfrm>
          </p:grpSpPr>
          <p:grpSp>
            <p:nvGrpSpPr>
              <p:cNvPr id="499" name="Group 498">
                <a:extLst>
                  <a:ext uri="{FF2B5EF4-FFF2-40B4-BE49-F238E27FC236}">
                    <a16:creationId xmlns:a16="http://schemas.microsoft.com/office/drawing/2014/main" id="{3B4329B2-47F6-0CEE-50F6-576D9014C227}"/>
                  </a:ext>
                </a:extLst>
              </p:cNvPr>
              <p:cNvGrpSpPr/>
              <p:nvPr/>
            </p:nvGrpSpPr>
            <p:grpSpPr>
              <a:xfrm>
                <a:off x="3294536" y="5372878"/>
                <a:ext cx="1440304" cy="216000"/>
                <a:chOff x="3286516" y="5199387"/>
                <a:chExt cx="1440304" cy="216000"/>
              </a:xfrm>
            </p:grpSpPr>
            <p:sp>
              <p:nvSpPr>
                <p:cNvPr id="3045" name="FTU - pituitary gland">
                  <a:extLst>
                    <a:ext uri="{FF2B5EF4-FFF2-40B4-BE49-F238E27FC236}">
                      <a16:creationId xmlns:a16="http://schemas.microsoft.com/office/drawing/2014/main" id="{3EC4132B-7682-E9D1-A754-3F0CCDE125B7}"/>
                    </a:ext>
                  </a:extLst>
                </p:cNvPr>
                <p:cNvSpPr txBox="1"/>
                <p:nvPr/>
              </p:nvSpPr>
              <p:spPr>
                <a:xfrm>
                  <a:off x="3286516" y="5199387"/>
                  <a:ext cx="1440304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 Adenoid tonsils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3046" name="dock">
                  <a:extLst>
                    <a:ext uri="{FF2B5EF4-FFF2-40B4-BE49-F238E27FC236}">
                      <a16:creationId xmlns:a16="http://schemas.microsoft.com/office/drawing/2014/main" id="{3C7E594B-8F95-BC31-F984-46CCE84ADBFE}"/>
                    </a:ext>
                  </a:extLst>
                </p:cNvPr>
                <p:cNvGrpSpPr/>
                <p:nvPr/>
              </p:nvGrpSpPr>
              <p:grpSpPr>
                <a:xfrm>
                  <a:off x="4284793" y="5214019"/>
                  <a:ext cx="57600" cy="180387"/>
                  <a:chOff x="2890221" y="12245125"/>
                  <a:chExt cx="57600" cy="180387"/>
                </a:xfrm>
              </p:grpSpPr>
              <p:sp>
                <p:nvSpPr>
                  <p:cNvPr id="264" name="Text Box 3086">
                    <a:extLst>
                      <a:ext uri="{FF2B5EF4-FFF2-40B4-BE49-F238E27FC236}">
                        <a16:creationId xmlns:a16="http://schemas.microsoft.com/office/drawing/2014/main" id="{3100D22C-1CFD-1A17-2F18-86706016626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0" name="Text Box 3086">
                    <a:extLst>
                      <a:ext uri="{FF2B5EF4-FFF2-40B4-BE49-F238E27FC236}">
                        <a16:creationId xmlns:a16="http://schemas.microsoft.com/office/drawing/2014/main" id="{12255348-FCA4-75D8-40B5-917DAA525F7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3" name="Text Box 3086">
                    <a:extLst>
                      <a:ext uri="{FF2B5EF4-FFF2-40B4-BE49-F238E27FC236}">
                        <a16:creationId xmlns:a16="http://schemas.microsoft.com/office/drawing/2014/main" id="{72016EA3-A97A-B1DE-78CA-C1631C30C9D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6791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535" name="Group 534">
                <a:extLst>
                  <a:ext uri="{FF2B5EF4-FFF2-40B4-BE49-F238E27FC236}">
                    <a16:creationId xmlns:a16="http://schemas.microsoft.com/office/drawing/2014/main" id="{742EB305-3E61-50BF-B88E-75477444FA95}"/>
                  </a:ext>
                </a:extLst>
              </p:cNvPr>
              <p:cNvGrpSpPr/>
              <p:nvPr/>
            </p:nvGrpSpPr>
            <p:grpSpPr>
              <a:xfrm>
                <a:off x="3294536" y="5601744"/>
                <a:ext cx="1440304" cy="216000"/>
                <a:chOff x="3286516" y="5199387"/>
                <a:chExt cx="1440304" cy="216000"/>
              </a:xfrm>
            </p:grpSpPr>
            <p:sp>
              <p:nvSpPr>
                <p:cNvPr id="536" name="FTU - pituitary gland">
                  <a:extLst>
                    <a:ext uri="{FF2B5EF4-FFF2-40B4-BE49-F238E27FC236}">
                      <a16:creationId xmlns:a16="http://schemas.microsoft.com/office/drawing/2014/main" id="{98720551-C07C-C410-F1CC-7845D8F7CE8B}"/>
                    </a:ext>
                  </a:extLst>
                </p:cNvPr>
                <p:cNvSpPr txBox="1"/>
                <p:nvPr/>
              </p:nvSpPr>
              <p:spPr>
                <a:xfrm>
                  <a:off x="3286516" y="5199387"/>
                  <a:ext cx="1440304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 Palatine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537" name="dock">
                  <a:extLst>
                    <a:ext uri="{FF2B5EF4-FFF2-40B4-BE49-F238E27FC236}">
                      <a16:creationId xmlns:a16="http://schemas.microsoft.com/office/drawing/2014/main" id="{89DF317A-46CC-701C-EE4E-1F744D3E7FF5}"/>
                    </a:ext>
                  </a:extLst>
                </p:cNvPr>
                <p:cNvGrpSpPr/>
                <p:nvPr/>
              </p:nvGrpSpPr>
              <p:grpSpPr>
                <a:xfrm>
                  <a:off x="4284793" y="5214019"/>
                  <a:ext cx="57600" cy="180387"/>
                  <a:chOff x="2890221" y="12245125"/>
                  <a:chExt cx="57600" cy="180387"/>
                </a:xfrm>
              </p:grpSpPr>
              <p:sp>
                <p:nvSpPr>
                  <p:cNvPr id="539" name="Text Box 3086">
                    <a:extLst>
                      <a:ext uri="{FF2B5EF4-FFF2-40B4-BE49-F238E27FC236}">
                        <a16:creationId xmlns:a16="http://schemas.microsoft.com/office/drawing/2014/main" id="{6234F9B3-6B74-313E-E5B3-CCE04CA07DC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45" name="Text Box 3086">
                    <a:extLst>
                      <a:ext uri="{FF2B5EF4-FFF2-40B4-BE49-F238E27FC236}">
                        <a16:creationId xmlns:a16="http://schemas.microsoft.com/office/drawing/2014/main" id="{6173C616-6E04-55A5-0E85-B2DEBE8C4FB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46" name="Text Box 3086">
                    <a:extLst>
                      <a:ext uri="{FF2B5EF4-FFF2-40B4-BE49-F238E27FC236}">
                        <a16:creationId xmlns:a16="http://schemas.microsoft.com/office/drawing/2014/main" id="{CCF25EF7-C248-CC57-4FB8-AEEE933CE12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6791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550" name="Group 549">
                <a:extLst>
                  <a:ext uri="{FF2B5EF4-FFF2-40B4-BE49-F238E27FC236}">
                    <a16:creationId xmlns:a16="http://schemas.microsoft.com/office/drawing/2014/main" id="{F4D6DB0E-6ED2-1680-97CC-CC5DC2E54504}"/>
                  </a:ext>
                </a:extLst>
              </p:cNvPr>
              <p:cNvGrpSpPr/>
              <p:nvPr/>
            </p:nvGrpSpPr>
            <p:grpSpPr>
              <a:xfrm>
                <a:off x="3294536" y="5830610"/>
                <a:ext cx="1440304" cy="216000"/>
                <a:chOff x="3286516" y="5199387"/>
                <a:chExt cx="1440304" cy="216000"/>
              </a:xfrm>
            </p:grpSpPr>
            <p:sp>
              <p:nvSpPr>
                <p:cNvPr id="551" name="FTU - pituitary gland">
                  <a:extLst>
                    <a:ext uri="{FF2B5EF4-FFF2-40B4-BE49-F238E27FC236}">
                      <a16:creationId xmlns:a16="http://schemas.microsoft.com/office/drawing/2014/main" id="{34DB68F2-1836-6DBC-050F-545EBAC057BB}"/>
                    </a:ext>
                  </a:extLst>
                </p:cNvPr>
                <p:cNvSpPr txBox="1"/>
                <p:nvPr/>
              </p:nvSpPr>
              <p:spPr>
                <a:xfrm>
                  <a:off x="3286516" y="5199387"/>
                  <a:ext cx="1440304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 Tubule tonsils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552" name="dock">
                  <a:extLst>
                    <a:ext uri="{FF2B5EF4-FFF2-40B4-BE49-F238E27FC236}">
                      <a16:creationId xmlns:a16="http://schemas.microsoft.com/office/drawing/2014/main" id="{F94940EA-D769-5223-5B03-B5775113CEF0}"/>
                    </a:ext>
                  </a:extLst>
                </p:cNvPr>
                <p:cNvGrpSpPr/>
                <p:nvPr/>
              </p:nvGrpSpPr>
              <p:grpSpPr>
                <a:xfrm>
                  <a:off x="4284793" y="5214019"/>
                  <a:ext cx="57600" cy="180387"/>
                  <a:chOff x="2890221" y="12245125"/>
                  <a:chExt cx="57600" cy="180387"/>
                </a:xfrm>
              </p:grpSpPr>
              <p:sp>
                <p:nvSpPr>
                  <p:cNvPr id="553" name="Text Box 3086">
                    <a:extLst>
                      <a:ext uri="{FF2B5EF4-FFF2-40B4-BE49-F238E27FC236}">
                        <a16:creationId xmlns:a16="http://schemas.microsoft.com/office/drawing/2014/main" id="{5F9E8401-C885-7555-3939-BE2D186DC05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55" name="Text Box 3086">
                    <a:extLst>
                      <a:ext uri="{FF2B5EF4-FFF2-40B4-BE49-F238E27FC236}">
                        <a16:creationId xmlns:a16="http://schemas.microsoft.com/office/drawing/2014/main" id="{0A256785-37CD-AC21-00E8-D1596B697DF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61" name="Text Box 3086">
                    <a:extLst>
                      <a:ext uri="{FF2B5EF4-FFF2-40B4-BE49-F238E27FC236}">
                        <a16:creationId xmlns:a16="http://schemas.microsoft.com/office/drawing/2014/main" id="{A0BFB9D3-467A-19F2-3FC2-41FCD9214F6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6791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562" name="Group 561">
                <a:extLst>
                  <a:ext uri="{FF2B5EF4-FFF2-40B4-BE49-F238E27FC236}">
                    <a16:creationId xmlns:a16="http://schemas.microsoft.com/office/drawing/2014/main" id="{7D632D4B-CDE9-5507-486B-D1D23AF7F316}"/>
                  </a:ext>
                </a:extLst>
              </p:cNvPr>
              <p:cNvGrpSpPr/>
              <p:nvPr/>
            </p:nvGrpSpPr>
            <p:grpSpPr>
              <a:xfrm>
                <a:off x="3294536" y="6059477"/>
                <a:ext cx="1440304" cy="216000"/>
                <a:chOff x="3286516" y="5199387"/>
                <a:chExt cx="1440304" cy="216000"/>
              </a:xfrm>
            </p:grpSpPr>
            <p:sp>
              <p:nvSpPr>
                <p:cNvPr id="6016" name="FTU - pituitary gland">
                  <a:extLst>
                    <a:ext uri="{FF2B5EF4-FFF2-40B4-BE49-F238E27FC236}">
                      <a16:creationId xmlns:a16="http://schemas.microsoft.com/office/drawing/2014/main" id="{D3214471-7E48-099A-DDC0-1AC99691F5A9}"/>
                    </a:ext>
                  </a:extLst>
                </p:cNvPr>
                <p:cNvSpPr txBox="1"/>
                <p:nvPr/>
              </p:nvSpPr>
              <p:spPr>
                <a:xfrm>
                  <a:off x="3286516" y="5199387"/>
                  <a:ext cx="1440304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6017" name="dock">
                  <a:extLst>
                    <a:ext uri="{FF2B5EF4-FFF2-40B4-BE49-F238E27FC236}">
                      <a16:creationId xmlns:a16="http://schemas.microsoft.com/office/drawing/2014/main" id="{5D72D3E5-6332-608D-08B2-AF3F6AB0FBA9}"/>
                    </a:ext>
                  </a:extLst>
                </p:cNvPr>
                <p:cNvGrpSpPr/>
                <p:nvPr/>
              </p:nvGrpSpPr>
              <p:grpSpPr>
                <a:xfrm>
                  <a:off x="4284793" y="5214019"/>
                  <a:ext cx="57600" cy="180387"/>
                  <a:chOff x="2890221" y="12245125"/>
                  <a:chExt cx="57600" cy="180387"/>
                </a:xfrm>
              </p:grpSpPr>
              <p:sp>
                <p:nvSpPr>
                  <p:cNvPr id="6018" name="Text Box 3086">
                    <a:extLst>
                      <a:ext uri="{FF2B5EF4-FFF2-40B4-BE49-F238E27FC236}">
                        <a16:creationId xmlns:a16="http://schemas.microsoft.com/office/drawing/2014/main" id="{76D9F8A3-479A-A628-CEE4-BC1FB022B3E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19" name="Text Box 3086">
                    <a:extLst>
                      <a:ext uri="{FF2B5EF4-FFF2-40B4-BE49-F238E27FC236}">
                        <a16:creationId xmlns:a16="http://schemas.microsoft.com/office/drawing/2014/main" id="{9ADA72B4-2DAC-A2C2-DE1B-1B868CFBADF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21" name="Text Box 3086">
                    <a:extLst>
                      <a:ext uri="{FF2B5EF4-FFF2-40B4-BE49-F238E27FC236}">
                        <a16:creationId xmlns:a16="http://schemas.microsoft.com/office/drawing/2014/main" id="{362F9D6E-0BB2-18D9-C756-2FA9DB7AD52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6791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6028" name="organ group - pituitary gland">
              <a:extLst>
                <a:ext uri="{FF2B5EF4-FFF2-40B4-BE49-F238E27FC236}">
                  <a16:creationId xmlns:a16="http://schemas.microsoft.com/office/drawing/2014/main" id="{0C0AE5A3-012E-F50F-AEA2-847B13DF85FC}"/>
                </a:ext>
              </a:extLst>
            </p:cNvPr>
            <p:cNvGrpSpPr/>
            <p:nvPr/>
          </p:nvGrpSpPr>
          <p:grpSpPr>
            <a:xfrm>
              <a:off x="3293554" y="10191995"/>
              <a:ext cx="1440000" cy="252000"/>
              <a:chOff x="2041884" y="7869933"/>
              <a:chExt cx="1440000" cy="252000"/>
            </a:xfrm>
          </p:grpSpPr>
          <p:sp>
            <p:nvSpPr>
              <p:cNvPr id="6032" name="organ - pituitary gland">
                <a:extLst>
                  <a:ext uri="{FF2B5EF4-FFF2-40B4-BE49-F238E27FC236}">
                    <a16:creationId xmlns:a16="http://schemas.microsoft.com/office/drawing/2014/main" id="{417F74D4-1A37-D74A-4759-9086FD162824}"/>
                  </a:ext>
                </a:extLst>
              </p:cNvPr>
              <p:cNvSpPr txBox="1"/>
              <p:nvPr/>
            </p:nvSpPr>
            <p:spPr>
              <a:xfrm>
                <a:off x="2041884" y="7869933"/>
                <a:ext cx="1440000" cy="25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Peyer’s patches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3" name="FTU - pituitary gland">
                <a:extLst>
                  <a:ext uri="{FF2B5EF4-FFF2-40B4-BE49-F238E27FC236}">
                    <a16:creationId xmlns:a16="http://schemas.microsoft.com/office/drawing/2014/main" id="{67DC97C1-FDD1-ADF9-59B6-7DE39FED3D44}"/>
                  </a:ext>
                </a:extLst>
              </p:cNvPr>
              <p:cNvSpPr txBox="1"/>
              <p:nvPr/>
            </p:nvSpPr>
            <p:spPr>
              <a:xfrm>
                <a:off x="2681319" y="7887933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34" name="dock">
                <a:extLst>
                  <a:ext uri="{FF2B5EF4-FFF2-40B4-BE49-F238E27FC236}">
                    <a16:creationId xmlns:a16="http://schemas.microsoft.com/office/drawing/2014/main" id="{201208EE-CF8C-FDC5-C09D-FC7ED94DB007}"/>
                  </a:ext>
                </a:extLst>
              </p:cNvPr>
              <p:cNvGrpSpPr/>
              <p:nvPr/>
            </p:nvGrpSpPr>
            <p:grpSpPr>
              <a:xfrm>
                <a:off x="3031292" y="7902565"/>
                <a:ext cx="57600" cy="180387"/>
                <a:chOff x="2890221" y="12245125"/>
                <a:chExt cx="57600" cy="180387"/>
              </a:xfrm>
            </p:grpSpPr>
            <p:sp>
              <p:nvSpPr>
                <p:cNvPr id="6035" name="Text Box 3086">
                  <a:extLst>
                    <a:ext uri="{FF2B5EF4-FFF2-40B4-BE49-F238E27FC236}">
                      <a16:creationId xmlns:a16="http://schemas.microsoft.com/office/drawing/2014/main" id="{0F54D3AC-2C75-EF35-F9E7-9BC41ABD1D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7" name="Text Box 3086">
                  <a:extLst>
                    <a:ext uri="{FF2B5EF4-FFF2-40B4-BE49-F238E27FC236}">
                      <a16:creationId xmlns:a16="http://schemas.microsoft.com/office/drawing/2014/main" id="{B4E1EBDB-B38B-9233-A73C-DD2AF8C6241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3" name="Text Box 3086">
                  <a:extLst>
                    <a:ext uri="{FF2B5EF4-FFF2-40B4-BE49-F238E27FC236}">
                      <a16:creationId xmlns:a16="http://schemas.microsoft.com/office/drawing/2014/main" id="{EC76EAE3-D9F5-0319-FF0A-F0BA6162590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534" name="Google Shape;108;p1">
              <a:extLst>
                <a:ext uri="{FF2B5EF4-FFF2-40B4-BE49-F238E27FC236}">
                  <a16:creationId xmlns:a16="http://schemas.microsoft.com/office/drawing/2014/main" id="{746249DE-1411-3D23-B3FD-E315E4D7FDA4}"/>
                </a:ext>
              </a:extLst>
            </p:cNvPr>
            <p:cNvSpPr/>
            <p:nvPr/>
          </p:nvSpPr>
          <p:spPr>
            <a:xfrm>
              <a:off x="7905924" y="8544032"/>
              <a:ext cx="737866" cy="16046420"/>
            </a:xfrm>
            <a:prstGeom prst="rect">
              <a:avLst/>
            </a:prstGeom>
            <a:solidFill>
              <a:srgbClr val="8DA9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96" name="DIGESTIVE_SYSTEM">
            <a:extLst>
              <a:ext uri="{FF2B5EF4-FFF2-40B4-BE49-F238E27FC236}">
                <a16:creationId xmlns:a16="http://schemas.microsoft.com/office/drawing/2014/main" id="{AF521C35-999F-B625-FA47-0BEE819EDEC6}"/>
              </a:ext>
            </a:extLst>
          </p:cNvPr>
          <p:cNvGrpSpPr/>
          <p:nvPr/>
        </p:nvGrpSpPr>
        <p:grpSpPr>
          <a:xfrm>
            <a:off x="19027821" y="8363415"/>
            <a:ext cx="7937561" cy="12824988"/>
            <a:chOff x="19027821" y="8363415"/>
            <a:chExt cx="7937561" cy="12824988"/>
          </a:xfrm>
        </p:grpSpPr>
        <p:sp>
          <p:nvSpPr>
            <p:cNvPr id="7538" name="Text Box 3036">
              <a:extLst>
                <a:ext uri="{FF2B5EF4-FFF2-40B4-BE49-F238E27FC236}">
                  <a16:creationId xmlns:a16="http://schemas.microsoft.com/office/drawing/2014/main" id="{080C3F63-708F-80F4-EF6A-E666D9EA0C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8344" y="1190301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3" name="Text Box 3036">
              <a:extLst>
                <a:ext uri="{FF2B5EF4-FFF2-40B4-BE49-F238E27FC236}">
                  <a16:creationId xmlns:a16="http://schemas.microsoft.com/office/drawing/2014/main" id="{8E19CB7D-A855-5A53-08C1-3CA20814B36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5857" y="1379605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4" name="Text Box 3036">
              <a:extLst>
                <a:ext uri="{FF2B5EF4-FFF2-40B4-BE49-F238E27FC236}">
                  <a16:creationId xmlns:a16="http://schemas.microsoft.com/office/drawing/2014/main" id="{70368EC2-C1AD-DAF3-4ED7-AF31D13C02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7688" y="1403215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5" name="Text Box 3036">
              <a:extLst>
                <a:ext uri="{FF2B5EF4-FFF2-40B4-BE49-F238E27FC236}">
                  <a16:creationId xmlns:a16="http://schemas.microsoft.com/office/drawing/2014/main" id="{057B4C37-C774-F30D-5E60-E8B15E7176B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882" y="1429259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6" name="Text Box 3036">
              <a:extLst>
                <a:ext uri="{FF2B5EF4-FFF2-40B4-BE49-F238E27FC236}">
                  <a16:creationId xmlns:a16="http://schemas.microsoft.com/office/drawing/2014/main" id="{A653310B-9A74-4B28-CFAB-5A5C9C2446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882" y="1451124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7" name="Text Box 3036">
              <a:extLst>
                <a:ext uri="{FF2B5EF4-FFF2-40B4-BE49-F238E27FC236}">
                  <a16:creationId xmlns:a16="http://schemas.microsoft.com/office/drawing/2014/main" id="{1DAA9577-0681-9114-92AB-AD6C6A14C22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2892" y="1284500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8" name="Text Box 3036">
              <a:extLst>
                <a:ext uri="{FF2B5EF4-FFF2-40B4-BE49-F238E27FC236}">
                  <a16:creationId xmlns:a16="http://schemas.microsoft.com/office/drawing/2014/main" id="{18BDD133-930F-8EA1-9AAF-1D3E82533C5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6402" y="1309151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9" name="Text Box 3036">
              <a:extLst>
                <a:ext uri="{FF2B5EF4-FFF2-40B4-BE49-F238E27FC236}">
                  <a16:creationId xmlns:a16="http://schemas.microsoft.com/office/drawing/2014/main" id="{959ADA19-2B44-B51F-D144-C86981ACB11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83338" y="1331506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60" name="Text Box 3036">
              <a:extLst>
                <a:ext uri="{FF2B5EF4-FFF2-40B4-BE49-F238E27FC236}">
                  <a16:creationId xmlns:a16="http://schemas.microsoft.com/office/drawing/2014/main" id="{BACFEAF6-EDC6-6B3F-B7BA-4C4F2EBEE4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1198" y="1355567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65" name="Text Box 3036">
              <a:extLst>
                <a:ext uri="{FF2B5EF4-FFF2-40B4-BE49-F238E27FC236}">
                  <a16:creationId xmlns:a16="http://schemas.microsoft.com/office/drawing/2014/main" id="{62D81B80-B29B-B813-9163-278E51D8AB4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8344" y="121412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66" name="Text Box 3036">
              <a:extLst>
                <a:ext uri="{FF2B5EF4-FFF2-40B4-BE49-F238E27FC236}">
                  <a16:creationId xmlns:a16="http://schemas.microsoft.com/office/drawing/2014/main" id="{B251D393-A54F-02B5-23B2-2573A5BDDA5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55" y="1238227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67" name="Text Box 3036">
              <a:extLst>
                <a:ext uri="{FF2B5EF4-FFF2-40B4-BE49-F238E27FC236}">
                  <a16:creationId xmlns:a16="http://schemas.microsoft.com/office/drawing/2014/main" id="{5D5FD84F-FE90-A7B1-7B49-1607EAC98E2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1214" y="1260638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68" name="Text Box 3036">
              <a:extLst>
                <a:ext uri="{FF2B5EF4-FFF2-40B4-BE49-F238E27FC236}">
                  <a16:creationId xmlns:a16="http://schemas.microsoft.com/office/drawing/2014/main" id="{1AD61BD4-4593-FBBF-6F21-F9232A229D7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686" y="1310725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69" name="Text Box 3036">
              <a:extLst>
                <a:ext uri="{FF2B5EF4-FFF2-40B4-BE49-F238E27FC236}">
                  <a16:creationId xmlns:a16="http://schemas.microsoft.com/office/drawing/2014/main" id="{7E9449E7-7EB3-D011-0592-45E10E842D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31847" y="1335169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70" name="Text Box 3036">
              <a:extLst>
                <a:ext uri="{FF2B5EF4-FFF2-40B4-BE49-F238E27FC236}">
                  <a16:creationId xmlns:a16="http://schemas.microsoft.com/office/drawing/2014/main" id="{FB0DD19C-8E96-FD85-255D-1065BE0B9F0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55" y="1360978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71" name="Text Box 3036">
              <a:extLst>
                <a:ext uri="{FF2B5EF4-FFF2-40B4-BE49-F238E27FC236}">
                  <a16:creationId xmlns:a16="http://schemas.microsoft.com/office/drawing/2014/main" id="{752CE75C-2A58-E681-CF2B-36DFDEB42A0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55" y="1380402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72" name="Text Box 3036">
              <a:extLst>
                <a:ext uri="{FF2B5EF4-FFF2-40B4-BE49-F238E27FC236}">
                  <a16:creationId xmlns:a16="http://schemas.microsoft.com/office/drawing/2014/main" id="{E0294293-F1FE-F7D4-A35C-B1E838491B8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55" y="1399198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73" name="Text Box 3036">
              <a:extLst>
                <a:ext uri="{FF2B5EF4-FFF2-40B4-BE49-F238E27FC236}">
                  <a16:creationId xmlns:a16="http://schemas.microsoft.com/office/drawing/2014/main" id="{12407D28-4BFD-B82F-F8C4-48151A9FA31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2892" y="1190787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4" name="Text Box 3036">
              <a:extLst>
                <a:ext uri="{FF2B5EF4-FFF2-40B4-BE49-F238E27FC236}">
                  <a16:creationId xmlns:a16="http://schemas.microsoft.com/office/drawing/2014/main" id="{FBE8ABE9-9C6F-D9A4-A722-64C19CB02BB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85877" y="1214038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5" name="Text Box 3036">
              <a:extLst>
                <a:ext uri="{FF2B5EF4-FFF2-40B4-BE49-F238E27FC236}">
                  <a16:creationId xmlns:a16="http://schemas.microsoft.com/office/drawing/2014/main" id="{2CD393BA-370E-1780-D4F7-1FD695258E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5791" y="1238222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6" name="Text Box 3036">
              <a:extLst>
                <a:ext uri="{FF2B5EF4-FFF2-40B4-BE49-F238E27FC236}">
                  <a16:creationId xmlns:a16="http://schemas.microsoft.com/office/drawing/2014/main" id="{C4A01FDE-9971-0F89-6D23-00599A9A2E1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5791" y="1260925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8" name="Text Box 3036">
              <a:extLst>
                <a:ext uri="{FF2B5EF4-FFF2-40B4-BE49-F238E27FC236}">
                  <a16:creationId xmlns:a16="http://schemas.microsoft.com/office/drawing/2014/main" id="{F9771742-254D-8A5A-DECC-32A4F2E4A2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233346" y="9806793"/>
              <a:ext cx="56027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9" name="Text Box 3036">
              <a:extLst>
                <a:ext uri="{FF2B5EF4-FFF2-40B4-BE49-F238E27FC236}">
                  <a16:creationId xmlns:a16="http://schemas.microsoft.com/office/drawing/2014/main" id="{2B8DD215-D3DB-C3C7-628B-E47A774397C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186871" y="971856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0" name="Text Box 3036">
              <a:extLst>
                <a:ext uri="{FF2B5EF4-FFF2-40B4-BE49-F238E27FC236}">
                  <a16:creationId xmlns:a16="http://schemas.microsoft.com/office/drawing/2014/main" id="{F183C4A0-D462-3E70-FDFC-DD6C6DE01AB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272392" y="9753897"/>
              <a:ext cx="54926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1" name="Text Box 3036">
              <a:extLst>
                <a:ext uri="{FF2B5EF4-FFF2-40B4-BE49-F238E27FC236}">
                  <a16:creationId xmlns:a16="http://schemas.microsoft.com/office/drawing/2014/main" id="{60BB04D5-DE26-B8EF-18BD-FA499F3BA0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156451" y="9863993"/>
              <a:ext cx="54926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2" name="Text Box 3036">
              <a:extLst>
                <a:ext uri="{FF2B5EF4-FFF2-40B4-BE49-F238E27FC236}">
                  <a16:creationId xmlns:a16="http://schemas.microsoft.com/office/drawing/2014/main" id="{42B1A28C-8833-B8D1-4E23-F9B8B8C141A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968661" y="9850345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3" name="Text Box 3036">
              <a:extLst>
                <a:ext uri="{FF2B5EF4-FFF2-40B4-BE49-F238E27FC236}">
                  <a16:creationId xmlns:a16="http://schemas.microsoft.com/office/drawing/2014/main" id="{12172A4F-3E82-E8AE-D647-F2EDAC0F3D9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913736" y="9805247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4" name="Text Box 3036">
              <a:extLst>
                <a:ext uri="{FF2B5EF4-FFF2-40B4-BE49-F238E27FC236}">
                  <a16:creationId xmlns:a16="http://schemas.microsoft.com/office/drawing/2014/main" id="{AD2F9A3C-5C41-EE30-7AD7-2939187D26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996648" y="836341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5" name="Text Box 3036">
              <a:extLst>
                <a:ext uri="{FF2B5EF4-FFF2-40B4-BE49-F238E27FC236}">
                  <a16:creationId xmlns:a16="http://schemas.microsoft.com/office/drawing/2014/main" id="{42DB23EF-D1F3-C1B7-1231-FC9B636D25D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063778" y="842418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6" name="Text Box 3036">
              <a:extLst>
                <a:ext uri="{FF2B5EF4-FFF2-40B4-BE49-F238E27FC236}">
                  <a16:creationId xmlns:a16="http://schemas.microsoft.com/office/drawing/2014/main" id="{BD72313D-BBD1-F0BB-0E8A-9DDA0388EA9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158401" y="9757203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8" name="Text Box 3036">
              <a:extLst>
                <a:ext uri="{FF2B5EF4-FFF2-40B4-BE49-F238E27FC236}">
                  <a16:creationId xmlns:a16="http://schemas.microsoft.com/office/drawing/2014/main" id="{A2FCFD69-3F1D-9E56-96C3-F24947C565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3136" y="958715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7589" name="Text Box 3036">
              <a:extLst>
                <a:ext uri="{FF2B5EF4-FFF2-40B4-BE49-F238E27FC236}">
                  <a16:creationId xmlns:a16="http://schemas.microsoft.com/office/drawing/2014/main" id="{507744AF-2BD9-D173-F44A-55C6B35159C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853551" y="961721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7590" name="Text Box 3036">
              <a:extLst>
                <a:ext uri="{FF2B5EF4-FFF2-40B4-BE49-F238E27FC236}">
                  <a16:creationId xmlns:a16="http://schemas.microsoft.com/office/drawing/2014/main" id="{40E710BE-DEA6-6FFA-BC37-4DEE182A41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994663" y="849134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1" name="Text Box 3036">
              <a:extLst>
                <a:ext uri="{FF2B5EF4-FFF2-40B4-BE49-F238E27FC236}">
                  <a16:creationId xmlns:a16="http://schemas.microsoft.com/office/drawing/2014/main" id="{E0C97BCF-4812-22B6-0D47-FFE47C9C7CF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0633" y="855400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2" name="Text Box 3036">
              <a:extLst>
                <a:ext uri="{FF2B5EF4-FFF2-40B4-BE49-F238E27FC236}">
                  <a16:creationId xmlns:a16="http://schemas.microsoft.com/office/drawing/2014/main" id="{C2FB49A4-5A79-D41E-A848-2817FB36FF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994663" y="858733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3" name="Text Box 3036">
              <a:extLst>
                <a:ext uri="{FF2B5EF4-FFF2-40B4-BE49-F238E27FC236}">
                  <a16:creationId xmlns:a16="http://schemas.microsoft.com/office/drawing/2014/main" id="{80A1D495-9835-5425-51C5-C1A5CF876F7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068607" y="863533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4" name="Text Box 3036">
              <a:extLst>
                <a:ext uri="{FF2B5EF4-FFF2-40B4-BE49-F238E27FC236}">
                  <a16:creationId xmlns:a16="http://schemas.microsoft.com/office/drawing/2014/main" id="{623EFBAF-3A76-C629-AC6F-DFDD815A640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58714" y="860020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5" name="Text Box 3036">
              <a:extLst>
                <a:ext uri="{FF2B5EF4-FFF2-40B4-BE49-F238E27FC236}">
                  <a16:creationId xmlns:a16="http://schemas.microsoft.com/office/drawing/2014/main" id="{95E998C9-CEE1-874F-DE37-BF777B1DBF5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68818" y="960979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7596" name="Text Box 3036">
              <a:extLst>
                <a:ext uri="{FF2B5EF4-FFF2-40B4-BE49-F238E27FC236}">
                  <a16:creationId xmlns:a16="http://schemas.microsoft.com/office/drawing/2014/main" id="{0AD159C6-4276-8E57-1CA6-1F024AFB9DC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898021" y="957396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7" name="Text Box 3036">
              <a:extLst>
                <a:ext uri="{FF2B5EF4-FFF2-40B4-BE49-F238E27FC236}">
                  <a16:creationId xmlns:a16="http://schemas.microsoft.com/office/drawing/2014/main" id="{1B6484A6-4D00-BBE7-8056-F0ADC5F0352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673935" y="963091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</a:t>
              </a:r>
            </a:p>
          </p:txBody>
        </p:sp>
        <p:grpSp>
          <p:nvGrpSpPr>
            <p:cNvPr id="7600" name="Group 7599">
              <a:extLst>
                <a:ext uri="{FF2B5EF4-FFF2-40B4-BE49-F238E27FC236}">
                  <a16:creationId xmlns:a16="http://schemas.microsoft.com/office/drawing/2014/main" id="{D6CD123E-1F81-9BC5-8C0A-578CF84E767F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2278" y="13771588"/>
              <a:ext cx="213671" cy="57600"/>
              <a:chOff x="2823062" y="5811875"/>
              <a:chExt cx="213671" cy="57600"/>
            </a:xfrm>
          </p:grpSpPr>
          <p:cxnSp>
            <p:nvCxnSpPr>
              <p:cNvPr id="8702" name="Straight Arrow Connector 8701">
                <a:extLst>
                  <a:ext uri="{FF2B5EF4-FFF2-40B4-BE49-F238E27FC236}">
                    <a16:creationId xmlns:a16="http://schemas.microsoft.com/office/drawing/2014/main" id="{7CE4797B-8841-E74B-BA4A-F6D514D93654}"/>
                  </a:ext>
                </a:extLst>
              </p:cNvPr>
              <p:cNvCxnSpPr>
                <a:cxnSpLocks/>
                <a:stCxn id="8703" idx="2"/>
                <a:endCxn id="2081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03" name="Text Box 3036">
                <a:extLst>
                  <a:ext uri="{FF2B5EF4-FFF2-40B4-BE49-F238E27FC236}">
                    <a16:creationId xmlns:a16="http://schemas.microsoft.com/office/drawing/2014/main" id="{0C735143-597C-9B45-3DBA-83EAF65870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03" name="Group 7602">
              <a:extLst>
                <a:ext uri="{FF2B5EF4-FFF2-40B4-BE49-F238E27FC236}">
                  <a16:creationId xmlns:a16="http://schemas.microsoft.com/office/drawing/2014/main" id="{C3311A2F-F34A-DCDC-FA4D-EC842BB89AA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303" y="14000349"/>
              <a:ext cx="213671" cy="57600"/>
              <a:chOff x="2823062" y="5811875"/>
              <a:chExt cx="213671" cy="57600"/>
            </a:xfrm>
          </p:grpSpPr>
          <p:cxnSp>
            <p:nvCxnSpPr>
              <p:cNvPr id="8693" name="Straight Arrow Connector 8692">
                <a:extLst>
                  <a:ext uri="{FF2B5EF4-FFF2-40B4-BE49-F238E27FC236}">
                    <a16:creationId xmlns:a16="http://schemas.microsoft.com/office/drawing/2014/main" id="{030E3715-78C3-4EEC-46C0-5A20900DBD00}"/>
                  </a:ext>
                </a:extLst>
              </p:cNvPr>
              <p:cNvCxnSpPr>
                <a:cxnSpLocks/>
                <a:stCxn id="8694" idx="2"/>
                <a:endCxn id="2093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94" name="Text Box 3036">
                <a:extLst>
                  <a:ext uri="{FF2B5EF4-FFF2-40B4-BE49-F238E27FC236}">
                    <a16:creationId xmlns:a16="http://schemas.microsoft.com/office/drawing/2014/main" id="{C25A559B-EA0D-D87D-A2FD-976621AD6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06" name="Group 7605">
              <a:extLst>
                <a:ext uri="{FF2B5EF4-FFF2-40B4-BE49-F238E27FC236}">
                  <a16:creationId xmlns:a16="http://schemas.microsoft.com/office/drawing/2014/main" id="{5BF17114-8B2A-FE7F-A67B-49C9CA53C892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2278" y="14229110"/>
              <a:ext cx="213671" cy="57600"/>
              <a:chOff x="2823062" y="5811875"/>
              <a:chExt cx="213671" cy="57600"/>
            </a:xfrm>
          </p:grpSpPr>
          <p:cxnSp>
            <p:nvCxnSpPr>
              <p:cNvPr id="8684" name="Straight Arrow Connector 8683">
                <a:extLst>
                  <a:ext uri="{FF2B5EF4-FFF2-40B4-BE49-F238E27FC236}">
                    <a16:creationId xmlns:a16="http://schemas.microsoft.com/office/drawing/2014/main" id="{7583E132-ABB5-FC86-AB9B-97245ECF10C4}"/>
                  </a:ext>
                </a:extLst>
              </p:cNvPr>
              <p:cNvCxnSpPr>
                <a:cxnSpLocks/>
                <a:stCxn id="8685" idx="2"/>
                <a:endCxn id="2105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85" name="Text Box 3036">
                <a:extLst>
                  <a:ext uri="{FF2B5EF4-FFF2-40B4-BE49-F238E27FC236}">
                    <a16:creationId xmlns:a16="http://schemas.microsoft.com/office/drawing/2014/main" id="{10C9FA2C-C7EA-5A39-FD00-CB41559A7C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0" name="Group 7609">
              <a:extLst>
                <a:ext uri="{FF2B5EF4-FFF2-40B4-BE49-F238E27FC236}">
                  <a16:creationId xmlns:a16="http://schemas.microsoft.com/office/drawing/2014/main" id="{4D22BF09-BFED-07BF-6582-21E5CF5EB6E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5527" y="12287746"/>
              <a:ext cx="166209" cy="57600"/>
              <a:chOff x="2870524" y="5811875"/>
              <a:chExt cx="166209" cy="57600"/>
            </a:xfrm>
          </p:grpSpPr>
          <p:cxnSp>
            <p:nvCxnSpPr>
              <p:cNvPr id="8675" name="Straight Arrow Connector 8674">
                <a:extLst>
                  <a:ext uri="{FF2B5EF4-FFF2-40B4-BE49-F238E27FC236}">
                    <a16:creationId xmlns:a16="http://schemas.microsoft.com/office/drawing/2014/main" id="{CBCA2917-8600-0169-D223-5F6F271D7AD0}"/>
                  </a:ext>
                </a:extLst>
              </p:cNvPr>
              <p:cNvCxnSpPr>
                <a:cxnSpLocks/>
                <a:stCxn id="8676" idx="2"/>
                <a:endCxn id="2118" idx="3"/>
              </p:cNvCxnSpPr>
              <p:nvPr/>
            </p:nvCxnSpPr>
            <p:spPr>
              <a:xfrm flipH="1" flipV="1">
                <a:off x="2870524" y="5838739"/>
                <a:ext cx="108609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76" name="Text Box 3036">
                <a:extLst>
                  <a:ext uri="{FF2B5EF4-FFF2-40B4-BE49-F238E27FC236}">
                    <a16:creationId xmlns:a16="http://schemas.microsoft.com/office/drawing/2014/main" id="{F3CA9FB1-224A-4304-1A9C-96CA9A9433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3" name="Group 7612">
              <a:extLst>
                <a:ext uri="{FF2B5EF4-FFF2-40B4-BE49-F238E27FC236}">
                  <a16:creationId xmlns:a16="http://schemas.microsoft.com/office/drawing/2014/main" id="{8D4C0C77-202F-E18E-31AA-D064620C6651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7941" y="12059969"/>
              <a:ext cx="163795" cy="57600"/>
              <a:chOff x="2872938" y="5811875"/>
              <a:chExt cx="163795" cy="57600"/>
            </a:xfrm>
          </p:grpSpPr>
          <p:cxnSp>
            <p:nvCxnSpPr>
              <p:cNvPr id="8666" name="Straight Arrow Connector 8665">
                <a:extLst>
                  <a:ext uri="{FF2B5EF4-FFF2-40B4-BE49-F238E27FC236}">
                    <a16:creationId xmlns:a16="http://schemas.microsoft.com/office/drawing/2014/main" id="{4289FF4E-C4D6-6D2B-5BA7-221DED22E12A}"/>
                  </a:ext>
                </a:extLst>
              </p:cNvPr>
              <p:cNvCxnSpPr>
                <a:cxnSpLocks/>
                <a:stCxn id="8667" idx="2"/>
                <a:endCxn id="2130" idx="3"/>
              </p:cNvCxnSpPr>
              <p:nvPr/>
            </p:nvCxnSpPr>
            <p:spPr>
              <a:xfrm flipH="1" flipV="1">
                <a:off x="2872938" y="5838739"/>
                <a:ext cx="106195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67" name="Text Box 3036">
                <a:extLst>
                  <a:ext uri="{FF2B5EF4-FFF2-40B4-BE49-F238E27FC236}">
                    <a16:creationId xmlns:a16="http://schemas.microsoft.com/office/drawing/2014/main" id="{B8AFF3A7-9F52-E121-AA45-C5A8550572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9" name="Group 7618">
              <a:extLst>
                <a:ext uri="{FF2B5EF4-FFF2-40B4-BE49-F238E27FC236}">
                  <a16:creationId xmlns:a16="http://schemas.microsoft.com/office/drawing/2014/main" id="{FEA7903F-10C4-3D72-7891-4546801529DA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6979" y="12745268"/>
              <a:ext cx="173325" cy="57600"/>
              <a:chOff x="2868026" y="5811875"/>
              <a:chExt cx="173325" cy="57600"/>
            </a:xfrm>
          </p:grpSpPr>
          <p:cxnSp>
            <p:nvCxnSpPr>
              <p:cNvPr id="8648" name="Straight Arrow Connector 8647">
                <a:extLst>
                  <a:ext uri="{FF2B5EF4-FFF2-40B4-BE49-F238E27FC236}">
                    <a16:creationId xmlns:a16="http://schemas.microsoft.com/office/drawing/2014/main" id="{0DF0A988-E7B3-DFEC-0E75-CFD6B4888FFC}"/>
                  </a:ext>
                </a:extLst>
              </p:cNvPr>
              <p:cNvCxnSpPr>
                <a:cxnSpLocks/>
                <a:stCxn id="8649" idx="2"/>
                <a:endCxn id="2154" idx="3"/>
              </p:cNvCxnSpPr>
              <p:nvPr/>
            </p:nvCxnSpPr>
            <p:spPr>
              <a:xfrm flipH="1" flipV="1">
                <a:off x="2868026" y="5838739"/>
                <a:ext cx="115725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49" name="Text Box 3036">
                <a:extLst>
                  <a:ext uri="{FF2B5EF4-FFF2-40B4-BE49-F238E27FC236}">
                    <a16:creationId xmlns:a16="http://schemas.microsoft.com/office/drawing/2014/main" id="{1D5C1971-5AF4-CE55-C2FD-BC05A2467B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83751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2" name="Group 7621">
              <a:extLst>
                <a:ext uri="{FF2B5EF4-FFF2-40B4-BE49-F238E27FC236}">
                  <a16:creationId xmlns:a16="http://schemas.microsoft.com/office/drawing/2014/main" id="{FEB13352-FB28-EA4D-6823-C77D8539FD39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4703" y="12974019"/>
              <a:ext cx="177258" cy="57600"/>
              <a:chOff x="2873329" y="5811875"/>
              <a:chExt cx="177258" cy="57600"/>
            </a:xfrm>
          </p:grpSpPr>
          <p:cxnSp>
            <p:nvCxnSpPr>
              <p:cNvPr id="8639" name="Straight Arrow Connector 8638">
                <a:extLst>
                  <a:ext uri="{FF2B5EF4-FFF2-40B4-BE49-F238E27FC236}">
                    <a16:creationId xmlns:a16="http://schemas.microsoft.com/office/drawing/2014/main" id="{ADB0A1E5-E34B-AB04-D8B9-D035C713DD15}"/>
                  </a:ext>
                </a:extLst>
              </p:cNvPr>
              <p:cNvCxnSpPr>
                <a:cxnSpLocks/>
                <a:stCxn id="8640" idx="2"/>
                <a:endCxn id="2166" idx="3"/>
              </p:cNvCxnSpPr>
              <p:nvPr/>
            </p:nvCxnSpPr>
            <p:spPr>
              <a:xfrm flipH="1" flipV="1">
                <a:off x="2873329" y="5838739"/>
                <a:ext cx="119658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40" name="Text Box 3036">
                <a:extLst>
                  <a:ext uri="{FF2B5EF4-FFF2-40B4-BE49-F238E27FC236}">
                    <a16:creationId xmlns:a16="http://schemas.microsoft.com/office/drawing/2014/main" id="{A89D57A9-B6F3-A9DE-56A0-D32E823CA6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92987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6" name="Group 7625">
              <a:extLst>
                <a:ext uri="{FF2B5EF4-FFF2-40B4-BE49-F238E27FC236}">
                  <a16:creationId xmlns:a16="http://schemas.microsoft.com/office/drawing/2014/main" id="{2952806F-50C9-F9B4-6DA6-EBFD2903779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3051" y="17103442"/>
              <a:ext cx="213671" cy="57600"/>
              <a:chOff x="2823062" y="5811875"/>
              <a:chExt cx="213671" cy="57600"/>
            </a:xfrm>
          </p:grpSpPr>
          <p:cxnSp>
            <p:nvCxnSpPr>
              <p:cNvPr id="8630" name="Straight Arrow Connector 8629">
                <a:extLst>
                  <a:ext uri="{FF2B5EF4-FFF2-40B4-BE49-F238E27FC236}">
                    <a16:creationId xmlns:a16="http://schemas.microsoft.com/office/drawing/2014/main" id="{676CC966-5B74-3791-9E91-33873FBC9EE4}"/>
                  </a:ext>
                </a:extLst>
              </p:cNvPr>
              <p:cNvCxnSpPr>
                <a:cxnSpLocks/>
                <a:stCxn id="8631" idx="2"/>
                <a:endCxn id="2179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31" name="Text Box 3036">
                <a:extLst>
                  <a:ext uri="{FF2B5EF4-FFF2-40B4-BE49-F238E27FC236}">
                    <a16:creationId xmlns:a16="http://schemas.microsoft.com/office/drawing/2014/main" id="{BEA31A3C-7446-73D1-CB14-BA07F801D2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9" name="Group 7628">
              <a:extLst>
                <a:ext uri="{FF2B5EF4-FFF2-40B4-BE49-F238E27FC236}">
                  <a16:creationId xmlns:a16="http://schemas.microsoft.com/office/drawing/2014/main" id="{A95E9DD2-5A85-64D0-8C38-3BEC3B08D311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3425" y="16875388"/>
              <a:ext cx="213671" cy="57600"/>
              <a:chOff x="2823062" y="5811875"/>
              <a:chExt cx="213671" cy="57600"/>
            </a:xfrm>
          </p:grpSpPr>
          <p:cxnSp>
            <p:nvCxnSpPr>
              <p:cNvPr id="8621" name="Straight Arrow Connector 8620">
                <a:extLst>
                  <a:ext uri="{FF2B5EF4-FFF2-40B4-BE49-F238E27FC236}">
                    <a16:creationId xmlns:a16="http://schemas.microsoft.com/office/drawing/2014/main" id="{EB9258CA-8A62-37A4-AFB3-47E776DA243C}"/>
                  </a:ext>
                </a:extLst>
              </p:cNvPr>
              <p:cNvCxnSpPr>
                <a:cxnSpLocks/>
                <a:stCxn id="8622" idx="2"/>
                <a:endCxn id="2191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22" name="Text Box 3036">
                <a:extLst>
                  <a:ext uri="{FF2B5EF4-FFF2-40B4-BE49-F238E27FC236}">
                    <a16:creationId xmlns:a16="http://schemas.microsoft.com/office/drawing/2014/main" id="{D31ABEF4-7713-5D36-7118-AEA275A139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2" name="Group 7631">
              <a:extLst>
                <a:ext uri="{FF2B5EF4-FFF2-40B4-BE49-F238E27FC236}">
                  <a16:creationId xmlns:a16="http://schemas.microsoft.com/office/drawing/2014/main" id="{4A3044BE-87B0-5BCB-5B44-FD1D4DACECC4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3051" y="17331496"/>
              <a:ext cx="213671" cy="57600"/>
              <a:chOff x="2823062" y="5811875"/>
              <a:chExt cx="213671" cy="57600"/>
            </a:xfrm>
          </p:grpSpPr>
          <p:cxnSp>
            <p:nvCxnSpPr>
              <p:cNvPr id="8612" name="Straight Arrow Connector 8611">
                <a:extLst>
                  <a:ext uri="{FF2B5EF4-FFF2-40B4-BE49-F238E27FC236}">
                    <a16:creationId xmlns:a16="http://schemas.microsoft.com/office/drawing/2014/main" id="{AFED46AB-8F98-C28A-F033-71B84FC87BDA}"/>
                  </a:ext>
                </a:extLst>
              </p:cNvPr>
              <p:cNvCxnSpPr>
                <a:cxnSpLocks/>
                <a:stCxn id="8613" idx="2"/>
                <a:endCxn id="2203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13" name="Text Box 3036">
                <a:extLst>
                  <a:ext uri="{FF2B5EF4-FFF2-40B4-BE49-F238E27FC236}">
                    <a16:creationId xmlns:a16="http://schemas.microsoft.com/office/drawing/2014/main" id="{7660FD4E-32C1-E359-CE64-3DC1D51A5C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6" name="Group 7635">
              <a:extLst>
                <a:ext uri="{FF2B5EF4-FFF2-40B4-BE49-F238E27FC236}">
                  <a16:creationId xmlns:a16="http://schemas.microsoft.com/office/drawing/2014/main" id="{1B465491-2640-2585-A674-FCC9824AC7F2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5722" y="17957996"/>
              <a:ext cx="213671" cy="57600"/>
              <a:chOff x="2823062" y="5811875"/>
              <a:chExt cx="213671" cy="57600"/>
            </a:xfrm>
          </p:grpSpPr>
          <p:cxnSp>
            <p:nvCxnSpPr>
              <p:cNvPr id="8603" name="Straight Arrow Connector 8602">
                <a:extLst>
                  <a:ext uri="{FF2B5EF4-FFF2-40B4-BE49-F238E27FC236}">
                    <a16:creationId xmlns:a16="http://schemas.microsoft.com/office/drawing/2014/main" id="{7C0C714D-F520-277A-6315-004989C9A09B}"/>
                  </a:ext>
                </a:extLst>
              </p:cNvPr>
              <p:cNvCxnSpPr>
                <a:cxnSpLocks/>
                <a:stCxn id="8604" idx="2"/>
                <a:endCxn id="2216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04" name="Text Box 3036">
                <a:extLst>
                  <a:ext uri="{FF2B5EF4-FFF2-40B4-BE49-F238E27FC236}">
                    <a16:creationId xmlns:a16="http://schemas.microsoft.com/office/drawing/2014/main" id="{50A9197B-C395-F34F-5AAF-D797F3E1C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9" name="Group 7638">
              <a:extLst>
                <a:ext uri="{FF2B5EF4-FFF2-40B4-BE49-F238E27FC236}">
                  <a16:creationId xmlns:a16="http://schemas.microsoft.com/office/drawing/2014/main" id="{231AFCEA-09E8-5532-CBA0-226DF0A61436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3425" y="17729942"/>
              <a:ext cx="213671" cy="57600"/>
              <a:chOff x="2823062" y="5811875"/>
              <a:chExt cx="213671" cy="57600"/>
            </a:xfrm>
          </p:grpSpPr>
          <p:cxnSp>
            <p:nvCxnSpPr>
              <p:cNvPr id="8594" name="Straight Arrow Connector 8593">
                <a:extLst>
                  <a:ext uri="{FF2B5EF4-FFF2-40B4-BE49-F238E27FC236}">
                    <a16:creationId xmlns:a16="http://schemas.microsoft.com/office/drawing/2014/main" id="{C446A688-5540-F32C-9E57-ED29E8670BB6}"/>
                  </a:ext>
                </a:extLst>
              </p:cNvPr>
              <p:cNvCxnSpPr>
                <a:cxnSpLocks/>
                <a:stCxn id="8595" idx="2"/>
                <a:endCxn id="2228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95" name="Text Box 3036">
                <a:extLst>
                  <a:ext uri="{FF2B5EF4-FFF2-40B4-BE49-F238E27FC236}">
                    <a16:creationId xmlns:a16="http://schemas.microsoft.com/office/drawing/2014/main" id="{DB257BDF-443E-93D5-35D4-D647AF94B6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2" name="Group 7641">
              <a:extLst>
                <a:ext uri="{FF2B5EF4-FFF2-40B4-BE49-F238E27FC236}">
                  <a16:creationId xmlns:a16="http://schemas.microsoft.com/office/drawing/2014/main" id="{141687FA-486F-6E52-E917-5E96B31FE316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3425" y="18186050"/>
              <a:ext cx="213671" cy="57600"/>
              <a:chOff x="2823062" y="5811875"/>
              <a:chExt cx="213671" cy="57600"/>
            </a:xfrm>
          </p:grpSpPr>
          <p:cxnSp>
            <p:nvCxnSpPr>
              <p:cNvPr id="8585" name="Straight Arrow Connector 8584">
                <a:extLst>
                  <a:ext uri="{FF2B5EF4-FFF2-40B4-BE49-F238E27FC236}">
                    <a16:creationId xmlns:a16="http://schemas.microsoft.com/office/drawing/2014/main" id="{D091B28F-C715-E668-A249-9CFE583E8B26}"/>
                  </a:ext>
                </a:extLst>
              </p:cNvPr>
              <p:cNvCxnSpPr>
                <a:cxnSpLocks/>
                <a:stCxn id="8586" idx="2"/>
                <a:endCxn id="2240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86" name="Text Box 3036">
                <a:extLst>
                  <a:ext uri="{FF2B5EF4-FFF2-40B4-BE49-F238E27FC236}">
                    <a16:creationId xmlns:a16="http://schemas.microsoft.com/office/drawing/2014/main" id="{F906639D-3348-E3E9-180F-0EEE398888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5" name="Group 7644">
              <a:extLst>
                <a:ext uri="{FF2B5EF4-FFF2-40B4-BE49-F238E27FC236}">
                  <a16:creationId xmlns:a16="http://schemas.microsoft.com/office/drawing/2014/main" id="{F4C17FD7-86B3-10B1-401C-19DD6AE94EEC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3425" y="18414104"/>
              <a:ext cx="213671" cy="57600"/>
              <a:chOff x="2823062" y="5811875"/>
              <a:chExt cx="213671" cy="57600"/>
            </a:xfrm>
          </p:grpSpPr>
          <p:cxnSp>
            <p:nvCxnSpPr>
              <p:cNvPr id="8576" name="Straight Arrow Connector 8575">
                <a:extLst>
                  <a:ext uri="{FF2B5EF4-FFF2-40B4-BE49-F238E27FC236}">
                    <a16:creationId xmlns:a16="http://schemas.microsoft.com/office/drawing/2014/main" id="{17B7FC77-B52A-FA01-A01A-C84EB9753F88}"/>
                  </a:ext>
                </a:extLst>
              </p:cNvPr>
              <p:cNvCxnSpPr>
                <a:cxnSpLocks/>
                <a:stCxn id="8577" idx="2"/>
                <a:endCxn id="2252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77" name="Text Box 3036">
                <a:extLst>
                  <a:ext uri="{FF2B5EF4-FFF2-40B4-BE49-F238E27FC236}">
                    <a16:creationId xmlns:a16="http://schemas.microsoft.com/office/drawing/2014/main" id="{FCAF147C-CBC9-1CF8-1280-A25145BB12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8" name="Group 7647">
              <a:extLst>
                <a:ext uri="{FF2B5EF4-FFF2-40B4-BE49-F238E27FC236}">
                  <a16:creationId xmlns:a16="http://schemas.microsoft.com/office/drawing/2014/main" id="{FD7394C4-E1E8-26AE-8AA1-A0E7E2B7EADB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27821" y="18642158"/>
              <a:ext cx="213671" cy="57600"/>
              <a:chOff x="2823062" y="5811875"/>
              <a:chExt cx="213671" cy="57600"/>
            </a:xfrm>
          </p:grpSpPr>
          <p:cxnSp>
            <p:nvCxnSpPr>
              <p:cNvPr id="8567" name="Straight Arrow Connector 8566">
                <a:extLst>
                  <a:ext uri="{FF2B5EF4-FFF2-40B4-BE49-F238E27FC236}">
                    <a16:creationId xmlns:a16="http://schemas.microsoft.com/office/drawing/2014/main" id="{1326195A-B3BE-399C-E7D4-71F7C413E129}"/>
                  </a:ext>
                </a:extLst>
              </p:cNvPr>
              <p:cNvCxnSpPr>
                <a:cxnSpLocks/>
                <a:stCxn id="8568" idx="2"/>
                <a:endCxn id="2264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68" name="Text Box 3036">
                <a:extLst>
                  <a:ext uri="{FF2B5EF4-FFF2-40B4-BE49-F238E27FC236}">
                    <a16:creationId xmlns:a16="http://schemas.microsoft.com/office/drawing/2014/main" id="{5C7573D0-4AD2-7387-30A7-978287DB01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1" name="Group 7650">
              <a:extLst>
                <a:ext uri="{FF2B5EF4-FFF2-40B4-BE49-F238E27FC236}">
                  <a16:creationId xmlns:a16="http://schemas.microsoft.com/office/drawing/2014/main" id="{86CA7C5A-F62F-182E-7B59-492BC60A7B2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27821" y="18870212"/>
              <a:ext cx="213671" cy="57600"/>
              <a:chOff x="2823062" y="5811875"/>
              <a:chExt cx="213671" cy="57600"/>
            </a:xfrm>
          </p:grpSpPr>
          <p:cxnSp>
            <p:nvCxnSpPr>
              <p:cNvPr id="8558" name="Straight Arrow Connector 8557">
                <a:extLst>
                  <a:ext uri="{FF2B5EF4-FFF2-40B4-BE49-F238E27FC236}">
                    <a16:creationId xmlns:a16="http://schemas.microsoft.com/office/drawing/2014/main" id="{3A111719-D952-3DDD-9CA0-28F3E070114E}"/>
                  </a:ext>
                </a:extLst>
              </p:cNvPr>
              <p:cNvCxnSpPr>
                <a:cxnSpLocks/>
                <a:stCxn id="8559" idx="2"/>
                <a:endCxn id="2276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59" name="Text Box 3036">
                <a:extLst>
                  <a:ext uri="{FF2B5EF4-FFF2-40B4-BE49-F238E27FC236}">
                    <a16:creationId xmlns:a16="http://schemas.microsoft.com/office/drawing/2014/main" id="{8789A598-DA7C-371C-98E4-498136AE42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5" name="Group 7654">
              <a:extLst>
                <a:ext uri="{FF2B5EF4-FFF2-40B4-BE49-F238E27FC236}">
                  <a16:creationId xmlns:a16="http://schemas.microsoft.com/office/drawing/2014/main" id="{23A0C036-14F9-9D5A-1B9F-7BFA208405F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19265732"/>
              <a:ext cx="213671" cy="57600"/>
              <a:chOff x="2823062" y="5811875"/>
              <a:chExt cx="213671" cy="57600"/>
            </a:xfrm>
          </p:grpSpPr>
          <p:cxnSp>
            <p:nvCxnSpPr>
              <p:cNvPr id="8549" name="Straight Arrow Connector 8548">
                <a:extLst>
                  <a:ext uri="{FF2B5EF4-FFF2-40B4-BE49-F238E27FC236}">
                    <a16:creationId xmlns:a16="http://schemas.microsoft.com/office/drawing/2014/main" id="{6E790611-461D-8C27-5104-B747BFCFDDFA}"/>
                  </a:ext>
                </a:extLst>
              </p:cNvPr>
              <p:cNvCxnSpPr>
                <a:cxnSpLocks/>
                <a:stCxn id="8550" idx="2"/>
                <a:endCxn id="2289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50" name="Text Box 3036">
                <a:extLst>
                  <a:ext uri="{FF2B5EF4-FFF2-40B4-BE49-F238E27FC236}">
                    <a16:creationId xmlns:a16="http://schemas.microsoft.com/office/drawing/2014/main" id="{B88CD8A1-EAD3-FB33-1C32-B724FD8599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8" name="Group 7657">
              <a:extLst>
                <a:ext uri="{FF2B5EF4-FFF2-40B4-BE49-F238E27FC236}">
                  <a16:creationId xmlns:a16="http://schemas.microsoft.com/office/drawing/2014/main" id="{F6221E1E-09B2-7B1D-ADF2-C4672E84BA4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19494637"/>
              <a:ext cx="213671" cy="57600"/>
              <a:chOff x="2823062" y="5811875"/>
              <a:chExt cx="213671" cy="57600"/>
            </a:xfrm>
          </p:grpSpPr>
          <p:cxnSp>
            <p:nvCxnSpPr>
              <p:cNvPr id="8540" name="Straight Arrow Connector 8539">
                <a:extLst>
                  <a:ext uri="{FF2B5EF4-FFF2-40B4-BE49-F238E27FC236}">
                    <a16:creationId xmlns:a16="http://schemas.microsoft.com/office/drawing/2014/main" id="{3C562139-DC20-222D-2A87-CE06C8E68EEA}"/>
                  </a:ext>
                </a:extLst>
              </p:cNvPr>
              <p:cNvCxnSpPr>
                <a:cxnSpLocks/>
                <a:stCxn id="8541" idx="2"/>
                <a:endCxn id="2301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41" name="Text Box 3036">
                <a:extLst>
                  <a:ext uri="{FF2B5EF4-FFF2-40B4-BE49-F238E27FC236}">
                    <a16:creationId xmlns:a16="http://schemas.microsoft.com/office/drawing/2014/main" id="{AC85EFD2-5647-F22D-803C-E796D5DA19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1" name="Group 7660">
              <a:extLst>
                <a:ext uri="{FF2B5EF4-FFF2-40B4-BE49-F238E27FC236}">
                  <a16:creationId xmlns:a16="http://schemas.microsoft.com/office/drawing/2014/main" id="{E84D906B-CD9E-9123-0CD2-18022043BE08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19723542"/>
              <a:ext cx="213671" cy="57600"/>
              <a:chOff x="2823062" y="5811875"/>
              <a:chExt cx="213671" cy="57600"/>
            </a:xfrm>
          </p:grpSpPr>
          <p:cxnSp>
            <p:nvCxnSpPr>
              <p:cNvPr id="8531" name="Straight Arrow Connector 8530">
                <a:extLst>
                  <a:ext uri="{FF2B5EF4-FFF2-40B4-BE49-F238E27FC236}">
                    <a16:creationId xmlns:a16="http://schemas.microsoft.com/office/drawing/2014/main" id="{3CCFE778-853C-0E89-0619-4B4FC7FA754E}"/>
                  </a:ext>
                </a:extLst>
              </p:cNvPr>
              <p:cNvCxnSpPr>
                <a:cxnSpLocks/>
                <a:stCxn id="8532" idx="2"/>
                <a:endCxn id="2313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32" name="Text Box 3036">
                <a:extLst>
                  <a:ext uri="{FF2B5EF4-FFF2-40B4-BE49-F238E27FC236}">
                    <a16:creationId xmlns:a16="http://schemas.microsoft.com/office/drawing/2014/main" id="{29BF2FF9-E676-526A-ABAD-79CFB699D3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4" name="Group 7663">
              <a:extLst>
                <a:ext uri="{FF2B5EF4-FFF2-40B4-BE49-F238E27FC236}">
                  <a16:creationId xmlns:a16="http://schemas.microsoft.com/office/drawing/2014/main" id="{C1778088-35E8-8958-C5C6-55969665B5DD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19952447"/>
              <a:ext cx="213671" cy="57600"/>
              <a:chOff x="2823062" y="5811875"/>
              <a:chExt cx="213671" cy="57600"/>
            </a:xfrm>
          </p:grpSpPr>
          <p:cxnSp>
            <p:nvCxnSpPr>
              <p:cNvPr id="8522" name="Straight Arrow Connector 8521">
                <a:extLst>
                  <a:ext uri="{FF2B5EF4-FFF2-40B4-BE49-F238E27FC236}">
                    <a16:creationId xmlns:a16="http://schemas.microsoft.com/office/drawing/2014/main" id="{B932A6C9-0A31-2D02-ABA2-71B1B9232C85}"/>
                  </a:ext>
                </a:extLst>
              </p:cNvPr>
              <p:cNvCxnSpPr>
                <a:cxnSpLocks/>
                <a:stCxn id="8523" idx="2"/>
                <a:endCxn id="2325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23" name="Text Box 3036">
                <a:extLst>
                  <a:ext uri="{FF2B5EF4-FFF2-40B4-BE49-F238E27FC236}">
                    <a16:creationId xmlns:a16="http://schemas.microsoft.com/office/drawing/2014/main" id="{F839B7D4-714B-E2AD-4E18-7FCDC55EBA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7" name="Group 7666">
              <a:extLst>
                <a:ext uri="{FF2B5EF4-FFF2-40B4-BE49-F238E27FC236}">
                  <a16:creationId xmlns:a16="http://schemas.microsoft.com/office/drawing/2014/main" id="{24F5BFBE-5DE2-BFE4-14D3-BE8E81817E4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20181352"/>
              <a:ext cx="213671" cy="57600"/>
              <a:chOff x="2823062" y="5811875"/>
              <a:chExt cx="213671" cy="57600"/>
            </a:xfrm>
          </p:grpSpPr>
          <p:cxnSp>
            <p:nvCxnSpPr>
              <p:cNvPr id="8513" name="Straight Arrow Connector 8512">
                <a:extLst>
                  <a:ext uri="{FF2B5EF4-FFF2-40B4-BE49-F238E27FC236}">
                    <a16:creationId xmlns:a16="http://schemas.microsoft.com/office/drawing/2014/main" id="{4D369208-7E64-8944-2E30-F577F0E54CAB}"/>
                  </a:ext>
                </a:extLst>
              </p:cNvPr>
              <p:cNvCxnSpPr>
                <a:cxnSpLocks/>
                <a:stCxn id="8514" idx="2"/>
                <a:endCxn id="2337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14" name="Text Box 3036">
                <a:extLst>
                  <a:ext uri="{FF2B5EF4-FFF2-40B4-BE49-F238E27FC236}">
                    <a16:creationId xmlns:a16="http://schemas.microsoft.com/office/drawing/2014/main" id="{2B6F1E81-5575-1999-42EF-CC12F98044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0" name="Group 7669">
              <a:extLst>
                <a:ext uri="{FF2B5EF4-FFF2-40B4-BE49-F238E27FC236}">
                  <a16:creationId xmlns:a16="http://schemas.microsoft.com/office/drawing/2014/main" id="{99F5B2C3-C9F5-FFA9-92F5-0FB13A64C3E1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20410257"/>
              <a:ext cx="213671" cy="57600"/>
              <a:chOff x="2823062" y="5811875"/>
              <a:chExt cx="213671" cy="57600"/>
            </a:xfrm>
          </p:grpSpPr>
          <p:cxnSp>
            <p:nvCxnSpPr>
              <p:cNvPr id="8504" name="Straight Arrow Connector 8503">
                <a:extLst>
                  <a:ext uri="{FF2B5EF4-FFF2-40B4-BE49-F238E27FC236}">
                    <a16:creationId xmlns:a16="http://schemas.microsoft.com/office/drawing/2014/main" id="{B78A84C4-D83A-A0F5-0A7C-6513F395ED61}"/>
                  </a:ext>
                </a:extLst>
              </p:cNvPr>
              <p:cNvCxnSpPr>
                <a:cxnSpLocks/>
                <a:stCxn id="8505" idx="2"/>
                <a:endCxn id="2349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05" name="Text Box 3036">
                <a:extLst>
                  <a:ext uri="{FF2B5EF4-FFF2-40B4-BE49-F238E27FC236}">
                    <a16:creationId xmlns:a16="http://schemas.microsoft.com/office/drawing/2014/main" id="{98C0CCD4-BB79-15ED-9A64-E8EA4729DA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3" name="Group 7672">
              <a:extLst>
                <a:ext uri="{FF2B5EF4-FFF2-40B4-BE49-F238E27FC236}">
                  <a16:creationId xmlns:a16="http://schemas.microsoft.com/office/drawing/2014/main" id="{F01124E9-395F-DE21-3B1A-B05A7F6B1DD2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20639162"/>
              <a:ext cx="213671" cy="57600"/>
              <a:chOff x="2823062" y="5811875"/>
              <a:chExt cx="213671" cy="57600"/>
            </a:xfrm>
          </p:grpSpPr>
          <p:cxnSp>
            <p:nvCxnSpPr>
              <p:cNvPr id="8495" name="Straight Arrow Connector 8494">
                <a:extLst>
                  <a:ext uri="{FF2B5EF4-FFF2-40B4-BE49-F238E27FC236}">
                    <a16:creationId xmlns:a16="http://schemas.microsoft.com/office/drawing/2014/main" id="{778DEC37-B53E-8ABF-D39B-C6F8D4EC3856}"/>
                  </a:ext>
                </a:extLst>
              </p:cNvPr>
              <p:cNvCxnSpPr>
                <a:cxnSpLocks/>
                <a:stCxn id="8496" idx="2"/>
                <a:endCxn id="2361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96" name="Text Box 3036">
                <a:extLst>
                  <a:ext uri="{FF2B5EF4-FFF2-40B4-BE49-F238E27FC236}">
                    <a16:creationId xmlns:a16="http://schemas.microsoft.com/office/drawing/2014/main" id="{320D1305-A230-F047-CF7A-01A7598F8B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6" name="Group 7675">
              <a:extLst>
                <a:ext uri="{FF2B5EF4-FFF2-40B4-BE49-F238E27FC236}">
                  <a16:creationId xmlns:a16="http://schemas.microsoft.com/office/drawing/2014/main" id="{792C0E91-A5A4-13C0-805B-25CAB0DAD62F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20868067"/>
              <a:ext cx="213671" cy="57600"/>
              <a:chOff x="2823062" y="5811875"/>
              <a:chExt cx="213671" cy="57600"/>
            </a:xfrm>
          </p:grpSpPr>
          <p:cxnSp>
            <p:nvCxnSpPr>
              <p:cNvPr id="8486" name="Straight Arrow Connector 8485">
                <a:extLst>
                  <a:ext uri="{FF2B5EF4-FFF2-40B4-BE49-F238E27FC236}">
                    <a16:creationId xmlns:a16="http://schemas.microsoft.com/office/drawing/2014/main" id="{B0179161-7F96-A929-1875-85DF1183DCAF}"/>
                  </a:ext>
                </a:extLst>
              </p:cNvPr>
              <p:cNvCxnSpPr>
                <a:cxnSpLocks/>
                <a:stCxn id="8487" idx="2"/>
                <a:endCxn id="2373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87" name="Text Box 3036">
                <a:extLst>
                  <a:ext uri="{FF2B5EF4-FFF2-40B4-BE49-F238E27FC236}">
                    <a16:creationId xmlns:a16="http://schemas.microsoft.com/office/drawing/2014/main" id="{DAEB5808-CF33-DB2A-A9B3-57518EBA27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88" name="Group 7687">
              <a:extLst>
                <a:ext uri="{FF2B5EF4-FFF2-40B4-BE49-F238E27FC236}">
                  <a16:creationId xmlns:a16="http://schemas.microsoft.com/office/drawing/2014/main" id="{EF0F0D88-3D63-700D-061A-1B3AB70DE6FF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21096971"/>
              <a:ext cx="213671" cy="57600"/>
              <a:chOff x="2823062" y="5811875"/>
              <a:chExt cx="213671" cy="57600"/>
            </a:xfrm>
          </p:grpSpPr>
          <p:cxnSp>
            <p:nvCxnSpPr>
              <p:cNvPr id="8465" name="Straight Arrow Connector 8464">
                <a:extLst>
                  <a:ext uri="{FF2B5EF4-FFF2-40B4-BE49-F238E27FC236}">
                    <a16:creationId xmlns:a16="http://schemas.microsoft.com/office/drawing/2014/main" id="{6C06D64B-C345-9AB7-E2CC-DB0F7A451B40}"/>
                  </a:ext>
                </a:extLst>
              </p:cNvPr>
              <p:cNvCxnSpPr>
                <a:cxnSpLocks/>
                <a:stCxn id="8466" idx="2"/>
                <a:endCxn id="2406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66" name="Text Box 3036">
                <a:extLst>
                  <a:ext uri="{FF2B5EF4-FFF2-40B4-BE49-F238E27FC236}">
                    <a16:creationId xmlns:a16="http://schemas.microsoft.com/office/drawing/2014/main" id="{D6EB5B31-41B2-E0F3-CCB7-61780BAC45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691" name="Text Box 3036">
              <a:extLst>
                <a:ext uri="{FF2B5EF4-FFF2-40B4-BE49-F238E27FC236}">
                  <a16:creationId xmlns:a16="http://schemas.microsoft.com/office/drawing/2014/main" id="{57644E64-AB26-FAD2-56E7-A4FE3AFD1ED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2313" y="1476499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92" name="Text Box 3036">
              <a:extLst>
                <a:ext uri="{FF2B5EF4-FFF2-40B4-BE49-F238E27FC236}">
                  <a16:creationId xmlns:a16="http://schemas.microsoft.com/office/drawing/2014/main" id="{AC0815E0-C6F9-13FF-0F7E-B6D1A8BE4A5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7334" y="150055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00" name="Straight Arrow Connector 7699">
              <a:extLst>
                <a:ext uri="{FF2B5EF4-FFF2-40B4-BE49-F238E27FC236}">
                  <a16:creationId xmlns:a16="http://schemas.microsoft.com/office/drawing/2014/main" id="{1DA358F6-E955-F7A4-0A46-3134A7B148A4}"/>
                </a:ext>
              </a:extLst>
            </p:cNvPr>
            <p:cNvCxnSpPr>
              <a:cxnSpLocks/>
              <a:stCxn id="7701" idx="2"/>
              <a:endCxn id="2415" idx="3"/>
            </p:cNvCxnSpPr>
            <p:nvPr/>
          </p:nvCxnSpPr>
          <p:spPr>
            <a:xfrm flipH="1" flipV="1">
              <a:off x="19069459" y="10877468"/>
              <a:ext cx="495378" cy="1935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01" name="Text Box 3036">
              <a:extLst>
                <a:ext uri="{FF2B5EF4-FFF2-40B4-BE49-F238E27FC236}">
                  <a16:creationId xmlns:a16="http://schemas.microsoft.com/office/drawing/2014/main" id="{27918F5C-E01B-5B62-FE66-10D96AAE17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564837" y="10850603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02" name="Connector: Elbow 2143">
              <a:extLst>
                <a:ext uri="{FF2B5EF4-FFF2-40B4-BE49-F238E27FC236}">
                  <a16:creationId xmlns:a16="http://schemas.microsoft.com/office/drawing/2014/main" id="{D3B4CDFD-16CA-8B7C-097A-3B06CD920D4F}"/>
                </a:ext>
              </a:extLst>
            </p:cNvPr>
            <p:cNvCxnSpPr>
              <a:cxnSpLocks/>
              <a:stCxn id="7588" idx="2"/>
              <a:endCxn id="7701" idx="6"/>
            </p:cNvCxnSpPr>
            <p:nvPr/>
          </p:nvCxnSpPr>
          <p:spPr>
            <a:xfrm rot="10800000" flipV="1">
              <a:off x="19622438" y="9614149"/>
              <a:ext cx="4700699" cy="1265253"/>
            </a:xfrm>
            <a:prstGeom prst="bentConnector3">
              <a:avLst>
                <a:gd name="adj1" fmla="val 85839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3" name="Connector: Elbow 2144">
              <a:extLst>
                <a:ext uri="{FF2B5EF4-FFF2-40B4-BE49-F238E27FC236}">
                  <a16:creationId xmlns:a16="http://schemas.microsoft.com/office/drawing/2014/main" id="{29837D68-A686-E86A-137E-FD5E598A9A7E}"/>
                </a:ext>
              </a:extLst>
            </p:cNvPr>
            <p:cNvCxnSpPr>
              <a:cxnSpLocks/>
              <a:stCxn id="7538" idx="2"/>
              <a:endCxn id="2416" idx="3"/>
            </p:cNvCxnSpPr>
            <p:nvPr/>
          </p:nvCxnSpPr>
          <p:spPr>
            <a:xfrm rot="10800000">
              <a:off x="19069460" y="10942037"/>
              <a:ext cx="5078885" cy="9879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05" name="Text Box 3036">
              <a:extLst>
                <a:ext uri="{FF2B5EF4-FFF2-40B4-BE49-F238E27FC236}">
                  <a16:creationId xmlns:a16="http://schemas.microsoft.com/office/drawing/2014/main" id="{214EA7CC-090B-4ACD-FD06-A4103E67315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569976" y="11078513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07" name="Text Box 3036">
              <a:extLst>
                <a:ext uri="{FF2B5EF4-FFF2-40B4-BE49-F238E27FC236}">
                  <a16:creationId xmlns:a16="http://schemas.microsoft.com/office/drawing/2014/main" id="{D02A08F1-2796-7C48-7B81-ED75A752E85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578440" y="11301049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710" name="Group 7709">
              <a:extLst>
                <a:ext uri="{FF2B5EF4-FFF2-40B4-BE49-F238E27FC236}">
                  <a16:creationId xmlns:a16="http://schemas.microsoft.com/office/drawing/2014/main" id="{501384E3-F65E-6AEE-AD05-1D7287B18176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4683" y="13374126"/>
              <a:ext cx="204293" cy="57600"/>
              <a:chOff x="2832440" y="5811875"/>
              <a:chExt cx="204293" cy="57600"/>
            </a:xfrm>
          </p:grpSpPr>
          <p:cxnSp>
            <p:nvCxnSpPr>
              <p:cNvPr id="8447" name="Straight Arrow Connector 8446">
                <a:extLst>
                  <a:ext uri="{FF2B5EF4-FFF2-40B4-BE49-F238E27FC236}">
                    <a16:creationId xmlns:a16="http://schemas.microsoft.com/office/drawing/2014/main" id="{96E88110-5F9D-87D7-AD4A-3969144A8CE2}"/>
                  </a:ext>
                </a:extLst>
              </p:cNvPr>
              <p:cNvCxnSpPr>
                <a:cxnSpLocks/>
                <a:stCxn id="8448" idx="2"/>
                <a:endCxn id="2432" idx="3"/>
              </p:cNvCxnSpPr>
              <p:nvPr/>
            </p:nvCxnSpPr>
            <p:spPr>
              <a:xfrm flipH="1" flipV="1">
                <a:off x="2832440" y="5838739"/>
                <a:ext cx="146693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48" name="Text Box 3036">
                <a:extLst>
                  <a:ext uri="{FF2B5EF4-FFF2-40B4-BE49-F238E27FC236}">
                    <a16:creationId xmlns:a16="http://schemas.microsoft.com/office/drawing/2014/main" id="{BD5ADCDA-F614-1C1B-98BC-AF553B619F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713" name="Connector: Elbow 2170">
              <a:extLst>
                <a:ext uri="{FF2B5EF4-FFF2-40B4-BE49-F238E27FC236}">
                  <a16:creationId xmlns:a16="http://schemas.microsoft.com/office/drawing/2014/main" id="{2349FA35-0F62-8EF6-EA55-5FC25344D9B0}"/>
                </a:ext>
              </a:extLst>
            </p:cNvPr>
            <p:cNvCxnSpPr>
              <a:cxnSpLocks/>
              <a:stCxn id="7582" idx="2"/>
              <a:endCxn id="2431" idx="3"/>
            </p:cNvCxnSpPr>
            <p:nvPr/>
          </p:nvCxnSpPr>
          <p:spPr>
            <a:xfrm rot="10800000" flipV="1">
              <a:off x="19044683" y="9877345"/>
              <a:ext cx="3923978" cy="34590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4" name="Connector: Elbow 2171">
              <a:extLst>
                <a:ext uri="{FF2B5EF4-FFF2-40B4-BE49-F238E27FC236}">
                  <a16:creationId xmlns:a16="http://schemas.microsoft.com/office/drawing/2014/main" id="{C9D97739-F43C-B8C4-9273-E64D82FC6E9B}"/>
                </a:ext>
              </a:extLst>
            </p:cNvPr>
            <p:cNvCxnSpPr>
              <a:cxnSpLocks/>
              <a:stCxn id="7952" idx="2"/>
              <a:endCxn id="8448" idx="6"/>
            </p:cNvCxnSpPr>
            <p:nvPr/>
          </p:nvCxnSpPr>
          <p:spPr>
            <a:xfrm rot="10800000" flipV="1">
              <a:off x="19248976" y="9546090"/>
              <a:ext cx="7424298" cy="38568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39" name="Text Box 3036">
              <a:extLst>
                <a:ext uri="{FF2B5EF4-FFF2-40B4-BE49-F238E27FC236}">
                  <a16:creationId xmlns:a16="http://schemas.microsoft.com/office/drawing/2014/main" id="{4572C62F-D8D7-B563-75B8-DFDA4A3C51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969123" y="969114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40" name="Straight Arrow Connector 7739">
              <a:extLst>
                <a:ext uri="{FF2B5EF4-FFF2-40B4-BE49-F238E27FC236}">
                  <a16:creationId xmlns:a16="http://schemas.microsoft.com/office/drawing/2014/main" id="{0C2268DA-2287-4D2D-3056-61D5EE1EDCAE}"/>
                </a:ext>
              </a:extLst>
            </p:cNvPr>
            <p:cNvCxnSpPr>
              <a:cxnSpLocks/>
              <a:stCxn id="7705" idx="2"/>
              <a:endCxn id="2419" idx="3"/>
            </p:cNvCxnSpPr>
            <p:nvPr/>
          </p:nvCxnSpPr>
          <p:spPr>
            <a:xfrm flipH="1" flipV="1">
              <a:off x="19069643" y="11105378"/>
              <a:ext cx="500333" cy="1935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1" name="Straight Arrow Connector 7740">
              <a:extLst>
                <a:ext uri="{FF2B5EF4-FFF2-40B4-BE49-F238E27FC236}">
                  <a16:creationId xmlns:a16="http://schemas.microsoft.com/office/drawing/2014/main" id="{364F6FF6-CB42-06D9-81E6-280C90A06B84}"/>
                </a:ext>
              </a:extLst>
            </p:cNvPr>
            <p:cNvCxnSpPr>
              <a:cxnSpLocks/>
              <a:stCxn id="7707" idx="2"/>
              <a:endCxn id="2423" idx="3"/>
            </p:cNvCxnSpPr>
            <p:nvPr/>
          </p:nvCxnSpPr>
          <p:spPr>
            <a:xfrm flipH="1">
              <a:off x="19069459" y="11329849"/>
              <a:ext cx="508981" cy="4385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42" name="Text Box 3036">
              <a:extLst>
                <a:ext uri="{FF2B5EF4-FFF2-40B4-BE49-F238E27FC236}">
                  <a16:creationId xmlns:a16="http://schemas.microsoft.com/office/drawing/2014/main" id="{6262C6FA-91FF-224B-2BC9-5FB34ACD3CA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089909" y="9823083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44" name="Text Box 3036">
              <a:extLst>
                <a:ext uri="{FF2B5EF4-FFF2-40B4-BE49-F238E27FC236}">
                  <a16:creationId xmlns:a16="http://schemas.microsoft.com/office/drawing/2014/main" id="{A9496EA9-FEAC-50F2-9320-17E7D5FF3E1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20" y="1425955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45" name="Text Box 3036">
              <a:extLst>
                <a:ext uri="{FF2B5EF4-FFF2-40B4-BE49-F238E27FC236}">
                  <a16:creationId xmlns:a16="http://schemas.microsoft.com/office/drawing/2014/main" id="{7AA8E27A-9F6E-E529-410B-34B6FF00873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20" y="1447104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46" name="Text Box 3036">
              <a:extLst>
                <a:ext uri="{FF2B5EF4-FFF2-40B4-BE49-F238E27FC236}">
                  <a16:creationId xmlns:a16="http://schemas.microsoft.com/office/drawing/2014/main" id="{5359788E-2631-CCC9-E65A-DED93C1C268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20" y="1467861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47" name="Text Box 3036">
              <a:extLst>
                <a:ext uri="{FF2B5EF4-FFF2-40B4-BE49-F238E27FC236}">
                  <a16:creationId xmlns:a16="http://schemas.microsoft.com/office/drawing/2014/main" id="{58C82163-3781-28E1-B6B2-DB0E9EF27BB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37798" y="1492370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54" name="Straight Arrow Connector 7753">
              <a:extLst>
                <a:ext uri="{FF2B5EF4-FFF2-40B4-BE49-F238E27FC236}">
                  <a16:creationId xmlns:a16="http://schemas.microsoft.com/office/drawing/2014/main" id="{7AB08802-EC8E-B719-40E6-4545CAB21135}"/>
                </a:ext>
              </a:extLst>
            </p:cNvPr>
            <p:cNvCxnSpPr>
              <a:cxnSpLocks/>
              <a:stCxn id="7755" idx="2"/>
              <a:endCxn id="2443" idx="3"/>
            </p:cNvCxnSpPr>
            <p:nvPr/>
          </p:nvCxnSpPr>
          <p:spPr>
            <a:xfrm flipH="1" flipV="1">
              <a:off x="19041495" y="14882472"/>
              <a:ext cx="194275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55" name="Text Box 3036">
              <a:extLst>
                <a:ext uri="{FF2B5EF4-FFF2-40B4-BE49-F238E27FC236}">
                  <a16:creationId xmlns:a16="http://schemas.microsoft.com/office/drawing/2014/main" id="{C4EFA6C5-4C9F-FAF9-93E2-7F9508AE66F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5770" y="14855608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56" name="Text Box 3036">
              <a:extLst>
                <a:ext uri="{FF2B5EF4-FFF2-40B4-BE49-F238E27FC236}">
                  <a16:creationId xmlns:a16="http://schemas.microsoft.com/office/drawing/2014/main" id="{AA122FC7-9591-B34B-9DC4-01BDC81D0F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5770" y="15083662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57" name="Straight Arrow Connector 7756">
              <a:extLst>
                <a:ext uri="{FF2B5EF4-FFF2-40B4-BE49-F238E27FC236}">
                  <a16:creationId xmlns:a16="http://schemas.microsoft.com/office/drawing/2014/main" id="{0BAAD2C5-FAFC-8000-845D-3C45D24EDD21}"/>
                </a:ext>
              </a:extLst>
            </p:cNvPr>
            <p:cNvCxnSpPr>
              <a:cxnSpLocks/>
              <a:stCxn id="7758" idx="2"/>
              <a:endCxn id="2452" idx="3"/>
            </p:cNvCxnSpPr>
            <p:nvPr/>
          </p:nvCxnSpPr>
          <p:spPr>
            <a:xfrm flipH="1">
              <a:off x="19041495" y="14652688"/>
              <a:ext cx="186471" cy="173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58" name="Text Box 3036">
              <a:extLst>
                <a:ext uri="{FF2B5EF4-FFF2-40B4-BE49-F238E27FC236}">
                  <a16:creationId xmlns:a16="http://schemas.microsoft.com/office/drawing/2014/main" id="{D457BF5C-1A63-161B-8499-8DB9EE92CD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27966" y="14623888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59" name="Straight Arrow Connector 7758">
              <a:extLst>
                <a:ext uri="{FF2B5EF4-FFF2-40B4-BE49-F238E27FC236}">
                  <a16:creationId xmlns:a16="http://schemas.microsoft.com/office/drawing/2014/main" id="{7E452F32-2C5C-1676-F9F0-CEF14C56B891}"/>
                </a:ext>
              </a:extLst>
            </p:cNvPr>
            <p:cNvCxnSpPr>
              <a:cxnSpLocks/>
              <a:stCxn id="7756" idx="2"/>
              <a:endCxn id="2461" idx="3"/>
            </p:cNvCxnSpPr>
            <p:nvPr/>
          </p:nvCxnSpPr>
          <p:spPr>
            <a:xfrm flipH="1" flipV="1">
              <a:off x="19041495" y="15110526"/>
              <a:ext cx="194275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0" name="Straight Arrow Connector 7759">
              <a:extLst>
                <a:ext uri="{FF2B5EF4-FFF2-40B4-BE49-F238E27FC236}">
                  <a16:creationId xmlns:a16="http://schemas.microsoft.com/office/drawing/2014/main" id="{247768FA-AC30-15DD-ABF8-63FE1FCB96B5}"/>
                </a:ext>
              </a:extLst>
            </p:cNvPr>
            <p:cNvCxnSpPr>
              <a:cxnSpLocks/>
              <a:stCxn id="7761" idx="2"/>
              <a:endCxn id="2470" idx="3"/>
            </p:cNvCxnSpPr>
            <p:nvPr/>
          </p:nvCxnSpPr>
          <p:spPr>
            <a:xfrm flipH="1" flipV="1">
              <a:off x="19038690" y="15338580"/>
              <a:ext cx="197080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1" name="Text Box 3036">
              <a:extLst>
                <a:ext uri="{FF2B5EF4-FFF2-40B4-BE49-F238E27FC236}">
                  <a16:creationId xmlns:a16="http://schemas.microsoft.com/office/drawing/2014/main" id="{D35179AD-7979-1BDA-A7C0-F1D3CF013FD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5770" y="15311716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62" name="Straight Arrow Connector 7761">
              <a:extLst>
                <a:ext uri="{FF2B5EF4-FFF2-40B4-BE49-F238E27FC236}">
                  <a16:creationId xmlns:a16="http://schemas.microsoft.com/office/drawing/2014/main" id="{064BA157-CBEF-368B-AC05-DCCFF489C71D}"/>
                </a:ext>
              </a:extLst>
            </p:cNvPr>
            <p:cNvCxnSpPr>
              <a:cxnSpLocks/>
              <a:stCxn id="7764" idx="2"/>
              <a:endCxn id="2479" idx="3"/>
            </p:cNvCxnSpPr>
            <p:nvPr/>
          </p:nvCxnSpPr>
          <p:spPr>
            <a:xfrm flipH="1" flipV="1">
              <a:off x="19041501" y="15566634"/>
              <a:ext cx="186546" cy="3267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4" name="Text Box 3036">
              <a:extLst>
                <a:ext uri="{FF2B5EF4-FFF2-40B4-BE49-F238E27FC236}">
                  <a16:creationId xmlns:a16="http://schemas.microsoft.com/office/drawing/2014/main" id="{A8D31EC7-13E3-24F5-60D1-F235018E70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28047" y="15541101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65" name="Straight Arrow Connector 7764">
              <a:extLst>
                <a:ext uri="{FF2B5EF4-FFF2-40B4-BE49-F238E27FC236}">
                  <a16:creationId xmlns:a16="http://schemas.microsoft.com/office/drawing/2014/main" id="{634EA40A-702E-7747-FC95-AD4BD738D2B7}"/>
                </a:ext>
              </a:extLst>
            </p:cNvPr>
            <p:cNvCxnSpPr>
              <a:cxnSpLocks/>
              <a:stCxn id="7766" idx="2"/>
              <a:endCxn id="2488" idx="3"/>
            </p:cNvCxnSpPr>
            <p:nvPr/>
          </p:nvCxnSpPr>
          <p:spPr>
            <a:xfrm flipH="1" flipV="1">
              <a:off x="19038696" y="15794688"/>
              <a:ext cx="191470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6" name="Text Box 3036">
              <a:extLst>
                <a:ext uri="{FF2B5EF4-FFF2-40B4-BE49-F238E27FC236}">
                  <a16:creationId xmlns:a16="http://schemas.microsoft.com/office/drawing/2014/main" id="{0CC43D41-3B22-1AEF-55AC-7862A2FA4F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0166" y="15767824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67" name="Straight Arrow Connector 7766">
              <a:extLst>
                <a:ext uri="{FF2B5EF4-FFF2-40B4-BE49-F238E27FC236}">
                  <a16:creationId xmlns:a16="http://schemas.microsoft.com/office/drawing/2014/main" id="{DE3639A5-8743-791C-BFD5-57D254BF8F5E}"/>
                </a:ext>
              </a:extLst>
            </p:cNvPr>
            <p:cNvCxnSpPr>
              <a:cxnSpLocks/>
              <a:stCxn id="7768" idx="2"/>
              <a:endCxn id="2497" idx="3"/>
            </p:cNvCxnSpPr>
            <p:nvPr/>
          </p:nvCxnSpPr>
          <p:spPr>
            <a:xfrm flipH="1" flipV="1">
              <a:off x="19041501" y="16022740"/>
              <a:ext cx="188665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8" name="Text Box 3036">
              <a:extLst>
                <a:ext uri="{FF2B5EF4-FFF2-40B4-BE49-F238E27FC236}">
                  <a16:creationId xmlns:a16="http://schemas.microsoft.com/office/drawing/2014/main" id="{D9E7BEE5-769E-D1F0-1CA5-5313100AA4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0166" y="15995876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69" name="Text Box 3036">
              <a:extLst>
                <a:ext uri="{FF2B5EF4-FFF2-40B4-BE49-F238E27FC236}">
                  <a16:creationId xmlns:a16="http://schemas.microsoft.com/office/drawing/2014/main" id="{D57A361F-38F8-FAE9-7846-9A0BE4310B3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698" y="1422850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770" name="Text Box 3036">
              <a:extLst>
                <a:ext uri="{FF2B5EF4-FFF2-40B4-BE49-F238E27FC236}">
                  <a16:creationId xmlns:a16="http://schemas.microsoft.com/office/drawing/2014/main" id="{1ABC4389-570D-2EE7-7F86-9920D3E262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6175" y="1444580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771" name="Text Box 3036">
              <a:extLst>
                <a:ext uri="{FF2B5EF4-FFF2-40B4-BE49-F238E27FC236}">
                  <a16:creationId xmlns:a16="http://schemas.microsoft.com/office/drawing/2014/main" id="{2B8B9597-9268-A233-01A8-101553D514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1648" y="1470577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772" name="Text Box 3036">
              <a:extLst>
                <a:ext uri="{FF2B5EF4-FFF2-40B4-BE49-F238E27FC236}">
                  <a16:creationId xmlns:a16="http://schemas.microsoft.com/office/drawing/2014/main" id="{51C32D33-9045-54E6-722F-5D2A73F704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1655" y="1494219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773" name="Text Box 3036">
              <a:extLst>
                <a:ext uri="{FF2B5EF4-FFF2-40B4-BE49-F238E27FC236}">
                  <a16:creationId xmlns:a16="http://schemas.microsoft.com/office/drawing/2014/main" id="{1DEFEE93-E29D-988C-7BD1-34A9E4D74B1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90430" y="9558388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7774" name="Text Box 3036">
              <a:extLst>
                <a:ext uri="{FF2B5EF4-FFF2-40B4-BE49-F238E27FC236}">
                  <a16:creationId xmlns:a16="http://schemas.microsoft.com/office/drawing/2014/main" id="{D92D7C37-E0A4-55CC-8D45-8F6C537107D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023284" y="977489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76" name="Connector: Elbow 2226">
              <a:extLst>
                <a:ext uri="{FF2B5EF4-FFF2-40B4-BE49-F238E27FC236}">
                  <a16:creationId xmlns:a16="http://schemas.microsoft.com/office/drawing/2014/main" id="{D09C48E3-57FF-D2EA-A474-B540B7AD50AF}"/>
                </a:ext>
              </a:extLst>
            </p:cNvPr>
            <p:cNvCxnSpPr>
              <a:cxnSpLocks/>
              <a:stCxn id="7588" idx="2"/>
              <a:endCxn id="7705" idx="6"/>
            </p:cNvCxnSpPr>
            <p:nvPr/>
          </p:nvCxnSpPr>
          <p:spPr>
            <a:xfrm rot="10800000" flipV="1">
              <a:off x="19627576" y="9614149"/>
              <a:ext cx="4695560" cy="1493163"/>
            </a:xfrm>
            <a:prstGeom prst="bentConnector3">
              <a:avLst>
                <a:gd name="adj1" fmla="val 85878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7" name="Connector: Elbow 2226">
              <a:extLst>
                <a:ext uri="{FF2B5EF4-FFF2-40B4-BE49-F238E27FC236}">
                  <a16:creationId xmlns:a16="http://schemas.microsoft.com/office/drawing/2014/main" id="{4514567B-F2FC-C7A9-48CC-E97BA037FBE5}"/>
                </a:ext>
              </a:extLst>
            </p:cNvPr>
            <p:cNvCxnSpPr>
              <a:cxnSpLocks/>
              <a:stCxn id="7595" idx="2"/>
              <a:endCxn id="7707" idx="6"/>
            </p:cNvCxnSpPr>
            <p:nvPr/>
          </p:nvCxnSpPr>
          <p:spPr>
            <a:xfrm rot="10800000" flipV="1">
              <a:off x="19636040" y="9636795"/>
              <a:ext cx="6932778" cy="1693054"/>
            </a:xfrm>
            <a:prstGeom prst="bentConnector3">
              <a:avLst>
                <a:gd name="adj1" fmla="val 91217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78" name="Text Box 3036">
              <a:extLst>
                <a:ext uri="{FF2B5EF4-FFF2-40B4-BE49-F238E27FC236}">
                  <a16:creationId xmlns:a16="http://schemas.microsoft.com/office/drawing/2014/main" id="{13E2418B-C5EB-855B-8E5E-F0BCBF2B61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573204" y="11536016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79" name="Straight Arrow Connector 7778">
              <a:extLst>
                <a:ext uri="{FF2B5EF4-FFF2-40B4-BE49-F238E27FC236}">
                  <a16:creationId xmlns:a16="http://schemas.microsoft.com/office/drawing/2014/main" id="{A96E7DF9-6F4B-91AF-241C-F531CAA36F7E}"/>
                </a:ext>
              </a:extLst>
            </p:cNvPr>
            <p:cNvCxnSpPr>
              <a:cxnSpLocks/>
              <a:stCxn id="7778" idx="2"/>
              <a:endCxn id="2530" idx="3"/>
            </p:cNvCxnSpPr>
            <p:nvPr/>
          </p:nvCxnSpPr>
          <p:spPr>
            <a:xfrm flipH="1">
              <a:off x="19065197" y="11564816"/>
              <a:ext cx="508007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0" name="Connector: Elbow 2226">
              <a:extLst>
                <a:ext uri="{FF2B5EF4-FFF2-40B4-BE49-F238E27FC236}">
                  <a16:creationId xmlns:a16="http://schemas.microsoft.com/office/drawing/2014/main" id="{F1C59C9A-2454-D547-A954-21A368D4D4AA}"/>
                </a:ext>
              </a:extLst>
            </p:cNvPr>
            <p:cNvCxnSpPr>
              <a:cxnSpLocks/>
              <a:stCxn id="7595" idx="2"/>
              <a:endCxn id="7778" idx="6"/>
            </p:cNvCxnSpPr>
            <p:nvPr/>
          </p:nvCxnSpPr>
          <p:spPr>
            <a:xfrm rot="10800000" flipV="1">
              <a:off x="19630804" y="9636794"/>
              <a:ext cx="6938014" cy="1928021"/>
            </a:xfrm>
            <a:prstGeom prst="bentConnector3">
              <a:avLst>
                <a:gd name="adj1" fmla="val 91115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1" name="Connector: Elbow 2237">
              <a:extLst>
                <a:ext uri="{FF2B5EF4-FFF2-40B4-BE49-F238E27FC236}">
                  <a16:creationId xmlns:a16="http://schemas.microsoft.com/office/drawing/2014/main" id="{60A91DE2-464E-B5CC-4E6D-EF0F905A02BF}"/>
                </a:ext>
              </a:extLst>
            </p:cNvPr>
            <p:cNvCxnSpPr>
              <a:cxnSpLocks/>
              <a:stCxn id="7739" idx="2"/>
              <a:endCxn id="2414" idx="3"/>
            </p:cNvCxnSpPr>
            <p:nvPr/>
          </p:nvCxnSpPr>
          <p:spPr>
            <a:xfrm rot="10800000" flipV="1">
              <a:off x="19069459" y="9718143"/>
              <a:ext cx="3899664" cy="10947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2" name="Connector: Elbow 2237">
              <a:extLst>
                <a:ext uri="{FF2B5EF4-FFF2-40B4-BE49-F238E27FC236}">
                  <a16:creationId xmlns:a16="http://schemas.microsoft.com/office/drawing/2014/main" id="{D84E8865-7783-32F8-79DB-24C0D17E35A3}"/>
                </a:ext>
              </a:extLst>
            </p:cNvPr>
            <p:cNvCxnSpPr>
              <a:cxnSpLocks/>
              <a:stCxn id="7739" idx="2"/>
              <a:endCxn id="2418" idx="3"/>
            </p:cNvCxnSpPr>
            <p:nvPr/>
          </p:nvCxnSpPr>
          <p:spPr>
            <a:xfrm rot="10800000" flipV="1">
              <a:off x="19069643" y="9718143"/>
              <a:ext cx="3899480" cy="13226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3" name="Connector: Elbow 2237">
              <a:extLst>
                <a:ext uri="{FF2B5EF4-FFF2-40B4-BE49-F238E27FC236}">
                  <a16:creationId xmlns:a16="http://schemas.microsoft.com/office/drawing/2014/main" id="{A292E38F-C268-C546-3BBC-D02A58CD1F52}"/>
                </a:ext>
              </a:extLst>
            </p:cNvPr>
            <p:cNvCxnSpPr>
              <a:cxnSpLocks/>
              <a:stCxn id="7739" idx="2"/>
              <a:endCxn id="2422" idx="3"/>
            </p:cNvCxnSpPr>
            <p:nvPr/>
          </p:nvCxnSpPr>
          <p:spPr>
            <a:xfrm rot="10800000" flipV="1">
              <a:off x="19069459" y="9718143"/>
              <a:ext cx="3899664" cy="15515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4" name="Connector: Elbow 2237">
              <a:extLst>
                <a:ext uri="{FF2B5EF4-FFF2-40B4-BE49-F238E27FC236}">
                  <a16:creationId xmlns:a16="http://schemas.microsoft.com/office/drawing/2014/main" id="{A8766DC2-C410-C3F4-EA4D-67AC235B9A0F}"/>
                </a:ext>
              </a:extLst>
            </p:cNvPr>
            <p:cNvCxnSpPr>
              <a:cxnSpLocks/>
              <a:stCxn id="7739" idx="2"/>
              <a:endCxn id="2529" idx="3"/>
            </p:cNvCxnSpPr>
            <p:nvPr/>
          </p:nvCxnSpPr>
          <p:spPr>
            <a:xfrm rot="10800000" flipV="1">
              <a:off x="19065197" y="9718143"/>
              <a:ext cx="3903926" cy="17821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6" name="Connector: Elbow 2239">
              <a:extLst>
                <a:ext uri="{FF2B5EF4-FFF2-40B4-BE49-F238E27FC236}">
                  <a16:creationId xmlns:a16="http://schemas.microsoft.com/office/drawing/2014/main" id="{F9B377E7-5C3B-BD52-763C-BAA65EDDED8D}"/>
                </a:ext>
              </a:extLst>
            </p:cNvPr>
            <p:cNvCxnSpPr>
              <a:cxnSpLocks/>
              <a:stCxn id="7565" idx="2"/>
              <a:endCxn id="2416" idx="3"/>
            </p:cNvCxnSpPr>
            <p:nvPr/>
          </p:nvCxnSpPr>
          <p:spPr>
            <a:xfrm rot="10800000">
              <a:off x="19069460" y="10942037"/>
              <a:ext cx="5078885" cy="12261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87" name="Text Box 3036">
              <a:extLst>
                <a:ext uri="{FF2B5EF4-FFF2-40B4-BE49-F238E27FC236}">
                  <a16:creationId xmlns:a16="http://schemas.microsoft.com/office/drawing/2014/main" id="{EF3FB62B-CC85-C180-B930-B8F298E9E5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00" y="1285137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788" name="Connector: Elbow 2239">
              <a:extLst>
                <a:ext uri="{FF2B5EF4-FFF2-40B4-BE49-F238E27FC236}">
                  <a16:creationId xmlns:a16="http://schemas.microsoft.com/office/drawing/2014/main" id="{49C7CC10-78EB-787D-ECDE-18A0304C5B43}"/>
                </a:ext>
              </a:extLst>
            </p:cNvPr>
            <p:cNvCxnSpPr>
              <a:cxnSpLocks/>
              <a:stCxn id="7566" idx="2"/>
              <a:endCxn id="2416" idx="3"/>
            </p:cNvCxnSpPr>
            <p:nvPr/>
          </p:nvCxnSpPr>
          <p:spPr>
            <a:xfrm rot="10800000">
              <a:off x="19069459" y="10942037"/>
              <a:ext cx="5071396" cy="146724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9" name="Connector: Elbow 2239">
              <a:extLst>
                <a:ext uri="{FF2B5EF4-FFF2-40B4-BE49-F238E27FC236}">
                  <a16:creationId xmlns:a16="http://schemas.microsoft.com/office/drawing/2014/main" id="{3F1466D6-7072-4528-1B7F-645D032C1F40}"/>
                </a:ext>
              </a:extLst>
            </p:cNvPr>
            <p:cNvCxnSpPr>
              <a:cxnSpLocks/>
              <a:stCxn id="7567" idx="2"/>
              <a:endCxn id="2416" idx="3"/>
            </p:cNvCxnSpPr>
            <p:nvPr/>
          </p:nvCxnSpPr>
          <p:spPr>
            <a:xfrm rot="10800000">
              <a:off x="19069460" y="10942036"/>
              <a:ext cx="5071755" cy="16913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0" name="Connector: Elbow 2239">
              <a:extLst>
                <a:ext uri="{FF2B5EF4-FFF2-40B4-BE49-F238E27FC236}">
                  <a16:creationId xmlns:a16="http://schemas.microsoft.com/office/drawing/2014/main" id="{0F9205D7-F74F-7AC7-EAFD-4E906DC657ED}"/>
                </a:ext>
              </a:extLst>
            </p:cNvPr>
            <p:cNvCxnSpPr>
              <a:cxnSpLocks/>
              <a:stCxn id="7787" idx="2"/>
              <a:endCxn id="2416" idx="3"/>
            </p:cNvCxnSpPr>
            <p:nvPr/>
          </p:nvCxnSpPr>
          <p:spPr>
            <a:xfrm rot="10800000">
              <a:off x="19069460" y="10942037"/>
              <a:ext cx="5071341" cy="19363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1" name="Connector: Elbow 2239">
              <a:extLst>
                <a:ext uri="{FF2B5EF4-FFF2-40B4-BE49-F238E27FC236}">
                  <a16:creationId xmlns:a16="http://schemas.microsoft.com/office/drawing/2014/main" id="{EC9ABD72-191B-F13B-ACD5-D3B4B8806B4B}"/>
                </a:ext>
              </a:extLst>
            </p:cNvPr>
            <p:cNvCxnSpPr>
              <a:cxnSpLocks/>
              <a:stCxn id="7568" idx="2"/>
              <a:endCxn id="2416" idx="3"/>
            </p:cNvCxnSpPr>
            <p:nvPr/>
          </p:nvCxnSpPr>
          <p:spPr>
            <a:xfrm rot="10800000">
              <a:off x="19069460" y="10942036"/>
              <a:ext cx="5071227" cy="2192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2" name="Connector: Elbow 2239">
              <a:extLst>
                <a:ext uri="{FF2B5EF4-FFF2-40B4-BE49-F238E27FC236}">
                  <a16:creationId xmlns:a16="http://schemas.microsoft.com/office/drawing/2014/main" id="{3A03A3A6-8208-323D-3B20-DF2E8B2CA926}"/>
                </a:ext>
              </a:extLst>
            </p:cNvPr>
            <p:cNvCxnSpPr>
              <a:cxnSpLocks/>
              <a:stCxn id="7569" idx="2"/>
              <a:endCxn id="2416" idx="3"/>
            </p:cNvCxnSpPr>
            <p:nvPr/>
          </p:nvCxnSpPr>
          <p:spPr>
            <a:xfrm rot="10800000">
              <a:off x="19069459" y="10942037"/>
              <a:ext cx="5062388" cy="24366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3" name="Connector: Elbow 2239">
              <a:extLst>
                <a:ext uri="{FF2B5EF4-FFF2-40B4-BE49-F238E27FC236}">
                  <a16:creationId xmlns:a16="http://schemas.microsoft.com/office/drawing/2014/main" id="{9E335877-6C58-C368-A681-E664FC33F13E}"/>
                </a:ext>
              </a:extLst>
            </p:cNvPr>
            <p:cNvCxnSpPr>
              <a:cxnSpLocks/>
              <a:stCxn id="7570" idx="2"/>
              <a:endCxn id="2416" idx="3"/>
            </p:cNvCxnSpPr>
            <p:nvPr/>
          </p:nvCxnSpPr>
          <p:spPr>
            <a:xfrm rot="10800000">
              <a:off x="19069459" y="10942036"/>
              <a:ext cx="5071396" cy="26947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4" name="Connector: Elbow 2239">
              <a:extLst>
                <a:ext uri="{FF2B5EF4-FFF2-40B4-BE49-F238E27FC236}">
                  <a16:creationId xmlns:a16="http://schemas.microsoft.com/office/drawing/2014/main" id="{69396310-609E-5C3B-A5CB-EFC62FA2B10B}"/>
                </a:ext>
              </a:extLst>
            </p:cNvPr>
            <p:cNvCxnSpPr>
              <a:cxnSpLocks/>
              <a:stCxn id="7571" idx="2"/>
              <a:endCxn id="2416" idx="3"/>
            </p:cNvCxnSpPr>
            <p:nvPr/>
          </p:nvCxnSpPr>
          <p:spPr>
            <a:xfrm rot="10800000">
              <a:off x="19069459" y="10942036"/>
              <a:ext cx="5071396" cy="28889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5" name="Connector: Elbow 2239">
              <a:extLst>
                <a:ext uri="{FF2B5EF4-FFF2-40B4-BE49-F238E27FC236}">
                  <a16:creationId xmlns:a16="http://schemas.microsoft.com/office/drawing/2014/main" id="{3DF17D51-B3C1-8460-94AD-B5BE5C1342A1}"/>
                </a:ext>
              </a:extLst>
            </p:cNvPr>
            <p:cNvCxnSpPr>
              <a:cxnSpLocks/>
              <a:stCxn id="7572" idx="2"/>
              <a:endCxn id="2416" idx="3"/>
            </p:cNvCxnSpPr>
            <p:nvPr/>
          </p:nvCxnSpPr>
          <p:spPr>
            <a:xfrm rot="10800000">
              <a:off x="19069459" y="10942037"/>
              <a:ext cx="5071396" cy="30769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6" name="Connector: Elbow 2239">
              <a:extLst>
                <a:ext uri="{FF2B5EF4-FFF2-40B4-BE49-F238E27FC236}">
                  <a16:creationId xmlns:a16="http://schemas.microsoft.com/office/drawing/2014/main" id="{C12394E2-9087-D219-E6F1-9027DC81FCED}"/>
                </a:ext>
              </a:extLst>
            </p:cNvPr>
            <p:cNvCxnSpPr>
              <a:cxnSpLocks/>
              <a:stCxn id="7538" idx="2"/>
              <a:endCxn id="2420" idx="3"/>
            </p:cNvCxnSpPr>
            <p:nvPr/>
          </p:nvCxnSpPr>
          <p:spPr>
            <a:xfrm rot="10800000">
              <a:off x="19069644" y="11169947"/>
              <a:ext cx="5078701" cy="7600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7" name="Connector: Elbow 2239">
              <a:extLst>
                <a:ext uri="{FF2B5EF4-FFF2-40B4-BE49-F238E27FC236}">
                  <a16:creationId xmlns:a16="http://schemas.microsoft.com/office/drawing/2014/main" id="{F6701D4B-BA47-6BE1-D353-87161F0CA0F3}"/>
                </a:ext>
              </a:extLst>
            </p:cNvPr>
            <p:cNvCxnSpPr>
              <a:cxnSpLocks/>
              <a:stCxn id="7565" idx="2"/>
              <a:endCxn id="2420" idx="3"/>
            </p:cNvCxnSpPr>
            <p:nvPr/>
          </p:nvCxnSpPr>
          <p:spPr>
            <a:xfrm rot="10800000">
              <a:off x="19069644" y="11169947"/>
              <a:ext cx="5078701" cy="9982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8" name="Connector: Elbow 2239">
              <a:extLst>
                <a:ext uri="{FF2B5EF4-FFF2-40B4-BE49-F238E27FC236}">
                  <a16:creationId xmlns:a16="http://schemas.microsoft.com/office/drawing/2014/main" id="{A15E4929-82CB-27B5-59AE-2D2FB6A2C0FC}"/>
                </a:ext>
              </a:extLst>
            </p:cNvPr>
            <p:cNvCxnSpPr>
              <a:cxnSpLocks/>
              <a:stCxn id="7566" idx="2"/>
              <a:endCxn id="2420" idx="3"/>
            </p:cNvCxnSpPr>
            <p:nvPr/>
          </p:nvCxnSpPr>
          <p:spPr>
            <a:xfrm rot="10800000">
              <a:off x="19069643" y="11169947"/>
              <a:ext cx="5071212" cy="12393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9" name="Connector: Elbow 2239">
              <a:extLst>
                <a:ext uri="{FF2B5EF4-FFF2-40B4-BE49-F238E27FC236}">
                  <a16:creationId xmlns:a16="http://schemas.microsoft.com/office/drawing/2014/main" id="{B96B6A1D-6753-5700-4B83-E1FC36C0AE42}"/>
                </a:ext>
              </a:extLst>
            </p:cNvPr>
            <p:cNvCxnSpPr>
              <a:cxnSpLocks/>
              <a:stCxn id="7567" idx="2"/>
              <a:endCxn id="2420" idx="3"/>
            </p:cNvCxnSpPr>
            <p:nvPr/>
          </p:nvCxnSpPr>
          <p:spPr>
            <a:xfrm rot="10800000">
              <a:off x="19069644" y="11169946"/>
              <a:ext cx="5071571" cy="14634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0" name="Connector: Elbow 2239">
              <a:extLst>
                <a:ext uri="{FF2B5EF4-FFF2-40B4-BE49-F238E27FC236}">
                  <a16:creationId xmlns:a16="http://schemas.microsoft.com/office/drawing/2014/main" id="{B7EC7DFC-3843-5689-5879-FDA104F808DB}"/>
                </a:ext>
              </a:extLst>
            </p:cNvPr>
            <p:cNvCxnSpPr>
              <a:cxnSpLocks/>
              <a:stCxn id="7787" idx="2"/>
              <a:endCxn id="2420" idx="3"/>
            </p:cNvCxnSpPr>
            <p:nvPr/>
          </p:nvCxnSpPr>
          <p:spPr>
            <a:xfrm rot="10800000">
              <a:off x="19069644" y="11169947"/>
              <a:ext cx="5071157" cy="17084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1" name="Connector: Elbow 2239">
              <a:extLst>
                <a:ext uri="{FF2B5EF4-FFF2-40B4-BE49-F238E27FC236}">
                  <a16:creationId xmlns:a16="http://schemas.microsoft.com/office/drawing/2014/main" id="{683D7F95-2D2E-6FEC-C06D-04CAEFA69BED}"/>
                </a:ext>
              </a:extLst>
            </p:cNvPr>
            <p:cNvCxnSpPr>
              <a:cxnSpLocks/>
              <a:stCxn id="7568" idx="2"/>
              <a:endCxn id="2420" idx="3"/>
            </p:cNvCxnSpPr>
            <p:nvPr/>
          </p:nvCxnSpPr>
          <p:spPr>
            <a:xfrm rot="10800000">
              <a:off x="19069644" y="11169946"/>
              <a:ext cx="5071043" cy="19643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2" name="Connector: Elbow 2239">
              <a:extLst>
                <a:ext uri="{FF2B5EF4-FFF2-40B4-BE49-F238E27FC236}">
                  <a16:creationId xmlns:a16="http://schemas.microsoft.com/office/drawing/2014/main" id="{71D55FA9-545A-0D23-9BB8-3C18487BED72}"/>
                </a:ext>
              </a:extLst>
            </p:cNvPr>
            <p:cNvCxnSpPr>
              <a:cxnSpLocks/>
              <a:stCxn id="7569" idx="2"/>
              <a:endCxn id="2420" idx="3"/>
            </p:cNvCxnSpPr>
            <p:nvPr/>
          </p:nvCxnSpPr>
          <p:spPr>
            <a:xfrm rot="10800000">
              <a:off x="19069643" y="11169947"/>
              <a:ext cx="5062204" cy="220874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3" name="Connector: Elbow 2239">
              <a:extLst>
                <a:ext uri="{FF2B5EF4-FFF2-40B4-BE49-F238E27FC236}">
                  <a16:creationId xmlns:a16="http://schemas.microsoft.com/office/drawing/2014/main" id="{2307E767-7B14-4A8A-7A87-B4B3BB6A7ABE}"/>
                </a:ext>
              </a:extLst>
            </p:cNvPr>
            <p:cNvCxnSpPr>
              <a:cxnSpLocks/>
              <a:stCxn id="7570" idx="2"/>
              <a:endCxn id="2420" idx="3"/>
            </p:cNvCxnSpPr>
            <p:nvPr/>
          </p:nvCxnSpPr>
          <p:spPr>
            <a:xfrm rot="10800000">
              <a:off x="19069643" y="11169946"/>
              <a:ext cx="5071212" cy="24668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4" name="Connector: Elbow 2239">
              <a:extLst>
                <a:ext uri="{FF2B5EF4-FFF2-40B4-BE49-F238E27FC236}">
                  <a16:creationId xmlns:a16="http://schemas.microsoft.com/office/drawing/2014/main" id="{38ACDBA4-D58E-5099-A250-3581A0C6126E}"/>
                </a:ext>
              </a:extLst>
            </p:cNvPr>
            <p:cNvCxnSpPr>
              <a:cxnSpLocks/>
              <a:stCxn id="7571" idx="2"/>
              <a:endCxn id="2420" idx="3"/>
            </p:cNvCxnSpPr>
            <p:nvPr/>
          </p:nvCxnSpPr>
          <p:spPr>
            <a:xfrm rot="10800000">
              <a:off x="19069643" y="11169946"/>
              <a:ext cx="5071212" cy="26610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5" name="Connector: Elbow 2239">
              <a:extLst>
                <a:ext uri="{FF2B5EF4-FFF2-40B4-BE49-F238E27FC236}">
                  <a16:creationId xmlns:a16="http://schemas.microsoft.com/office/drawing/2014/main" id="{A6F49537-5A0B-D12D-9231-BD26A3A4B9C7}"/>
                </a:ext>
              </a:extLst>
            </p:cNvPr>
            <p:cNvCxnSpPr>
              <a:cxnSpLocks/>
              <a:stCxn id="7572" idx="2"/>
              <a:endCxn id="2420" idx="3"/>
            </p:cNvCxnSpPr>
            <p:nvPr/>
          </p:nvCxnSpPr>
          <p:spPr>
            <a:xfrm rot="10800000">
              <a:off x="19069643" y="11169947"/>
              <a:ext cx="5071212" cy="28490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6" name="Connector: Elbow 2239">
              <a:extLst>
                <a:ext uri="{FF2B5EF4-FFF2-40B4-BE49-F238E27FC236}">
                  <a16:creationId xmlns:a16="http://schemas.microsoft.com/office/drawing/2014/main" id="{435E30BD-04AE-8DF1-C3A4-653C967051E3}"/>
                </a:ext>
              </a:extLst>
            </p:cNvPr>
            <p:cNvCxnSpPr>
              <a:cxnSpLocks/>
              <a:stCxn id="7538" idx="2"/>
              <a:endCxn id="2424" idx="3"/>
            </p:cNvCxnSpPr>
            <p:nvPr/>
          </p:nvCxnSpPr>
          <p:spPr>
            <a:xfrm rot="10800000">
              <a:off x="19069460" y="11398803"/>
              <a:ext cx="5078885" cy="5312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7" name="Connector: Elbow 2239">
              <a:extLst>
                <a:ext uri="{FF2B5EF4-FFF2-40B4-BE49-F238E27FC236}">
                  <a16:creationId xmlns:a16="http://schemas.microsoft.com/office/drawing/2014/main" id="{9B3C839B-0322-C337-B248-61BCC03D0870}"/>
                </a:ext>
              </a:extLst>
            </p:cNvPr>
            <p:cNvCxnSpPr>
              <a:cxnSpLocks/>
              <a:stCxn id="7565" idx="2"/>
              <a:endCxn id="2424" idx="3"/>
            </p:cNvCxnSpPr>
            <p:nvPr/>
          </p:nvCxnSpPr>
          <p:spPr>
            <a:xfrm rot="10800000">
              <a:off x="19069460" y="11398803"/>
              <a:ext cx="5078885" cy="7694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8" name="Connector: Elbow 2239">
              <a:extLst>
                <a:ext uri="{FF2B5EF4-FFF2-40B4-BE49-F238E27FC236}">
                  <a16:creationId xmlns:a16="http://schemas.microsoft.com/office/drawing/2014/main" id="{142BE7C1-ACDA-C156-64E8-27CCB698EFB7}"/>
                </a:ext>
              </a:extLst>
            </p:cNvPr>
            <p:cNvCxnSpPr>
              <a:cxnSpLocks/>
              <a:stCxn id="7566" idx="2"/>
              <a:endCxn id="2424" idx="3"/>
            </p:cNvCxnSpPr>
            <p:nvPr/>
          </p:nvCxnSpPr>
          <p:spPr>
            <a:xfrm rot="10800000">
              <a:off x="19069459" y="11398803"/>
              <a:ext cx="5071396" cy="101047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9" name="Connector: Elbow 2239">
              <a:extLst>
                <a:ext uri="{FF2B5EF4-FFF2-40B4-BE49-F238E27FC236}">
                  <a16:creationId xmlns:a16="http://schemas.microsoft.com/office/drawing/2014/main" id="{3862F336-04C3-CB04-145E-EDE70629E661}"/>
                </a:ext>
              </a:extLst>
            </p:cNvPr>
            <p:cNvCxnSpPr>
              <a:cxnSpLocks/>
              <a:stCxn id="7567" idx="2"/>
              <a:endCxn id="2424" idx="3"/>
            </p:cNvCxnSpPr>
            <p:nvPr/>
          </p:nvCxnSpPr>
          <p:spPr>
            <a:xfrm rot="10800000">
              <a:off x="19069460" y="11398802"/>
              <a:ext cx="5071755" cy="12345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0" name="Connector: Elbow 2239">
              <a:extLst>
                <a:ext uri="{FF2B5EF4-FFF2-40B4-BE49-F238E27FC236}">
                  <a16:creationId xmlns:a16="http://schemas.microsoft.com/office/drawing/2014/main" id="{F2544EF4-534C-7CB3-BFF5-C102D73D241A}"/>
                </a:ext>
              </a:extLst>
            </p:cNvPr>
            <p:cNvCxnSpPr>
              <a:cxnSpLocks/>
              <a:stCxn id="7787" idx="2"/>
              <a:endCxn id="2424" idx="3"/>
            </p:cNvCxnSpPr>
            <p:nvPr/>
          </p:nvCxnSpPr>
          <p:spPr>
            <a:xfrm rot="10800000">
              <a:off x="19069460" y="11398803"/>
              <a:ext cx="5071341" cy="14795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1" name="Connector: Elbow 2239">
              <a:extLst>
                <a:ext uri="{FF2B5EF4-FFF2-40B4-BE49-F238E27FC236}">
                  <a16:creationId xmlns:a16="http://schemas.microsoft.com/office/drawing/2014/main" id="{BEA586D7-DD42-90A1-0D75-CD2FA3BB941B}"/>
                </a:ext>
              </a:extLst>
            </p:cNvPr>
            <p:cNvCxnSpPr>
              <a:cxnSpLocks/>
              <a:stCxn id="7568" idx="2"/>
              <a:endCxn id="2424" idx="3"/>
            </p:cNvCxnSpPr>
            <p:nvPr/>
          </p:nvCxnSpPr>
          <p:spPr>
            <a:xfrm rot="10800000">
              <a:off x="19069460" y="11398802"/>
              <a:ext cx="5071227" cy="17354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2" name="Connector: Elbow 2239">
              <a:extLst>
                <a:ext uri="{FF2B5EF4-FFF2-40B4-BE49-F238E27FC236}">
                  <a16:creationId xmlns:a16="http://schemas.microsoft.com/office/drawing/2014/main" id="{BD902DE6-6FBE-F952-BE13-C7AA9D034E81}"/>
                </a:ext>
              </a:extLst>
            </p:cNvPr>
            <p:cNvCxnSpPr>
              <a:cxnSpLocks/>
              <a:stCxn id="7569" idx="2"/>
              <a:endCxn id="2424" idx="3"/>
            </p:cNvCxnSpPr>
            <p:nvPr/>
          </p:nvCxnSpPr>
          <p:spPr>
            <a:xfrm rot="10800000">
              <a:off x="19069459" y="11398803"/>
              <a:ext cx="5062388" cy="19798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3" name="Connector: Elbow 2239">
              <a:extLst>
                <a:ext uri="{FF2B5EF4-FFF2-40B4-BE49-F238E27FC236}">
                  <a16:creationId xmlns:a16="http://schemas.microsoft.com/office/drawing/2014/main" id="{68C8CF9D-FB33-C57B-D291-8F29C391FC46}"/>
                </a:ext>
              </a:extLst>
            </p:cNvPr>
            <p:cNvCxnSpPr>
              <a:cxnSpLocks/>
              <a:stCxn id="7570" idx="2"/>
              <a:endCxn id="2424" idx="3"/>
            </p:cNvCxnSpPr>
            <p:nvPr/>
          </p:nvCxnSpPr>
          <p:spPr>
            <a:xfrm rot="10800000">
              <a:off x="19069459" y="11398802"/>
              <a:ext cx="5071396" cy="22379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4" name="Connector: Elbow 2239">
              <a:extLst>
                <a:ext uri="{FF2B5EF4-FFF2-40B4-BE49-F238E27FC236}">
                  <a16:creationId xmlns:a16="http://schemas.microsoft.com/office/drawing/2014/main" id="{09742548-EC89-6CF1-BAE7-86E9E59158D9}"/>
                </a:ext>
              </a:extLst>
            </p:cNvPr>
            <p:cNvCxnSpPr>
              <a:cxnSpLocks/>
              <a:stCxn id="7571" idx="2"/>
              <a:endCxn id="2424" idx="3"/>
            </p:cNvCxnSpPr>
            <p:nvPr/>
          </p:nvCxnSpPr>
          <p:spPr>
            <a:xfrm rot="10800000">
              <a:off x="19069459" y="11398802"/>
              <a:ext cx="5071396" cy="24322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5" name="Connector: Elbow 2239">
              <a:extLst>
                <a:ext uri="{FF2B5EF4-FFF2-40B4-BE49-F238E27FC236}">
                  <a16:creationId xmlns:a16="http://schemas.microsoft.com/office/drawing/2014/main" id="{8F85CA0D-95BD-16EA-7DC6-1A6324FB4C4A}"/>
                </a:ext>
              </a:extLst>
            </p:cNvPr>
            <p:cNvCxnSpPr>
              <a:cxnSpLocks/>
              <a:stCxn id="7572" idx="2"/>
              <a:endCxn id="2424" idx="3"/>
            </p:cNvCxnSpPr>
            <p:nvPr/>
          </p:nvCxnSpPr>
          <p:spPr>
            <a:xfrm rot="10800000">
              <a:off x="19069459" y="11398803"/>
              <a:ext cx="5071396" cy="26201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6" name="Connector: Elbow 2239">
              <a:extLst>
                <a:ext uri="{FF2B5EF4-FFF2-40B4-BE49-F238E27FC236}">
                  <a16:creationId xmlns:a16="http://schemas.microsoft.com/office/drawing/2014/main" id="{3CCF0106-E43F-7F63-3C3D-6850DE3F8D63}"/>
                </a:ext>
              </a:extLst>
            </p:cNvPr>
            <p:cNvCxnSpPr>
              <a:cxnSpLocks/>
              <a:stCxn id="7538" idx="2"/>
              <a:endCxn id="2531" idx="3"/>
            </p:cNvCxnSpPr>
            <p:nvPr/>
          </p:nvCxnSpPr>
          <p:spPr>
            <a:xfrm rot="10800000">
              <a:off x="19065198" y="11629385"/>
              <a:ext cx="5083147" cy="3006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7" name="Connector: Elbow 2239">
              <a:extLst>
                <a:ext uri="{FF2B5EF4-FFF2-40B4-BE49-F238E27FC236}">
                  <a16:creationId xmlns:a16="http://schemas.microsoft.com/office/drawing/2014/main" id="{1F0E28F3-D348-11B8-C7D7-971368D400B2}"/>
                </a:ext>
              </a:extLst>
            </p:cNvPr>
            <p:cNvCxnSpPr>
              <a:cxnSpLocks/>
              <a:stCxn id="7565" idx="2"/>
              <a:endCxn id="2531" idx="3"/>
            </p:cNvCxnSpPr>
            <p:nvPr/>
          </p:nvCxnSpPr>
          <p:spPr>
            <a:xfrm rot="10800000">
              <a:off x="19065198" y="11629385"/>
              <a:ext cx="5083147" cy="5388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8" name="Connector: Elbow 2239">
              <a:extLst>
                <a:ext uri="{FF2B5EF4-FFF2-40B4-BE49-F238E27FC236}">
                  <a16:creationId xmlns:a16="http://schemas.microsoft.com/office/drawing/2014/main" id="{2391CBB9-0BD6-9E22-011E-35BFCF42AC23}"/>
                </a:ext>
              </a:extLst>
            </p:cNvPr>
            <p:cNvCxnSpPr>
              <a:cxnSpLocks/>
              <a:stCxn id="7566" idx="2"/>
              <a:endCxn id="2531" idx="3"/>
            </p:cNvCxnSpPr>
            <p:nvPr/>
          </p:nvCxnSpPr>
          <p:spPr>
            <a:xfrm rot="10800000">
              <a:off x="19065197" y="11629385"/>
              <a:ext cx="5075658" cy="7798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9" name="Connector: Elbow 2239">
              <a:extLst>
                <a:ext uri="{FF2B5EF4-FFF2-40B4-BE49-F238E27FC236}">
                  <a16:creationId xmlns:a16="http://schemas.microsoft.com/office/drawing/2014/main" id="{614D9E0B-318A-0F35-CBC7-9AFA989D7CF4}"/>
                </a:ext>
              </a:extLst>
            </p:cNvPr>
            <p:cNvCxnSpPr>
              <a:cxnSpLocks/>
              <a:stCxn id="7567" idx="2"/>
              <a:endCxn id="2531" idx="3"/>
            </p:cNvCxnSpPr>
            <p:nvPr/>
          </p:nvCxnSpPr>
          <p:spPr>
            <a:xfrm rot="10800000">
              <a:off x="19065198" y="11629384"/>
              <a:ext cx="5076017" cy="10040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0" name="Connector: Elbow 2239">
              <a:extLst>
                <a:ext uri="{FF2B5EF4-FFF2-40B4-BE49-F238E27FC236}">
                  <a16:creationId xmlns:a16="http://schemas.microsoft.com/office/drawing/2014/main" id="{F6C1433A-DC95-7F3C-2115-E2EBCB7ED687}"/>
                </a:ext>
              </a:extLst>
            </p:cNvPr>
            <p:cNvCxnSpPr>
              <a:cxnSpLocks/>
              <a:stCxn id="7787" idx="2"/>
              <a:endCxn id="2531" idx="3"/>
            </p:cNvCxnSpPr>
            <p:nvPr/>
          </p:nvCxnSpPr>
          <p:spPr>
            <a:xfrm rot="10800000">
              <a:off x="19065198" y="11629385"/>
              <a:ext cx="5075603" cy="12489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1" name="Connector: Elbow 2239">
              <a:extLst>
                <a:ext uri="{FF2B5EF4-FFF2-40B4-BE49-F238E27FC236}">
                  <a16:creationId xmlns:a16="http://schemas.microsoft.com/office/drawing/2014/main" id="{197EA111-FC10-A05C-3939-572DB34EB812}"/>
                </a:ext>
              </a:extLst>
            </p:cNvPr>
            <p:cNvCxnSpPr>
              <a:cxnSpLocks/>
              <a:stCxn id="7568" idx="2"/>
              <a:endCxn id="2531" idx="3"/>
            </p:cNvCxnSpPr>
            <p:nvPr/>
          </p:nvCxnSpPr>
          <p:spPr>
            <a:xfrm rot="10800000">
              <a:off x="19065198" y="11629384"/>
              <a:ext cx="5075489" cy="15048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2" name="Connector: Elbow 2239">
              <a:extLst>
                <a:ext uri="{FF2B5EF4-FFF2-40B4-BE49-F238E27FC236}">
                  <a16:creationId xmlns:a16="http://schemas.microsoft.com/office/drawing/2014/main" id="{08A1729F-B166-12C5-AC27-365DB0815563}"/>
                </a:ext>
              </a:extLst>
            </p:cNvPr>
            <p:cNvCxnSpPr>
              <a:cxnSpLocks/>
              <a:stCxn id="7569" idx="2"/>
              <a:endCxn id="2531" idx="3"/>
            </p:cNvCxnSpPr>
            <p:nvPr/>
          </p:nvCxnSpPr>
          <p:spPr>
            <a:xfrm rot="10800000">
              <a:off x="19065197" y="11629385"/>
              <a:ext cx="5066650" cy="17493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3" name="Connector: Elbow 2239">
              <a:extLst>
                <a:ext uri="{FF2B5EF4-FFF2-40B4-BE49-F238E27FC236}">
                  <a16:creationId xmlns:a16="http://schemas.microsoft.com/office/drawing/2014/main" id="{D52E273E-A494-F713-D743-C99D83B12CC3}"/>
                </a:ext>
              </a:extLst>
            </p:cNvPr>
            <p:cNvCxnSpPr>
              <a:cxnSpLocks/>
              <a:stCxn id="7570" idx="2"/>
              <a:endCxn id="2531" idx="3"/>
            </p:cNvCxnSpPr>
            <p:nvPr/>
          </p:nvCxnSpPr>
          <p:spPr>
            <a:xfrm rot="10800000">
              <a:off x="19065197" y="11629384"/>
              <a:ext cx="5075658" cy="20073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4" name="Connector: Elbow 2239">
              <a:extLst>
                <a:ext uri="{FF2B5EF4-FFF2-40B4-BE49-F238E27FC236}">
                  <a16:creationId xmlns:a16="http://schemas.microsoft.com/office/drawing/2014/main" id="{25C42DE1-89FC-4C76-AFE1-9D62A4899CEA}"/>
                </a:ext>
              </a:extLst>
            </p:cNvPr>
            <p:cNvCxnSpPr>
              <a:cxnSpLocks/>
              <a:stCxn id="7571" idx="2"/>
              <a:endCxn id="2531" idx="3"/>
            </p:cNvCxnSpPr>
            <p:nvPr/>
          </p:nvCxnSpPr>
          <p:spPr>
            <a:xfrm rot="10800000">
              <a:off x="19065197" y="11629384"/>
              <a:ext cx="5075658" cy="2201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5" name="Connector: Elbow 2239">
              <a:extLst>
                <a:ext uri="{FF2B5EF4-FFF2-40B4-BE49-F238E27FC236}">
                  <a16:creationId xmlns:a16="http://schemas.microsoft.com/office/drawing/2014/main" id="{59848715-622B-3784-B437-6452A29E57DC}"/>
                </a:ext>
              </a:extLst>
            </p:cNvPr>
            <p:cNvCxnSpPr>
              <a:cxnSpLocks/>
              <a:stCxn id="7572" idx="2"/>
              <a:endCxn id="2531" idx="3"/>
            </p:cNvCxnSpPr>
            <p:nvPr/>
          </p:nvCxnSpPr>
          <p:spPr>
            <a:xfrm rot="10800000">
              <a:off x="19065197" y="11629385"/>
              <a:ext cx="5075658" cy="23896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6" name="Connector: Elbow 168">
              <a:extLst>
                <a:ext uri="{FF2B5EF4-FFF2-40B4-BE49-F238E27FC236}">
                  <a16:creationId xmlns:a16="http://schemas.microsoft.com/office/drawing/2014/main" id="{CEBC379F-9F05-A870-614F-67E0B6BACE1B}"/>
                </a:ext>
              </a:extLst>
            </p:cNvPr>
            <p:cNvCxnSpPr>
              <a:cxnSpLocks/>
              <a:stCxn id="7573" idx="2"/>
              <a:endCxn id="7538" idx="6"/>
            </p:cNvCxnSpPr>
            <p:nvPr/>
          </p:nvCxnSpPr>
          <p:spPr>
            <a:xfrm rot="10800000">
              <a:off x="24202344" y="11930012"/>
              <a:ext cx="1670548" cy="48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7" name="Connector: Elbow 168">
              <a:extLst>
                <a:ext uri="{FF2B5EF4-FFF2-40B4-BE49-F238E27FC236}">
                  <a16:creationId xmlns:a16="http://schemas.microsoft.com/office/drawing/2014/main" id="{059F7A8A-4022-D045-14AF-65F7C585E176}"/>
                </a:ext>
              </a:extLst>
            </p:cNvPr>
            <p:cNvCxnSpPr>
              <a:cxnSpLocks/>
              <a:stCxn id="7574" idx="2"/>
              <a:endCxn id="7565" idx="6"/>
            </p:cNvCxnSpPr>
            <p:nvPr/>
          </p:nvCxnSpPr>
          <p:spPr>
            <a:xfrm rot="10800000" flipV="1">
              <a:off x="24202345" y="12167381"/>
              <a:ext cx="1683533" cy="8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8" name="Connector: Elbow 168">
              <a:extLst>
                <a:ext uri="{FF2B5EF4-FFF2-40B4-BE49-F238E27FC236}">
                  <a16:creationId xmlns:a16="http://schemas.microsoft.com/office/drawing/2014/main" id="{89E11AF3-3BAB-9CD1-F12C-20C07F660B37}"/>
                </a:ext>
              </a:extLst>
            </p:cNvPr>
            <p:cNvCxnSpPr>
              <a:cxnSpLocks/>
              <a:stCxn id="7575" idx="2"/>
              <a:endCxn id="7566" idx="6"/>
            </p:cNvCxnSpPr>
            <p:nvPr/>
          </p:nvCxnSpPr>
          <p:spPr>
            <a:xfrm rot="10800000" flipV="1">
              <a:off x="24194855" y="12409221"/>
              <a:ext cx="1680936" cy="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9" name="Connector: Elbow 168">
              <a:extLst>
                <a:ext uri="{FF2B5EF4-FFF2-40B4-BE49-F238E27FC236}">
                  <a16:creationId xmlns:a16="http://schemas.microsoft.com/office/drawing/2014/main" id="{31C0B73E-FAEB-80FB-5D2D-147F6BE13764}"/>
                </a:ext>
              </a:extLst>
            </p:cNvPr>
            <p:cNvCxnSpPr>
              <a:cxnSpLocks/>
              <a:stCxn id="7576" idx="2"/>
              <a:endCxn id="7567" idx="6"/>
            </p:cNvCxnSpPr>
            <p:nvPr/>
          </p:nvCxnSpPr>
          <p:spPr>
            <a:xfrm rot="10800000">
              <a:off x="24195215" y="12633385"/>
              <a:ext cx="1680577" cy="28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0" name="Connector: Elbow 168">
              <a:extLst>
                <a:ext uri="{FF2B5EF4-FFF2-40B4-BE49-F238E27FC236}">
                  <a16:creationId xmlns:a16="http://schemas.microsoft.com/office/drawing/2014/main" id="{34F510AE-966A-4DD7-C710-60D1D4DBCEB6}"/>
                </a:ext>
              </a:extLst>
            </p:cNvPr>
            <p:cNvCxnSpPr>
              <a:cxnSpLocks/>
              <a:stCxn id="7557" idx="2"/>
              <a:endCxn id="7787" idx="6"/>
            </p:cNvCxnSpPr>
            <p:nvPr/>
          </p:nvCxnSpPr>
          <p:spPr>
            <a:xfrm rot="10800000" flipV="1">
              <a:off x="24194800" y="12872003"/>
              <a:ext cx="1678092" cy="63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1" name="Connector: Elbow 168">
              <a:extLst>
                <a:ext uri="{FF2B5EF4-FFF2-40B4-BE49-F238E27FC236}">
                  <a16:creationId xmlns:a16="http://schemas.microsoft.com/office/drawing/2014/main" id="{B7893B21-6E1E-E49A-3A38-F58EDB7E15A0}"/>
                </a:ext>
              </a:extLst>
            </p:cNvPr>
            <p:cNvCxnSpPr>
              <a:cxnSpLocks/>
              <a:stCxn id="7558" idx="2"/>
              <a:endCxn id="7568" idx="6"/>
            </p:cNvCxnSpPr>
            <p:nvPr/>
          </p:nvCxnSpPr>
          <p:spPr>
            <a:xfrm rot="10800000" flipV="1">
              <a:off x="24194686" y="13118510"/>
              <a:ext cx="1671716" cy="1574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2" name="Connector: Elbow 168">
              <a:extLst>
                <a:ext uri="{FF2B5EF4-FFF2-40B4-BE49-F238E27FC236}">
                  <a16:creationId xmlns:a16="http://schemas.microsoft.com/office/drawing/2014/main" id="{E5A06324-6A59-2C2A-497C-80574339852B}"/>
                </a:ext>
              </a:extLst>
            </p:cNvPr>
            <p:cNvCxnSpPr>
              <a:cxnSpLocks/>
              <a:stCxn id="7559" idx="2"/>
              <a:endCxn id="7569" idx="6"/>
            </p:cNvCxnSpPr>
            <p:nvPr/>
          </p:nvCxnSpPr>
          <p:spPr>
            <a:xfrm rot="10800000" flipV="1">
              <a:off x="24185848" y="13342063"/>
              <a:ext cx="1697491" cy="366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3" name="Connector: Elbow 168">
              <a:extLst>
                <a:ext uri="{FF2B5EF4-FFF2-40B4-BE49-F238E27FC236}">
                  <a16:creationId xmlns:a16="http://schemas.microsoft.com/office/drawing/2014/main" id="{8313598C-BF38-70AD-A811-DB8C812F4585}"/>
                </a:ext>
              </a:extLst>
            </p:cNvPr>
            <p:cNvCxnSpPr>
              <a:cxnSpLocks/>
              <a:stCxn id="7560" idx="2"/>
              <a:endCxn id="7570" idx="6"/>
            </p:cNvCxnSpPr>
            <p:nvPr/>
          </p:nvCxnSpPr>
          <p:spPr>
            <a:xfrm rot="10800000" flipV="1">
              <a:off x="24194856" y="13582672"/>
              <a:ext cx="1666343" cy="541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4" name="Connector: Elbow 168">
              <a:extLst>
                <a:ext uri="{FF2B5EF4-FFF2-40B4-BE49-F238E27FC236}">
                  <a16:creationId xmlns:a16="http://schemas.microsoft.com/office/drawing/2014/main" id="{4EC879D3-117E-1F41-6961-E27CC1B4877D}"/>
                </a:ext>
              </a:extLst>
            </p:cNvPr>
            <p:cNvCxnSpPr>
              <a:cxnSpLocks/>
              <a:stCxn id="7553" idx="2"/>
              <a:endCxn id="7571" idx="6"/>
            </p:cNvCxnSpPr>
            <p:nvPr/>
          </p:nvCxnSpPr>
          <p:spPr>
            <a:xfrm rot="10800000" flipV="1">
              <a:off x="24194855" y="13823054"/>
              <a:ext cx="1671002" cy="79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5" name="Connector: Elbow 168">
              <a:extLst>
                <a:ext uri="{FF2B5EF4-FFF2-40B4-BE49-F238E27FC236}">
                  <a16:creationId xmlns:a16="http://schemas.microsoft.com/office/drawing/2014/main" id="{4D06692C-9BF7-5410-878F-C8E5058C3069}"/>
                </a:ext>
              </a:extLst>
            </p:cNvPr>
            <p:cNvCxnSpPr>
              <a:cxnSpLocks/>
              <a:stCxn id="7554" idx="2"/>
              <a:endCxn id="7572" idx="6"/>
            </p:cNvCxnSpPr>
            <p:nvPr/>
          </p:nvCxnSpPr>
          <p:spPr>
            <a:xfrm rot="10800000">
              <a:off x="24194856" y="14018988"/>
              <a:ext cx="1672833" cy="401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36" name="Text Box 3036">
              <a:extLst>
                <a:ext uri="{FF2B5EF4-FFF2-40B4-BE49-F238E27FC236}">
                  <a16:creationId xmlns:a16="http://schemas.microsoft.com/office/drawing/2014/main" id="{A9E17274-4D72-1008-F359-29ACE731B6B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3458" y="1323277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37" name="Text Box 3036">
              <a:extLst>
                <a:ext uri="{FF2B5EF4-FFF2-40B4-BE49-F238E27FC236}">
                  <a16:creationId xmlns:a16="http://schemas.microsoft.com/office/drawing/2014/main" id="{F7F1EB06-5CA7-0FAD-3B2D-D95409E806F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21476" y="1348791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38" name="Text Box 3036">
              <a:extLst>
                <a:ext uri="{FF2B5EF4-FFF2-40B4-BE49-F238E27FC236}">
                  <a16:creationId xmlns:a16="http://schemas.microsoft.com/office/drawing/2014/main" id="{3E312FB4-05CA-C1AB-9CE8-6025722424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10947" y="1375040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39" name="Text Box 3036">
              <a:extLst>
                <a:ext uri="{FF2B5EF4-FFF2-40B4-BE49-F238E27FC236}">
                  <a16:creationId xmlns:a16="http://schemas.microsoft.com/office/drawing/2014/main" id="{08944288-C124-CE4B-F0F6-994C62BC73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98235" y="1398554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0" name="Text Box 3036">
              <a:extLst>
                <a:ext uri="{FF2B5EF4-FFF2-40B4-BE49-F238E27FC236}">
                  <a16:creationId xmlns:a16="http://schemas.microsoft.com/office/drawing/2014/main" id="{760F742F-A8BA-F963-2664-6F1EEA4BE7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01600" y="1232678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1" name="Text Box 3036">
              <a:extLst>
                <a:ext uri="{FF2B5EF4-FFF2-40B4-BE49-F238E27FC236}">
                  <a16:creationId xmlns:a16="http://schemas.microsoft.com/office/drawing/2014/main" id="{63CC9DE2-8813-8D02-40BD-6A4B8AA8B13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00085" y="1256530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2" name="Text Box 3036">
              <a:extLst>
                <a:ext uri="{FF2B5EF4-FFF2-40B4-BE49-F238E27FC236}">
                  <a16:creationId xmlns:a16="http://schemas.microsoft.com/office/drawing/2014/main" id="{ED151114-FEEA-8296-B141-FC95B74C48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6519" y="1280078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3" name="Text Box 3036">
              <a:extLst>
                <a:ext uri="{FF2B5EF4-FFF2-40B4-BE49-F238E27FC236}">
                  <a16:creationId xmlns:a16="http://schemas.microsoft.com/office/drawing/2014/main" id="{CFFD3415-D1FA-C4E9-27EB-568A41D1928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93181" y="1302943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4" name="Text Box 3036">
              <a:extLst>
                <a:ext uri="{FF2B5EF4-FFF2-40B4-BE49-F238E27FC236}">
                  <a16:creationId xmlns:a16="http://schemas.microsoft.com/office/drawing/2014/main" id="{D8C127B8-7517-0C98-A751-940EE39422C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88673" y="1185095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5" name="Text Box 3036">
              <a:extLst>
                <a:ext uri="{FF2B5EF4-FFF2-40B4-BE49-F238E27FC236}">
                  <a16:creationId xmlns:a16="http://schemas.microsoft.com/office/drawing/2014/main" id="{4FEF587E-6D75-5D07-E0CB-4E53164DFBB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02041" y="1210686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846" name="Connector: Elbow 2239">
              <a:extLst>
                <a:ext uri="{FF2B5EF4-FFF2-40B4-BE49-F238E27FC236}">
                  <a16:creationId xmlns:a16="http://schemas.microsoft.com/office/drawing/2014/main" id="{A89D91C8-8042-2436-ADE5-6E92E9D8829D}"/>
                </a:ext>
              </a:extLst>
            </p:cNvPr>
            <p:cNvCxnSpPr>
              <a:cxnSpLocks/>
              <a:stCxn id="7844" idx="2"/>
              <a:endCxn id="2414" idx="3"/>
            </p:cNvCxnSpPr>
            <p:nvPr/>
          </p:nvCxnSpPr>
          <p:spPr>
            <a:xfrm rot="10800000">
              <a:off x="19069459" y="10812900"/>
              <a:ext cx="6219214" cy="10650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7" name="Connector: Elbow 2239">
              <a:extLst>
                <a:ext uri="{FF2B5EF4-FFF2-40B4-BE49-F238E27FC236}">
                  <a16:creationId xmlns:a16="http://schemas.microsoft.com/office/drawing/2014/main" id="{6F51DB96-7527-F311-1737-C95CE115B9A5}"/>
                </a:ext>
              </a:extLst>
            </p:cNvPr>
            <p:cNvCxnSpPr>
              <a:cxnSpLocks/>
              <a:stCxn id="7845" idx="2"/>
              <a:endCxn id="2414" idx="3"/>
            </p:cNvCxnSpPr>
            <p:nvPr/>
          </p:nvCxnSpPr>
          <p:spPr>
            <a:xfrm rot="10800000">
              <a:off x="19069459" y="10812900"/>
              <a:ext cx="6232582" cy="132096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8" name="Connector: Elbow 2239">
              <a:extLst>
                <a:ext uri="{FF2B5EF4-FFF2-40B4-BE49-F238E27FC236}">
                  <a16:creationId xmlns:a16="http://schemas.microsoft.com/office/drawing/2014/main" id="{7D4CC681-8823-0545-CA6C-8102A15DD1CD}"/>
                </a:ext>
              </a:extLst>
            </p:cNvPr>
            <p:cNvCxnSpPr>
              <a:cxnSpLocks/>
              <a:stCxn id="7840" idx="2"/>
              <a:endCxn id="2414" idx="3"/>
            </p:cNvCxnSpPr>
            <p:nvPr/>
          </p:nvCxnSpPr>
          <p:spPr>
            <a:xfrm rot="10800000">
              <a:off x="19069460" y="10812899"/>
              <a:ext cx="6232141" cy="15408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9" name="Connector: Elbow 2239">
              <a:extLst>
                <a:ext uri="{FF2B5EF4-FFF2-40B4-BE49-F238E27FC236}">
                  <a16:creationId xmlns:a16="http://schemas.microsoft.com/office/drawing/2014/main" id="{46F356F9-F681-0140-30F9-B9ADC5385BA6}"/>
                </a:ext>
              </a:extLst>
            </p:cNvPr>
            <p:cNvCxnSpPr>
              <a:cxnSpLocks/>
              <a:stCxn id="7841" idx="2"/>
              <a:endCxn id="2414" idx="3"/>
            </p:cNvCxnSpPr>
            <p:nvPr/>
          </p:nvCxnSpPr>
          <p:spPr>
            <a:xfrm rot="10800000">
              <a:off x="19069459" y="10812899"/>
              <a:ext cx="6230626" cy="17794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0" name="Connector: Elbow 2239">
              <a:extLst>
                <a:ext uri="{FF2B5EF4-FFF2-40B4-BE49-F238E27FC236}">
                  <a16:creationId xmlns:a16="http://schemas.microsoft.com/office/drawing/2014/main" id="{95AF6DF4-7514-66D9-8D97-DD64EA417D38}"/>
                </a:ext>
              </a:extLst>
            </p:cNvPr>
            <p:cNvCxnSpPr>
              <a:cxnSpLocks/>
              <a:stCxn id="7842" idx="2"/>
              <a:endCxn id="2414" idx="3"/>
            </p:cNvCxnSpPr>
            <p:nvPr/>
          </p:nvCxnSpPr>
          <p:spPr>
            <a:xfrm rot="10800000">
              <a:off x="19069459" y="10812900"/>
              <a:ext cx="6137060" cy="20148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1" name="Connector: Elbow 2239">
              <a:extLst>
                <a:ext uri="{FF2B5EF4-FFF2-40B4-BE49-F238E27FC236}">
                  <a16:creationId xmlns:a16="http://schemas.microsoft.com/office/drawing/2014/main" id="{6EDC7CF1-3FC3-D78F-BF91-1E9A0625C474}"/>
                </a:ext>
              </a:extLst>
            </p:cNvPr>
            <p:cNvCxnSpPr>
              <a:cxnSpLocks/>
              <a:stCxn id="7843" idx="2"/>
              <a:endCxn id="2414" idx="3"/>
            </p:cNvCxnSpPr>
            <p:nvPr/>
          </p:nvCxnSpPr>
          <p:spPr>
            <a:xfrm rot="10800000">
              <a:off x="19069459" y="10812899"/>
              <a:ext cx="6123722" cy="22435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2" name="Connector: Elbow 2239">
              <a:extLst>
                <a:ext uri="{FF2B5EF4-FFF2-40B4-BE49-F238E27FC236}">
                  <a16:creationId xmlns:a16="http://schemas.microsoft.com/office/drawing/2014/main" id="{5C541DCE-79B8-330F-B0B4-C66C95375DC5}"/>
                </a:ext>
              </a:extLst>
            </p:cNvPr>
            <p:cNvCxnSpPr>
              <a:cxnSpLocks/>
              <a:stCxn id="7836" idx="2"/>
              <a:endCxn id="2414" idx="3"/>
            </p:cNvCxnSpPr>
            <p:nvPr/>
          </p:nvCxnSpPr>
          <p:spPr>
            <a:xfrm rot="10800000">
              <a:off x="19069460" y="10812899"/>
              <a:ext cx="6133999" cy="24468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3" name="Connector: Elbow 2239">
              <a:extLst>
                <a:ext uri="{FF2B5EF4-FFF2-40B4-BE49-F238E27FC236}">
                  <a16:creationId xmlns:a16="http://schemas.microsoft.com/office/drawing/2014/main" id="{DF183996-A7BE-8694-C416-0BB485F958B4}"/>
                </a:ext>
              </a:extLst>
            </p:cNvPr>
            <p:cNvCxnSpPr>
              <a:cxnSpLocks/>
              <a:stCxn id="7837" idx="2"/>
              <a:endCxn id="2414" idx="3"/>
            </p:cNvCxnSpPr>
            <p:nvPr/>
          </p:nvCxnSpPr>
          <p:spPr>
            <a:xfrm rot="10800000">
              <a:off x="19069460" y="10812900"/>
              <a:ext cx="6152017" cy="27020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4" name="Connector: Elbow 2239">
              <a:extLst>
                <a:ext uri="{FF2B5EF4-FFF2-40B4-BE49-F238E27FC236}">
                  <a16:creationId xmlns:a16="http://schemas.microsoft.com/office/drawing/2014/main" id="{E3B84BB6-78BF-5A99-8AC4-40810A33B579}"/>
                </a:ext>
              </a:extLst>
            </p:cNvPr>
            <p:cNvCxnSpPr>
              <a:cxnSpLocks/>
              <a:stCxn id="7838" idx="2"/>
              <a:endCxn id="2414" idx="3"/>
            </p:cNvCxnSpPr>
            <p:nvPr/>
          </p:nvCxnSpPr>
          <p:spPr>
            <a:xfrm rot="10800000">
              <a:off x="19069459" y="10812899"/>
              <a:ext cx="6141488" cy="29645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5" name="Connector: Elbow 2239">
              <a:extLst>
                <a:ext uri="{FF2B5EF4-FFF2-40B4-BE49-F238E27FC236}">
                  <a16:creationId xmlns:a16="http://schemas.microsoft.com/office/drawing/2014/main" id="{9D40AA9B-1B93-7729-474A-B3771C5EA8A0}"/>
                </a:ext>
              </a:extLst>
            </p:cNvPr>
            <p:cNvCxnSpPr>
              <a:cxnSpLocks/>
              <a:stCxn id="7839" idx="2"/>
              <a:endCxn id="2414" idx="3"/>
            </p:cNvCxnSpPr>
            <p:nvPr/>
          </p:nvCxnSpPr>
          <p:spPr>
            <a:xfrm rot="10800000">
              <a:off x="19069459" y="10812900"/>
              <a:ext cx="6228776" cy="31996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6" name="Connector: Elbow 2239">
              <a:extLst>
                <a:ext uri="{FF2B5EF4-FFF2-40B4-BE49-F238E27FC236}">
                  <a16:creationId xmlns:a16="http://schemas.microsoft.com/office/drawing/2014/main" id="{8A127A25-4722-9B11-6808-2ADE49EDFE54}"/>
                </a:ext>
              </a:extLst>
            </p:cNvPr>
            <p:cNvCxnSpPr>
              <a:cxnSpLocks/>
              <a:stCxn id="7844" idx="2"/>
              <a:endCxn id="2418" idx="3"/>
            </p:cNvCxnSpPr>
            <p:nvPr/>
          </p:nvCxnSpPr>
          <p:spPr>
            <a:xfrm rot="10800000">
              <a:off x="19069643" y="11040810"/>
              <a:ext cx="6219030" cy="8371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7" name="Connector: Elbow 2239">
              <a:extLst>
                <a:ext uri="{FF2B5EF4-FFF2-40B4-BE49-F238E27FC236}">
                  <a16:creationId xmlns:a16="http://schemas.microsoft.com/office/drawing/2014/main" id="{29284E86-1C4B-229B-F0B8-FBD1C59A2BD1}"/>
                </a:ext>
              </a:extLst>
            </p:cNvPr>
            <p:cNvCxnSpPr>
              <a:cxnSpLocks/>
              <a:stCxn id="7845" idx="2"/>
              <a:endCxn id="2418" idx="3"/>
            </p:cNvCxnSpPr>
            <p:nvPr/>
          </p:nvCxnSpPr>
          <p:spPr>
            <a:xfrm rot="10800000">
              <a:off x="19069643" y="11040810"/>
              <a:ext cx="6232398" cy="10930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8" name="Connector: Elbow 2239">
              <a:extLst>
                <a:ext uri="{FF2B5EF4-FFF2-40B4-BE49-F238E27FC236}">
                  <a16:creationId xmlns:a16="http://schemas.microsoft.com/office/drawing/2014/main" id="{29D49012-4564-C6FB-4DD3-72F150378E2B}"/>
                </a:ext>
              </a:extLst>
            </p:cNvPr>
            <p:cNvCxnSpPr>
              <a:cxnSpLocks/>
              <a:stCxn id="7840" idx="2"/>
              <a:endCxn id="2418" idx="3"/>
            </p:cNvCxnSpPr>
            <p:nvPr/>
          </p:nvCxnSpPr>
          <p:spPr>
            <a:xfrm rot="10800000">
              <a:off x="19069644" y="11040809"/>
              <a:ext cx="6231957" cy="13129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9" name="Connector: Elbow 2239">
              <a:extLst>
                <a:ext uri="{FF2B5EF4-FFF2-40B4-BE49-F238E27FC236}">
                  <a16:creationId xmlns:a16="http://schemas.microsoft.com/office/drawing/2014/main" id="{8EE669CF-9BE8-A310-F4FB-F8CA85345779}"/>
                </a:ext>
              </a:extLst>
            </p:cNvPr>
            <p:cNvCxnSpPr>
              <a:cxnSpLocks/>
              <a:stCxn id="7841" idx="2"/>
              <a:endCxn id="2418" idx="3"/>
            </p:cNvCxnSpPr>
            <p:nvPr/>
          </p:nvCxnSpPr>
          <p:spPr>
            <a:xfrm rot="10800000">
              <a:off x="19069643" y="11040809"/>
              <a:ext cx="6230442" cy="15514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0" name="Connector: Elbow 2239">
              <a:extLst>
                <a:ext uri="{FF2B5EF4-FFF2-40B4-BE49-F238E27FC236}">
                  <a16:creationId xmlns:a16="http://schemas.microsoft.com/office/drawing/2014/main" id="{5543391E-FDD0-DE4B-C16B-33AB27EE500C}"/>
                </a:ext>
              </a:extLst>
            </p:cNvPr>
            <p:cNvCxnSpPr>
              <a:cxnSpLocks/>
              <a:stCxn id="7842" idx="2"/>
              <a:endCxn id="2418" idx="3"/>
            </p:cNvCxnSpPr>
            <p:nvPr/>
          </p:nvCxnSpPr>
          <p:spPr>
            <a:xfrm rot="10800000">
              <a:off x="19069643" y="11040810"/>
              <a:ext cx="6136876" cy="178697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1" name="Connector: Elbow 2239">
              <a:extLst>
                <a:ext uri="{FF2B5EF4-FFF2-40B4-BE49-F238E27FC236}">
                  <a16:creationId xmlns:a16="http://schemas.microsoft.com/office/drawing/2014/main" id="{BA192AFE-F12F-3A43-4CF1-5CCB0B9CC84B}"/>
                </a:ext>
              </a:extLst>
            </p:cNvPr>
            <p:cNvCxnSpPr>
              <a:cxnSpLocks/>
              <a:stCxn id="7843" idx="2"/>
              <a:endCxn id="2418" idx="3"/>
            </p:cNvCxnSpPr>
            <p:nvPr/>
          </p:nvCxnSpPr>
          <p:spPr>
            <a:xfrm rot="10800000">
              <a:off x="19069643" y="11040809"/>
              <a:ext cx="6123538" cy="20156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2" name="Connector: Elbow 2239">
              <a:extLst>
                <a:ext uri="{FF2B5EF4-FFF2-40B4-BE49-F238E27FC236}">
                  <a16:creationId xmlns:a16="http://schemas.microsoft.com/office/drawing/2014/main" id="{15141363-38EB-E3AC-DF15-BC84FF5AC61D}"/>
                </a:ext>
              </a:extLst>
            </p:cNvPr>
            <p:cNvCxnSpPr>
              <a:cxnSpLocks/>
              <a:stCxn id="7836" idx="2"/>
              <a:endCxn id="2418" idx="3"/>
            </p:cNvCxnSpPr>
            <p:nvPr/>
          </p:nvCxnSpPr>
          <p:spPr>
            <a:xfrm rot="10800000">
              <a:off x="19069644" y="11040809"/>
              <a:ext cx="6133815" cy="22189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3" name="Connector: Elbow 2239">
              <a:extLst>
                <a:ext uri="{FF2B5EF4-FFF2-40B4-BE49-F238E27FC236}">
                  <a16:creationId xmlns:a16="http://schemas.microsoft.com/office/drawing/2014/main" id="{481AA6F2-8562-7C0D-106A-397F1D6D0AE1}"/>
                </a:ext>
              </a:extLst>
            </p:cNvPr>
            <p:cNvCxnSpPr>
              <a:cxnSpLocks/>
              <a:stCxn id="7837" idx="2"/>
              <a:endCxn id="2418" idx="3"/>
            </p:cNvCxnSpPr>
            <p:nvPr/>
          </p:nvCxnSpPr>
          <p:spPr>
            <a:xfrm rot="10800000">
              <a:off x="19069644" y="11040810"/>
              <a:ext cx="6151833" cy="24741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4" name="Connector: Elbow 2239">
              <a:extLst>
                <a:ext uri="{FF2B5EF4-FFF2-40B4-BE49-F238E27FC236}">
                  <a16:creationId xmlns:a16="http://schemas.microsoft.com/office/drawing/2014/main" id="{54C39D4C-949D-5A21-99D1-CCB4B27AACE1}"/>
                </a:ext>
              </a:extLst>
            </p:cNvPr>
            <p:cNvCxnSpPr>
              <a:cxnSpLocks/>
              <a:stCxn id="7838" idx="2"/>
              <a:endCxn id="2418" idx="3"/>
            </p:cNvCxnSpPr>
            <p:nvPr/>
          </p:nvCxnSpPr>
          <p:spPr>
            <a:xfrm rot="10800000">
              <a:off x="19069643" y="11040809"/>
              <a:ext cx="6141304" cy="27365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5" name="Connector: Elbow 2239">
              <a:extLst>
                <a:ext uri="{FF2B5EF4-FFF2-40B4-BE49-F238E27FC236}">
                  <a16:creationId xmlns:a16="http://schemas.microsoft.com/office/drawing/2014/main" id="{01026112-B394-E8E8-E45B-955BFAAC2EEC}"/>
                </a:ext>
              </a:extLst>
            </p:cNvPr>
            <p:cNvCxnSpPr>
              <a:cxnSpLocks/>
              <a:stCxn id="7839" idx="2"/>
              <a:endCxn id="2418" idx="3"/>
            </p:cNvCxnSpPr>
            <p:nvPr/>
          </p:nvCxnSpPr>
          <p:spPr>
            <a:xfrm rot="10800000">
              <a:off x="19069643" y="11040810"/>
              <a:ext cx="6228592" cy="29717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6" name="Connector: Elbow 2239">
              <a:extLst>
                <a:ext uri="{FF2B5EF4-FFF2-40B4-BE49-F238E27FC236}">
                  <a16:creationId xmlns:a16="http://schemas.microsoft.com/office/drawing/2014/main" id="{1062CB4C-2EA7-8EDA-D4DB-6DE4D174D4A2}"/>
                </a:ext>
              </a:extLst>
            </p:cNvPr>
            <p:cNvCxnSpPr>
              <a:cxnSpLocks/>
              <a:stCxn id="7844" idx="2"/>
              <a:endCxn id="2422" idx="3"/>
            </p:cNvCxnSpPr>
            <p:nvPr/>
          </p:nvCxnSpPr>
          <p:spPr>
            <a:xfrm rot="10800000">
              <a:off x="19069459" y="11269666"/>
              <a:ext cx="6219214" cy="6082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7" name="Connector: Elbow 2239">
              <a:extLst>
                <a:ext uri="{FF2B5EF4-FFF2-40B4-BE49-F238E27FC236}">
                  <a16:creationId xmlns:a16="http://schemas.microsoft.com/office/drawing/2014/main" id="{63B843F8-C047-ABAD-6EEA-D86C69218EA2}"/>
                </a:ext>
              </a:extLst>
            </p:cNvPr>
            <p:cNvCxnSpPr>
              <a:cxnSpLocks/>
              <a:stCxn id="7845" idx="2"/>
              <a:endCxn id="2422" idx="3"/>
            </p:cNvCxnSpPr>
            <p:nvPr/>
          </p:nvCxnSpPr>
          <p:spPr>
            <a:xfrm rot="10800000">
              <a:off x="19069459" y="11269666"/>
              <a:ext cx="6232582" cy="8641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8" name="Connector: Elbow 2239">
              <a:extLst>
                <a:ext uri="{FF2B5EF4-FFF2-40B4-BE49-F238E27FC236}">
                  <a16:creationId xmlns:a16="http://schemas.microsoft.com/office/drawing/2014/main" id="{F4D83DDC-C209-9A8E-D5C6-ED03C7EADBC6}"/>
                </a:ext>
              </a:extLst>
            </p:cNvPr>
            <p:cNvCxnSpPr>
              <a:cxnSpLocks/>
              <a:stCxn id="7840" idx="2"/>
              <a:endCxn id="2422" idx="3"/>
            </p:cNvCxnSpPr>
            <p:nvPr/>
          </p:nvCxnSpPr>
          <p:spPr>
            <a:xfrm rot="10800000">
              <a:off x="19069460" y="11269665"/>
              <a:ext cx="6232141" cy="10841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9" name="Connector: Elbow 2239">
              <a:extLst>
                <a:ext uri="{FF2B5EF4-FFF2-40B4-BE49-F238E27FC236}">
                  <a16:creationId xmlns:a16="http://schemas.microsoft.com/office/drawing/2014/main" id="{26464ED0-0699-4712-EE68-77AC816D29AF}"/>
                </a:ext>
              </a:extLst>
            </p:cNvPr>
            <p:cNvCxnSpPr>
              <a:cxnSpLocks/>
              <a:stCxn id="7841" idx="2"/>
              <a:endCxn id="2422" idx="3"/>
            </p:cNvCxnSpPr>
            <p:nvPr/>
          </p:nvCxnSpPr>
          <p:spPr>
            <a:xfrm rot="10800000">
              <a:off x="19069459" y="11269665"/>
              <a:ext cx="6230626" cy="1322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0" name="Connector: Elbow 2239">
              <a:extLst>
                <a:ext uri="{FF2B5EF4-FFF2-40B4-BE49-F238E27FC236}">
                  <a16:creationId xmlns:a16="http://schemas.microsoft.com/office/drawing/2014/main" id="{874E25E7-7F9B-7E81-AEC8-9CC87E02DEA5}"/>
                </a:ext>
              </a:extLst>
            </p:cNvPr>
            <p:cNvCxnSpPr>
              <a:cxnSpLocks/>
              <a:stCxn id="7842" idx="2"/>
              <a:endCxn id="2422" idx="3"/>
            </p:cNvCxnSpPr>
            <p:nvPr/>
          </p:nvCxnSpPr>
          <p:spPr>
            <a:xfrm rot="10800000">
              <a:off x="19069459" y="11269666"/>
              <a:ext cx="6137060" cy="15581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1" name="Connector: Elbow 2239">
              <a:extLst>
                <a:ext uri="{FF2B5EF4-FFF2-40B4-BE49-F238E27FC236}">
                  <a16:creationId xmlns:a16="http://schemas.microsoft.com/office/drawing/2014/main" id="{2E4C23C7-3244-5A53-7DCD-5186F2DD4679}"/>
                </a:ext>
              </a:extLst>
            </p:cNvPr>
            <p:cNvCxnSpPr>
              <a:cxnSpLocks/>
              <a:stCxn id="7843" idx="2"/>
              <a:endCxn id="2422" idx="3"/>
            </p:cNvCxnSpPr>
            <p:nvPr/>
          </p:nvCxnSpPr>
          <p:spPr>
            <a:xfrm rot="10800000">
              <a:off x="19069459" y="11269665"/>
              <a:ext cx="6123722" cy="17867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2" name="Connector: Elbow 2239">
              <a:extLst>
                <a:ext uri="{FF2B5EF4-FFF2-40B4-BE49-F238E27FC236}">
                  <a16:creationId xmlns:a16="http://schemas.microsoft.com/office/drawing/2014/main" id="{6E04ADA2-B578-1FBF-BF2B-DECB3A4B4FC5}"/>
                </a:ext>
              </a:extLst>
            </p:cNvPr>
            <p:cNvCxnSpPr>
              <a:cxnSpLocks/>
              <a:stCxn id="7836" idx="2"/>
              <a:endCxn id="2422" idx="3"/>
            </p:cNvCxnSpPr>
            <p:nvPr/>
          </p:nvCxnSpPr>
          <p:spPr>
            <a:xfrm rot="10800000">
              <a:off x="19069460" y="11269665"/>
              <a:ext cx="6133999" cy="19901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3" name="Connector: Elbow 2239">
              <a:extLst>
                <a:ext uri="{FF2B5EF4-FFF2-40B4-BE49-F238E27FC236}">
                  <a16:creationId xmlns:a16="http://schemas.microsoft.com/office/drawing/2014/main" id="{8A287874-1085-7451-9B4F-722EAE25DAEC}"/>
                </a:ext>
              </a:extLst>
            </p:cNvPr>
            <p:cNvCxnSpPr>
              <a:cxnSpLocks/>
              <a:stCxn id="7837" idx="2"/>
              <a:endCxn id="2422" idx="3"/>
            </p:cNvCxnSpPr>
            <p:nvPr/>
          </p:nvCxnSpPr>
          <p:spPr>
            <a:xfrm rot="10800000">
              <a:off x="19069460" y="11269666"/>
              <a:ext cx="6152017" cy="224524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4" name="Connector: Elbow 2239">
              <a:extLst>
                <a:ext uri="{FF2B5EF4-FFF2-40B4-BE49-F238E27FC236}">
                  <a16:creationId xmlns:a16="http://schemas.microsoft.com/office/drawing/2014/main" id="{81AB9E62-0ABF-50F7-3952-C5E5B65A47C1}"/>
                </a:ext>
              </a:extLst>
            </p:cNvPr>
            <p:cNvCxnSpPr>
              <a:cxnSpLocks/>
              <a:stCxn id="7838" idx="2"/>
              <a:endCxn id="2422" idx="3"/>
            </p:cNvCxnSpPr>
            <p:nvPr/>
          </p:nvCxnSpPr>
          <p:spPr>
            <a:xfrm rot="10800000">
              <a:off x="19069459" y="11269665"/>
              <a:ext cx="6141488" cy="25077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5" name="Connector: Elbow 2239">
              <a:extLst>
                <a:ext uri="{FF2B5EF4-FFF2-40B4-BE49-F238E27FC236}">
                  <a16:creationId xmlns:a16="http://schemas.microsoft.com/office/drawing/2014/main" id="{DEDFF7DE-8B97-A35C-A273-73296DBA472A}"/>
                </a:ext>
              </a:extLst>
            </p:cNvPr>
            <p:cNvCxnSpPr>
              <a:cxnSpLocks/>
              <a:stCxn id="7839" idx="2"/>
              <a:endCxn id="2422" idx="3"/>
            </p:cNvCxnSpPr>
            <p:nvPr/>
          </p:nvCxnSpPr>
          <p:spPr>
            <a:xfrm rot="10800000">
              <a:off x="19069459" y="11269666"/>
              <a:ext cx="6228776" cy="27428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6" name="Connector: Elbow 2239">
              <a:extLst>
                <a:ext uri="{FF2B5EF4-FFF2-40B4-BE49-F238E27FC236}">
                  <a16:creationId xmlns:a16="http://schemas.microsoft.com/office/drawing/2014/main" id="{825DF014-EE21-A68A-6C58-E8809C7CC2FA}"/>
                </a:ext>
              </a:extLst>
            </p:cNvPr>
            <p:cNvCxnSpPr>
              <a:cxnSpLocks/>
              <a:stCxn id="7844" idx="2"/>
              <a:endCxn id="2529" idx="3"/>
            </p:cNvCxnSpPr>
            <p:nvPr/>
          </p:nvCxnSpPr>
          <p:spPr>
            <a:xfrm rot="10800000">
              <a:off x="19065197" y="11500248"/>
              <a:ext cx="6223476" cy="3777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7" name="Connector: Elbow 2239">
              <a:extLst>
                <a:ext uri="{FF2B5EF4-FFF2-40B4-BE49-F238E27FC236}">
                  <a16:creationId xmlns:a16="http://schemas.microsoft.com/office/drawing/2014/main" id="{040780D3-0A8B-97BA-DE19-E10E70A0FB11}"/>
                </a:ext>
              </a:extLst>
            </p:cNvPr>
            <p:cNvCxnSpPr>
              <a:cxnSpLocks/>
              <a:stCxn id="7845" idx="2"/>
              <a:endCxn id="2529" idx="3"/>
            </p:cNvCxnSpPr>
            <p:nvPr/>
          </p:nvCxnSpPr>
          <p:spPr>
            <a:xfrm rot="10800000">
              <a:off x="19065197" y="11500248"/>
              <a:ext cx="6236844" cy="6336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8" name="Connector: Elbow 2239">
              <a:extLst>
                <a:ext uri="{FF2B5EF4-FFF2-40B4-BE49-F238E27FC236}">
                  <a16:creationId xmlns:a16="http://schemas.microsoft.com/office/drawing/2014/main" id="{47154716-EF3A-48AA-ABDE-4246B47C5EF5}"/>
                </a:ext>
              </a:extLst>
            </p:cNvPr>
            <p:cNvCxnSpPr>
              <a:cxnSpLocks/>
              <a:stCxn id="7840" idx="2"/>
              <a:endCxn id="2529" idx="3"/>
            </p:cNvCxnSpPr>
            <p:nvPr/>
          </p:nvCxnSpPr>
          <p:spPr>
            <a:xfrm rot="10800000">
              <a:off x="19065198" y="11500247"/>
              <a:ext cx="6236403" cy="8535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9" name="Connector: Elbow 2239">
              <a:extLst>
                <a:ext uri="{FF2B5EF4-FFF2-40B4-BE49-F238E27FC236}">
                  <a16:creationId xmlns:a16="http://schemas.microsoft.com/office/drawing/2014/main" id="{1802C140-1CD5-76FD-1575-687D11306605}"/>
                </a:ext>
              </a:extLst>
            </p:cNvPr>
            <p:cNvCxnSpPr>
              <a:cxnSpLocks/>
              <a:stCxn id="7841" idx="2"/>
              <a:endCxn id="2529" idx="3"/>
            </p:cNvCxnSpPr>
            <p:nvPr/>
          </p:nvCxnSpPr>
          <p:spPr>
            <a:xfrm rot="10800000">
              <a:off x="19065197" y="11500247"/>
              <a:ext cx="6234888" cy="109206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0" name="Connector: Elbow 2239">
              <a:extLst>
                <a:ext uri="{FF2B5EF4-FFF2-40B4-BE49-F238E27FC236}">
                  <a16:creationId xmlns:a16="http://schemas.microsoft.com/office/drawing/2014/main" id="{9101CC06-1974-B55F-D9B1-E25D4D307CBB}"/>
                </a:ext>
              </a:extLst>
            </p:cNvPr>
            <p:cNvCxnSpPr>
              <a:cxnSpLocks/>
              <a:stCxn id="7842" idx="2"/>
              <a:endCxn id="2529" idx="3"/>
            </p:cNvCxnSpPr>
            <p:nvPr/>
          </p:nvCxnSpPr>
          <p:spPr>
            <a:xfrm rot="10800000">
              <a:off x="19065197" y="11500248"/>
              <a:ext cx="6141322" cy="13275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1" name="Connector: Elbow 2239">
              <a:extLst>
                <a:ext uri="{FF2B5EF4-FFF2-40B4-BE49-F238E27FC236}">
                  <a16:creationId xmlns:a16="http://schemas.microsoft.com/office/drawing/2014/main" id="{74E5222C-D8AC-0BB3-E913-BFF52788AAF1}"/>
                </a:ext>
              </a:extLst>
            </p:cNvPr>
            <p:cNvCxnSpPr>
              <a:cxnSpLocks/>
              <a:stCxn id="7843" idx="2"/>
              <a:endCxn id="2529" idx="3"/>
            </p:cNvCxnSpPr>
            <p:nvPr/>
          </p:nvCxnSpPr>
          <p:spPr>
            <a:xfrm rot="10800000">
              <a:off x="19065197" y="11500247"/>
              <a:ext cx="6127984" cy="15561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2" name="Connector: Elbow 2239">
              <a:extLst>
                <a:ext uri="{FF2B5EF4-FFF2-40B4-BE49-F238E27FC236}">
                  <a16:creationId xmlns:a16="http://schemas.microsoft.com/office/drawing/2014/main" id="{9F9A17FB-4EA7-F8BE-B1CC-7A5DBE46DADB}"/>
                </a:ext>
              </a:extLst>
            </p:cNvPr>
            <p:cNvCxnSpPr>
              <a:cxnSpLocks/>
              <a:stCxn id="7836" idx="2"/>
              <a:endCxn id="2529" idx="3"/>
            </p:cNvCxnSpPr>
            <p:nvPr/>
          </p:nvCxnSpPr>
          <p:spPr>
            <a:xfrm rot="10800000">
              <a:off x="19065198" y="11500247"/>
              <a:ext cx="6138261" cy="17595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3" name="Connector: Elbow 2239">
              <a:extLst>
                <a:ext uri="{FF2B5EF4-FFF2-40B4-BE49-F238E27FC236}">
                  <a16:creationId xmlns:a16="http://schemas.microsoft.com/office/drawing/2014/main" id="{F8DAED15-14C8-0C3A-8F4E-DD781A4EAC2A}"/>
                </a:ext>
              </a:extLst>
            </p:cNvPr>
            <p:cNvCxnSpPr>
              <a:cxnSpLocks/>
              <a:stCxn id="7837" idx="2"/>
              <a:endCxn id="2529" idx="3"/>
            </p:cNvCxnSpPr>
            <p:nvPr/>
          </p:nvCxnSpPr>
          <p:spPr>
            <a:xfrm rot="10800000">
              <a:off x="19065198" y="11500248"/>
              <a:ext cx="6156279" cy="20146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4" name="Connector: Elbow 2239">
              <a:extLst>
                <a:ext uri="{FF2B5EF4-FFF2-40B4-BE49-F238E27FC236}">
                  <a16:creationId xmlns:a16="http://schemas.microsoft.com/office/drawing/2014/main" id="{410E06DD-E916-1E70-2184-153931293516}"/>
                </a:ext>
              </a:extLst>
            </p:cNvPr>
            <p:cNvCxnSpPr>
              <a:cxnSpLocks/>
              <a:stCxn id="7838" idx="2"/>
              <a:endCxn id="2529" idx="3"/>
            </p:cNvCxnSpPr>
            <p:nvPr/>
          </p:nvCxnSpPr>
          <p:spPr>
            <a:xfrm rot="10800000">
              <a:off x="19065197" y="11500247"/>
              <a:ext cx="6145750" cy="227716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5" name="Connector: Elbow 2239">
              <a:extLst>
                <a:ext uri="{FF2B5EF4-FFF2-40B4-BE49-F238E27FC236}">
                  <a16:creationId xmlns:a16="http://schemas.microsoft.com/office/drawing/2014/main" id="{CB45F2D4-47BE-03F3-7393-BCD35B9F8F57}"/>
                </a:ext>
              </a:extLst>
            </p:cNvPr>
            <p:cNvCxnSpPr>
              <a:cxnSpLocks/>
              <a:stCxn id="7839" idx="2"/>
              <a:endCxn id="2529" idx="3"/>
            </p:cNvCxnSpPr>
            <p:nvPr/>
          </p:nvCxnSpPr>
          <p:spPr>
            <a:xfrm rot="10800000">
              <a:off x="19065197" y="11500248"/>
              <a:ext cx="6233038" cy="25123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6" name="Connector: Elbow 1570">
              <a:extLst>
                <a:ext uri="{FF2B5EF4-FFF2-40B4-BE49-F238E27FC236}">
                  <a16:creationId xmlns:a16="http://schemas.microsoft.com/office/drawing/2014/main" id="{53A11C1D-4C38-EBCF-336A-531880D897A1}"/>
                </a:ext>
              </a:extLst>
            </p:cNvPr>
            <p:cNvCxnSpPr>
              <a:cxnSpLocks/>
              <a:stCxn id="7594" idx="2"/>
              <a:endCxn id="7739" idx="6"/>
            </p:cNvCxnSpPr>
            <p:nvPr/>
          </p:nvCxnSpPr>
          <p:spPr>
            <a:xfrm rot="10800000" flipV="1">
              <a:off x="23023124" y="8627206"/>
              <a:ext cx="2235591" cy="10909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7" name="Connector: Elbow 2226">
              <a:extLst>
                <a:ext uri="{FF2B5EF4-FFF2-40B4-BE49-F238E27FC236}">
                  <a16:creationId xmlns:a16="http://schemas.microsoft.com/office/drawing/2014/main" id="{925849ED-C64F-0224-93B7-5F3236C42D45}"/>
                </a:ext>
              </a:extLst>
            </p:cNvPr>
            <p:cNvCxnSpPr>
              <a:cxnSpLocks/>
              <a:stCxn id="7773" idx="2"/>
              <a:endCxn id="8667" idx="6"/>
            </p:cNvCxnSpPr>
            <p:nvPr/>
          </p:nvCxnSpPr>
          <p:spPr>
            <a:xfrm rot="10800000" flipV="1">
              <a:off x="19211736" y="9585387"/>
              <a:ext cx="7378694" cy="250338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8" name="Connector: Elbow 2226">
              <a:extLst>
                <a:ext uri="{FF2B5EF4-FFF2-40B4-BE49-F238E27FC236}">
                  <a16:creationId xmlns:a16="http://schemas.microsoft.com/office/drawing/2014/main" id="{2329BF0B-D11B-BD2B-5934-DD37A9122ABD}"/>
                </a:ext>
              </a:extLst>
            </p:cNvPr>
            <p:cNvCxnSpPr>
              <a:cxnSpLocks/>
              <a:stCxn id="7773" idx="2"/>
              <a:endCxn id="8667" idx="6"/>
            </p:cNvCxnSpPr>
            <p:nvPr/>
          </p:nvCxnSpPr>
          <p:spPr>
            <a:xfrm rot="10800000" flipV="1">
              <a:off x="19211736" y="9585387"/>
              <a:ext cx="7378694" cy="250338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9" name="Connector: Elbow 2226">
              <a:extLst>
                <a:ext uri="{FF2B5EF4-FFF2-40B4-BE49-F238E27FC236}">
                  <a16:creationId xmlns:a16="http://schemas.microsoft.com/office/drawing/2014/main" id="{9E994435-ED29-B771-D295-88CD69DD1AF9}"/>
                </a:ext>
              </a:extLst>
            </p:cNvPr>
            <p:cNvCxnSpPr>
              <a:cxnSpLocks/>
              <a:stCxn id="7773" idx="2"/>
              <a:endCxn id="8676" idx="6"/>
            </p:cNvCxnSpPr>
            <p:nvPr/>
          </p:nvCxnSpPr>
          <p:spPr>
            <a:xfrm rot="10800000" flipV="1">
              <a:off x="19211736" y="9585388"/>
              <a:ext cx="7378694" cy="27311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0" name="Connector: Elbow 2226">
              <a:extLst>
                <a:ext uri="{FF2B5EF4-FFF2-40B4-BE49-F238E27FC236}">
                  <a16:creationId xmlns:a16="http://schemas.microsoft.com/office/drawing/2014/main" id="{F79839C9-1444-773D-925E-0A812F81C66C}"/>
                </a:ext>
              </a:extLst>
            </p:cNvPr>
            <p:cNvCxnSpPr>
              <a:cxnSpLocks/>
              <a:stCxn id="7773" idx="2"/>
              <a:endCxn id="8676" idx="6"/>
            </p:cNvCxnSpPr>
            <p:nvPr/>
          </p:nvCxnSpPr>
          <p:spPr>
            <a:xfrm rot="10800000" flipV="1">
              <a:off x="19211736" y="9585388"/>
              <a:ext cx="7378694" cy="27311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1" name="Connector: Elbow 2226">
              <a:extLst>
                <a:ext uri="{FF2B5EF4-FFF2-40B4-BE49-F238E27FC236}">
                  <a16:creationId xmlns:a16="http://schemas.microsoft.com/office/drawing/2014/main" id="{4598B339-28A5-6588-11E8-F616CDAC0C52}"/>
                </a:ext>
              </a:extLst>
            </p:cNvPr>
            <p:cNvCxnSpPr>
              <a:cxnSpLocks/>
              <a:stCxn id="7773" idx="2"/>
              <a:endCxn id="9120" idx="6"/>
            </p:cNvCxnSpPr>
            <p:nvPr/>
          </p:nvCxnSpPr>
          <p:spPr>
            <a:xfrm rot="10800000" flipV="1">
              <a:off x="19216354" y="9585387"/>
              <a:ext cx="7374076" cy="29574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2" name="Connector: Elbow 2226">
              <a:extLst>
                <a:ext uri="{FF2B5EF4-FFF2-40B4-BE49-F238E27FC236}">
                  <a16:creationId xmlns:a16="http://schemas.microsoft.com/office/drawing/2014/main" id="{7626748E-67CC-34D6-1262-EBC35DD47AD1}"/>
                </a:ext>
              </a:extLst>
            </p:cNvPr>
            <p:cNvCxnSpPr>
              <a:cxnSpLocks/>
              <a:stCxn id="7773" idx="2"/>
              <a:endCxn id="9120" idx="6"/>
            </p:cNvCxnSpPr>
            <p:nvPr/>
          </p:nvCxnSpPr>
          <p:spPr>
            <a:xfrm rot="10800000" flipV="1">
              <a:off x="19216354" y="9585387"/>
              <a:ext cx="7374076" cy="29574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3" name="Connector: Elbow 2226">
              <a:extLst>
                <a:ext uri="{FF2B5EF4-FFF2-40B4-BE49-F238E27FC236}">
                  <a16:creationId xmlns:a16="http://schemas.microsoft.com/office/drawing/2014/main" id="{F76ED606-3105-627D-7E8F-86A888FA95BB}"/>
                </a:ext>
              </a:extLst>
            </p:cNvPr>
            <p:cNvCxnSpPr>
              <a:cxnSpLocks/>
              <a:stCxn id="7773" idx="2"/>
              <a:endCxn id="8649" idx="6"/>
            </p:cNvCxnSpPr>
            <p:nvPr/>
          </p:nvCxnSpPr>
          <p:spPr>
            <a:xfrm rot="10800000" flipV="1">
              <a:off x="19220304" y="9585388"/>
              <a:ext cx="7370126" cy="31886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4" name="Connector: Elbow 2226">
              <a:extLst>
                <a:ext uri="{FF2B5EF4-FFF2-40B4-BE49-F238E27FC236}">
                  <a16:creationId xmlns:a16="http://schemas.microsoft.com/office/drawing/2014/main" id="{263F563D-2FDE-95DC-463D-BCC57F316F8F}"/>
                </a:ext>
              </a:extLst>
            </p:cNvPr>
            <p:cNvCxnSpPr>
              <a:cxnSpLocks/>
              <a:stCxn id="7773" idx="2"/>
              <a:endCxn id="8649" idx="6"/>
            </p:cNvCxnSpPr>
            <p:nvPr/>
          </p:nvCxnSpPr>
          <p:spPr>
            <a:xfrm rot="10800000" flipV="1">
              <a:off x="19220304" y="9585388"/>
              <a:ext cx="7370126" cy="31886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5" name="Connector: Elbow 2226">
              <a:extLst>
                <a:ext uri="{FF2B5EF4-FFF2-40B4-BE49-F238E27FC236}">
                  <a16:creationId xmlns:a16="http://schemas.microsoft.com/office/drawing/2014/main" id="{56844276-5047-F061-92F5-6EE51798FE7F}"/>
                </a:ext>
              </a:extLst>
            </p:cNvPr>
            <p:cNvCxnSpPr>
              <a:cxnSpLocks/>
              <a:stCxn id="7773" idx="2"/>
              <a:endCxn id="8640" idx="6"/>
            </p:cNvCxnSpPr>
            <p:nvPr/>
          </p:nvCxnSpPr>
          <p:spPr>
            <a:xfrm rot="10800000" flipV="1">
              <a:off x="19221962" y="9585387"/>
              <a:ext cx="7368469" cy="34174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6" name="Connector: Elbow 2226">
              <a:extLst>
                <a:ext uri="{FF2B5EF4-FFF2-40B4-BE49-F238E27FC236}">
                  <a16:creationId xmlns:a16="http://schemas.microsoft.com/office/drawing/2014/main" id="{04D26202-6C4A-5A3D-6410-A93367EBA6BD}"/>
                </a:ext>
              </a:extLst>
            </p:cNvPr>
            <p:cNvCxnSpPr>
              <a:cxnSpLocks/>
              <a:stCxn id="7773" idx="2"/>
              <a:endCxn id="8640" idx="6"/>
            </p:cNvCxnSpPr>
            <p:nvPr/>
          </p:nvCxnSpPr>
          <p:spPr>
            <a:xfrm rot="10800000" flipV="1">
              <a:off x="19221962" y="9585387"/>
              <a:ext cx="7368469" cy="34174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7" name="Connector: Elbow 2237">
              <a:extLst>
                <a:ext uri="{FF2B5EF4-FFF2-40B4-BE49-F238E27FC236}">
                  <a16:creationId xmlns:a16="http://schemas.microsoft.com/office/drawing/2014/main" id="{916957A1-4969-403F-6548-12014CDE0271}"/>
                </a:ext>
              </a:extLst>
            </p:cNvPr>
            <p:cNvCxnSpPr>
              <a:cxnSpLocks/>
              <a:stCxn id="7774" idx="2"/>
              <a:endCxn id="2129" idx="3"/>
            </p:cNvCxnSpPr>
            <p:nvPr/>
          </p:nvCxnSpPr>
          <p:spPr>
            <a:xfrm rot="10800000" flipV="1">
              <a:off x="19047942" y="9801898"/>
              <a:ext cx="3975343" cy="2220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8" name="Connector: Elbow 1570">
              <a:extLst>
                <a:ext uri="{FF2B5EF4-FFF2-40B4-BE49-F238E27FC236}">
                  <a16:creationId xmlns:a16="http://schemas.microsoft.com/office/drawing/2014/main" id="{9103DC2F-A07E-F2AD-102F-D13182A6C209}"/>
                </a:ext>
              </a:extLst>
            </p:cNvPr>
            <p:cNvCxnSpPr>
              <a:cxnSpLocks/>
              <a:stCxn id="7592" idx="2"/>
              <a:endCxn id="7774" idx="6"/>
            </p:cNvCxnSpPr>
            <p:nvPr/>
          </p:nvCxnSpPr>
          <p:spPr>
            <a:xfrm rot="10800000" flipV="1">
              <a:off x="23077285" y="8614337"/>
              <a:ext cx="1917379" cy="11875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9" name="Connector: Elbow 2237">
              <a:extLst>
                <a:ext uri="{FF2B5EF4-FFF2-40B4-BE49-F238E27FC236}">
                  <a16:creationId xmlns:a16="http://schemas.microsoft.com/office/drawing/2014/main" id="{98E38540-FEA5-B0F1-74F0-53288A5B3B31}"/>
                </a:ext>
              </a:extLst>
            </p:cNvPr>
            <p:cNvCxnSpPr>
              <a:cxnSpLocks/>
              <a:stCxn id="7774" idx="2"/>
              <a:endCxn id="2129" idx="3"/>
            </p:cNvCxnSpPr>
            <p:nvPr/>
          </p:nvCxnSpPr>
          <p:spPr>
            <a:xfrm rot="10800000" flipV="1">
              <a:off x="19047942" y="9801898"/>
              <a:ext cx="3975343" cy="2220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0" name="Connector: Elbow 2237">
              <a:extLst>
                <a:ext uri="{FF2B5EF4-FFF2-40B4-BE49-F238E27FC236}">
                  <a16:creationId xmlns:a16="http://schemas.microsoft.com/office/drawing/2014/main" id="{15BB15E1-C815-759A-E376-81D31D0CB966}"/>
                </a:ext>
              </a:extLst>
            </p:cNvPr>
            <p:cNvCxnSpPr>
              <a:cxnSpLocks/>
              <a:stCxn id="7774" idx="2"/>
              <a:endCxn id="2117" idx="3"/>
            </p:cNvCxnSpPr>
            <p:nvPr/>
          </p:nvCxnSpPr>
          <p:spPr>
            <a:xfrm rot="10800000" flipV="1">
              <a:off x="19045528" y="9801899"/>
              <a:ext cx="3977757" cy="24481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1" name="Connector: Elbow 2237">
              <a:extLst>
                <a:ext uri="{FF2B5EF4-FFF2-40B4-BE49-F238E27FC236}">
                  <a16:creationId xmlns:a16="http://schemas.microsoft.com/office/drawing/2014/main" id="{4B802E64-DECA-5DC4-258E-C8F7B0CCD112}"/>
                </a:ext>
              </a:extLst>
            </p:cNvPr>
            <p:cNvCxnSpPr>
              <a:cxnSpLocks/>
              <a:stCxn id="7774" idx="2"/>
              <a:endCxn id="2117" idx="3"/>
            </p:cNvCxnSpPr>
            <p:nvPr/>
          </p:nvCxnSpPr>
          <p:spPr>
            <a:xfrm rot="10800000" flipV="1">
              <a:off x="19045528" y="9801899"/>
              <a:ext cx="3977757" cy="24481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2" name="Connector: Elbow 2237">
              <a:extLst>
                <a:ext uri="{FF2B5EF4-FFF2-40B4-BE49-F238E27FC236}">
                  <a16:creationId xmlns:a16="http://schemas.microsoft.com/office/drawing/2014/main" id="{097CE5ED-CD8E-AFC8-0185-45BB7A1CEDA8}"/>
                </a:ext>
              </a:extLst>
            </p:cNvPr>
            <p:cNvCxnSpPr>
              <a:cxnSpLocks/>
              <a:stCxn id="7774" idx="2"/>
              <a:endCxn id="2141" idx="3"/>
            </p:cNvCxnSpPr>
            <p:nvPr/>
          </p:nvCxnSpPr>
          <p:spPr>
            <a:xfrm rot="10800000" flipV="1">
              <a:off x="19046980" y="9801898"/>
              <a:ext cx="3976305" cy="26769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3" name="Connector: Elbow 2237">
              <a:extLst>
                <a:ext uri="{FF2B5EF4-FFF2-40B4-BE49-F238E27FC236}">
                  <a16:creationId xmlns:a16="http://schemas.microsoft.com/office/drawing/2014/main" id="{E159C4C4-7C94-D41F-53CF-4742337BDE50}"/>
                </a:ext>
              </a:extLst>
            </p:cNvPr>
            <p:cNvCxnSpPr>
              <a:cxnSpLocks/>
              <a:stCxn id="7774" idx="2"/>
              <a:endCxn id="2141" idx="3"/>
            </p:cNvCxnSpPr>
            <p:nvPr/>
          </p:nvCxnSpPr>
          <p:spPr>
            <a:xfrm rot="10800000" flipV="1">
              <a:off x="19046980" y="9801898"/>
              <a:ext cx="3976305" cy="26769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4" name="Connector: Elbow 2237">
              <a:extLst>
                <a:ext uri="{FF2B5EF4-FFF2-40B4-BE49-F238E27FC236}">
                  <a16:creationId xmlns:a16="http://schemas.microsoft.com/office/drawing/2014/main" id="{FBAE7F88-8472-89CC-3FDB-E6F97D298C3F}"/>
                </a:ext>
              </a:extLst>
            </p:cNvPr>
            <p:cNvCxnSpPr>
              <a:cxnSpLocks/>
              <a:stCxn id="7774" idx="2"/>
              <a:endCxn id="2153" idx="3"/>
            </p:cNvCxnSpPr>
            <p:nvPr/>
          </p:nvCxnSpPr>
          <p:spPr>
            <a:xfrm rot="10800000" flipV="1">
              <a:off x="19046980" y="9801899"/>
              <a:ext cx="3976305" cy="29056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5" name="Connector: Elbow 2237">
              <a:extLst>
                <a:ext uri="{FF2B5EF4-FFF2-40B4-BE49-F238E27FC236}">
                  <a16:creationId xmlns:a16="http://schemas.microsoft.com/office/drawing/2014/main" id="{B6225C03-A3DF-6521-1ED4-9666F264C1ED}"/>
                </a:ext>
              </a:extLst>
            </p:cNvPr>
            <p:cNvCxnSpPr>
              <a:cxnSpLocks/>
              <a:stCxn id="7774" idx="2"/>
              <a:endCxn id="2153" idx="3"/>
            </p:cNvCxnSpPr>
            <p:nvPr/>
          </p:nvCxnSpPr>
          <p:spPr>
            <a:xfrm rot="10800000" flipV="1">
              <a:off x="19046980" y="9801899"/>
              <a:ext cx="3976305" cy="29056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6" name="Connector: Elbow 2237">
              <a:extLst>
                <a:ext uri="{FF2B5EF4-FFF2-40B4-BE49-F238E27FC236}">
                  <a16:creationId xmlns:a16="http://schemas.microsoft.com/office/drawing/2014/main" id="{E660CF83-736F-BD90-F4D0-5B0499C93AD6}"/>
                </a:ext>
              </a:extLst>
            </p:cNvPr>
            <p:cNvCxnSpPr>
              <a:cxnSpLocks/>
              <a:stCxn id="7774" idx="2"/>
              <a:endCxn id="2165" idx="3"/>
            </p:cNvCxnSpPr>
            <p:nvPr/>
          </p:nvCxnSpPr>
          <p:spPr>
            <a:xfrm rot="10800000" flipV="1">
              <a:off x="19044704" y="9801898"/>
              <a:ext cx="3978581" cy="31344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7" name="Connector: Elbow 2237">
              <a:extLst>
                <a:ext uri="{FF2B5EF4-FFF2-40B4-BE49-F238E27FC236}">
                  <a16:creationId xmlns:a16="http://schemas.microsoft.com/office/drawing/2014/main" id="{F41F6AD9-57F5-58C8-9F8C-E882116E7DFC}"/>
                </a:ext>
              </a:extLst>
            </p:cNvPr>
            <p:cNvCxnSpPr>
              <a:cxnSpLocks/>
              <a:stCxn id="7774" idx="2"/>
              <a:endCxn id="2165" idx="3"/>
            </p:cNvCxnSpPr>
            <p:nvPr/>
          </p:nvCxnSpPr>
          <p:spPr>
            <a:xfrm rot="10800000" flipV="1">
              <a:off x="19044704" y="9801898"/>
              <a:ext cx="3978581" cy="31344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08" name="Text Box 3036">
              <a:extLst>
                <a:ext uri="{FF2B5EF4-FFF2-40B4-BE49-F238E27FC236}">
                  <a16:creationId xmlns:a16="http://schemas.microsoft.com/office/drawing/2014/main" id="{FA58ED68-A32A-7371-FB2F-BD66BE9AEA6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1354" y="1311437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09" name="Text Box 3036">
              <a:extLst>
                <a:ext uri="{FF2B5EF4-FFF2-40B4-BE49-F238E27FC236}">
                  <a16:creationId xmlns:a16="http://schemas.microsoft.com/office/drawing/2014/main" id="{BA823D5C-6F6C-FAAF-CE16-836DDC9FA24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97634" y="1328759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10" name="Text Box 3036">
              <a:extLst>
                <a:ext uri="{FF2B5EF4-FFF2-40B4-BE49-F238E27FC236}">
                  <a16:creationId xmlns:a16="http://schemas.microsoft.com/office/drawing/2014/main" id="{E7F28E0D-F664-E7D7-A17C-80ADF908A9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3212" y="1358222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11" name="Text Box 3036">
              <a:extLst>
                <a:ext uri="{FF2B5EF4-FFF2-40B4-BE49-F238E27FC236}">
                  <a16:creationId xmlns:a16="http://schemas.microsoft.com/office/drawing/2014/main" id="{73BF5E92-B8A2-C194-6606-A161122C02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8786" y="1382128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12" name="Connector: Elbow 2262">
              <a:extLst>
                <a:ext uri="{FF2B5EF4-FFF2-40B4-BE49-F238E27FC236}">
                  <a16:creationId xmlns:a16="http://schemas.microsoft.com/office/drawing/2014/main" id="{F32620E7-2E60-5726-3D0F-E8673FBFE502}"/>
                </a:ext>
              </a:extLst>
            </p:cNvPr>
            <p:cNvCxnSpPr>
              <a:cxnSpLocks/>
              <a:stCxn id="7951" idx="2"/>
              <a:endCxn id="2119" idx="3"/>
            </p:cNvCxnSpPr>
            <p:nvPr/>
          </p:nvCxnSpPr>
          <p:spPr>
            <a:xfrm rot="10800000">
              <a:off x="19045528" y="12379178"/>
              <a:ext cx="3470093" cy="4773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3" name="Connector: Elbow 2203">
              <a:extLst>
                <a:ext uri="{FF2B5EF4-FFF2-40B4-BE49-F238E27FC236}">
                  <a16:creationId xmlns:a16="http://schemas.microsoft.com/office/drawing/2014/main" id="{1131B42F-D466-0B85-769F-D99AF2D63FAC}"/>
                </a:ext>
              </a:extLst>
            </p:cNvPr>
            <p:cNvCxnSpPr>
              <a:cxnSpLocks/>
              <a:stCxn id="7951" idx="2"/>
              <a:endCxn id="2131" idx="3"/>
            </p:cNvCxnSpPr>
            <p:nvPr/>
          </p:nvCxnSpPr>
          <p:spPr>
            <a:xfrm rot="10800000">
              <a:off x="19047942" y="12151402"/>
              <a:ext cx="3467679" cy="7050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4" name="Connector: Elbow 2280">
              <a:extLst>
                <a:ext uri="{FF2B5EF4-FFF2-40B4-BE49-F238E27FC236}">
                  <a16:creationId xmlns:a16="http://schemas.microsoft.com/office/drawing/2014/main" id="{17C37C2B-A947-EF12-BF20-81757006E6CC}"/>
                </a:ext>
              </a:extLst>
            </p:cNvPr>
            <p:cNvCxnSpPr>
              <a:cxnSpLocks/>
              <a:stCxn id="7951" idx="2"/>
              <a:endCxn id="2143" idx="3"/>
            </p:cNvCxnSpPr>
            <p:nvPr/>
          </p:nvCxnSpPr>
          <p:spPr>
            <a:xfrm rot="10800000">
              <a:off x="19046980" y="12607940"/>
              <a:ext cx="3468641" cy="2485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5" name="Connector: Elbow 2298">
              <a:extLst>
                <a:ext uri="{FF2B5EF4-FFF2-40B4-BE49-F238E27FC236}">
                  <a16:creationId xmlns:a16="http://schemas.microsoft.com/office/drawing/2014/main" id="{E101E740-56BB-127E-30D5-26E589747A6F}"/>
                </a:ext>
              </a:extLst>
            </p:cNvPr>
            <p:cNvCxnSpPr>
              <a:cxnSpLocks/>
              <a:stCxn id="7951" idx="2"/>
              <a:endCxn id="2155" idx="3"/>
            </p:cNvCxnSpPr>
            <p:nvPr/>
          </p:nvCxnSpPr>
          <p:spPr>
            <a:xfrm rot="10800000">
              <a:off x="19046980" y="12836700"/>
              <a:ext cx="3468641" cy="197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6" name="Connector: Elbow 2316">
              <a:extLst>
                <a:ext uri="{FF2B5EF4-FFF2-40B4-BE49-F238E27FC236}">
                  <a16:creationId xmlns:a16="http://schemas.microsoft.com/office/drawing/2014/main" id="{1B8D131C-623F-3DB4-FF59-E75434B82CCF}"/>
                </a:ext>
              </a:extLst>
            </p:cNvPr>
            <p:cNvCxnSpPr>
              <a:cxnSpLocks/>
              <a:stCxn id="7951" idx="2"/>
              <a:endCxn id="2167" idx="3"/>
            </p:cNvCxnSpPr>
            <p:nvPr/>
          </p:nvCxnSpPr>
          <p:spPr>
            <a:xfrm rot="10800000" flipV="1">
              <a:off x="19044704" y="12856479"/>
              <a:ext cx="3470917" cy="2089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7" name="Connector: Elbow 2203">
              <a:extLst>
                <a:ext uri="{FF2B5EF4-FFF2-40B4-BE49-F238E27FC236}">
                  <a16:creationId xmlns:a16="http://schemas.microsoft.com/office/drawing/2014/main" id="{8345A19D-7A52-F681-E6BE-B57872F3DBF3}"/>
                </a:ext>
              </a:extLst>
            </p:cNvPr>
            <p:cNvCxnSpPr>
              <a:cxnSpLocks/>
              <a:stCxn id="7908" idx="2"/>
              <a:endCxn id="7951" idx="6"/>
            </p:cNvCxnSpPr>
            <p:nvPr/>
          </p:nvCxnSpPr>
          <p:spPr>
            <a:xfrm rot="10800000">
              <a:off x="22569620" y="12856480"/>
              <a:ext cx="3231734" cy="284894"/>
            </a:xfrm>
            <a:prstGeom prst="bentConnector3">
              <a:avLst>
                <a:gd name="adj1" fmla="val 83452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8" name="Connector: Elbow 2203">
              <a:extLst>
                <a:ext uri="{FF2B5EF4-FFF2-40B4-BE49-F238E27FC236}">
                  <a16:creationId xmlns:a16="http://schemas.microsoft.com/office/drawing/2014/main" id="{AEB6ED10-04E6-0352-C778-68192CE7E9C1}"/>
                </a:ext>
              </a:extLst>
            </p:cNvPr>
            <p:cNvCxnSpPr>
              <a:cxnSpLocks/>
              <a:stCxn id="7909" idx="2"/>
              <a:endCxn id="7951" idx="6"/>
            </p:cNvCxnSpPr>
            <p:nvPr/>
          </p:nvCxnSpPr>
          <p:spPr>
            <a:xfrm rot="10800000">
              <a:off x="22569620" y="12856480"/>
              <a:ext cx="3228014" cy="458116"/>
            </a:xfrm>
            <a:prstGeom prst="bentConnector3">
              <a:avLst>
                <a:gd name="adj1" fmla="val 83048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9" name="Connector: Elbow 2203">
              <a:extLst>
                <a:ext uri="{FF2B5EF4-FFF2-40B4-BE49-F238E27FC236}">
                  <a16:creationId xmlns:a16="http://schemas.microsoft.com/office/drawing/2014/main" id="{3E37A97F-D8B9-B3EC-A774-1CAE58112353}"/>
                </a:ext>
              </a:extLst>
            </p:cNvPr>
            <p:cNvCxnSpPr>
              <a:cxnSpLocks/>
              <a:stCxn id="7910" idx="2"/>
              <a:endCxn id="7951" idx="6"/>
            </p:cNvCxnSpPr>
            <p:nvPr/>
          </p:nvCxnSpPr>
          <p:spPr>
            <a:xfrm rot="10800000">
              <a:off x="22569620" y="12856481"/>
              <a:ext cx="3233592" cy="752749"/>
            </a:xfrm>
            <a:prstGeom prst="bentConnector3">
              <a:avLst>
                <a:gd name="adj1" fmla="val 82759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0" name="Connector: Elbow 2203">
              <a:extLst>
                <a:ext uri="{FF2B5EF4-FFF2-40B4-BE49-F238E27FC236}">
                  <a16:creationId xmlns:a16="http://schemas.microsoft.com/office/drawing/2014/main" id="{0E6CB18C-2B4D-E5B0-DD10-6F2F0FC919D8}"/>
                </a:ext>
              </a:extLst>
            </p:cNvPr>
            <p:cNvCxnSpPr>
              <a:cxnSpLocks/>
              <a:stCxn id="7911" idx="2"/>
              <a:endCxn id="7951" idx="6"/>
            </p:cNvCxnSpPr>
            <p:nvPr/>
          </p:nvCxnSpPr>
          <p:spPr>
            <a:xfrm rot="10800000">
              <a:off x="22569620" y="12856480"/>
              <a:ext cx="3239166" cy="991806"/>
            </a:xfrm>
            <a:prstGeom prst="bentConnector3">
              <a:avLst>
                <a:gd name="adj1" fmla="val 82376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21" name="Text Box 3036">
              <a:extLst>
                <a:ext uri="{FF2B5EF4-FFF2-40B4-BE49-F238E27FC236}">
                  <a16:creationId xmlns:a16="http://schemas.microsoft.com/office/drawing/2014/main" id="{A92A9932-1D5B-D6F8-02FE-1492A84FEA0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13544" y="1306430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22" name="Text Box 3036">
              <a:extLst>
                <a:ext uri="{FF2B5EF4-FFF2-40B4-BE49-F238E27FC236}">
                  <a16:creationId xmlns:a16="http://schemas.microsoft.com/office/drawing/2014/main" id="{0B968588-E7D3-79CF-0825-6F68E2538F1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42425" y="1329262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23" name="Text Box 3036">
              <a:extLst>
                <a:ext uri="{FF2B5EF4-FFF2-40B4-BE49-F238E27FC236}">
                  <a16:creationId xmlns:a16="http://schemas.microsoft.com/office/drawing/2014/main" id="{E7E17947-4FD8-325C-D6FC-8F8477B3AC9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45514" y="1352728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24" name="Text Box 3036">
              <a:extLst>
                <a:ext uri="{FF2B5EF4-FFF2-40B4-BE49-F238E27FC236}">
                  <a16:creationId xmlns:a16="http://schemas.microsoft.com/office/drawing/2014/main" id="{EB9FF2F5-53B1-8ED8-A46E-977C5F9677C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42196" y="1379036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25" name="Connector: Elbow 2239">
              <a:extLst>
                <a:ext uri="{FF2B5EF4-FFF2-40B4-BE49-F238E27FC236}">
                  <a16:creationId xmlns:a16="http://schemas.microsoft.com/office/drawing/2014/main" id="{37B6631F-1402-9076-3897-03E30BCD0D19}"/>
                </a:ext>
              </a:extLst>
            </p:cNvPr>
            <p:cNvCxnSpPr>
              <a:cxnSpLocks/>
              <a:stCxn id="7934" idx="1"/>
              <a:endCxn id="2129" idx="3"/>
            </p:cNvCxnSpPr>
            <p:nvPr/>
          </p:nvCxnSpPr>
          <p:spPr>
            <a:xfrm rot="10800000">
              <a:off x="19047941" y="12022264"/>
              <a:ext cx="3449266" cy="6232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6" name="Connector: Elbow 2239">
              <a:extLst>
                <a:ext uri="{FF2B5EF4-FFF2-40B4-BE49-F238E27FC236}">
                  <a16:creationId xmlns:a16="http://schemas.microsoft.com/office/drawing/2014/main" id="{C84F935F-9D72-FBB1-7AE9-258A017DAD45}"/>
                </a:ext>
              </a:extLst>
            </p:cNvPr>
            <p:cNvCxnSpPr>
              <a:cxnSpLocks/>
              <a:stCxn id="7921" idx="2"/>
              <a:endCxn id="7934" idx="3"/>
            </p:cNvCxnSpPr>
            <p:nvPr/>
          </p:nvCxnSpPr>
          <p:spPr>
            <a:xfrm rot="10800000">
              <a:off x="22551208" y="12645489"/>
              <a:ext cx="2562337" cy="445819"/>
            </a:xfrm>
            <a:prstGeom prst="bentConnector3">
              <a:avLst>
                <a:gd name="adj1" fmla="val 7426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7" name="Connector: Elbow 2239">
              <a:extLst>
                <a:ext uri="{FF2B5EF4-FFF2-40B4-BE49-F238E27FC236}">
                  <a16:creationId xmlns:a16="http://schemas.microsoft.com/office/drawing/2014/main" id="{9033DD10-2385-ECEF-C464-0742B2162A29}"/>
                </a:ext>
              </a:extLst>
            </p:cNvPr>
            <p:cNvCxnSpPr>
              <a:cxnSpLocks/>
              <a:stCxn id="7934" idx="1"/>
              <a:endCxn id="2117" idx="3"/>
            </p:cNvCxnSpPr>
            <p:nvPr/>
          </p:nvCxnSpPr>
          <p:spPr>
            <a:xfrm rot="10800000">
              <a:off x="19045527" y="12250042"/>
              <a:ext cx="3451680" cy="39544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8" name="Connector: Elbow 2239">
              <a:extLst>
                <a:ext uri="{FF2B5EF4-FFF2-40B4-BE49-F238E27FC236}">
                  <a16:creationId xmlns:a16="http://schemas.microsoft.com/office/drawing/2014/main" id="{F77DF3C6-7985-E6A8-0212-69942F05F13D}"/>
                </a:ext>
              </a:extLst>
            </p:cNvPr>
            <p:cNvCxnSpPr>
              <a:cxnSpLocks/>
              <a:stCxn id="7934" idx="1"/>
              <a:endCxn id="2141" idx="3"/>
            </p:cNvCxnSpPr>
            <p:nvPr/>
          </p:nvCxnSpPr>
          <p:spPr>
            <a:xfrm rot="10800000">
              <a:off x="19046979" y="12478802"/>
              <a:ext cx="3450228" cy="1666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9" name="Connector: Elbow 2239">
              <a:extLst>
                <a:ext uri="{FF2B5EF4-FFF2-40B4-BE49-F238E27FC236}">
                  <a16:creationId xmlns:a16="http://schemas.microsoft.com/office/drawing/2014/main" id="{AB2F5A2A-026A-45A1-449B-49C760071574}"/>
                </a:ext>
              </a:extLst>
            </p:cNvPr>
            <p:cNvCxnSpPr>
              <a:cxnSpLocks/>
              <a:stCxn id="7934" idx="1"/>
              <a:endCxn id="2165" idx="3"/>
            </p:cNvCxnSpPr>
            <p:nvPr/>
          </p:nvCxnSpPr>
          <p:spPr>
            <a:xfrm rot="10800000" flipV="1">
              <a:off x="19044703" y="12645488"/>
              <a:ext cx="3452504" cy="2908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0" name="Connector: Elbow 2239">
              <a:extLst>
                <a:ext uri="{FF2B5EF4-FFF2-40B4-BE49-F238E27FC236}">
                  <a16:creationId xmlns:a16="http://schemas.microsoft.com/office/drawing/2014/main" id="{8781BE3E-8246-AC48-9403-DD2F46CF570F}"/>
                </a:ext>
              </a:extLst>
            </p:cNvPr>
            <p:cNvCxnSpPr>
              <a:cxnSpLocks/>
              <a:stCxn id="7934" idx="1"/>
              <a:endCxn id="2153" idx="3"/>
            </p:cNvCxnSpPr>
            <p:nvPr/>
          </p:nvCxnSpPr>
          <p:spPr>
            <a:xfrm rot="10800000" flipV="1">
              <a:off x="19046979" y="12645487"/>
              <a:ext cx="3450228" cy="620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1" name="Connector: Elbow 2239">
              <a:extLst>
                <a:ext uri="{FF2B5EF4-FFF2-40B4-BE49-F238E27FC236}">
                  <a16:creationId xmlns:a16="http://schemas.microsoft.com/office/drawing/2014/main" id="{ECAD8714-BF78-91CA-B164-6F7538F6FDAC}"/>
                </a:ext>
              </a:extLst>
            </p:cNvPr>
            <p:cNvCxnSpPr>
              <a:cxnSpLocks/>
              <a:stCxn id="7922" idx="2"/>
              <a:endCxn id="7934" idx="3"/>
            </p:cNvCxnSpPr>
            <p:nvPr/>
          </p:nvCxnSpPr>
          <p:spPr>
            <a:xfrm rot="10800000">
              <a:off x="22551207" y="12645488"/>
              <a:ext cx="2591218" cy="674132"/>
            </a:xfrm>
            <a:prstGeom prst="bentConnector3">
              <a:avLst>
                <a:gd name="adj1" fmla="val 74511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2" name="Connector: Elbow 2239">
              <a:extLst>
                <a:ext uri="{FF2B5EF4-FFF2-40B4-BE49-F238E27FC236}">
                  <a16:creationId xmlns:a16="http://schemas.microsoft.com/office/drawing/2014/main" id="{13E9B49D-BD3F-A66D-8D8B-CF0E6A9DEF26}"/>
                </a:ext>
              </a:extLst>
            </p:cNvPr>
            <p:cNvCxnSpPr>
              <a:cxnSpLocks/>
              <a:stCxn id="7923" idx="2"/>
              <a:endCxn id="7934" idx="3"/>
            </p:cNvCxnSpPr>
            <p:nvPr/>
          </p:nvCxnSpPr>
          <p:spPr>
            <a:xfrm rot="10800000">
              <a:off x="22551208" y="12645488"/>
              <a:ext cx="2694307" cy="908798"/>
            </a:xfrm>
            <a:prstGeom prst="bentConnector3">
              <a:avLst>
                <a:gd name="adj1" fmla="val 75174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3" name="Connector: Elbow 2239">
              <a:extLst>
                <a:ext uri="{FF2B5EF4-FFF2-40B4-BE49-F238E27FC236}">
                  <a16:creationId xmlns:a16="http://schemas.microsoft.com/office/drawing/2014/main" id="{9D7F1828-3511-B328-D95C-94B0D1B0400B}"/>
                </a:ext>
              </a:extLst>
            </p:cNvPr>
            <p:cNvCxnSpPr>
              <a:cxnSpLocks/>
              <a:stCxn id="7924" idx="2"/>
              <a:endCxn id="7934" idx="3"/>
            </p:cNvCxnSpPr>
            <p:nvPr/>
          </p:nvCxnSpPr>
          <p:spPr>
            <a:xfrm rot="10800000">
              <a:off x="22551208" y="12645489"/>
              <a:ext cx="2590989" cy="1171877"/>
            </a:xfrm>
            <a:prstGeom prst="bentConnector3">
              <a:avLst>
                <a:gd name="adj1" fmla="val 74325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4" name="Cross 7933">
              <a:extLst>
                <a:ext uri="{FF2B5EF4-FFF2-40B4-BE49-F238E27FC236}">
                  <a16:creationId xmlns:a16="http://schemas.microsoft.com/office/drawing/2014/main" id="{6DA1F27B-7BFB-E83F-5C1C-B87A2571E853}"/>
                </a:ext>
              </a:extLst>
            </p:cNvPr>
            <p:cNvSpPr>
              <a:spLocks/>
            </p:cNvSpPr>
            <p:nvPr/>
          </p:nvSpPr>
          <p:spPr>
            <a:xfrm>
              <a:off x="22497207" y="12618488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35" name="Connector: Elbow 2316">
              <a:extLst>
                <a:ext uri="{FF2B5EF4-FFF2-40B4-BE49-F238E27FC236}">
                  <a16:creationId xmlns:a16="http://schemas.microsoft.com/office/drawing/2014/main" id="{B68FE778-A3CC-69C3-CEED-287086E03419}"/>
                </a:ext>
              </a:extLst>
            </p:cNvPr>
            <p:cNvCxnSpPr>
              <a:cxnSpLocks/>
              <a:stCxn id="7936" idx="2"/>
              <a:endCxn id="2433" idx="3"/>
            </p:cNvCxnSpPr>
            <p:nvPr/>
          </p:nvCxnSpPr>
          <p:spPr>
            <a:xfrm rot="10800000">
              <a:off x="19044684" y="13465558"/>
              <a:ext cx="3616081" cy="1456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6" name="Text Box 3036">
              <a:extLst>
                <a:ext uri="{FF2B5EF4-FFF2-40B4-BE49-F238E27FC236}">
                  <a16:creationId xmlns:a16="http://schemas.microsoft.com/office/drawing/2014/main" id="{AF8B495E-DCC9-C706-FBAC-311395B4F86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60764" y="1358422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37" name="Text Box 3036">
              <a:extLst>
                <a:ext uri="{FF2B5EF4-FFF2-40B4-BE49-F238E27FC236}">
                  <a16:creationId xmlns:a16="http://schemas.microsoft.com/office/drawing/2014/main" id="{B3DABFDA-A476-1A83-3D16-A1663906174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8367" y="1322861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38" name="Connector: Elbow 2316">
              <a:extLst>
                <a:ext uri="{FF2B5EF4-FFF2-40B4-BE49-F238E27FC236}">
                  <a16:creationId xmlns:a16="http://schemas.microsoft.com/office/drawing/2014/main" id="{B8AF7637-3341-04A1-8879-1AA41995A882}"/>
                </a:ext>
              </a:extLst>
            </p:cNvPr>
            <p:cNvCxnSpPr>
              <a:cxnSpLocks/>
              <a:stCxn id="7937" idx="2"/>
              <a:endCxn id="2433" idx="3"/>
            </p:cNvCxnSpPr>
            <p:nvPr/>
          </p:nvCxnSpPr>
          <p:spPr>
            <a:xfrm rot="10800000" flipV="1">
              <a:off x="19044683" y="13255616"/>
              <a:ext cx="3463684" cy="2099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9" name="Text Box 3036">
              <a:extLst>
                <a:ext uri="{FF2B5EF4-FFF2-40B4-BE49-F238E27FC236}">
                  <a16:creationId xmlns:a16="http://schemas.microsoft.com/office/drawing/2014/main" id="{7B8B0EC3-E303-75AD-EB2E-BA166DB0ABB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97007" y="1395802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0" name="Text Box 3036">
              <a:extLst>
                <a:ext uri="{FF2B5EF4-FFF2-40B4-BE49-F238E27FC236}">
                  <a16:creationId xmlns:a16="http://schemas.microsoft.com/office/drawing/2014/main" id="{F0DDABC9-ECCB-9B94-B6C2-DC1E372769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56566" y="1372370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1" name="Text Box 3036">
              <a:extLst>
                <a:ext uri="{FF2B5EF4-FFF2-40B4-BE49-F238E27FC236}">
                  <a16:creationId xmlns:a16="http://schemas.microsoft.com/office/drawing/2014/main" id="{9ED9A257-324F-8B26-523D-35A3D9F947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3824" y="1349116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2" name="Text Box 3036">
              <a:extLst>
                <a:ext uri="{FF2B5EF4-FFF2-40B4-BE49-F238E27FC236}">
                  <a16:creationId xmlns:a16="http://schemas.microsoft.com/office/drawing/2014/main" id="{10A75086-383F-704D-1F28-99FC908F6F1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86917" y="1324363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3" name="Text Box 3036">
              <a:extLst>
                <a:ext uri="{FF2B5EF4-FFF2-40B4-BE49-F238E27FC236}">
                  <a16:creationId xmlns:a16="http://schemas.microsoft.com/office/drawing/2014/main" id="{804D266C-5D48-28D5-3E7D-072A650FD14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1087" y="130081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4" name="Text Box 3036">
              <a:extLst>
                <a:ext uri="{FF2B5EF4-FFF2-40B4-BE49-F238E27FC236}">
                  <a16:creationId xmlns:a16="http://schemas.microsoft.com/office/drawing/2014/main" id="{68AD3DFE-7591-B560-EB8B-F6396F0E31D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1090" y="1277142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45" name="Connector: Elbow 2203">
              <a:extLst>
                <a:ext uri="{FF2B5EF4-FFF2-40B4-BE49-F238E27FC236}">
                  <a16:creationId xmlns:a16="http://schemas.microsoft.com/office/drawing/2014/main" id="{D7649FD9-68C9-2C5F-9CA3-374386B9947B}"/>
                </a:ext>
              </a:extLst>
            </p:cNvPr>
            <p:cNvCxnSpPr>
              <a:cxnSpLocks/>
              <a:stCxn id="7940" idx="2"/>
              <a:endCxn id="7936" idx="6"/>
            </p:cNvCxnSpPr>
            <p:nvPr/>
          </p:nvCxnSpPr>
          <p:spPr>
            <a:xfrm rot="10800000">
              <a:off x="22714764" y="13611221"/>
              <a:ext cx="3141802" cy="139489"/>
            </a:xfrm>
            <a:prstGeom prst="bentConnector3">
              <a:avLst>
                <a:gd name="adj1" fmla="val 86504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6" name="Connector: Elbow 2203">
              <a:extLst>
                <a:ext uri="{FF2B5EF4-FFF2-40B4-BE49-F238E27FC236}">
                  <a16:creationId xmlns:a16="http://schemas.microsoft.com/office/drawing/2014/main" id="{67E2FB94-8B3F-D3AB-3C0A-54148CE6548A}"/>
                </a:ext>
              </a:extLst>
            </p:cNvPr>
            <p:cNvCxnSpPr>
              <a:cxnSpLocks/>
              <a:stCxn id="7941" idx="2"/>
              <a:endCxn id="7937" idx="6"/>
            </p:cNvCxnSpPr>
            <p:nvPr/>
          </p:nvCxnSpPr>
          <p:spPr>
            <a:xfrm rot="10800000">
              <a:off x="22562368" y="13255616"/>
              <a:ext cx="3301457" cy="262550"/>
            </a:xfrm>
            <a:prstGeom prst="bentConnector3">
              <a:avLst>
                <a:gd name="adj1" fmla="val 81027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7" name="Connector: Elbow 2203">
              <a:extLst>
                <a:ext uri="{FF2B5EF4-FFF2-40B4-BE49-F238E27FC236}">
                  <a16:creationId xmlns:a16="http://schemas.microsoft.com/office/drawing/2014/main" id="{FD66B3AF-8BA8-FA6A-7934-A77B78D72319}"/>
                </a:ext>
              </a:extLst>
            </p:cNvPr>
            <p:cNvCxnSpPr>
              <a:cxnSpLocks/>
              <a:stCxn id="7942" idx="2"/>
              <a:endCxn id="7937" idx="6"/>
            </p:cNvCxnSpPr>
            <p:nvPr/>
          </p:nvCxnSpPr>
          <p:spPr>
            <a:xfrm rot="10800000">
              <a:off x="22562367" y="13255617"/>
              <a:ext cx="3324550" cy="150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8" name="Connector: Elbow 2203">
              <a:extLst>
                <a:ext uri="{FF2B5EF4-FFF2-40B4-BE49-F238E27FC236}">
                  <a16:creationId xmlns:a16="http://schemas.microsoft.com/office/drawing/2014/main" id="{72838AED-060C-B22C-F2EC-08CC90E48ED0}"/>
                </a:ext>
              </a:extLst>
            </p:cNvPr>
            <p:cNvCxnSpPr>
              <a:cxnSpLocks/>
              <a:stCxn id="7943" idx="2"/>
              <a:endCxn id="7937" idx="6"/>
            </p:cNvCxnSpPr>
            <p:nvPr/>
          </p:nvCxnSpPr>
          <p:spPr>
            <a:xfrm rot="10800000" flipV="1">
              <a:off x="22562367" y="13035160"/>
              <a:ext cx="3308720" cy="220455"/>
            </a:xfrm>
            <a:prstGeom prst="bentConnector3">
              <a:avLst>
                <a:gd name="adj1" fmla="val 83218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9" name="Connector: Elbow 2203">
              <a:extLst>
                <a:ext uri="{FF2B5EF4-FFF2-40B4-BE49-F238E27FC236}">
                  <a16:creationId xmlns:a16="http://schemas.microsoft.com/office/drawing/2014/main" id="{14147CCC-341A-5647-132C-DBB5E8358AF0}"/>
                </a:ext>
              </a:extLst>
            </p:cNvPr>
            <p:cNvCxnSpPr>
              <a:cxnSpLocks/>
              <a:stCxn id="7944" idx="2"/>
              <a:endCxn id="7937" idx="6"/>
            </p:cNvCxnSpPr>
            <p:nvPr/>
          </p:nvCxnSpPr>
          <p:spPr>
            <a:xfrm rot="10800000" flipV="1">
              <a:off x="22562368" y="12798428"/>
              <a:ext cx="3308723" cy="457187"/>
            </a:xfrm>
            <a:prstGeom prst="bentConnector3">
              <a:avLst>
                <a:gd name="adj1" fmla="val 82809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51" name="Text Box 3036">
              <a:extLst>
                <a:ext uri="{FF2B5EF4-FFF2-40B4-BE49-F238E27FC236}">
                  <a16:creationId xmlns:a16="http://schemas.microsoft.com/office/drawing/2014/main" id="{5FCA76B9-9550-8E77-0218-3EDC75FA98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15620" y="1282948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52" name="Text Box 3036">
              <a:extLst>
                <a:ext uri="{FF2B5EF4-FFF2-40B4-BE49-F238E27FC236}">
                  <a16:creationId xmlns:a16="http://schemas.microsoft.com/office/drawing/2014/main" id="{65C8BE0D-D4B7-3D20-F669-BC6748823D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673274" y="951909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7953" name="Connector: Elbow 2408">
              <a:extLst>
                <a:ext uri="{FF2B5EF4-FFF2-40B4-BE49-F238E27FC236}">
                  <a16:creationId xmlns:a16="http://schemas.microsoft.com/office/drawing/2014/main" id="{851DAE80-0AEA-3BF8-B33E-3A5CC540533E}"/>
                </a:ext>
              </a:extLst>
            </p:cNvPr>
            <p:cNvCxnSpPr>
              <a:cxnSpLocks/>
              <a:stCxn id="7952" idx="2"/>
              <a:endCxn id="8448" idx="6"/>
            </p:cNvCxnSpPr>
            <p:nvPr/>
          </p:nvCxnSpPr>
          <p:spPr>
            <a:xfrm rot="10800000" flipV="1">
              <a:off x="19248976" y="9546090"/>
              <a:ext cx="7424298" cy="38568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4" name="Connector: Elbow 2407">
              <a:extLst>
                <a:ext uri="{FF2B5EF4-FFF2-40B4-BE49-F238E27FC236}">
                  <a16:creationId xmlns:a16="http://schemas.microsoft.com/office/drawing/2014/main" id="{7FD06759-BE80-026A-3CF5-7072327686B9}"/>
                </a:ext>
              </a:extLst>
            </p:cNvPr>
            <p:cNvCxnSpPr>
              <a:cxnSpLocks/>
              <a:stCxn id="7582" idx="2"/>
              <a:endCxn id="2431" idx="3"/>
            </p:cNvCxnSpPr>
            <p:nvPr/>
          </p:nvCxnSpPr>
          <p:spPr>
            <a:xfrm rot="10800000" flipV="1">
              <a:off x="19044683" y="9877345"/>
              <a:ext cx="3923978" cy="34590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5" name="Connector: Elbow 1570">
              <a:extLst>
                <a:ext uri="{FF2B5EF4-FFF2-40B4-BE49-F238E27FC236}">
                  <a16:creationId xmlns:a16="http://schemas.microsoft.com/office/drawing/2014/main" id="{68CB06D7-0E05-69A3-CCFA-D7418ADCD660}"/>
                </a:ext>
              </a:extLst>
            </p:cNvPr>
            <p:cNvCxnSpPr>
              <a:cxnSpLocks/>
              <a:stCxn id="7593" idx="2"/>
              <a:endCxn id="7582" idx="6"/>
            </p:cNvCxnSpPr>
            <p:nvPr/>
          </p:nvCxnSpPr>
          <p:spPr>
            <a:xfrm rot="10800000" flipV="1">
              <a:off x="23023587" y="8662335"/>
              <a:ext cx="2045021" cy="12150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56" name="Text Box 3036">
              <a:extLst>
                <a:ext uri="{FF2B5EF4-FFF2-40B4-BE49-F238E27FC236}">
                  <a16:creationId xmlns:a16="http://schemas.microsoft.com/office/drawing/2014/main" id="{701782C9-F513-B205-9E45-2C4085E9E2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90641" y="1379533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57" name="Text Box 3036">
              <a:extLst>
                <a:ext uri="{FF2B5EF4-FFF2-40B4-BE49-F238E27FC236}">
                  <a16:creationId xmlns:a16="http://schemas.microsoft.com/office/drawing/2014/main" id="{155B36D5-B983-57C6-C7F6-DB2DB17B3D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09222" y="1356227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58" name="Text Box 3036">
              <a:extLst>
                <a:ext uri="{FF2B5EF4-FFF2-40B4-BE49-F238E27FC236}">
                  <a16:creationId xmlns:a16="http://schemas.microsoft.com/office/drawing/2014/main" id="{3DB6FBEC-E420-3AC7-6767-A9C93939663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7822" y="1335095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59" name="Text Box 3036">
              <a:extLst>
                <a:ext uri="{FF2B5EF4-FFF2-40B4-BE49-F238E27FC236}">
                  <a16:creationId xmlns:a16="http://schemas.microsoft.com/office/drawing/2014/main" id="{B6639518-4543-20A8-C0B7-24A4BF2992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51107" y="1308720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60" name="Text Box 3036">
              <a:extLst>
                <a:ext uri="{FF2B5EF4-FFF2-40B4-BE49-F238E27FC236}">
                  <a16:creationId xmlns:a16="http://schemas.microsoft.com/office/drawing/2014/main" id="{8EABDA0D-603B-0072-0E13-D4DCC16AF39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9576" y="1288348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61" name="Connector: Elbow 2239">
              <a:extLst>
                <a:ext uri="{FF2B5EF4-FFF2-40B4-BE49-F238E27FC236}">
                  <a16:creationId xmlns:a16="http://schemas.microsoft.com/office/drawing/2014/main" id="{1325F67B-65EB-CDC5-E0DE-D2E1ACF9AAD0}"/>
                </a:ext>
              </a:extLst>
            </p:cNvPr>
            <p:cNvCxnSpPr>
              <a:cxnSpLocks/>
              <a:stCxn id="7960" idx="2"/>
              <a:endCxn id="2431" idx="3"/>
            </p:cNvCxnSpPr>
            <p:nvPr/>
          </p:nvCxnSpPr>
          <p:spPr>
            <a:xfrm rot="10800000" flipV="1">
              <a:off x="19044684" y="12910487"/>
              <a:ext cx="6164893" cy="4259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2" name="Connector: Elbow 2239">
              <a:extLst>
                <a:ext uri="{FF2B5EF4-FFF2-40B4-BE49-F238E27FC236}">
                  <a16:creationId xmlns:a16="http://schemas.microsoft.com/office/drawing/2014/main" id="{2B9BF877-D515-028D-F8F0-CC80868AC7CB}"/>
                </a:ext>
              </a:extLst>
            </p:cNvPr>
            <p:cNvCxnSpPr>
              <a:cxnSpLocks/>
              <a:stCxn id="7959" idx="2"/>
              <a:endCxn id="2431" idx="3"/>
            </p:cNvCxnSpPr>
            <p:nvPr/>
          </p:nvCxnSpPr>
          <p:spPr>
            <a:xfrm rot="10800000" flipV="1">
              <a:off x="19044683" y="13114201"/>
              <a:ext cx="6206424" cy="2222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3" name="Connector: Elbow 2239">
              <a:extLst>
                <a:ext uri="{FF2B5EF4-FFF2-40B4-BE49-F238E27FC236}">
                  <a16:creationId xmlns:a16="http://schemas.microsoft.com/office/drawing/2014/main" id="{235EB978-676A-894A-7783-30DEAE170CE2}"/>
                </a:ext>
              </a:extLst>
            </p:cNvPr>
            <p:cNvCxnSpPr>
              <a:cxnSpLocks/>
              <a:stCxn id="7958" idx="2"/>
              <a:endCxn id="2431" idx="3"/>
            </p:cNvCxnSpPr>
            <p:nvPr/>
          </p:nvCxnSpPr>
          <p:spPr>
            <a:xfrm rot="10800000">
              <a:off x="19044684" y="13336422"/>
              <a:ext cx="6163139" cy="415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4" name="Connector: Elbow 2239">
              <a:extLst>
                <a:ext uri="{FF2B5EF4-FFF2-40B4-BE49-F238E27FC236}">
                  <a16:creationId xmlns:a16="http://schemas.microsoft.com/office/drawing/2014/main" id="{167F1EDC-9028-9A07-49E2-091E82E6310B}"/>
                </a:ext>
              </a:extLst>
            </p:cNvPr>
            <p:cNvCxnSpPr>
              <a:cxnSpLocks/>
              <a:stCxn id="7957" idx="2"/>
              <a:endCxn id="2431" idx="3"/>
            </p:cNvCxnSpPr>
            <p:nvPr/>
          </p:nvCxnSpPr>
          <p:spPr>
            <a:xfrm rot="10800000">
              <a:off x="19044684" y="13336421"/>
              <a:ext cx="6064539" cy="2528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5" name="Connector: Elbow 2239">
              <a:extLst>
                <a:ext uri="{FF2B5EF4-FFF2-40B4-BE49-F238E27FC236}">
                  <a16:creationId xmlns:a16="http://schemas.microsoft.com/office/drawing/2014/main" id="{CFC29DCD-9B6E-3FBC-9385-D19A431651F5}"/>
                </a:ext>
              </a:extLst>
            </p:cNvPr>
            <p:cNvCxnSpPr>
              <a:cxnSpLocks/>
              <a:stCxn id="7956" idx="2"/>
              <a:endCxn id="2431" idx="3"/>
            </p:cNvCxnSpPr>
            <p:nvPr/>
          </p:nvCxnSpPr>
          <p:spPr>
            <a:xfrm rot="10800000">
              <a:off x="19044683" y="13336421"/>
              <a:ext cx="6245958" cy="48591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6" name="Connector: Elbow 2407">
              <a:extLst>
                <a:ext uri="{FF2B5EF4-FFF2-40B4-BE49-F238E27FC236}">
                  <a16:creationId xmlns:a16="http://schemas.microsoft.com/office/drawing/2014/main" id="{B5037384-5959-36CB-25EA-10ECDD798342}"/>
                </a:ext>
              </a:extLst>
            </p:cNvPr>
            <p:cNvCxnSpPr>
              <a:cxnSpLocks/>
              <a:stCxn id="7583" idx="2"/>
              <a:endCxn id="2080" idx="3"/>
            </p:cNvCxnSpPr>
            <p:nvPr/>
          </p:nvCxnSpPr>
          <p:spPr>
            <a:xfrm rot="10800000" flipV="1">
              <a:off x="19042278" y="9832247"/>
              <a:ext cx="3871458" cy="39016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7" name="Connector: Elbow 2407">
              <a:extLst>
                <a:ext uri="{FF2B5EF4-FFF2-40B4-BE49-F238E27FC236}">
                  <a16:creationId xmlns:a16="http://schemas.microsoft.com/office/drawing/2014/main" id="{41844FBB-B968-C392-4F26-31B725EC5D1A}"/>
                </a:ext>
              </a:extLst>
            </p:cNvPr>
            <p:cNvCxnSpPr>
              <a:cxnSpLocks/>
              <a:stCxn id="7583" idx="2"/>
              <a:endCxn id="2080" idx="3"/>
            </p:cNvCxnSpPr>
            <p:nvPr/>
          </p:nvCxnSpPr>
          <p:spPr>
            <a:xfrm rot="10800000" flipV="1">
              <a:off x="19042278" y="9832247"/>
              <a:ext cx="3871458" cy="39016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8" name="Connector: Elbow 1570">
              <a:extLst>
                <a:ext uri="{FF2B5EF4-FFF2-40B4-BE49-F238E27FC236}">
                  <a16:creationId xmlns:a16="http://schemas.microsoft.com/office/drawing/2014/main" id="{7256BCEC-9105-2881-3E74-04F732A5207C}"/>
                </a:ext>
              </a:extLst>
            </p:cNvPr>
            <p:cNvCxnSpPr>
              <a:cxnSpLocks/>
              <a:stCxn id="7591" idx="2"/>
              <a:endCxn id="7583" idx="6"/>
            </p:cNvCxnSpPr>
            <p:nvPr/>
          </p:nvCxnSpPr>
          <p:spPr>
            <a:xfrm rot="10800000" flipV="1">
              <a:off x="22968661" y="8581007"/>
              <a:ext cx="2231972" cy="12512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9" name="Connector: Elbow 2501">
              <a:extLst>
                <a:ext uri="{FF2B5EF4-FFF2-40B4-BE49-F238E27FC236}">
                  <a16:creationId xmlns:a16="http://schemas.microsoft.com/office/drawing/2014/main" id="{8C4272A8-8CCB-4C8A-A1CE-CDD9F1250806}"/>
                </a:ext>
              </a:extLst>
            </p:cNvPr>
            <p:cNvCxnSpPr>
              <a:cxnSpLocks/>
              <a:stCxn id="7970" idx="2"/>
              <a:endCxn id="8703" idx="6"/>
            </p:cNvCxnSpPr>
            <p:nvPr/>
          </p:nvCxnSpPr>
          <p:spPr>
            <a:xfrm rot="10800000" flipV="1">
              <a:off x="19255950" y="9638624"/>
              <a:ext cx="7519081" cy="41617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70" name="Text Box 3036">
              <a:extLst>
                <a:ext uri="{FF2B5EF4-FFF2-40B4-BE49-F238E27FC236}">
                  <a16:creationId xmlns:a16="http://schemas.microsoft.com/office/drawing/2014/main" id="{D45E8D80-F7F6-0464-3D9F-FC3358F4A1A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775030" y="961162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7971" name="Connector: Elbow 2501">
              <a:extLst>
                <a:ext uri="{FF2B5EF4-FFF2-40B4-BE49-F238E27FC236}">
                  <a16:creationId xmlns:a16="http://schemas.microsoft.com/office/drawing/2014/main" id="{86804B4C-9569-6B79-C876-02F1D34EEA12}"/>
                </a:ext>
              </a:extLst>
            </p:cNvPr>
            <p:cNvCxnSpPr>
              <a:cxnSpLocks/>
              <a:stCxn id="7970" idx="2"/>
              <a:endCxn id="8703" idx="6"/>
            </p:cNvCxnSpPr>
            <p:nvPr/>
          </p:nvCxnSpPr>
          <p:spPr>
            <a:xfrm rot="10800000" flipV="1">
              <a:off x="19255950" y="9638624"/>
              <a:ext cx="7519081" cy="41617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72" name="Connector: Elbow 2316">
              <a:extLst>
                <a:ext uri="{FF2B5EF4-FFF2-40B4-BE49-F238E27FC236}">
                  <a16:creationId xmlns:a16="http://schemas.microsoft.com/office/drawing/2014/main" id="{766E2EC1-1C8F-8BA3-C7B0-CDCBF4445130}"/>
                </a:ext>
              </a:extLst>
            </p:cNvPr>
            <p:cNvCxnSpPr>
              <a:cxnSpLocks/>
              <a:stCxn id="7973" idx="2"/>
            </p:cNvCxnSpPr>
            <p:nvPr/>
          </p:nvCxnSpPr>
          <p:spPr>
            <a:xfrm rot="10800000" flipV="1">
              <a:off x="19030245" y="13168996"/>
              <a:ext cx="3478561" cy="69402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73" name="Text Box 3036">
              <a:extLst>
                <a:ext uri="{FF2B5EF4-FFF2-40B4-BE49-F238E27FC236}">
                  <a16:creationId xmlns:a16="http://schemas.microsoft.com/office/drawing/2014/main" id="{1D885951-2C5E-A2A0-AD52-2231B4E22F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8805" y="1314199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74" name="Connector: Elbow 2203">
              <a:extLst>
                <a:ext uri="{FF2B5EF4-FFF2-40B4-BE49-F238E27FC236}">
                  <a16:creationId xmlns:a16="http://schemas.microsoft.com/office/drawing/2014/main" id="{2CADB979-6DFB-83C4-37D1-D958BAE89E5A}"/>
                </a:ext>
              </a:extLst>
            </p:cNvPr>
            <p:cNvCxnSpPr>
              <a:cxnSpLocks/>
              <a:stCxn id="7975" idx="2"/>
              <a:endCxn id="7973" idx="6"/>
            </p:cNvCxnSpPr>
            <p:nvPr/>
          </p:nvCxnSpPr>
          <p:spPr>
            <a:xfrm rot="10800000" flipV="1">
              <a:off x="22562806" y="12833407"/>
              <a:ext cx="3240955" cy="335589"/>
            </a:xfrm>
            <a:prstGeom prst="bentConnector3">
              <a:avLst>
                <a:gd name="adj1" fmla="val 82523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75" name="Text Box 3036">
              <a:extLst>
                <a:ext uri="{FF2B5EF4-FFF2-40B4-BE49-F238E27FC236}">
                  <a16:creationId xmlns:a16="http://schemas.microsoft.com/office/drawing/2014/main" id="{08F231A0-8E7F-9B9B-5F47-7FB81A99422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3760" y="1280640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76" name="Text Box 3036">
              <a:extLst>
                <a:ext uri="{FF2B5EF4-FFF2-40B4-BE49-F238E27FC236}">
                  <a16:creationId xmlns:a16="http://schemas.microsoft.com/office/drawing/2014/main" id="{9760ACCE-D293-9388-A45A-1A6E44BBAE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0326" y="1302438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77" name="Text Box 3036">
              <a:extLst>
                <a:ext uri="{FF2B5EF4-FFF2-40B4-BE49-F238E27FC236}">
                  <a16:creationId xmlns:a16="http://schemas.microsoft.com/office/drawing/2014/main" id="{F3E75750-D963-7D66-8DF0-3430FA6DBB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94949" y="1324543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78" name="Text Box 3036">
              <a:extLst>
                <a:ext uri="{FF2B5EF4-FFF2-40B4-BE49-F238E27FC236}">
                  <a16:creationId xmlns:a16="http://schemas.microsoft.com/office/drawing/2014/main" id="{C4D81241-5FC7-86DF-ADE6-6227EF1C070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0785" y="1353456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79" name="Text Box 3036">
              <a:extLst>
                <a:ext uri="{FF2B5EF4-FFF2-40B4-BE49-F238E27FC236}">
                  <a16:creationId xmlns:a16="http://schemas.microsoft.com/office/drawing/2014/main" id="{58382B01-6DA3-1473-9DC8-7C383824297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3949" y="1376483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80" name="Connector: Elbow 2203">
              <a:extLst>
                <a:ext uri="{FF2B5EF4-FFF2-40B4-BE49-F238E27FC236}">
                  <a16:creationId xmlns:a16="http://schemas.microsoft.com/office/drawing/2014/main" id="{C180DEEB-8262-035F-FCAF-4CFE209B84AA}"/>
                </a:ext>
              </a:extLst>
            </p:cNvPr>
            <p:cNvCxnSpPr>
              <a:cxnSpLocks/>
              <a:stCxn id="7976" idx="2"/>
              <a:endCxn id="7973" idx="6"/>
            </p:cNvCxnSpPr>
            <p:nvPr/>
          </p:nvCxnSpPr>
          <p:spPr>
            <a:xfrm rot="10800000" flipV="1">
              <a:off x="22562806" y="13051379"/>
              <a:ext cx="3237521" cy="1176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1" name="Connector: Elbow 2203">
              <a:extLst>
                <a:ext uri="{FF2B5EF4-FFF2-40B4-BE49-F238E27FC236}">
                  <a16:creationId xmlns:a16="http://schemas.microsoft.com/office/drawing/2014/main" id="{6CB1C991-C478-8B86-177B-3BF670CB2F11}"/>
                </a:ext>
              </a:extLst>
            </p:cNvPr>
            <p:cNvCxnSpPr>
              <a:cxnSpLocks/>
              <a:stCxn id="7977" idx="2"/>
              <a:endCxn id="7973" idx="6"/>
            </p:cNvCxnSpPr>
            <p:nvPr/>
          </p:nvCxnSpPr>
          <p:spPr>
            <a:xfrm rot="10800000">
              <a:off x="22562805" y="13168998"/>
              <a:ext cx="3232144" cy="103437"/>
            </a:xfrm>
            <a:prstGeom prst="bentConnector3">
              <a:avLst>
                <a:gd name="adj1" fmla="val 80863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2" name="Connector: Elbow 2203">
              <a:extLst>
                <a:ext uri="{FF2B5EF4-FFF2-40B4-BE49-F238E27FC236}">
                  <a16:creationId xmlns:a16="http://schemas.microsoft.com/office/drawing/2014/main" id="{2F1DA894-9A41-BA75-9503-0B9A3F460909}"/>
                </a:ext>
              </a:extLst>
            </p:cNvPr>
            <p:cNvCxnSpPr>
              <a:cxnSpLocks/>
              <a:stCxn id="7978" idx="2"/>
              <a:endCxn id="7973" idx="6"/>
            </p:cNvCxnSpPr>
            <p:nvPr/>
          </p:nvCxnSpPr>
          <p:spPr>
            <a:xfrm rot="10800000">
              <a:off x="22562805" y="13168998"/>
              <a:ext cx="3237980" cy="392569"/>
            </a:xfrm>
            <a:prstGeom prst="bentConnector3">
              <a:avLst>
                <a:gd name="adj1" fmla="val 82715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3" name="Connector: Elbow 2203">
              <a:extLst>
                <a:ext uri="{FF2B5EF4-FFF2-40B4-BE49-F238E27FC236}">
                  <a16:creationId xmlns:a16="http://schemas.microsoft.com/office/drawing/2014/main" id="{FF0CEA8E-AC7D-7E64-BEB7-2D9E1AD179FA}"/>
                </a:ext>
              </a:extLst>
            </p:cNvPr>
            <p:cNvCxnSpPr>
              <a:cxnSpLocks/>
              <a:stCxn id="7979" idx="2"/>
              <a:endCxn id="7984" idx="6"/>
            </p:cNvCxnSpPr>
            <p:nvPr/>
          </p:nvCxnSpPr>
          <p:spPr>
            <a:xfrm rot="10800000">
              <a:off x="22709301" y="13705536"/>
              <a:ext cx="3094648" cy="862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84" name="Text Box 3036">
              <a:extLst>
                <a:ext uri="{FF2B5EF4-FFF2-40B4-BE49-F238E27FC236}">
                  <a16:creationId xmlns:a16="http://schemas.microsoft.com/office/drawing/2014/main" id="{964748E4-0F47-C441-5DC7-E47A8B0E93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55301" y="1367853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85" name="Connector: Elbow 2316">
              <a:extLst>
                <a:ext uri="{FF2B5EF4-FFF2-40B4-BE49-F238E27FC236}">
                  <a16:creationId xmlns:a16="http://schemas.microsoft.com/office/drawing/2014/main" id="{8751414E-7392-30DC-9D46-F9F6D82E19A4}"/>
                </a:ext>
              </a:extLst>
            </p:cNvPr>
            <p:cNvCxnSpPr>
              <a:cxnSpLocks/>
              <a:stCxn id="7984" idx="2"/>
            </p:cNvCxnSpPr>
            <p:nvPr/>
          </p:nvCxnSpPr>
          <p:spPr>
            <a:xfrm rot="10800000" flipV="1">
              <a:off x="19030245" y="13705534"/>
              <a:ext cx="3625057" cy="1574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86" name="Text Box 3036">
              <a:extLst>
                <a:ext uri="{FF2B5EF4-FFF2-40B4-BE49-F238E27FC236}">
                  <a16:creationId xmlns:a16="http://schemas.microsoft.com/office/drawing/2014/main" id="{F966E874-5850-2C1D-23D5-4C0FB221A2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5440" y="1277928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87" name="Text Box 3036">
              <a:extLst>
                <a:ext uri="{FF2B5EF4-FFF2-40B4-BE49-F238E27FC236}">
                  <a16:creationId xmlns:a16="http://schemas.microsoft.com/office/drawing/2014/main" id="{ED27921C-768D-2136-664D-44178C1C52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9398" y="1299568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88" name="Text Box 3036">
              <a:extLst>
                <a:ext uri="{FF2B5EF4-FFF2-40B4-BE49-F238E27FC236}">
                  <a16:creationId xmlns:a16="http://schemas.microsoft.com/office/drawing/2014/main" id="{67C2C306-524D-ED73-B0F6-1BB674D5C5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9398" y="1326300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89" name="Text Box 3036">
              <a:extLst>
                <a:ext uri="{FF2B5EF4-FFF2-40B4-BE49-F238E27FC236}">
                  <a16:creationId xmlns:a16="http://schemas.microsoft.com/office/drawing/2014/main" id="{590AFC5F-7E3F-BEE2-4F04-75857E81E1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2650" y="1348953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90" name="Text Box 3036">
              <a:extLst>
                <a:ext uri="{FF2B5EF4-FFF2-40B4-BE49-F238E27FC236}">
                  <a16:creationId xmlns:a16="http://schemas.microsoft.com/office/drawing/2014/main" id="{790CC4CE-9A45-71D6-243C-5E7BA669DA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6249" y="1374500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91" name="Connector: Elbow 2239">
              <a:extLst>
                <a:ext uri="{FF2B5EF4-FFF2-40B4-BE49-F238E27FC236}">
                  <a16:creationId xmlns:a16="http://schemas.microsoft.com/office/drawing/2014/main" id="{3B7EF035-1E9F-9676-12C6-96519A070E98}"/>
                </a:ext>
              </a:extLst>
            </p:cNvPr>
            <p:cNvCxnSpPr>
              <a:cxnSpLocks/>
              <a:stCxn id="7986" idx="2"/>
              <a:endCxn id="2080" idx="3"/>
            </p:cNvCxnSpPr>
            <p:nvPr/>
          </p:nvCxnSpPr>
          <p:spPr>
            <a:xfrm rot="10800000" flipV="1">
              <a:off x="19042278" y="12806289"/>
              <a:ext cx="6333162" cy="92759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2" name="Connector: Elbow 2239">
              <a:extLst>
                <a:ext uri="{FF2B5EF4-FFF2-40B4-BE49-F238E27FC236}">
                  <a16:creationId xmlns:a16="http://schemas.microsoft.com/office/drawing/2014/main" id="{963DB471-544D-240D-FA65-B77AFBAEB51C}"/>
                </a:ext>
              </a:extLst>
            </p:cNvPr>
            <p:cNvCxnSpPr>
              <a:cxnSpLocks/>
              <a:stCxn id="7987" idx="2"/>
              <a:endCxn id="2080" idx="3"/>
            </p:cNvCxnSpPr>
            <p:nvPr/>
          </p:nvCxnSpPr>
          <p:spPr>
            <a:xfrm rot="10800000" flipV="1">
              <a:off x="19042278" y="13022685"/>
              <a:ext cx="6337120" cy="7111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3" name="Connector: Elbow 2239">
              <a:extLst>
                <a:ext uri="{FF2B5EF4-FFF2-40B4-BE49-F238E27FC236}">
                  <a16:creationId xmlns:a16="http://schemas.microsoft.com/office/drawing/2014/main" id="{7C9CD0AB-DE80-07D8-F9C4-6639C6FB826E}"/>
                </a:ext>
              </a:extLst>
            </p:cNvPr>
            <p:cNvCxnSpPr>
              <a:cxnSpLocks/>
              <a:stCxn id="7988" idx="2"/>
              <a:endCxn id="2080" idx="3"/>
            </p:cNvCxnSpPr>
            <p:nvPr/>
          </p:nvCxnSpPr>
          <p:spPr>
            <a:xfrm rot="10800000" flipV="1">
              <a:off x="19042278" y="13290005"/>
              <a:ext cx="6337120" cy="4438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4" name="Connector: Elbow 2239">
              <a:extLst>
                <a:ext uri="{FF2B5EF4-FFF2-40B4-BE49-F238E27FC236}">
                  <a16:creationId xmlns:a16="http://schemas.microsoft.com/office/drawing/2014/main" id="{AA86B70B-EA8A-C41B-342B-35EEDEC85FF9}"/>
                </a:ext>
              </a:extLst>
            </p:cNvPr>
            <p:cNvCxnSpPr>
              <a:cxnSpLocks/>
              <a:stCxn id="7989" idx="2"/>
              <a:endCxn id="2080" idx="3"/>
            </p:cNvCxnSpPr>
            <p:nvPr/>
          </p:nvCxnSpPr>
          <p:spPr>
            <a:xfrm rot="10800000" flipV="1">
              <a:off x="19042278" y="13516539"/>
              <a:ext cx="6340372" cy="2173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5" name="Connector: Elbow 2239">
              <a:extLst>
                <a:ext uri="{FF2B5EF4-FFF2-40B4-BE49-F238E27FC236}">
                  <a16:creationId xmlns:a16="http://schemas.microsoft.com/office/drawing/2014/main" id="{7BC71284-AD41-BE2F-4DF2-7FFC4F821E0B}"/>
                </a:ext>
              </a:extLst>
            </p:cNvPr>
            <p:cNvCxnSpPr>
              <a:cxnSpLocks/>
              <a:stCxn id="7990" idx="2"/>
              <a:endCxn id="2080" idx="3"/>
            </p:cNvCxnSpPr>
            <p:nvPr/>
          </p:nvCxnSpPr>
          <p:spPr>
            <a:xfrm rot="10800000">
              <a:off x="19042279" y="13733884"/>
              <a:ext cx="6333971" cy="38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6" name="Connector: Elbow 2501">
              <a:extLst>
                <a:ext uri="{FF2B5EF4-FFF2-40B4-BE49-F238E27FC236}">
                  <a16:creationId xmlns:a16="http://schemas.microsoft.com/office/drawing/2014/main" id="{F43AB242-D72E-065A-9B6F-64073C4FF777}"/>
                </a:ext>
              </a:extLst>
            </p:cNvPr>
            <p:cNvCxnSpPr>
              <a:cxnSpLocks/>
              <a:stCxn id="7597" idx="2"/>
              <a:endCxn id="8694" idx="6"/>
            </p:cNvCxnSpPr>
            <p:nvPr/>
          </p:nvCxnSpPr>
          <p:spPr>
            <a:xfrm rot="10800000" flipV="1">
              <a:off x="19253975" y="9657913"/>
              <a:ext cx="7419961" cy="43712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7" name="Connector: Elbow 2484">
              <a:extLst>
                <a:ext uri="{FF2B5EF4-FFF2-40B4-BE49-F238E27FC236}">
                  <a16:creationId xmlns:a16="http://schemas.microsoft.com/office/drawing/2014/main" id="{A03D092A-1A5A-B9FD-FB87-D4F223E01252}"/>
                </a:ext>
              </a:extLst>
            </p:cNvPr>
            <p:cNvCxnSpPr>
              <a:cxnSpLocks/>
              <a:stCxn id="7597" idx="2"/>
              <a:endCxn id="8694" idx="6"/>
            </p:cNvCxnSpPr>
            <p:nvPr/>
          </p:nvCxnSpPr>
          <p:spPr>
            <a:xfrm rot="10800000" flipV="1">
              <a:off x="19253975" y="9657913"/>
              <a:ext cx="7419961" cy="43712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8" name="Connector: Elbow 2483">
              <a:extLst>
                <a:ext uri="{FF2B5EF4-FFF2-40B4-BE49-F238E27FC236}">
                  <a16:creationId xmlns:a16="http://schemas.microsoft.com/office/drawing/2014/main" id="{CF49C923-1353-BFFA-A016-27669320D392}"/>
                </a:ext>
              </a:extLst>
            </p:cNvPr>
            <p:cNvCxnSpPr>
              <a:cxnSpLocks/>
              <a:stCxn id="7742" idx="2"/>
              <a:endCxn id="2092" idx="3"/>
            </p:cNvCxnSpPr>
            <p:nvPr/>
          </p:nvCxnSpPr>
          <p:spPr>
            <a:xfrm rot="10800000" flipV="1">
              <a:off x="19040303" y="9850082"/>
              <a:ext cx="4049606" cy="411256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9" name="Connector: Elbow 2483">
              <a:extLst>
                <a:ext uri="{FF2B5EF4-FFF2-40B4-BE49-F238E27FC236}">
                  <a16:creationId xmlns:a16="http://schemas.microsoft.com/office/drawing/2014/main" id="{709F7529-7927-3B45-CACE-9475BC0C1B12}"/>
                </a:ext>
              </a:extLst>
            </p:cNvPr>
            <p:cNvCxnSpPr>
              <a:cxnSpLocks/>
              <a:stCxn id="7742" idx="2"/>
              <a:endCxn id="2092" idx="3"/>
            </p:cNvCxnSpPr>
            <p:nvPr/>
          </p:nvCxnSpPr>
          <p:spPr>
            <a:xfrm rot="10800000" flipV="1">
              <a:off x="19040303" y="9850082"/>
              <a:ext cx="4049606" cy="411256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0" name="Connector: Elbow 1570">
              <a:extLst>
                <a:ext uri="{FF2B5EF4-FFF2-40B4-BE49-F238E27FC236}">
                  <a16:creationId xmlns:a16="http://schemas.microsoft.com/office/drawing/2014/main" id="{0A259D43-2C42-749E-748C-F8A312307E18}"/>
                </a:ext>
              </a:extLst>
            </p:cNvPr>
            <p:cNvCxnSpPr>
              <a:cxnSpLocks/>
              <a:stCxn id="7590" idx="2"/>
              <a:endCxn id="7742" idx="6"/>
            </p:cNvCxnSpPr>
            <p:nvPr/>
          </p:nvCxnSpPr>
          <p:spPr>
            <a:xfrm rot="10800000" flipV="1">
              <a:off x="23144835" y="8518341"/>
              <a:ext cx="1849829" cy="1331742"/>
            </a:xfrm>
            <a:prstGeom prst="bentConnector3">
              <a:avLst>
                <a:gd name="adj1" fmla="val 535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1" name="Connector: Elbow 2467">
              <a:extLst>
                <a:ext uri="{FF2B5EF4-FFF2-40B4-BE49-F238E27FC236}">
                  <a16:creationId xmlns:a16="http://schemas.microsoft.com/office/drawing/2014/main" id="{7E8B0C6C-F134-1457-4408-E4672D76D205}"/>
                </a:ext>
              </a:extLst>
            </p:cNvPr>
            <p:cNvCxnSpPr>
              <a:cxnSpLocks/>
              <a:stCxn id="7589" idx="2"/>
              <a:endCxn id="8685" idx="6"/>
            </p:cNvCxnSpPr>
            <p:nvPr/>
          </p:nvCxnSpPr>
          <p:spPr>
            <a:xfrm rot="10800000" flipV="1">
              <a:off x="19255949" y="9644214"/>
              <a:ext cx="7597602" cy="46136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2" name="Connector: Elbow 2467">
              <a:extLst>
                <a:ext uri="{FF2B5EF4-FFF2-40B4-BE49-F238E27FC236}">
                  <a16:creationId xmlns:a16="http://schemas.microsoft.com/office/drawing/2014/main" id="{11C84295-152A-C82B-F019-4BCE833750C3}"/>
                </a:ext>
              </a:extLst>
            </p:cNvPr>
            <p:cNvCxnSpPr>
              <a:cxnSpLocks/>
              <a:stCxn id="7589" idx="2"/>
              <a:endCxn id="8685" idx="6"/>
            </p:cNvCxnSpPr>
            <p:nvPr/>
          </p:nvCxnSpPr>
          <p:spPr>
            <a:xfrm rot="10800000" flipV="1">
              <a:off x="19255949" y="9644214"/>
              <a:ext cx="7597602" cy="46136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3" name="Connector: Elbow 2466">
              <a:extLst>
                <a:ext uri="{FF2B5EF4-FFF2-40B4-BE49-F238E27FC236}">
                  <a16:creationId xmlns:a16="http://schemas.microsoft.com/office/drawing/2014/main" id="{32CBCD31-0C49-CBFD-11EF-EA4FBB375F6F}"/>
                </a:ext>
              </a:extLst>
            </p:cNvPr>
            <p:cNvCxnSpPr>
              <a:cxnSpLocks/>
              <a:stCxn id="7586" idx="2"/>
              <a:endCxn id="2104" idx="3"/>
            </p:cNvCxnSpPr>
            <p:nvPr/>
          </p:nvCxnSpPr>
          <p:spPr>
            <a:xfrm rot="10800000" flipV="1">
              <a:off x="19042279" y="9784203"/>
              <a:ext cx="4116123" cy="44072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4" name="Connector: Elbow 2466">
              <a:extLst>
                <a:ext uri="{FF2B5EF4-FFF2-40B4-BE49-F238E27FC236}">
                  <a16:creationId xmlns:a16="http://schemas.microsoft.com/office/drawing/2014/main" id="{1D1D7D7D-EE42-C24D-4762-ADB1A6545667}"/>
                </a:ext>
              </a:extLst>
            </p:cNvPr>
            <p:cNvCxnSpPr>
              <a:cxnSpLocks/>
              <a:stCxn id="7586" idx="2"/>
              <a:endCxn id="2104" idx="3"/>
            </p:cNvCxnSpPr>
            <p:nvPr/>
          </p:nvCxnSpPr>
          <p:spPr>
            <a:xfrm rot="10800000" flipV="1">
              <a:off x="19042279" y="9784203"/>
              <a:ext cx="4116123" cy="44072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5" name="Connector: Elbow 2316">
              <a:extLst>
                <a:ext uri="{FF2B5EF4-FFF2-40B4-BE49-F238E27FC236}">
                  <a16:creationId xmlns:a16="http://schemas.microsoft.com/office/drawing/2014/main" id="{10408516-57D4-1D08-EEDF-E6B24BEBD0D2}"/>
                </a:ext>
              </a:extLst>
            </p:cNvPr>
            <p:cNvCxnSpPr>
              <a:cxnSpLocks/>
              <a:stCxn id="8006" idx="2"/>
              <a:endCxn id="2094" idx="3"/>
            </p:cNvCxnSpPr>
            <p:nvPr/>
          </p:nvCxnSpPr>
          <p:spPr>
            <a:xfrm rot="10800000" flipV="1">
              <a:off x="19040304" y="13100905"/>
              <a:ext cx="3469275" cy="9908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06" name="Text Box 3036">
              <a:extLst>
                <a:ext uri="{FF2B5EF4-FFF2-40B4-BE49-F238E27FC236}">
                  <a16:creationId xmlns:a16="http://schemas.microsoft.com/office/drawing/2014/main" id="{61CA3A5D-2C29-8209-A48C-2ABC5B10BA2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9578" y="1307390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07" name="Text Box 3036">
              <a:extLst>
                <a:ext uri="{FF2B5EF4-FFF2-40B4-BE49-F238E27FC236}">
                  <a16:creationId xmlns:a16="http://schemas.microsoft.com/office/drawing/2014/main" id="{D6A9C885-3256-2912-EB43-9F048E1AF3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57176" y="1378247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008" name="Connector: Elbow 2316">
              <a:extLst>
                <a:ext uri="{FF2B5EF4-FFF2-40B4-BE49-F238E27FC236}">
                  <a16:creationId xmlns:a16="http://schemas.microsoft.com/office/drawing/2014/main" id="{34348CC8-E6C2-FB3A-D811-428394164F2A}"/>
                </a:ext>
              </a:extLst>
            </p:cNvPr>
            <p:cNvCxnSpPr>
              <a:cxnSpLocks/>
              <a:stCxn id="8007" idx="2"/>
              <a:endCxn id="2094" idx="3"/>
            </p:cNvCxnSpPr>
            <p:nvPr/>
          </p:nvCxnSpPr>
          <p:spPr>
            <a:xfrm rot="10800000" flipV="1">
              <a:off x="19040304" y="13809471"/>
              <a:ext cx="3616873" cy="2823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09" name="Text Box 3036">
              <a:extLst>
                <a:ext uri="{FF2B5EF4-FFF2-40B4-BE49-F238E27FC236}">
                  <a16:creationId xmlns:a16="http://schemas.microsoft.com/office/drawing/2014/main" id="{CE2A8BCB-97A8-4247-BF6B-1A01A3C7FA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8595" y="1300098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0" name="Text Box 3036">
              <a:extLst>
                <a:ext uri="{FF2B5EF4-FFF2-40B4-BE49-F238E27FC236}">
                  <a16:creationId xmlns:a16="http://schemas.microsoft.com/office/drawing/2014/main" id="{015C535B-8A44-BC8F-3B8C-0794FC514D8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55854" y="1384456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011" name="Connector: Elbow 2316">
              <a:extLst>
                <a:ext uri="{FF2B5EF4-FFF2-40B4-BE49-F238E27FC236}">
                  <a16:creationId xmlns:a16="http://schemas.microsoft.com/office/drawing/2014/main" id="{F12B2C2A-15F4-A11D-E94F-7C5EBFA64F5D}"/>
                </a:ext>
              </a:extLst>
            </p:cNvPr>
            <p:cNvCxnSpPr>
              <a:cxnSpLocks/>
              <a:stCxn id="8009" idx="2"/>
              <a:endCxn id="2106" idx="3"/>
            </p:cNvCxnSpPr>
            <p:nvPr/>
          </p:nvCxnSpPr>
          <p:spPr>
            <a:xfrm rot="10800000" flipV="1">
              <a:off x="19042279" y="13027980"/>
              <a:ext cx="3466317" cy="12925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12" name="Connector: Elbow 2316">
              <a:extLst>
                <a:ext uri="{FF2B5EF4-FFF2-40B4-BE49-F238E27FC236}">
                  <a16:creationId xmlns:a16="http://schemas.microsoft.com/office/drawing/2014/main" id="{23854631-5BA6-9CCB-03F5-5E162634E8CF}"/>
                </a:ext>
              </a:extLst>
            </p:cNvPr>
            <p:cNvCxnSpPr>
              <a:cxnSpLocks/>
              <a:stCxn id="8010" idx="2"/>
              <a:endCxn id="2106" idx="3"/>
            </p:cNvCxnSpPr>
            <p:nvPr/>
          </p:nvCxnSpPr>
          <p:spPr>
            <a:xfrm rot="10800000" flipV="1">
              <a:off x="19042278" y="13871564"/>
              <a:ext cx="3613576" cy="4489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13" name="Text Box 3036">
              <a:extLst>
                <a:ext uri="{FF2B5EF4-FFF2-40B4-BE49-F238E27FC236}">
                  <a16:creationId xmlns:a16="http://schemas.microsoft.com/office/drawing/2014/main" id="{F391DB66-1BB3-616F-8714-662F15ACA24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39877" y="1280510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4" name="Text Box 3036">
              <a:extLst>
                <a:ext uri="{FF2B5EF4-FFF2-40B4-BE49-F238E27FC236}">
                  <a16:creationId xmlns:a16="http://schemas.microsoft.com/office/drawing/2014/main" id="{F2A4AD32-35C2-C2A1-2FE5-875859E476F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39877" y="1303459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5" name="Text Box 3036">
              <a:extLst>
                <a:ext uri="{FF2B5EF4-FFF2-40B4-BE49-F238E27FC236}">
                  <a16:creationId xmlns:a16="http://schemas.microsoft.com/office/drawing/2014/main" id="{8B57D6D7-56A9-40E0-ABA7-B0C988F06B4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9072" y="1325781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6" name="Text Box 3036">
              <a:extLst>
                <a:ext uri="{FF2B5EF4-FFF2-40B4-BE49-F238E27FC236}">
                  <a16:creationId xmlns:a16="http://schemas.microsoft.com/office/drawing/2014/main" id="{C7BE4766-F663-0975-29AB-80766390DEA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26892" y="1350971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7" name="Text Box 3036">
              <a:extLst>
                <a:ext uri="{FF2B5EF4-FFF2-40B4-BE49-F238E27FC236}">
                  <a16:creationId xmlns:a16="http://schemas.microsoft.com/office/drawing/2014/main" id="{6C9E5D65-78C2-208E-9CAD-94C73688ADE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26011" y="1374880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018" name="Connector: Elbow 2203">
              <a:extLst>
                <a:ext uri="{FF2B5EF4-FFF2-40B4-BE49-F238E27FC236}">
                  <a16:creationId xmlns:a16="http://schemas.microsoft.com/office/drawing/2014/main" id="{A32A70AC-F136-FDAB-738B-958295BE1AF8}"/>
                </a:ext>
              </a:extLst>
            </p:cNvPr>
            <p:cNvCxnSpPr>
              <a:cxnSpLocks/>
              <a:stCxn id="8013" idx="2"/>
              <a:endCxn id="8009" idx="6"/>
            </p:cNvCxnSpPr>
            <p:nvPr/>
          </p:nvCxnSpPr>
          <p:spPr>
            <a:xfrm rot="10800000" flipV="1">
              <a:off x="22562595" y="12832102"/>
              <a:ext cx="3377282" cy="195878"/>
            </a:xfrm>
            <a:prstGeom prst="bentConnector3">
              <a:avLst>
                <a:gd name="adj1" fmla="val 8201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19" name="Connector: Elbow 2203">
              <a:extLst>
                <a:ext uri="{FF2B5EF4-FFF2-40B4-BE49-F238E27FC236}">
                  <a16:creationId xmlns:a16="http://schemas.microsoft.com/office/drawing/2014/main" id="{0EB45CA8-AA91-7B7A-3C55-25D8D91FD9FC}"/>
                </a:ext>
              </a:extLst>
            </p:cNvPr>
            <p:cNvCxnSpPr>
              <a:cxnSpLocks/>
              <a:stCxn id="8014" idx="2"/>
              <a:endCxn id="8009" idx="6"/>
            </p:cNvCxnSpPr>
            <p:nvPr/>
          </p:nvCxnSpPr>
          <p:spPr>
            <a:xfrm rot="10800000">
              <a:off x="22562595" y="13027981"/>
              <a:ext cx="3377282" cy="336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0" name="Connector: Elbow 2203">
              <a:extLst>
                <a:ext uri="{FF2B5EF4-FFF2-40B4-BE49-F238E27FC236}">
                  <a16:creationId xmlns:a16="http://schemas.microsoft.com/office/drawing/2014/main" id="{5BA79721-2A8E-8797-4E70-141F8230B215}"/>
                </a:ext>
              </a:extLst>
            </p:cNvPr>
            <p:cNvCxnSpPr>
              <a:cxnSpLocks/>
              <a:stCxn id="8015" idx="2"/>
              <a:endCxn id="8009" idx="6"/>
            </p:cNvCxnSpPr>
            <p:nvPr/>
          </p:nvCxnSpPr>
          <p:spPr>
            <a:xfrm rot="10800000">
              <a:off x="22562596" y="13027980"/>
              <a:ext cx="3386477" cy="256832"/>
            </a:xfrm>
            <a:prstGeom prst="bentConnector3">
              <a:avLst>
                <a:gd name="adj1" fmla="val 82593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1" name="Connector: Elbow 2203">
              <a:extLst>
                <a:ext uri="{FF2B5EF4-FFF2-40B4-BE49-F238E27FC236}">
                  <a16:creationId xmlns:a16="http://schemas.microsoft.com/office/drawing/2014/main" id="{11063C38-7F81-508D-2B53-71146EFF26E2}"/>
                </a:ext>
              </a:extLst>
            </p:cNvPr>
            <p:cNvCxnSpPr>
              <a:cxnSpLocks/>
              <a:stCxn id="8016" idx="2"/>
              <a:endCxn id="8009" idx="6"/>
            </p:cNvCxnSpPr>
            <p:nvPr/>
          </p:nvCxnSpPr>
          <p:spPr>
            <a:xfrm rot="10800000">
              <a:off x="22562596" y="13027980"/>
              <a:ext cx="3364297" cy="508732"/>
            </a:xfrm>
            <a:prstGeom prst="bentConnector3">
              <a:avLst>
                <a:gd name="adj1" fmla="val 8015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2" name="Connector: Elbow 2203">
              <a:extLst>
                <a:ext uri="{FF2B5EF4-FFF2-40B4-BE49-F238E27FC236}">
                  <a16:creationId xmlns:a16="http://schemas.microsoft.com/office/drawing/2014/main" id="{6DC32506-2A00-159E-6940-6FC41861DFF8}"/>
                </a:ext>
              </a:extLst>
            </p:cNvPr>
            <p:cNvCxnSpPr>
              <a:cxnSpLocks/>
              <a:stCxn id="8017" idx="2"/>
              <a:endCxn id="8010" idx="6"/>
            </p:cNvCxnSpPr>
            <p:nvPr/>
          </p:nvCxnSpPr>
          <p:spPr>
            <a:xfrm rot="10800000" flipV="1">
              <a:off x="22709855" y="13775800"/>
              <a:ext cx="3216157" cy="957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23" name="Text Box 3036">
              <a:extLst>
                <a:ext uri="{FF2B5EF4-FFF2-40B4-BE49-F238E27FC236}">
                  <a16:creationId xmlns:a16="http://schemas.microsoft.com/office/drawing/2014/main" id="{BD825955-FD1C-8624-92B6-3336738316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1138" y="1287595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24" name="Text Box 3036">
              <a:extLst>
                <a:ext uri="{FF2B5EF4-FFF2-40B4-BE49-F238E27FC236}">
                  <a16:creationId xmlns:a16="http://schemas.microsoft.com/office/drawing/2014/main" id="{48D7BE60-F127-19A2-6D33-F853889865B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3631" y="1309364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25" name="Text Box 3036">
              <a:extLst>
                <a:ext uri="{FF2B5EF4-FFF2-40B4-BE49-F238E27FC236}">
                  <a16:creationId xmlns:a16="http://schemas.microsoft.com/office/drawing/2014/main" id="{F72A3EB7-7725-472F-C543-3D3F111C1BE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52826" y="1333220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26" name="Text Box 3036">
              <a:extLst>
                <a:ext uri="{FF2B5EF4-FFF2-40B4-BE49-F238E27FC236}">
                  <a16:creationId xmlns:a16="http://schemas.microsoft.com/office/drawing/2014/main" id="{6F210305-865C-1A6D-2C8A-CE5E3379BC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31550" y="1356610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27" name="Text Box 3036">
              <a:extLst>
                <a:ext uri="{FF2B5EF4-FFF2-40B4-BE49-F238E27FC236}">
                  <a16:creationId xmlns:a16="http://schemas.microsoft.com/office/drawing/2014/main" id="{9033193E-34BF-0BBE-9A1F-4924DE46B6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26600" y="138141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028" name="Connector: Elbow 2203">
              <a:extLst>
                <a:ext uri="{FF2B5EF4-FFF2-40B4-BE49-F238E27FC236}">
                  <a16:creationId xmlns:a16="http://schemas.microsoft.com/office/drawing/2014/main" id="{8223912D-7970-334A-D70B-712020E3B3C9}"/>
                </a:ext>
              </a:extLst>
            </p:cNvPr>
            <p:cNvCxnSpPr>
              <a:cxnSpLocks/>
              <a:stCxn id="8027" idx="2"/>
              <a:endCxn id="8007" idx="6"/>
            </p:cNvCxnSpPr>
            <p:nvPr/>
          </p:nvCxnSpPr>
          <p:spPr>
            <a:xfrm rot="10800000">
              <a:off x="22711176" y="13809473"/>
              <a:ext cx="3215424" cy="316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9" name="Connector: Elbow 2203">
              <a:extLst>
                <a:ext uri="{FF2B5EF4-FFF2-40B4-BE49-F238E27FC236}">
                  <a16:creationId xmlns:a16="http://schemas.microsoft.com/office/drawing/2014/main" id="{3F1F91BE-4090-2964-B41D-D605174589CD}"/>
                </a:ext>
              </a:extLst>
            </p:cNvPr>
            <p:cNvCxnSpPr>
              <a:cxnSpLocks/>
              <a:stCxn id="8023" idx="2"/>
              <a:endCxn id="8006" idx="6"/>
            </p:cNvCxnSpPr>
            <p:nvPr/>
          </p:nvCxnSpPr>
          <p:spPr>
            <a:xfrm rot="10800000" flipV="1">
              <a:off x="22563578" y="12902954"/>
              <a:ext cx="3377560" cy="197951"/>
            </a:xfrm>
            <a:prstGeom prst="bentConnector3">
              <a:avLst>
                <a:gd name="adj1" fmla="val 83207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0" name="Connector: Elbow 2203">
              <a:extLst>
                <a:ext uri="{FF2B5EF4-FFF2-40B4-BE49-F238E27FC236}">
                  <a16:creationId xmlns:a16="http://schemas.microsoft.com/office/drawing/2014/main" id="{8D987910-B17F-87EC-106C-4655E2E6020A}"/>
                </a:ext>
              </a:extLst>
            </p:cNvPr>
            <p:cNvCxnSpPr>
              <a:cxnSpLocks/>
              <a:stCxn id="8024" idx="2"/>
              <a:endCxn id="8006" idx="6"/>
            </p:cNvCxnSpPr>
            <p:nvPr/>
          </p:nvCxnSpPr>
          <p:spPr>
            <a:xfrm rot="10800000">
              <a:off x="22563579" y="13100907"/>
              <a:ext cx="3380053" cy="197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1" name="Connector: Elbow 2203">
              <a:extLst>
                <a:ext uri="{FF2B5EF4-FFF2-40B4-BE49-F238E27FC236}">
                  <a16:creationId xmlns:a16="http://schemas.microsoft.com/office/drawing/2014/main" id="{E49ADF76-C55B-351C-994C-974A92F45EB4}"/>
                </a:ext>
              </a:extLst>
            </p:cNvPr>
            <p:cNvCxnSpPr>
              <a:cxnSpLocks/>
              <a:stCxn id="8025" idx="2"/>
              <a:endCxn id="8006" idx="6"/>
            </p:cNvCxnSpPr>
            <p:nvPr/>
          </p:nvCxnSpPr>
          <p:spPr>
            <a:xfrm rot="10800000">
              <a:off x="22563578" y="13100907"/>
              <a:ext cx="3389248" cy="258297"/>
            </a:xfrm>
            <a:prstGeom prst="bentConnector3">
              <a:avLst>
                <a:gd name="adj1" fmla="val 82839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2" name="Connector: Elbow 2203">
              <a:extLst>
                <a:ext uri="{FF2B5EF4-FFF2-40B4-BE49-F238E27FC236}">
                  <a16:creationId xmlns:a16="http://schemas.microsoft.com/office/drawing/2014/main" id="{159CCD2A-614A-F273-67C3-FC8C833E1B00}"/>
                </a:ext>
              </a:extLst>
            </p:cNvPr>
            <p:cNvCxnSpPr>
              <a:cxnSpLocks/>
              <a:stCxn id="8026" idx="2"/>
              <a:endCxn id="8006" idx="6"/>
            </p:cNvCxnSpPr>
            <p:nvPr/>
          </p:nvCxnSpPr>
          <p:spPr>
            <a:xfrm rot="10800000">
              <a:off x="22563578" y="13100907"/>
              <a:ext cx="3367972" cy="492201"/>
            </a:xfrm>
            <a:prstGeom prst="bentConnector3">
              <a:avLst>
                <a:gd name="adj1" fmla="val 82194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33" name="Text Box 3036">
              <a:extLst>
                <a:ext uri="{FF2B5EF4-FFF2-40B4-BE49-F238E27FC236}">
                  <a16:creationId xmlns:a16="http://schemas.microsoft.com/office/drawing/2014/main" id="{1FEC44E3-B54D-5014-2B33-1C558338FB0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6871" y="1283914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4" name="Text Box 3036">
              <a:extLst>
                <a:ext uri="{FF2B5EF4-FFF2-40B4-BE49-F238E27FC236}">
                  <a16:creationId xmlns:a16="http://schemas.microsoft.com/office/drawing/2014/main" id="{BB094B2C-9823-074B-56C8-9E1ABFBA63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3154" y="1286166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5" name="Text Box 3036">
              <a:extLst>
                <a:ext uri="{FF2B5EF4-FFF2-40B4-BE49-F238E27FC236}">
                  <a16:creationId xmlns:a16="http://schemas.microsoft.com/office/drawing/2014/main" id="{4B2AB6F4-45BF-22AB-4D1A-90F1E86569E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3156" y="1306737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6" name="Text Box 3036">
              <a:extLst>
                <a:ext uri="{FF2B5EF4-FFF2-40B4-BE49-F238E27FC236}">
                  <a16:creationId xmlns:a16="http://schemas.microsoft.com/office/drawing/2014/main" id="{64DF8B26-77D4-7DE6-5C47-C0A086A0E2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7867" y="1311513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7" name="Text Box 3036">
              <a:extLst>
                <a:ext uri="{FF2B5EF4-FFF2-40B4-BE49-F238E27FC236}">
                  <a16:creationId xmlns:a16="http://schemas.microsoft.com/office/drawing/2014/main" id="{9EA93B76-960C-C80F-367F-03B5BF8F5D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3158" y="1330282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8" name="Text Box 3036">
              <a:extLst>
                <a:ext uri="{FF2B5EF4-FFF2-40B4-BE49-F238E27FC236}">
                  <a16:creationId xmlns:a16="http://schemas.microsoft.com/office/drawing/2014/main" id="{500533DD-DDE0-685C-6B23-18A55B2DA4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7869" y="1333300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9" name="Text Box 3036">
              <a:extLst>
                <a:ext uri="{FF2B5EF4-FFF2-40B4-BE49-F238E27FC236}">
                  <a16:creationId xmlns:a16="http://schemas.microsoft.com/office/drawing/2014/main" id="{012DF844-2763-C5FF-B2B4-8467486405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3158" y="1353041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40" name="Text Box 3036">
              <a:extLst>
                <a:ext uri="{FF2B5EF4-FFF2-40B4-BE49-F238E27FC236}">
                  <a16:creationId xmlns:a16="http://schemas.microsoft.com/office/drawing/2014/main" id="{7C65E1DD-9110-707A-C1B8-78A286CE36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9445" y="1358792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41" name="Text Box 3036">
              <a:extLst>
                <a:ext uri="{FF2B5EF4-FFF2-40B4-BE49-F238E27FC236}">
                  <a16:creationId xmlns:a16="http://schemas.microsoft.com/office/drawing/2014/main" id="{5C183782-50C4-579F-95FB-D10BD22CEB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1589" y="1377286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42" name="Text Box 3036">
              <a:extLst>
                <a:ext uri="{FF2B5EF4-FFF2-40B4-BE49-F238E27FC236}">
                  <a16:creationId xmlns:a16="http://schemas.microsoft.com/office/drawing/2014/main" id="{49CE4AE9-7EB2-2443-E42A-7AB29F4A9D4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1589" y="1381256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43" name="Connector: Elbow 2239">
              <a:extLst>
                <a:ext uri="{FF2B5EF4-FFF2-40B4-BE49-F238E27FC236}">
                  <a16:creationId xmlns:a16="http://schemas.microsoft.com/office/drawing/2014/main" id="{C2611010-C8F5-6D1B-A13B-79436840D0F5}"/>
                </a:ext>
              </a:extLst>
            </p:cNvPr>
            <p:cNvCxnSpPr>
              <a:cxnSpLocks/>
              <a:endCxn id="2092" idx="3"/>
            </p:cNvCxnSpPr>
            <p:nvPr/>
          </p:nvCxnSpPr>
          <p:spPr>
            <a:xfrm rot="10800000" flipV="1">
              <a:off x="19040303" y="12813890"/>
              <a:ext cx="6613500" cy="11487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4" name="Connector: Elbow 2239">
              <a:extLst>
                <a:ext uri="{FF2B5EF4-FFF2-40B4-BE49-F238E27FC236}">
                  <a16:creationId xmlns:a16="http://schemas.microsoft.com/office/drawing/2014/main" id="{49F90BD3-A484-A1F1-C91C-D58378B64484}"/>
                </a:ext>
              </a:extLst>
            </p:cNvPr>
            <p:cNvCxnSpPr>
              <a:cxnSpLocks/>
              <a:stCxn id="8035" idx="2"/>
              <a:endCxn id="2092" idx="3"/>
            </p:cNvCxnSpPr>
            <p:nvPr/>
          </p:nvCxnSpPr>
          <p:spPr>
            <a:xfrm rot="10800000" flipV="1">
              <a:off x="19040304" y="13094370"/>
              <a:ext cx="6342853" cy="86827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5" name="Connector: Elbow 2239">
              <a:extLst>
                <a:ext uri="{FF2B5EF4-FFF2-40B4-BE49-F238E27FC236}">
                  <a16:creationId xmlns:a16="http://schemas.microsoft.com/office/drawing/2014/main" id="{4B47409A-CB07-9920-8102-376D9F77E128}"/>
                </a:ext>
              </a:extLst>
            </p:cNvPr>
            <p:cNvCxnSpPr>
              <a:cxnSpLocks/>
              <a:stCxn id="8037" idx="2"/>
              <a:endCxn id="2092" idx="3"/>
            </p:cNvCxnSpPr>
            <p:nvPr/>
          </p:nvCxnSpPr>
          <p:spPr>
            <a:xfrm rot="10800000" flipV="1">
              <a:off x="19040304" y="13329828"/>
              <a:ext cx="6342855" cy="6328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6" name="Connector: Elbow 2239">
              <a:extLst>
                <a:ext uri="{FF2B5EF4-FFF2-40B4-BE49-F238E27FC236}">
                  <a16:creationId xmlns:a16="http://schemas.microsoft.com/office/drawing/2014/main" id="{7B25C5EF-16DB-1BC3-BB67-66779E04C152}"/>
                </a:ext>
              </a:extLst>
            </p:cNvPr>
            <p:cNvCxnSpPr>
              <a:cxnSpLocks/>
              <a:stCxn id="8039" idx="2"/>
              <a:endCxn id="2092" idx="3"/>
            </p:cNvCxnSpPr>
            <p:nvPr/>
          </p:nvCxnSpPr>
          <p:spPr>
            <a:xfrm rot="10800000" flipV="1">
              <a:off x="19040304" y="13557410"/>
              <a:ext cx="6342855" cy="4052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7" name="Connector: Elbow 2239">
              <a:extLst>
                <a:ext uri="{FF2B5EF4-FFF2-40B4-BE49-F238E27FC236}">
                  <a16:creationId xmlns:a16="http://schemas.microsoft.com/office/drawing/2014/main" id="{05CF42D5-DD9C-530C-2BCF-C4175698BBCE}"/>
                </a:ext>
              </a:extLst>
            </p:cNvPr>
            <p:cNvCxnSpPr>
              <a:cxnSpLocks/>
              <a:stCxn id="8041" idx="2"/>
              <a:endCxn id="2092" idx="3"/>
            </p:cNvCxnSpPr>
            <p:nvPr/>
          </p:nvCxnSpPr>
          <p:spPr>
            <a:xfrm rot="10800000" flipV="1">
              <a:off x="19040303" y="13799862"/>
              <a:ext cx="6341286" cy="1627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8" name="Connector: Elbow 2239">
              <a:extLst>
                <a:ext uri="{FF2B5EF4-FFF2-40B4-BE49-F238E27FC236}">
                  <a16:creationId xmlns:a16="http://schemas.microsoft.com/office/drawing/2014/main" id="{CFE0B50A-F7F8-5FE6-1277-77C7853BC838}"/>
                </a:ext>
              </a:extLst>
            </p:cNvPr>
            <p:cNvCxnSpPr>
              <a:cxnSpLocks/>
              <a:stCxn id="8034" idx="2"/>
              <a:endCxn id="2104" idx="3"/>
            </p:cNvCxnSpPr>
            <p:nvPr/>
          </p:nvCxnSpPr>
          <p:spPr>
            <a:xfrm rot="10800000" flipV="1">
              <a:off x="19042278" y="12888667"/>
              <a:ext cx="6340876" cy="13027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9" name="Connector: Elbow 2239">
              <a:extLst>
                <a:ext uri="{FF2B5EF4-FFF2-40B4-BE49-F238E27FC236}">
                  <a16:creationId xmlns:a16="http://schemas.microsoft.com/office/drawing/2014/main" id="{E9320F90-053F-FBCD-143E-51596591DAA3}"/>
                </a:ext>
              </a:extLst>
            </p:cNvPr>
            <p:cNvCxnSpPr>
              <a:cxnSpLocks/>
              <a:stCxn id="8036" idx="2"/>
              <a:endCxn id="2104" idx="3"/>
            </p:cNvCxnSpPr>
            <p:nvPr/>
          </p:nvCxnSpPr>
          <p:spPr>
            <a:xfrm rot="10800000" flipV="1">
              <a:off x="19042279" y="13142131"/>
              <a:ext cx="6345589" cy="104927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0" name="Connector: Elbow 2239">
              <a:extLst>
                <a:ext uri="{FF2B5EF4-FFF2-40B4-BE49-F238E27FC236}">
                  <a16:creationId xmlns:a16="http://schemas.microsoft.com/office/drawing/2014/main" id="{A453E318-2E07-2143-D2BB-9EDE37545612}"/>
                </a:ext>
              </a:extLst>
            </p:cNvPr>
            <p:cNvCxnSpPr>
              <a:cxnSpLocks/>
              <a:stCxn id="8038" idx="2"/>
              <a:endCxn id="2104" idx="3"/>
            </p:cNvCxnSpPr>
            <p:nvPr/>
          </p:nvCxnSpPr>
          <p:spPr>
            <a:xfrm rot="10800000" flipV="1">
              <a:off x="19042279" y="13360001"/>
              <a:ext cx="6345591" cy="8314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1" name="Connector: Elbow 2239">
              <a:extLst>
                <a:ext uri="{FF2B5EF4-FFF2-40B4-BE49-F238E27FC236}">
                  <a16:creationId xmlns:a16="http://schemas.microsoft.com/office/drawing/2014/main" id="{0CD4AB0F-0972-B77B-8C45-777E47E27F6D}"/>
                </a:ext>
              </a:extLst>
            </p:cNvPr>
            <p:cNvCxnSpPr>
              <a:cxnSpLocks/>
              <a:stCxn id="8040" idx="2"/>
              <a:endCxn id="2104" idx="3"/>
            </p:cNvCxnSpPr>
            <p:nvPr/>
          </p:nvCxnSpPr>
          <p:spPr>
            <a:xfrm rot="10800000" flipV="1">
              <a:off x="19042279" y="13614923"/>
              <a:ext cx="6347167" cy="57648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2" name="Connector: Elbow 2239">
              <a:extLst>
                <a:ext uri="{FF2B5EF4-FFF2-40B4-BE49-F238E27FC236}">
                  <a16:creationId xmlns:a16="http://schemas.microsoft.com/office/drawing/2014/main" id="{8F188E6A-CA14-48AC-BE81-DCD7AF44F380}"/>
                </a:ext>
              </a:extLst>
            </p:cNvPr>
            <p:cNvCxnSpPr>
              <a:cxnSpLocks/>
              <a:stCxn id="8042" idx="2"/>
              <a:endCxn id="2104" idx="3"/>
            </p:cNvCxnSpPr>
            <p:nvPr/>
          </p:nvCxnSpPr>
          <p:spPr>
            <a:xfrm rot="10800000" flipV="1">
              <a:off x="19042279" y="13839567"/>
              <a:ext cx="6339311" cy="3518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3" name="Connector: Elbow 2568">
              <a:extLst>
                <a:ext uri="{FF2B5EF4-FFF2-40B4-BE49-F238E27FC236}">
                  <a16:creationId xmlns:a16="http://schemas.microsoft.com/office/drawing/2014/main" id="{5D6EAAC9-AC58-312B-C032-5E2B42FAF3A4}"/>
                </a:ext>
              </a:extLst>
            </p:cNvPr>
            <p:cNvCxnSpPr>
              <a:cxnSpLocks/>
              <a:stCxn id="7581" idx="2"/>
              <a:endCxn id="2496" idx="3"/>
            </p:cNvCxnSpPr>
            <p:nvPr/>
          </p:nvCxnSpPr>
          <p:spPr>
            <a:xfrm rot="10800000" flipV="1">
              <a:off x="19041501" y="9890993"/>
              <a:ext cx="4114950" cy="60671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4" name="Connector: Elbow 2568">
              <a:extLst>
                <a:ext uri="{FF2B5EF4-FFF2-40B4-BE49-F238E27FC236}">
                  <a16:creationId xmlns:a16="http://schemas.microsoft.com/office/drawing/2014/main" id="{0B6009E9-2919-B1D7-3869-E8749A2EECBB}"/>
                </a:ext>
              </a:extLst>
            </p:cNvPr>
            <p:cNvCxnSpPr>
              <a:cxnSpLocks/>
              <a:stCxn id="7581" idx="2"/>
              <a:endCxn id="2487" idx="3"/>
            </p:cNvCxnSpPr>
            <p:nvPr/>
          </p:nvCxnSpPr>
          <p:spPr>
            <a:xfrm rot="10800000" flipV="1">
              <a:off x="19038697" y="9890993"/>
              <a:ext cx="4117755" cy="58391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5" name="Connector: Elbow 2568">
              <a:extLst>
                <a:ext uri="{FF2B5EF4-FFF2-40B4-BE49-F238E27FC236}">
                  <a16:creationId xmlns:a16="http://schemas.microsoft.com/office/drawing/2014/main" id="{C98D332D-D474-BCED-2AFD-F616D5FB0C16}"/>
                </a:ext>
              </a:extLst>
            </p:cNvPr>
            <p:cNvCxnSpPr>
              <a:cxnSpLocks/>
              <a:stCxn id="7581" idx="2"/>
              <a:endCxn id="2478" idx="3"/>
            </p:cNvCxnSpPr>
            <p:nvPr/>
          </p:nvCxnSpPr>
          <p:spPr>
            <a:xfrm rot="10800000" flipV="1">
              <a:off x="19041501" y="9890993"/>
              <a:ext cx="4114950" cy="56110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6" name="Connector: Elbow 2568">
              <a:extLst>
                <a:ext uri="{FF2B5EF4-FFF2-40B4-BE49-F238E27FC236}">
                  <a16:creationId xmlns:a16="http://schemas.microsoft.com/office/drawing/2014/main" id="{72F2B404-E057-92E2-2B2C-0716B9EDAAA0}"/>
                </a:ext>
              </a:extLst>
            </p:cNvPr>
            <p:cNvCxnSpPr>
              <a:cxnSpLocks/>
              <a:stCxn id="7581" idx="2"/>
              <a:endCxn id="2469" idx="3"/>
            </p:cNvCxnSpPr>
            <p:nvPr/>
          </p:nvCxnSpPr>
          <p:spPr>
            <a:xfrm rot="10800000" flipV="1">
              <a:off x="19041495" y="9890993"/>
              <a:ext cx="4114956" cy="53830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7" name="Connector: Elbow 2568">
              <a:extLst>
                <a:ext uri="{FF2B5EF4-FFF2-40B4-BE49-F238E27FC236}">
                  <a16:creationId xmlns:a16="http://schemas.microsoft.com/office/drawing/2014/main" id="{64862C4B-7CEE-EE54-4C8C-9761FBFB140E}"/>
                </a:ext>
              </a:extLst>
            </p:cNvPr>
            <p:cNvCxnSpPr>
              <a:cxnSpLocks/>
              <a:stCxn id="7581" idx="2"/>
              <a:endCxn id="2460" idx="3"/>
            </p:cNvCxnSpPr>
            <p:nvPr/>
          </p:nvCxnSpPr>
          <p:spPr>
            <a:xfrm rot="10800000" flipV="1">
              <a:off x="19041495" y="9890993"/>
              <a:ext cx="4114956" cy="51549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8" name="Connector: Elbow 2568">
              <a:extLst>
                <a:ext uri="{FF2B5EF4-FFF2-40B4-BE49-F238E27FC236}">
                  <a16:creationId xmlns:a16="http://schemas.microsoft.com/office/drawing/2014/main" id="{01851BF8-98CE-B099-608F-70552D0D1258}"/>
                </a:ext>
              </a:extLst>
            </p:cNvPr>
            <p:cNvCxnSpPr>
              <a:cxnSpLocks/>
              <a:stCxn id="7581" idx="2"/>
              <a:endCxn id="2442" idx="3"/>
            </p:cNvCxnSpPr>
            <p:nvPr/>
          </p:nvCxnSpPr>
          <p:spPr>
            <a:xfrm rot="10800000" flipV="1">
              <a:off x="19041495" y="9890993"/>
              <a:ext cx="4114956" cy="4926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9" name="Connector: Elbow 2568">
              <a:extLst>
                <a:ext uri="{FF2B5EF4-FFF2-40B4-BE49-F238E27FC236}">
                  <a16:creationId xmlns:a16="http://schemas.microsoft.com/office/drawing/2014/main" id="{E9C01377-781C-F440-E89A-1C50B81BB600}"/>
                </a:ext>
              </a:extLst>
            </p:cNvPr>
            <p:cNvCxnSpPr>
              <a:cxnSpLocks/>
              <a:stCxn id="7581" idx="2"/>
              <a:endCxn id="2451" idx="3"/>
            </p:cNvCxnSpPr>
            <p:nvPr/>
          </p:nvCxnSpPr>
          <p:spPr>
            <a:xfrm rot="10800000" flipV="1">
              <a:off x="19041495" y="9890993"/>
              <a:ext cx="4114956" cy="46988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0" name="Connector: Elbow 2568">
              <a:extLst>
                <a:ext uri="{FF2B5EF4-FFF2-40B4-BE49-F238E27FC236}">
                  <a16:creationId xmlns:a16="http://schemas.microsoft.com/office/drawing/2014/main" id="{37D919E1-9857-FFC6-37E5-160B2073AD8F}"/>
                </a:ext>
              </a:extLst>
            </p:cNvPr>
            <p:cNvCxnSpPr>
              <a:cxnSpLocks/>
              <a:stCxn id="7581" idx="2"/>
              <a:endCxn id="2451" idx="3"/>
            </p:cNvCxnSpPr>
            <p:nvPr/>
          </p:nvCxnSpPr>
          <p:spPr>
            <a:xfrm rot="10800000" flipV="1">
              <a:off x="19041495" y="9890993"/>
              <a:ext cx="4114956" cy="46988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1" name="Connector: Elbow 2568">
              <a:extLst>
                <a:ext uri="{FF2B5EF4-FFF2-40B4-BE49-F238E27FC236}">
                  <a16:creationId xmlns:a16="http://schemas.microsoft.com/office/drawing/2014/main" id="{C9454ED7-4370-5678-0AE1-8129074A1DAB}"/>
                </a:ext>
              </a:extLst>
            </p:cNvPr>
            <p:cNvCxnSpPr>
              <a:cxnSpLocks/>
              <a:stCxn id="7581" idx="2"/>
              <a:endCxn id="2442" idx="3"/>
            </p:cNvCxnSpPr>
            <p:nvPr/>
          </p:nvCxnSpPr>
          <p:spPr>
            <a:xfrm rot="10800000" flipV="1">
              <a:off x="19041495" y="9890993"/>
              <a:ext cx="4114956" cy="4926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2" name="Connector: Elbow 2568">
              <a:extLst>
                <a:ext uri="{FF2B5EF4-FFF2-40B4-BE49-F238E27FC236}">
                  <a16:creationId xmlns:a16="http://schemas.microsoft.com/office/drawing/2014/main" id="{7F66B8AD-9EC6-A4EB-5436-B37E5260744E}"/>
                </a:ext>
              </a:extLst>
            </p:cNvPr>
            <p:cNvCxnSpPr>
              <a:cxnSpLocks/>
              <a:stCxn id="7581" idx="2"/>
              <a:endCxn id="2460" idx="3"/>
            </p:cNvCxnSpPr>
            <p:nvPr/>
          </p:nvCxnSpPr>
          <p:spPr>
            <a:xfrm rot="10800000" flipV="1">
              <a:off x="19041495" y="9890993"/>
              <a:ext cx="4114956" cy="51549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3" name="Connector: Elbow 2568">
              <a:extLst>
                <a:ext uri="{FF2B5EF4-FFF2-40B4-BE49-F238E27FC236}">
                  <a16:creationId xmlns:a16="http://schemas.microsoft.com/office/drawing/2014/main" id="{0F49F3CA-0787-100D-0749-66D47AAFD902}"/>
                </a:ext>
              </a:extLst>
            </p:cNvPr>
            <p:cNvCxnSpPr>
              <a:cxnSpLocks/>
              <a:stCxn id="7581" idx="2"/>
              <a:endCxn id="2469" idx="3"/>
            </p:cNvCxnSpPr>
            <p:nvPr/>
          </p:nvCxnSpPr>
          <p:spPr>
            <a:xfrm rot="10800000" flipV="1">
              <a:off x="19041495" y="9890993"/>
              <a:ext cx="4114956" cy="53830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4" name="Connector: Elbow 2568">
              <a:extLst>
                <a:ext uri="{FF2B5EF4-FFF2-40B4-BE49-F238E27FC236}">
                  <a16:creationId xmlns:a16="http://schemas.microsoft.com/office/drawing/2014/main" id="{DE7D9CDA-65C0-2AB5-2D46-094061ECBB48}"/>
                </a:ext>
              </a:extLst>
            </p:cNvPr>
            <p:cNvCxnSpPr>
              <a:cxnSpLocks/>
              <a:stCxn id="7581" idx="2"/>
              <a:endCxn id="2478" idx="3"/>
            </p:cNvCxnSpPr>
            <p:nvPr/>
          </p:nvCxnSpPr>
          <p:spPr>
            <a:xfrm rot="10800000" flipV="1">
              <a:off x="19041501" y="9890993"/>
              <a:ext cx="4114950" cy="56110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5" name="Connector: Elbow 2568">
              <a:extLst>
                <a:ext uri="{FF2B5EF4-FFF2-40B4-BE49-F238E27FC236}">
                  <a16:creationId xmlns:a16="http://schemas.microsoft.com/office/drawing/2014/main" id="{7031671B-BE85-F849-A2F5-4EA9BF7A32EE}"/>
                </a:ext>
              </a:extLst>
            </p:cNvPr>
            <p:cNvCxnSpPr>
              <a:cxnSpLocks/>
              <a:stCxn id="7581" idx="2"/>
              <a:endCxn id="2487" idx="3"/>
            </p:cNvCxnSpPr>
            <p:nvPr/>
          </p:nvCxnSpPr>
          <p:spPr>
            <a:xfrm rot="10800000" flipV="1">
              <a:off x="19038697" y="9890993"/>
              <a:ext cx="4117755" cy="58391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6" name="Connector: Elbow 2568">
              <a:extLst>
                <a:ext uri="{FF2B5EF4-FFF2-40B4-BE49-F238E27FC236}">
                  <a16:creationId xmlns:a16="http://schemas.microsoft.com/office/drawing/2014/main" id="{6359BC22-C3A1-AEBB-8E4B-3060379EA3B6}"/>
                </a:ext>
              </a:extLst>
            </p:cNvPr>
            <p:cNvCxnSpPr>
              <a:cxnSpLocks/>
              <a:stCxn id="7581" idx="2"/>
              <a:endCxn id="2496" idx="3"/>
            </p:cNvCxnSpPr>
            <p:nvPr/>
          </p:nvCxnSpPr>
          <p:spPr>
            <a:xfrm rot="10800000" flipV="1">
              <a:off x="19041501" y="9890993"/>
              <a:ext cx="4114950" cy="60671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7" name="Connector: Elbow 1570">
              <a:extLst>
                <a:ext uri="{FF2B5EF4-FFF2-40B4-BE49-F238E27FC236}">
                  <a16:creationId xmlns:a16="http://schemas.microsoft.com/office/drawing/2014/main" id="{0BC072E5-831D-2658-A0E0-6331E85A6E8B}"/>
                </a:ext>
              </a:extLst>
            </p:cNvPr>
            <p:cNvCxnSpPr>
              <a:cxnSpLocks/>
              <a:stCxn id="7585" idx="2"/>
              <a:endCxn id="7581" idx="6"/>
            </p:cNvCxnSpPr>
            <p:nvPr/>
          </p:nvCxnSpPr>
          <p:spPr>
            <a:xfrm rot="10800000" flipV="1">
              <a:off x="23211378" y="8451179"/>
              <a:ext cx="1852401" cy="1439813"/>
            </a:xfrm>
            <a:prstGeom prst="bentConnector3">
              <a:avLst>
                <a:gd name="adj1" fmla="val 57313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68" name="Text Box 3036">
              <a:extLst>
                <a:ext uri="{FF2B5EF4-FFF2-40B4-BE49-F238E27FC236}">
                  <a16:creationId xmlns:a16="http://schemas.microsoft.com/office/drawing/2014/main" id="{568EC608-BEDF-8B52-C70B-1FA27ABE29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03655" y="1283442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69" name="Text Box 3036">
              <a:extLst>
                <a:ext uri="{FF2B5EF4-FFF2-40B4-BE49-F238E27FC236}">
                  <a16:creationId xmlns:a16="http://schemas.microsoft.com/office/drawing/2014/main" id="{94F4B904-1C1A-54F1-0DC6-DD68825D68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18253" y="1305174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0" name="Text Box 3036">
              <a:extLst>
                <a:ext uri="{FF2B5EF4-FFF2-40B4-BE49-F238E27FC236}">
                  <a16:creationId xmlns:a16="http://schemas.microsoft.com/office/drawing/2014/main" id="{DE9647D8-0E31-02CA-8DB7-F5E7A9F77F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47344" y="1323448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1" name="Text Box 3036">
              <a:extLst>
                <a:ext uri="{FF2B5EF4-FFF2-40B4-BE49-F238E27FC236}">
                  <a16:creationId xmlns:a16="http://schemas.microsoft.com/office/drawing/2014/main" id="{8163D773-7B50-8292-3648-B976DE6C54D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2455" y="1347641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2" name="Text Box 3036">
              <a:extLst>
                <a:ext uri="{FF2B5EF4-FFF2-40B4-BE49-F238E27FC236}">
                  <a16:creationId xmlns:a16="http://schemas.microsoft.com/office/drawing/2014/main" id="{DE8638A2-9F36-2836-BAC2-58465AF2690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47344" y="1371987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3" name="Text Box 3036">
              <a:extLst>
                <a:ext uri="{FF2B5EF4-FFF2-40B4-BE49-F238E27FC236}">
                  <a16:creationId xmlns:a16="http://schemas.microsoft.com/office/drawing/2014/main" id="{ADF2AC33-FB2C-7E0D-23F3-0D9F61BCB2C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20" y="1395410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74" name="Connector: Elbow 2618">
              <a:extLst>
                <a:ext uri="{FF2B5EF4-FFF2-40B4-BE49-F238E27FC236}">
                  <a16:creationId xmlns:a16="http://schemas.microsoft.com/office/drawing/2014/main" id="{FE1900B6-B1EF-D4C2-886A-085D23252D52}"/>
                </a:ext>
              </a:extLst>
            </p:cNvPr>
            <p:cNvCxnSpPr>
              <a:cxnSpLocks/>
              <a:stCxn id="7747" idx="2"/>
              <a:endCxn id="2536" idx="3"/>
            </p:cNvCxnSpPr>
            <p:nvPr/>
          </p:nvCxnSpPr>
          <p:spPr>
            <a:xfrm rot="10800000" flipV="1">
              <a:off x="19046374" y="14950700"/>
              <a:ext cx="6391424" cy="14114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6" name="Connector: Elbow 2618">
              <a:extLst>
                <a:ext uri="{FF2B5EF4-FFF2-40B4-BE49-F238E27FC236}">
                  <a16:creationId xmlns:a16="http://schemas.microsoft.com/office/drawing/2014/main" id="{C0FA1C96-D0DD-444B-C596-5B1DE786C1F0}"/>
                </a:ext>
              </a:extLst>
            </p:cNvPr>
            <p:cNvCxnSpPr>
              <a:cxnSpLocks/>
              <a:stCxn id="7746" idx="2"/>
              <a:endCxn id="2496" idx="3"/>
            </p:cNvCxnSpPr>
            <p:nvPr/>
          </p:nvCxnSpPr>
          <p:spPr>
            <a:xfrm rot="10800000" flipV="1">
              <a:off x="19041502" y="14705611"/>
              <a:ext cx="6386019" cy="125255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7" name="Connector: Elbow 2618">
              <a:extLst>
                <a:ext uri="{FF2B5EF4-FFF2-40B4-BE49-F238E27FC236}">
                  <a16:creationId xmlns:a16="http://schemas.microsoft.com/office/drawing/2014/main" id="{AA6E4722-AF5C-BEF5-EF20-E84C5045C3D9}"/>
                </a:ext>
              </a:extLst>
            </p:cNvPr>
            <p:cNvCxnSpPr>
              <a:cxnSpLocks/>
              <a:stCxn id="7745" idx="2"/>
              <a:endCxn id="2496" idx="3"/>
            </p:cNvCxnSpPr>
            <p:nvPr/>
          </p:nvCxnSpPr>
          <p:spPr>
            <a:xfrm rot="10800000" flipV="1">
              <a:off x="19041502" y="14498045"/>
              <a:ext cx="6386019" cy="1460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8" name="Connector: Elbow 2618">
              <a:extLst>
                <a:ext uri="{FF2B5EF4-FFF2-40B4-BE49-F238E27FC236}">
                  <a16:creationId xmlns:a16="http://schemas.microsoft.com/office/drawing/2014/main" id="{26103BF5-D1AF-935D-5A39-0B1A96240DEF}"/>
                </a:ext>
              </a:extLst>
            </p:cNvPr>
            <p:cNvCxnSpPr>
              <a:cxnSpLocks/>
              <a:stCxn id="7744" idx="2"/>
              <a:endCxn id="2496" idx="3"/>
            </p:cNvCxnSpPr>
            <p:nvPr/>
          </p:nvCxnSpPr>
          <p:spPr>
            <a:xfrm rot="10800000" flipV="1">
              <a:off x="19041502" y="14286555"/>
              <a:ext cx="6386019" cy="16716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9" name="Connector: Elbow 2618">
              <a:extLst>
                <a:ext uri="{FF2B5EF4-FFF2-40B4-BE49-F238E27FC236}">
                  <a16:creationId xmlns:a16="http://schemas.microsoft.com/office/drawing/2014/main" id="{B261AD14-97D9-10AD-F6CB-A4BFB61C3C77}"/>
                </a:ext>
              </a:extLst>
            </p:cNvPr>
            <p:cNvCxnSpPr>
              <a:cxnSpLocks/>
              <a:stCxn id="8073" idx="2"/>
              <a:endCxn id="2496" idx="3"/>
            </p:cNvCxnSpPr>
            <p:nvPr/>
          </p:nvCxnSpPr>
          <p:spPr>
            <a:xfrm rot="10800000" flipV="1">
              <a:off x="19041502" y="13981099"/>
              <a:ext cx="6386019" cy="19770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0" name="Connector: Elbow 2618">
              <a:extLst>
                <a:ext uri="{FF2B5EF4-FFF2-40B4-BE49-F238E27FC236}">
                  <a16:creationId xmlns:a16="http://schemas.microsoft.com/office/drawing/2014/main" id="{952DA993-9043-C359-6F5D-778F95919F8C}"/>
                </a:ext>
              </a:extLst>
            </p:cNvPr>
            <p:cNvCxnSpPr>
              <a:cxnSpLocks/>
              <a:stCxn id="8072" idx="2"/>
              <a:endCxn id="2496" idx="3"/>
            </p:cNvCxnSpPr>
            <p:nvPr/>
          </p:nvCxnSpPr>
          <p:spPr>
            <a:xfrm rot="10800000" flipV="1">
              <a:off x="19041502" y="13746869"/>
              <a:ext cx="6405843" cy="22113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1" name="Connector: Elbow 2618">
              <a:extLst>
                <a:ext uri="{FF2B5EF4-FFF2-40B4-BE49-F238E27FC236}">
                  <a16:creationId xmlns:a16="http://schemas.microsoft.com/office/drawing/2014/main" id="{A8AA94A4-D1C4-BFE0-0C76-9BE1B9D360AA}"/>
                </a:ext>
              </a:extLst>
            </p:cNvPr>
            <p:cNvCxnSpPr>
              <a:cxnSpLocks/>
              <a:stCxn id="8071" idx="2"/>
              <a:endCxn id="2496" idx="3"/>
            </p:cNvCxnSpPr>
            <p:nvPr/>
          </p:nvCxnSpPr>
          <p:spPr>
            <a:xfrm rot="10800000" flipV="1">
              <a:off x="19041501" y="13503419"/>
              <a:ext cx="6410954" cy="24547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2" name="Connector: Elbow 2618">
              <a:extLst>
                <a:ext uri="{FF2B5EF4-FFF2-40B4-BE49-F238E27FC236}">
                  <a16:creationId xmlns:a16="http://schemas.microsoft.com/office/drawing/2014/main" id="{917C4EAB-ED71-228E-1819-64076D77BEF2}"/>
                </a:ext>
              </a:extLst>
            </p:cNvPr>
            <p:cNvCxnSpPr>
              <a:cxnSpLocks/>
              <a:stCxn id="8070" idx="2"/>
              <a:endCxn id="2496" idx="3"/>
            </p:cNvCxnSpPr>
            <p:nvPr/>
          </p:nvCxnSpPr>
          <p:spPr>
            <a:xfrm rot="10800000" flipV="1">
              <a:off x="19041502" y="13261481"/>
              <a:ext cx="6405843" cy="26966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3" name="Connector: Elbow 2618">
              <a:extLst>
                <a:ext uri="{FF2B5EF4-FFF2-40B4-BE49-F238E27FC236}">
                  <a16:creationId xmlns:a16="http://schemas.microsoft.com/office/drawing/2014/main" id="{E3997E18-9B7C-8631-2630-E066FDE1E32D}"/>
                </a:ext>
              </a:extLst>
            </p:cNvPr>
            <p:cNvCxnSpPr>
              <a:cxnSpLocks/>
              <a:stCxn id="8069" idx="2"/>
              <a:endCxn id="2496" idx="3"/>
            </p:cNvCxnSpPr>
            <p:nvPr/>
          </p:nvCxnSpPr>
          <p:spPr>
            <a:xfrm rot="10800000" flipV="1">
              <a:off x="19041501" y="13078749"/>
              <a:ext cx="6476752" cy="28794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4" name="Connector: Elbow 2618">
              <a:extLst>
                <a:ext uri="{FF2B5EF4-FFF2-40B4-BE49-F238E27FC236}">
                  <a16:creationId xmlns:a16="http://schemas.microsoft.com/office/drawing/2014/main" id="{0B68E8C9-2B34-38B5-CEA7-3E268A9490C1}"/>
                </a:ext>
              </a:extLst>
            </p:cNvPr>
            <p:cNvCxnSpPr>
              <a:cxnSpLocks/>
              <a:stCxn id="8068" idx="2"/>
              <a:endCxn id="2496" idx="3"/>
            </p:cNvCxnSpPr>
            <p:nvPr/>
          </p:nvCxnSpPr>
          <p:spPr>
            <a:xfrm rot="10800000" flipV="1">
              <a:off x="19041501" y="12861421"/>
              <a:ext cx="6462154" cy="30967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5" name="Connector: Elbow 2179">
              <a:extLst>
                <a:ext uri="{FF2B5EF4-FFF2-40B4-BE49-F238E27FC236}">
                  <a16:creationId xmlns:a16="http://schemas.microsoft.com/office/drawing/2014/main" id="{256FD277-6EF6-ADAB-13FD-070DD27824A9}"/>
                </a:ext>
              </a:extLst>
            </p:cNvPr>
            <p:cNvCxnSpPr>
              <a:cxnSpLocks/>
              <a:stCxn id="7596" idx="2"/>
              <a:endCxn id="7768" idx="6"/>
            </p:cNvCxnSpPr>
            <p:nvPr/>
          </p:nvCxnSpPr>
          <p:spPr>
            <a:xfrm rot="10800000" flipV="1">
              <a:off x="19287767" y="9600960"/>
              <a:ext cx="7610255" cy="642371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6" name="Connector: Elbow 2179">
              <a:extLst>
                <a:ext uri="{FF2B5EF4-FFF2-40B4-BE49-F238E27FC236}">
                  <a16:creationId xmlns:a16="http://schemas.microsoft.com/office/drawing/2014/main" id="{83900ED3-9925-F04E-82BC-3C59BB0FE4C6}"/>
                </a:ext>
              </a:extLst>
            </p:cNvPr>
            <p:cNvCxnSpPr>
              <a:cxnSpLocks/>
              <a:stCxn id="7596" idx="2"/>
              <a:endCxn id="7766" idx="6"/>
            </p:cNvCxnSpPr>
            <p:nvPr/>
          </p:nvCxnSpPr>
          <p:spPr>
            <a:xfrm rot="10800000" flipV="1">
              <a:off x="19287767" y="9600960"/>
              <a:ext cx="7610255" cy="61956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7" name="Connector: Elbow 2179">
              <a:extLst>
                <a:ext uri="{FF2B5EF4-FFF2-40B4-BE49-F238E27FC236}">
                  <a16:creationId xmlns:a16="http://schemas.microsoft.com/office/drawing/2014/main" id="{720407B6-CA52-67AE-4F83-7945F8755EDB}"/>
                </a:ext>
              </a:extLst>
            </p:cNvPr>
            <p:cNvCxnSpPr>
              <a:cxnSpLocks/>
              <a:stCxn id="7596" idx="2"/>
              <a:endCxn id="7764" idx="6"/>
            </p:cNvCxnSpPr>
            <p:nvPr/>
          </p:nvCxnSpPr>
          <p:spPr>
            <a:xfrm rot="10800000" flipV="1">
              <a:off x="19285647" y="9600959"/>
              <a:ext cx="7612374" cy="59689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8" name="Connector: Elbow 2179">
              <a:extLst>
                <a:ext uri="{FF2B5EF4-FFF2-40B4-BE49-F238E27FC236}">
                  <a16:creationId xmlns:a16="http://schemas.microsoft.com/office/drawing/2014/main" id="{3E7BDF22-6053-8621-F2AD-C441B7FC1458}"/>
                </a:ext>
              </a:extLst>
            </p:cNvPr>
            <p:cNvCxnSpPr>
              <a:cxnSpLocks/>
              <a:stCxn id="7596" idx="2"/>
              <a:endCxn id="7761" idx="6"/>
            </p:cNvCxnSpPr>
            <p:nvPr/>
          </p:nvCxnSpPr>
          <p:spPr>
            <a:xfrm rot="10800000" flipV="1">
              <a:off x="19293371" y="9600960"/>
              <a:ext cx="7604651" cy="57395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9" name="Connector: Elbow 2179">
              <a:extLst>
                <a:ext uri="{FF2B5EF4-FFF2-40B4-BE49-F238E27FC236}">
                  <a16:creationId xmlns:a16="http://schemas.microsoft.com/office/drawing/2014/main" id="{569FB1EE-E74D-3786-1113-086201E08F57}"/>
                </a:ext>
              </a:extLst>
            </p:cNvPr>
            <p:cNvCxnSpPr>
              <a:cxnSpLocks/>
              <a:stCxn id="7596" idx="2"/>
              <a:endCxn id="7756" idx="6"/>
            </p:cNvCxnSpPr>
            <p:nvPr/>
          </p:nvCxnSpPr>
          <p:spPr>
            <a:xfrm rot="10800000" flipV="1">
              <a:off x="19293371" y="9600960"/>
              <a:ext cx="7604651" cy="55115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0" name="Connector: Elbow 2179">
              <a:extLst>
                <a:ext uri="{FF2B5EF4-FFF2-40B4-BE49-F238E27FC236}">
                  <a16:creationId xmlns:a16="http://schemas.microsoft.com/office/drawing/2014/main" id="{E822D067-D767-F2B7-889A-775A570380DB}"/>
                </a:ext>
              </a:extLst>
            </p:cNvPr>
            <p:cNvCxnSpPr>
              <a:cxnSpLocks/>
              <a:stCxn id="7596" idx="2"/>
              <a:endCxn id="7755" idx="6"/>
            </p:cNvCxnSpPr>
            <p:nvPr/>
          </p:nvCxnSpPr>
          <p:spPr>
            <a:xfrm rot="10800000" flipV="1">
              <a:off x="19293371" y="9600960"/>
              <a:ext cx="7604651" cy="52834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1" name="Connector: Elbow 2179">
              <a:extLst>
                <a:ext uri="{FF2B5EF4-FFF2-40B4-BE49-F238E27FC236}">
                  <a16:creationId xmlns:a16="http://schemas.microsoft.com/office/drawing/2014/main" id="{8FB2EF0D-3E7C-46E1-DF70-6637D693B27A}"/>
                </a:ext>
              </a:extLst>
            </p:cNvPr>
            <p:cNvCxnSpPr>
              <a:cxnSpLocks/>
              <a:stCxn id="7596" idx="2"/>
              <a:endCxn id="7758" idx="6"/>
            </p:cNvCxnSpPr>
            <p:nvPr/>
          </p:nvCxnSpPr>
          <p:spPr>
            <a:xfrm rot="10800000" flipV="1">
              <a:off x="19285567" y="9600960"/>
              <a:ext cx="7612455" cy="505172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2" name="Connector: Elbow 2179">
              <a:extLst>
                <a:ext uri="{FF2B5EF4-FFF2-40B4-BE49-F238E27FC236}">
                  <a16:creationId xmlns:a16="http://schemas.microsoft.com/office/drawing/2014/main" id="{D2001804-FE17-BB81-142A-B9D0E34D7EB9}"/>
                </a:ext>
              </a:extLst>
            </p:cNvPr>
            <p:cNvCxnSpPr>
              <a:cxnSpLocks/>
              <a:stCxn id="7596" idx="2"/>
              <a:endCxn id="7758" idx="6"/>
            </p:cNvCxnSpPr>
            <p:nvPr/>
          </p:nvCxnSpPr>
          <p:spPr>
            <a:xfrm rot="10800000" flipV="1">
              <a:off x="19285567" y="9600960"/>
              <a:ext cx="7612455" cy="505172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3" name="Connector: Elbow 2179">
              <a:extLst>
                <a:ext uri="{FF2B5EF4-FFF2-40B4-BE49-F238E27FC236}">
                  <a16:creationId xmlns:a16="http://schemas.microsoft.com/office/drawing/2014/main" id="{CE8AB020-291D-3B92-C5C7-F810A3C71D02}"/>
                </a:ext>
              </a:extLst>
            </p:cNvPr>
            <p:cNvCxnSpPr>
              <a:cxnSpLocks/>
              <a:stCxn id="7596" idx="2"/>
              <a:endCxn id="7755" idx="6"/>
            </p:cNvCxnSpPr>
            <p:nvPr/>
          </p:nvCxnSpPr>
          <p:spPr>
            <a:xfrm rot="10800000" flipV="1">
              <a:off x="19293371" y="9600960"/>
              <a:ext cx="7604651" cy="52834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4" name="Connector: Elbow 2179">
              <a:extLst>
                <a:ext uri="{FF2B5EF4-FFF2-40B4-BE49-F238E27FC236}">
                  <a16:creationId xmlns:a16="http://schemas.microsoft.com/office/drawing/2014/main" id="{711E2726-B318-D343-7206-D25371FE4C31}"/>
                </a:ext>
              </a:extLst>
            </p:cNvPr>
            <p:cNvCxnSpPr>
              <a:cxnSpLocks/>
              <a:stCxn id="7596" idx="2"/>
              <a:endCxn id="7756" idx="6"/>
            </p:cNvCxnSpPr>
            <p:nvPr/>
          </p:nvCxnSpPr>
          <p:spPr>
            <a:xfrm rot="10800000" flipV="1">
              <a:off x="19293371" y="9600960"/>
              <a:ext cx="7604651" cy="55115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5" name="Connector: Elbow 2179">
              <a:extLst>
                <a:ext uri="{FF2B5EF4-FFF2-40B4-BE49-F238E27FC236}">
                  <a16:creationId xmlns:a16="http://schemas.microsoft.com/office/drawing/2014/main" id="{5BA39856-8EB2-ACDD-15D5-E9A1910E9D1D}"/>
                </a:ext>
              </a:extLst>
            </p:cNvPr>
            <p:cNvCxnSpPr>
              <a:cxnSpLocks/>
              <a:stCxn id="7596" idx="2"/>
              <a:endCxn id="7761" idx="6"/>
            </p:cNvCxnSpPr>
            <p:nvPr/>
          </p:nvCxnSpPr>
          <p:spPr>
            <a:xfrm rot="10800000" flipV="1">
              <a:off x="19293371" y="9600960"/>
              <a:ext cx="7604651" cy="57395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6" name="Connector: Elbow 2179">
              <a:extLst>
                <a:ext uri="{FF2B5EF4-FFF2-40B4-BE49-F238E27FC236}">
                  <a16:creationId xmlns:a16="http://schemas.microsoft.com/office/drawing/2014/main" id="{4F2BE4F1-14FF-4456-3765-4E8CD14E923E}"/>
                </a:ext>
              </a:extLst>
            </p:cNvPr>
            <p:cNvCxnSpPr>
              <a:cxnSpLocks/>
              <a:stCxn id="7596" idx="2"/>
              <a:endCxn id="7764" idx="6"/>
            </p:cNvCxnSpPr>
            <p:nvPr/>
          </p:nvCxnSpPr>
          <p:spPr>
            <a:xfrm rot="10800000" flipV="1">
              <a:off x="19285647" y="9600959"/>
              <a:ext cx="7612374" cy="59689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7" name="Connector: Elbow 2179">
              <a:extLst>
                <a:ext uri="{FF2B5EF4-FFF2-40B4-BE49-F238E27FC236}">
                  <a16:creationId xmlns:a16="http://schemas.microsoft.com/office/drawing/2014/main" id="{F51F61EC-EAD4-F795-A72C-82AF321577F6}"/>
                </a:ext>
              </a:extLst>
            </p:cNvPr>
            <p:cNvCxnSpPr>
              <a:cxnSpLocks/>
              <a:stCxn id="7596" idx="2"/>
              <a:endCxn id="7766" idx="6"/>
            </p:cNvCxnSpPr>
            <p:nvPr/>
          </p:nvCxnSpPr>
          <p:spPr>
            <a:xfrm rot="10800000" flipV="1">
              <a:off x="19287767" y="9600960"/>
              <a:ext cx="7610255" cy="61956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8" name="Connector: Elbow 2179">
              <a:extLst>
                <a:ext uri="{FF2B5EF4-FFF2-40B4-BE49-F238E27FC236}">
                  <a16:creationId xmlns:a16="http://schemas.microsoft.com/office/drawing/2014/main" id="{3BE45C7E-682A-0B07-1319-3B74DF9C4756}"/>
                </a:ext>
              </a:extLst>
            </p:cNvPr>
            <p:cNvCxnSpPr>
              <a:cxnSpLocks/>
              <a:stCxn id="7596" idx="2"/>
              <a:endCxn id="7768" idx="6"/>
            </p:cNvCxnSpPr>
            <p:nvPr/>
          </p:nvCxnSpPr>
          <p:spPr>
            <a:xfrm rot="10800000" flipV="1">
              <a:off x="19287767" y="9600960"/>
              <a:ext cx="7610255" cy="642371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99" name="Text Box 3036">
              <a:extLst>
                <a:ext uri="{FF2B5EF4-FFF2-40B4-BE49-F238E27FC236}">
                  <a16:creationId xmlns:a16="http://schemas.microsoft.com/office/drawing/2014/main" id="{DBAB4258-6A2A-97B3-C0AF-02D0262E37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56338" y="1303934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0" name="Text Box 3036">
              <a:extLst>
                <a:ext uri="{FF2B5EF4-FFF2-40B4-BE49-F238E27FC236}">
                  <a16:creationId xmlns:a16="http://schemas.microsoft.com/office/drawing/2014/main" id="{3F0D4AA4-A936-8468-F840-830D39FB03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59513" y="132841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1" name="Text Box 3036">
              <a:extLst>
                <a:ext uri="{FF2B5EF4-FFF2-40B4-BE49-F238E27FC236}">
                  <a16:creationId xmlns:a16="http://schemas.microsoft.com/office/drawing/2014/main" id="{AF99539A-CC4D-C6F9-2C13-659FFEA12E2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69038" y="1351370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2" name="Text Box 3036">
              <a:extLst>
                <a:ext uri="{FF2B5EF4-FFF2-40B4-BE49-F238E27FC236}">
                  <a16:creationId xmlns:a16="http://schemas.microsoft.com/office/drawing/2014/main" id="{08D844BF-4DC6-7BC2-FE3C-E1143DE78B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69038" y="1373256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3" name="Text Box 3036">
              <a:extLst>
                <a:ext uri="{FF2B5EF4-FFF2-40B4-BE49-F238E27FC236}">
                  <a16:creationId xmlns:a16="http://schemas.microsoft.com/office/drawing/2014/main" id="{BC6AB86B-09DA-2189-812F-E1FF5A1AB57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13396" y="139676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4" name="Text Box 3036">
              <a:extLst>
                <a:ext uri="{FF2B5EF4-FFF2-40B4-BE49-F238E27FC236}">
                  <a16:creationId xmlns:a16="http://schemas.microsoft.com/office/drawing/2014/main" id="{751D329D-43B3-D908-EB61-0A71DB19864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78563" y="1429393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5" name="Text Box 3036">
              <a:extLst>
                <a:ext uri="{FF2B5EF4-FFF2-40B4-BE49-F238E27FC236}">
                  <a16:creationId xmlns:a16="http://schemas.microsoft.com/office/drawing/2014/main" id="{EF03537B-9CB3-0F5C-16FF-D06CC5379E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81738" y="1451220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6" name="Text Box 3036">
              <a:extLst>
                <a:ext uri="{FF2B5EF4-FFF2-40B4-BE49-F238E27FC236}">
                  <a16:creationId xmlns:a16="http://schemas.microsoft.com/office/drawing/2014/main" id="{BADD961E-DEE9-F052-CBC9-DD159BFFA7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75388" y="1476147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7" name="Text Box 3036">
              <a:extLst>
                <a:ext uri="{FF2B5EF4-FFF2-40B4-BE49-F238E27FC236}">
                  <a16:creationId xmlns:a16="http://schemas.microsoft.com/office/drawing/2014/main" id="{6D9B45B6-5BDE-0EF6-4D33-821209C1645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75388" y="1499243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08" name="Connector: Elbow 2570">
              <a:extLst>
                <a:ext uri="{FF2B5EF4-FFF2-40B4-BE49-F238E27FC236}">
                  <a16:creationId xmlns:a16="http://schemas.microsoft.com/office/drawing/2014/main" id="{9FDDA95D-0B89-C68A-4239-C6272993CE12}"/>
                </a:ext>
              </a:extLst>
            </p:cNvPr>
            <p:cNvCxnSpPr>
              <a:cxnSpLocks/>
              <a:stCxn id="8109" idx="2"/>
              <a:endCxn id="2453" idx="3"/>
            </p:cNvCxnSpPr>
            <p:nvPr/>
          </p:nvCxnSpPr>
          <p:spPr>
            <a:xfrm rot="10800000" flipV="1">
              <a:off x="19041496" y="12932118"/>
              <a:ext cx="3471741" cy="17868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09" name="Text Box 3036">
              <a:extLst>
                <a:ext uri="{FF2B5EF4-FFF2-40B4-BE49-F238E27FC236}">
                  <a16:creationId xmlns:a16="http://schemas.microsoft.com/office/drawing/2014/main" id="{7312E874-56A3-569D-BC1C-3280955FDDA4}"/>
                </a:ext>
              </a:extLst>
            </p:cNvPr>
            <p:cNvSpPr txBox="1">
              <a:spLocks/>
            </p:cNvSpPr>
            <p:nvPr/>
          </p:nvSpPr>
          <p:spPr>
            <a:xfrm>
              <a:off x="22513236" y="1290511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110" name="Connector: Elbow 2570">
              <a:extLst>
                <a:ext uri="{FF2B5EF4-FFF2-40B4-BE49-F238E27FC236}">
                  <a16:creationId xmlns:a16="http://schemas.microsoft.com/office/drawing/2014/main" id="{A17790A6-EA0C-C0E9-3096-B079839F50D6}"/>
                </a:ext>
              </a:extLst>
            </p:cNvPr>
            <p:cNvCxnSpPr>
              <a:cxnSpLocks/>
              <a:stCxn id="8109" idx="2"/>
              <a:endCxn id="2444" idx="3"/>
            </p:cNvCxnSpPr>
            <p:nvPr/>
          </p:nvCxnSpPr>
          <p:spPr>
            <a:xfrm rot="10800000" flipV="1">
              <a:off x="19041496" y="12932118"/>
              <a:ext cx="3471741" cy="20149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1" name="Connector: Elbow 2570">
              <a:extLst>
                <a:ext uri="{FF2B5EF4-FFF2-40B4-BE49-F238E27FC236}">
                  <a16:creationId xmlns:a16="http://schemas.microsoft.com/office/drawing/2014/main" id="{531BDCCA-8828-FA26-5E5C-8F3A3AB013A7}"/>
                </a:ext>
              </a:extLst>
            </p:cNvPr>
            <p:cNvCxnSpPr>
              <a:cxnSpLocks/>
              <a:stCxn id="8109" idx="2"/>
              <a:endCxn id="2462" idx="3"/>
            </p:cNvCxnSpPr>
            <p:nvPr/>
          </p:nvCxnSpPr>
          <p:spPr>
            <a:xfrm rot="10800000" flipV="1">
              <a:off x="19041496" y="12932118"/>
              <a:ext cx="3471741" cy="22429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2" name="Connector: Elbow 2570">
              <a:extLst>
                <a:ext uri="{FF2B5EF4-FFF2-40B4-BE49-F238E27FC236}">
                  <a16:creationId xmlns:a16="http://schemas.microsoft.com/office/drawing/2014/main" id="{29FA090B-2659-938A-8880-4187BF3302AF}"/>
                </a:ext>
              </a:extLst>
            </p:cNvPr>
            <p:cNvCxnSpPr>
              <a:cxnSpLocks/>
              <a:stCxn id="8109" idx="2"/>
              <a:endCxn id="2471" idx="3"/>
            </p:cNvCxnSpPr>
            <p:nvPr/>
          </p:nvCxnSpPr>
          <p:spPr>
            <a:xfrm rot="10800000" flipV="1">
              <a:off x="19041496" y="12932118"/>
              <a:ext cx="3471741" cy="24710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3" name="Connector: Elbow 2570">
              <a:extLst>
                <a:ext uri="{FF2B5EF4-FFF2-40B4-BE49-F238E27FC236}">
                  <a16:creationId xmlns:a16="http://schemas.microsoft.com/office/drawing/2014/main" id="{7A7363BE-6BD2-F4DC-CD48-1E3BE44C9D27}"/>
                </a:ext>
              </a:extLst>
            </p:cNvPr>
            <p:cNvCxnSpPr>
              <a:cxnSpLocks/>
              <a:endCxn id="2480" idx="3"/>
            </p:cNvCxnSpPr>
            <p:nvPr/>
          </p:nvCxnSpPr>
          <p:spPr>
            <a:xfrm rot="10800000" flipV="1">
              <a:off x="19038697" y="12932118"/>
              <a:ext cx="3338273" cy="26990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4" name="Connector: Elbow 2570">
              <a:extLst>
                <a:ext uri="{FF2B5EF4-FFF2-40B4-BE49-F238E27FC236}">
                  <a16:creationId xmlns:a16="http://schemas.microsoft.com/office/drawing/2014/main" id="{B63C883B-48B6-D3BD-2758-66A96AA62331}"/>
                </a:ext>
              </a:extLst>
            </p:cNvPr>
            <p:cNvCxnSpPr>
              <a:cxnSpLocks/>
              <a:stCxn id="8109" idx="2"/>
              <a:endCxn id="2489" idx="3"/>
            </p:cNvCxnSpPr>
            <p:nvPr/>
          </p:nvCxnSpPr>
          <p:spPr>
            <a:xfrm rot="10800000" flipV="1">
              <a:off x="19041502" y="12932118"/>
              <a:ext cx="3471735" cy="29271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5" name="Connector: Elbow 2570">
              <a:extLst>
                <a:ext uri="{FF2B5EF4-FFF2-40B4-BE49-F238E27FC236}">
                  <a16:creationId xmlns:a16="http://schemas.microsoft.com/office/drawing/2014/main" id="{BAE783A2-7B61-C95F-1C12-36CBE821ECC8}"/>
                </a:ext>
              </a:extLst>
            </p:cNvPr>
            <p:cNvCxnSpPr>
              <a:cxnSpLocks/>
              <a:stCxn id="8109" idx="2"/>
              <a:endCxn id="2498" idx="3"/>
            </p:cNvCxnSpPr>
            <p:nvPr/>
          </p:nvCxnSpPr>
          <p:spPr>
            <a:xfrm rot="10800000" flipV="1">
              <a:off x="19041502" y="12932118"/>
              <a:ext cx="3471735" cy="31551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6" name="Connector: Elbow 380">
              <a:extLst>
                <a:ext uri="{FF2B5EF4-FFF2-40B4-BE49-F238E27FC236}">
                  <a16:creationId xmlns:a16="http://schemas.microsoft.com/office/drawing/2014/main" id="{23B2590D-BCCC-79B2-56DC-0FBBA353108A}"/>
                </a:ext>
              </a:extLst>
            </p:cNvPr>
            <p:cNvCxnSpPr>
              <a:cxnSpLocks/>
              <a:stCxn id="7772" idx="2"/>
              <a:endCxn id="8109" idx="6"/>
            </p:cNvCxnSpPr>
            <p:nvPr/>
          </p:nvCxnSpPr>
          <p:spPr>
            <a:xfrm rot="10800000">
              <a:off x="22567237" y="12932119"/>
              <a:ext cx="3444419" cy="2037079"/>
            </a:xfrm>
            <a:prstGeom prst="bentConnector3">
              <a:avLst>
                <a:gd name="adj1" fmla="val 4685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17" name="Text Box 3036">
              <a:extLst>
                <a:ext uri="{FF2B5EF4-FFF2-40B4-BE49-F238E27FC236}">
                  <a16:creationId xmlns:a16="http://schemas.microsoft.com/office/drawing/2014/main" id="{159A5339-25A0-EEE1-C092-B7F98BA05B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96102" y="1371590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118" name="Text Box 3036">
              <a:extLst>
                <a:ext uri="{FF2B5EF4-FFF2-40B4-BE49-F238E27FC236}">
                  <a16:creationId xmlns:a16="http://schemas.microsoft.com/office/drawing/2014/main" id="{03AC45B0-B4B8-E9BB-2945-D5D34C196BA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7098" y="1301043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119" name="Text Box 3036">
              <a:extLst>
                <a:ext uri="{FF2B5EF4-FFF2-40B4-BE49-F238E27FC236}">
                  <a16:creationId xmlns:a16="http://schemas.microsoft.com/office/drawing/2014/main" id="{DFB48B13-0983-B067-B4A3-7D3B6DCEF7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6193" y="132412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120" name="Text Box 3036">
              <a:extLst>
                <a:ext uri="{FF2B5EF4-FFF2-40B4-BE49-F238E27FC236}">
                  <a16:creationId xmlns:a16="http://schemas.microsoft.com/office/drawing/2014/main" id="{35F45928-FE20-3480-D51D-9DD9C0AC72C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9812" y="1347791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121" name="Connector: Elbow 380">
              <a:extLst>
                <a:ext uri="{FF2B5EF4-FFF2-40B4-BE49-F238E27FC236}">
                  <a16:creationId xmlns:a16="http://schemas.microsoft.com/office/drawing/2014/main" id="{8ECDA391-F0AC-7329-F9EF-A86EA8E5EE7F}"/>
                </a:ext>
              </a:extLst>
            </p:cNvPr>
            <p:cNvCxnSpPr>
              <a:cxnSpLocks/>
              <a:stCxn id="7771" idx="2"/>
              <a:endCxn id="8109" idx="6"/>
            </p:cNvCxnSpPr>
            <p:nvPr/>
          </p:nvCxnSpPr>
          <p:spPr>
            <a:xfrm rot="10800000">
              <a:off x="22567236" y="12932119"/>
              <a:ext cx="3444412" cy="1800653"/>
            </a:xfrm>
            <a:prstGeom prst="bentConnector3">
              <a:avLst>
                <a:gd name="adj1" fmla="val 4685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2" name="Connector: Elbow 380">
              <a:extLst>
                <a:ext uri="{FF2B5EF4-FFF2-40B4-BE49-F238E27FC236}">
                  <a16:creationId xmlns:a16="http://schemas.microsoft.com/office/drawing/2014/main" id="{88B8D862-2CB3-8A2F-53C5-B4B35095991C}"/>
                </a:ext>
              </a:extLst>
            </p:cNvPr>
            <p:cNvCxnSpPr>
              <a:cxnSpLocks/>
              <a:stCxn id="7770" idx="2"/>
              <a:endCxn id="8109" idx="6"/>
            </p:cNvCxnSpPr>
            <p:nvPr/>
          </p:nvCxnSpPr>
          <p:spPr>
            <a:xfrm rot="10800000">
              <a:off x="22567237" y="12932118"/>
              <a:ext cx="3438939" cy="1540688"/>
            </a:xfrm>
            <a:prstGeom prst="bentConnector3">
              <a:avLst>
                <a:gd name="adj1" fmla="val 46845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3" name="Connector: Elbow 380">
              <a:extLst>
                <a:ext uri="{FF2B5EF4-FFF2-40B4-BE49-F238E27FC236}">
                  <a16:creationId xmlns:a16="http://schemas.microsoft.com/office/drawing/2014/main" id="{795BE09B-5917-7921-F4E0-2269331083C9}"/>
                </a:ext>
              </a:extLst>
            </p:cNvPr>
            <p:cNvCxnSpPr>
              <a:cxnSpLocks/>
              <a:stCxn id="7769" idx="2"/>
              <a:endCxn id="8109" idx="6"/>
            </p:cNvCxnSpPr>
            <p:nvPr/>
          </p:nvCxnSpPr>
          <p:spPr>
            <a:xfrm rot="10800000">
              <a:off x="22567236" y="12932118"/>
              <a:ext cx="3433462" cy="1323384"/>
            </a:xfrm>
            <a:prstGeom prst="bentConnector3">
              <a:avLst>
                <a:gd name="adj1" fmla="val 4669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4" name="Connector: Elbow 380">
              <a:extLst>
                <a:ext uri="{FF2B5EF4-FFF2-40B4-BE49-F238E27FC236}">
                  <a16:creationId xmlns:a16="http://schemas.microsoft.com/office/drawing/2014/main" id="{24B866FB-F34E-BD11-5AF0-153EBE000D6D}"/>
                </a:ext>
              </a:extLst>
            </p:cNvPr>
            <p:cNvCxnSpPr>
              <a:cxnSpLocks/>
              <a:stCxn id="7939" idx="2"/>
              <a:endCxn id="8109" idx="6"/>
            </p:cNvCxnSpPr>
            <p:nvPr/>
          </p:nvCxnSpPr>
          <p:spPr>
            <a:xfrm rot="10800000">
              <a:off x="22567237" y="12932118"/>
              <a:ext cx="3429771" cy="1052910"/>
            </a:xfrm>
            <a:prstGeom prst="bentConnector3">
              <a:avLst>
                <a:gd name="adj1" fmla="val 46837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5" name="Connector: Elbow 380">
              <a:extLst>
                <a:ext uri="{FF2B5EF4-FFF2-40B4-BE49-F238E27FC236}">
                  <a16:creationId xmlns:a16="http://schemas.microsoft.com/office/drawing/2014/main" id="{9D7066F4-DB2E-F523-55CB-41D790E379C5}"/>
                </a:ext>
              </a:extLst>
            </p:cNvPr>
            <p:cNvCxnSpPr>
              <a:cxnSpLocks/>
              <a:stCxn id="8117" idx="2"/>
              <a:endCxn id="8109" idx="6"/>
            </p:cNvCxnSpPr>
            <p:nvPr/>
          </p:nvCxnSpPr>
          <p:spPr>
            <a:xfrm rot="10800000">
              <a:off x="22567236" y="12932118"/>
              <a:ext cx="3428866" cy="810786"/>
            </a:xfrm>
            <a:prstGeom prst="bentConnector3">
              <a:avLst>
                <a:gd name="adj1" fmla="val 8206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6" name="Connector: Elbow 380">
              <a:extLst>
                <a:ext uri="{FF2B5EF4-FFF2-40B4-BE49-F238E27FC236}">
                  <a16:creationId xmlns:a16="http://schemas.microsoft.com/office/drawing/2014/main" id="{DE6AD8C2-4358-DBC8-B940-6158188099E7}"/>
                </a:ext>
              </a:extLst>
            </p:cNvPr>
            <p:cNvCxnSpPr>
              <a:cxnSpLocks/>
              <a:stCxn id="8120" idx="2"/>
              <a:endCxn id="8109" idx="6"/>
            </p:cNvCxnSpPr>
            <p:nvPr/>
          </p:nvCxnSpPr>
          <p:spPr>
            <a:xfrm rot="10800000">
              <a:off x="22567236" y="12932119"/>
              <a:ext cx="3442576" cy="572793"/>
            </a:xfrm>
            <a:prstGeom prst="bentConnector3">
              <a:avLst>
                <a:gd name="adj1" fmla="val 83528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7" name="Connector: Elbow 380">
              <a:extLst>
                <a:ext uri="{FF2B5EF4-FFF2-40B4-BE49-F238E27FC236}">
                  <a16:creationId xmlns:a16="http://schemas.microsoft.com/office/drawing/2014/main" id="{CDB1B913-B84A-9198-AC3B-E41FF3216239}"/>
                </a:ext>
              </a:extLst>
            </p:cNvPr>
            <p:cNvCxnSpPr>
              <a:cxnSpLocks/>
              <a:stCxn id="8119" idx="2"/>
              <a:endCxn id="8109" idx="6"/>
            </p:cNvCxnSpPr>
            <p:nvPr/>
          </p:nvCxnSpPr>
          <p:spPr>
            <a:xfrm rot="10800000">
              <a:off x="22567237" y="12932119"/>
              <a:ext cx="3448957" cy="336143"/>
            </a:xfrm>
            <a:prstGeom prst="bentConnector3">
              <a:avLst>
                <a:gd name="adj1" fmla="val 80529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8" name="Connector: Elbow 380">
              <a:extLst>
                <a:ext uri="{FF2B5EF4-FFF2-40B4-BE49-F238E27FC236}">
                  <a16:creationId xmlns:a16="http://schemas.microsoft.com/office/drawing/2014/main" id="{82DCFC46-BA4C-35C0-FBC5-9E7C3CB37CBE}"/>
                </a:ext>
              </a:extLst>
            </p:cNvPr>
            <p:cNvCxnSpPr>
              <a:cxnSpLocks/>
              <a:stCxn id="8118" idx="2"/>
              <a:endCxn id="8109" idx="6"/>
            </p:cNvCxnSpPr>
            <p:nvPr/>
          </p:nvCxnSpPr>
          <p:spPr>
            <a:xfrm rot="10800000">
              <a:off x="22567236" y="12932118"/>
              <a:ext cx="3449862" cy="105320"/>
            </a:xfrm>
            <a:prstGeom prst="bentConnector3">
              <a:avLst>
                <a:gd name="adj1" fmla="val 80422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9" name="Connector: Elbow 2570">
              <a:extLst>
                <a:ext uri="{FF2B5EF4-FFF2-40B4-BE49-F238E27FC236}">
                  <a16:creationId xmlns:a16="http://schemas.microsoft.com/office/drawing/2014/main" id="{DFC7F5AC-BEA2-1392-2E92-BB3CD0230AC2}"/>
                </a:ext>
              </a:extLst>
            </p:cNvPr>
            <p:cNvCxnSpPr>
              <a:cxnSpLocks/>
              <a:stCxn id="8099" idx="2"/>
              <a:endCxn id="2498" idx="3"/>
            </p:cNvCxnSpPr>
            <p:nvPr/>
          </p:nvCxnSpPr>
          <p:spPr>
            <a:xfrm rot="10800000" flipV="1">
              <a:off x="19041502" y="13066344"/>
              <a:ext cx="5014837" cy="30209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0" name="Connector: Elbow 2570">
              <a:extLst>
                <a:ext uri="{FF2B5EF4-FFF2-40B4-BE49-F238E27FC236}">
                  <a16:creationId xmlns:a16="http://schemas.microsoft.com/office/drawing/2014/main" id="{2DAB328C-8304-4169-4302-A04BCA5C86E2}"/>
                </a:ext>
              </a:extLst>
            </p:cNvPr>
            <p:cNvCxnSpPr>
              <a:cxnSpLocks/>
              <a:stCxn id="8100" idx="2"/>
              <a:endCxn id="2498" idx="3"/>
            </p:cNvCxnSpPr>
            <p:nvPr/>
          </p:nvCxnSpPr>
          <p:spPr>
            <a:xfrm rot="10800000" flipV="1">
              <a:off x="19041501" y="13311114"/>
              <a:ext cx="5018012" cy="27761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1" name="Connector: Elbow 2570">
              <a:extLst>
                <a:ext uri="{FF2B5EF4-FFF2-40B4-BE49-F238E27FC236}">
                  <a16:creationId xmlns:a16="http://schemas.microsoft.com/office/drawing/2014/main" id="{696A34B1-F832-F5E5-5C9F-5D12DA4B0F07}"/>
                </a:ext>
              </a:extLst>
            </p:cNvPr>
            <p:cNvCxnSpPr>
              <a:cxnSpLocks/>
              <a:stCxn id="8101" idx="2"/>
              <a:endCxn id="2498" idx="3"/>
            </p:cNvCxnSpPr>
            <p:nvPr/>
          </p:nvCxnSpPr>
          <p:spPr>
            <a:xfrm rot="10800000" flipV="1">
              <a:off x="19041502" y="13540700"/>
              <a:ext cx="5027537" cy="25466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2" name="Connector: Elbow 2570">
              <a:extLst>
                <a:ext uri="{FF2B5EF4-FFF2-40B4-BE49-F238E27FC236}">
                  <a16:creationId xmlns:a16="http://schemas.microsoft.com/office/drawing/2014/main" id="{A9726E36-5292-89DE-045A-2C315DB05A29}"/>
                </a:ext>
              </a:extLst>
            </p:cNvPr>
            <p:cNvCxnSpPr>
              <a:cxnSpLocks/>
              <a:stCxn id="8102" idx="2"/>
              <a:endCxn id="2498" idx="3"/>
            </p:cNvCxnSpPr>
            <p:nvPr/>
          </p:nvCxnSpPr>
          <p:spPr>
            <a:xfrm rot="10800000" flipV="1">
              <a:off x="19041502" y="13759566"/>
              <a:ext cx="5027537" cy="23277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3" name="Connector: Elbow 2570">
              <a:extLst>
                <a:ext uri="{FF2B5EF4-FFF2-40B4-BE49-F238E27FC236}">
                  <a16:creationId xmlns:a16="http://schemas.microsoft.com/office/drawing/2014/main" id="{2953DBF2-0566-E651-66B3-C618500FAA56}"/>
                </a:ext>
              </a:extLst>
            </p:cNvPr>
            <p:cNvCxnSpPr>
              <a:cxnSpLocks/>
              <a:stCxn id="8103" idx="2"/>
              <a:endCxn id="2498" idx="3"/>
            </p:cNvCxnSpPr>
            <p:nvPr/>
          </p:nvCxnSpPr>
          <p:spPr>
            <a:xfrm rot="10800000" flipV="1">
              <a:off x="19041502" y="13994614"/>
              <a:ext cx="4971895" cy="20926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4" name="Connector: Elbow 2570">
              <a:extLst>
                <a:ext uri="{FF2B5EF4-FFF2-40B4-BE49-F238E27FC236}">
                  <a16:creationId xmlns:a16="http://schemas.microsoft.com/office/drawing/2014/main" id="{9B6523FD-34BB-1C01-26F3-F5F2257CF179}"/>
                </a:ext>
              </a:extLst>
            </p:cNvPr>
            <p:cNvCxnSpPr>
              <a:cxnSpLocks/>
              <a:stCxn id="8104" idx="2"/>
              <a:endCxn id="2498" idx="3"/>
            </p:cNvCxnSpPr>
            <p:nvPr/>
          </p:nvCxnSpPr>
          <p:spPr>
            <a:xfrm rot="10800000" flipV="1">
              <a:off x="19041501" y="14320938"/>
              <a:ext cx="5037062" cy="17663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5" name="Connector: Elbow 2570">
              <a:extLst>
                <a:ext uri="{FF2B5EF4-FFF2-40B4-BE49-F238E27FC236}">
                  <a16:creationId xmlns:a16="http://schemas.microsoft.com/office/drawing/2014/main" id="{7D0C1BC3-6A23-3E7F-94E1-6CF107040FBA}"/>
                </a:ext>
              </a:extLst>
            </p:cNvPr>
            <p:cNvCxnSpPr>
              <a:cxnSpLocks/>
              <a:stCxn id="8105" idx="2"/>
              <a:endCxn id="2498" idx="3"/>
            </p:cNvCxnSpPr>
            <p:nvPr/>
          </p:nvCxnSpPr>
          <p:spPr>
            <a:xfrm rot="10800000" flipV="1">
              <a:off x="19041502" y="14539206"/>
              <a:ext cx="5040237" cy="15481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6" name="Connector: Elbow 2570">
              <a:extLst>
                <a:ext uri="{FF2B5EF4-FFF2-40B4-BE49-F238E27FC236}">
                  <a16:creationId xmlns:a16="http://schemas.microsoft.com/office/drawing/2014/main" id="{641E59E9-9544-6BCE-28DA-A83CDF3187A9}"/>
                </a:ext>
              </a:extLst>
            </p:cNvPr>
            <p:cNvCxnSpPr>
              <a:cxnSpLocks/>
              <a:stCxn id="8106" idx="2"/>
              <a:endCxn id="2498" idx="3"/>
            </p:cNvCxnSpPr>
            <p:nvPr/>
          </p:nvCxnSpPr>
          <p:spPr>
            <a:xfrm rot="10800000" flipV="1">
              <a:off x="19041502" y="14788470"/>
              <a:ext cx="5033887" cy="12988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7" name="Connector: Elbow 2570">
              <a:extLst>
                <a:ext uri="{FF2B5EF4-FFF2-40B4-BE49-F238E27FC236}">
                  <a16:creationId xmlns:a16="http://schemas.microsoft.com/office/drawing/2014/main" id="{F09AD15C-5E76-5B40-B02C-8523A10E4F54}"/>
                </a:ext>
              </a:extLst>
            </p:cNvPr>
            <p:cNvCxnSpPr>
              <a:cxnSpLocks/>
              <a:stCxn id="8107" idx="2"/>
              <a:endCxn id="2498" idx="3"/>
            </p:cNvCxnSpPr>
            <p:nvPr/>
          </p:nvCxnSpPr>
          <p:spPr>
            <a:xfrm rot="10800000" flipV="1">
              <a:off x="19041502" y="15019438"/>
              <a:ext cx="5033887" cy="10678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38" name="Text Box 3036">
              <a:extLst>
                <a:ext uri="{FF2B5EF4-FFF2-40B4-BE49-F238E27FC236}">
                  <a16:creationId xmlns:a16="http://schemas.microsoft.com/office/drawing/2014/main" id="{A56AB630-CB85-CEC9-D2F2-D0DAC70564D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6334" y="1310696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39" name="Text Box 3036">
              <a:extLst>
                <a:ext uri="{FF2B5EF4-FFF2-40B4-BE49-F238E27FC236}">
                  <a16:creationId xmlns:a16="http://schemas.microsoft.com/office/drawing/2014/main" id="{BC7CB1A1-3035-93E0-C7CA-4A85687762D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5430" y="1329314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40" name="Text Box 3036">
              <a:extLst>
                <a:ext uri="{FF2B5EF4-FFF2-40B4-BE49-F238E27FC236}">
                  <a16:creationId xmlns:a16="http://schemas.microsoft.com/office/drawing/2014/main" id="{9DB40961-D366-EDB8-243F-4649F33CE7B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4526" y="1353241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41" name="Text Box 3036">
              <a:extLst>
                <a:ext uri="{FF2B5EF4-FFF2-40B4-BE49-F238E27FC236}">
                  <a16:creationId xmlns:a16="http://schemas.microsoft.com/office/drawing/2014/main" id="{9B86D6C9-F970-F197-7715-A3182B2E95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2672" y="1377660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42" name="Text Box 3036">
              <a:extLst>
                <a:ext uri="{FF2B5EF4-FFF2-40B4-BE49-F238E27FC236}">
                  <a16:creationId xmlns:a16="http://schemas.microsoft.com/office/drawing/2014/main" id="{DAEA01B5-040C-3021-F0D4-3EBF7C08028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1768" y="1401175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43" name="Connector: Elbow 380">
              <a:extLst>
                <a:ext uri="{FF2B5EF4-FFF2-40B4-BE49-F238E27FC236}">
                  <a16:creationId xmlns:a16="http://schemas.microsoft.com/office/drawing/2014/main" id="{64DEB3F8-C606-A40F-6609-F5E3FC9FD09F}"/>
                </a:ext>
              </a:extLst>
            </p:cNvPr>
            <p:cNvCxnSpPr>
              <a:cxnSpLocks/>
              <a:stCxn id="8138" idx="2"/>
              <a:endCxn id="8099" idx="6"/>
            </p:cNvCxnSpPr>
            <p:nvPr/>
          </p:nvCxnSpPr>
          <p:spPr>
            <a:xfrm rot="10800000">
              <a:off x="24110338" y="13066346"/>
              <a:ext cx="1905996" cy="676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4" name="Connector: Elbow 380">
              <a:extLst>
                <a:ext uri="{FF2B5EF4-FFF2-40B4-BE49-F238E27FC236}">
                  <a16:creationId xmlns:a16="http://schemas.microsoft.com/office/drawing/2014/main" id="{7995E616-25FA-DC49-3B27-D5D2E4B39677}"/>
                </a:ext>
              </a:extLst>
            </p:cNvPr>
            <p:cNvCxnSpPr>
              <a:cxnSpLocks/>
              <a:stCxn id="8139" idx="2"/>
              <a:endCxn id="8100" idx="6"/>
            </p:cNvCxnSpPr>
            <p:nvPr/>
          </p:nvCxnSpPr>
          <p:spPr>
            <a:xfrm rot="10800000">
              <a:off x="24113514" y="13311116"/>
              <a:ext cx="1901917" cy="90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5" name="Connector: Elbow 380">
              <a:extLst>
                <a:ext uri="{FF2B5EF4-FFF2-40B4-BE49-F238E27FC236}">
                  <a16:creationId xmlns:a16="http://schemas.microsoft.com/office/drawing/2014/main" id="{C9CD132C-6A52-3DDB-7C93-F1EBB8E0B18F}"/>
                </a:ext>
              </a:extLst>
            </p:cNvPr>
            <p:cNvCxnSpPr>
              <a:cxnSpLocks/>
              <a:stCxn id="8140" idx="2"/>
              <a:endCxn id="8101" idx="6"/>
            </p:cNvCxnSpPr>
            <p:nvPr/>
          </p:nvCxnSpPr>
          <p:spPr>
            <a:xfrm rot="10800000">
              <a:off x="24123038" y="13540701"/>
              <a:ext cx="1891488" cy="187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6" name="Connector: Elbow 380">
              <a:extLst>
                <a:ext uri="{FF2B5EF4-FFF2-40B4-BE49-F238E27FC236}">
                  <a16:creationId xmlns:a16="http://schemas.microsoft.com/office/drawing/2014/main" id="{62105562-3F12-7532-BDD4-57049E45C671}"/>
                </a:ext>
              </a:extLst>
            </p:cNvPr>
            <p:cNvCxnSpPr>
              <a:cxnSpLocks/>
              <a:stCxn id="8141" idx="2"/>
              <a:endCxn id="8102" idx="6"/>
            </p:cNvCxnSpPr>
            <p:nvPr/>
          </p:nvCxnSpPr>
          <p:spPr>
            <a:xfrm rot="10800000">
              <a:off x="24123038" y="13759567"/>
              <a:ext cx="1879634" cy="440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7" name="Connector: Elbow 380">
              <a:extLst>
                <a:ext uri="{FF2B5EF4-FFF2-40B4-BE49-F238E27FC236}">
                  <a16:creationId xmlns:a16="http://schemas.microsoft.com/office/drawing/2014/main" id="{35FB7837-75E7-CE69-11C0-9904F99DB89F}"/>
                </a:ext>
              </a:extLst>
            </p:cNvPr>
            <p:cNvCxnSpPr>
              <a:cxnSpLocks/>
              <a:stCxn id="8142" idx="2"/>
              <a:endCxn id="8103" idx="6"/>
            </p:cNvCxnSpPr>
            <p:nvPr/>
          </p:nvCxnSpPr>
          <p:spPr>
            <a:xfrm rot="10800000">
              <a:off x="24067396" y="13994616"/>
              <a:ext cx="1934372" cy="441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8" name="Connector: Elbow 380">
              <a:extLst>
                <a:ext uri="{FF2B5EF4-FFF2-40B4-BE49-F238E27FC236}">
                  <a16:creationId xmlns:a16="http://schemas.microsoft.com/office/drawing/2014/main" id="{055093B9-876B-15C7-B5DC-C3540D5D46E8}"/>
                </a:ext>
              </a:extLst>
            </p:cNvPr>
            <p:cNvCxnSpPr>
              <a:cxnSpLocks/>
              <a:stCxn id="7555" idx="2"/>
              <a:endCxn id="8104" idx="6"/>
            </p:cNvCxnSpPr>
            <p:nvPr/>
          </p:nvCxnSpPr>
          <p:spPr>
            <a:xfrm rot="10800000" flipV="1">
              <a:off x="24132564" y="14319593"/>
              <a:ext cx="1868319" cy="134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9" name="Connector: Elbow 380">
              <a:extLst>
                <a:ext uri="{FF2B5EF4-FFF2-40B4-BE49-F238E27FC236}">
                  <a16:creationId xmlns:a16="http://schemas.microsoft.com/office/drawing/2014/main" id="{8A9888F8-6D21-85DA-62B3-DE72D34426FB}"/>
                </a:ext>
              </a:extLst>
            </p:cNvPr>
            <p:cNvCxnSpPr>
              <a:cxnSpLocks/>
              <a:stCxn id="7556" idx="2"/>
              <a:endCxn id="8105" idx="6"/>
            </p:cNvCxnSpPr>
            <p:nvPr/>
          </p:nvCxnSpPr>
          <p:spPr>
            <a:xfrm rot="10800000" flipV="1">
              <a:off x="24135738" y="14538243"/>
              <a:ext cx="1865144" cy="9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0" name="Connector: Elbow 380">
              <a:extLst>
                <a:ext uri="{FF2B5EF4-FFF2-40B4-BE49-F238E27FC236}">
                  <a16:creationId xmlns:a16="http://schemas.microsoft.com/office/drawing/2014/main" id="{E3C6BDD4-51F0-7BAD-FDA4-26263074E350}"/>
                </a:ext>
              </a:extLst>
            </p:cNvPr>
            <p:cNvCxnSpPr>
              <a:cxnSpLocks/>
              <a:stCxn id="7691" idx="2"/>
              <a:endCxn id="8106" idx="6"/>
            </p:cNvCxnSpPr>
            <p:nvPr/>
          </p:nvCxnSpPr>
          <p:spPr>
            <a:xfrm rot="10800000">
              <a:off x="24129389" y="14788472"/>
              <a:ext cx="1882925" cy="35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1" name="Connector: Elbow 380">
              <a:extLst>
                <a:ext uri="{FF2B5EF4-FFF2-40B4-BE49-F238E27FC236}">
                  <a16:creationId xmlns:a16="http://schemas.microsoft.com/office/drawing/2014/main" id="{782E4649-6B11-55C4-074C-7D85FE8C7C56}"/>
                </a:ext>
              </a:extLst>
            </p:cNvPr>
            <p:cNvCxnSpPr>
              <a:cxnSpLocks/>
              <a:stCxn id="7692" idx="2"/>
              <a:endCxn id="8107" idx="6"/>
            </p:cNvCxnSpPr>
            <p:nvPr/>
          </p:nvCxnSpPr>
          <p:spPr>
            <a:xfrm rot="10800000">
              <a:off x="24129388" y="15019439"/>
              <a:ext cx="1877946" cy="130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52" name="Text Box 3036">
              <a:extLst>
                <a:ext uri="{FF2B5EF4-FFF2-40B4-BE49-F238E27FC236}">
                  <a16:creationId xmlns:a16="http://schemas.microsoft.com/office/drawing/2014/main" id="{B240A858-D975-974B-C5D5-9E5CC1C74CA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10214" y="133290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153" name="Group 8152">
              <a:extLst>
                <a:ext uri="{FF2B5EF4-FFF2-40B4-BE49-F238E27FC236}">
                  <a16:creationId xmlns:a16="http://schemas.microsoft.com/office/drawing/2014/main" id="{5131560C-8826-D3F0-0A78-AEBAA3988FF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6374" y="16399827"/>
              <a:ext cx="213671" cy="57600"/>
              <a:chOff x="2823062" y="5811875"/>
              <a:chExt cx="213671" cy="57600"/>
            </a:xfrm>
          </p:grpSpPr>
          <p:cxnSp>
            <p:nvCxnSpPr>
              <p:cNvPr id="8393" name="Straight Arrow Connector 8392">
                <a:extLst>
                  <a:ext uri="{FF2B5EF4-FFF2-40B4-BE49-F238E27FC236}">
                    <a16:creationId xmlns:a16="http://schemas.microsoft.com/office/drawing/2014/main" id="{DAE6E30C-56A1-175F-E5ED-6F12383DE693}"/>
                  </a:ext>
                </a:extLst>
              </p:cNvPr>
              <p:cNvCxnSpPr>
                <a:cxnSpLocks/>
                <a:stCxn id="8394" idx="2"/>
                <a:endCxn id="2537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94" name="Text Box 3036">
                <a:extLst>
                  <a:ext uri="{FF2B5EF4-FFF2-40B4-BE49-F238E27FC236}">
                    <a16:creationId xmlns:a16="http://schemas.microsoft.com/office/drawing/2014/main" id="{F4E2A229-6B73-DD31-980F-D806411201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8155" name="Connector: Elbow 2570">
              <a:extLst>
                <a:ext uri="{FF2B5EF4-FFF2-40B4-BE49-F238E27FC236}">
                  <a16:creationId xmlns:a16="http://schemas.microsoft.com/office/drawing/2014/main" id="{B0CCC33F-E1EF-E0F5-43BD-CCBF2B492487}"/>
                </a:ext>
              </a:extLst>
            </p:cNvPr>
            <p:cNvCxnSpPr>
              <a:cxnSpLocks/>
              <a:stCxn id="8152" idx="2"/>
              <a:endCxn id="2538" idx="3"/>
            </p:cNvCxnSpPr>
            <p:nvPr/>
          </p:nvCxnSpPr>
          <p:spPr>
            <a:xfrm rot="10800000" flipV="1">
              <a:off x="19046374" y="13356015"/>
              <a:ext cx="3463840" cy="31352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6" name="Connector: Elbow 2570">
              <a:extLst>
                <a:ext uri="{FF2B5EF4-FFF2-40B4-BE49-F238E27FC236}">
                  <a16:creationId xmlns:a16="http://schemas.microsoft.com/office/drawing/2014/main" id="{E21E9467-F875-1B56-0CA4-18016F058DC7}"/>
                </a:ext>
              </a:extLst>
            </p:cNvPr>
            <p:cNvCxnSpPr>
              <a:cxnSpLocks/>
              <a:stCxn id="8152" idx="2"/>
              <a:endCxn id="2192" idx="3"/>
            </p:cNvCxnSpPr>
            <p:nvPr/>
          </p:nvCxnSpPr>
          <p:spPr>
            <a:xfrm rot="10800000" flipV="1">
              <a:off x="19033426" y="13356014"/>
              <a:ext cx="3476789" cy="36108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7" name="Connector: Elbow 2570">
              <a:extLst>
                <a:ext uri="{FF2B5EF4-FFF2-40B4-BE49-F238E27FC236}">
                  <a16:creationId xmlns:a16="http://schemas.microsoft.com/office/drawing/2014/main" id="{DD4E4CC9-DDAD-EC64-3BCA-07987946569B}"/>
                </a:ext>
              </a:extLst>
            </p:cNvPr>
            <p:cNvCxnSpPr>
              <a:cxnSpLocks/>
              <a:stCxn id="8152" idx="2"/>
              <a:endCxn id="2180" idx="3"/>
            </p:cNvCxnSpPr>
            <p:nvPr/>
          </p:nvCxnSpPr>
          <p:spPr>
            <a:xfrm rot="10800000" flipV="1">
              <a:off x="19043052" y="13356014"/>
              <a:ext cx="3467163" cy="383885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8" name="Connector: Elbow 2570">
              <a:extLst>
                <a:ext uri="{FF2B5EF4-FFF2-40B4-BE49-F238E27FC236}">
                  <a16:creationId xmlns:a16="http://schemas.microsoft.com/office/drawing/2014/main" id="{FA15AF89-D339-2F44-DB72-08B74773B3C6}"/>
                </a:ext>
              </a:extLst>
            </p:cNvPr>
            <p:cNvCxnSpPr>
              <a:cxnSpLocks/>
              <a:stCxn id="8152" idx="2"/>
              <a:endCxn id="2204" idx="3"/>
            </p:cNvCxnSpPr>
            <p:nvPr/>
          </p:nvCxnSpPr>
          <p:spPr>
            <a:xfrm rot="10800000" flipV="1">
              <a:off x="19043052" y="13356014"/>
              <a:ext cx="3467163" cy="40669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59" name="Text Box 3036">
              <a:extLst>
                <a:ext uri="{FF2B5EF4-FFF2-40B4-BE49-F238E27FC236}">
                  <a16:creationId xmlns:a16="http://schemas.microsoft.com/office/drawing/2014/main" id="{4C1C28F2-DCA4-F53A-DCA6-EADA5A9DF09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6573" y="1334567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0" name="Text Box 3036">
              <a:extLst>
                <a:ext uri="{FF2B5EF4-FFF2-40B4-BE49-F238E27FC236}">
                  <a16:creationId xmlns:a16="http://schemas.microsoft.com/office/drawing/2014/main" id="{7B3EBE96-A82A-AF60-BD33-4367DF04BA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6573" y="1359086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1" name="Text Box 3036">
              <a:extLst>
                <a:ext uri="{FF2B5EF4-FFF2-40B4-BE49-F238E27FC236}">
                  <a16:creationId xmlns:a16="http://schemas.microsoft.com/office/drawing/2014/main" id="{C7FCCB10-6C12-6A22-9C79-ABC04129F0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698" y="1383062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2" name="Text Box 3036">
              <a:extLst>
                <a:ext uri="{FF2B5EF4-FFF2-40B4-BE49-F238E27FC236}">
                  <a16:creationId xmlns:a16="http://schemas.microsoft.com/office/drawing/2014/main" id="{C98AD691-5BD4-5AEA-2B90-A538B99E86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3873" y="1406675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63" name="Connector: Elbow 168">
              <a:extLst>
                <a:ext uri="{FF2B5EF4-FFF2-40B4-BE49-F238E27FC236}">
                  <a16:creationId xmlns:a16="http://schemas.microsoft.com/office/drawing/2014/main" id="{648E3DB1-49EF-F5AB-FEF3-B5564219ED55}"/>
                </a:ext>
              </a:extLst>
            </p:cNvPr>
            <p:cNvCxnSpPr>
              <a:cxnSpLocks/>
              <a:stCxn id="8159" idx="2"/>
              <a:endCxn id="8152" idx="6"/>
            </p:cNvCxnSpPr>
            <p:nvPr/>
          </p:nvCxnSpPr>
          <p:spPr>
            <a:xfrm rot="10800000">
              <a:off x="22564215" y="13356016"/>
              <a:ext cx="3452359" cy="166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4" name="Connector: Elbow 168">
              <a:extLst>
                <a:ext uri="{FF2B5EF4-FFF2-40B4-BE49-F238E27FC236}">
                  <a16:creationId xmlns:a16="http://schemas.microsoft.com/office/drawing/2014/main" id="{F866A19B-08F6-6C79-6E60-5A50929B2130}"/>
                </a:ext>
              </a:extLst>
            </p:cNvPr>
            <p:cNvCxnSpPr>
              <a:cxnSpLocks/>
              <a:stCxn id="8160" idx="2"/>
              <a:endCxn id="8152" idx="6"/>
            </p:cNvCxnSpPr>
            <p:nvPr/>
          </p:nvCxnSpPr>
          <p:spPr>
            <a:xfrm rot="10800000">
              <a:off x="22564215" y="13356015"/>
              <a:ext cx="3452359" cy="261852"/>
            </a:xfrm>
            <a:prstGeom prst="bentConnector3">
              <a:avLst>
                <a:gd name="adj1" fmla="val 80684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5" name="Connector: Elbow 168">
              <a:extLst>
                <a:ext uri="{FF2B5EF4-FFF2-40B4-BE49-F238E27FC236}">
                  <a16:creationId xmlns:a16="http://schemas.microsoft.com/office/drawing/2014/main" id="{BD01E5D6-1A87-386A-DD48-0B3BF72B21C4}"/>
                </a:ext>
              </a:extLst>
            </p:cNvPr>
            <p:cNvCxnSpPr>
              <a:cxnSpLocks/>
              <a:stCxn id="8161" idx="2"/>
              <a:endCxn id="8152" idx="6"/>
            </p:cNvCxnSpPr>
            <p:nvPr/>
          </p:nvCxnSpPr>
          <p:spPr>
            <a:xfrm rot="10800000">
              <a:off x="22564214" y="13356016"/>
              <a:ext cx="3436484" cy="501607"/>
            </a:xfrm>
            <a:prstGeom prst="bentConnector3">
              <a:avLst>
                <a:gd name="adj1" fmla="val 82784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6" name="Connector: Elbow 168">
              <a:extLst>
                <a:ext uri="{FF2B5EF4-FFF2-40B4-BE49-F238E27FC236}">
                  <a16:creationId xmlns:a16="http://schemas.microsoft.com/office/drawing/2014/main" id="{5AD0D995-2845-1FD5-3082-040030D75972}"/>
                </a:ext>
              </a:extLst>
            </p:cNvPr>
            <p:cNvCxnSpPr>
              <a:cxnSpLocks/>
              <a:stCxn id="8162" idx="2"/>
              <a:endCxn id="8152" idx="6"/>
            </p:cNvCxnSpPr>
            <p:nvPr/>
          </p:nvCxnSpPr>
          <p:spPr>
            <a:xfrm rot="10800000">
              <a:off x="22564215" y="13356016"/>
              <a:ext cx="3439659" cy="737741"/>
            </a:xfrm>
            <a:prstGeom prst="bentConnector3">
              <a:avLst>
                <a:gd name="adj1" fmla="val 8319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67" name="Text Box 3036">
              <a:extLst>
                <a:ext uri="{FF2B5EF4-FFF2-40B4-BE49-F238E27FC236}">
                  <a16:creationId xmlns:a16="http://schemas.microsoft.com/office/drawing/2014/main" id="{CD1F182B-DE50-AF1F-1BD3-C03CC72234F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45815" y="1329672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8" name="Text Box 3036">
              <a:extLst>
                <a:ext uri="{FF2B5EF4-FFF2-40B4-BE49-F238E27FC236}">
                  <a16:creationId xmlns:a16="http://schemas.microsoft.com/office/drawing/2014/main" id="{5A012FE7-050F-63B3-CC5A-9B0DFDB6E40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5039" y="1353970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9" name="Text Box 3036">
              <a:extLst>
                <a:ext uri="{FF2B5EF4-FFF2-40B4-BE49-F238E27FC236}">
                  <a16:creationId xmlns:a16="http://schemas.microsoft.com/office/drawing/2014/main" id="{83051902-7B6C-0F0C-78EA-B54F2F7220A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1247" y="1376679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0" name="Text Box 3036">
              <a:extLst>
                <a:ext uri="{FF2B5EF4-FFF2-40B4-BE49-F238E27FC236}">
                  <a16:creationId xmlns:a16="http://schemas.microsoft.com/office/drawing/2014/main" id="{00D99FC5-2997-F40E-CCD8-CBE5FB9B7FA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02101" y="1401221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71" name="Connector: Elbow 2618">
              <a:extLst>
                <a:ext uri="{FF2B5EF4-FFF2-40B4-BE49-F238E27FC236}">
                  <a16:creationId xmlns:a16="http://schemas.microsoft.com/office/drawing/2014/main" id="{C518C9CD-BB27-EA0A-A97B-3FC239665EEF}"/>
                </a:ext>
              </a:extLst>
            </p:cNvPr>
            <p:cNvCxnSpPr>
              <a:cxnSpLocks/>
              <a:stCxn id="8167" idx="2"/>
              <a:endCxn id="2536" idx="3"/>
            </p:cNvCxnSpPr>
            <p:nvPr/>
          </p:nvCxnSpPr>
          <p:spPr>
            <a:xfrm rot="10800000" flipV="1">
              <a:off x="19046375" y="13323726"/>
              <a:ext cx="6399441" cy="30383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2" name="Connector: Elbow 2618">
              <a:extLst>
                <a:ext uri="{FF2B5EF4-FFF2-40B4-BE49-F238E27FC236}">
                  <a16:creationId xmlns:a16="http://schemas.microsoft.com/office/drawing/2014/main" id="{F3135AC5-F439-6404-1A43-6F0CB7FAFDCD}"/>
                </a:ext>
              </a:extLst>
            </p:cNvPr>
            <p:cNvCxnSpPr>
              <a:cxnSpLocks/>
              <a:stCxn id="8168" idx="2"/>
              <a:endCxn id="2536" idx="3"/>
            </p:cNvCxnSpPr>
            <p:nvPr/>
          </p:nvCxnSpPr>
          <p:spPr>
            <a:xfrm rot="10800000" flipV="1">
              <a:off x="19046375" y="13566702"/>
              <a:ext cx="6408665" cy="27954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3" name="Connector: Elbow 2618">
              <a:extLst>
                <a:ext uri="{FF2B5EF4-FFF2-40B4-BE49-F238E27FC236}">
                  <a16:creationId xmlns:a16="http://schemas.microsoft.com/office/drawing/2014/main" id="{78E708A7-48BF-5D48-04E0-FB1DFD944069}"/>
                </a:ext>
              </a:extLst>
            </p:cNvPr>
            <p:cNvCxnSpPr>
              <a:cxnSpLocks/>
              <a:stCxn id="8169" idx="2"/>
              <a:endCxn id="2536" idx="3"/>
            </p:cNvCxnSpPr>
            <p:nvPr/>
          </p:nvCxnSpPr>
          <p:spPr>
            <a:xfrm rot="10800000" flipV="1">
              <a:off x="19046375" y="13793792"/>
              <a:ext cx="6404873" cy="25683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4" name="Connector: Elbow 2618">
              <a:extLst>
                <a:ext uri="{FF2B5EF4-FFF2-40B4-BE49-F238E27FC236}">
                  <a16:creationId xmlns:a16="http://schemas.microsoft.com/office/drawing/2014/main" id="{17CFAA98-556A-CD2B-7FD3-8AE2A99FAE57}"/>
                </a:ext>
              </a:extLst>
            </p:cNvPr>
            <p:cNvCxnSpPr>
              <a:cxnSpLocks/>
              <a:stCxn id="8170" idx="2"/>
              <a:endCxn id="2536" idx="3"/>
            </p:cNvCxnSpPr>
            <p:nvPr/>
          </p:nvCxnSpPr>
          <p:spPr>
            <a:xfrm rot="10800000" flipV="1">
              <a:off x="19046375" y="14039216"/>
              <a:ext cx="6355727" cy="23229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5" name="Connector: Elbow 2618">
              <a:extLst>
                <a:ext uri="{FF2B5EF4-FFF2-40B4-BE49-F238E27FC236}">
                  <a16:creationId xmlns:a16="http://schemas.microsoft.com/office/drawing/2014/main" id="{DDF2CEBE-67D0-B33F-8EEE-2A80F975FD2B}"/>
                </a:ext>
              </a:extLst>
            </p:cNvPr>
            <p:cNvCxnSpPr>
              <a:cxnSpLocks/>
              <a:stCxn id="7988" idx="2"/>
              <a:endCxn id="2190" idx="3"/>
            </p:cNvCxnSpPr>
            <p:nvPr/>
          </p:nvCxnSpPr>
          <p:spPr>
            <a:xfrm rot="10800000" flipV="1">
              <a:off x="19033426" y="13290005"/>
              <a:ext cx="6345973" cy="35476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6" name="Connector: Elbow 2618">
              <a:extLst>
                <a:ext uri="{FF2B5EF4-FFF2-40B4-BE49-F238E27FC236}">
                  <a16:creationId xmlns:a16="http://schemas.microsoft.com/office/drawing/2014/main" id="{77D979EA-E173-6801-FE46-63A5181DBD3E}"/>
                </a:ext>
              </a:extLst>
            </p:cNvPr>
            <p:cNvCxnSpPr>
              <a:cxnSpLocks/>
              <a:stCxn id="8071" idx="2"/>
              <a:endCxn id="2190" idx="3"/>
            </p:cNvCxnSpPr>
            <p:nvPr/>
          </p:nvCxnSpPr>
          <p:spPr>
            <a:xfrm rot="10800000" flipV="1">
              <a:off x="19033425" y="13503419"/>
              <a:ext cx="6419030" cy="33342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7" name="Connector: Elbow 2618">
              <a:extLst>
                <a:ext uri="{FF2B5EF4-FFF2-40B4-BE49-F238E27FC236}">
                  <a16:creationId xmlns:a16="http://schemas.microsoft.com/office/drawing/2014/main" id="{E9F96663-0219-4E51-7C22-8B954F97AF5C}"/>
                </a:ext>
              </a:extLst>
            </p:cNvPr>
            <p:cNvCxnSpPr>
              <a:cxnSpLocks/>
              <a:stCxn id="8169" idx="2"/>
              <a:endCxn id="2190" idx="3"/>
            </p:cNvCxnSpPr>
            <p:nvPr/>
          </p:nvCxnSpPr>
          <p:spPr>
            <a:xfrm rot="10800000" flipV="1">
              <a:off x="19033425" y="13793791"/>
              <a:ext cx="6417822" cy="30438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8" name="Connector: Elbow 2618">
              <a:extLst>
                <a:ext uri="{FF2B5EF4-FFF2-40B4-BE49-F238E27FC236}">
                  <a16:creationId xmlns:a16="http://schemas.microsoft.com/office/drawing/2014/main" id="{51E773AB-044E-3BDF-EDA0-A7B9470C76DF}"/>
                </a:ext>
              </a:extLst>
            </p:cNvPr>
            <p:cNvCxnSpPr>
              <a:cxnSpLocks/>
              <a:stCxn id="8170" idx="2"/>
              <a:endCxn id="2190" idx="3"/>
            </p:cNvCxnSpPr>
            <p:nvPr/>
          </p:nvCxnSpPr>
          <p:spPr>
            <a:xfrm rot="10800000" flipV="1">
              <a:off x="19033425" y="14039215"/>
              <a:ext cx="6368676" cy="279846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9" name="Connector: Elbow 2618">
              <a:extLst>
                <a:ext uri="{FF2B5EF4-FFF2-40B4-BE49-F238E27FC236}">
                  <a16:creationId xmlns:a16="http://schemas.microsoft.com/office/drawing/2014/main" id="{F47C80D7-A2F1-C20B-0214-A124B18FF16B}"/>
                </a:ext>
              </a:extLst>
            </p:cNvPr>
            <p:cNvCxnSpPr>
              <a:cxnSpLocks/>
              <a:stCxn id="8167" idx="2"/>
              <a:endCxn id="2178" idx="3"/>
            </p:cNvCxnSpPr>
            <p:nvPr/>
          </p:nvCxnSpPr>
          <p:spPr>
            <a:xfrm rot="10800000" flipV="1">
              <a:off x="19043051" y="13323725"/>
              <a:ext cx="6402764" cy="37420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0" name="Connector: Elbow 2618">
              <a:extLst>
                <a:ext uri="{FF2B5EF4-FFF2-40B4-BE49-F238E27FC236}">
                  <a16:creationId xmlns:a16="http://schemas.microsoft.com/office/drawing/2014/main" id="{DA9AE3C4-05AC-6F3E-A441-1EC6731F43FB}"/>
                </a:ext>
              </a:extLst>
            </p:cNvPr>
            <p:cNvCxnSpPr>
              <a:cxnSpLocks/>
              <a:stCxn id="8168" idx="2"/>
              <a:endCxn id="2178" idx="3"/>
            </p:cNvCxnSpPr>
            <p:nvPr/>
          </p:nvCxnSpPr>
          <p:spPr>
            <a:xfrm rot="10800000" flipV="1">
              <a:off x="19043051" y="13566701"/>
              <a:ext cx="6411988" cy="34990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1" name="Connector: Elbow 2618">
              <a:extLst>
                <a:ext uri="{FF2B5EF4-FFF2-40B4-BE49-F238E27FC236}">
                  <a16:creationId xmlns:a16="http://schemas.microsoft.com/office/drawing/2014/main" id="{964685FE-C1B9-058A-EA5D-05D227DB7E42}"/>
                </a:ext>
              </a:extLst>
            </p:cNvPr>
            <p:cNvCxnSpPr>
              <a:cxnSpLocks/>
              <a:stCxn id="8169" idx="2"/>
              <a:endCxn id="2178" idx="3"/>
            </p:cNvCxnSpPr>
            <p:nvPr/>
          </p:nvCxnSpPr>
          <p:spPr>
            <a:xfrm rot="10800000" flipV="1">
              <a:off x="19043051" y="13793791"/>
              <a:ext cx="6408196" cy="32719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2" name="Connector: Elbow 2618">
              <a:extLst>
                <a:ext uri="{FF2B5EF4-FFF2-40B4-BE49-F238E27FC236}">
                  <a16:creationId xmlns:a16="http://schemas.microsoft.com/office/drawing/2014/main" id="{F9806D47-01B7-D7C3-0FDB-6529A1060412}"/>
                </a:ext>
              </a:extLst>
            </p:cNvPr>
            <p:cNvCxnSpPr>
              <a:cxnSpLocks/>
              <a:stCxn id="8170" idx="2"/>
              <a:endCxn id="2178" idx="3"/>
            </p:cNvCxnSpPr>
            <p:nvPr/>
          </p:nvCxnSpPr>
          <p:spPr>
            <a:xfrm rot="10800000" flipV="1">
              <a:off x="19043051" y="14039215"/>
              <a:ext cx="6359050" cy="30265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3" name="Connector: Elbow 2618">
              <a:extLst>
                <a:ext uri="{FF2B5EF4-FFF2-40B4-BE49-F238E27FC236}">
                  <a16:creationId xmlns:a16="http://schemas.microsoft.com/office/drawing/2014/main" id="{48273814-AF8F-317E-9F54-A710E0F0A22B}"/>
                </a:ext>
              </a:extLst>
            </p:cNvPr>
            <p:cNvCxnSpPr>
              <a:cxnSpLocks/>
              <a:stCxn id="8167" idx="2"/>
              <a:endCxn id="2202" idx="3"/>
            </p:cNvCxnSpPr>
            <p:nvPr/>
          </p:nvCxnSpPr>
          <p:spPr>
            <a:xfrm rot="10800000" flipV="1">
              <a:off x="19043051" y="13323725"/>
              <a:ext cx="6402764" cy="39700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4" name="Connector: Elbow 2618">
              <a:extLst>
                <a:ext uri="{FF2B5EF4-FFF2-40B4-BE49-F238E27FC236}">
                  <a16:creationId xmlns:a16="http://schemas.microsoft.com/office/drawing/2014/main" id="{8631A2C7-DC47-57E0-EF79-BB87CDCBD87B}"/>
                </a:ext>
              </a:extLst>
            </p:cNvPr>
            <p:cNvCxnSpPr>
              <a:cxnSpLocks/>
              <a:stCxn id="7923" idx="2"/>
              <a:endCxn id="2202" idx="3"/>
            </p:cNvCxnSpPr>
            <p:nvPr/>
          </p:nvCxnSpPr>
          <p:spPr>
            <a:xfrm rot="10800000" flipV="1">
              <a:off x="19043052" y="13554285"/>
              <a:ext cx="6202463" cy="37395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5" name="Connector: Elbow 2618">
              <a:extLst>
                <a:ext uri="{FF2B5EF4-FFF2-40B4-BE49-F238E27FC236}">
                  <a16:creationId xmlns:a16="http://schemas.microsoft.com/office/drawing/2014/main" id="{D815A79F-C8D6-CEF6-8536-707D6544F1FC}"/>
                </a:ext>
              </a:extLst>
            </p:cNvPr>
            <p:cNvCxnSpPr>
              <a:cxnSpLocks/>
              <a:stCxn id="8169" idx="2"/>
              <a:endCxn id="2202" idx="3"/>
            </p:cNvCxnSpPr>
            <p:nvPr/>
          </p:nvCxnSpPr>
          <p:spPr>
            <a:xfrm rot="10800000" flipV="1">
              <a:off x="19043051" y="13793791"/>
              <a:ext cx="6408196" cy="349999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6" name="Connector: Elbow 2618">
              <a:extLst>
                <a:ext uri="{FF2B5EF4-FFF2-40B4-BE49-F238E27FC236}">
                  <a16:creationId xmlns:a16="http://schemas.microsoft.com/office/drawing/2014/main" id="{B6D17D63-9898-540D-DAB3-ECCD58B9BFC1}"/>
                </a:ext>
              </a:extLst>
            </p:cNvPr>
            <p:cNvCxnSpPr>
              <a:cxnSpLocks/>
              <a:stCxn id="8170" idx="2"/>
              <a:endCxn id="2202" idx="3"/>
            </p:cNvCxnSpPr>
            <p:nvPr/>
          </p:nvCxnSpPr>
          <p:spPr>
            <a:xfrm rot="10800000" flipV="1">
              <a:off x="19043051" y="14039215"/>
              <a:ext cx="6359050" cy="32545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87" name="Text Box 3036">
              <a:extLst>
                <a:ext uri="{FF2B5EF4-FFF2-40B4-BE49-F238E27FC236}">
                  <a16:creationId xmlns:a16="http://schemas.microsoft.com/office/drawing/2014/main" id="{4BA821AB-5A24-2B3B-C0D6-D3BE61C51DD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785266" y="954212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8188" name="Connector: Elbow 2179">
              <a:extLst>
                <a:ext uri="{FF2B5EF4-FFF2-40B4-BE49-F238E27FC236}">
                  <a16:creationId xmlns:a16="http://schemas.microsoft.com/office/drawing/2014/main" id="{3E9C0C72-4C28-8F68-4CE7-255779EE85D7}"/>
                </a:ext>
              </a:extLst>
            </p:cNvPr>
            <p:cNvCxnSpPr>
              <a:cxnSpLocks/>
              <a:stCxn id="8187" idx="2"/>
              <a:endCxn id="8394" idx="6"/>
            </p:cNvCxnSpPr>
            <p:nvPr/>
          </p:nvCxnSpPr>
          <p:spPr>
            <a:xfrm rot="10800000" flipV="1">
              <a:off x="19260046" y="9569125"/>
              <a:ext cx="7525221" cy="68595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9" name="Connector: Elbow 2179">
              <a:extLst>
                <a:ext uri="{FF2B5EF4-FFF2-40B4-BE49-F238E27FC236}">
                  <a16:creationId xmlns:a16="http://schemas.microsoft.com/office/drawing/2014/main" id="{D63888F3-1299-5FEF-B46E-4904366D6477}"/>
                </a:ext>
              </a:extLst>
            </p:cNvPr>
            <p:cNvCxnSpPr>
              <a:cxnSpLocks/>
              <a:stCxn id="8187" idx="2"/>
              <a:endCxn id="8394" idx="6"/>
            </p:cNvCxnSpPr>
            <p:nvPr/>
          </p:nvCxnSpPr>
          <p:spPr>
            <a:xfrm rot="10800000" flipV="1">
              <a:off x="19260046" y="9569125"/>
              <a:ext cx="7525221" cy="68595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0" name="Connector: Elbow 2179">
              <a:extLst>
                <a:ext uri="{FF2B5EF4-FFF2-40B4-BE49-F238E27FC236}">
                  <a16:creationId xmlns:a16="http://schemas.microsoft.com/office/drawing/2014/main" id="{95E75399-4947-21C7-665F-B4BFFFC36A41}"/>
                </a:ext>
              </a:extLst>
            </p:cNvPr>
            <p:cNvCxnSpPr>
              <a:cxnSpLocks/>
              <a:stCxn id="8187" idx="2"/>
              <a:endCxn id="8622" idx="6"/>
            </p:cNvCxnSpPr>
            <p:nvPr/>
          </p:nvCxnSpPr>
          <p:spPr>
            <a:xfrm rot="10800000" flipV="1">
              <a:off x="19247096" y="9569124"/>
              <a:ext cx="7538170" cy="73350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1" name="Connector: Elbow 2179">
              <a:extLst>
                <a:ext uri="{FF2B5EF4-FFF2-40B4-BE49-F238E27FC236}">
                  <a16:creationId xmlns:a16="http://schemas.microsoft.com/office/drawing/2014/main" id="{FDC98B6E-6F32-A227-AF9C-BEB4B19DA519}"/>
                </a:ext>
              </a:extLst>
            </p:cNvPr>
            <p:cNvCxnSpPr>
              <a:cxnSpLocks/>
              <a:stCxn id="8187" idx="2"/>
              <a:endCxn id="8622" idx="6"/>
            </p:cNvCxnSpPr>
            <p:nvPr/>
          </p:nvCxnSpPr>
          <p:spPr>
            <a:xfrm rot="10800000" flipV="1">
              <a:off x="19247096" y="9569124"/>
              <a:ext cx="7538170" cy="73350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2" name="Connector: Elbow 2179">
              <a:extLst>
                <a:ext uri="{FF2B5EF4-FFF2-40B4-BE49-F238E27FC236}">
                  <a16:creationId xmlns:a16="http://schemas.microsoft.com/office/drawing/2014/main" id="{0823A157-B2FF-5BB5-9EC7-074F76918B6B}"/>
                </a:ext>
              </a:extLst>
            </p:cNvPr>
            <p:cNvCxnSpPr>
              <a:cxnSpLocks/>
              <a:stCxn id="8187" idx="2"/>
              <a:endCxn id="8631" idx="6"/>
            </p:cNvCxnSpPr>
            <p:nvPr/>
          </p:nvCxnSpPr>
          <p:spPr>
            <a:xfrm rot="10800000" flipV="1">
              <a:off x="19256722" y="9569124"/>
              <a:ext cx="7528544" cy="75631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3" name="Connector: Elbow 2179">
              <a:extLst>
                <a:ext uri="{FF2B5EF4-FFF2-40B4-BE49-F238E27FC236}">
                  <a16:creationId xmlns:a16="http://schemas.microsoft.com/office/drawing/2014/main" id="{9117A1F7-F143-0403-CA32-5E7BBC3A6A81}"/>
                </a:ext>
              </a:extLst>
            </p:cNvPr>
            <p:cNvCxnSpPr>
              <a:cxnSpLocks/>
              <a:stCxn id="8187" idx="2"/>
              <a:endCxn id="8631" idx="6"/>
            </p:cNvCxnSpPr>
            <p:nvPr/>
          </p:nvCxnSpPr>
          <p:spPr>
            <a:xfrm rot="10800000" flipV="1">
              <a:off x="19256722" y="9569124"/>
              <a:ext cx="7528544" cy="75631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4" name="Connector: Elbow 2179">
              <a:extLst>
                <a:ext uri="{FF2B5EF4-FFF2-40B4-BE49-F238E27FC236}">
                  <a16:creationId xmlns:a16="http://schemas.microsoft.com/office/drawing/2014/main" id="{9E794899-6DF9-9A10-DC09-FB0E450C529D}"/>
                </a:ext>
              </a:extLst>
            </p:cNvPr>
            <p:cNvCxnSpPr>
              <a:cxnSpLocks/>
              <a:stCxn id="8187" idx="2"/>
              <a:endCxn id="8613" idx="6"/>
            </p:cNvCxnSpPr>
            <p:nvPr/>
          </p:nvCxnSpPr>
          <p:spPr>
            <a:xfrm rot="10800000" flipV="1">
              <a:off x="19256722" y="9569124"/>
              <a:ext cx="7528544" cy="77911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5" name="Connector: Elbow 2179">
              <a:extLst>
                <a:ext uri="{FF2B5EF4-FFF2-40B4-BE49-F238E27FC236}">
                  <a16:creationId xmlns:a16="http://schemas.microsoft.com/office/drawing/2014/main" id="{FF45A308-DBEF-19F3-6DED-8492EF3B1411}"/>
                </a:ext>
              </a:extLst>
            </p:cNvPr>
            <p:cNvCxnSpPr>
              <a:cxnSpLocks/>
              <a:stCxn id="8187" idx="2"/>
              <a:endCxn id="8613" idx="6"/>
            </p:cNvCxnSpPr>
            <p:nvPr/>
          </p:nvCxnSpPr>
          <p:spPr>
            <a:xfrm rot="10800000" flipV="1">
              <a:off x="19256722" y="9569124"/>
              <a:ext cx="7528544" cy="77911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96" name="Text Box 3036">
              <a:extLst>
                <a:ext uri="{FF2B5EF4-FFF2-40B4-BE49-F238E27FC236}">
                  <a16:creationId xmlns:a16="http://schemas.microsoft.com/office/drawing/2014/main" id="{7084519A-E388-7508-B477-3F017AB2D93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4129" y="134642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197" name="Connector: Elbow 2570">
              <a:extLst>
                <a:ext uri="{FF2B5EF4-FFF2-40B4-BE49-F238E27FC236}">
                  <a16:creationId xmlns:a16="http://schemas.microsoft.com/office/drawing/2014/main" id="{6F21B8CA-3E1B-A021-DB13-41BC8C6CA35C}"/>
                </a:ext>
              </a:extLst>
            </p:cNvPr>
            <p:cNvCxnSpPr>
              <a:cxnSpLocks/>
              <a:stCxn id="8196" idx="2"/>
              <a:endCxn id="2229" idx="3"/>
            </p:cNvCxnSpPr>
            <p:nvPr/>
          </p:nvCxnSpPr>
          <p:spPr>
            <a:xfrm rot="10800000" flipV="1">
              <a:off x="19033425" y="13491260"/>
              <a:ext cx="3470704" cy="43301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8" name="Connector: Elbow 2570">
              <a:extLst>
                <a:ext uri="{FF2B5EF4-FFF2-40B4-BE49-F238E27FC236}">
                  <a16:creationId xmlns:a16="http://schemas.microsoft.com/office/drawing/2014/main" id="{85532D2F-9EAE-BA13-7877-ABCE47B1373F}"/>
                </a:ext>
              </a:extLst>
            </p:cNvPr>
            <p:cNvCxnSpPr>
              <a:cxnSpLocks/>
              <a:stCxn id="8196" idx="2"/>
              <a:endCxn id="2217" idx="3"/>
            </p:cNvCxnSpPr>
            <p:nvPr/>
          </p:nvCxnSpPr>
          <p:spPr>
            <a:xfrm rot="10800000" flipV="1">
              <a:off x="19035723" y="13491260"/>
              <a:ext cx="3468407" cy="455816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9" name="Connector: Elbow 2570">
              <a:extLst>
                <a:ext uri="{FF2B5EF4-FFF2-40B4-BE49-F238E27FC236}">
                  <a16:creationId xmlns:a16="http://schemas.microsoft.com/office/drawing/2014/main" id="{07B2055E-87CF-7B15-983A-157C1430AD04}"/>
                </a:ext>
              </a:extLst>
            </p:cNvPr>
            <p:cNvCxnSpPr>
              <a:cxnSpLocks/>
              <a:stCxn id="8196" idx="2"/>
              <a:endCxn id="2241" idx="3"/>
            </p:cNvCxnSpPr>
            <p:nvPr/>
          </p:nvCxnSpPr>
          <p:spPr>
            <a:xfrm rot="10800000" flipV="1">
              <a:off x="19033425" y="13491260"/>
              <a:ext cx="3470704" cy="47862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0" name="Connector: Elbow 2570">
              <a:extLst>
                <a:ext uri="{FF2B5EF4-FFF2-40B4-BE49-F238E27FC236}">
                  <a16:creationId xmlns:a16="http://schemas.microsoft.com/office/drawing/2014/main" id="{98357743-C4C3-3D16-D74D-1F7DE119CE04}"/>
                </a:ext>
              </a:extLst>
            </p:cNvPr>
            <p:cNvCxnSpPr>
              <a:cxnSpLocks/>
              <a:stCxn id="8196" idx="2"/>
              <a:endCxn id="2253" idx="3"/>
            </p:cNvCxnSpPr>
            <p:nvPr/>
          </p:nvCxnSpPr>
          <p:spPr>
            <a:xfrm rot="10800000" flipV="1">
              <a:off x="19033425" y="13491260"/>
              <a:ext cx="3470704" cy="50142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1" name="Connector: Elbow 2570">
              <a:extLst>
                <a:ext uri="{FF2B5EF4-FFF2-40B4-BE49-F238E27FC236}">
                  <a16:creationId xmlns:a16="http://schemas.microsoft.com/office/drawing/2014/main" id="{153D22A7-EA55-A2E8-5521-05193B04E29C}"/>
                </a:ext>
              </a:extLst>
            </p:cNvPr>
            <p:cNvCxnSpPr>
              <a:cxnSpLocks/>
              <a:stCxn id="8196" idx="2"/>
              <a:endCxn id="2265" idx="3"/>
            </p:cNvCxnSpPr>
            <p:nvPr/>
          </p:nvCxnSpPr>
          <p:spPr>
            <a:xfrm rot="10800000" flipV="1">
              <a:off x="19027821" y="13491260"/>
              <a:ext cx="3476308" cy="524232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2" name="Connector: Elbow 2570">
              <a:extLst>
                <a:ext uri="{FF2B5EF4-FFF2-40B4-BE49-F238E27FC236}">
                  <a16:creationId xmlns:a16="http://schemas.microsoft.com/office/drawing/2014/main" id="{8696A0EF-8CCF-476E-4A7F-381321FDC5CF}"/>
                </a:ext>
              </a:extLst>
            </p:cNvPr>
            <p:cNvCxnSpPr>
              <a:cxnSpLocks/>
              <a:stCxn id="8196" idx="2"/>
              <a:endCxn id="2277" idx="3"/>
            </p:cNvCxnSpPr>
            <p:nvPr/>
          </p:nvCxnSpPr>
          <p:spPr>
            <a:xfrm rot="10800000" flipV="1">
              <a:off x="19027821" y="13491260"/>
              <a:ext cx="3476308" cy="54703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03" name="Text Box 3036">
              <a:extLst>
                <a:ext uri="{FF2B5EF4-FFF2-40B4-BE49-F238E27FC236}">
                  <a16:creationId xmlns:a16="http://schemas.microsoft.com/office/drawing/2014/main" id="{471BAC74-07F5-8562-7C5A-4D1A380278E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24837" y="1325959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204" name="Text Box 3036">
              <a:extLst>
                <a:ext uri="{FF2B5EF4-FFF2-40B4-BE49-F238E27FC236}">
                  <a16:creationId xmlns:a16="http://schemas.microsoft.com/office/drawing/2014/main" id="{31A783B3-CD82-20A2-36FC-F0800BB1438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36041" y="1349171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205" name="Text Box 3036">
              <a:extLst>
                <a:ext uri="{FF2B5EF4-FFF2-40B4-BE49-F238E27FC236}">
                  <a16:creationId xmlns:a16="http://schemas.microsoft.com/office/drawing/2014/main" id="{6F4FEF75-65C2-AFFA-772C-A59FD07672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683695" y="1378588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206" name="Text Box 3036">
              <a:extLst>
                <a:ext uri="{FF2B5EF4-FFF2-40B4-BE49-F238E27FC236}">
                  <a16:creationId xmlns:a16="http://schemas.microsoft.com/office/drawing/2014/main" id="{4F4C16D1-F5BF-5FBF-D332-12D8484A79D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53969" y="1398455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207" name="Connector: Elbow 168">
              <a:extLst>
                <a:ext uri="{FF2B5EF4-FFF2-40B4-BE49-F238E27FC236}">
                  <a16:creationId xmlns:a16="http://schemas.microsoft.com/office/drawing/2014/main" id="{8B37479F-2914-70D7-287F-22580954AB0A}"/>
                </a:ext>
              </a:extLst>
            </p:cNvPr>
            <p:cNvCxnSpPr>
              <a:cxnSpLocks/>
              <a:stCxn id="8203" idx="2"/>
              <a:endCxn id="8196" idx="6"/>
            </p:cNvCxnSpPr>
            <p:nvPr/>
          </p:nvCxnSpPr>
          <p:spPr>
            <a:xfrm rot="10800000" flipV="1">
              <a:off x="22558129" y="13286591"/>
              <a:ext cx="3166708" cy="204669"/>
            </a:xfrm>
            <a:prstGeom prst="bentConnector3">
              <a:avLst>
                <a:gd name="adj1" fmla="val 81355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8" name="Connector: Elbow 168">
              <a:extLst>
                <a:ext uri="{FF2B5EF4-FFF2-40B4-BE49-F238E27FC236}">
                  <a16:creationId xmlns:a16="http://schemas.microsoft.com/office/drawing/2014/main" id="{50C46698-F9AD-F1EF-CEF7-0AF7647A1769}"/>
                </a:ext>
              </a:extLst>
            </p:cNvPr>
            <p:cNvCxnSpPr>
              <a:cxnSpLocks/>
              <a:stCxn id="8204" idx="2"/>
              <a:endCxn id="8196" idx="6"/>
            </p:cNvCxnSpPr>
            <p:nvPr/>
          </p:nvCxnSpPr>
          <p:spPr>
            <a:xfrm rot="10800000">
              <a:off x="22558129" y="13491261"/>
              <a:ext cx="3177912" cy="274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9" name="Connector: Elbow 168">
              <a:extLst>
                <a:ext uri="{FF2B5EF4-FFF2-40B4-BE49-F238E27FC236}">
                  <a16:creationId xmlns:a16="http://schemas.microsoft.com/office/drawing/2014/main" id="{BAC53E49-3C48-082E-FD68-D43A3BBA9216}"/>
                </a:ext>
              </a:extLst>
            </p:cNvPr>
            <p:cNvCxnSpPr>
              <a:cxnSpLocks/>
              <a:stCxn id="8205" idx="2"/>
              <a:endCxn id="8196" idx="6"/>
            </p:cNvCxnSpPr>
            <p:nvPr/>
          </p:nvCxnSpPr>
          <p:spPr>
            <a:xfrm rot="10800000">
              <a:off x="22558129" y="13491262"/>
              <a:ext cx="3125566" cy="321625"/>
            </a:xfrm>
            <a:prstGeom prst="bentConnector3">
              <a:avLst>
                <a:gd name="adj1" fmla="val 81239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0" name="Connector: Elbow 168">
              <a:extLst>
                <a:ext uri="{FF2B5EF4-FFF2-40B4-BE49-F238E27FC236}">
                  <a16:creationId xmlns:a16="http://schemas.microsoft.com/office/drawing/2014/main" id="{A368ED72-8013-808B-7D88-7038F6B67CAA}"/>
                </a:ext>
              </a:extLst>
            </p:cNvPr>
            <p:cNvCxnSpPr>
              <a:cxnSpLocks/>
              <a:stCxn id="8206" idx="2"/>
              <a:endCxn id="8196" idx="6"/>
            </p:cNvCxnSpPr>
            <p:nvPr/>
          </p:nvCxnSpPr>
          <p:spPr>
            <a:xfrm rot="10800000">
              <a:off x="22558129" y="13491261"/>
              <a:ext cx="3195840" cy="520292"/>
            </a:xfrm>
            <a:prstGeom prst="bentConnector3">
              <a:avLst>
                <a:gd name="adj1" fmla="val 81931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11" name="Text Box 3036">
              <a:extLst>
                <a:ext uri="{FF2B5EF4-FFF2-40B4-BE49-F238E27FC236}">
                  <a16:creationId xmlns:a16="http://schemas.microsoft.com/office/drawing/2014/main" id="{E346C9C8-F3BE-6522-5D82-E0B6A60816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723873" y="9595593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8212" name="Connector: Elbow 2179">
              <a:extLst>
                <a:ext uri="{FF2B5EF4-FFF2-40B4-BE49-F238E27FC236}">
                  <a16:creationId xmlns:a16="http://schemas.microsoft.com/office/drawing/2014/main" id="{3D5DD1D5-6CC5-05A0-080D-82760DEE7CA9}"/>
                </a:ext>
              </a:extLst>
            </p:cNvPr>
            <p:cNvCxnSpPr>
              <a:cxnSpLocks/>
              <a:stCxn id="8211" idx="2"/>
              <a:endCxn id="8595" idx="6"/>
            </p:cNvCxnSpPr>
            <p:nvPr/>
          </p:nvCxnSpPr>
          <p:spPr>
            <a:xfrm rot="10800000" flipV="1">
              <a:off x="19247097" y="9622592"/>
              <a:ext cx="7476777" cy="81361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3" name="Connector: Elbow 2179">
              <a:extLst>
                <a:ext uri="{FF2B5EF4-FFF2-40B4-BE49-F238E27FC236}">
                  <a16:creationId xmlns:a16="http://schemas.microsoft.com/office/drawing/2014/main" id="{22322C7B-528A-DD8D-827B-11F64221E8E3}"/>
                </a:ext>
              </a:extLst>
            </p:cNvPr>
            <p:cNvCxnSpPr>
              <a:cxnSpLocks/>
              <a:stCxn id="8211" idx="2"/>
              <a:endCxn id="8595" idx="6"/>
            </p:cNvCxnSpPr>
            <p:nvPr/>
          </p:nvCxnSpPr>
          <p:spPr>
            <a:xfrm rot="10800000" flipV="1">
              <a:off x="19247097" y="9622592"/>
              <a:ext cx="7476777" cy="81361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4" name="Connector: Elbow 2179">
              <a:extLst>
                <a:ext uri="{FF2B5EF4-FFF2-40B4-BE49-F238E27FC236}">
                  <a16:creationId xmlns:a16="http://schemas.microsoft.com/office/drawing/2014/main" id="{8456FD8D-AABF-FDDE-259F-6245E45E433D}"/>
                </a:ext>
              </a:extLst>
            </p:cNvPr>
            <p:cNvCxnSpPr>
              <a:cxnSpLocks/>
              <a:stCxn id="8211" idx="2"/>
              <a:endCxn id="8604" idx="6"/>
            </p:cNvCxnSpPr>
            <p:nvPr/>
          </p:nvCxnSpPr>
          <p:spPr>
            <a:xfrm rot="10800000" flipV="1">
              <a:off x="19249393" y="9622592"/>
              <a:ext cx="7474480" cy="83642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5" name="Connector: Elbow 2179">
              <a:extLst>
                <a:ext uri="{FF2B5EF4-FFF2-40B4-BE49-F238E27FC236}">
                  <a16:creationId xmlns:a16="http://schemas.microsoft.com/office/drawing/2014/main" id="{B7F2E137-2E58-E13C-A6D7-D9C20217086C}"/>
                </a:ext>
              </a:extLst>
            </p:cNvPr>
            <p:cNvCxnSpPr>
              <a:cxnSpLocks/>
              <a:stCxn id="8211" idx="2"/>
              <a:endCxn id="8604" idx="6"/>
            </p:cNvCxnSpPr>
            <p:nvPr/>
          </p:nvCxnSpPr>
          <p:spPr>
            <a:xfrm rot="10800000" flipV="1">
              <a:off x="19249393" y="9622592"/>
              <a:ext cx="7474480" cy="83642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6" name="Connector: Elbow 2179">
              <a:extLst>
                <a:ext uri="{FF2B5EF4-FFF2-40B4-BE49-F238E27FC236}">
                  <a16:creationId xmlns:a16="http://schemas.microsoft.com/office/drawing/2014/main" id="{96A17A1B-D9DB-2791-6CB7-6EDFF1F56C10}"/>
                </a:ext>
              </a:extLst>
            </p:cNvPr>
            <p:cNvCxnSpPr>
              <a:cxnSpLocks/>
              <a:stCxn id="8211" idx="2"/>
              <a:endCxn id="8586" idx="6"/>
            </p:cNvCxnSpPr>
            <p:nvPr/>
          </p:nvCxnSpPr>
          <p:spPr>
            <a:xfrm rot="10800000" flipV="1">
              <a:off x="19247097" y="9622592"/>
              <a:ext cx="7476777" cy="85922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7" name="Connector: Elbow 2179">
              <a:extLst>
                <a:ext uri="{FF2B5EF4-FFF2-40B4-BE49-F238E27FC236}">
                  <a16:creationId xmlns:a16="http://schemas.microsoft.com/office/drawing/2014/main" id="{0B65444A-75F0-7A75-CA38-3DA359986AD4}"/>
                </a:ext>
              </a:extLst>
            </p:cNvPr>
            <p:cNvCxnSpPr>
              <a:cxnSpLocks/>
              <a:stCxn id="8211" idx="2"/>
              <a:endCxn id="8586" idx="6"/>
            </p:cNvCxnSpPr>
            <p:nvPr/>
          </p:nvCxnSpPr>
          <p:spPr>
            <a:xfrm rot="10800000" flipV="1">
              <a:off x="19247097" y="9622592"/>
              <a:ext cx="7476777" cy="85922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8" name="Connector: Elbow 2179">
              <a:extLst>
                <a:ext uri="{FF2B5EF4-FFF2-40B4-BE49-F238E27FC236}">
                  <a16:creationId xmlns:a16="http://schemas.microsoft.com/office/drawing/2014/main" id="{004A5305-BD4C-2A64-D274-C3CB32283973}"/>
                </a:ext>
              </a:extLst>
            </p:cNvPr>
            <p:cNvCxnSpPr>
              <a:cxnSpLocks/>
              <a:stCxn id="8211" idx="2"/>
              <a:endCxn id="8577" idx="6"/>
            </p:cNvCxnSpPr>
            <p:nvPr/>
          </p:nvCxnSpPr>
          <p:spPr>
            <a:xfrm rot="10800000" flipV="1">
              <a:off x="19247097" y="9622592"/>
              <a:ext cx="7476777" cy="88203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9" name="Connector: Elbow 2179">
              <a:extLst>
                <a:ext uri="{FF2B5EF4-FFF2-40B4-BE49-F238E27FC236}">
                  <a16:creationId xmlns:a16="http://schemas.microsoft.com/office/drawing/2014/main" id="{B0D1C265-8F65-5FD9-6BF3-6FFAA5BF4EE6}"/>
                </a:ext>
              </a:extLst>
            </p:cNvPr>
            <p:cNvCxnSpPr>
              <a:cxnSpLocks/>
              <a:stCxn id="8211" idx="2"/>
              <a:endCxn id="8577" idx="6"/>
            </p:cNvCxnSpPr>
            <p:nvPr/>
          </p:nvCxnSpPr>
          <p:spPr>
            <a:xfrm rot="10800000" flipV="1">
              <a:off x="19247097" y="9622592"/>
              <a:ext cx="7476777" cy="88203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0" name="Connector: Elbow 2179">
              <a:extLst>
                <a:ext uri="{FF2B5EF4-FFF2-40B4-BE49-F238E27FC236}">
                  <a16:creationId xmlns:a16="http://schemas.microsoft.com/office/drawing/2014/main" id="{ACBF8CE3-E246-97D5-4F7A-1FA9114A4BD2}"/>
                </a:ext>
              </a:extLst>
            </p:cNvPr>
            <p:cNvCxnSpPr>
              <a:cxnSpLocks/>
              <a:stCxn id="8211" idx="2"/>
              <a:endCxn id="8568" idx="6"/>
            </p:cNvCxnSpPr>
            <p:nvPr/>
          </p:nvCxnSpPr>
          <p:spPr>
            <a:xfrm rot="10800000" flipV="1">
              <a:off x="19241493" y="9622592"/>
              <a:ext cx="7482381" cy="9048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1" name="Connector: Elbow 2179">
              <a:extLst>
                <a:ext uri="{FF2B5EF4-FFF2-40B4-BE49-F238E27FC236}">
                  <a16:creationId xmlns:a16="http://schemas.microsoft.com/office/drawing/2014/main" id="{F30CF4C2-4477-F44B-4354-3260A13E2E28}"/>
                </a:ext>
              </a:extLst>
            </p:cNvPr>
            <p:cNvCxnSpPr>
              <a:cxnSpLocks/>
              <a:stCxn id="8211" idx="2"/>
              <a:endCxn id="8568" idx="6"/>
            </p:cNvCxnSpPr>
            <p:nvPr/>
          </p:nvCxnSpPr>
          <p:spPr>
            <a:xfrm rot="10800000" flipV="1">
              <a:off x="19241493" y="9622592"/>
              <a:ext cx="7482381" cy="9048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2" name="Connector: Elbow 2179">
              <a:extLst>
                <a:ext uri="{FF2B5EF4-FFF2-40B4-BE49-F238E27FC236}">
                  <a16:creationId xmlns:a16="http://schemas.microsoft.com/office/drawing/2014/main" id="{C1016E49-1546-6D72-9354-75EC905E1F5B}"/>
                </a:ext>
              </a:extLst>
            </p:cNvPr>
            <p:cNvCxnSpPr>
              <a:cxnSpLocks/>
              <a:stCxn id="8211" idx="2"/>
              <a:endCxn id="8559" idx="6"/>
            </p:cNvCxnSpPr>
            <p:nvPr/>
          </p:nvCxnSpPr>
          <p:spPr>
            <a:xfrm rot="10800000" flipV="1">
              <a:off x="19241493" y="9622592"/>
              <a:ext cx="7482381" cy="92764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3" name="Connector: Elbow 2179">
              <a:extLst>
                <a:ext uri="{FF2B5EF4-FFF2-40B4-BE49-F238E27FC236}">
                  <a16:creationId xmlns:a16="http://schemas.microsoft.com/office/drawing/2014/main" id="{147C93F4-B6E1-E44B-A908-EABD6038343B}"/>
                </a:ext>
              </a:extLst>
            </p:cNvPr>
            <p:cNvCxnSpPr>
              <a:cxnSpLocks/>
              <a:stCxn id="8211" idx="2"/>
              <a:endCxn id="8559" idx="6"/>
            </p:cNvCxnSpPr>
            <p:nvPr/>
          </p:nvCxnSpPr>
          <p:spPr>
            <a:xfrm rot="10800000" flipV="1">
              <a:off x="19241493" y="9622592"/>
              <a:ext cx="7482381" cy="92764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24" name="Text Box 3036">
              <a:extLst>
                <a:ext uri="{FF2B5EF4-FFF2-40B4-BE49-F238E27FC236}">
                  <a16:creationId xmlns:a16="http://schemas.microsoft.com/office/drawing/2014/main" id="{25501CBA-5619-6996-76F4-DE24011F974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2782" y="1334840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25" name="Text Box 3036">
              <a:extLst>
                <a:ext uri="{FF2B5EF4-FFF2-40B4-BE49-F238E27FC236}">
                  <a16:creationId xmlns:a16="http://schemas.microsoft.com/office/drawing/2014/main" id="{C4009046-850D-69FD-D3F7-903DF6BFD1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9132" y="1358310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26" name="Text Box 3036">
              <a:extLst>
                <a:ext uri="{FF2B5EF4-FFF2-40B4-BE49-F238E27FC236}">
                  <a16:creationId xmlns:a16="http://schemas.microsoft.com/office/drawing/2014/main" id="{C43145FE-27A4-373A-7F6C-8420C63AA9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2782" y="1382488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27" name="Text Box 3036">
              <a:extLst>
                <a:ext uri="{FF2B5EF4-FFF2-40B4-BE49-F238E27FC236}">
                  <a16:creationId xmlns:a16="http://schemas.microsoft.com/office/drawing/2014/main" id="{537F91FF-1920-875A-49D2-8ED884BB13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68657" y="1405149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28" name="Connector: Elbow 2618">
              <a:extLst>
                <a:ext uri="{FF2B5EF4-FFF2-40B4-BE49-F238E27FC236}">
                  <a16:creationId xmlns:a16="http://schemas.microsoft.com/office/drawing/2014/main" id="{B4B6526F-D7B8-3970-0406-058BCDCA18DA}"/>
                </a:ext>
              </a:extLst>
            </p:cNvPr>
            <p:cNvCxnSpPr>
              <a:cxnSpLocks/>
              <a:stCxn id="8224" idx="2"/>
              <a:endCxn id="2227" idx="3"/>
            </p:cNvCxnSpPr>
            <p:nvPr/>
          </p:nvCxnSpPr>
          <p:spPr>
            <a:xfrm rot="10800000" flipV="1">
              <a:off x="19033426" y="13375403"/>
              <a:ext cx="6419357" cy="43168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0" name="Connector: Elbow 2618">
              <a:extLst>
                <a:ext uri="{FF2B5EF4-FFF2-40B4-BE49-F238E27FC236}">
                  <a16:creationId xmlns:a16="http://schemas.microsoft.com/office/drawing/2014/main" id="{A3A85E79-8DEA-FF57-E45B-57E0D2295A2F}"/>
                </a:ext>
              </a:extLst>
            </p:cNvPr>
            <p:cNvCxnSpPr>
              <a:cxnSpLocks/>
              <a:stCxn id="8225" idx="2"/>
              <a:endCxn id="2227" idx="3"/>
            </p:cNvCxnSpPr>
            <p:nvPr/>
          </p:nvCxnSpPr>
          <p:spPr>
            <a:xfrm rot="10800000" flipV="1">
              <a:off x="19033426" y="13610101"/>
              <a:ext cx="6425707" cy="40821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1" name="Connector: Elbow 2618">
              <a:extLst>
                <a:ext uri="{FF2B5EF4-FFF2-40B4-BE49-F238E27FC236}">
                  <a16:creationId xmlns:a16="http://schemas.microsoft.com/office/drawing/2014/main" id="{8786098D-3CB6-6428-571C-8C7207729998}"/>
                </a:ext>
              </a:extLst>
            </p:cNvPr>
            <p:cNvCxnSpPr>
              <a:cxnSpLocks/>
              <a:stCxn id="8226" idx="2"/>
              <a:endCxn id="2227" idx="3"/>
            </p:cNvCxnSpPr>
            <p:nvPr/>
          </p:nvCxnSpPr>
          <p:spPr>
            <a:xfrm rot="10800000" flipV="1">
              <a:off x="19033426" y="13851887"/>
              <a:ext cx="6419357" cy="38403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2" name="Connector: Elbow 2618">
              <a:extLst>
                <a:ext uri="{FF2B5EF4-FFF2-40B4-BE49-F238E27FC236}">
                  <a16:creationId xmlns:a16="http://schemas.microsoft.com/office/drawing/2014/main" id="{F81B8066-C41D-9E1C-7221-58C7B139062F}"/>
                </a:ext>
              </a:extLst>
            </p:cNvPr>
            <p:cNvCxnSpPr>
              <a:cxnSpLocks/>
              <a:stCxn id="8227" idx="2"/>
              <a:endCxn id="2227" idx="3"/>
            </p:cNvCxnSpPr>
            <p:nvPr/>
          </p:nvCxnSpPr>
          <p:spPr>
            <a:xfrm rot="10800000" flipV="1">
              <a:off x="19033425" y="14078495"/>
              <a:ext cx="6435232" cy="36137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3" name="Connector: Elbow 2618">
              <a:extLst>
                <a:ext uri="{FF2B5EF4-FFF2-40B4-BE49-F238E27FC236}">
                  <a16:creationId xmlns:a16="http://schemas.microsoft.com/office/drawing/2014/main" id="{69617299-1444-E6AB-B98C-045AF80290BB}"/>
                </a:ext>
              </a:extLst>
            </p:cNvPr>
            <p:cNvCxnSpPr>
              <a:cxnSpLocks/>
              <a:stCxn id="8224" idx="2"/>
              <a:endCxn id="2215" idx="3"/>
            </p:cNvCxnSpPr>
            <p:nvPr/>
          </p:nvCxnSpPr>
          <p:spPr>
            <a:xfrm rot="10800000" flipV="1">
              <a:off x="19035722" y="13375403"/>
              <a:ext cx="6417060" cy="45448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4" name="Connector: Elbow 2618">
              <a:extLst>
                <a:ext uri="{FF2B5EF4-FFF2-40B4-BE49-F238E27FC236}">
                  <a16:creationId xmlns:a16="http://schemas.microsoft.com/office/drawing/2014/main" id="{C8EFD7F9-53B3-9267-A0C5-264CCAFB1403}"/>
                </a:ext>
              </a:extLst>
            </p:cNvPr>
            <p:cNvCxnSpPr>
              <a:cxnSpLocks/>
              <a:stCxn id="8225" idx="2"/>
              <a:endCxn id="2215" idx="3"/>
            </p:cNvCxnSpPr>
            <p:nvPr/>
          </p:nvCxnSpPr>
          <p:spPr>
            <a:xfrm rot="10800000" flipV="1">
              <a:off x="19035722" y="13610101"/>
              <a:ext cx="6423410" cy="43101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5" name="Connector: Elbow 2618">
              <a:extLst>
                <a:ext uri="{FF2B5EF4-FFF2-40B4-BE49-F238E27FC236}">
                  <a16:creationId xmlns:a16="http://schemas.microsoft.com/office/drawing/2014/main" id="{C6392A50-2BBE-7FF1-E8DB-E1FCFFB1A85C}"/>
                </a:ext>
              </a:extLst>
            </p:cNvPr>
            <p:cNvCxnSpPr>
              <a:cxnSpLocks/>
              <a:stCxn id="8226" idx="2"/>
              <a:endCxn id="2215" idx="3"/>
            </p:cNvCxnSpPr>
            <p:nvPr/>
          </p:nvCxnSpPr>
          <p:spPr>
            <a:xfrm rot="10800000" flipV="1">
              <a:off x="19035722" y="13851887"/>
              <a:ext cx="6417060" cy="40684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6" name="Connector: Elbow 2618">
              <a:extLst>
                <a:ext uri="{FF2B5EF4-FFF2-40B4-BE49-F238E27FC236}">
                  <a16:creationId xmlns:a16="http://schemas.microsoft.com/office/drawing/2014/main" id="{B290FA12-A643-8E8D-084B-FD60E4A8D26F}"/>
                </a:ext>
              </a:extLst>
            </p:cNvPr>
            <p:cNvCxnSpPr>
              <a:cxnSpLocks/>
              <a:stCxn id="8227" idx="2"/>
              <a:endCxn id="2215" idx="3"/>
            </p:cNvCxnSpPr>
            <p:nvPr/>
          </p:nvCxnSpPr>
          <p:spPr>
            <a:xfrm rot="10800000" flipV="1">
              <a:off x="19035723" y="14078495"/>
              <a:ext cx="6432935" cy="38417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7" name="Connector: Elbow 2618">
              <a:extLst>
                <a:ext uri="{FF2B5EF4-FFF2-40B4-BE49-F238E27FC236}">
                  <a16:creationId xmlns:a16="http://schemas.microsoft.com/office/drawing/2014/main" id="{D0A897F7-980A-B80C-65CE-D012D07F07FF}"/>
                </a:ext>
              </a:extLst>
            </p:cNvPr>
            <p:cNvCxnSpPr>
              <a:cxnSpLocks/>
              <a:stCxn id="8224" idx="2"/>
              <a:endCxn id="2239" idx="3"/>
            </p:cNvCxnSpPr>
            <p:nvPr/>
          </p:nvCxnSpPr>
          <p:spPr>
            <a:xfrm rot="10800000" flipV="1">
              <a:off x="19033426" y="13375403"/>
              <a:ext cx="6419357" cy="47729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8" name="Connector: Elbow 2618">
              <a:extLst>
                <a:ext uri="{FF2B5EF4-FFF2-40B4-BE49-F238E27FC236}">
                  <a16:creationId xmlns:a16="http://schemas.microsoft.com/office/drawing/2014/main" id="{A54B5D31-4B3E-6894-8913-E9F3947AFC84}"/>
                </a:ext>
              </a:extLst>
            </p:cNvPr>
            <p:cNvCxnSpPr>
              <a:cxnSpLocks/>
              <a:stCxn id="8225" idx="2"/>
              <a:endCxn id="2239" idx="3"/>
            </p:cNvCxnSpPr>
            <p:nvPr/>
          </p:nvCxnSpPr>
          <p:spPr>
            <a:xfrm rot="10800000" flipV="1">
              <a:off x="19033426" y="13610101"/>
              <a:ext cx="6425707" cy="453824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9" name="Connector: Elbow 2618">
              <a:extLst>
                <a:ext uri="{FF2B5EF4-FFF2-40B4-BE49-F238E27FC236}">
                  <a16:creationId xmlns:a16="http://schemas.microsoft.com/office/drawing/2014/main" id="{394244C8-FF45-F12E-BB98-4C31FA73DC1D}"/>
                </a:ext>
              </a:extLst>
            </p:cNvPr>
            <p:cNvCxnSpPr>
              <a:cxnSpLocks/>
              <a:stCxn id="8226" idx="2"/>
              <a:endCxn id="2239" idx="3"/>
            </p:cNvCxnSpPr>
            <p:nvPr/>
          </p:nvCxnSpPr>
          <p:spPr>
            <a:xfrm rot="10800000" flipV="1">
              <a:off x="19033426" y="13851887"/>
              <a:ext cx="6419357" cy="42964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0" name="Connector: Elbow 2618">
              <a:extLst>
                <a:ext uri="{FF2B5EF4-FFF2-40B4-BE49-F238E27FC236}">
                  <a16:creationId xmlns:a16="http://schemas.microsoft.com/office/drawing/2014/main" id="{F0F64043-1F27-9F13-3E35-97E6768E3253}"/>
                </a:ext>
              </a:extLst>
            </p:cNvPr>
            <p:cNvCxnSpPr>
              <a:cxnSpLocks/>
              <a:stCxn id="8227" idx="2"/>
              <a:endCxn id="2239" idx="3"/>
            </p:cNvCxnSpPr>
            <p:nvPr/>
          </p:nvCxnSpPr>
          <p:spPr>
            <a:xfrm rot="10800000" flipV="1">
              <a:off x="19033425" y="14078495"/>
              <a:ext cx="6435232" cy="40698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1" name="Connector: Elbow 2618">
              <a:extLst>
                <a:ext uri="{FF2B5EF4-FFF2-40B4-BE49-F238E27FC236}">
                  <a16:creationId xmlns:a16="http://schemas.microsoft.com/office/drawing/2014/main" id="{96152E96-E5FC-728E-D328-F237E57B1DBC}"/>
                </a:ext>
              </a:extLst>
            </p:cNvPr>
            <p:cNvCxnSpPr>
              <a:cxnSpLocks/>
              <a:stCxn id="8224" idx="2"/>
              <a:endCxn id="2251" idx="3"/>
            </p:cNvCxnSpPr>
            <p:nvPr/>
          </p:nvCxnSpPr>
          <p:spPr>
            <a:xfrm rot="10800000" flipV="1">
              <a:off x="19033426" y="13375403"/>
              <a:ext cx="6419357" cy="50009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2" name="Connector: Elbow 2618">
              <a:extLst>
                <a:ext uri="{FF2B5EF4-FFF2-40B4-BE49-F238E27FC236}">
                  <a16:creationId xmlns:a16="http://schemas.microsoft.com/office/drawing/2014/main" id="{F4827403-BF84-2025-5ECC-994AC3060145}"/>
                </a:ext>
              </a:extLst>
            </p:cNvPr>
            <p:cNvCxnSpPr>
              <a:cxnSpLocks/>
              <a:stCxn id="8225" idx="2"/>
              <a:endCxn id="2251" idx="3"/>
            </p:cNvCxnSpPr>
            <p:nvPr/>
          </p:nvCxnSpPr>
          <p:spPr>
            <a:xfrm rot="10800000" flipV="1">
              <a:off x="19033426" y="13610101"/>
              <a:ext cx="6425707" cy="47662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3" name="Connector: Elbow 2618">
              <a:extLst>
                <a:ext uri="{FF2B5EF4-FFF2-40B4-BE49-F238E27FC236}">
                  <a16:creationId xmlns:a16="http://schemas.microsoft.com/office/drawing/2014/main" id="{F2CB5420-A611-6300-E0F6-C3EF40519CAF}"/>
                </a:ext>
              </a:extLst>
            </p:cNvPr>
            <p:cNvCxnSpPr>
              <a:cxnSpLocks/>
              <a:stCxn id="8226" idx="2"/>
              <a:endCxn id="2251" idx="3"/>
            </p:cNvCxnSpPr>
            <p:nvPr/>
          </p:nvCxnSpPr>
          <p:spPr>
            <a:xfrm rot="10800000" flipV="1">
              <a:off x="19033426" y="13851887"/>
              <a:ext cx="6419357" cy="45245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4" name="Connector: Elbow 2618">
              <a:extLst>
                <a:ext uri="{FF2B5EF4-FFF2-40B4-BE49-F238E27FC236}">
                  <a16:creationId xmlns:a16="http://schemas.microsoft.com/office/drawing/2014/main" id="{E105C51F-815B-FBC5-9860-EF66B5C02DAE}"/>
                </a:ext>
              </a:extLst>
            </p:cNvPr>
            <p:cNvCxnSpPr>
              <a:cxnSpLocks/>
              <a:stCxn id="8227" idx="2"/>
              <a:endCxn id="2251" idx="3"/>
            </p:cNvCxnSpPr>
            <p:nvPr/>
          </p:nvCxnSpPr>
          <p:spPr>
            <a:xfrm rot="10800000" flipV="1">
              <a:off x="19033425" y="14078495"/>
              <a:ext cx="6435232" cy="42979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5" name="Connector: Elbow 2618">
              <a:extLst>
                <a:ext uri="{FF2B5EF4-FFF2-40B4-BE49-F238E27FC236}">
                  <a16:creationId xmlns:a16="http://schemas.microsoft.com/office/drawing/2014/main" id="{9C698A61-0FAA-6052-E314-30DBCA0DA50A}"/>
                </a:ext>
              </a:extLst>
            </p:cNvPr>
            <p:cNvCxnSpPr>
              <a:cxnSpLocks/>
              <a:stCxn id="8224" idx="2"/>
              <a:endCxn id="2263" idx="3"/>
            </p:cNvCxnSpPr>
            <p:nvPr/>
          </p:nvCxnSpPr>
          <p:spPr>
            <a:xfrm rot="10800000" flipV="1">
              <a:off x="19027822" y="13375403"/>
              <a:ext cx="6424961" cy="52290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6" name="Connector: Elbow 2618">
              <a:extLst>
                <a:ext uri="{FF2B5EF4-FFF2-40B4-BE49-F238E27FC236}">
                  <a16:creationId xmlns:a16="http://schemas.microsoft.com/office/drawing/2014/main" id="{EC69EFFC-5048-5DE0-198C-C2AB60802CBB}"/>
                </a:ext>
              </a:extLst>
            </p:cNvPr>
            <p:cNvCxnSpPr>
              <a:cxnSpLocks/>
              <a:stCxn id="8225" idx="2"/>
              <a:endCxn id="2263" idx="3"/>
            </p:cNvCxnSpPr>
            <p:nvPr/>
          </p:nvCxnSpPr>
          <p:spPr>
            <a:xfrm rot="10800000" flipV="1">
              <a:off x="19027822" y="13610101"/>
              <a:ext cx="6431311" cy="49943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7" name="Connector: Elbow 2618">
              <a:extLst>
                <a:ext uri="{FF2B5EF4-FFF2-40B4-BE49-F238E27FC236}">
                  <a16:creationId xmlns:a16="http://schemas.microsoft.com/office/drawing/2014/main" id="{241B6D49-393D-F266-BE55-FF3D384E8EDF}"/>
                </a:ext>
              </a:extLst>
            </p:cNvPr>
            <p:cNvCxnSpPr>
              <a:cxnSpLocks/>
              <a:stCxn id="8226" idx="2"/>
              <a:endCxn id="2263" idx="3"/>
            </p:cNvCxnSpPr>
            <p:nvPr/>
          </p:nvCxnSpPr>
          <p:spPr>
            <a:xfrm rot="10800000" flipV="1">
              <a:off x="19027822" y="13851887"/>
              <a:ext cx="6424961" cy="47525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8" name="Connector: Elbow 2618">
              <a:extLst>
                <a:ext uri="{FF2B5EF4-FFF2-40B4-BE49-F238E27FC236}">
                  <a16:creationId xmlns:a16="http://schemas.microsoft.com/office/drawing/2014/main" id="{D0863E40-D543-BE7F-DD04-7C5EADE6FB62}"/>
                </a:ext>
              </a:extLst>
            </p:cNvPr>
            <p:cNvCxnSpPr>
              <a:cxnSpLocks/>
              <a:stCxn id="8227" idx="2"/>
              <a:endCxn id="2263" idx="3"/>
            </p:cNvCxnSpPr>
            <p:nvPr/>
          </p:nvCxnSpPr>
          <p:spPr>
            <a:xfrm rot="10800000" flipV="1">
              <a:off x="19027821" y="14078495"/>
              <a:ext cx="6440836" cy="45259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9" name="Connector: Elbow 2618">
              <a:extLst>
                <a:ext uri="{FF2B5EF4-FFF2-40B4-BE49-F238E27FC236}">
                  <a16:creationId xmlns:a16="http://schemas.microsoft.com/office/drawing/2014/main" id="{212604D2-AE1C-DB21-9611-96F1D09CC0FC}"/>
                </a:ext>
              </a:extLst>
            </p:cNvPr>
            <p:cNvCxnSpPr>
              <a:cxnSpLocks/>
              <a:stCxn id="8224" idx="2"/>
              <a:endCxn id="2275" idx="3"/>
            </p:cNvCxnSpPr>
            <p:nvPr/>
          </p:nvCxnSpPr>
          <p:spPr>
            <a:xfrm rot="10800000" flipV="1">
              <a:off x="19027822" y="13375403"/>
              <a:ext cx="6424961" cy="54571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0" name="Connector: Elbow 2618">
              <a:extLst>
                <a:ext uri="{FF2B5EF4-FFF2-40B4-BE49-F238E27FC236}">
                  <a16:creationId xmlns:a16="http://schemas.microsoft.com/office/drawing/2014/main" id="{15E9CF32-387D-4A5A-39E3-9AEDEBD8B48E}"/>
                </a:ext>
              </a:extLst>
            </p:cNvPr>
            <p:cNvCxnSpPr>
              <a:cxnSpLocks/>
              <a:stCxn id="8225" idx="2"/>
              <a:endCxn id="2275" idx="3"/>
            </p:cNvCxnSpPr>
            <p:nvPr/>
          </p:nvCxnSpPr>
          <p:spPr>
            <a:xfrm rot="10800000" flipV="1">
              <a:off x="19027822" y="13610101"/>
              <a:ext cx="6431311" cy="52224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1" name="Connector: Elbow 2618">
              <a:extLst>
                <a:ext uri="{FF2B5EF4-FFF2-40B4-BE49-F238E27FC236}">
                  <a16:creationId xmlns:a16="http://schemas.microsoft.com/office/drawing/2014/main" id="{AB21A27D-C50E-2136-A7F1-F3A0C6265BC0}"/>
                </a:ext>
              </a:extLst>
            </p:cNvPr>
            <p:cNvCxnSpPr>
              <a:cxnSpLocks/>
              <a:stCxn id="8226" idx="2"/>
              <a:endCxn id="2275" idx="3"/>
            </p:cNvCxnSpPr>
            <p:nvPr/>
          </p:nvCxnSpPr>
          <p:spPr>
            <a:xfrm rot="10800000" flipV="1">
              <a:off x="19027822" y="13851887"/>
              <a:ext cx="6424961" cy="49806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2" name="Connector: Elbow 2618">
              <a:extLst>
                <a:ext uri="{FF2B5EF4-FFF2-40B4-BE49-F238E27FC236}">
                  <a16:creationId xmlns:a16="http://schemas.microsoft.com/office/drawing/2014/main" id="{A8611D7C-C4A5-A974-32F5-A8206BA6D5B3}"/>
                </a:ext>
              </a:extLst>
            </p:cNvPr>
            <p:cNvCxnSpPr>
              <a:cxnSpLocks/>
              <a:stCxn id="8227" idx="2"/>
              <a:endCxn id="2275" idx="3"/>
            </p:cNvCxnSpPr>
            <p:nvPr/>
          </p:nvCxnSpPr>
          <p:spPr>
            <a:xfrm rot="10800000" flipV="1">
              <a:off x="19027821" y="14078495"/>
              <a:ext cx="6440836" cy="47540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3" name="Connector: Elbow 2179">
              <a:extLst>
                <a:ext uri="{FF2B5EF4-FFF2-40B4-BE49-F238E27FC236}">
                  <a16:creationId xmlns:a16="http://schemas.microsoft.com/office/drawing/2014/main" id="{79F10D7B-5601-2DD3-F443-FA8FDBD84F1A}"/>
                </a:ext>
              </a:extLst>
            </p:cNvPr>
            <p:cNvCxnSpPr>
              <a:cxnSpLocks/>
              <a:stCxn id="8257" idx="2"/>
              <a:endCxn id="8466" idx="6"/>
            </p:cNvCxnSpPr>
            <p:nvPr/>
          </p:nvCxnSpPr>
          <p:spPr>
            <a:xfrm rot="10800000" flipV="1">
              <a:off x="19253766" y="16666653"/>
              <a:ext cx="5939294" cy="44591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56" name="Text Box 3036">
              <a:extLst>
                <a:ext uri="{FF2B5EF4-FFF2-40B4-BE49-F238E27FC236}">
                  <a16:creationId xmlns:a16="http://schemas.microsoft.com/office/drawing/2014/main" id="{DAE355EA-F342-7F89-E9AC-95861F9DAA9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22008" y="1639536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57" name="Text Box 3036">
              <a:extLst>
                <a:ext uri="{FF2B5EF4-FFF2-40B4-BE49-F238E27FC236}">
                  <a16:creationId xmlns:a16="http://schemas.microsoft.com/office/drawing/2014/main" id="{0AFA58ED-8E1C-7B3F-8F83-4950C1D0F4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93060" y="16639653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58" name="Connector: Elbow 2179">
              <a:extLst>
                <a:ext uri="{FF2B5EF4-FFF2-40B4-BE49-F238E27FC236}">
                  <a16:creationId xmlns:a16="http://schemas.microsoft.com/office/drawing/2014/main" id="{9B6CDE98-48DB-6D80-7C84-5167E0E5D1B7}"/>
                </a:ext>
              </a:extLst>
            </p:cNvPr>
            <p:cNvCxnSpPr>
              <a:cxnSpLocks/>
              <a:stCxn id="8256" idx="2"/>
              <a:endCxn id="8466" idx="6"/>
            </p:cNvCxnSpPr>
            <p:nvPr/>
          </p:nvCxnSpPr>
          <p:spPr>
            <a:xfrm rot="10800000" flipV="1">
              <a:off x="19253766" y="16422359"/>
              <a:ext cx="5968242" cy="47034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9" name="Connector: Elbow 2179">
              <a:extLst>
                <a:ext uri="{FF2B5EF4-FFF2-40B4-BE49-F238E27FC236}">
                  <a16:creationId xmlns:a16="http://schemas.microsoft.com/office/drawing/2014/main" id="{42476E4F-9AA0-82C2-1890-7D3B34A3BD11}"/>
                </a:ext>
              </a:extLst>
            </p:cNvPr>
            <p:cNvCxnSpPr>
              <a:cxnSpLocks/>
              <a:stCxn id="8263" idx="2"/>
              <a:endCxn id="8466" idx="6"/>
            </p:cNvCxnSpPr>
            <p:nvPr/>
          </p:nvCxnSpPr>
          <p:spPr>
            <a:xfrm rot="10800000" flipV="1">
              <a:off x="19253767" y="16893987"/>
              <a:ext cx="5971535" cy="42317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0" name="Connector: Elbow 2179">
              <a:extLst>
                <a:ext uri="{FF2B5EF4-FFF2-40B4-BE49-F238E27FC236}">
                  <a16:creationId xmlns:a16="http://schemas.microsoft.com/office/drawing/2014/main" id="{CE613623-B87E-7948-58B8-559809776184}"/>
                </a:ext>
              </a:extLst>
            </p:cNvPr>
            <p:cNvCxnSpPr>
              <a:cxnSpLocks/>
              <a:stCxn id="8263" idx="2"/>
              <a:endCxn id="8487" idx="6"/>
            </p:cNvCxnSpPr>
            <p:nvPr/>
          </p:nvCxnSpPr>
          <p:spPr>
            <a:xfrm rot="10800000" flipV="1">
              <a:off x="19253767" y="16893987"/>
              <a:ext cx="5971535" cy="40028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1" name="Connector: Elbow 2179">
              <a:extLst>
                <a:ext uri="{FF2B5EF4-FFF2-40B4-BE49-F238E27FC236}">
                  <a16:creationId xmlns:a16="http://schemas.microsoft.com/office/drawing/2014/main" id="{EF305905-27CD-B21D-E5B6-8B3B49038329}"/>
                </a:ext>
              </a:extLst>
            </p:cNvPr>
            <p:cNvCxnSpPr>
              <a:cxnSpLocks/>
              <a:stCxn id="8256" idx="2"/>
              <a:endCxn id="8487" idx="6"/>
            </p:cNvCxnSpPr>
            <p:nvPr/>
          </p:nvCxnSpPr>
          <p:spPr>
            <a:xfrm rot="10800000" flipV="1">
              <a:off x="19253766" y="16422359"/>
              <a:ext cx="5968242" cy="44745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2" name="Connector: Elbow 2179">
              <a:extLst>
                <a:ext uri="{FF2B5EF4-FFF2-40B4-BE49-F238E27FC236}">
                  <a16:creationId xmlns:a16="http://schemas.microsoft.com/office/drawing/2014/main" id="{6344A6D7-A8B5-C369-5D97-5B20E9EE466D}"/>
                </a:ext>
              </a:extLst>
            </p:cNvPr>
            <p:cNvCxnSpPr>
              <a:cxnSpLocks/>
              <a:stCxn id="8257" idx="2"/>
              <a:endCxn id="8487" idx="6"/>
            </p:cNvCxnSpPr>
            <p:nvPr/>
          </p:nvCxnSpPr>
          <p:spPr>
            <a:xfrm rot="10800000" flipV="1">
              <a:off x="19253766" y="16666653"/>
              <a:ext cx="5939294" cy="4230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63" name="Text Box 3036">
              <a:extLst>
                <a:ext uri="{FF2B5EF4-FFF2-40B4-BE49-F238E27FC236}">
                  <a16:creationId xmlns:a16="http://schemas.microsoft.com/office/drawing/2014/main" id="{98478B30-5766-63EB-B3E4-ABD473CA25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25301" y="16866988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64" name="Connector: Elbow 2618">
              <a:extLst>
                <a:ext uri="{FF2B5EF4-FFF2-40B4-BE49-F238E27FC236}">
                  <a16:creationId xmlns:a16="http://schemas.microsoft.com/office/drawing/2014/main" id="{E98AE44C-2D03-E9D4-3427-BFF3A9DBB0C6}"/>
                </a:ext>
              </a:extLst>
            </p:cNvPr>
            <p:cNvCxnSpPr>
              <a:cxnSpLocks/>
              <a:stCxn id="8265" idx="2"/>
              <a:endCxn id="2405" idx="3"/>
            </p:cNvCxnSpPr>
            <p:nvPr/>
          </p:nvCxnSpPr>
          <p:spPr>
            <a:xfrm rot="10800000" flipV="1">
              <a:off x="19040096" y="16378720"/>
              <a:ext cx="6228383" cy="468054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65" name="Text Box 3036">
              <a:extLst>
                <a:ext uri="{FF2B5EF4-FFF2-40B4-BE49-F238E27FC236}">
                  <a16:creationId xmlns:a16="http://schemas.microsoft.com/office/drawing/2014/main" id="{DB82B751-2F4C-BD09-DDB0-C54C59A8C16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68478" y="1635172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66" name="Text Box 3036">
              <a:extLst>
                <a:ext uri="{FF2B5EF4-FFF2-40B4-BE49-F238E27FC236}">
                  <a16:creationId xmlns:a16="http://schemas.microsoft.com/office/drawing/2014/main" id="{C147F5A1-C97E-BAAE-4A48-596281EE5F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34892" y="1659845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67" name="Text Box 3036">
              <a:extLst>
                <a:ext uri="{FF2B5EF4-FFF2-40B4-BE49-F238E27FC236}">
                  <a16:creationId xmlns:a16="http://schemas.microsoft.com/office/drawing/2014/main" id="{682B21F2-8496-2029-E72C-471292ACA79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79963" y="1681271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68" name="Connector: Elbow 2618">
              <a:extLst>
                <a:ext uri="{FF2B5EF4-FFF2-40B4-BE49-F238E27FC236}">
                  <a16:creationId xmlns:a16="http://schemas.microsoft.com/office/drawing/2014/main" id="{305748A6-C8C5-9988-7EF7-11268482D783}"/>
                </a:ext>
              </a:extLst>
            </p:cNvPr>
            <p:cNvCxnSpPr>
              <a:cxnSpLocks/>
              <a:stCxn id="8266" idx="2"/>
              <a:endCxn id="2405" idx="3"/>
            </p:cNvCxnSpPr>
            <p:nvPr/>
          </p:nvCxnSpPr>
          <p:spPr>
            <a:xfrm rot="10800000" flipV="1">
              <a:off x="19040096" y="16625458"/>
              <a:ext cx="6194797" cy="44338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9" name="Connector: Elbow 2618">
              <a:extLst>
                <a:ext uri="{FF2B5EF4-FFF2-40B4-BE49-F238E27FC236}">
                  <a16:creationId xmlns:a16="http://schemas.microsoft.com/office/drawing/2014/main" id="{C0F80FD5-B964-F295-F16B-F1B8EDD203B0}"/>
                </a:ext>
              </a:extLst>
            </p:cNvPr>
            <p:cNvCxnSpPr>
              <a:cxnSpLocks/>
              <a:stCxn id="8267" idx="2"/>
              <a:endCxn id="2405" idx="3"/>
            </p:cNvCxnSpPr>
            <p:nvPr/>
          </p:nvCxnSpPr>
          <p:spPr>
            <a:xfrm rot="10800000" flipV="1">
              <a:off x="19040095" y="16839712"/>
              <a:ext cx="6239868" cy="42195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0" name="Connector: Elbow 2618">
              <a:extLst>
                <a:ext uri="{FF2B5EF4-FFF2-40B4-BE49-F238E27FC236}">
                  <a16:creationId xmlns:a16="http://schemas.microsoft.com/office/drawing/2014/main" id="{672B8EEC-6386-39CE-E4A9-ED30DB5CB72A}"/>
                </a:ext>
              </a:extLst>
            </p:cNvPr>
            <p:cNvCxnSpPr>
              <a:cxnSpLocks/>
              <a:stCxn id="8265" idx="2"/>
              <a:endCxn id="2372" idx="3"/>
            </p:cNvCxnSpPr>
            <p:nvPr/>
          </p:nvCxnSpPr>
          <p:spPr>
            <a:xfrm rot="10800000" flipV="1">
              <a:off x="19040096" y="16378720"/>
              <a:ext cx="6228383" cy="4451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1" name="Connector: Elbow 2618">
              <a:extLst>
                <a:ext uri="{FF2B5EF4-FFF2-40B4-BE49-F238E27FC236}">
                  <a16:creationId xmlns:a16="http://schemas.microsoft.com/office/drawing/2014/main" id="{BAE7A92A-525A-B79C-B8D3-9F6158FE1596}"/>
                </a:ext>
              </a:extLst>
            </p:cNvPr>
            <p:cNvCxnSpPr>
              <a:cxnSpLocks/>
              <a:stCxn id="8266" idx="2"/>
              <a:endCxn id="2372" idx="3"/>
            </p:cNvCxnSpPr>
            <p:nvPr/>
          </p:nvCxnSpPr>
          <p:spPr>
            <a:xfrm rot="10800000" flipV="1">
              <a:off x="19040096" y="16625458"/>
              <a:ext cx="6194797" cy="42049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2" name="Connector: Elbow 2618">
              <a:extLst>
                <a:ext uri="{FF2B5EF4-FFF2-40B4-BE49-F238E27FC236}">
                  <a16:creationId xmlns:a16="http://schemas.microsoft.com/office/drawing/2014/main" id="{560DCF23-CCB8-ACAD-39CB-639C8AB5BE82}"/>
                </a:ext>
              </a:extLst>
            </p:cNvPr>
            <p:cNvCxnSpPr>
              <a:cxnSpLocks/>
              <a:stCxn id="8267" idx="2"/>
              <a:endCxn id="2372" idx="3"/>
            </p:cNvCxnSpPr>
            <p:nvPr/>
          </p:nvCxnSpPr>
          <p:spPr>
            <a:xfrm rot="10800000" flipV="1">
              <a:off x="19040095" y="16839712"/>
              <a:ext cx="6239868" cy="39906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74" name="Text Box 3036">
              <a:extLst>
                <a:ext uri="{FF2B5EF4-FFF2-40B4-BE49-F238E27FC236}">
                  <a16:creationId xmlns:a16="http://schemas.microsoft.com/office/drawing/2014/main" id="{2C150106-509B-6EA1-56F2-0A7D96EDB7C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442199" y="1718580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75" name="Connector: Elbow 2570">
              <a:extLst>
                <a:ext uri="{FF2B5EF4-FFF2-40B4-BE49-F238E27FC236}">
                  <a16:creationId xmlns:a16="http://schemas.microsoft.com/office/drawing/2014/main" id="{7C32FF64-1DF3-5439-3F28-BC32487DAE05}"/>
                </a:ext>
              </a:extLst>
            </p:cNvPr>
            <p:cNvCxnSpPr>
              <a:cxnSpLocks/>
              <a:stCxn id="8274" idx="2"/>
              <a:endCxn id="2374" idx="3"/>
            </p:cNvCxnSpPr>
            <p:nvPr/>
          </p:nvCxnSpPr>
          <p:spPr>
            <a:xfrm rot="10800000" flipV="1">
              <a:off x="19040095" y="17212803"/>
              <a:ext cx="4402104" cy="37466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6" name="Connector: Elbow 2570">
              <a:extLst>
                <a:ext uri="{FF2B5EF4-FFF2-40B4-BE49-F238E27FC236}">
                  <a16:creationId xmlns:a16="http://schemas.microsoft.com/office/drawing/2014/main" id="{33DA4BF1-4FE1-D0F5-328F-0A64BA43414C}"/>
                </a:ext>
              </a:extLst>
            </p:cNvPr>
            <p:cNvCxnSpPr>
              <a:cxnSpLocks/>
              <a:stCxn id="8274" idx="2"/>
              <a:endCxn id="2407" idx="3"/>
            </p:cNvCxnSpPr>
            <p:nvPr/>
          </p:nvCxnSpPr>
          <p:spPr>
            <a:xfrm rot="10800000" flipV="1">
              <a:off x="19040095" y="17212803"/>
              <a:ext cx="4402104" cy="39756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77" name="Text Box 3036">
              <a:extLst>
                <a:ext uri="{FF2B5EF4-FFF2-40B4-BE49-F238E27FC236}">
                  <a16:creationId xmlns:a16="http://schemas.microsoft.com/office/drawing/2014/main" id="{3DC066E1-C51B-CAC0-B6BF-2D6F39B7E7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4316" y="1478332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278" name="Text Box 3036">
              <a:extLst>
                <a:ext uri="{FF2B5EF4-FFF2-40B4-BE49-F238E27FC236}">
                  <a16:creationId xmlns:a16="http://schemas.microsoft.com/office/drawing/2014/main" id="{C7D89F85-34A5-5E39-91F6-D14D0F46A6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7863" y="1502402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279" name="Connector: Elbow 380">
              <a:extLst>
                <a:ext uri="{FF2B5EF4-FFF2-40B4-BE49-F238E27FC236}">
                  <a16:creationId xmlns:a16="http://schemas.microsoft.com/office/drawing/2014/main" id="{D1CD02D3-6A51-EFFE-304C-2519B13D780C}"/>
                </a:ext>
              </a:extLst>
            </p:cNvPr>
            <p:cNvCxnSpPr>
              <a:cxnSpLocks/>
              <a:stCxn id="8277" idx="2"/>
              <a:endCxn id="8274" idx="0"/>
            </p:cNvCxnSpPr>
            <p:nvPr/>
          </p:nvCxnSpPr>
          <p:spPr>
            <a:xfrm rot="10800000" flipV="1">
              <a:off x="23469200" y="14810325"/>
              <a:ext cx="2475117" cy="2375478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0" name="Connector: Elbow 380">
              <a:extLst>
                <a:ext uri="{FF2B5EF4-FFF2-40B4-BE49-F238E27FC236}">
                  <a16:creationId xmlns:a16="http://schemas.microsoft.com/office/drawing/2014/main" id="{2A3A761B-B781-7406-723E-E9269EE3308A}"/>
                </a:ext>
              </a:extLst>
            </p:cNvPr>
            <p:cNvCxnSpPr>
              <a:cxnSpLocks/>
              <a:stCxn id="8278" idx="2"/>
              <a:endCxn id="8274" idx="0"/>
            </p:cNvCxnSpPr>
            <p:nvPr/>
          </p:nvCxnSpPr>
          <p:spPr>
            <a:xfrm rot="10800000" flipV="1">
              <a:off x="23469199" y="15051025"/>
              <a:ext cx="2478664" cy="213477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81" name="Text Box 3036">
              <a:extLst>
                <a:ext uri="{FF2B5EF4-FFF2-40B4-BE49-F238E27FC236}">
                  <a16:creationId xmlns:a16="http://schemas.microsoft.com/office/drawing/2014/main" id="{8BB7A61B-15D2-B749-E566-E15A429343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40206" y="1567114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82" name="Text Box 3036">
              <a:extLst>
                <a:ext uri="{FF2B5EF4-FFF2-40B4-BE49-F238E27FC236}">
                  <a16:creationId xmlns:a16="http://schemas.microsoft.com/office/drawing/2014/main" id="{428E168D-D8E5-3815-E0E6-DB0926E2D0F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79851" y="1401596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83" name="Connector: Elbow 2570">
              <a:extLst>
                <a:ext uri="{FF2B5EF4-FFF2-40B4-BE49-F238E27FC236}">
                  <a16:creationId xmlns:a16="http://schemas.microsoft.com/office/drawing/2014/main" id="{23150733-429E-C9FE-A03B-B28EDA7F424E}"/>
                </a:ext>
              </a:extLst>
            </p:cNvPr>
            <p:cNvCxnSpPr>
              <a:cxnSpLocks/>
              <a:stCxn id="8281" idx="2"/>
              <a:endCxn id="2362" idx="3"/>
            </p:cNvCxnSpPr>
            <p:nvPr/>
          </p:nvCxnSpPr>
          <p:spPr>
            <a:xfrm rot="10800000" flipV="1">
              <a:off x="19040096" y="15698142"/>
              <a:ext cx="3600111" cy="50324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4" name="Connector: Elbow 2570">
              <a:extLst>
                <a:ext uri="{FF2B5EF4-FFF2-40B4-BE49-F238E27FC236}">
                  <a16:creationId xmlns:a16="http://schemas.microsoft.com/office/drawing/2014/main" id="{3AA1AD8A-DF7D-59D8-2972-3786D9C2575F}"/>
                </a:ext>
              </a:extLst>
            </p:cNvPr>
            <p:cNvCxnSpPr>
              <a:cxnSpLocks/>
              <a:stCxn id="8282" idx="2"/>
              <a:endCxn id="2350" idx="3"/>
            </p:cNvCxnSpPr>
            <p:nvPr/>
          </p:nvCxnSpPr>
          <p:spPr>
            <a:xfrm rot="10800000" flipV="1">
              <a:off x="19040095" y="14042969"/>
              <a:ext cx="3639756" cy="64587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85" name="Text Box 3036">
              <a:extLst>
                <a:ext uri="{FF2B5EF4-FFF2-40B4-BE49-F238E27FC236}">
                  <a16:creationId xmlns:a16="http://schemas.microsoft.com/office/drawing/2014/main" id="{3C60C06F-1C8B-265A-D0EF-C17783B45A3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84457" y="1642945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86" name="Text Box 3036">
              <a:extLst>
                <a:ext uri="{FF2B5EF4-FFF2-40B4-BE49-F238E27FC236}">
                  <a16:creationId xmlns:a16="http://schemas.microsoft.com/office/drawing/2014/main" id="{F090B7D8-0E08-6CB5-FDFC-5D85461AB0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81166" y="16671556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87" name="Text Box 3036">
              <a:extLst>
                <a:ext uri="{FF2B5EF4-FFF2-40B4-BE49-F238E27FC236}">
                  <a16:creationId xmlns:a16="http://schemas.microsoft.com/office/drawing/2014/main" id="{0545338C-166F-8D83-657C-F35CE3B985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80914" y="16907933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88" name="Connector: Elbow 2179">
              <a:extLst>
                <a:ext uri="{FF2B5EF4-FFF2-40B4-BE49-F238E27FC236}">
                  <a16:creationId xmlns:a16="http://schemas.microsoft.com/office/drawing/2014/main" id="{B30DA0B6-183E-6F16-ADCE-34B1B93FA1D9}"/>
                </a:ext>
              </a:extLst>
            </p:cNvPr>
            <p:cNvCxnSpPr>
              <a:cxnSpLocks/>
              <a:stCxn id="8285" idx="2"/>
              <a:endCxn id="8496" idx="6"/>
            </p:cNvCxnSpPr>
            <p:nvPr/>
          </p:nvCxnSpPr>
          <p:spPr>
            <a:xfrm rot="10800000" flipV="1">
              <a:off x="19253767" y="16456454"/>
              <a:ext cx="6030691" cy="42115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9" name="Connector: Elbow 2179">
              <a:extLst>
                <a:ext uri="{FF2B5EF4-FFF2-40B4-BE49-F238E27FC236}">
                  <a16:creationId xmlns:a16="http://schemas.microsoft.com/office/drawing/2014/main" id="{2C234998-06FC-A553-9F38-2D7F3503B7F5}"/>
                </a:ext>
              </a:extLst>
            </p:cNvPr>
            <p:cNvCxnSpPr>
              <a:cxnSpLocks/>
              <a:stCxn id="8286" idx="2"/>
              <a:endCxn id="8496" idx="6"/>
            </p:cNvCxnSpPr>
            <p:nvPr/>
          </p:nvCxnSpPr>
          <p:spPr>
            <a:xfrm rot="10800000" flipV="1">
              <a:off x="19253766" y="16698556"/>
              <a:ext cx="6027400" cy="39694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0" name="Connector: Elbow 2179">
              <a:extLst>
                <a:ext uri="{FF2B5EF4-FFF2-40B4-BE49-F238E27FC236}">
                  <a16:creationId xmlns:a16="http://schemas.microsoft.com/office/drawing/2014/main" id="{EF5CBFE4-0623-ECC7-62CA-908EF657863C}"/>
                </a:ext>
              </a:extLst>
            </p:cNvPr>
            <p:cNvCxnSpPr>
              <a:cxnSpLocks/>
              <a:stCxn id="8287" idx="2"/>
              <a:endCxn id="8496" idx="6"/>
            </p:cNvCxnSpPr>
            <p:nvPr/>
          </p:nvCxnSpPr>
          <p:spPr>
            <a:xfrm rot="10800000" flipV="1">
              <a:off x="19253766" y="16934932"/>
              <a:ext cx="6027148" cy="373302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1" name="Connector: Elbow 2179">
              <a:extLst>
                <a:ext uri="{FF2B5EF4-FFF2-40B4-BE49-F238E27FC236}">
                  <a16:creationId xmlns:a16="http://schemas.microsoft.com/office/drawing/2014/main" id="{A6D99283-F2A7-84EA-1EC9-C5DB56799D82}"/>
                </a:ext>
              </a:extLst>
            </p:cNvPr>
            <p:cNvCxnSpPr>
              <a:cxnSpLocks/>
              <a:stCxn id="8292" idx="2"/>
              <a:endCxn id="8505" idx="6"/>
            </p:cNvCxnSpPr>
            <p:nvPr/>
          </p:nvCxnSpPr>
          <p:spPr>
            <a:xfrm rot="10800000" flipV="1">
              <a:off x="19253766" y="9675027"/>
              <a:ext cx="7657616" cy="107640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92" name="Text Box 3036">
              <a:extLst>
                <a:ext uri="{FF2B5EF4-FFF2-40B4-BE49-F238E27FC236}">
                  <a16:creationId xmlns:a16="http://schemas.microsoft.com/office/drawing/2014/main" id="{FB57AC86-EC0E-3F1B-581D-9E1FA0773F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911382" y="9648027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93" name="Connector: Elbow 2618">
              <a:extLst>
                <a:ext uri="{FF2B5EF4-FFF2-40B4-BE49-F238E27FC236}">
                  <a16:creationId xmlns:a16="http://schemas.microsoft.com/office/drawing/2014/main" id="{2D9B4DE1-A533-6AFB-3D34-787ED3CC9086}"/>
                </a:ext>
              </a:extLst>
            </p:cNvPr>
            <p:cNvCxnSpPr>
              <a:cxnSpLocks/>
              <a:stCxn id="7579" idx="2"/>
              <a:endCxn id="2360" idx="3"/>
            </p:cNvCxnSpPr>
            <p:nvPr/>
          </p:nvCxnSpPr>
          <p:spPr>
            <a:xfrm rot="10800000" flipV="1">
              <a:off x="19040095" y="9745567"/>
              <a:ext cx="4146776" cy="108558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4" name="Connector: Elbow 2618">
              <a:extLst>
                <a:ext uri="{FF2B5EF4-FFF2-40B4-BE49-F238E27FC236}">
                  <a16:creationId xmlns:a16="http://schemas.microsoft.com/office/drawing/2014/main" id="{038546B2-B8C5-3D5A-F06F-04A3CB0C33AE}"/>
                </a:ext>
              </a:extLst>
            </p:cNvPr>
            <p:cNvCxnSpPr>
              <a:cxnSpLocks/>
              <a:stCxn id="7579" idx="2"/>
              <a:endCxn id="2348" idx="3"/>
            </p:cNvCxnSpPr>
            <p:nvPr/>
          </p:nvCxnSpPr>
          <p:spPr>
            <a:xfrm rot="10800000" flipV="1">
              <a:off x="19040095" y="9745568"/>
              <a:ext cx="4146776" cy="106269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5" name="Connector: Elbow 2618">
              <a:extLst>
                <a:ext uri="{FF2B5EF4-FFF2-40B4-BE49-F238E27FC236}">
                  <a16:creationId xmlns:a16="http://schemas.microsoft.com/office/drawing/2014/main" id="{339658AA-F70E-8801-587D-C30134391F32}"/>
                </a:ext>
              </a:extLst>
            </p:cNvPr>
            <p:cNvCxnSpPr>
              <a:cxnSpLocks/>
              <a:stCxn id="7579" idx="2"/>
              <a:endCxn id="2336" idx="3"/>
            </p:cNvCxnSpPr>
            <p:nvPr/>
          </p:nvCxnSpPr>
          <p:spPr>
            <a:xfrm rot="10800000" flipV="1">
              <a:off x="19040095" y="9745567"/>
              <a:ext cx="4146776" cy="103980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6" name="Connector: Elbow 2179">
              <a:extLst>
                <a:ext uri="{FF2B5EF4-FFF2-40B4-BE49-F238E27FC236}">
                  <a16:creationId xmlns:a16="http://schemas.microsoft.com/office/drawing/2014/main" id="{40478B57-C96B-5AB6-EF25-C84046F9716E}"/>
                </a:ext>
              </a:extLst>
            </p:cNvPr>
            <p:cNvCxnSpPr>
              <a:cxnSpLocks/>
              <a:stCxn id="8292" idx="2"/>
              <a:endCxn id="8514" idx="6"/>
            </p:cNvCxnSpPr>
            <p:nvPr/>
          </p:nvCxnSpPr>
          <p:spPr>
            <a:xfrm rot="10800000" flipV="1">
              <a:off x="19253766" y="9675026"/>
              <a:ext cx="7657616" cy="10535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7" name="Connector: Elbow 2570">
              <a:extLst>
                <a:ext uri="{FF2B5EF4-FFF2-40B4-BE49-F238E27FC236}">
                  <a16:creationId xmlns:a16="http://schemas.microsoft.com/office/drawing/2014/main" id="{5FEBBBAD-F0AD-9F71-44D6-D8E3B272CD92}"/>
                </a:ext>
              </a:extLst>
            </p:cNvPr>
            <p:cNvCxnSpPr>
              <a:cxnSpLocks/>
              <a:stCxn id="8282" idx="2"/>
              <a:endCxn id="2338" idx="3"/>
            </p:cNvCxnSpPr>
            <p:nvPr/>
          </p:nvCxnSpPr>
          <p:spPr>
            <a:xfrm rot="10800000" flipV="1">
              <a:off x="19040095" y="14042968"/>
              <a:ext cx="3639756" cy="62298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8" name="Connector: Elbow 2570">
              <a:extLst>
                <a:ext uri="{FF2B5EF4-FFF2-40B4-BE49-F238E27FC236}">
                  <a16:creationId xmlns:a16="http://schemas.microsoft.com/office/drawing/2014/main" id="{B1744679-F81C-4F50-5768-A7E50BB48527}"/>
                </a:ext>
              </a:extLst>
            </p:cNvPr>
            <p:cNvCxnSpPr>
              <a:cxnSpLocks/>
              <a:stCxn id="8282" idx="2"/>
              <a:endCxn id="2326" idx="3"/>
            </p:cNvCxnSpPr>
            <p:nvPr/>
          </p:nvCxnSpPr>
          <p:spPr>
            <a:xfrm rot="10800000" flipV="1">
              <a:off x="19040095" y="14042969"/>
              <a:ext cx="3639756" cy="6000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9" name="Connector: Elbow 2570">
              <a:extLst>
                <a:ext uri="{FF2B5EF4-FFF2-40B4-BE49-F238E27FC236}">
                  <a16:creationId xmlns:a16="http://schemas.microsoft.com/office/drawing/2014/main" id="{D6DB0A05-71F6-98CE-A8A4-3603692AAD0A}"/>
                </a:ext>
              </a:extLst>
            </p:cNvPr>
            <p:cNvCxnSpPr>
              <a:cxnSpLocks/>
              <a:stCxn id="8282" idx="2"/>
              <a:endCxn id="2314" idx="3"/>
            </p:cNvCxnSpPr>
            <p:nvPr/>
          </p:nvCxnSpPr>
          <p:spPr>
            <a:xfrm rot="10800000" flipV="1">
              <a:off x="19040095" y="14042968"/>
              <a:ext cx="3639756" cy="57720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0" name="Connector: Elbow 2570">
              <a:extLst>
                <a:ext uri="{FF2B5EF4-FFF2-40B4-BE49-F238E27FC236}">
                  <a16:creationId xmlns:a16="http://schemas.microsoft.com/office/drawing/2014/main" id="{7652BFD7-6551-9829-4832-61450032A41D}"/>
                </a:ext>
              </a:extLst>
            </p:cNvPr>
            <p:cNvCxnSpPr>
              <a:cxnSpLocks/>
              <a:stCxn id="8282" idx="2"/>
              <a:endCxn id="2302" idx="3"/>
            </p:cNvCxnSpPr>
            <p:nvPr/>
          </p:nvCxnSpPr>
          <p:spPr>
            <a:xfrm rot="10800000" flipV="1">
              <a:off x="19040095" y="14042969"/>
              <a:ext cx="3639756" cy="55431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1" name="Connector: Elbow 2570">
              <a:extLst>
                <a:ext uri="{FF2B5EF4-FFF2-40B4-BE49-F238E27FC236}">
                  <a16:creationId xmlns:a16="http://schemas.microsoft.com/office/drawing/2014/main" id="{46ADD8A1-8424-7088-4700-E1E6F4F39A0B}"/>
                </a:ext>
              </a:extLst>
            </p:cNvPr>
            <p:cNvCxnSpPr>
              <a:cxnSpLocks/>
              <a:stCxn id="8315" idx="2"/>
              <a:endCxn id="2290" idx="3"/>
            </p:cNvCxnSpPr>
            <p:nvPr/>
          </p:nvCxnSpPr>
          <p:spPr>
            <a:xfrm rot="10800000" flipV="1">
              <a:off x="19040096" y="13577062"/>
              <a:ext cx="3469939" cy="57801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2" name="Connector: Elbow 2179">
              <a:extLst>
                <a:ext uri="{FF2B5EF4-FFF2-40B4-BE49-F238E27FC236}">
                  <a16:creationId xmlns:a16="http://schemas.microsoft.com/office/drawing/2014/main" id="{1D308C61-2020-00DA-D887-B816513187E5}"/>
                </a:ext>
              </a:extLst>
            </p:cNvPr>
            <p:cNvCxnSpPr>
              <a:cxnSpLocks/>
              <a:stCxn id="8292" idx="2"/>
              <a:endCxn id="8523" idx="6"/>
            </p:cNvCxnSpPr>
            <p:nvPr/>
          </p:nvCxnSpPr>
          <p:spPr>
            <a:xfrm rot="10800000" flipV="1">
              <a:off x="19253766" y="9675027"/>
              <a:ext cx="7657616" cy="103062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3" name="Connector: Elbow 2179">
              <a:extLst>
                <a:ext uri="{FF2B5EF4-FFF2-40B4-BE49-F238E27FC236}">
                  <a16:creationId xmlns:a16="http://schemas.microsoft.com/office/drawing/2014/main" id="{600CFBC3-79F2-3843-0EAE-E50340EF0324}"/>
                </a:ext>
              </a:extLst>
            </p:cNvPr>
            <p:cNvCxnSpPr>
              <a:cxnSpLocks/>
              <a:stCxn id="8292" idx="2"/>
              <a:endCxn id="8532" idx="6"/>
            </p:cNvCxnSpPr>
            <p:nvPr/>
          </p:nvCxnSpPr>
          <p:spPr>
            <a:xfrm rot="10800000" flipV="1">
              <a:off x="19253766" y="9675026"/>
              <a:ext cx="7657616" cy="100773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4" name="Connector: Elbow 2179">
              <a:extLst>
                <a:ext uri="{FF2B5EF4-FFF2-40B4-BE49-F238E27FC236}">
                  <a16:creationId xmlns:a16="http://schemas.microsoft.com/office/drawing/2014/main" id="{20792AF7-2FE0-6DE5-AE14-17818E6A0F05}"/>
                </a:ext>
              </a:extLst>
            </p:cNvPr>
            <p:cNvCxnSpPr>
              <a:cxnSpLocks/>
              <a:stCxn id="8292" idx="2"/>
              <a:endCxn id="8541" idx="6"/>
            </p:cNvCxnSpPr>
            <p:nvPr/>
          </p:nvCxnSpPr>
          <p:spPr>
            <a:xfrm rot="10800000" flipV="1">
              <a:off x="19253766" y="9675027"/>
              <a:ext cx="7657616" cy="98484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5" name="Connector: Elbow 2179">
              <a:extLst>
                <a:ext uri="{FF2B5EF4-FFF2-40B4-BE49-F238E27FC236}">
                  <a16:creationId xmlns:a16="http://schemas.microsoft.com/office/drawing/2014/main" id="{F7A4B8E5-0F79-BF47-1E33-80A9CE3E0DCA}"/>
                </a:ext>
              </a:extLst>
            </p:cNvPr>
            <p:cNvCxnSpPr>
              <a:cxnSpLocks/>
              <a:stCxn id="8292" idx="2"/>
              <a:endCxn id="8550" idx="6"/>
            </p:cNvCxnSpPr>
            <p:nvPr/>
          </p:nvCxnSpPr>
          <p:spPr>
            <a:xfrm rot="10800000" flipV="1">
              <a:off x="19253766" y="9675026"/>
              <a:ext cx="7657616" cy="96195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6" name="Connector: Elbow 2179">
              <a:extLst>
                <a:ext uri="{FF2B5EF4-FFF2-40B4-BE49-F238E27FC236}">
                  <a16:creationId xmlns:a16="http://schemas.microsoft.com/office/drawing/2014/main" id="{5548D72A-09C5-A3B1-B043-25B305B354B7}"/>
                </a:ext>
              </a:extLst>
            </p:cNvPr>
            <p:cNvCxnSpPr>
              <a:cxnSpLocks/>
              <a:stCxn id="8292" idx="2"/>
              <a:endCxn id="8550" idx="6"/>
            </p:cNvCxnSpPr>
            <p:nvPr/>
          </p:nvCxnSpPr>
          <p:spPr>
            <a:xfrm rot="10800000" flipV="1">
              <a:off x="19253766" y="9675026"/>
              <a:ext cx="7657616" cy="96195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7" name="Connector: Elbow 2239">
              <a:extLst>
                <a:ext uri="{FF2B5EF4-FFF2-40B4-BE49-F238E27FC236}">
                  <a16:creationId xmlns:a16="http://schemas.microsoft.com/office/drawing/2014/main" id="{C04E26F3-5A5E-AC68-12EE-BF49E081CACC}"/>
                </a:ext>
              </a:extLst>
            </p:cNvPr>
            <p:cNvCxnSpPr>
              <a:cxnSpLocks/>
              <a:stCxn id="7578" idx="2"/>
              <a:endCxn id="2288" idx="3"/>
            </p:cNvCxnSpPr>
            <p:nvPr/>
          </p:nvCxnSpPr>
          <p:spPr>
            <a:xfrm rot="10800000" flipV="1">
              <a:off x="19040096" y="9833793"/>
              <a:ext cx="4193251" cy="93942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08" name="Text Box 3036">
              <a:extLst>
                <a:ext uri="{FF2B5EF4-FFF2-40B4-BE49-F238E27FC236}">
                  <a16:creationId xmlns:a16="http://schemas.microsoft.com/office/drawing/2014/main" id="{F4464487-392B-F8B7-5F2D-D5EA04716D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59719" y="1278339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09" name="Text Box 3036">
              <a:extLst>
                <a:ext uri="{FF2B5EF4-FFF2-40B4-BE49-F238E27FC236}">
                  <a16:creationId xmlns:a16="http://schemas.microsoft.com/office/drawing/2014/main" id="{0A12D097-F621-4728-B0CD-E7C74A6EA8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61564" y="1300615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10" name="Text Box 3036">
              <a:extLst>
                <a:ext uri="{FF2B5EF4-FFF2-40B4-BE49-F238E27FC236}">
                  <a16:creationId xmlns:a16="http://schemas.microsoft.com/office/drawing/2014/main" id="{B4DA81EC-1C82-976C-E7F0-756A90A9776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73786" y="1324192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11" name="Text Box 3036">
              <a:extLst>
                <a:ext uri="{FF2B5EF4-FFF2-40B4-BE49-F238E27FC236}">
                  <a16:creationId xmlns:a16="http://schemas.microsoft.com/office/drawing/2014/main" id="{31309F11-4EB7-E766-4B02-EA59F3FDEF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79687" y="1347977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12" name="Text Box 3036">
              <a:extLst>
                <a:ext uri="{FF2B5EF4-FFF2-40B4-BE49-F238E27FC236}">
                  <a16:creationId xmlns:a16="http://schemas.microsoft.com/office/drawing/2014/main" id="{F0EDAAA6-CBA1-7FB0-885C-E53541D9F6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81546" y="1372871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13" name="Connector: Elbow 2239">
              <a:extLst>
                <a:ext uri="{FF2B5EF4-FFF2-40B4-BE49-F238E27FC236}">
                  <a16:creationId xmlns:a16="http://schemas.microsoft.com/office/drawing/2014/main" id="{341D30F9-ED16-91D2-5A44-EFF4BAAF61C2}"/>
                </a:ext>
              </a:extLst>
            </p:cNvPr>
            <p:cNvCxnSpPr>
              <a:cxnSpLocks/>
              <a:stCxn id="7578" idx="2"/>
              <a:endCxn id="2288" idx="3"/>
            </p:cNvCxnSpPr>
            <p:nvPr/>
          </p:nvCxnSpPr>
          <p:spPr>
            <a:xfrm rot="10800000" flipV="1">
              <a:off x="19040096" y="9833793"/>
              <a:ext cx="4193251" cy="93942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14" name="Text Box 3036">
              <a:extLst>
                <a:ext uri="{FF2B5EF4-FFF2-40B4-BE49-F238E27FC236}">
                  <a16:creationId xmlns:a16="http://schemas.microsoft.com/office/drawing/2014/main" id="{1D290BE3-8696-708B-FD3F-1D635368385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727749" y="1395065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15" name="Text Box 3036">
              <a:extLst>
                <a:ext uri="{FF2B5EF4-FFF2-40B4-BE49-F238E27FC236}">
                  <a16:creationId xmlns:a16="http://schemas.microsoft.com/office/drawing/2014/main" id="{4CB9F74D-4823-7DEF-834F-604EB71A02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10034" y="1355006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16" name="Connector: Elbow 2570">
              <a:extLst>
                <a:ext uri="{FF2B5EF4-FFF2-40B4-BE49-F238E27FC236}">
                  <a16:creationId xmlns:a16="http://schemas.microsoft.com/office/drawing/2014/main" id="{9546877A-AD7E-BFCD-4633-E35C19EE7F71}"/>
                </a:ext>
              </a:extLst>
            </p:cNvPr>
            <p:cNvCxnSpPr>
              <a:cxnSpLocks/>
              <a:stCxn id="8314" idx="2"/>
              <a:endCxn id="2290" idx="3"/>
            </p:cNvCxnSpPr>
            <p:nvPr/>
          </p:nvCxnSpPr>
          <p:spPr>
            <a:xfrm rot="10800000" flipV="1">
              <a:off x="19040095" y="13977650"/>
              <a:ext cx="3687654" cy="53795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17" name="Text Box 3036">
              <a:extLst>
                <a:ext uri="{FF2B5EF4-FFF2-40B4-BE49-F238E27FC236}">
                  <a16:creationId xmlns:a16="http://schemas.microsoft.com/office/drawing/2014/main" id="{71733D51-B3F6-F87C-D771-DDF35462A52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24292" y="1287944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18" name="Text Box 3036">
              <a:extLst>
                <a:ext uri="{FF2B5EF4-FFF2-40B4-BE49-F238E27FC236}">
                  <a16:creationId xmlns:a16="http://schemas.microsoft.com/office/drawing/2014/main" id="{EFB98F14-1048-AA84-CCAB-DB88FAF2A53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24295" y="1306857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19" name="Text Box 3036">
              <a:extLst>
                <a:ext uri="{FF2B5EF4-FFF2-40B4-BE49-F238E27FC236}">
                  <a16:creationId xmlns:a16="http://schemas.microsoft.com/office/drawing/2014/main" id="{7B3B0829-8773-7519-0582-08676F7E3F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31726" y="1330576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20" name="Text Box 3036">
              <a:extLst>
                <a:ext uri="{FF2B5EF4-FFF2-40B4-BE49-F238E27FC236}">
                  <a16:creationId xmlns:a16="http://schemas.microsoft.com/office/drawing/2014/main" id="{54DBF4CD-5E0A-0F08-23C6-9019DE2E080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31729" y="1355284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21" name="Text Box 3036">
              <a:extLst>
                <a:ext uri="{FF2B5EF4-FFF2-40B4-BE49-F238E27FC236}">
                  <a16:creationId xmlns:a16="http://schemas.microsoft.com/office/drawing/2014/main" id="{7E4BCE05-3DA1-7592-9D53-7FED53AD78E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39166" y="1380968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322" name="Connector: Elbow 2203">
              <a:extLst>
                <a:ext uri="{FF2B5EF4-FFF2-40B4-BE49-F238E27FC236}">
                  <a16:creationId xmlns:a16="http://schemas.microsoft.com/office/drawing/2014/main" id="{5BAC5EA1-07D8-91AA-0980-0BE919417FA5}"/>
                </a:ext>
              </a:extLst>
            </p:cNvPr>
            <p:cNvCxnSpPr>
              <a:cxnSpLocks/>
              <a:stCxn id="8317" idx="2"/>
              <a:endCxn id="8315" idx="6"/>
            </p:cNvCxnSpPr>
            <p:nvPr/>
          </p:nvCxnSpPr>
          <p:spPr>
            <a:xfrm rot="10800000" flipV="1">
              <a:off x="22564034" y="12906445"/>
              <a:ext cx="3160258" cy="670618"/>
            </a:xfrm>
            <a:prstGeom prst="bentConnector3">
              <a:avLst>
                <a:gd name="adj1" fmla="val 80502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3" name="Connector: Elbow 2203">
              <a:extLst>
                <a:ext uri="{FF2B5EF4-FFF2-40B4-BE49-F238E27FC236}">
                  <a16:creationId xmlns:a16="http://schemas.microsoft.com/office/drawing/2014/main" id="{44BF2419-DED9-6E35-FE06-692213FA0233}"/>
                </a:ext>
              </a:extLst>
            </p:cNvPr>
            <p:cNvCxnSpPr>
              <a:cxnSpLocks/>
              <a:stCxn id="8318" idx="2"/>
              <a:endCxn id="8315" idx="6"/>
            </p:cNvCxnSpPr>
            <p:nvPr/>
          </p:nvCxnSpPr>
          <p:spPr>
            <a:xfrm rot="10800000" flipV="1">
              <a:off x="22564035" y="13095579"/>
              <a:ext cx="3160261" cy="481484"/>
            </a:xfrm>
            <a:prstGeom prst="bentConnector3">
              <a:avLst>
                <a:gd name="adj1" fmla="val 81357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4" name="Connector: Elbow 2203">
              <a:extLst>
                <a:ext uri="{FF2B5EF4-FFF2-40B4-BE49-F238E27FC236}">
                  <a16:creationId xmlns:a16="http://schemas.microsoft.com/office/drawing/2014/main" id="{672F901A-5DAB-8007-2B9C-E3AA0E229046}"/>
                </a:ext>
              </a:extLst>
            </p:cNvPr>
            <p:cNvCxnSpPr>
              <a:cxnSpLocks/>
              <a:stCxn id="8319" idx="2"/>
              <a:endCxn id="8315" idx="6"/>
            </p:cNvCxnSpPr>
            <p:nvPr/>
          </p:nvCxnSpPr>
          <p:spPr>
            <a:xfrm rot="10800000" flipV="1">
              <a:off x="22564034" y="13332761"/>
              <a:ext cx="3167692" cy="244301"/>
            </a:xfrm>
            <a:prstGeom prst="bentConnector3">
              <a:avLst>
                <a:gd name="adj1" fmla="val 80908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5" name="Connector: Elbow 2203">
              <a:extLst>
                <a:ext uri="{FF2B5EF4-FFF2-40B4-BE49-F238E27FC236}">
                  <a16:creationId xmlns:a16="http://schemas.microsoft.com/office/drawing/2014/main" id="{54502EA2-B08C-E27D-405A-958948B61DCD}"/>
                </a:ext>
              </a:extLst>
            </p:cNvPr>
            <p:cNvCxnSpPr>
              <a:cxnSpLocks/>
              <a:stCxn id="8320" idx="2"/>
              <a:endCxn id="8315" idx="6"/>
            </p:cNvCxnSpPr>
            <p:nvPr/>
          </p:nvCxnSpPr>
          <p:spPr>
            <a:xfrm rot="10800000">
              <a:off x="22564035" y="13577063"/>
              <a:ext cx="3167695" cy="27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6" name="Connector: Elbow 2203">
              <a:extLst>
                <a:ext uri="{FF2B5EF4-FFF2-40B4-BE49-F238E27FC236}">
                  <a16:creationId xmlns:a16="http://schemas.microsoft.com/office/drawing/2014/main" id="{107019E8-9304-2666-C24C-27B7D9A83DD6}"/>
                </a:ext>
              </a:extLst>
            </p:cNvPr>
            <p:cNvCxnSpPr>
              <a:cxnSpLocks/>
              <a:stCxn id="8321" idx="2"/>
              <a:endCxn id="8314" idx="6"/>
            </p:cNvCxnSpPr>
            <p:nvPr/>
          </p:nvCxnSpPr>
          <p:spPr>
            <a:xfrm rot="10800000" flipV="1">
              <a:off x="22781750" y="13836686"/>
              <a:ext cx="2957417" cy="140963"/>
            </a:xfrm>
            <a:prstGeom prst="bentConnector3">
              <a:avLst>
                <a:gd name="adj1" fmla="val 87732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7" name="Connector: Elbow 2239">
              <a:extLst>
                <a:ext uri="{FF2B5EF4-FFF2-40B4-BE49-F238E27FC236}">
                  <a16:creationId xmlns:a16="http://schemas.microsoft.com/office/drawing/2014/main" id="{3DF4FAF0-4E9B-D84C-77C4-00C2291A65C2}"/>
                </a:ext>
              </a:extLst>
            </p:cNvPr>
            <p:cNvCxnSpPr>
              <a:cxnSpLocks/>
              <a:stCxn id="8308" idx="2"/>
              <a:endCxn id="2288" idx="3"/>
            </p:cNvCxnSpPr>
            <p:nvPr/>
          </p:nvCxnSpPr>
          <p:spPr>
            <a:xfrm rot="10800000" flipV="1">
              <a:off x="19040095" y="12810389"/>
              <a:ext cx="6519624" cy="64176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8" name="Connector: Elbow 2239">
              <a:extLst>
                <a:ext uri="{FF2B5EF4-FFF2-40B4-BE49-F238E27FC236}">
                  <a16:creationId xmlns:a16="http://schemas.microsoft.com/office/drawing/2014/main" id="{C2384C26-2EBF-ECCB-C78F-A15F1A174EFE}"/>
                </a:ext>
              </a:extLst>
            </p:cNvPr>
            <p:cNvCxnSpPr>
              <a:cxnSpLocks/>
              <a:stCxn id="8309" idx="2"/>
              <a:endCxn id="2288" idx="3"/>
            </p:cNvCxnSpPr>
            <p:nvPr/>
          </p:nvCxnSpPr>
          <p:spPr>
            <a:xfrm rot="10800000" flipV="1">
              <a:off x="19040096" y="13033157"/>
              <a:ext cx="6521469" cy="61948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9" name="Connector: Elbow 2239">
              <a:extLst>
                <a:ext uri="{FF2B5EF4-FFF2-40B4-BE49-F238E27FC236}">
                  <a16:creationId xmlns:a16="http://schemas.microsoft.com/office/drawing/2014/main" id="{6F66C321-3748-C787-325D-2C0773283E0A}"/>
                </a:ext>
              </a:extLst>
            </p:cNvPr>
            <p:cNvCxnSpPr>
              <a:cxnSpLocks/>
              <a:stCxn id="8310" idx="2"/>
              <a:endCxn id="2288" idx="3"/>
            </p:cNvCxnSpPr>
            <p:nvPr/>
          </p:nvCxnSpPr>
          <p:spPr>
            <a:xfrm rot="10800000" flipV="1">
              <a:off x="19040096" y="13268925"/>
              <a:ext cx="6533691" cy="59591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0" name="Connector: Elbow 2239">
              <a:extLst>
                <a:ext uri="{FF2B5EF4-FFF2-40B4-BE49-F238E27FC236}">
                  <a16:creationId xmlns:a16="http://schemas.microsoft.com/office/drawing/2014/main" id="{0258DFAB-B4B9-023A-E67D-7FCC4012F037}"/>
                </a:ext>
              </a:extLst>
            </p:cNvPr>
            <p:cNvCxnSpPr>
              <a:cxnSpLocks/>
              <a:stCxn id="8311" idx="2"/>
              <a:endCxn id="2288" idx="3"/>
            </p:cNvCxnSpPr>
            <p:nvPr/>
          </p:nvCxnSpPr>
          <p:spPr>
            <a:xfrm rot="10800000" flipV="1">
              <a:off x="19040095" y="13506773"/>
              <a:ext cx="6539592" cy="57212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1" name="Connector: Elbow 2239">
              <a:extLst>
                <a:ext uri="{FF2B5EF4-FFF2-40B4-BE49-F238E27FC236}">
                  <a16:creationId xmlns:a16="http://schemas.microsoft.com/office/drawing/2014/main" id="{5951F50A-4832-0E62-82D6-8D989DA8224E}"/>
                </a:ext>
              </a:extLst>
            </p:cNvPr>
            <p:cNvCxnSpPr>
              <a:cxnSpLocks/>
              <a:stCxn id="8312" idx="2"/>
              <a:endCxn id="2288" idx="3"/>
            </p:cNvCxnSpPr>
            <p:nvPr/>
          </p:nvCxnSpPr>
          <p:spPr>
            <a:xfrm rot="10800000" flipV="1">
              <a:off x="19040096" y="13755713"/>
              <a:ext cx="6541451" cy="54723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2" name="Connector: Elbow 2179">
              <a:extLst>
                <a:ext uri="{FF2B5EF4-FFF2-40B4-BE49-F238E27FC236}">
                  <a16:creationId xmlns:a16="http://schemas.microsoft.com/office/drawing/2014/main" id="{D6BB2363-5B0F-E430-C125-AC846EFFAC68}"/>
                </a:ext>
              </a:extLst>
            </p:cNvPr>
            <p:cNvCxnSpPr>
              <a:cxnSpLocks/>
              <a:stCxn id="8292" idx="2"/>
              <a:endCxn id="8532" idx="6"/>
            </p:cNvCxnSpPr>
            <p:nvPr/>
          </p:nvCxnSpPr>
          <p:spPr>
            <a:xfrm rot="10800000" flipV="1">
              <a:off x="19253766" y="9675026"/>
              <a:ext cx="7657616" cy="100773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3" name="Connector: Elbow 2179">
              <a:extLst>
                <a:ext uri="{FF2B5EF4-FFF2-40B4-BE49-F238E27FC236}">
                  <a16:creationId xmlns:a16="http://schemas.microsoft.com/office/drawing/2014/main" id="{182E8A79-4AB9-07BA-4847-3A256F9B5AD5}"/>
                </a:ext>
              </a:extLst>
            </p:cNvPr>
            <p:cNvCxnSpPr>
              <a:cxnSpLocks/>
              <a:stCxn id="8292" idx="2"/>
              <a:endCxn id="8523" idx="6"/>
            </p:cNvCxnSpPr>
            <p:nvPr/>
          </p:nvCxnSpPr>
          <p:spPr>
            <a:xfrm rot="10800000" flipV="1">
              <a:off x="19253766" y="9675027"/>
              <a:ext cx="7657616" cy="103062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4" name="Connector: Elbow 2179">
              <a:extLst>
                <a:ext uri="{FF2B5EF4-FFF2-40B4-BE49-F238E27FC236}">
                  <a16:creationId xmlns:a16="http://schemas.microsoft.com/office/drawing/2014/main" id="{D8E810D8-D26B-7694-25A0-72AC5188C743}"/>
                </a:ext>
              </a:extLst>
            </p:cNvPr>
            <p:cNvCxnSpPr>
              <a:cxnSpLocks/>
              <a:stCxn id="8292" idx="2"/>
              <a:endCxn id="8541" idx="6"/>
            </p:cNvCxnSpPr>
            <p:nvPr/>
          </p:nvCxnSpPr>
          <p:spPr>
            <a:xfrm rot="10800000" flipV="1">
              <a:off x="19253766" y="9675027"/>
              <a:ext cx="7657616" cy="98484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5" name="Connector: Elbow 2239">
              <a:extLst>
                <a:ext uri="{FF2B5EF4-FFF2-40B4-BE49-F238E27FC236}">
                  <a16:creationId xmlns:a16="http://schemas.microsoft.com/office/drawing/2014/main" id="{4E0A6FE3-CA58-40D5-FDF9-D98AC7F561DC}"/>
                </a:ext>
              </a:extLst>
            </p:cNvPr>
            <p:cNvCxnSpPr>
              <a:cxnSpLocks/>
              <a:stCxn id="7580" idx="2"/>
              <a:endCxn id="2300" idx="3"/>
            </p:cNvCxnSpPr>
            <p:nvPr/>
          </p:nvCxnSpPr>
          <p:spPr>
            <a:xfrm rot="10800000" flipV="1">
              <a:off x="19040096" y="9780896"/>
              <a:ext cx="4232297" cy="96760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6" name="Connector: Elbow 2239">
              <a:extLst>
                <a:ext uri="{FF2B5EF4-FFF2-40B4-BE49-F238E27FC236}">
                  <a16:creationId xmlns:a16="http://schemas.microsoft.com/office/drawing/2014/main" id="{E7C66864-01D1-AB6B-F00C-3C69605AC451}"/>
                </a:ext>
              </a:extLst>
            </p:cNvPr>
            <p:cNvCxnSpPr>
              <a:cxnSpLocks/>
              <a:stCxn id="7580" idx="2"/>
              <a:endCxn id="2312" idx="3"/>
            </p:cNvCxnSpPr>
            <p:nvPr/>
          </p:nvCxnSpPr>
          <p:spPr>
            <a:xfrm rot="10800000" flipV="1">
              <a:off x="19040096" y="9780897"/>
              <a:ext cx="4232297" cy="990494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7" name="Connector: Elbow 2239">
              <a:extLst>
                <a:ext uri="{FF2B5EF4-FFF2-40B4-BE49-F238E27FC236}">
                  <a16:creationId xmlns:a16="http://schemas.microsoft.com/office/drawing/2014/main" id="{4C8933D6-FB0B-B22E-C830-C2CA2486BB46}"/>
                </a:ext>
              </a:extLst>
            </p:cNvPr>
            <p:cNvCxnSpPr>
              <a:cxnSpLocks/>
              <a:stCxn id="7580" idx="2"/>
              <a:endCxn id="2324" idx="3"/>
            </p:cNvCxnSpPr>
            <p:nvPr/>
          </p:nvCxnSpPr>
          <p:spPr>
            <a:xfrm rot="10800000" flipV="1">
              <a:off x="19040096" y="9780896"/>
              <a:ext cx="4232297" cy="101338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8" name="Connector: Elbow 2239">
              <a:extLst>
                <a:ext uri="{FF2B5EF4-FFF2-40B4-BE49-F238E27FC236}">
                  <a16:creationId xmlns:a16="http://schemas.microsoft.com/office/drawing/2014/main" id="{DB4A316D-1A16-E43A-943E-B560A20EA08F}"/>
                </a:ext>
              </a:extLst>
            </p:cNvPr>
            <p:cNvCxnSpPr>
              <a:cxnSpLocks/>
              <a:stCxn id="7580" idx="2"/>
              <a:endCxn id="2300" idx="3"/>
            </p:cNvCxnSpPr>
            <p:nvPr/>
          </p:nvCxnSpPr>
          <p:spPr>
            <a:xfrm rot="10800000" flipV="1">
              <a:off x="19040096" y="9780896"/>
              <a:ext cx="4232297" cy="96760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9" name="Connector: Elbow 2239">
              <a:extLst>
                <a:ext uri="{FF2B5EF4-FFF2-40B4-BE49-F238E27FC236}">
                  <a16:creationId xmlns:a16="http://schemas.microsoft.com/office/drawing/2014/main" id="{BC5193F0-E903-3E53-FC8D-734E094B2DD6}"/>
                </a:ext>
              </a:extLst>
            </p:cNvPr>
            <p:cNvCxnSpPr>
              <a:cxnSpLocks/>
              <a:stCxn id="7580" idx="2"/>
              <a:endCxn id="2312" idx="3"/>
            </p:cNvCxnSpPr>
            <p:nvPr/>
          </p:nvCxnSpPr>
          <p:spPr>
            <a:xfrm rot="10800000" flipV="1">
              <a:off x="19040096" y="9780897"/>
              <a:ext cx="4232297" cy="990494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0" name="Connector: Elbow 2239">
              <a:extLst>
                <a:ext uri="{FF2B5EF4-FFF2-40B4-BE49-F238E27FC236}">
                  <a16:creationId xmlns:a16="http://schemas.microsoft.com/office/drawing/2014/main" id="{61B4C585-6E79-1460-01CF-0E4EFF62F081}"/>
                </a:ext>
              </a:extLst>
            </p:cNvPr>
            <p:cNvCxnSpPr>
              <a:cxnSpLocks/>
              <a:stCxn id="7580" idx="2"/>
              <a:endCxn id="2324" idx="3"/>
            </p:cNvCxnSpPr>
            <p:nvPr/>
          </p:nvCxnSpPr>
          <p:spPr>
            <a:xfrm rot="10800000" flipV="1">
              <a:off x="19040096" y="9780896"/>
              <a:ext cx="4232297" cy="101338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1" name="Connector: Elbow 1570">
              <a:extLst>
                <a:ext uri="{FF2B5EF4-FFF2-40B4-BE49-F238E27FC236}">
                  <a16:creationId xmlns:a16="http://schemas.microsoft.com/office/drawing/2014/main" id="{CF7AFD2F-1A7B-DB36-9DE8-6A8FC00BCB6C}"/>
                </a:ext>
              </a:extLst>
            </p:cNvPr>
            <p:cNvCxnSpPr>
              <a:cxnSpLocks/>
              <a:endCxn id="7580" idx="6"/>
            </p:cNvCxnSpPr>
            <p:nvPr/>
          </p:nvCxnSpPr>
          <p:spPr>
            <a:xfrm rot="10800000" flipV="1">
              <a:off x="23327319" y="8399221"/>
              <a:ext cx="1662437" cy="1381675"/>
            </a:xfrm>
            <a:prstGeom prst="bentConnector3">
              <a:avLst>
                <a:gd name="adj1" fmla="val 59707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2" name="Connector: Elbow 1570">
              <a:extLst>
                <a:ext uri="{FF2B5EF4-FFF2-40B4-BE49-F238E27FC236}">
                  <a16:creationId xmlns:a16="http://schemas.microsoft.com/office/drawing/2014/main" id="{77630673-F2BD-1442-457F-5352068F4D2D}"/>
                </a:ext>
              </a:extLst>
            </p:cNvPr>
            <p:cNvCxnSpPr>
              <a:cxnSpLocks/>
              <a:endCxn id="7579" idx="6"/>
            </p:cNvCxnSpPr>
            <p:nvPr/>
          </p:nvCxnSpPr>
          <p:spPr>
            <a:xfrm rot="10800000" flipV="1">
              <a:off x="23240871" y="8550192"/>
              <a:ext cx="1848704" cy="1195376"/>
            </a:xfrm>
            <a:prstGeom prst="bentConnector3">
              <a:avLst>
                <a:gd name="adj1" fmla="val 58466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3" name="Connector: Elbow 2179">
              <a:extLst>
                <a:ext uri="{FF2B5EF4-FFF2-40B4-BE49-F238E27FC236}">
                  <a16:creationId xmlns:a16="http://schemas.microsoft.com/office/drawing/2014/main" id="{1599E7F4-E204-A9B1-D004-425576000A64}"/>
                </a:ext>
              </a:extLst>
            </p:cNvPr>
            <p:cNvCxnSpPr>
              <a:cxnSpLocks/>
              <a:stCxn id="8292" idx="2"/>
              <a:endCxn id="8505" idx="6"/>
            </p:cNvCxnSpPr>
            <p:nvPr/>
          </p:nvCxnSpPr>
          <p:spPr>
            <a:xfrm rot="10800000" flipV="1">
              <a:off x="19253766" y="9675027"/>
              <a:ext cx="7657616" cy="107640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4" name="Connector: Elbow 2179">
              <a:extLst>
                <a:ext uri="{FF2B5EF4-FFF2-40B4-BE49-F238E27FC236}">
                  <a16:creationId xmlns:a16="http://schemas.microsoft.com/office/drawing/2014/main" id="{F7CC71CD-3F43-A09B-22F9-C41A55D77B47}"/>
                </a:ext>
              </a:extLst>
            </p:cNvPr>
            <p:cNvCxnSpPr>
              <a:cxnSpLocks/>
              <a:stCxn id="8292" idx="2"/>
              <a:endCxn id="8514" idx="6"/>
            </p:cNvCxnSpPr>
            <p:nvPr/>
          </p:nvCxnSpPr>
          <p:spPr>
            <a:xfrm rot="10800000" flipV="1">
              <a:off x="19253766" y="9675026"/>
              <a:ext cx="7657616" cy="10535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5" name="Connector: Elbow 2618">
              <a:extLst>
                <a:ext uri="{FF2B5EF4-FFF2-40B4-BE49-F238E27FC236}">
                  <a16:creationId xmlns:a16="http://schemas.microsoft.com/office/drawing/2014/main" id="{D06EFF73-B291-EE17-9CAB-B7F9F1328EB6}"/>
                </a:ext>
              </a:extLst>
            </p:cNvPr>
            <p:cNvCxnSpPr>
              <a:cxnSpLocks/>
              <a:stCxn id="7579" idx="2"/>
              <a:endCxn id="2336" idx="3"/>
            </p:cNvCxnSpPr>
            <p:nvPr/>
          </p:nvCxnSpPr>
          <p:spPr>
            <a:xfrm rot="10800000" flipV="1">
              <a:off x="19040095" y="9745567"/>
              <a:ext cx="4146776" cy="103980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6" name="Connector: Elbow 2618">
              <a:extLst>
                <a:ext uri="{FF2B5EF4-FFF2-40B4-BE49-F238E27FC236}">
                  <a16:creationId xmlns:a16="http://schemas.microsoft.com/office/drawing/2014/main" id="{396D3230-486D-2F12-0232-1EAA17ED12D8}"/>
                </a:ext>
              </a:extLst>
            </p:cNvPr>
            <p:cNvCxnSpPr>
              <a:cxnSpLocks/>
              <a:stCxn id="7579" idx="2"/>
              <a:endCxn id="2348" idx="3"/>
            </p:cNvCxnSpPr>
            <p:nvPr/>
          </p:nvCxnSpPr>
          <p:spPr>
            <a:xfrm rot="10800000" flipV="1">
              <a:off x="19040095" y="9745568"/>
              <a:ext cx="4146776" cy="106269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7" name="Connector: Elbow 2618">
              <a:extLst>
                <a:ext uri="{FF2B5EF4-FFF2-40B4-BE49-F238E27FC236}">
                  <a16:creationId xmlns:a16="http://schemas.microsoft.com/office/drawing/2014/main" id="{12947238-35CE-3C04-AD29-2E8645E42392}"/>
                </a:ext>
              </a:extLst>
            </p:cNvPr>
            <p:cNvCxnSpPr>
              <a:cxnSpLocks/>
              <a:stCxn id="7579" idx="2"/>
              <a:endCxn id="2360" idx="3"/>
            </p:cNvCxnSpPr>
            <p:nvPr/>
          </p:nvCxnSpPr>
          <p:spPr>
            <a:xfrm rot="10800000" flipV="1">
              <a:off x="19040095" y="9745567"/>
              <a:ext cx="4146776" cy="108558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8" name="Connector: Elbow 380">
              <a:extLst>
                <a:ext uri="{FF2B5EF4-FFF2-40B4-BE49-F238E27FC236}">
                  <a16:creationId xmlns:a16="http://schemas.microsoft.com/office/drawing/2014/main" id="{5A3FC067-3FB7-800D-0FB9-ED89E2AB62D3}"/>
                </a:ext>
              </a:extLst>
            </p:cNvPr>
            <p:cNvCxnSpPr>
              <a:cxnSpLocks/>
              <a:stCxn id="8349" idx="2"/>
              <a:endCxn id="8281" idx="6"/>
            </p:cNvCxnSpPr>
            <p:nvPr/>
          </p:nvCxnSpPr>
          <p:spPr>
            <a:xfrm rot="10800000" flipV="1">
              <a:off x="22694207" y="14760485"/>
              <a:ext cx="3255657" cy="937658"/>
            </a:xfrm>
            <a:prstGeom prst="bentConnector3">
              <a:avLst>
                <a:gd name="adj1" fmla="val 78245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49" name="Text Box 3036">
              <a:extLst>
                <a:ext uri="{FF2B5EF4-FFF2-40B4-BE49-F238E27FC236}">
                  <a16:creationId xmlns:a16="http://schemas.microsoft.com/office/drawing/2014/main" id="{28EDB59E-8FA3-2B35-1703-EF9E93865C7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9863" y="1473348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50" name="Text Box 3036">
              <a:extLst>
                <a:ext uri="{FF2B5EF4-FFF2-40B4-BE49-F238E27FC236}">
                  <a16:creationId xmlns:a16="http://schemas.microsoft.com/office/drawing/2014/main" id="{74541AB1-82E0-0752-8920-38084CA878A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5742" y="1497245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351" name="Connector: Elbow 380">
              <a:extLst>
                <a:ext uri="{FF2B5EF4-FFF2-40B4-BE49-F238E27FC236}">
                  <a16:creationId xmlns:a16="http://schemas.microsoft.com/office/drawing/2014/main" id="{2A06A213-5388-FBED-9129-7A8764E4B11F}"/>
                </a:ext>
              </a:extLst>
            </p:cNvPr>
            <p:cNvCxnSpPr>
              <a:cxnSpLocks/>
              <a:stCxn id="8350" idx="2"/>
              <a:endCxn id="8281" idx="6"/>
            </p:cNvCxnSpPr>
            <p:nvPr/>
          </p:nvCxnSpPr>
          <p:spPr>
            <a:xfrm rot="10800000" flipV="1">
              <a:off x="22694206" y="14999453"/>
              <a:ext cx="3251536" cy="698690"/>
            </a:xfrm>
            <a:prstGeom prst="bentConnector3">
              <a:avLst>
                <a:gd name="adj1" fmla="val 78122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52" name="Text Box 3036">
              <a:extLst>
                <a:ext uri="{FF2B5EF4-FFF2-40B4-BE49-F238E27FC236}">
                  <a16:creationId xmlns:a16="http://schemas.microsoft.com/office/drawing/2014/main" id="{E94FC8AF-079C-7684-D300-4C4D2CDFD70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41388" y="1375329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53" name="Text Box 3036">
              <a:extLst>
                <a:ext uri="{FF2B5EF4-FFF2-40B4-BE49-F238E27FC236}">
                  <a16:creationId xmlns:a16="http://schemas.microsoft.com/office/drawing/2014/main" id="{6F098AFA-6A98-B0A7-2491-016F3C5E8FA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61980" y="1404685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54" name="Connector: Elbow 380">
              <a:extLst>
                <a:ext uri="{FF2B5EF4-FFF2-40B4-BE49-F238E27FC236}">
                  <a16:creationId xmlns:a16="http://schemas.microsoft.com/office/drawing/2014/main" id="{64F64438-92F2-7991-2A0B-1E4DA4AC895F}"/>
                </a:ext>
              </a:extLst>
            </p:cNvPr>
            <p:cNvCxnSpPr>
              <a:cxnSpLocks/>
              <a:stCxn id="8352" idx="2"/>
              <a:endCxn id="8282" idx="6"/>
            </p:cNvCxnSpPr>
            <p:nvPr/>
          </p:nvCxnSpPr>
          <p:spPr>
            <a:xfrm rot="10800000" flipV="1">
              <a:off x="22733852" y="13780291"/>
              <a:ext cx="3007537" cy="262677"/>
            </a:xfrm>
            <a:prstGeom prst="bentConnector3">
              <a:avLst>
                <a:gd name="adj1" fmla="val 86416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55" name="Connector: Elbow 380">
              <a:extLst>
                <a:ext uri="{FF2B5EF4-FFF2-40B4-BE49-F238E27FC236}">
                  <a16:creationId xmlns:a16="http://schemas.microsoft.com/office/drawing/2014/main" id="{DBE5D5E3-74BC-5DC7-11BA-E7440AD0CE13}"/>
                </a:ext>
              </a:extLst>
            </p:cNvPr>
            <p:cNvCxnSpPr>
              <a:cxnSpLocks/>
              <a:stCxn id="8353" idx="2"/>
              <a:endCxn id="8282" idx="6"/>
            </p:cNvCxnSpPr>
            <p:nvPr/>
          </p:nvCxnSpPr>
          <p:spPr>
            <a:xfrm rot="10800000">
              <a:off x="22733852" y="14042970"/>
              <a:ext cx="3028129" cy="308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19" name="Straight Arrow Connector 9118">
              <a:extLst>
                <a:ext uri="{FF2B5EF4-FFF2-40B4-BE49-F238E27FC236}">
                  <a16:creationId xmlns:a16="http://schemas.microsoft.com/office/drawing/2014/main" id="{04FBCD83-0153-4DF1-938A-C02EB90A6E8A}"/>
                </a:ext>
              </a:extLst>
            </p:cNvPr>
            <p:cNvCxnSpPr>
              <a:cxnSpLocks/>
              <a:stCxn id="9120" idx="2"/>
              <a:endCxn id="2142" idx="3"/>
            </p:cNvCxnSpPr>
            <p:nvPr/>
          </p:nvCxnSpPr>
          <p:spPr>
            <a:xfrm flipH="1">
              <a:off x="19046979" y="12542837"/>
              <a:ext cx="111775" cy="534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20" name="Text Box 3036">
              <a:extLst>
                <a:ext uri="{FF2B5EF4-FFF2-40B4-BE49-F238E27FC236}">
                  <a16:creationId xmlns:a16="http://schemas.microsoft.com/office/drawing/2014/main" id="{4A32F594-1455-DCF0-E9ED-25FE056A1C8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158754" y="12514037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088" name="Group 9087">
            <a:extLst>
              <a:ext uri="{FF2B5EF4-FFF2-40B4-BE49-F238E27FC236}">
                <a16:creationId xmlns:a16="http://schemas.microsoft.com/office/drawing/2014/main" id="{A1DB59CE-595B-3EF3-8A12-2056D3DB4F7B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9089" name="organ group - head &amp; neck muscles">
              <a:extLst>
                <a:ext uri="{FF2B5EF4-FFF2-40B4-BE49-F238E27FC236}">
                  <a16:creationId xmlns:a16="http://schemas.microsoft.com/office/drawing/2014/main" id="{6A2BC1BD-919F-9D57-B7C4-069D70F50815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9110" name="organ - head &amp; neck muscles">
                <a:extLst>
                  <a:ext uri="{FF2B5EF4-FFF2-40B4-BE49-F238E27FC236}">
                    <a16:creationId xmlns:a16="http://schemas.microsoft.com/office/drawing/2014/main" id="{2BA8EC57-C051-6EF6-99E6-80E58AAA3A1C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9111" name="FTU - mylohyoid">
                <a:extLst>
                  <a:ext uri="{FF2B5EF4-FFF2-40B4-BE49-F238E27FC236}">
                    <a16:creationId xmlns:a16="http://schemas.microsoft.com/office/drawing/2014/main" id="{17C7E3B9-7A46-88E9-4C27-6A129028E934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9112" name="FTU - digastric">
                <a:extLst>
                  <a:ext uri="{FF2B5EF4-FFF2-40B4-BE49-F238E27FC236}">
                    <a16:creationId xmlns:a16="http://schemas.microsoft.com/office/drawing/2014/main" id="{985FB089-F1D4-FEAE-3382-3140820D79B5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9113" name="FTU - geniohyoid">
                <a:extLst>
                  <a:ext uri="{FF2B5EF4-FFF2-40B4-BE49-F238E27FC236}">
                    <a16:creationId xmlns:a16="http://schemas.microsoft.com/office/drawing/2014/main" id="{845447D8-51C8-1724-4357-EEF9802BA8A8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9114" name="FTU - longus capitis">
                <a:extLst>
                  <a:ext uri="{FF2B5EF4-FFF2-40B4-BE49-F238E27FC236}">
                    <a16:creationId xmlns:a16="http://schemas.microsoft.com/office/drawing/2014/main" id="{C0D2DC90-6DDA-7C0C-C08B-5E096D9A373C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9115" name="FTU - longus colli inferior">
                <a:extLst>
                  <a:ext uri="{FF2B5EF4-FFF2-40B4-BE49-F238E27FC236}">
                    <a16:creationId xmlns:a16="http://schemas.microsoft.com/office/drawing/2014/main" id="{3109CEE6-49BD-7A7B-C060-D4B37FC39B64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9090" name="Group 9089">
              <a:extLst>
                <a:ext uri="{FF2B5EF4-FFF2-40B4-BE49-F238E27FC236}">
                  <a16:creationId xmlns:a16="http://schemas.microsoft.com/office/drawing/2014/main" id="{6908B094-9B31-5FD6-1927-7955763A8AE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9107" name="Text Box 3036">
                <a:extLst>
                  <a:ext uri="{FF2B5EF4-FFF2-40B4-BE49-F238E27FC236}">
                    <a16:creationId xmlns:a16="http://schemas.microsoft.com/office/drawing/2014/main" id="{2C014281-4886-A319-F194-D8E8D23747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8" name="Text Box 3036">
                <a:extLst>
                  <a:ext uri="{FF2B5EF4-FFF2-40B4-BE49-F238E27FC236}">
                    <a16:creationId xmlns:a16="http://schemas.microsoft.com/office/drawing/2014/main" id="{7B40D067-2875-BD17-C932-060C1B0E3F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9" name="Text Box 3036">
                <a:extLst>
                  <a:ext uri="{FF2B5EF4-FFF2-40B4-BE49-F238E27FC236}">
                    <a16:creationId xmlns:a16="http://schemas.microsoft.com/office/drawing/2014/main" id="{66C85673-D028-C457-DD86-29260C061F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91" name="Group 9090">
              <a:extLst>
                <a:ext uri="{FF2B5EF4-FFF2-40B4-BE49-F238E27FC236}">
                  <a16:creationId xmlns:a16="http://schemas.microsoft.com/office/drawing/2014/main" id="{0AB2C643-E4A9-5B0B-1CCD-8CB349768889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9104" name="Text Box 3036">
                <a:extLst>
                  <a:ext uri="{FF2B5EF4-FFF2-40B4-BE49-F238E27FC236}">
                    <a16:creationId xmlns:a16="http://schemas.microsoft.com/office/drawing/2014/main" id="{2E0ACD8B-A51B-B134-D1D9-B65F1E2B0C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5" name="Text Box 3036">
                <a:extLst>
                  <a:ext uri="{FF2B5EF4-FFF2-40B4-BE49-F238E27FC236}">
                    <a16:creationId xmlns:a16="http://schemas.microsoft.com/office/drawing/2014/main" id="{F1A1BEB1-9CD4-06D6-67F0-DD73FD0706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6" name="Text Box 3036">
                <a:extLst>
                  <a:ext uri="{FF2B5EF4-FFF2-40B4-BE49-F238E27FC236}">
                    <a16:creationId xmlns:a16="http://schemas.microsoft.com/office/drawing/2014/main" id="{694C178E-0C23-3299-03AE-97C824AECC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92" name="Group 9091">
              <a:extLst>
                <a:ext uri="{FF2B5EF4-FFF2-40B4-BE49-F238E27FC236}">
                  <a16:creationId xmlns:a16="http://schemas.microsoft.com/office/drawing/2014/main" id="{BAAAD600-AD2B-264E-A6CF-58BE04734CA5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9101" name="Text Box 3036">
                <a:extLst>
                  <a:ext uri="{FF2B5EF4-FFF2-40B4-BE49-F238E27FC236}">
                    <a16:creationId xmlns:a16="http://schemas.microsoft.com/office/drawing/2014/main" id="{119AC9E6-E03F-BBB2-F020-81980633F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2" name="Text Box 3036">
                <a:extLst>
                  <a:ext uri="{FF2B5EF4-FFF2-40B4-BE49-F238E27FC236}">
                    <a16:creationId xmlns:a16="http://schemas.microsoft.com/office/drawing/2014/main" id="{C3199C04-DBFB-5579-1968-88045E52D3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3" name="Text Box 3036">
                <a:extLst>
                  <a:ext uri="{FF2B5EF4-FFF2-40B4-BE49-F238E27FC236}">
                    <a16:creationId xmlns:a16="http://schemas.microsoft.com/office/drawing/2014/main" id="{A00FBD2E-E9D6-DB5B-8E37-D5216E2D92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93" name="Group 9092">
              <a:extLst>
                <a:ext uri="{FF2B5EF4-FFF2-40B4-BE49-F238E27FC236}">
                  <a16:creationId xmlns:a16="http://schemas.microsoft.com/office/drawing/2014/main" id="{F6215A41-BB73-D641-506B-43BFEF947CBC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9098" name="Text Box 3036">
                <a:extLst>
                  <a:ext uri="{FF2B5EF4-FFF2-40B4-BE49-F238E27FC236}">
                    <a16:creationId xmlns:a16="http://schemas.microsoft.com/office/drawing/2014/main" id="{7705622F-64D5-777B-BFBD-43EBAFD4AC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9" name="Text Box 3036">
                <a:extLst>
                  <a:ext uri="{FF2B5EF4-FFF2-40B4-BE49-F238E27FC236}">
                    <a16:creationId xmlns:a16="http://schemas.microsoft.com/office/drawing/2014/main" id="{9FB617C5-08AD-0D2C-177F-264AEFD803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0" name="Text Box 3036">
                <a:extLst>
                  <a:ext uri="{FF2B5EF4-FFF2-40B4-BE49-F238E27FC236}">
                    <a16:creationId xmlns:a16="http://schemas.microsoft.com/office/drawing/2014/main" id="{2708EC78-BE51-782D-4D57-C5C093EDEF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94" name="Group 9093">
              <a:extLst>
                <a:ext uri="{FF2B5EF4-FFF2-40B4-BE49-F238E27FC236}">
                  <a16:creationId xmlns:a16="http://schemas.microsoft.com/office/drawing/2014/main" id="{FFAA03E4-F195-50D6-0A6A-BF8C01BED9D8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9095" name="Text Box 3036">
                <a:extLst>
                  <a:ext uri="{FF2B5EF4-FFF2-40B4-BE49-F238E27FC236}">
                    <a16:creationId xmlns:a16="http://schemas.microsoft.com/office/drawing/2014/main" id="{8F4782C1-290D-8143-77E0-D2381F3079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6" name="Text Box 3036">
                <a:extLst>
                  <a:ext uri="{FF2B5EF4-FFF2-40B4-BE49-F238E27FC236}">
                    <a16:creationId xmlns:a16="http://schemas.microsoft.com/office/drawing/2014/main" id="{AFC299A4-AE44-FBDD-BA8C-290DBBC1B8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7" name="Text Box 3036">
                <a:extLst>
                  <a:ext uri="{FF2B5EF4-FFF2-40B4-BE49-F238E27FC236}">
                    <a16:creationId xmlns:a16="http://schemas.microsoft.com/office/drawing/2014/main" id="{947AE9EC-E2FB-C540-8A8E-756E10703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116" name="Group 9115">
            <a:extLst>
              <a:ext uri="{FF2B5EF4-FFF2-40B4-BE49-F238E27FC236}">
                <a16:creationId xmlns:a16="http://schemas.microsoft.com/office/drawing/2014/main" id="{7531D023-312D-AB6B-6619-615C8F66D928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9117" name="organ group - head &amp; neck muscles">
              <a:extLst>
                <a:ext uri="{FF2B5EF4-FFF2-40B4-BE49-F238E27FC236}">
                  <a16:creationId xmlns:a16="http://schemas.microsoft.com/office/drawing/2014/main" id="{616BE9D5-D087-6D98-D2F8-F0AA84639618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9124" name="organ - head &amp; neck muscles">
                <a:extLst>
                  <a:ext uri="{FF2B5EF4-FFF2-40B4-BE49-F238E27FC236}">
                    <a16:creationId xmlns:a16="http://schemas.microsoft.com/office/drawing/2014/main" id="{60DC1CCF-771F-099D-C8E6-637A30C684B6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9125" name="FTU - mylohyoid">
                <a:extLst>
                  <a:ext uri="{FF2B5EF4-FFF2-40B4-BE49-F238E27FC236}">
                    <a16:creationId xmlns:a16="http://schemas.microsoft.com/office/drawing/2014/main" id="{F70EED12-9519-CE19-1C52-AAD458D05F4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9118" name="Group 9117">
              <a:extLst>
                <a:ext uri="{FF2B5EF4-FFF2-40B4-BE49-F238E27FC236}">
                  <a16:creationId xmlns:a16="http://schemas.microsoft.com/office/drawing/2014/main" id="{6C374CFA-3800-BE26-C28D-7FFD279147D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9121" name="Text Box 3036">
                <a:extLst>
                  <a:ext uri="{FF2B5EF4-FFF2-40B4-BE49-F238E27FC236}">
                    <a16:creationId xmlns:a16="http://schemas.microsoft.com/office/drawing/2014/main" id="{20AD0E5A-D4EF-D95E-B325-2F4F4C557A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22" name="Text Box 3036">
                <a:extLst>
                  <a:ext uri="{FF2B5EF4-FFF2-40B4-BE49-F238E27FC236}">
                    <a16:creationId xmlns:a16="http://schemas.microsoft.com/office/drawing/2014/main" id="{59A91522-FFF3-3CDB-F6E8-13984EDB7F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23" name="Text Box 3036">
                <a:extLst>
                  <a:ext uri="{FF2B5EF4-FFF2-40B4-BE49-F238E27FC236}">
                    <a16:creationId xmlns:a16="http://schemas.microsoft.com/office/drawing/2014/main" id="{B4D5CB99-E6FF-F270-097C-8978CDB0F8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126" name="Group 9125">
            <a:extLst>
              <a:ext uri="{FF2B5EF4-FFF2-40B4-BE49-F238E27FC236}">
                <a16:creationId xmlns:a16="http://schemas.microsoft.com/office/drawing/2014/main" id="{189083AA-1AA1-2598-6072-894CEDAD3B39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9127" name="organ group - head &amp; neck muscles">
              <a:extLst>
                <a:ext uri="{FF2B5EF4-FFF2-40B4-BE49-F238E27FC236}">
                  <a16:creationId xmlns:a16="http://schemas.microsoft.com/office/drawing/2014/main" id="{D1358B08-DA4A-466E-7150-53B901A81E77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9132" name="organ - head &amp; neck muscles">
                <a:extLst>
                  <a:ext uri="{FF2B5EF4-FFF2-40B4-BE49-F238E27FC236}">
                    <a16:creationId xmlns:a16="http://schemas.microsoft.com/office/drawing/2014/main" id="{056D65B2-963F-B697-3F17-AEB04C49CC0F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9133" name="FTU - mylohyoid">
                <a:extLst>
                  <a:ext uri="{FF2B5EF4-FFF2-40B4-BE49-F238E27FC236}">
                    <a16:creationId xmlns:a16="http://schemas.microsoft.com/office/drawing/2014/main" id="{F3F40074-7268-2B7F-5286-3184F8A3019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9128" name="Group 9127">
              <a:extLst>
                <a:ext uri="{FF2B5EF4-FFF2-40B4-BE49-F238E27FC236}">
                  <a16:creationId xmlns:a16="http://schemas.microsoft.com/office/drawing/2014/main" id="{87AB0144-6F36-F0CE-6C8B-62EE1F9A3DA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9129" name="Text Box 3036">
                <a:extLst>
                  <a:ext uri="{FF2B5EF4-FFF2-40B4-BE49-F238E27FC236}">
                    <a16:creationId xmlns:a16="http://schemas.microsoft.com/office/drawing/2014/main" id="{EFABD937-0009-A18F-C80C-97DDB831BF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0" name="Text Box 3036">
                <a:extLst>
                  <a:ext uri="{FF2B5EF4-FFF2-40B4-BE49-F238E27FC236}">
                    <a16:creationId xmlns:a16="http://schemas.microsoft.com/office/drawing/2014/main" id="{E7746CD7-79C9-5742-676D-EBE686F31C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1" name="Text Box 3036">
                <a:extLst>
                  <a:ext uri="{FF2B5EF4-FFF2-40B4-BE49-F238E27FC236}">
                    <a16:creationId xmlns:a16="http://schemas.microsoft.com/office/drawing/2014/main" id="{76C9FF98-CAEB-DC9B-A7E2-53DBCC08A2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134" name="Group 9133">
            <a:extLst>
              <a:ext uri="{FF2B5EF4-FFF2-40B4-BE49-F238E27FC236}">
                <a16:creationId xmlns:a16="http://schemas.microsoft.com/office/drawing/2014/main" id="{ACFE9F68-7579-59C8-F694-E2F2E321357F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9135" name="Group 9134">
              <a:extLst>
                <a:ext uri="{FF2B5EF4-FFF2-40B4-BE49-F238E27FC236}">
                  <a16:creationId xmlns:a16="http://schemas.microsoft.com/office/drawing/2014/main" id="{C206E58B-B103-E4FE-A40F-F3CC2561031F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9139" name="Group 9138">
                <a:extLst>
                  <a:ext uri="{FF2B5EF4-FFF2-40B4-BE49-F238E27FC236}">
                    <a16:creationId xmlns:a16="http://schemas.microsoft.com/office/drawing/2014/main" id="{EEA637FA-52EC-3915-2B9A-5BCA234D9704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9141" name="organ group - head &amp; neck muscles">
                  <a:extLst>
                    <a:ext uri="{FF2B5EF4-FFF2-40B4-BE49-F238E27FC236}">
                      <a16:creationId xmlns:a16="http://schemas.microsoft.com/office/drawing/2014/main" id="{E92F020F-5324-F7C3-1C9E-276791512621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9481" name="organ - head &amp; neck muscles">
                    <a:extLst>
                      <a:ext uri="{FF2B5EF4-FFF2-40B4-BE49-F238E27FC236}">
                        <a16:creationId xmlns:a16="http://schemas.microsoft.com/office/drawing/2014/main" id="{4CA70CE5-A78D-4A29-51D0-4DC7371F7EEB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9482" name="FTU - mylohyoid">
                    <a:extLst>
                      <a:ext uri="{FF2B5EF4-FFF2-40B4-BE49-F238E27FC236}">
                        <a16:creationId xmlns:a16="http://schemas.microsoft.com/office/drawing/2014/main" id="{F721C571-683A-CCF9-C9F3-B88B99545A8D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9483" name="FTU - digastric">
                    <a:extLst>
                      <a:ext uri="{FF2B5EF4-FFF2-40B4-BE49-F238E27FC236}">
                        <a16:creationId xmlns:a16="http://schemas.microsoft.com/office/drawing/2014/main" id="{71156A30-0B7E-1AA4-B170-CF96BA76244E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9484" name="FTU - geniohyoid">
                    <a:extLst>
                      <a:ext uri="{FF2B5EF4-FFF2-40B4-BE49-F238E27FC236}">
                        <a16:creationId xmlns:a16="http://schemas.microsoft.com/office/drawing/2014/main" id="{5D502CD5-D596-0243-354B-268FF51C9698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9485" name="FTU - longus capitis">
                    <a:extLst>
                      <a:ext uri="{FF2B5EF4-FFF2-40B4-BE49-F238E27FC236}">
                        <a16:creationId xmlns:a16="http://schemas.microsoft.com/office/drawing/2014/main" id="{315B3CDE-A6A0-1037-21F4-82034811E58C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9486" name="FTU - longus colli inferior">
                    <a:extLst>
                      <a:ext uri="{FF2B5EF4-FFF2-40B4-BE49-F238E27FC236}">
                        <a16:creationId xmlns:a16="http://schemas.microsoft.com/office/drawing/2014/main" id="{FB90A065-0D45-67DF-AEEF-3F8F1676DB72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9142" name="Group 9141">
                  <a:extLst>
                    <a:ext uri="{FF2B5EF4-FFF2-40B4-BE49-F238E27FC236}">
                      <a16:creationId xmlns:a16="http://schemas.microsoft.com/office/drawing/2014/main" id="{D1FFA278-040F-2382-C8FD-171DFB8BFD36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478" name="Text Box 3036">
                    <a:extLst>
                      <a:ext uri="{FF2B5EF4-FFF2-40B4-BE49-F238E27FC236}">
                        <a16:creationId xmlns:a16="http://schemas.microsoft.com/office/drawing/2014/main" id="{B95B1AC4-9127-95B2-FC0B-5C9EBF78A66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9" name="Text Box 3036">
                    <a:extLst>
                      <a:ext uri="{FF2B5EF4-FFF2-40B4-BE49-F238E27FC236}">
                        <a16:creationId xmlns:a16="http://schemas.microsoft.com/office/drawing/2014/main" id="{A8D21435-CB43-076F-00C5-00635830425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80" name="Text Box 3036">
                    <a:extLst>
                      <a:ext uri="{FF2B5EF4-FFF2-40B4-BE49-F238E27FC236}">
                        <a16:creationId xmlns:a16="http://schemas.microsoft.com/office/drawing/2014/main" id="{D94A4663-5695-5FA8-DFBE-26A0B721806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143" name="Group 9142">
                  <a:extLst>
                    <a:ext uri="{FF2B5EF4-FFF2-40B4-BE49-F238E27FC236}">
                      <a16:creationId xmlns:a16="http://schemas.microsoft.com/office/drawing/2014/main" id="{CEAD460B-5DF0-2CBC-97A7-4BE5C9D85D56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475" name="Text Box 3036">
                    <a:extLst>
                      <a:ext uri="{FF2B5EF4-FFF2-40B4-BE49-F238E27FC236}">
                        <a16:creationId xmlns:a16="http://schemas.microsoft.com/office/drawing/2014/main" id="{061AD253-5BA8-1A3E-064C-C9DC403AE9D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6" name="Text Box 3036">
                    <a:extLst>
                      <a:ext uri="{FF2B5EF4-FFF2-40B4-BE49-F238E27FC236}">
                        <a16:creationId xmlns:a16="http://schemas.microsoft.com/office/drawing/2014/main" id="{21BB360A-C083-5C86-3E4C-2B81D77F1F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7" name="Text Box 3036">
                    <a:extLst>
                      <a:ext uri="{FF2B5EF4-FFF2-40B4-BE49-F238E27FC236}">
                        <a16:creationId xmlns:a16="http://schemas.microsoft.com/office/drawing/2014/main" id="{4C78D3B2-7108-CA47-E56E-126D8ED53FA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144" name="Group 9143">
                  <a:extLst>
                    <a:ext uri="{FF2B5EF4-FFF2-40B4-BE49-F238E27FC236}">
                      <a16:creationId xmlns:a16="http://schemas.microsoft.com/office/drawing/2014/main" id="{7FF6EE41-1D2F-85B5-0983-98E9F4DF72BA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472" name="Text Box 3036">
                    <a:extLst>
                      <a:ext uri="{FF2B5EF4-FFF2-40B4-BE49-F238E27FC236}">
                        <a16:creationId xmlns:a16="http://schemas.microsoft.com/office/drawing/2014/main" id="{31A7C797-438B-9141-4608-5D89D00488C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3" name="Text Box 3036">
                    <a:extLst>
                      <a:ext uri="{FF2B5EF4-FFF2-40B4-BE49-F238E27FC236}">
                        <a16:creationId xmlns:a16="http://schemas.microsoft.com/office/drawing/2014/main" id="{6EF1F786-B086-9974-7F0F-E9D06E75F9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4" name="Text Box 3036">
                    <a:extLst>
                      <a:ext uri="{FF2B5EF4-FFF2-40B4-BE49-F238E27FC236}">
                        <a16:creationId xmlns:a16="http://schemas.microsoft.com/office/drawing/2014/main" id="{AD3156EC-A957-6FAF-6524-1127CADCE86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145" name="Group 9144">
                  <a:extLst>
                    <a:ext uri="{FF2B5EF4-FFF2-40B4-BE49-F238E27FC236}">
                      <a16:creationId xmlns:a16="http://schemas.microsoft.com/office/drawing/2014/main" id="{7EC6E746-BC50-2E78-50CC-B737F830C9F2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150" name="Text Box 3036">
                    <a:extLst>
                      <a:ext uri="{FF2B5EF4-FFF2-40B4-BE49-F238E27FC236}">
                        <a16:creationId xmlns:a16="http://schemas.microsoft.com/office/drawing/2014/main" id="{74AA76E8-C31A-4563-3252-566B5FD0DD7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151" name="Text Box 3036">
                    <a:extLst>
                      <a:ext uri="{FF2B5EF4-FFF2-40B4-BE49-F238E27FC236}">
                        <a16:creationId xmlns:a16="http://schemas.microsoft.com/office/drawing/2014/main" id="{A778FFD3-AD61-3A65-0E72-52146A9DCE8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8" name="Text Box 3036">
                    <a:extLst>
                      <a:ext uri="{FF2B5EF4-FFF2-40B4-BE49-F238E27FC236}">
                        <a16:creationId xmlns:a16="http://schemas.microsoft.com/office/drawing/2014/main" id="{E3310476-98EF-A048-0BE0-A1F658CA176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146" name="Group 9145">
                  <a:extLst>
                    <a:ext uri="{FF2B5EF4-FFF2-40B4-BE49-F238E27FC236}">
                      <a16:creationId xmlns:a16="http://schemas.microsoft.com/office/drawing/2014/main" id="{91036664-F04A-65F6-B68F-D74EDFA1C809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147" name="Text Box 3036">
                    <a:extLst>
                      <a:ext uri="{FF2B5EF4-FFF2-40B4-BE49-F238E27FC236}">
                        <a16:creationId xmlns:a16="http://schemas.microsoft.com/office/drawing/2014/main" id="{D98D255C-5CF6-F6A4-3F0E-E40D7FE762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148" name="Text Box 3036">
                    <a:extLst>
                      <a:ext uri="{FF2B5EF4-FFF2-40B4-BE49-F238E27FC236}">
                        <a16:creationId xmlns:a16="http://schemas.microsoft.com/office/drawing/2014/main" id="{21346FAB-CA95-B940-E413-7CFD24D3037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149" name="Text Box 3036">
                    <a:extLst>
                      <a:ext uri="{FF2B5EF4-FFF2-40B4-BE49-F238E27FC236}">
                        <a16:creationId xmlns:a16="http://schemas.microsoft.com/office/drawing/2014/main" id="{E89FCD5D-B69C-1E99-C9F9-B804E45740B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9140" name="FTU - longus colli inferior">
                <a:extLst>
                  <a:ext uri="{FF2B5EF4-FFF2-40B4-BE49-F238E27FC236}">
                    <a16:creationId xmlns:a16="http://schemas.microsoft.com/office/drawing/2014/main" id="{700269FE-81D2-E36D-A4FB-2AC6CE4E1EEA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9136" name="Text Box 3036">
              <a:extLst>
                <a:ext uri="{FF2B5EF4-FFF2-40B4-BE49-F238E27FC236}">
                  <a16:creationId xmlns:a16="http://schemas.microsoft.com/office/drawing/2014/main" id="{5494ABCD-AF0F-85F9-FB21-8E10E8967B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37" name="Text Box 3036">
              <a:extLst>
                <a:ext uri="{FF2B5EF4-FFF2-40B4-BE49-F238E27FC236}">
                  <a16:creationId xmlns:a16="http://schemas.microsoft.com/office/drawing/2014/main" id="{2E1DF1DD-EA93-2D2A-B5BB-7496163896C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38" name="Text Box 3036">
              <a:extLst>
                <a:ext uri="{FF2B5EF4-FFF2-40B4-BE49-F238E27FC236}">
                  <a16:creationId xmlns:a16="http://schemas.microsoft.com/office/drawing/2014/main" id="{7560649B-7F94-68C0-7B26-2B737BC19F4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487" name="Group 9486">
            <a:extLst>
              <a:ext uri="{FF2B5EF4-FFF2-40B4-BE49-F238E27FC236}">
                <a16:creationId xmlns:a16="http://schemas.microsoft.com/office/drawing/2014/main" id="{F41686D5-1E24-0E17-2180-9F63C3CC8589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9488" name="Group 9487">
              <a:extLst>
                <a:ext uri="{FF2B5EF4-FFF2-40B4-BE49-F238E27FC236}">
                  <a16:creationId xmlns:a16="http://schemas.microsoft.com/office/drawing/2014/main" id="{037ADFB4-D832-2AC4-0E64-A34799B81CF8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9493" name="Group 9492">
                <a:extLst>
                  <a:ext uri="{FF2B5EF4-FFF2-40B4-BE49-F238E27FC236}">
                    <a16:creationId xmlns:a16="http://schemas.microsoft.com/office/drawing/2014/main" id="{CD44707D-0447-C4DE-18B4-C55A11081B25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9497" name="organ group - head &amp; neck muscles">
                  <a:extLst>
                    <a:ext uri="{FF2B5EF4-FFF2-40B4-BE49-F238E27FC236}">
                      <a16:creationId xmlns:a16="http://schemas.microsoft.com/office/drawing/2014/main" id="{52CD8978-0532-1302-2A56-D35765911101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9502" name="organ - head &amp; neck muscles">
                    <a:extLst>
                      <a:ext uri="{FF2B5EF4-FFF2-40B4-BE49-F238E27FC236}">
                        <a16:creationId xmlns:a16="http://schemas.microsoft.com/office/drawing/2014/main" id="{6B47E715-5364-79DD-53F3-1233BF5726FB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9503" name="FTU - mylohyoid">
                    <a:extLst>
                      <a:ext uri="{FF2B5EF4-FFF2-40B4-BE49-F238E27FC236}">
                        <a16:creationId xmlns:a16="http://schemas.microsoft.com/office/drawing/2014/main" id="{9E025A4B-62AA-396B-5569-0444D14643F1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9498" name="Group 9497">
                  <a:extLst>
                    <a:ext uri="{FF2B5EF4-FFF2-40B4-BE49-F238E27FC236}">
                      <a16:creationId xmlns:a16="http://schemas.microsoft.com/office/drawing/2014/main" id="{75734688-7803-A67C-0006-70D0B75CE8A9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499" name="Text Box 3036">
                    <a:extLst>
                      <a:ext uri="{FF2B5EF4-FFF2-40B4-BE49-F238E27FC236}">
                        <a16:creationId xmlns:a16="http://schemas.microsoft.com/office/drawing/2014/main" id="{D867C5C0-0874-5BB6-82F5-2BD2D376262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00" name="Text Box 3036">
                    <a:extLst>
                      <a:ext uri="{FF2B5EF4-FFF2-40B4-BE49-F238E27FC236}">
                        <a16:creationId xmlns:a16="http://schemas.microsoft.com/office/drawing/2014/main" id="{CCD58425-869B-8A5B-4FB5-06BCAA23C0F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01" name="Text Box 3036">
                    <a:extLst>
                      <a:ext uri="{FF2B5EF4-FFF2-40B4-BE49-F238E27FC236}">
                        <a16:creationId xmlns:a16="http://schemas.microsoft.com/office/drawing/2014/main" id="{B215C08A-02F6-A48A-BB80-816D78A31E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9494" name="FTU - mylohyoid">
                <a:extLst>
                  <a:ext uri="{FF2B5EF4-FFF2-40B4-BE49-F238E27FC236}">
                    <a16:creationId xmlns:a16="http://schemas.microsoft.com/office/drawing/2014/main" id="{1A4D8D2A-4677-46FB-D1CF-95FC075C8BE9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9490" name="Text Box 3036">
              <a:extLst>
                <a:ext uri="{FF2B5EF4-FFF2-40B4-BE49-F238E27FC236}">
                  <a16:creationId xmlns:a16="http://schemas.microsoft.com/office/drawing/2014/main" id="{856BBC0D-65CC-079A-1EEA-1328A2DF8F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491" name="Text Box 3036">
              <a:extLst>
                <a:ext uri="{FF2B5EF4-FFF2-40B4-BE49-F238E27FC236}">
                  <a16:creationId xmlns:a16="http://schemas.microsoft.com/office/drawing/2014/main" id="{DD1BDA95-F05B-13CF-545C-C7313C280F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492" name="Text Box 3036">
              <a:extLst>
                <a:ext uri="{FF2B5EF4-FFF2-40B4-BE49-F238E27FC236}">
                  <a16:creationId xmlns:a16="http://schemas.microsoft.com/office/drawing/2014/main" id="{9857E87C-E71B-7FF5-2D3F-16416CDD944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504" name="Group 9503">
            <a:extLst>
              <a:ext uri="{FF2B5EF4-FFF2-40B4-BE49-F238E27FC236}">
                <a16:creationId xmlns:a16="http://schemas.microsoft.com/office/drawing/2014/main" id="{23439530-9B29-C8A3-CD81-ADF46AA79C91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9505" name="organ group - head &amp; neck muscles">
              <a:extLst>
                <a:ext uri="{FF2B5EF4-FFF2-40B4-BE49-F238E27FC236}">
                  <a16:creationId xmlns:a16="http://schemas.microsoft.com/office/drawing/2014/main" id="{93DE7B99-099E-9911-306A-3AFE7B2728F2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9510" name="organ - head &amp; neck muscles">
                <a:extLst>
                  <a:ext uri="{FF2B5EF4-FFF2-40B4-BE49-F238E27FC236}">
                    <a16:creationId xmlns:a16="http://schemas.microsoft.com/office/drawing/2014/main" id="{0BA31E75-37B7-7378-9034-EA73E421DD7B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9511" name="FTU - mylohyoid">
                <a:extLst>
                  <a:ext uri="{FF2B5EF4-FFF2-40B4-BE49-F238E27FC236}">
                    <a16:creationId xmlns:a16="http://schemas.microsoft.com/office/drawing/2014/main" id="{0D9B0C84-A517-F059-2F3A-96F2F1467863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9506" name="Group 9505">
              <a:extLst>
                <a:ext uri="{FF2B5EF4-FFF2-40B4-BE49-F238E27FC236}">
                  <a16:creationId xmlns:a16="http://schemas.microsoft.com/office/drawing/2014/main" id="{B27058F8-8E99-D06A-1B2E-813D7959962A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9507" name="Text Box 3036">
                <a:extLst>
                  <a:ext uri="{FF2B5EF4-FFF2-40B4-BE49-F238E27FC236}">
                    <a16:creationId xmlns:a16="http://schemas.microsoft.com/office/drawing/2014/main" id="{3403B67E-92AF-0689-AB43-501E8E2B4C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08" name="Text Box 3036">
                <a:extLst>
                  <a:ext uri="{FF2B5EF4-FFF2-40B4-BE49-F238E27FC236}">
                    <a16:creationId xmlns:a16="http://schemas.microsoft.com/office/drawing/2014/main" id="{F116A51B-8D0F-2F8B-3DFB-867C8F3C7A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09" name="Text Box 3036">
                <a:extLst>
                  <a:ext uri="{FF2B5EF4-FFF2-40B4-BE49-F238E27FC236}">
                    <a16:creationId xmlns:a16="http://schemas.microsoft.com/office/drawing/2014/main" id="{26D5F495-1406-8396-DE9F-F317DB23E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512" name="Group 9511">
            <a:extLst>
              <a:ext uri="{FF2B5EF4-FFF2-40B4-BE49-F238E27FC236}">
                <a16:creationId xmlns:a16="http://schemas.microsoft.com/office/drawing/2014/main" id="{363C4D04-83E4-CBF4-6E7B-4E0AEB566E7F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9513" name="Group 9512">
              <a:extLst>
                <a:ext uri="{FF2B5EF4-FFF2-40B4-BE49-F238E27FC236}">
                  <a16:creationId xmlns:a16="http://schemas.microsoft.com/office/drawing/2014/main" id="{031872C8-EDB2-16A8-6046-4582EC55316D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9525" name="Group 9524">
                <a:extLst>
                  <a:ext uri="{FF2B5EF4-FFF2-40B4-BE49-F238E27FC236}">
                    <a16:creationId xmlns:a16="http://schemas.microsoft.com/office/drawing/2014/main" id="{2E041863-C381-370C-C20E-20B7C81E3D58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9530" name="Group 9529">
                  <a:extLst>
                    <a:ext uri="{FF2B5EF4-FFF2-40B4-BE49-F238E27FC236}">
                      <a16:creationId xmlns:a16="http://schemas.microsoft.com/office/drawing/2014/main" id="{D85E34ED-61C5-1CB2-57E1-7C3C808692B9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523" name="Group 522">
                    <a:extLst>
                      <a:ext uri="{FF2B5EF4-FFF2-40B4-BE49-F238E27FC236}">
                        <a16:creationId xmlns:a16="http://schemas.microsoft.com/office/drawing/2014/main" id="{6D3CE1FD-40B1-B69E-960D-42DC9A384B2E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602" name="Group 601">
                      <a:extLst>
                        <a:ext uri="{FF2B5EF4-FFF2-40B4-BE49-F238E27FC236}">
                          <a16:creationId xmlns:a16="http://schemas.microsoft.com/office/drawing/2014/main" id="{A1508822-3595-F541-D647-D82FF3E7C59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612" name="Group 611">
                        <a:extLst>
                          <a:ext uri="{FF2B5EF4-FFF2-40B4-BE49-F238E27FC236}">
                            <a16:creationId xmlns:a16="http://schemas.microsoft.com/office/drawing/2014/main" id="{BFFD1F46-6EEA-C603-7F56-5F1D5BB93E5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622" name="Group 621">
                          <a:extLst>
                            <a:ext uri="{FF2B5EF4-FFF2-40B4-BE49-F238E27FC236}">
                              <a16:creationId xmlns:a16="http://schemas.microsoft.com/office/drawing/2014/main" id="{16F45CF1-2D4E-7D12-D069-4DCD2B1648D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627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2857F29A-66B9-3779-5C92-8DB33866ECE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1180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C4B5D11E-F6BD-7390-82CC-7335AA31812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81" name="FTU - mylohyoid">
                              <a:extLst>
                                <a:ext uri="{FF2B5EF4-FFF2-40B4-BE49-F238E27FC236}">
                                  <a16:creationId xmlns:a16="http://schemas.microsoft.com/office/drawing/2014/main" id="{CAFECEB7-6795-A759-996F-B16DB2032CF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1185" name="FTU - digastric">
                              <a:extLst>
                                <a:ext uri="{FF2B5EF4-FFF2-40B4-BE49-F238E27FC236}">
                                  <a16:creationId xmlns:a16="http://schemas.microsoft.com/office/drawing/2014/main" id="{B374B9E8-5747-149A-0FD7-86A7B715D91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1186" name="FTU - geniohyoid">
                              <a:extLst>
                                <a:ext uri="{FF2B5EF4-FFF2-40B4-BE49-F238E27FC236}">
                                  <a16:creationId xmlns:a16="http://schemas.microsoft.com/office/drawing/2014/main" id="{1A02A973-5A0F-135D-0688-453EDCB5955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1187" name="FTU - longus capitis">
                              <a:extLst>
                                <a:ext uri="{FF2B5EF4-FFF2-40B4-BE49-F238E27FC236}">
                                  <a16:creationId xmlns:a16="http://schemas.microsoft.com/office/drawing/2014/main" id="{FF062AC8-3C79-DFB4-EA41-89306E8DAF0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1188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16D574FE-C3F4-8972-B742-124877EB437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628" name="Group 627">
                            <a:extLst>
                              <a:ext uri="{FF2B5EF4-FFF2-40B4-BE49-F238E27FC236}">
                                <a16:creationId xmlns:a16="http://schemas.microsoft.com/office/drawing/2014/main" id="{F00A3F69-874A-5E9F-6250-B3823E6BE2E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171" name="Text Box 3036">
                              <a:extLst>
                                <a:ext uri="{FF2B5EF4-FFF2-40B4-BE49-F238E27FC236}">
                                  <a16:creationId xmlns:a16="http://schemas.microsoft.com/office/drawing/2014/main" id="{EE958984-6049-FCFC-1C32-5D979107917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72" name="Text Box 3036">
                              <a:extLst>
                                <a:ext uri="{FF2B5EF4-FFF2-40B4-BE49-F238E27FC236}">
                                  <a16:creationId xmlns:a16="http://schemas.microsoft.com/office/drawing/2014/main" id="{986F086C-697B-064D-A844-23ABDD4B15D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74" name="Text Box 3036">
                              <a:extLst>
                                <a:ext uri="{FF2B5EF4-FFF2-40B4-BE49-F238E27FC236}">
                                  <a16:creationId xmlns:a16="http://schemas.microsoft.com/office/drawing/2014/main" id="{E88A10C8-8677-ACF6-84A3-4F715FA1F7D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29" name="Group 628">
                            <a:extLst>
                              <a:ext uri="{FF2B5EF4-FFF2-40B4-BE49-F238E27FC236}">
                                <a16:creationId xmlns:a16="http://schemas.microsoft.com/office/drawing/2014/main" id="{A7A9CC58-9976-D502-C764-0F3945D9152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165" name="Text Box 3036">
                              <a:extLst>
                                <a:ext uri="{FF2B5EF4-FFF2-40B4-BE49-F238E27FC236}">
                                  <a16:creationId xmlns:a16="http://schemas.microsoft.com/office/drawing/2014/main" id="{41AFD222-FD04-CEB0-AC77-1FE8B56D4E1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69" name="Text Box 3036">
                              <a:extLst>
                                <a:ext uri="{FF2B5EF4-FFF2-40B4-BE49-F238E27FC236}">
                                  <a16:creationId xmlns:a16="http://schemas.microsoft.com/office/drawing/2014/main" id="{4A102459-0950-EB68-BC52-D14FCA8A5C03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70" name="Text Box 3036">
                              <a:extLst>
                                <a:ext uri="{FF2B5EF4-FFF2-40B4-BE49-F238E27FC236}">
                                  <a16:creationId xmlns:a16="http://schemas.microsoft.com/office/drawing/2014/main" id="{278477B9-416B-4C97-E82F-230FA780792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31" name="Group 630">
                            <a:extLst>
                              <a:ext uri="{FF2B5EF4-FFF2-40B4-BE49-F238E27FC236}">
                                <a16:creationId xmlns:a16="http://schemas.microsoft.com/office/drawing/2014/main" id="{947B922C-6526-24B5-BFDC-F261D6D10F2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156" name="Text Box 3036">
                              <a:extLst>
                                <a:ext uri="{FF2B5EF4-FFF2-40B4-BE49-F238E27FC236}">
                                  <a16:creationId xmlns:a16="http://schemas.microsoft.com/office/drawing/2014/main" id="{12737B42-493E-4006-1F65-288F2F751D6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58" name="Text Box 3036">
                              <a:extLst>
                                <a:ext uri="{FF2B5EF4-FFF2-40B4-BE49-F238E27FC236}">
                                  <a16:creationId xmlns:a16="http://schemas.microsoft.com/office/drawing/2014/main" id="{47B7F0ED-4A24-5BBD-FC61-751D14F8E8E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64" name="Text Box 3036">
                              <a:extLst>
                                <a:ext uri="{FF2B5EF4-FFF2-40B4-BE49-F238E27FC236}">
                                  <a16:creationId xmlns:a16="http://schemas.microsoft.com/office/drawing/2014/main" id="{B7D0452A-BA93-B3C3-D2F6-B8C75D7CFF90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40" name="Group 639">
                            <a:extLst>
                              <a:ext uri="{FF2B5EF4-FFF2-40B4-BE49-F238E27FC236}">
                                <a16:creationId xmlns:a16="http://schemas.microsoft.com/office/drawing/2014/main" id="{61D833E7-134F-7357-B6D7-8D32672FB8F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153" name="Text Box 3036">
                              <a:extLst>
                                <a:ext uri="{FF2B5EF4-FFF2-40B4-BE49-F238E27FC236}">
                                  <a16:creationId xmlns:a16="http://schemas.microsoft.com/office/drawing/2014/main" id="{D86F7AD3-8C8C-861F-7258-41F9B416D5A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54" name="Text Box 3036">
                              <a:extLst>
                                <a:ext uri="{FF2B5EF4-FFF2-40B4-BE49-F238E27FC236}">
                                  <a16:creationId xmlns:a16="http://schemas.microsoft.com/office/drawing/2014/main" id="{5845B6B5-436B-EF5C-E371-AC77045FA5E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55" name="Text Box 3036">
                              <a:extLst>
                                <a:ext uri="{FF2B5EF4-FFF2-40B4-BE49-F238E27FC236}">
                                  <a16:creationId xmlns:a16="http://schemas.microsoft.com/office/drawing/2014/main" id="{1A11572A-684C-B7CF-7EE9-74150A322DD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55" name="Group 654">
                            <a:extLst>
                              <a:ext uri="{FF2B5EF4-FFF2-40B4-BE49-F238E27FC236}">
                                <a16:creationId xmlns:a16="http://schemas.microsoft.com/office/drawing/2014/main" id="{B26FB22B-1189-D8C2-CD2F-35DA02A8E4A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56" name="Text Box 3036">
                              <a:extLst>
                                <a:ext uri="{FF2B5EF4-FFF2-40B4-BE49-F238E27FC236}">
                                  <a16:creationId xmlns:a16="http://schemas.microsoft.com/office/drawing/2014/main" id="{04EA9841-285F-D564-DF5B-A8ABF9C1878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5" name="Text Box 3036">
                              <a:extLst>
                                <a:ext uri="{FF2B5EF4-FFF2-40B4-BE49-F238E27FC236}">
                                  <a16:creationId xmlns:a16="http://schemas.microsoft.com/office/drawing/2014/main" id="{19ECB78B-8CB2-8B19-412D-4F1D5A18841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6" name="Text Box 3036">
                              <a:extLst>
                                <a:ext uri="{FF2B5EF4-FFF2-40B4-BE49-F238E27FC236}">
                                  <a16:creationId xmlns:a16="http://schemas.microsoft.com/office/drawing/2014/main" id="{414B1816-0416-2C76-49FB-3A315243130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626" name="FTU - longus colli inferior">
                          <a:extLst>
                            <a:ext uri="{FF2B5EF4-FFF2-40B4-BE49-F238E27FC236}">
                              <a16:creationId xmlns:a16="http://schemas.microsoft.com/office/drawing/2014/main" id="{79AA8246-24FA-AE38-6E95-36762DFA067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613" name="Text Box 3036">
                        <a:extLst>
                          <a:ext uri="{FF2B5EF4-FFF2-40B4-BE49-F238E27FC236}">
                            <a16:creationId xmlns:a16="http://schemas.microsoft.com/office/drawing/2014/main" id="{805ED632-4F9C-24D8-76DA-3F67EB043EC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15" name="Text Box 3036">
                        <a:extLst>
                          <a:ext uri="{FF2B5EF4-FFF2-40B4-BE49-F238E27FC236}">
                            <a16:creationId xmlns:a16="http://schemas.microsoft.com/office/drawing/2014/main" id="{0992D2D3-26C7-73CF-161E-8B56913368F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21" name="Text Box 3036">
                        <a:extLst>
                          <a:ext uri="{FF2B5EF4-FFF2-40B4-BE49-F238E27FC236}">
                            <a16:creationId xmlns:a16="http://schemas.microsoft.com/office/drawing/2014/main" id="{0B97AD7D-4890-9D60-148A-AEEA0F03FC4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603" name="Text Box 3036">
                      <a:extLst>
                        <a:ext uri="{FF2B5EF4-FFF2-40B4-BE49-F238E27FC236}">
                          <a16:creationId xmlns:a16="http://schemas.microsoft.com/office/drawing/2014/main" id="{6E69DAEC-C477-5B9D-4CBF-B4C51F81DFE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4" name="Text Box 3036">
                      <a:extLst>
                        <a:ext uri="{FF2B5EF4-FFF2-40B4-BE49-F238E27FC236}">
                          <a16:creationId xmlns:a16="http://schemas.microsoft.com/office/drawing/2014/main" id="{F435C3DB-103B-3331-C66C-154D669FB56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5" name="Text Box 3036">
                      <a:extLst>
                        <a:ext uri="{FF2B5EF4-FFF2-40B4-BE49-F238E27FC236}">
                          <a16:creationId xmlns:a16="http://schemas.microsoft.com/office/drawing/2014/main" id="{6FBA4091-7F3D-B0A4-3DC5-357E33ED9FF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6" name="Text Box 3036">
                      <a:extLst>
                        <a:ext uri="{FF2B5EF4-FFF2-40B4-BE49-F238E27FC236}">
                          <a16:creationId xmlns:a16="http://schemas.microsoft.com/office/drawing/2014/main" id="{CDDBEE3C-06CC-9FD3-D981-7E77E7132B8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7" name="Text Box 3036">
                      <a:extLst>
                        <a:ext uri="{FF2B5EF4-FFF2-40B4-BE49-F238E27FC236}">
                          <a16:creationId xmlns:a16="http://schemas.microsoft.com/office/drawing/2014/main" id="{73FA5110-03FE-EEFB-78EC-3177E2A6FED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8" name="Text Box 3036">
                      <a:extLst>
                        <a:ext uri="{FF2B5EF4-FFF2-40B4-BE49-F238E27FC236}">
                          <a16:creationId xmlns:a16="http://schemas.microsoft.com/office/drawing/2014/main" id="{87D71735-9A02-4502-68A8-E91CCE31A25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9" name="Text Box 3036">
                      <a:extLst>
                        <a:ext uri="{FF2B5EF4-FFF2-40B4-BE49-F238E27FC236}">
                          <a16:creationId xmlns:a16="http://schemas.microsoft.com/office/drawing/2014/main" id="{73169A56-C140-7965-9F92-CFE0252B67F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10" name="Text Box 3036">
                      <a:extLst>
                        <a:ext uri="{FF2B5EF4-FFF2-40B4-BE49-F238E27FC236}">
                          <a16:creationId xmlns:a16="http://schemas.microsoft.com/office/drawing/2014/main" id="{A91AEF10-E21B-C946-D815-9456E6B9A3B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11" name="Text Box 3036">
                      <a:extLst>
                        <a:ext uri="{FF2B5EF4-FFF2-40B4-BE49-F238E27FC236}">
                          <a16:creationId xmlns:a16="http://schemas.microsoft.com/office/drawing/2014/main" id="{7AFC689A-C3A2-2CD1-64DC-0DA50551DD4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529" name="FTU - mylohyoid">
                    <a:extLst>
                      <a:ext uri="{FF2B5EF4-FFF2-40B4-BE49-F238E27FC236}">
                        <a16:creationId xmlns:a16="http://schemas.microsoft.com/office/drawing/2014/main" id="{7ED3DFA8-613B-CE49-9618-7A44223D0308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594" name="FTU - digastric">
                    <a:extLst>
                      <a:ext uri="{FF2B5EF4-FFF2-40B4-BE49-F238E27FC236}">
                        <a16:creationId xmlns:a16="http://schemas.microsoft.com/office/drawing/2014/main" id="{3E25077E-0FA7-6AB4-3BBF-89C450D03B1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598" name="FTU - geniohyoid">
                    <a:extLst>
                      <a:ext uri="{FF2B5EF4-FFF2-40B4-BE49-F238E27FC236}">
                        <a16:creationId xmlns:a16="http://schemas.microsoft.com/office/drawing/2014/main" id="{F78C189A-571B-84D7-BC6C-7C30B7EB021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599" name="FTU - longus capitis">
                    <a:extLst>
                      <a:ext uri="{FF2B5EF4-FFF2-40B4-BE49-F238E27FC236}">
                        <a16:creationId xmlns:a16="http://schemas.microsoft.com/office/drawing/2014/main" id="{CEF3EC4E-BC9E-0AF0-9769-1735F42CF71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600" name="FTU - longus colli inferior">
                    <a:extLst>
                      <a:ext uri="{FF2B5EF4-FFF2-40B4-BE49-F238E27FC236}">
                        <a16:creationId xmlns:a16="http://schemas.microsoft.com/office/drawing/2014/main" id="{ABA9E6F3-0026-8872-1801-9B8C83DD6BB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601" name="FTU - longus colli inferior">
                    <a:extLst>
                      <a:ext uri="{FF2B5EF4-FFF2-40B4-BE49-F238E27FC236}">
                        <a16:creationId xmlns:a16="http://schemas.microsoft.com/office/drawing/2014/main" id="{D93B8524-0BE9-B967-B430-AA3E3F5554F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9531" name="Group 9530">
                  <a:extLst>
                    <a:ext uri="{FF2B5EF4-FFF2-40B4-BE49-F238E27FC236}">
                      <a16:creationId xmlns:a16="http://schemas.microsoft.com/office/drawing/2014/main" id="{DE250827-B008-B0EB-B076-4D7F65ACD8D9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9532" name="Text Box 3036">
                    <a:extLst>
                      <a:ext uri="{FF2B5EF4-FFF2-40B4-BE49-F238E27FC236}">
                        <a16:creationId xmlns:a16="http://schemas.microsoft.com/office/drawing/2014/main" id="{1FD3FD50-D746-7826-19F4-1A460C98494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33" name="Text Box 3036">
                    <a:extLst>
                      <a:ext uri="{FF2B5EF4-FFF2-40B4-BE49-F238E27FC236}">
                        <a16:creationId xmlns:a16="http://schemas.microsoft.com/office/drawing/2014/main" id="{F8FCF83B-E261-0181-9693-1ED7CAC9D3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34" name="Text Box 3036">
                    <a:extLst>
                      <a:ext uri="{FF2B5EF4-FFF2-40B4-BE49-F238E27FC236}">
                        <a16:creationId xmlns:a16="http://schemas.microsoft.com/office/drawing/2014/main" id="{204116A6-7E7B-693A-1E3D-25D2784CB07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35" name="Text Box 3036">
                    <a:extLst>
                      <a:ext uri="{FF2B5EF4-FFF2-40B4-BE49-F238E27FC236}">
                        <a16:creationId xmlns:a16="http://schemas.microsoft.com/office/drawing/2014/main" id="{7F14BE22-35A2-79AF-1F03-8A8E5C53040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79" name="Text Box 3036">
                    <a:extLst>
                      <a:ext uri="{FF2B5EF4-FFF2-40B4-BE49-F238E27FC236}">
                        <a16:creationId xmlns:a16="http://schemas.microsoft.com/office/drawing/2014/main" id="{D308D008-74CC-D093-5185-4BB0C3581F8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01" name="Text Box 3036">
                    <a:extLst>
                      <a:ext uri="{FF2B5EF4-FFF2-40B4-BE49-F238E27FC236}">
                        <a16:creationId xmlns:a16="http://schemas.microsoft.com/office/drawing/2014/main" id="{FACAD6C6-F03C-B8A9-E6D3-4DA1B8DE438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03" name="Text Box 3036">
                    <a:extLst>
                      <a:ext uri="{FF2B5EF4-FFF2-40B4-BE49-F238E27FC236}">
                        <a16:creationId xmlns:a16="http://schemas.microsoft.com/office/drawing/2014/main" id="{2FFEF491-550F-8EEB-A902-0267B1500DA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18" name="Text Box 3036">
                    <a:extLst>
                      <a:ext uri="{FF2B5EF4-FFF2-40B4-BE49-F238E27FC236}">
                        <a16:creationId xmlns:a16="http://schemas.microsoft.com/office/drawing/2014/main" id="{0DDB7D06-5D60-EDD3-FD85-B55704B517F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19" name="Text Box 3036">
                    <a:extLst>
                      <a:ext uri="{FF2B5EF4-FFF2-40B4-BE49-F238E27FC236}">
                        <a16:creationId xmlns:a16="http://schemas.microsoft.com/office/drawing/2014/main" id="{0230792A-13CB-1327-7131-613B7576E6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9526" name="FTU - mylohyoid">
                <a:extLst>
                  <a:ext uri="{FF2B5EF4-FFF2-40B4-BE49-F238E27FC236}">
                    <a16:creationId xmlns:a16="http://schemas.microsoft.com/office/drawing/2014/main" id="{0E4011D6-8C40-BDA4-BD45-238F803D36C3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9527" name="Text Box 3036">
                <a:extLst>
                  <a:ext uri="{FF2B5EF4-FFF2-40B4-BE49-F238E27FC236}">
                    <a16:creationId xmlns:a16="http://schemas.microsoft.com/office/drawing/2014/main" id="{624CEEF6-7A1F-6420-1E3D-CAF4D295B6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28" name="Text Box 3036">
                <a:extLst>
                  <a:ext uri="{FF2B5EF4-FFF2-40B4-BE49-F238E27FC236}">
                    <a16:creationId xmlns:a16="http://schemas.microsoft.com/office/drawing/2014/main" id="{07D0954E-D74E-B675-C19F-26243C5D4D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29" name="Text Box 3036">
                <a:extLst>
                  <a:ext uri="{FF2B5EF4-FFF2-40B4-BE49-F238E27FC236}">
                    <a16:creationId xmlns:a16="http://schemas.microsoft.com/office/drawing/2014/main" id="{8587A78C-D09E-9C82-52C8-771A25F961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514" name="FTU - mylohyoid">
              <a:extLst>
                <a:ext uri="{FF2B5EF4-FFF2-40B4-BE49-F238E27FC236}">
                  <a16:creationId xmlns:a16="http://schemas.microsoft.com/office/drawing/2014/main" id="{2D7A1405-4BBF-8162-FC45-847E5F784461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9515" name="FTU - mylohyoid">
              <a:extLst>
                <a:ext uri="{FF2B5EF4-FFF2-40B4-BE49-F238E27FC236}">
                  <a16:creationId xmlns:a16="http://schemas.microsoft.com/office/drawing/2014/main" id="{536EFAFE-EDCC-A8FE-EC7D-59706C592DFC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9516" name="FTU - mylohyoid">
              <a:extLst>
                <a:ext uri="{FF2B5EF4-FFF2-40B4-BE49-F238E27FC236}">
                  <a16:creationId xmlns:a16="http://schemas.microsoft.com/office/drawing/2014/main" id="{3E80BAC5-C7B7-FD43-1C66-1AB1B78B5CDB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9517" name="FTU - mylohyoid">
              <a:extLst>
                <a:ext uri="{FF2B5EF4-FFF2-40B4-BE49-F238E27FC236}">
                  <a16:creationId xmlns:a16="http://schemas.microsoft.com/office/drawing/2014/main" id="{70BB5E3C-641F-414F-1D5E-C9D6DF77B7BB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9518" name="FTU - mylohyoid">
              <a:extLst>
                <a:ext uri="{FF2B5EF4-FFF2-40B4-BE49-F238E27FC236}">
                  <a16:creationId xmlns:a16="http://schemas.microsoft.com/office/drawing/2014/main" id="{79C2654E-6161-CF7B-C20E-B993428BE623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9519" name="FTU - mylohyoid">
              <a:extLst>
                <a:ext uri="{FF2B5EF4-FFF2-40B4-BE49-F238E27FC236}">
                  <a16:creationId xmlns:a16="http://schemas.microsoft.com/office/drawing/2014/main" id="{85C2944D-F1AD-7EB6-6D0C-26830910059D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9520" name="FTU - mylohyoid">
              <a:extLst>
                <a:ext uri="{FF2B5EF4-FFF2-40B4-BE49-F238E27FC236}">
                  <a16:creationId xmlns:a16="http://schemas.microsoft.com/office/drawing/2014/main" id="{7F1F15EB-7C74-896B-3011-6F9213EC3320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9521" name="FTU - mylohyoid">
              <a:extLst>
                <a:ext uri="{FF2B5EF4-FFF2-40B4-BE49-F238E27FC236}">
                  <a16:creationId xmlns:a16="http://schemas.microsoft.com/office/drawing/2014/main" id="{E01E050D-6532-73AF-88D2-7D1824B9F16C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9522" name="FTU - mylohyoid">
              <a:extLst>
                <a:ext uri="{FF2B5EF4-FFF2-40B4-BE49-F238E27FC236}">
                  <a16:creationId xmlns:a16="http://schemas.microsoft.com/office/drawing/2014/main" id="{57B7AAAA-22AB-46D3-DD6A-B3F0D1B4930B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9523" name="FTU - mylohyoid">
              <a:extLst>
                <a:ext uri="{FF2B5EF4-FFF2-40B4-BE49-F238E27FC236}">
                  <a16:creationId xmlns:a16="http://schemas.microsoft.com/office/drawing/2014/main" id="{D910A4FA-E9F2-2AB4-7CB2-EF2D698E9C41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9524" name="FTU - mylohyoid">
              <a:extLst>
                <a:ext uri="{FF2B5EF4-FFF2-40B4-BE49-F238E27FC236}">
                  <a16:creationId xmlns:a16="http://schemas.microsoft.com/office/drawing/2014/main" id="{09D7FECD-7F72-C076-5BCA-B5F5EEDE131F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1190" name="Group 1189">
            <a:extLst>
              <a:ext uri="{FF2B5EF4-FFF2-40B4-BE49-F238E27FC236}">
                <a16:creationId xmlns:a16="http://schemas.microsoft.com/office/drawing/2014/main" id="{E8C9DD04-F8F9-F987-50AF-8949DFCBC2E3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1196" name="organ group - head &amp; neck muscles">
              <a:extLst>
                <a:ext uri="{FF2B5EF4-FFF2-40B4-BE49-F238E27FC236}">
                  <a16:creationId xmlns:a16="http://schemas.microsoft.com/office/drawing/2014/main" id="{E92E7539-6141-94AF-C285-099A251B816A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1204" name="organ - head &amp; neck muscles">
                <a:extLst>
                  <a:ext uri="{FF2B5EF4-FFF2-40B4-BE49-F238E27FC236}">
                    <a16:creationId xmlns:a16="http://schemas.microsoft.com/office/drawing/2014/main" id="{E33441FE-3C61-7A6E-66E6-742F8D061513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1205" name="FTU - mylohyoid">
                <a:extLst>
                  <a:ext uri="{FF2B5EF4-FFF2-40B4-BE49-F238E27FC236}">
                    <a16:creationId xmlns:a16="http://schemas.microsoft.com/office/drawing/2014/main" id="{83CE27C9-BDCC-6A2A-BE57-1F5C5ABFB17C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1197" name="Group 1196">
              <a:extLst>
                <a:ext uri="{FF2B5EF4-FFF2-40B4-BE49-F238E27FC236}">
                  <a16:creationId xmlns:a16="http://schemas.microsoft.com/office/drawing/2014/main" id="{F1DDA84C-762F-9E7A-C7C7-78D74D08C6A8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201" name="Text Box 3036">
                <a:extLst>
                  <a:ext uri="{FF2B5EF4-FFF2-40B4-BE49-F238E27FC236}">
                    <a16:creationId xmlns:a16="http://schemas.microsoft.com/office/drawing/2014/main" id="{154ECF02-0976-D166-27EB-627D693E65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" name="Text Box 3036">
                <a:extLst>
                  <a:ext uri="{FF2B5EF4-FFF2-40B4-BE49-F238E27FC236}">
                    <a16:creationId xmlns:a16="http://schemas.microsoft.com/office/drawing/2014/main" id="{E65E2BBB-7EFA-535B-473D-CFE510E74E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" name="Text Box 3036">
                <a:extLst>
                  <a:ext uri="{FF2B5EF4-FFF2-40B4-BE49-F238E27FC236}">
                    <a16:creationId xmlns:a16="http://schemas.microsoft.com/office/drawing/2014/main" id="{F75AA92D-ABC1-A270-A1D4-3DA11414DD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06" name="Group 1205">
            <a:extLst>
              <a:ext uri="{FF2B5EF4-FFF2-40B4-BE49-F238E27FC236}">
                <a16:creationId xmlns:a16="http://schemas.microsoft.com/office/drawing/2014/main" id="{B15CCC3E-28ED-F0EC-954E-483396BA007E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1207" name="Group 1206">
              <a:extLst>
                <a:ext uri="{FF2B5EF4-FFF2-40B4-BE49-F238E27FC236}">
                  <a16:creationId xmlns:a16="http://schemas.microsoft.com/office/drawing/2014/main" id="{93344C94-CAE8-EAB6-2F86-F8AE418B8867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1320" name="Group 1319">
                <a:extLst>
                  <a:ext uri="{FF2B5EF4-FFF2-40B4-BE49-F238E27FC236}">
                    <a16:creationId xmlns:a16="http://schemas.microsoft.com/office/drawing/2014/main" id="{45C3AD6D-2672-7E49-E64E-4FB91CDB6F17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1336" name="Group 1335">
                  <a:extLst>
                    <a:ext uri="{FF2B5EF4-FFF2-40B4-BE49-F238E27FC236}">
                      <a16:creationId xmlns:a16="http://schemas.microsoft.com/office/drawing/2014/main" id="{0012DE04-158F-088F-AF8D-7C431DF68CAB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1346" name="Group 1345">
                    <a:extLst>
                      <a:ext uri="{FF2B5EF4-FFF2-40B4-BE49-F238E27FC236}">
                        <a16:creationId xmlns:a16="http://schemas.microsoft.com/office/drawing/2014/main" id="{889D0342-A0C5-51AF-C11F-DAF45AFDCF50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1383" name="Group 1382">
                      <a:extLst>
                        <a:ext uri="{FF2B5EF4-FFF2-40B4-BE49-F238E27FC236}">
                          <a16:creationId xmlns:a16="http://schemas.microsoft.com/office/drawing/2014/main" id="{AE4FE4DE-FA0A-39F9-E947-D03E43A02A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1388" name="Group 1387">
                        <a:extLst>
                          <a:ext uri="{FF2B5EF4-FFF2-40B4-BE49-F238E27FC236}">
                            <a16:creationId xmlns:a16="http://schemas.microsoft.com/office/drawing/2014/main" id="{DA345528-6A94-6856-74E1-C1D396F075A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1419" name="Group 1418">
                          <a:extLst>
                            <a:ext uri="{FF2B5EF4-FFF2-40B4-BE49-F238E27FC236}">
                              <a16:creationId xmlns:a16="http://schemas.microsoft.com/office/drawing/2014/main" id="{925DFBCB-1C20-880D-418E-7099038EAD1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1441" name="Group 1440">
                            <a:extLst>
                              <a:ext uri="{FF2B5EF4-FFF2-40B4-BE49-F238E27FC236}">
                                <a16:creationId xmlns:a16="http://schemas.microsoft.com/office/drawing/2014/main" id="{79A8A1E4-C625-DFBF-7CAD-69B8B068F3E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1502" name="Group 1501">
                              <a:extLst>
                                <a:ext uri="{FF2B5EF4-FFF2-40B4-BE49-F238E27FC236}">
                                  <a16:creationId xmlns:a16="http://schemas.microsoft.com/office/drawing/2014/main" id="{26C88B6F-A34F-89F9-F78A-32BCD856D95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1509" name="Group 1508">
                                <a:extLst>
                                  <a:ext uri="{FF2B5EF4-FFF2-40B4-BE49-F238E27FC236}">
                                    <a16:creationId xmlns:a16="http://schemas.microsoft.com/office/drawing/2014/main" id="{88C20F7A-896A-4DE8-2A11-C4C1CB5DE88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1511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B7F85917-A05C-137B-B2DF-037A8A3623B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1580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7DC8960B-A0E0-896E-C9B4-D1DCB190CBA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81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13A1732D-41CD-915F-2BEC-C1A4F90C8FCF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2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6BEC8C96-9A62-731B-520C-6CAE98F52EE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3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51FB754C-C78E-C656-203B-6595426F457F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4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E670E07A-F8E8-2C94-6154-128705B027F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5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F65A328B-B268-717C-6CED-023522E2B1F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2" name="Group 1511">
                                  <a:extLst>
                                    <a:ext uri="{FF2B5EF4-FFF2-40B4-BE49-F238E27FC236}">
                                      <a16:creationId xmlns:a16="http://schemas.microsoft.com/office/drawing/2014/main" id="{30CD4580-2C85-ADF2-5739-DCB94AAE37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57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4F20BA6-6DD1-C2C8-3258-552F3EB4571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7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F7FC7A8-9354-4FC7-635F-83D3EC486695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7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3104B91-DF05-00DF-A311-D02F5A50FB6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3" name="Group 1512">
                                  <a:extLst>
                                    <a:ext uri="{FF2B5EF4-FFF2-40B4-BE49-F238E27FC236}">
                                      <a16:creationId xmlns:a16="http://schemas.microsoft.com/office/drawing/2014/main" id="{1028A463-14BF-00D9-7F27-EA949AF1C12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57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192FCCE-7D39-F116-7ED2-3F174F44FAF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7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BC28643-305D-76E3-0A4E-A1A17885C68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7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8B356C5-B8F3-07A6-2FB5-F3B1F692A3B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5" name="Group 1514">
                                  <a:extLst>
                                    <a:ext uri="{FF2B5EF4-FFF2-40B4-BE49-F238E27FC236}">
                                      <a16:creationId xmlns:a16="http://schemas.microsoft.com/office/drawing/2014/main" id="{14166366-A1C1-516F-986C-83BE0F23980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53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A32B2FC-DC93-F1D8-9B6E-B9934B7D74F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3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33944E9-C8C7-3687-8E61-EA1861F7234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4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852E025-B506-7212-5B08-2EE035881FD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1" name="Group 1520">
                                  <a:extLst>
                                    <a:ext uri="{FF2B5EF4-FFF2-40B4-BE49-F238E27FC236}">
                                      <a16:creationId xmlns:a16="http://schemas.microsoft.com/office/drawing/2014/main" id="{47BA0A86-BC90-AADD-F93F-5A9D9720501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52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67B88B8-7CF0-3CF3-6AEB-FC5214A8F33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2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90288C0-ED02-4305-7285-6CBBF5CDD40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2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F99BEC4-E488-BBCF-2599-2D25E653786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1510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0440D2DE-581C-AF01-F81C-BA72E2A2E1A7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1503" name="Text Box 3036">
                              <a:extLst>
                                <a:ext uri="{FF2B5EF4-FFF2-40B4-BE49-F238E27FC236}">
                                  <a16:creationId xmlns:a16="http://schemas.microsoft.com/office/drawing/2014/main" id="{6913404D-A4A1-F74F-63C4-2139D29EED5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07" name="Text Box 3036">
                              <a:extLst>
                                <a:ext uri="{FF2B5EF4-FFF2-40B4-BE49-F238E27FC236}">
                                  <a16:creationId xmlns:a16="http://schemas.microsoft.com/office/drawing/2014/main" id="{1ED49A0A-4784-9EAD-ED6B-5A7D0B65664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08" name="Text Box 3036">
                              <a:extLst>
                                <a:ext uri="{FF2B5EF4-FFF2-40B4-BE49-F238E27FC236}">
                                  <a16:creationId xmlns:a16="http://schemas.microsoft.com/office/drawing/2014/main" id="{ADBFD3BD-5E99-43DD-2CCA-5375BE09AE4E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1442" name="Text Box 3036">
                            <a:extLst>
                              <a:ext uri="{FF2B5EF4-FFF2-40B4-BE49-F238E27FC236}">
                                <a16:creationId xmlns:a16="http://schemas.microsoft.com/office/drawing/2014/main" id="{7DC2FE2B-805B-DADF-F167-F72D1FB2DCDF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47" name="Text Box 3036">
                            <a:extLst>
                              <a:ext uri="{FF2B5EF4-FFF2-40B4-BE49-F238E27FC236}">
                                <a16:creationId xmlns:a16="http://schemas.microsoft.com/office/drawing/2014/main" id="{AA9941DD-BBFE-090A-D960-955794A41BC3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57" name="Text Box 3036">
                            <a:extLst>
                              <a:ext uri="{FF2B5EF4-FFF2-40B4-BE49-F238E27FC236}">
                                <a16:creationId xmlns:a16="http://schemas.microsoft.com/office/drawing/2014/main" id="{7327AA63-D785-7577-D2CC-40FE98E11EF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59" name="Text Box 3036">
                            <a:extLst>
                              <a:ext uri="{FF2B5EF4-FFF2-40B4-BE49-F238E27FC236}">
                                <a16:creationId xmlns:a16="http://schemas.microsoft.com/office/drawing/2014/main" id="{1A23E129-EFB3-F11C-A8A0-5FF36284184C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60" name="Text Box 3036">
                            <a:extLst>
                              <a:ext uri="{FF2B5EF4-FFF2-40B4-BE49-F238E27FC236}">
                                <a16:creationId xmlns:a16="http://schemas.microsoft.com/office/drawing/2014/main" id="{12804A5D-F2F3-C11B-3626-7480B6D2E8D0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90" name="Text Box 3036">
                            <a:extLst>
                              <a:ext uri="{FF2B5EF4-FFF2-40B4-BE49-F238E27FC236}">
                                <a16:creationId xmlns:a16="http://schemas.microsoft.com/office/drawing/2014/main" id="{1D27493A-80E8-108C-462E-460531776F1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91" name="Text Box 3036">
                            <a:extLst>
                              <a:ext uri="{FF2B5EF4-FFF2-40B4-BE49-F238E27FC236}">
                                <a16:creationId xmlns:a16="http://schemas.microsoft.com/office/drawing/2014/main" id="{ECFCCD28-679D-73C6-968E-12C5433EF1C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500" name="Text Box 3036">
                            <a:extLst>
                              <a:ext uri="{FF2B5EF4-FFF2-40B4-BE49-F238E27FC236}">
                                <a16:creationId xmlns:a16="http://schemas.microsoft.com/office/drawing/2014/main" id="{E5602E5B-63EE-33DE-5EF4-ACFA21FF282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501" name="Text Box 3036">
                            <a:extLst>
                              <a:ext uri="{FF2B5EF4-FFF2-40B4-BE49-F238E27FC236}">
                                <a16:creationId xmlns:a16="http://schemas.microsoft.com/office/drawing/2014/main" id="{B9DD01D6-F093-B33B-6483-C83569ECD3BE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420" name="FTU - mylohyoid">
                          <a:extLst>
                            <a:ext uri="{FF2B5EF4-FFF2-40B4-BE49-F238E27FC236}">
                              <a16:creationId xmlns:a16="http://schemas.microsoft.com/office/drawing/2014/main" id="{5871C2C4-8BA7-444E-E002-D119162EC5E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1421" name="FTU - digastric">
                          <a:extLst>
                            <a:ext uri="{FF2B5EF4-FFF2-40B4-BE49-F238E27FC236}">
                              <a16:creationId xmlns:a16="http://schemas.microsoft.com/office/drawing/2014/main" id="{5DA53B27-558D-D87D-EA6A-E1348AD16A6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1423" name="FTU - geniohyoid">
                          <a:extLst>
                            <a:ext uri="{FF2B5EF4-FFF2-40B4-BE49-F238E27FC236}">
                              <a16:creationId xmlns:a16="http://schemas.microsoft.com/office/drawing/2014/main" id="{9A136FF9-5FDE-8670-1E6C-C8915411897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1429" name="FTU - longus capitis">
                          <a:extLst>
                            <a:ext uri="{FF2B5EF4-FFF2-40B4-BE49-F238E27FC236}">
                              <a16:creationId xmlns:a16="http://schemas.microsoft.com/office/drawing/2014/main" id="{DE2B0046-0DA0-ED07-B18A-E191FE727EA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1430" name="FTU - longus colli inferior">
                          <a:extLst>
                            <a:ext uri="{FF2B5EF4-FFF2-40B4-BE49-F238E27FC236}">
                              <a16:creationId xmlns:a16="http://schemas.microsoft.com/office/drawing/2014/main" id="{FC1B4158-BCBE-A4D3-0F33-F61806400B9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1435" name="FTU - longus colli inferior">
                          <a:extLst>
                            <a:ext uri="{FF2B5EF4-FFF2-40B4-BE49-F238E27FC236}">
                              <a16:creationId xmlns:a16="http://schemas.microsoft.com/office/drawing/2014/main" id="{99EE9632-653A-1DDE-A330-7F7DD70EC08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1389" name="Group 1388">
                        <a:extLst>
                          <a:ext uri="{FF2B5EF4-FFF2-40B4-BE49-F238E27FC236}">
                            <a16:creationId xmlns:a16="http://schemas.microsoft.com/office/drawing/2014/main" id="{39A9EC4E-7BED-6EF1-A71E-3956304808C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1390" name="Text Box 3036">
                          <a:extLst>
                            <a:ext uri="{FF2B5EF4-FFF2-40B4-BE49-F238E27FC236}">
                              <a16:creationId xmlns:a16="http://schemas.microsoft.com/office/drawing/2014/main" id="{82A8F16D-FCE2-97F3-C402-527A44C4E762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392" name="Text Box 3036">
                          <a:extLst>
                            <a:ext uri="{FF2B5EF4-FFF2-40B4-BE49-F238E27FC236}">
                              <a16:creationId xmlns:a16="http://schemas.microsoft.com/office/drawing/2014/main" id="{4CF3E091-DD3C-A20F-D711-4E18149546D9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393" name="Text Box 3036">
                          <a:extLst>
                            <a:ext uri="{FF2B5EF4-FFF2-40B4-BE49-F238E27FC236}">
                              <a16:creationId xmlns:a16="http://schemas.microsoft.com/office/drawing/2014/main" id="{6F8620E0-1581-EFA8-B5C0-45A4A21293D5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395" name="Text Box 3036">
                          <a:extLst>
                            <a:ext uri="{FF2B5EF4-FFF2-40B4-BE49-F238E27FC236}">
                              <a16:creationId xmlns:a16="http://schemas.microsoft.com/office/drawing/2014/main" id="{8C88E8ED-7568-4BC4-14FC-26507CAD73A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01" name="Text Box 3036">
                          <a:extLst>
                            <a:ext uri="{FF2B5EF4-FFF2-40B4-BE49-F238E27FC236}">
                              <a16:creationId xmlns:a16="http://schemas.microsoft.com/office/drawing/2014/main" id="{3372A584-24AE-F4F3-002B-766F4579D832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02" name="Text Box 3036">
                          <a:extLst>
                            <a:ext uri="{FF2B5EF4-FFF2-40B4-BE49-F238E27FC236}">
                              <a16:creationId xmlns:a16="http://schemas.microsoft.com/office/drawing/2014/main" id="{10DEF5D3-CEDE-DBF1-B916-AF36EC59FAA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07" name="Text Box 3036">
                          <a:extLst>
                            <a:ext uri="{FF2B5EF4-FFF2-40B4-BE49-F238E27FC236}">
                              <a16:creationId xmlns:a16="http://schemas.microsoft.com/office/drawing/2014/main" id="{41E374FB-96EE-DCEB-7947-30E57E0DB4A9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13" name="Text Box 3036">
                          <a:extLst>
                            <a:ext uri="{FF2B5EF4-FFF2-40B4-BE49-F238E27FC236}">
                              <a16:creationId xmlns:a16="http://schemas.microsoft.com/office/drawing/2014/main" id="{5F568F31-9ED0-DBCE-276C-1EE21F32E63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14" name="Text Box 3036">
                          <a:extLst>
                            <a:ext uri="{FF2B5EF4-FFF2-40B4-BE49-F238E27FC236}">
                              <a16:creationId xmlns:a16="http://schemas.microsoft.com/office/drawing/2014/main" id="{DE2E5202-3008-C9ED-EF19-66A176BEA4A5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1384" name="FTU - mylohyoid">
                      <a:extLst>
                        <a:ext uri="{FF2B5EF4-FFF2-40B4-BE49-F238E27FC236}">
                          <a16:creationId xmlns:a16="http://schemas.microsoft.com/office/drawing/2014/main" id="{113826B0-2DAD-DCEB-0EE8-7DCE105638C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1385" name="Text Box 3036">
                      <a:extLst>
                        <a:ext uri="{FF2B5EF4-FFF2-40B4-BE49-F238E27FC236}">
                          <a16:creationId xmlns:a16="http://schemas.microsoft.com/office/drawing/2014/main" id="{1B3DE05C-A136-7C54-6146-96FFE97C266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86" name="Text Box 3036">
                      <a:extLst>
                        <a:ext uri="{FF2B5EF4-FFF2-40B4-BE49-F238E27FC236}">
                          <a16:creationId xmlns:a16="http://schemas.microsoft.com/office/drawing/2014/main" id="{DDAA796C-7776-64F1-4617-478F745C589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87" name="Text Box 3036">
                      <a:extLst>
                        <a:ext uri="{FF2B5EF4-FFF2-40B4-BE49-F238E27FC236}">
                          <a16:creationId xmlns:a16="http://schemas.microsoft.com/office/drawing/2014/main" id="{E64B7C97-A6E7-ACC6-82FB-A5244DB0FB7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380" name="FTU - mylohyoid">
                    <a:extLst>
                      <a:ext uri="{FF2B5EF4-FFF2-40B4-BE49-F238E27FC236}">
                        <a16:creationId xmlns:a16="http://schemas.microsoft.com/office/drawing/2014/main" id="{45AFD62B-FC49-1C3D-6D27-CE13B461637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1381" name="FTU - mylohyoid">
                    <a:extLst>
                      <a:ext uri="{FF2B5EF4-FFF2-40B4-BE49-F238E27FC236}">
                        <a16:creationId xmlns:a16="http://schemas.microsoft.com/office/drawing/2014/main" id="{7FB3F579-5E61-3B1F-6B28-C11E59234C2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1382" name="FTU - mylohyoid">
                    <a:extLst>
                      <a:ext uri="{FF2B5EF4-FFF2-40B4-BE49-F238E27FC236}">
                        <a16:creationId xmlns:a16="http://schemas.microsoft.com/office/drawing/2014/main" id="{791481B8-DAC2-B9E5-9D91-59F90CEC289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1337" name="FTU - mylohyoid">
                  <a:extLst>
                    <a:ext uri="{FF2B5EF4-FFF2-40B4-BE49-F238E27FC236}">
                      <a16:creationId xmlns:a16="http://schemas.microsoft.com/office/drawing/2014/main" id="{7EB57970-EAAF-DD58-1924-7DA9E8061555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1339" name="FTU - mylohyoid">
                  <a:extLst>
                    <a:ext uri="{FF2B5EF4-FFF2-40B4-BE49-F238E27FC236}">
                      <a16:creationId xmlns:a16="http://schemas.microsoft.com/office/drawing/2014/main" id="{79562652-36BC-8B23-BB40-685C35194B65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1345" name="FTU - mylohyoid">
                  <a:extLst>
                    <a:ext uri="{FF2B5EF4-FFF2-40B4-BE49-F238E27FC236}">
                      <a16:creationId xmlns:a16="http://schemas.microsoft.com/office/drawing/2014/main" id="{4C5E9291-D273-4C1B-A9B5-FCF6FD2693B2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1321" name="Text Box 3036">
                <a:extLst>
                  <a:ext uri="{FF2B5EF4-FFF2-40B4-BE49-F238E27FC236}">
                    <a16:creationId xmlns:a16="http://schemas.microsoft.com/office/drawing/2014/main" id="{44033E1A-9104-A607-37F0-A36BD009E4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" name="Text Box 3036">
                <a:extLst>
                  <a:ext uri="{FF2B5EF4-FFF2-40B4-BE49-F238E27FC236}">
                    <a16:creationId xmlns:a16="http://schemas.microsoft.com/office/drawing/2014/main" id="{E9984633-8151-9134-E093-CEB92FC43E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9" name="Text Box 3036">
                <a:extLst>
                  <a:ext uri="{FF2B5EF4-FFF2-40B4-BE49-F238E27FC236}">
                    <a16:creationId xmlns:a16="http://schemas.microsoft.com/office/drawing/2014/main" id="{149F9809-0A7F-DE70-7435-9CCACBA96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0" name="Text Box 3036">
                <a:extLst>
                  <a:ext uri="{FF2B5EF4-FFF2-40B4-BE49-F238E27FC236}">
                    <a16:creationId xmlns:a16="http://schemas.microsoft.com/office/drawing/2014/main" id="{93E9C661-F1FD-E9A8-444D-16C2AC9EB0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4" name="Text Box 3036">
                <a:extLst>
                  <a:ext uri="{FF2B5EF4-FFF2-40B4-BE49-F238E27FC236}">
                    <a16:creationId xmlns:a16="http://schemas.microsoft.com/office/drawing/2014/main" id="{67E5C567-6A8C-187C-D1C0-999B678A9A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5" name="Text Box 3036">
                <a:extLst>
                  <a:ext uri="{FF2B5EF4-FFF2-40B4-BE49-F238E27FC236}">
                    <a16:creationId xmlns:a16="http://schemas.microsoft.com/office/drawing/2014/main" id="{9698E4D9-C5A5-83B9-8480-1CC075AEC0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08" name="Text Box 3036">
              <a:extLst>
                <a:ext uri="{FF2B5EF4-FFF2-40B4-BE49-F238E27FC236}">
                  <a16:creationId xmlns:a16="http://schemas.microsoft.com/office/drawing/2014/main" id="{95E7BA29-B2AE-AD68-CB34-4FA9AF7A30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9" name="Text Box 3036">
              <a:extLst>
                <a:ext uri="{FF2B5EF4-FFF2-40B4-BE49-F238E27FC236}">
                  <a16:creationId xmlns:a16="http://schemas.microsoft.com/office/drawing/2014/main" id="{62BA6BF7-8CA1-811B-821D-8F0265D59DD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0" name="Text Box 3036">
              <a:extLst>
                <a:ext uri="{FF2B5EF4-FFF2-40B4-BE49-F238E27FC236}">
                  <a16:creationId xmlns:a16="http://schemas.microsoft.com/office/drawing/2014/main" id="{FAB39991-51FF-3C54-7546-1E25FABC882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1" name="Text Box 3036">
              <a:extLst>
                <a:ext uri="{FF2B5EF4-FFF2-40B4-BE49-F238E27FC236}">
                  <a16:creationId xmlns:a16="http://schemas.microsoft.com/office/drawing/2014/main" id="{4D9FDEF2-B536-6514-C855-864BDB389E8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22" name="Text Box 3036">
              <a:extLst>
                <a:ext uri="{FF2B5EF4-FFF2-40B4-BE49-F238E27FC236}">
                  <a16:creationId xmlns:a16="http://schemas.microsoft.com/office/drawing/2014/main" id="{C1BA384D-F351-D4A2-FF80-8DBADD821A0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24" name="Text Box 3036">
              <a:extLst>
                <a:ext uri="{FF2B5EF4-FFF2-40B4-BE49-F238E27FC236}">
                  <a16:creationId xmlns:a16="http://schemas.microsoft.com/office/drawing/2014/main" id="{DDA0D804-ED17-939D-5EB3-2769BEA3AE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37" name="Text Box 3036">
              <a:extLst>
                <a:ext uri="{FF2B5EF4-FFF2-40B4-BE49-F238E27FC236}">
                  <a16:creationId xmlns:a16="http://schemas.microsoft.com/office/drawing/2014/main" id="{7A734FCA-A640-B4A2-54D6-719CDF18C8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38" name="Text Box 3036">
              <a:extLst>
                <a:ext uri="{FF2B5EF4-FFF2-40B4-BE49-F238E27FC236}">
                  <a16:creationId xmlns:a16="http://schemas.microsoft.com/office/drawing/2014/main" id="{5DD63815-A8E1-E0B1-2940-4BD5F5223A4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2" name="Text Box 3036">
              <a:extLst>
                <a:ext uri="{FF2B5EF4-FFF2-40B4-BE49-F238E27FC236}">
                  <a16:creationId xmlns:a16="http://schemas.microsoft.com/office/drawing/2014/main" id="{A0DCC8CD-1882-3AE2-D23E-969ADDA1FE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3" name="Text Box 3036">
              <a:extLst>
                <a:ext uri="{FF2B5EF4-FFF2-40B4-BE49-F238E27FC236}">
                  <a16:creationId xmlns:a16="http://schemas.microsoft.com/office/drawing/2014/main" id="{518DC3DA-CA94-50EA-C45E-A9559C842A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5" name="Text Box 3036">
              <a:extLst>
                <a:ext uri="{FF2B5EF4-FFF2-40B4-BE49-F238E27FC236}">
                  <a16:creationId xmlns:a16="http://schemas.microsoft.com/office/drawing/2014/main" id="{F4EC2E2C-E25C-104A-0407-9AFFAF6795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6" name="Text Box 3036">
              <a:extLst>
                <a:ext uri="{FF2B5EF4-FFF2-40B4-BE49-F238E27FC236}">
                  <a16:creationId xmlns:a16="http://schemas.microsoft.com/office/drawing/2014/main" id="{0B9E4E83-BAFD-B563-3D91-38299D9EF7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7" name="Text Box 3036">
              <a:extLst>
                <a:ext uri="{FF2B5EF4-FFF2-40B4-BE49-F238E27FC236}">
                  <a16:creationId xmlns:a16="http://schemas.microsoft.com/office/drawing/2014/main" id="{9F19047D-5080-26DA-43CE-528FC6DC2B4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18" name="Text Box 3036">
              <a:extLst>
                <a:ext uri="{FF2B5EF4-FFF2-40B4-BE49-F238E27FC236}">
                  <a16:creationId xmlns:a16="http://schemas.microsoft.com/office/drawing/2014/main" id="{3E5586C6-7173-FCE7-6A83-396075AA00B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19" name="Text Box 3036">
              <a:extLst>
                <a:ext uri="{FF2B5EF4-FFF2-40B4-BE49-F238E27FC236}">
                  <a16:creationId xmlns:a16="http://schemas.microsoft.com/office/drawing/2014/main" id="{0F2CFC6E-E82F-2245-DC80-40A6C8E09E7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86" name="Group 1585">
            <a:extLst>
              <a:ext uri="{FF2B5EF4-FFF2-40B4-BE49-F238E27FC236}">
                <a16:creationId xmlns:a16="http://schemas.microsoft.com/office/drawing/2014/main" id="{CC8FB8A6-767C-E737-E0E1-A0448742DE2E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1587" name="Group 1586">
              <a:extLst>
                <a:ext uri="{FF2B5EF4-FFF2-40B4-BE49-F238E27FC236}">
                  <a16:creationId xmlns:a16="http://schemas.microsoft.com/office/drawing/2014/main" id="{CCD23F4A-5CD6-58D6-122E-87D70D25BA6C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1591" name="Group 1590">
                <a:extLst>
                  <a:ext uri="{FF2B5EF4-FFF2-40B4-BE49-F238E27FC236}">
                    <a16:creationId xmlns:a16="http://schemas.microsoft.com/office/drawing/2014/main" id="{C7BB70A2-6C84-8100-C880-04B50B921BB7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1593" name="Group 1592">
                  <a:extLst>
                    <a:ext uri="{FF2B5EF4-FFF2-40B4-BE49-F238E27FC236}">
                      <a16:creationId xmlns:a16="http://schemas.microsoft.com/office/drawing/2014/main" id="{3B20E66C-A346-5B9E-C905-27D5B8FF70A3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1597" name="Group 1596">
                    <a:extLst>
                      <a:ext uri="{FF2B5EF4-FFF2-40B4-BE49-F238E27FC236}">
                        <a16:creationId xmlns:a16="http://schemas.microsoft.com/office/drawing/2014/main" id="{F2DAD8F0-5FC3-3ECC-1439-324E04A7E36C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1599" name="organ group - head &amp; neck muscles">
                      <a:extLst>
                        <a:ext uri="{FF2B5EF4-FFF2-40B4-BE49-F238E27FC236}">
                          <a16:creationId xmlns:a16="http://schemas.microsoft.com/office/drawing/2014/main" id="{31976C6F-D1CE-341E-6ACD-2B111A38C4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6110" name="organ - head &amp; neck muscles">
                        <a:extLst>
                          <a:ext uri="{FF2B5EF4-FFF2-40B4-BE49-F238E27FC236}">
                            <a16:creationId xmlns:a16="http://schemas.microsoft.com/office/drawing/2014/main" id="{1BC0B665-F461-9A5B-409B-462AC7A409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6111" name="FTU - mylohyoid">
                        <a:extLst>
                          <a:ext uri="{FF2B5EF4-FFF2-40B4-BE49-F238E27FC236}">
                            <a16:creationId xmlns:a16="http://schemas.microsoft.com/office/drawing/2014/main" id="{83910C21-8BDE-E69F-271E-6B1730F1A44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087" name="Group 6086">
                      <a:extLst>
                        <a:ext uri="{FF2B5EF4-FFF2-40B4-BE49-F238E27FC236}">
                          <a16:creationId xmlns:a16="http://schemas.microsoft.com/office/drawing/2014/main" id="{669348F8-9044-605F-7DD5-238FB8E3A99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092" name="Text Box 3036">
                        <a:extLst>
                          <a:ext uri="{FF2B5EF4-FFF2-40B4-BE49-F238E27FC236}">
                            <a16:creationId xmlns:a16="http://schemas.microsoft.com/office/drawing/2014/main" id="{E7B1AEB4-D434-D635-C36E-3323BC9B943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104" name="Text Box 3036">
                        <a:extLst>
                          <a:ext uri="{FF2B5EF4-FFF2-40B4-BE49-F238E27FC236}">
                            <a16:creationId xmlns:a16="http://schemas.microsoft.com/office/drawing/2014/main" id="{05331532-C862-2A23-27A4-91AB9F848FD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105" name="Text Box 3036">
                        <a:extLst>
                          <a:ext uri="{FF2B5EF4-FFF2-40B4-BE49-F238E27FC236}">
                            <a16:creationId xmlns:a16="http://schemas.microsoft.com/office/drawing/2014/main" id="{D63DE0BC-507E-1FA9-B714-F344A192D87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598" name="FTU - mylohyoid">
                    <a:extLst>
                      <a:ext uri="{FF2B5EF4-FFF2-40B4-BE49-F238E27FC236}">
                        <a16:creationId xmlns:a16="http://schemas.microsoft.com/office/drawing/2014/main" id="{D101403A-78B9-156D-2611-7C147C53C31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1594" name="Text Box 3036">
                  <a:extLst>
                    <a:ext uri="{FF2B5EF4-FFF2-40B4-BE49-F238E27FC236}">
                      <a16:creationId xmlns:a16="http://schemas.microsoft.com/office/drawing/2014/main" id="{11C2FEAC-0957-DACF-3949-22F21507816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5" name="Text Box 3036">
                  <a:extLst>
                    <a:ext uri="{FF2B5EF4-FFF2-40B4-BE49-F238E27FC236}">
                      <a16:creationId xmlns:a16="http://schemas.microsoft.com/office/drawing/2014/main" id="{71FDEBFF-573F-F369-103F-F74A5970518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6" name="Text Box 3036">
                  <a:extLst>
                    <a:ext uri="{FF2B5EF4-FFF2-40B4-BE49-F238E27FC236}">
                      <a16:creationId xmlns:a16="http://schemas.microsoft.com/office/drawing/2014/main" id="{59B11558-DA7D-A824-498B-E601ADAA7DA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592" name="FTU - mylohyoid">
                <a:extLst>
                  <a:ext uri="{FF2B5EF4-FFF2-40B4-BE49-F238E27FC236}">
                    <a16:creationId xmlns:a16="http://schemas.microsoft.com/office/drawing/2014/main" id="{5A4ACA27-D480-80A1-729A-62DEE52A54EE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1588" name="Text Box 3036">
              <a:extLst>
                <a:ext uri="{FF2B5EF4-FFF2-40B4-BE49-F238E27FC236}">
                  <a16:creationId xmlns:a16="http://schemas.microsoft.com/office/drawing/2014/main" id="{3AD9164B-C084-B0C1-B00A-708ACB02FD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89" name="Text Box 3036">
              <a:extLst>
                <a:ext uri="{FF2B5EF4-FFF2-40B4-BE49-F238E27FC236}">
                  <a16:creationId xmlns:a16="http://schemas.microsoft.com/office/drawing/2014/main" id="{20437E0F-1BC5-81E9-3382-90F293567E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90" name="Text Box 3036">
              <a:extLst>
                <a:ext uri="{FF2B5EF4-FFF2-40B4-BE49-F238E27FC236}">
                  <a16:creationId xmlns:a16="http://schemas.microsoft.com/office/drawing/2014/main" id="{E8359BFE-8A0C-435B-0CE2-E14AE396627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117" name="Group 6116">
            <a:extLst>
              <a:ext uri="{FF2B5EF4-FFF2-40B4-BE49-F238E27FC236}">
                <a16:creationId xmlns:a16="http://schemas.microsoft.com/office/drawing/2014/main" id="{0A6E3C7E-722F-D087-5E64-967EAB3B9007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6128" name="Group 6127">
              <a:extLst>
                <a:ext uri="{FF2B5EF4-FFF2-40B4-BE49-F238E27FC236}">
                  <a16:creationId xmlns:a16="http://schemas.microsoft.com/office/drawing/2014/main" id="{F97CD822-A87A-010E-8CF6-05CDACF99446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6195" name="Group 6194">
                <a:extLst>
                  <a:ext uri="{FF2B5EF4-FFF2-40B4-BE49-F238E27FC236}">
                    <a16:creationId xmlns:a16="http://schemas.microsoft.com/office/drawing/2014/main" id="{D7EDD76C-3B7F-DE15-31E3-AEC16543F54A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6216" name="Group 6215">
                  <a:extLst>
                    <a:ext uri="{FF2B5EF4-FFF2-40B4-BE49-F238E27FC236}">
                      <a16:creationId xmlns:a16="http://schemas.microsoft.com/office/drawing/2014/main" id="{3CEA7366-6A99-F3ED-59C6-B1D215EC4E03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6250" name="Group 6249">
                    <a:extLst>
                      <a:ext uri="{FF2B5EF4-FFF2-40B4-BE49-F238E27FC236}">
                        <a16:creationId xmlns:a16="http://schemas.microsoft.com/office/drawing/2014/main" id="{E33FE90B-C672-CA2E-9060-E8829EBF09CB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6268" name="Group 6267">
                      <a:extLst>
                        <a:ext uri="{FF2B5EF4-FFF2-40B4-BE49-F238E27FC236}">
                          <a16:creationId xmlns:a16="http://schemas.microsoft.com/office/drawing/2014/main" id="{531A3D53-66D6-63BF-15E6-5086853C78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6280" name="Group 6279">
                        <a:extLst>
                          <a:ext uri="{FF2B5EF4-FFF2-40B4-BE49-F238E27FC236}">
                            <a16:creationId xmlns:a16="http://schemas.microsoft.com/office/drawing/2014/main" id="{FB2E5FA3-D649-CBB1-84CD-039923043CA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6292" name="Group 6291">
                          <a:extLst>
                            <a:ext uri="{FF2B5EF4-FFF2-40B4-BE49-F238E27FC236}">
                              <a16:creationId xmlns:a16="http://schemas.microsoft.com/office/drawing/2014/main" id="{F106C0AE-343F-134C-5AC3-8E5CA06F221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6304" name="Group 6303">
                            <a:extLst>
                              <a:ext uri="{FF2B5EF4-FFF2-40B4-BE49-F238E27FC236}">
                                <a16:creationId xmlns:a16="http://schemas.microsoft.com/office/drawing/2014/main" id="{90C38980-F812-E906-2ACA-F8928DC4211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6311" name="Group 6310">
                              <a:extLst>
                                <a:ext uri="{FF2B5EF4-FFF2-40B4-BE49-F238E27FC236}">
                                  <a16:creationId xmlns:a16="http://schemas.microsoft.com/office/drawing/2014/main" id="{3D39F8CA-0C38-6322-DC33-82AC631A713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6323" name="Group 6322">
                                <a:extLst>
                                  <a:ext uri="{FF2B5EF4-FFF2-40B4-BE49-F238E27FC236}">
                                    <a16:creationId xmlns:a16="http://schemas.microsoft.com/office/drawing/2014/main" id="{A64CC96F-7CAD-934F-020D-D35C011A768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6336" name="Group 6335">
                                  <a:extLst>
                                    <a:ext uri="{FF2B5EF4-FFF2-40B4-BE49-F238E27FC236}">
                                      <a16:creationId xmlns:a16="http://schemas.microsoft.com/office/drawing/2014/main" id="{F999C2F8-353D-9185-0E88-B36FFB79D73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6353" name="Group 6352">
                                    <a:extLst>
                                      <a:ext uri="{FF2B5EF4-FFF2-40B4-BE49-F238E27FC236}">
                                        <a16:creationId xmlns:a16="http://schemas.microsoft.com/office/drawing/2014/main" id="{E2DCCC1A-B2A3-246B-ED60-5B555EDDCB35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6367" name="Group 6366">
                                      <a:extLst>
                                        <a:ext uri="{FF2B5EF4-FFF2-40B4-BE49-F238E27FC236}">
                                          <a16:creationId xmlns:a16="http://schemas.microsoft.com/office/drawing/2014/main" id="{122A9567-4107-0365-0E01-9D49D833A767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6379" name="Group 637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E30C528-376D-670D-59F2-81EB7250C40A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6391" name="Group 639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F097958-BB96-0C43-AB70-3C193D2BA740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6397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E69BC44-B35A-B42A-8CFC-F1FC7146BE90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6450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E634274-94C5-59E5-CF6E-45AD31B9201C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51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C3579E6-F699-48D4-53EC-CD312E566C90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56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2EA8BE2-6AFB-3347-48D8-242ADDBB8C52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57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3D611F6-ABF7-6D1F-B805-926F90236DE4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62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51DBBBC-6419-1885-79FB-BA94C6C6587E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402" name="Group 640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95659A5-0384-6D17-D4D1-5818EF7D16E1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43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69B6F94-9B17-0026-8C24-9D08A55DBAD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4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CD4589E-F281-AF5D-6967-7AB730283B5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4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A0D9166-D242-B123-AF53-B8434484682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403" name="Group 640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667D0A9-4990-737D-A8B5-B3C66EB9E3D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43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824E46E-05AB-901E-6B72-11997E53CC0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3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3D4DA1E-1C4C-A6E3-A412-477261850D26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3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9754072-FDBD-E399-5BC9-63F344129FD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408" name="Group 640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2C2A783-A6D0-ACB5-29BF-B8D6EB8086AF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42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70BD332-1A37-5DED-924F-6E8DE593EC6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2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FD408FF-DA48-A7C9-3DDD-1F8AA925E10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2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06A98B5-A24E-235B-2A2D-35AE0975E98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409" name="Group 640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71B08B21-862F-A9EA-5E99-E7E0E3F21293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41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AF7FEBE-2CEB-9964-BDAB-820645A532E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1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A0BBDD9-E506-9949-1013-84B32835EE3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2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222A4CB-4E60-2D85-4B99-0FECB669826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6396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C32EBF3-C312-5A3C-BEF2-6E215126ED6D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6384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9751930-9F8F-5A8E-5E30-E1310239D073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6385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B669199-7390-7B22-B27F-256606C54699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6390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0645FB5-F183-5D1D-B49C-3739EA18698C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636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7DEAE005-9F54-655D-8BEC-BCC339794B6E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6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A319A60C-5247-B070-7154-1D7DBF818A95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7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7ECD20E-1112-CD88-01C0-A01072A0B5DD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7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6A694BC1-B80A-100E-3835-F791DB54B1D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7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D222BB7-ED42-C647-C3A0-B6DDB44886D7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7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B31CF63-A9E1-06D5-49B8-94C11A7036F1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6354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68C82D37-C1F1-09C5-949B-A6538DD4BBB7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359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30FAE5C1-A01C-2B3B-5D73-3A6A2955E42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360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DC3561BE-5AA3-0099-75F1-1A8C35C695C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366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2E487BAE-383C-3EB7-0704-EF6569AEEA4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6341" name="Group 6340">
                                  <a:extLst>
                                    <a:ext uri="{FF2B5EF4-FFF2-40B4-BE49-F238E27FC236}">
                                      <a16:creationId xmlns:a16="http://schemas.microsoft.com/office/drawing/2014/main" id="{142426D0-4F9D-ECFF-8535-E0B5F0DC0BF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634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7C01E97-356F-9A10-C53C-500D26E0536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34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B50A1775-07CD-049B-F1B4-1526BFFB9CEA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34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C8B89AF-F849-D086-FB0C-AE5FAAF42B5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6324" name="FTU - mylohyoid">
                                <a:extLst>
                                  <a:ext uri="{FF2B5EF4-FFF2-40B4-BE49-F238E27FC236}">
                                    <a16:creationId xmlns:a16="http://schemas.microsoft.com/office/drawing/2014/main" id="{F3D5804F-D579-F421-F6DA-4E4F9A8AADFF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6329" name="Text Box 3036">
                                <a:extLst>
                                  <a:ext uri="{FF2B5EF4-FFF2-40B4-BE49-F238E27FC236}">
                                    <a16:creationId xmlns:a16="http://schemas.microsoft.com/office/drawing/2014/main" id="{4886354B-C75A-7116-CA89-17F1055CA085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330" name="Text Box 3036">
                                <a:extLst>
                                  <a:ext uri="{FF2B5EF4-FFF2-40B4-BE49-F238E27FC236}">
                                    <a16:creationId xmlns:a16="http://schemas.microsoft.com/office/drawing/2014/main" id="{65C0C601-1C3E-F00B-2982-5751A66302AF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335" name="Text Box 3036">
                                <a:extLst>
                                  <a:ext uri="{FF2B5EF4-FFF2-40B4-BE49-F238E27FC236}">
                                    <a16:creationId xmlns:a16="http://schemas.microsoft.com/office/drawing/2014/main" id="{103278C2-E01D-C1AC-1E0A-6006AC79D11C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6312" name="FTU - mylohyoid">
                              <a:extLst>
                                <a:ext uri="{FF2B5EF4-FFF2-40B4-BE49-F238E27FC236}">
                                  <a16:creationId xmlns:a16="http://schemas.microsoft.com/office/drawing/2014/main" id="{9E6D6EA7-391B-E29F-1C79-B1632D6E553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317" name="FTU - mylohyoid">
                              <a:extLst>
                                <a:ext uri="{FF2B5EF4-FFF2-40B4-BE49-F238E27FC236}">
                                  <a16:creationId xmlns:a16="http://schemas.microsoft.com/office/drawing/2014/main" id="{B803431A-43EA-D8EE-45CB-0636B620ADC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318" name="FTU - mylohyoid">
                              <a:extLst>
                                <a:ext uri="{FF2B5EF4-FFF2-40B4-BE49-F238E27FC236}">
                                  <a16:creationId xmlns:a16="http://schemas.microsoft.com/office/drawing/2014/main" id="{0C56AC27-C944-70B3-F4AB-85AF2EE406C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6305" name="FTU - digastric">
                            <a:extLst>
                              <a:ext uri="{FF2B5EF4-FFF2-40B4-BE49-F238E27FC236}">
                                <a16:creationId xmlns:a16="http://schemas.microsoft.com/office/drawing/2014/main" id="{A34ECAA4-BD47-3971-4965-918BCC842B6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6293" name="Text Box 3036">
                          <a:extLst>
                            <a:ext uri="{FF2B5EF4-FFF2-40B4-BE49-F238E27FC236}">
                              <a16:creationId xmlns:a16="http://schemas.microsoft.com/office/drawing/2014/main" id="{C836DBBF-38C6-C3F0-CC0C-AF1CA6C9AFD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298" name="Text Box 3036">
                          <a:extLst>
                            <a:ext uri="{FF2B5EF4-FFF2-40B4-BE49-F238E27FC236}">
                              <a16:creationId xmlns:a16="http://schemas.microsoft.com/office/drawing/2014/main" id="{465FCB41-CF49-3DD8-386C-D098FAE2390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299" name="Text Box 3036">
                          <a:extLst>
                            <a:ext uri="{FF2B5EF4-FFF2-40B4-BE49-F238E27FC236}">
                              <a16:creationId xmlns:a16="http://schemas.microsoft.com/office/drawing/2014/main" id="{A12FF293-67B3-4EBC-38D1-2AB5EC812C3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6281" name="Text Box 3036">
                        <a:extLst>
                          <a:ext uri="{FF2B5EF4-FFF2-40B4-BE49-F238E27FC236}">
                            <a16:creationId xmlns:a16="http://schemas.microsoft.com/office/drawing/2014/main" id="{1DA68D0C-FF89-2FB6-EB21-729EB175282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286" name="Text Box 3036">
                        <a:extLst>
                          <a:ext uri="{FF2B5EF4-FFF2-40B4-BE49-F238E27FC236}">
                            <a16:creationId xmlns:a16="http://schemas.microsoft.com/office/drawing/2014/main" id="{1DB912BF-702A-6C2B-8722-4EB054A5FFE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287" name="Text Box 3036">
                        <a:extLst>
                          <a:ext uri="{FF2B5EF4-FFF2-40B4-BE49-F238E27FC236}">
                            <a16:creationId xmlns:a16="http://schemas.microsoft.com/office/drawing/2014/main" id="{F111D41E-F4CD-BC93-3270-69ED4FEF15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6269" name="Text Box 3036">
                      <a:extLst>
                        <a:ext uri="{FF2B5EF4-FFF2-40B4-BE49-F238E27FC236}">
                          <a16:creationId xmlns:a16="http://schemas.microsoft.com/office/drawing/2014/main" id="{D2D33A15-C578-8468-5F04-95C18A11B9B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274" name="Text Box 3036">
                      <a:extLst>
                        <a:ext uri="{FF2B5EF4-FFF2-40B4-BE49-F238E27FC236}">
                          <a16:creationId xmlns:a16="http://schemas.microsoft.com/office/drawing/2014/main" id="{A3ADD7A3-567E-7563-7A0A-CFDBB2386BC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275" name="Text Box 3036">
                      <a:extLst>
                        <a:ext uri="{FF2B5EF4-FFF2-40B4-BE49-F238E27FC236}">
                          <a16:creationId xmlns:a16="http://schemas.microsoft.com/office/drawing/2014/main" id="{D6C5299D-7024-88E8-14DC-D1E6E39D431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255" name="Text Box 3036">
                    <a:extLst>
                      <a:ext uri="{FF2B5EF4-FFF2-40B4-BE49-F238E27FC236}">
                        <a16:creationId xmlns:a16="http://schemas.microsoft.com/office/drawing/2014/main" id="{CB6FD0E9-61DF-72E6-E25A-BA6B148424F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6" name="Text Box 3036">
                    <a:extLst>
                      <a:ext uri="{FF2B5EF4-FFF2-40B4-BE49-F238E27FC236}">
                        <a16:creationId xmlns:a16="http://schemas.microsoft.com/office/drawing/2014/main" id="{F414684C-CAB7-7C0E-40EA-3862A84476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61" name="Text Box 3036">
                    <a:extLst>
                      <a:ext uri="{FF2B5EF4-FFF2-40B4-BE49-F238E27FC236}">
                        <a16:creationId xmlns:a16="http://schemas.microsoft.com/office/drawing/2014/main" id="{223A3427-FAF1-C076-62C5-7FB12B6294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6219" name="Text Box 3036">
                  <a:extLst>
                    <a:ext uri="{FF2B5EF4-FFF2-40B4-BE49-F238E27FC236}">
                      <a16:creationId xmlns:a16="http://schemas.microsoft.com/office/drawing/2014/main" id="{F1F0DF64-C9C8-EE2A-7232-4FA0CFA1870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7" name="Text Box 3036">
                  <a:extLst>
                    <a:ext uri="{FF2B5EF4-FFF2-40B4-BE49-F238E27FC236}">
                      <a16:creationId xmlns:a16="http://schemas.microsoft.com/office/drawing/2014/main" id="{00F6F58A-5352-EB8B-EA22-012D34FC520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8" name="Text Box 3036">
                  <a:extLst>
                    <a:ext uri="{FF2B5EF4-FFF2-40B4-BE49-F238E27FC236}">
                      <a16:creationId xmlns:a16="http://schemas.microsoft.com/office/drawing/2014/main" id="{2300B1D6-CCC3-C21A-1EBA-1679E56C5F0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213" name="FTU - mylohyoid">
                <a:extLst>
                  <a:ext uri="{FF2B5EF4-FFF2-40B4-BE49-F238E27FC236}">
                    <a16:creationId xmlns:a16="http://schemas.microsoft.com/office/drawing/2014/main" id="{F548CB11-85EF-DB5C-1FFB-758E64A60424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6214" name="FTU - mylohyoid">
                <a:extLst>
                  <a:ext uri="{FF2B5EF4-FFF2-40B4-BE49-F238E27FC236}">
                    <a16:creationId xmlns:a16="http://schemas.microsoft.com/office/drawing/2014/main" id="{E5444C6C-04D5-EBDF-672B-878819752612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6215" name="FTU - mylohyoid">
                <a:extLst>
                  <a:ext uri="{FF2B5EF4-FFF2-40B4-BE49-F238E27FC236}">
                    <a16:creationId xmlns:a16="http://schemas.microsoft.com/office/drawing/2014/main" id="{CC9D3B00-3B44-3D42-8F85-EE9A8702ADC4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6129" name="Text Box 3036">
              <a:extLst>
                <a:ext uri="{FF2B5EF4-FFF2-40B4-BE49-F238E27FC236}">
                  <a16:creationId xmlns:a16="http://schemas.microsoft.com/office/drawing/2014/main" id="{04B019B2-BAFF-6120-AB82-CC77D968B42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41" name="Text Box 3036">
              <a:extLst>
                <a:ext uri="{FF2B5EF4-FFF2-40B4-BE49-F238E27FC236}">
                  <a16:creationId xmlns:a16="http://schemas.microsoft.com/office/drawing/2014/main" id="{7C298D43-3B56-0165-F5FD-5CFE3676C2F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47" name="Text Box 3036">
              <a:extLst>
                <a:ext uri="{FF2B5EF4-FFF2-40B4-BE49-F238E27FC236}">
                  <a16:creationId xmlns:a16="http://schemas.microsoft.com/office/drawing/2014/main" id="{9BE7D3E8-860F-5691-9077-0171CF78ED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65" name="Text Box 3036">
              <a:extLst>
                <a:ext uri="{FF2B5EF4-FFF2-40B4-BE49-F238E27FC236}">
                  <a16:creationId xmlns:a16="http://schemas.microsoft.com/office/drawing/2014/main" id="{A9472820-9A50-9DA2-CADE-28E122B39AB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70" name="Text Box 3036">
              <a:extLst>
                <a:ext uri="{FF2B5EF4-FFF2-40B4-BE49-F238E27FC236}">
                  <a16:creationId xmlns:a16="http://schemas.microsoft.com/office/drawing/2014/main" id="{0443BE68-D163-E7CC-F125-BBBA83A7E7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2" name="Text Box 3036">
              <a:extLst>
                <a:ext uri="{FF2B5EF4-FFF2-40B4-BE49-F238E27FC236}">
                  <a16:creationId xmlns:a16="http://schemas.microsoft.com/office/drawing/2014/main" id="{A10C214D-EE88-AE0C-A33C-5E8591B4201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3" name="Text Box 3036">
              <a:extLst>
                <a:ext uri="{FF2B5EF4-FFF2-40B4-BE49-F238E27FC236}">
                  <a16:creationId xmlns:a16="http://schemas.microsoft.com/office/drawing/2014/main" id="{5F0BF9F3-FF5D-0945-5CB5-19539D881C4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8" name="Text Box 3036">
              <a:extLst>
                <a:ext uri="{FF2B5EF4-FFF2-40B4-BE49-F238E27FC236}">
                  <a16:creationId xmlns:a16="http://schemas.microsoft.com/office/drawing/2014/main" id="{327B7F9F-768A-E011-AE2E-0BD3097307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9" name="Text Box 3036">
              <a:extLst>
                <a:ext uri="{FF2B5EF4-FFF2-40B4-BE49-F238E27FC236}">
                  <a16:creationId xmlns:a16="http://schemas.microsoft.com/office/drawing/2014/main" id="{EB268E4C-92C2-50E1-54DF-E84CF16B2E8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63" name="Group 6462">
            <a:extLst>
              <a:ext uri="{FF2B5EF4-FFF2-40B4-BE49-F238E27FC236}">
                <a16:creationId xmlns:a16="http://schemas.microsoft.com/office/drawing/2014/main" id="{D86201D1-CFCB-A46D-406B-0CDF5B15462F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6468" name="Group 6467">
              <a:extLst>
                <a:ext uri="{FF2B5EF4-FFF2-40B4-BE49-F238E27FC236}">
                  <a16:creationId xmlns:a16="http://schemas.microsoft.com/office/drawing/2014/main" id="{C77EA365-A615-E969-55BB-E042D3403B1F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6511" name="Group 6510">
                <a:extLst>
                  <a:ext uri="{FF2B5EF4-FFF2-40B4-BE49-F238E27FC236}">
                    <a16:creationId xmlns:a16="http://schemas.microsoft.com/office/drawing/2014/main" id="{1FD81445-6EA8-B719-11E0-AA278561B26C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6522" name="Group 6521">
                  <a:extLst>
                    <a:ext uri="{FF2B5EF4-FFF2-40B4-BE49-F238E27FC236}">
                      <a16:creationId xmlns:a16="http://schemas.microsoft.com/office/drawing/2014/main" id="{D92AE5FC-55BE-A657-6153-0812B178D9CB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6559" name="Group 6558">
                    <a:extLst>
                      <a:ext uri="{FF2B5EF4-FFF2-40B4-BE49-F238E27FC236}">
                        <a16:creationId xmlns:a16="http://schemas.microsoft.com/office/drawing/2014/main" id="{FC81C6DE-575F-FFEC-114C-24C36BACD7F1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6565" name="organ group - head &amp; neck muscles">
                      <a:extLst>
                        <a:ext uri="{FF2B5EF4-FFF2-40B4-BE49-F238E27FC236}">
                          <a16:creationId xmlns:a16="http://schemas.microsoft.com/office/drawing/2014/main" id="{1962565E-1E86-25F3-2598-4174E0E5EFE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6606" name="organ - head &amp; neck muscles">
                        <a:extLst>
                          <a:ext uri="{FF2B5EF4-FFF2-40B4-BE49-F238E27FC236}">
                            <a16:creationId xmlns:a16="http://schemas.microsoft.com/office/drawing/2014/main" id="{356904C8-AF87-33CC-05C1-52959CD6146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6611" name="FTU - mylohyoid">
                        <a:extLst>
                          <a:ext uri="{FF2B5EF4-FFF2-40B4-BE49-F238E27FC236}">
                            <a16:creationId xmlns:a16="http://schemas.microsoft.com/office/drawing/2014/main" id="{48EAB074-2897-C0E5-326F-312F575CBA5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6570" name="Group 6569">
                      <a:extLst>
                        <a:ext uri="{FF2B5EF4-FFF2-40B4-BE49-F238E27FC236}">
                          <a16:creationId xmlns:a16="http://schemas.microsoft.com/office/drawing/2014/main" id="{D29539AA-EA37-EF81-DA23-83EA2B414A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576" name="Text Box 3036">
                        <a:extLst>
                          <a:ext uri="{FF2B5EF4-FFF2-40B4-BE49-F238E27FC236}">
                            <a16:creationId xmlns:a16="http://schemas.microsoft.com/office/drawing/2014/main" id="{63673572-4CF7-542C-68D0-F93316C8CE4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94" name="Text Box 3036">
                        <a:extLst>
                          <a:ext uri="{FF2B5EF4-FFF2-40B4-BE49-F238E27FC236}">
                            <a16:creationId xmlns:a16="http://schemas.microsoft.com/office/drawing/2014/main" id="{8B7EE02B-430C-122C-3BDE-F7E4AB8F84D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95" name="Text Box 3036">
                        <a:extLst>
                          <a:ext uri="{FF2B5EF4-FFF2-40B4-BE49-F238E27FC236}">
                            <a16:creationId xmlns:a16="http://schemas.microsoft.com/office/drawing/2014/main" id="{C5B6027F-246E-359D-096E-53B88162262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564" name="FTU - mylohyoid">
                    <a:extLst>
                      <a:ext uri="{FF2B5EF4-FFF2-40B4-BE49-F238E27FC236}">
                        <a16:creationId xmlns:a16="http://schemas.microsoft.com/office/drawing/2014/main" id="{FB2727C9-6BF8-C043-B651-6AB54F2A085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6528" name="Text Box 3036">
                  <a:extLst>
                    <a:ext uri="{FF2B5EF4-FFF2-40B4-BE49-F238E27FC236}">
                      <a16:creationId xmlns:a16="http://schemas.microsoft.com/office/drawing/2014/main" id="{351BE59B-FA0C-824F-5616-4F6332535FD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6" name="Text Box 3036">
                  <a:extLst>
                    <a:ext uri="{FF2B5EF4-FFF2-40B4-BE49-F238E27FC236}">
                      <a16:creationId xmlns:a16="http://schemas.microsoft.com/office/drawing/2014/main" id="{E9CB35ED-EA47-F4E2-5B96-990F77AFE66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7" name="Text Box 3036">
                  <a:extLst>
                    <a:ext uri="{FF2B5EF4-FFF2-40B4-BE49-F238E27FC236}">
                      <a16:creationId xmlns:a16="http://schemas.microsoft.com/office/drawing/2014/main" id="{9E24E440-BF56-E107-1820-756CFC1C53B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516" name="FTU - mylohyoid">
                <a:extLst>
                  <a:ext uri="{FF2B5EF4-FFF2-40B4-BE49-F238E27FC236}">
                    <a16:creationId xmlns:a16="http://schemas.microsoft.com/office/drawing/2014/main" id="{856BD199-C472-F540-A810-353D0E3EB7B2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6517" name="FTU - mylohyoid">
                <a:extLst>
                  <a:ext uri="{FF2B5EF4-FFF2-40B4-BE49-F238E27FC236}">
                    <a16:creationId xmlns:a16="http://schemas.microsoft.com/office/drawing/2014/main" id="{B1039AB2-2E6E-2FB7-40DD-700C7E3E9A05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6469" name="Text Box 3036">
              <a:extLst>
                <a:ext uri="{FF2B5EF4-FFF2-40B4-BE49-F238E27FC236}">
                  <a16:creationId xmlns:a16="http://schemas.microsoft.com/office/drawing/2014/main" id="{C441842A-5DBB-19D1-98E0-D49B6EDBB2A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74" name="Text Box 3036">
              <a:extLst>
                <a:ext uri="{FF2B5EF4-FFF2-40B4-BE49-F238E27FC236}">
                  <a16:creationId xmlns:a16="http://schemas.microsoft.com/office/drawing/2014/main" id="{390AB068-8154-ACC7-AC0B-44D926D23EB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75" name="Text Box 3036">
              <a:extLst>
                <a:ext uri="{FF2B5EF4-FFF2-40B4-BE49-F238E27FC236}">
                  <a16:creationId xmlns:a16="http://schemas.microsoft.com/office/drawing/2014/main" id="{47F15AB3-8315-6CC2-3841-73C497EEA3D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80" name="Text Box 3036">
              <a:extLst>
                <a:ext uri="{FF2B5EF4-FFF2-40B4-BE49-F238E27FC236}">
                  <a16:creationId xmlns:a16="http://schemas.microsoft.com/office/drawing/2014/main" id="{4BEAA9F0-E231-F900-6AA9-A3E0222CB7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98" name="Text Box 3036">
              <a:extLst>
                <a:ext uri="{FF2B5EF4-FFF2-40B4-BE49-F238E27FC236}">
                  <a16:creationId xmlns:a16="http://schemas.microsoft.com/office/drawing/2014/main" id="{702CA0B7-EFA5-C2D9-8E91-1324D29979A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99" name="Text Box 3036">
              <a:extLst>
                <a:ext uri="{FF2B5EF4-FFF2-40B4-BE49-F238E27FC236}">
                  <a16:creationId xmlns:a16="http://schemas.microsoft.com/office/drawing/2014/main" id="{843D216D-932D-D183-EB12-33D85220038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612" name="Group 6611">
            <a:extLst>
              <a:ext uri="{FF2B5EF4-FFF2-40B4-BE49-F238E27FC236}">
                <a16:creationId xmlns:a16="http://schemas.microsoft.com/office/drawing/2014/main" id="{12A0B510-EFE4-7602-0761-4AA17EE4C97B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6617" name="Group 6616">
              <a:extLst>
                <a:ext uri="{FF2B5EF4-FFF2-40B4-BE49-F238E27FC236}">
                  <a16:creationId xmlns:a16="http://schemas.microsoft.com/office/drawing/2014/main" id="{4511D4CC-840B-B60D-F9D0-91DFD170C5FD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6629" name="Group 6628">
                <a:extLst>
                  <a:ext uri="{FF2B5EF4-FFF2-40B4-BE49-F238E27FC236}">
                    <a16:creationId xmlns:a16="http://schemas.microsoft.com/office/drawing/2014/main" id="{27DB8A8E-389B-242D-F909-D73E289195EE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6635" name="Group 6634">
                  <a:extLst>
                    <a:ext uri="{FF2B5EF4-FFF2-40B4-BE49-F238E27FC236}">
                      <a16:creationId xmlns:a16="http://schemas.microsoft.com/office/drawing/2014/main" id="{3FE14FEB-646A-7D9E-88E1-4BB6A2A932D2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6647" name="Group 6646">
                    <a:extLst>
                      <a:ext uri="{FF2B5EF4-FFF2-40B4-BE49-F238E27FC236}">
                        <a16:creationId xmlns:a16="http://schemas.microsoft.com/office/drawing/2014/main" id="{387F9D12-EC0B-3790-8AD7-1DCB863CF6A9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6653" name="organ group - head &amp; neck muscles">
                      <a:extLst>
                        <a:ext uri="{FF2B5EF4-FFF2-40B4-BE49-F238E27FC236}">
                          <a16:creationId xmlns:a16="http://schemas.microsoft.com/office/drawing/2014/main" id="{82DEA1C0-C258-51A9-616B-3D663278287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2051" name="organ - head &amp; neck muscles">
                        <a:extLst>
                          <a:ext uri="{FF2B5EF4-FFF2-40B4-BE49-F238E27FC236}">
                            <a16:creationId xmlns:a16="http://schemas.microsoft.com/office/drawing/2014/main" id="{F79E1E6D-4A08-432E-DE08-F3BFFDE303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2052" name="FTU - mylohyoid">
                        <a:extLst>
                          <a:ext uri="{FF2B5EF4-FFF2-40B4-BE49-F238E27FC236}">
                            <a16:creationId xmlns:a16="http://schemas.microsoft.com/office/drawing/2014/main" id="{1B17102D-3977-BAC0-BDF8-8D31F43B9BB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6654" name="Group 6653">
                      <a:extLst>
                        <a:ext uri="{FF2B5EF4-FFF2-40B4-BE49-F238E27FC236}">
                          <a16:creationId xmlns:a16="http://schemas.microsoft.com/office/drawing/2014/main" id="{12686F1D-444F-E441-C72F-B58ED46E2F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048" name="Text Box 3036">
                        <a:extLst>
                          <a:ext uri="{FF2B5EF4-FFF2-40B4-BE49-F238E27FC236}">
                            <a16:creationId xmlns:a16="http://schemas.microsoft.com/office/drawing/2014/main" id="{AB9CA391-84EB-F4A0-0C4F-D765106A2BF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49" name="Text Box 3036">
                        <a:extLst>
                          <a:ext uri="{FF2B5EF4-FFF2-40B4-BE49-F238E27FC236}">
                            <a16:creationId xmlns:a16="http://schemas.microsoft.com/office/drawing/2014/main" id="{CDDAB8E0-B4B7-91A6-47DE-C5F63DDC16A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50" name="Text Box 3036">
                        <a:extLst>
                          <a:ext uri="{FF2B5EF4-FFF2-40B4-BE49-F238E27FC236}">
                            <a16:creationId xmlns:a16="http://schemas.microsoft.com/office/drawing/2014/main" id="{652AC6BD-77EE-4AE9-D483-194A3E9A3C3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648" name="FTU - mylohyoid">
                    <a:extLst>
                      <a:ext uri="{FF2B5EF4-FFF2-40B4-BE49-F238E27FC236}">
                        <a16:creationId xmlns:a16="http://schemas.microsoft.com/office/drawing/2014/main" id="{8AA1E266-A1D2-C388-352F-171846A86F2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6636" name="Text Box 3036">
                  <a:extLst>
                    <a:ext uri="{FF2B5EF4-FFF2-40B4-BE49-F238E27FC236}">
                      <a16:creationId xmlns:a16="http://schemas.microsoft.com/office/drawing/2014/main" id="{974CCF6A-49DC-DD23-0968-BC32EED6A12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41" name="Text Box 3036">
                  <a:extLst>
                    <a:ext uri="{FF2B5EF4-FFF2-40B4-BE49-F238E27FC236}">
                      <a16:creationId xmlns:a16="http://schemas.microsoft.com/office/drawing/2014/main" id="{2F624EF6-1228-6EA2-2E8E-B03C4B08A09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42" name="Text Box 3036">
                  <a:extLst>
                    <a:ext uri="{FF2B5EF4-FFF2-40B4-BE49-F238E27FC236}">
                      <a16:creationId xmlns:a16="http://schemas.microsoft.com/office/drawing/2014/main" id="{37FDAEC4-1153-CA8F-A6EB-44FCFA9DAFA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630" name="FTU - mylohyoid">
                <a:extLst>
                  <a:ext uri="{FF2B5EF4-FFF2-40B4-BE49-F238E27FC236}">
                    <a16:creationId xmlns:a16="http://schemas.microsoft.com/office/drawing/2014/main" id="{CF330983-E006-35A7-1627-B5BF23783CAB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6618" name="Text Box 3036">
              <a:extLst>
                <a:ext uri="{FF2B5EF4-FFF2-40B4-BE49-F238E27FC236}">
                  <a16:creationId xmlns:a16="http://schemas.microsoft.com/office/drawing/2014/main" id="{DEE7C14E-0723-CA4E-F901-A0F2D5150D9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23" name="Text Box 3036">
              <a:extLst>
                <a:ext uri="{FF2B5EF4-FFF2-40B4-BE49-F238E27FC236}">
                  <a16:creationId xmlns:a16="http://schemas.microsoft.com/office/drawing/2014/main" id="{69288962-4695-E645-8489-EBC4AFD2511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24" name="Text Box 3036">
              <a:extLst>
                <a:ext uri="{FF2B5EF4-FFF2-40B4-BE49-F238E27FC236}">
                  <a16:creationId xmlns:a16="http://schemas.microsoft.com/office/drawing/2014/main" id="{EB611E5B-3D96-522A-558D-4D8F77EFD47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53" name="Group 2052">
            <a:extLst>
              <a:ext uri="{FF2B5EF4-FFF2-40B4-BE49-F238E27FC236}">
                <a16:creationId xmlns:a16="http://schemas.microsoft.com/office/drawing/2014/main" id="{035AADDC-51D2-0CE9-7725-2DC436C39505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2054" name="Group 2053">
              <a:extLst>
                <a:ext uri="{FF2B5EF4-FFF2-40B4-BE49-F238E27FC236}">
                  <a16:creationId xmlns:a16="http://schemas.microsoft.com/office/drawing/2014/main" id="{FC9469DE-8A35-FB84-8478-930711530316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058" name="Group 2057">
                <a:extLst>
                  <a:ext uri="{FF2B5EF4-FFF2-40B4-BE49-F238E27FC236}">
                    <a16:creationId xmlns:a16="http://schemas.microsoft.com/office/drawing/2014/main" id="{321B0035-8AC0-D03A-DA11-F8470F12ED46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060" name="Group 2059">
                  <a:extLst>
                    <a:ext uri="{FF2B5EF4-FFF2-40B4-BE49-F238E27FC236}">
                      <a16:creationId xmlns:a16="http://schemas.microsoft.com/office/drawing/2014/main" id="{E788C140-6357-19E3-8D04-D1AF0EC367A8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064" name="Group 2063">
                    <a:extLst>
                      <a:ext uri="{FF2B5EF4-FFF2-40B4-BE49-F238E27FC236}">
                        <a16:creationId xmlns:a16="http://schemas.microsoft.com/office/drawing/2014/main" id="{FF4BFD9F-55B4-DCD8-0B9C-744811D2B479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066" name="organ group - head &amp; neck muscles">
                      <a:extLst>
                        <a:ext uri="{FF2B5EF4-FFF2-40B4-BE49-F238E27FC236}">
                          <a16:creationId xmlns:a16="http://schemas.microsoft.com/office/drawing/2014/main" id="{D22312B5-73A4-76C2-5640-5A2EC4A2C11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071" name="organ - head &amp; neck muscles">
                        <a:extLst>
                          <a:ext uri="{FF2B5EF4-FFF2-40B4-BE49-F238E27FC236}">
                            <a16:creationId xmlns:a16="http://schemas.microsoft.com/office/drawing/2014/main" id="{D0002CA9-3E2F-D583-0826-3B5FED76AB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2072" name="FTU - mylohyoid">
                        <a:extLst>
                          <a:ext uri="{FF2B5EF4-FFF2-40B4-BE49-F238E27FC236}">
                            <a16:creationId xmlns:a16="http://schemas.microsoft.com/office/drawing/2014/main" id="{53025E9F-D10F-5F54-73A7-9893046DDB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2067" name="Group 2066">
                      <a:extLst>
                        <a:ext uri="{FF2B5EF4-FFF2-40B4-BE49-F238E27FC236}">
                          <a16:creationId xmlns:a16="http://schemas.microsoft.com/office/drawing/2014/main" id="{B0E9DDF7-90CE-9FED-CC7D-352892AC02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068" name="Text Box 3036">
                        <a:extLst>
                          <a:ext uri="{FF2B5EF4-FFF2-40B4-BE49-F238E27FC236}">
                            <a16:creationId xmlns:a16="http://schemas.microsoft.com/office/drawing/2014/main" id="{AAAC6878-3BE3-1B9D-BA39-4BE9A2DAF1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69" name="Text Box 3036">
                        <a:extLst>
                          <a:ext uri="{FF2B5EF4-FFF2-40B4-BE49-F238E27FC236}">
                            <a16:creationId xmlns:a16="http://schemas.microsoft.com/office/drawing/2014/main" id="{F51B840E-E186-15CB-2E82-18CA3D67562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70" name="Text Box 3036">
                        <a:extLst>
                          <a:ext uri="{FF2B5EF4-FFF2-40B4-BE49-F238E27FC236}">
                            <a16:creationId xmlns:a16="http://schemas.microsoft.com/office/drawing/2014/main" id="{466F16CB-2154-412A-7E5C-EE150957930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065" name="FTU - mylohyoid">
                    <a:extLst>
                      <a:ext uri="{FF2B5EF4-FFF2-40B4-BE49-F238E27FC236}">
                        <a16:creationId xmlns:a16="http://schemas.microsoft.com/office/drawing/2014/main" id="{957D94BD-327A-4EAE-18C5-A760D9F21923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2061" name="Text Box 3036">
                  <a:extLst>
                    <a:ext uri="{FF2B5EF4-FFF2-40B4-BE49-F238E27FC236}">
                      <a16:creationId xmlns:a16="http://schemas.microsoft.com/office/drawing/2014/main" id="{835F5A1F-8674-0A32-EDD6-B184F3C9BF5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2" name="Text Box 3036">
                  <a:extLst>
                    <a:ext uri="{FF2B5EF4-FFF2-40B4-BE49-F238E27FC236}">
                      <a16:creationId xmlns:a16="http://schemas.microsoft.com/office/drawing/2014/main" id="{E544C8CF-F0CB-2AA6-3C6B-2CBD7A7BC87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3" name="Text Box 3036">
                  <a:extLst>
                    <a:ext uri="{FF2B5EF4-FFF2-40B4-BE49-F238E27FC236}">
                      <a16:creationId xmlns:a16="http://schemas.microsoft.com/office/drawing/2014/main" id="{5ECBC7F4-6125-4822-722C-F8BE23AD3D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59" name="FTU - mylohyoid">
                <a:extLst>
                  <a:ext uri="{FF2B5EF4-FFF2-40B4-BE49-F238E27FC236}">
                    <a16:creationId xmlns:a16="http://schemas.microsoft.com/office/drawing/2014/main" id="{A2832A90-3875-EFBD-292C-DD1728F8E700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2055" name="Text Box 3036">
              <a:extLst>
                <a:ext uri="{FF2B5EF4-FFF2-40B4-BE49-F238E27FC236}">
                  <a16:creationId xmlns:a16="http://schemas.microsoft.com/office/drawing/2014/main" id="{5CC8F8C5-9945-601C-5470-A9A1DF4ECB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6" name="Text Box 3036">
              <a:extLst>
                <a:ext uri="{FF2B5EF4-FFF2-40B4-BE49-F238E27FC236}">
                  <a16:creationId xmlns:a16="http://schemas.microsoft.com/office/drawing/2014/main" id="{5720F0A1-F01B-0AE9-A78A-A193FF3DC4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7" name="Text Box 3036">
              <a:extLst>
                <a:ext uri="{FF2B5EF4-FFF2-40B4-BE49-F238E27FC236}">
                  <a16:creationId xmlns:a16="http://schemas.microsoft.com/office/drawing/2014/main" id="{7B09642F-7703-8454-A661-D58EFE7685F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73" name="Group 2072">
            <a:extLst>
              <a:ext uri="{FF2B5EF4-FFF2-40B4-BE49-F238E27FC236}">
                <a16:creationId xmlns:a16="http://schemas.microsoft.com/office/drawing/2014/main" id="{32ACAB25-99D7-740C-0B7A-4FC8A80D7C78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2076" name="Group 2075">
              <a:extLst>
                <a:ext uri="{FF2B5EF4-FFF2-40B4-BE49-F238E27FC236}">
                  <a16:creationId xmlns:a16="http://schemas.microsoft.com/office/drawing/2014/main" id="{E2DDAB93-A7CD-793A-E1E2-D7CE45FA231A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2102" name="Group 2101">
                <a:extLst>
                  <a:ext uri="{FF2B5EF4-FFF2-40B4-BE49-F238E27FC236}">
                    <a16:creationId xmlns:a16="http://schemas.microsoft.com/office/drawing/2014/main" id="{70DA271F-1E64-E17C-5862-219F8E342095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6660" name="Group 6659">
                  <a:extLst>
                    <a:ext uri="{FF2B5EF4-FFF2-40B4-BE49-F238E27FC236}">
                      <a16:creationId xmlns:a16="http://schemas.microsoft.com/office/drawing/2014/main" id="{4A9AB0FC-C50C-42F2-E311-62FC58A89818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6672" name="Group 6671">
                    <a:extLst>
                      <a:ext uri="{FF2B5EF4-FFF2-40B4-BE49-F238E27FC236}">
                        <a16:creationId xmlns:a16="http://schemas.microsoft.com/office/drawing/2014/main" id="{3DE07523-352E-C89E-DC30-97F76CFD5FF7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6678" name="organ group - head &amp; neck muscles">
                      <a:extLst>
                        <a:ext uri="{FF2B5EF4-FFF2-40B4-BE49-F238E27FC236}">
                          <a16:creationId xmlns:a16="http://schemas.microsoft.com/office/drawing/2014/main" id="{A8F3CBD5-A078-5C07-322F-2D2453FC8D4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2164" name="organ - head &amp; neck muscles">
                        <a:extLst>
                          <a:ext uri="{FF2B5EF4-FFF2-40B4-BE49-F238E27FC236}">
                            <a16:creationId xmlns:a16="http://schemas.microsoft.com/office/drawing/2014/main" id="{F36086DC-C695-D7B0-896E-EE74B249FA2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2174" name="FTU - mylohyoid">
                        <a:extLst>
                          <a:ext uri="{FF2B5EF4-FFF2-40B4-BE49-F238E27FC236}">
                            <a16:creationId xmlns:a16="http://schemas.microsoft.com/office/drawing/2014/main" id="{DB7F53B4-A3DF-72AE-A84C-62AF3D34F39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6727" name="FTU - digastric">
                        <a:extLst>
                          <a:ext uri="{FF2B5EF4-FFF2-40B4-BE49-F238E27FC236}">
                            <a16:creationId xmlns:a16="http://schemas.microsoft.com/office/drawing/2014/main" id="{421BD1E8-5DF8-AC9F-E85F-C8A70DD9B62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6728" name="FTU - geniohyoid">
                        <a:extLst>
                          <a:ext uri="{FF2B5EF4-FFF2-40B4-BE49-F238E27FC236}">
                            <a16:creationId xmlns:a16="http://schemas.microsoft.com/office/drawing/2014/main" id="{00055A20-F553-2032-9167-5105C80A870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2176" name="FTU - longus capitis">
                        <a:extLst>
                          <a:ext uri="{FF2B5EF4-FFF2-40B4-BE49-F238E27FC236}">
                            <a16:creationId xmlns:a16="http://schemas.microsoft.com/office/drawing/2014/main" id="{4F0C3E53-EEE1-E50F-12F0-1C2B0EF3EFE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2177" name="FTU - longus colli inferior">
                        <a:extLst>
                          <a:ext uri="{FF2B5EF4-FFF2-40B4-BE49-F238E27FC236}">
                            <a16:creationId xmlns:a16="http://schemas.microsoft.com/office/drawing/2014/main" id="{98599245-4228-104C-2CDF-9E3BEB8A7C1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6683" name="Group 6682">
                      <a:extLst>
                        <a:ext uri="{FF2B5EF4-FFF2-40B4-BE49-F238E27FC236}">
                          <a16:creationId xmlns:a16="http://schemas.microsoft.com/office/drawing/2014/main" id="{C70068C9-656B-681A-472D-6419134C292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52" name="Text Box 3036">
                        <a:extLst>
                          <a:ext uri="{FF2B5EF4-FFF2-40B4-BE49-F238E27FC236}">
                            <a16:creationId xmlns:a16="http://schemas.microsoft.com/office/drawing/2014/main" id="{6E02D857-49A1-478D-F528-562A5DEBB1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61" name="Text Box 3036">
                        <a:extLst>
                          <a:ext uri="{FF2B5EF4-FFF2-40B4-BE49-F238E27FC236}">
                            <a16:creationId xmlns:a16="http://schemas.microsoft.com/office/drawing/2014/main" id="{E065B574-EC68-5F56-F609-10BCA2A4062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63" name="Text Box 3036">
                        <a:extLst>
                          <a:ext uri="{FF2B5EF4-FFF2-40B4-BE49-F238E27FC236}">
                            <a16:creationId xmlns:a16="http://schemas.microsoft.com/office/drawing/2014/main" id="{2D3C6B3F-A698-2DCF-2B25-3CE73F4EC79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84" name="Group 6683">
                      <a:extLst>
                        <a:ext uri="{FF2B5EF4-FFF2-40B4-BE49-F238E27FC236}">
                          <a16:creationId xmlns:a16="http://schemas.microsoft.com/office/drawing/2014/main" id="{23F8141A-3799-052A-CD51-E2C4CE1781E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40" name="Text Box 3036">
                        <a:extLst>
                          <a:ext uri="{FF2B5EF4-FFF2-40B4-BE49-F238E27FC236}">
                            <a16:creationId xmlns:a16="http://schemas.microsoft.com/office/drawing/2014/main" id="{E01835CD-FAF3-A535-089B-1F3A54C40B0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49" name="Text Box 3036">
                        <a:extLst>
                          <a:ext uri="{FF2B5EF4-FFF2-40B4-BE49-F238E27FC236}">
                            <a16:creationId xmlns:a16="http://schemas.microsoft.com/office/drawing/2014/main" id="{EB43CDAA-8892-603D-AC3A-A10B803096C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51" name="Text Box 3036">
                        <a:extLst>
                          <a:ext uri="{FF2B5EF4-FFF2-40B4-BE49-F238E27FC236}">
                            <a16:creationId xmlns:a16="http://schemas.microsoft.com/office/drawing/2014/main" id="{C01984CA-94C7-7267-E1C3-C6BE34E1F4E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85" name="Group 6684">
                      <a:extLst>
                        <a:ext uri="{FF2B5EF4-FFF2-40B4-BE49-F238E27FC236}">
                          <a16:creationId xmlns:a16="http://schemas.microsoft.com/office/drawing/2014/main" id="{2F9D4997-51A7-F691-F40B-E7FA1B5627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28" name="Text Box 3036">
                        <a:extLst>
                          <a:ext uri="{FF2B5EF4-FFF2-40B4-BE49-F238E27FC236}">
                            <a16:creationId xmlns:a16="http://schemas.microsoft.com/office/drawing/2014/main" id="{DAE929F7-09EE-A081-5237-9F022810502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37" name="Text Box 3036">
                        <a:extLst>
                          <a:ext uri="{FF2B5EF4-FFF2-40B4-BE49-F238E27FC236}">
                            <a16:creationId xmlns:a16="http://schemas.microsoft.com/office/drawing/2014/main" id="{7AB527A2-CE94-2A38-97B2-B697374A2BE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39" name="Text Box 3036">
                        <a:extLst>
                          <a:ext uri="{FF2B5EF4-FFF2-40B4-BE49-F238E27FC236}">
                            <a16:creationId xmlns:a16="http://schemas.microsoft.com/office/drawing/2014/main" id="{60A23EFD-6076-A84F-6038-BE521C56902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86" name="Group 6685">
                      <a:extLst>
                        <a:ext uri="{FF2B5EF4-FFF2-40B4-BE49-F238E27FC236}">
                          <a16:creationId xmlns:a16="http://schemas.microsoft.com/office/drawing/2014/main" id="{60776484-9917-E54D-F3B9-5EE1F2F9379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16" name="Text Box 3036">
                        <a:extLst>
                          <a:ext uri="{FF2B5EF4-FFF2-40B4-BE49-F238E27FC236}">
                            <a16:creationId xmlns:a16="http://schemas.microsoft.com/office/drawing/2014/main" id="{581C4AC5-5F48-EE3D-F7C1-2998CFEB464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25" name="Text Box 3036">
                        <a:extLst>
                          <a:ext uri="{FF2B5EF4-FFF2-40B4-BE49-F238E27FC236}">
                            <a16:creationId xmlns:a16="http://schemas.microsoft.com/office/drawing/2014/main" id="{48C0DE11-ACFA-6C70-4AAE-12ED472CEF7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27" name="Text Box 3036">
                        <a:extLst>
                          <a:ext uri="{FF2B5EF4-FFF2-40B4-BE49-F238E27FC236}">
                            <a16:creationId xmlns:a16="http://schemas.microsoft.com/office/drawing/2014/main" id="{21AE46CB-9C1F-D788-9723-BA3A82D165E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87" name="Group 6686">
                      <a:extLst>
                        <a:ext uri="{FF2B5EF4-FFF2-40B4-BE49-F238E27FC236}">
                          <a16:creationId xmlns:a16="http://schemas.microsoft.com/office/drawing/2014/main" id="{B30071D4-0835-57B0-3A9F-443D9A0BF93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88" name="Text Box 3036">
                        <a:extLst>
                          <a:ext uri="{FF2B5EF4-FFF2-40B4-BE49-F238E27FC236}">
                            <a16:creationId xmlns:a16="http://schemas.microsoft.com/office/drawing/2014/main" id="{01A7BE60-559F-9886-52ED-7B928122195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13" name="Text Box 3036">
                        <a:extLst>
                          <a:ext uri="{FF2B5EF4-FFF2-40B4-BE49-F238E27FC236}">
                            <a16:creationId xmlns:a16="http://schemas.microsoft.com/office/drawing/2014/main" id="{6BE4BAAB-7F6D-17F7-E5E3-9FBFF492E41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15" name="Text Box 3036">
                        <a:extLst>
                          <a:ext uri="{FF2B5EF4-FFF2-40B4-BE49-F238E27FC236}">
                            <a16:creationId xmlns:a16="http://schemas.microsoft.com/office/drawing/2014/main" id="{5778EF68-777C-63C7-A05A-13B1D5C4F4C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677" name="FTU - longus colli inferior">
                    <a:extLst>
                      <a:ext uri="{FF2B5EF4-FFF2-40B4-BE49-F238E27FC236}">
                        <a16:creationId xmlns:a16="http://schemas.microsoft.com/office/drawing/2014/main" id="{11FACE4A-E24A-02B5-6DEA-B7CA83E7D8F9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6665" name="Text Box 3036">
                  <a:extLst>
                    <a:ext uri="{FF2B5EF4-FFF2-40B4-BE49-F238E27FC236}">
                      <a16:creationId xmlns:a16="http://schemas.microsoft.com/office/drawing/2014/main" id="{0DEFA190-9D61-DA2D-C1D1-C9FE0654AEA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6" name="Text Box 3036">
                  <a:extLst>
                    <a:ext uri="{FF2B5EF4-FFF2-40B4-BE49-F238E27FC236}">
                      <a16:creationId xmlns:a16="http://schemas.microsoft.com/office/drawing/2014/main" id="{A91170C9-CE67-F285-C068-1C0F21F8E4A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71" name="Text Box 3036">
                  <a:extLst>
                    <a:ext uri="{FF2B5EF4-FFF2-40B4-BE49-F238E27FC236}">
                      <a16:creationId xmlns:a16="http://schemas.microsoft.com/office/drawing/2014/main" id="{EC45BC46-D1B5-79C1-D9D0-EF1FB9692E3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103" name="FTU - geniohyoid">
                <a:extLst>
                  <a:ext uri="{FF2B5EF4-FFF2-40B4-BE49-F238E27FC236}">
                    <a16:creationId xmlns:a16="http://schemas.microsoft.com/office/drawing/2014/main" id="{B79589D4-13FD-A347-419F-59DE6A68BA50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6659" name="FTU - longus capitis">
                <a:extLst>
                  <a:ext uri="{FF2B5EF4-FFF2-40B4-BE49-F238E27FC236}">
                    <a16:creationId xmlns:a16="http://schemas.microsoft.com/office/drawing/2014/main" id="{981DCD83-110F-50FD-E99C-ED152EA084D3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2078" name="Text Box 3036">
              <a:extLst>
                <a:ext uri="{FF2B5EF4-FFF2-40B4-BE49-F238E27FC236}">
                  <a16:creationId xmlns:a16="http://schemas.microsoft.com/office/drawing/2014/main" id="{AB4BC262-9B7A-E5AB-945E-CC493B77215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9" name="Text Box 3036">
              <a:extLst>
                <a:ext uri="{FF2B5EF4-FFF2-40B4-BE49-F238E27FC236}">
                  <a16:creationId xmlns:a16="http://schemas.microsoft.com/office/drawing/2014/main" id="{1AD96A55-FFE9-4684-1D7F-86EDF373D89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88" name="Text Box 3036">
              <a:extLst>
                <a:ext uri="{FF2B5EF4-FFF2-40B4-BE49-F238E27FC236}">
                  <a16:creationId xmlns:a16="http://schemas.microsoft.com/office/drawing/2014/main" id="{B5952015-EB6F-DBFC-8EA1-2372EBB3FD6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90" name="Text Box 3036">
              <a:extLst>
                <a:ext uri="{FF2B5EF4-FFF2-40B4-BE49-F238E27FC236}">
                  <a16:creationId xmlns:a16="http://schemas.microsoft.com/office/drawing/2014/main" id="{00B1222A-1D1B-0790-B4CF-E4194BF3CE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91" name="Text Box 3036">
              <a:extLst>
                <a:ext uri="{FF2B5EF4-FFF2-40B4-BE49-F238E27FC236}">
                  <a16:creationId xmlns:a16="http://schemas.microsoft.com/office/drawing/2014/main" id="{48AD5915-33D1-E8D8-FC6D-9C6B089E0F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00" name="Text Box 3036">
              <a:extLst>
                <a:ext uri="{FF2B5EF4-FFF2-40B4-BE49-F238E27FC236}">
                  <a16:creationId xmlns:a16="http://schemas.microsoft.com/office/drawing/2014/main" id="{D2BD8B72-E73F-E718-0BC6-C05BAE3C0FF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86" name="Group 2185">
            <a:extLst>
              <a:ext uri="{FF2B5EF4-FFF2-40B4-BE49-F238E27FC236}">
                <a16:creationId xmlns:a16="http://schemas.microsoft.com/office/drawing/2014/main" id="{60D51E76-3997-0F7F-A7EE-2CFF63D9E5D5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2188" name="Group 2187">
              <a:extLst>
                <a:ext uri="{FF2B5EF4-FFF2-40B4-BE49-F238E27FC236}">
                  <a16:creationId xmlns:a16="http://schemas.microsoft.com/office/drawing/2014/main" id="{16941989-CCE4-3804-C1B8-E82932083D40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2214" name="Group 2213">
                <a:extLst>
                  <a:ext uri="{FF2B5EF4-FFF2-40B4-BE49-F238E27FC236}">
                    <a16:creationId xmlns:a16="http://schemas.microsoft.com/office/drawing/2014/main" id="{659FEE38-ED14-8FC2-064A-8C39B16DA8AF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2226" name="Group 2225">
                  <a:extLst>
                    <a:ext uri="{FF2B5EF4-FFF2-40B4-BE49-F238E27FC236}">
                      <a16:creationId xmlns:a16="http://schemas.microsoft.com/office/drawing/2014/main" id="{1F0A5E9A-A5E9-ECC1-9C79-387837C671F3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2237" name="Group 2236">
                    <a:extLst>
                      <a:ext uri="{FF2B5EF4-FFF2-40B4-BE49-F238E27FC236}">
                        <a16:creationId xmlns:a16="http://schemas.microsoft.com/office/drawing/2014/main" id="{2111C3F4-8EF5-D814-AD45-B2230BE3580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2250" name="Group 2249">
                      <a:extLst>
                        <a:ext uri="{FF2B5EF4-FFF2-40B4-BE49-F238E27FC236}">
                          <a16:creationId xmlns:a16="http://schemas.microsoft.com/office/drawing/2014/main" id="{87E6F7E9-36C8-BF69-821B-2F76DA1E58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2332" name="Group 2331">
                        <a:extLst>
                          <a:ext uri="{FF2B5EF4-FFF2-40B4-BE49-F238E27FC236}">
                            <a16:creationId xmlns:a16="http://schemas.microsoft.com/office/drawing/2014/main" id="{8BA7115A-3260-87AA-AFEB-65AD28A4810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2404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1CEE82A5-3B53-B6BA-3FBD-8949FFE632A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2429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F78AEED0-B754-02EE-5560-4712F3FDFC5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2430" name="FTU - mylohyoid">
                            <a:extLst>
                              <a:ext uri="{FF2B5EF4-FFF2-40B4-BE49-F238E27FC236}">
                                <a16:creationId xmlns:a16="http://schemas.microsoft.com/office/drawing/2014/main" id="{4FE1CC4D-B04E-AD8B-35B4-6F4FA7078E6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2427" name="FTU - mylohyoid">
                          <a:extLst>
                            <a:ext uri="{FF2B5EF4-FFF2-40B4-BE49-F238E27FC236}">
                              <a16:creationId xmlns:a16="http://schemas.microsoft.com/office/drawing/2014/main" id="{76BFE142-CF3E-2069-8E71-B513E49BFAD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2334" name="FTU - mylohyoid">
                        <a:extLst>
                          <a:ext uri="{FF2B5EF4-FFF2-40B4-BE49-F238E27FC236}">
                            <a16:creationId xmlns:a16="http://schemas.microsoft.com/office/drawing/2014/main" id="{66A604AA-038C-48FD-ED71-9D85995E3A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35" name="FTU - digastric">
                        <a:extLst>
                          <a:ext uri="{FF2B5EF4-FFF2-40B4-BE49-F238E27FC236}">
                            <a16:creationId xmlns:a16="http://schemas.microsoft.com/office/drawing/2014/main" id="{E739C243-FFCF-67A5-2544-F6B6EE6EAA1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44" name="FTU - geniohyoid">
                        <a:extLst>
                          <a:ext uri="{FF2B5EF4-FFF2-40B4-BE49-F238E27FC236}">
                            <a16:creationId xmlns:a16="http://schemas.microsoft.com/office/drawing/2014/main" id="{F3DE75F1-E535-AFBD-9A8C-CF94DC137E6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46" name="FTU - longus capitis">
                        <a:extLst>
                          <a:ext uri="{FF2B5EF4-FFF2-40B4-BE49-F238E27FC236}">
                            <a16:creationId xmlns:a16="http://schemas.microsoft.com/office/drawing/2014/main" id="{DE516F7D-466B-F9C4-C76A-D4B2C5A841C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47" name="FTU - longus colli inferior">
                        <a:extLst>
                          <a:ext uri="{FF2B5EF4-FFF2-40B4-BE49-F238E27FC236}">
                            <a16:creationId xmlns:a16="http://schemas.microsoft.com/office/drawing/2014/main" id="{D609084E-312C-B79C-6529-CAA5F86B15F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56" name="FTU - longus colli inferior">
                        <a:extLst>
                          <a:ext uri="{FF2B5EF4-FFF2-40B4-BE49-F238E27FC236}">
                            <a16:creationId xmlns:a16="http://schemas.microsoft.com/office/drawing/2014/main" id="{DBF5A226-AA62-9B4A-7972-5494284201E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58" name="FTU - mylohyoid">
                        <a:extLst>
                          <a:ext uri="{FF2B5EF4-FFF2-40B4-BE49-F238E27FC236}">
                            <a16:creationId xmlns:a16="http://schemas.microsoft.com/office/drawing/2014/main" id="{451B8D92-B39C-590B-FF9E-63EC51F813A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59" name="FTU - digastric">
                        <a:extLst>
                          <a:ext uri="{FF2B5EF4-FFF2-40B4-BE49-F238E27FC236}">
                            <a16:creationId xmlns:a16="http://schemas.microsoft.com/office/drawing/2014/main" id="{C798FAA7-1E3D-9815-AA36-008E1830E5C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68" name="FTU - geniohyoid">
                        <a:extLst>
                          <a:ext uri="{FF2B5EF4-FFF2-40B4-BE49-F238E27FC236}">
                            <a16:creationId xmlns:a16="http://schemas.microsoft.com/office/drawing/2014/main" id="{F1377B90-2334-1424-F45F-EBECC323EC7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70" name="FTU - longus capitis">
                        <a:extLst>
                          <a:ext uri="{FF2B5EF4-FFF2-40B4-BE49-F238E27FC236}">
                            <a16:creationId xmlns:a16="http://schemas.microsoft.com/office/drawing/2014/main" id="{71EC2813-AD5C-00AF-FED5-7AF2BAA494A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71" name="FTU - longus colli inferior">
                        <a:extLst>
                          <a:ext uri="{FF2B5EF4-FFF2-40B4-BE49-F238E27FC236}">
                            <a16:creationId xmlns:a16="http://schemas.microsoft.com/office/drawing/2014/main" id="{C6FACFB6-FC94-3B1B-516D-6F45A34E287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401" name="FTU - longus colli inferior">
                        <a:extLst>
                          <a:ext uri="{FF2B5EF4-FFF2-40B4-BE49-F238E27FC236}">
                            <a16:creationId xmlns:a16="http://schemas.microsoft.com/office/drawing/2014/main" id="{FC71F56A-7031-31B1-EEC6-54B02045F17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403" name="FTU - mylohyoid">
                        <a:extLst>
                          <a:ext uri="{FF2B5EF4-FFF2-40B4-BE49-F238E27FC236}">
                            <a16:creationId xmlns:a16="http://schemas.microsoft.com/office/drawing/2014/main" id="{FA1AEF85-C076-17D0-E326-6E550989457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2259" name="Text Box 3036">
                      <a:extLst>
                        <a:ext uri="{FF2B5EF4-FFF2-40B4-BE49-F238E27FC236}">
                          <a16:creationId xmlns:a16="http://schemas.microsoft.com/office/drawing/2014/main" id="{C2A654DC-0DEA-BCFF-3370-A33054E4385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61" name="Text Box 3036">
                      <a:extLst>
                        <a:ext uri="{FF2B5EF4-FFF2-40B4-BE49-F238E27FC236}">
                          <a16:creationId xmlns:a16="http://schemas.microsoft.com/office/drawing/2014/main" id="{405EB2F0-169B-1AED-93C0-AECDD1D94C6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62" name="Text Box 3036">
                      <a:extLst>
                        <a:ext uri="{FF2B5EF4-FFF2-40B4-BE49-F238E27FC236}">
                          <a16:creationId xmlns:a16="http://schemas.microsoft.com/office/drawing/2014/main" id="{10844E68-79F1-3ECF-C75F-C4E3F24720D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71" name="Text Box 3036">
                      <a:extLst>
                        <a:ext uri="{FF2B5EF4-FFF2-40B4-BE49-F238E27FC236}">
                          <a16:creationId xmlns:a16="http://schemas.microsoft.com/office/drawing/2014/main" id="{93B3149F-4001-8DED-C442-902040B2571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73" name="Text Box 3036">
                      <a:extLst>
                        <a:ext uri="{FF2B5EF4-FFF2-40B4-BE49-F238E27FC236}">
                          <a16:creationId xmlns:a16="http://schemas.microsoft.com/office/drawing/2014/main" id="{C25A9D7F-C9E9-8713-5C35-F2B0EC3F693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74" name="Text Box 3036">
                      <a:extLst>
                        <a:ext uri="{FF2B5EF4-FFF2-40B4-BE49-F238E27FC236}">
                          <a16:creationId xmlns:a16="http://schemas.microsoft.com/office/drawing/2014/main" id="{730BE7C7-113A-C188-6404-0476C952732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84" name="Text Box 3036">
                      <a:extLst>
                        <a:ext uri="{FF2B5EF4-FFF2-40B4-BE49-F238E27FC236}">
                          <a16:creationId xmlns:a16="http://schemas.microsoft.com/office/drawing/2014/main" id="{5BF9C87F-131B-252F-FF74-AF806E879BD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86" name="Text Box 3036">
                      <a:extLst>
                        <a:ext uri="{FF2B5EF4-FFF2-40B4-BE49-F238E27FC236}">
                          <a16:creationId xmlns:a16="http://schemas.microsoft.com/office/drawing/2014/main" id="{F8E0B3B0-FE76-7263-7433-D4EEF6CCB4F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87" name="Text Box 3036">
                      <a:extLst>
                        <a:ext uri="{FF2B5EF4-FFF2-40B4-BE49-F238E27FC236}">
                          <a16:creationId xmlns:a16="http://schemas.microsoft.com/office/drawing/2014/main" id="{64D10631-A802-47EA-4677-5F705AED565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96" name="Text Box 3036">
                      <a:extLst>
                        <a:ext uri="{FF2B5EF4-FFF2-40B4-BE49-F238E27FC236}">
                          <a16:creationId xmlns:a16="http://schemas.microsoft.com/office/drawing/2014/main" id="{AE7F94A6-AC0D-1EB1-CE5D-44E9EB43CC2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98" name="Text Box 3036">
                      <a:extLst>
                        <a:ext uri="{FF2B5EF4-FFF2-40B4-BE49-F238E27FC236}">
                          <a16:creationId xmlns:a16="http://schemas.microsoft.com/office/drawing/2014/main" id="{0B846186-5F50-9124-CCAA-123EF801A75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99" name="Text Box 3036">
                      <a:extLst>
                        <a:ext uri="{FF2B5EF4-FFF2-40B4-BE49-F238E27FC236}">
                          <a16:creationId xmlns:a16="http://schemas.microsoft.com/office/drawing/2014/main" id="{2AF4EE24-A297-D3BE-1CBA-D3465D0D5FE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08" name="Text Box 3036">
                      <a:extLst>
                        <a:ext uri="{FF2B5EF4-FFF2-40B4-BE49-F238E27FC236}">
                          <a16:creationId xmlns:a16="http://schemas.microsoft.com/office/drawing/2014/main" id="{DE3131C8-4A53-64EB-D684-81566D9AB79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10" name="Text Box 3036">
                      <a:extLst>
                        <a:ext uri="{FF2B5EF4-FFF2-40B4-BE49-F238E27FC236}">
                          <a16:creationId xmlns:a16="http://schemas.microsoft.com/office/drawing/2014/main" id="{3BD96CE5-D7F7-3F86-06EE-9F4175CAE80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11" name="Text Box 3036">
                      <a:extLst>
                        <a:ext uri="{FF2B5EF4-FFF2-40B4-BE49-F238E27FC236}">
                          <a16:creationId xmlns:a16="http://schemas.microsoft.com/office/drawing/2014/main" id="{1867F18F-2A24-3215-2A4C-F621BBD151B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20" name="Text Box 3036">
                      <a:extLst>
                        <a:ext uri="{FF2B5EF4-FFF2-40B4-BE49-F238E27FC236}">
                          <a16:creationId xmlns:a16="http://schemas.microsoft.com/office/drawing/2014/main" id="{6077ED3A-314C-6015-0062-E9C71179402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22" name="Text Box 3036">
                      <a:extLst>
                        <a:ext uri="{FF2B5EF4-FFF2-40B4-BE49-F238E27FC236}">
                          <a16:creationId xmlns:a16="http://schemas.microsoft.com/office/drawing/2014/main" id="{A1203238-27D3-ECF5-0AF5-6110C673C75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23" name="Text Box 3036">
                      <a:extLst>
                        <a:ext uri="{FF2B5EF4-FFF2-40B4-BE49-F238E27FC236}">
                          <a16:creationId xmlns:a16="http://schemas.microsoft.com/office/drawing/2014/main" id="{4C5FCD7D-DD33-B456-1D34-3A4C44362E6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238" name="Text Box 3036">
                    <a:extLst>
                      <a:ext uri="{FF2B5EF4-FFF2-40B4-BE49-F238E27FC236}">
                        <a16:creationId xmlns:a16="http://schemas.microsoft.com/office/drawing/2014/main" id="{C452B118-9F56-3124-C165-53D15E6DE12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84" name="Text Box 3036">
                    <a:extLst>
                      <a:ext uri="{FF2B5EF4-FFF2-40B4-BE49-F238E27FC236}">
                        <a16:creationId xmlns:a16="http://schemas.microsoft.com/office/drawing/2014/main" id="{38EF11EF-864E-F66E-B915-8837DCC462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87" name="Text Box 3036">
                    <a:extLst>
                      <a:ext uri="{FF2B5EF4-FFF2-40B4-BE49-F238E27FC236}">
                        <a16:creationId xmlns:a16="http://schemas.microsoft.com/office/drawing/2014/main" id="{6D1B458B-E508-315C-3431-DB8600B381C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88" name="Text Box 3036">
                    <a:extLst>
                      <a:ext uri="{FF2B5EF4-FFF2-40B4-BE49-F238E27FC236}">
                        <a16:creationId xmlns:a16="http://schemas.microsoft.com/office/drawing/2014/main" id="{6253E094-9CB4-262E-E3BB-0B0E4CDC73D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93" name="Text Box 3036">
                    <a:extLst>
                      <a:ext uri="{FF2B5EF4-FFF2-40B4-BE49-F238E27FC236}">
                        <a16:creationId xmlns:a16="http://schemas.microsoft.com/office/drawing/2014/main" id="{F5F49AC6-5DA5-6B57-35D0-69AE26C513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98" name="Text Box 3036">
                    <a:extLst>
                      <a:ext uri="{FF2B5EF4-FFF2-40B4-BE49-F238E27FC236}">
                        <a16:creationId xmlns:a16="http://schemas.microsoft.com/office/drawing/2014/main" id="{024DAAFA-CD73-1198-E405-CF178B9E5D5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00" name="Text Box 3036">
                    <a:extLst>
                      <a:ext uri="{FF2B5EF4-FFF2-40B4-BE49-F238E27FC236}">
                        <a16:creationId xmlns:a16="http://schemas.microsoft.com/office/drawing/2014/main" id="{71371AC9-981E-4A96-AE8F-27A0EEBD6A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16" name="Text Box 3036">
                    <a:extLst>
                      <a:ext uri="{FF2B5EF4-FFF2-40B4-BE49-F238E27FC236}">
                        <a16:creationId xmlns:a16="http://schemas.microsoft.com/office/drawing/2014/main" id="{29446A58-7E15-5575-3425-E1CC8B90A6D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17" name="Text Box 3036">
                    <a:extLst>
                      <a:ext uri="{FF2B5EF4-FFF2-40B4-BE49-F238E27FC236}">
                        <a16:creationId xmlns:a16="http://schemas.microsoft.com/office/drawing/2014/main" id="{4C192E3C-FA74-7D7F-76E6-1983C6B4C2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1" name="Text Box 3036">
                    <a:extLst>
                      <a:ext uri="{FF2B5EF4-FFF2-40B4-BE49-F238E27FC236}">
                        <a16:creationId xmlns:a16="http://schemas.microsoft.com/office/drawing/2014/main" id="{89E1C640-FC13-F997-7D61-43BEE36573F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2" name="Text Box 3036">
                    <a:extLst>
                      <a:ext uri="{FF2B5EF4-FFF2-40B4-BE49-F238E27FC236}">
                        <a16:creationId xmlns:a16="http://schemas.microsoft.com/office/drawing/2014/main" id="{D5B8CDBB-5732-FC02-513F-E9A1526AF5A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3" name="Text Box 3036">
                    <a:extLst>
                      <a:ext uri="{FF2B5EF4-FFF2-40B4-BE49-F238E27FC236}">
                        <a16:creationId xmlns:a16="http://schemas.microsoft.com/office/drawing/2014/main" id="{7BC06EC2-070F-3213-1A23-CBA44C90464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4" name="Text Box 3036">
                    <a:extLst>
                      <a:ext uri="{FF2B5EF4-FFF2-40B4-BE49-F238E27FC236}">
                        <a16:creationId xmlns:a16="http://schemas.microsoft.com/office/drawing/2014/main" id="{7D055A88-8993-7FD1-489B-756DAA54379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6" name="Text Box 3036">
                    <a:extLst>
                      <a:ext uri="{FF2B5EF4-FFF2-40B4-BE49-F238E27FC236}">
                        <a16:creationId xmlns:a16="http://schemas.microsoft.com/office/drawing/2014/main" id="{31E684B8-33DE-7BBE-FE6B-48B377AF0D7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2" name="Text Box 3036">
                    <a:extLst>
                      <a:ext uri="{FF2B5EF4-FFF2-40B4-BE49-F238E27FC236}">
                        <a16:creationId xmlns:a16="http://schemas.microsoft.com/office/drawing/2014/main" id="{5ADEA316-D135-3698-BFC7-55B1AD9B41E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3" name="Text Box 3036">
                    <a:extLst>
                      <a:ext uri="{FF2B5EF4-FFF2-40B4-BE49-F238E27FC236}">
                        <a16:creationId xmlns:a16="http://schemas.microsoft.com/office/drawing/2014/main" id="{BBEE2783-D848-54E7-A1D3-EA9594EA28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7" name="Text Box 3036">
                    <a:extLst>
                      <a:ext uri="{FF2B5EF4-FFF2-40B4-BE49-F238E27FC236}">
                        <a16:creationId xmlns:a16="http://schemas.microsoft.com/office/drawing/2014/main" id="{0C01F37E-6918-7B4E-BD86-56D6D4CEA4F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8" name="Text Box 3036">
                    <a:extLst>
                      <a:ext uri="{FF2B5EF4-FFF2-40B4-BE49-F238E27FC236}">
                        <a16:creationId xmlns:a16="http://schemas.microsoft.com/office/drawing/2014/main" id="{2AF0AAC5-D2E8-E794-DFAC-153DA8C3F24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9" name="Text Box 3036">
                    <a:extLst>
                      <a:ext uri="{FF2B5EF4-FFF2-40B4-BE49-F238E27FC236}">
                        <a16:creationId xmlns:a16="http://schemas.microsoft.com/office/drawing/2014/main" id="{96F620D4-15E3-D82C-3632-5D5C6934E02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40" name="Text Box 3036">
                    <a:extLst>
                      <a:ext uri="{FF2B5EF4-FFF2-40B4-BE49-F238E27FC236}">
                        <a16:creationId xmlns:a16="http://schemas.microsoft.com/office/drawing/2014/main" id="{3DC76D81-852C-04EF-19D8-95C8429A82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42" name="Text Box 3036">
                    <a:extLst>
                      <a:ext uri="{FF2B5EF4-FFF2-40B4-BE49-F238E27FC236}">
                        <a16:creationId xmlns:a16="http://schemas.microsoft.com/office/drawing/2014/main" id="{2C2EC734-F27E-6891-BC8A-705F3FBE7EA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47" name="Text Box 3036">
                    <a:extLst>
                      <a:ext uri="{FF2B5EF4-FFF2-40B4-BE49-F238E27FC236}">
                        <a16:creationId xmlns:a16="http://schemas.microsoft.com/office/drawing/2014/main" id="{A38624C4-C706-E395-9539-D85CC693B89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49" name="Text Box 3036">
                    <a:extLst>
                      <a:ext uri="{FF2B5EF4-FFF2-40B4-BE49-F238E27FC236}">
                        <a16:creationId xmlns:a16="http://schemas.microsoft.com/office/drawing/2014/main" id="{B6771155-C3F5-F070-A0DC-3AB7F417B4A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235" name="Text Box 3036">
                  <a:extLst>
                    <a:ext uri="{FF2B5EF4-FFF2-40B4-BE49-F238E27FC236}">
                      <a16:creationId xmlns:a16="http://schemas.microsoft.com/office/drawing/2014/main" id="{FEF1741E-D143-FEC6-378A-96B401CBD74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223" name="FTU - mylohyoid">
                <a:extLst>
                  <a:ext uri="{FF2B5EF4-FFF2-40B4-BE49-F238E27FC236}">
                    <a16:creationId xmlns:a16="http://schemas.microsoft.com/office/drawing/2014/main" id="{699CFD12-FFE7-B86A-6A31-87C76951EB5E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2225" name="FTU - mylohyoid">
                <a:extLst>
                  <a:ext uri="{FF2B5EF4-FFF2-40B4-BE49-F238E27FC236}">
                    <a16:creationId xmlns:a16="http://schemas.microsoft.com/office/drawing/2014/main" id="{8E543B3C-7D48-8E84-F269-3B8ECAB63695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2189" name="Text Box 3036">
              <a:extLst>
                <a:ext uri="{FF2B5EF4-FFF2-40B4-BE49-F238E27FC236}">
                  <a16:creationId xmlns:a16="http://schemas.microsoft.com/office/drawing/2014/main" id="{9A2BAB05-38A2-925C-94FA-9182B0F885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8" name="Text Box 3036">
              <a:extLst>
                <a:ext uri="{FF2B5EF4-FFF2-40B4-BE49-F238E27FC236}">
                  <a16:creationId xmlns:a16="http://schemas.microsoft.com/office/drawing/2014/main" id="{C1F6984C-F35B-567F-8CF3-89F406CF9D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00" name="Text Box 3036">
              <a:extLst>
                <a:ext uri="{FF2B5EF4-FFF2-40B4-BE49-F238E27FC236}">
                  <a16:creationId xmlns:a16="http://schemas.microsoft.com/office/drawing/2014/main" id="{C52ED224-984F-C5ED-3C96-BA7C282D35A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01" name="Text Box 3036">
              <a:extLst>
                <a:ext uri="{FF2B5EF4-FFF2-40B4-BE49-F238E27FC236}">
                  <a16:creationId xmlns:a16="http://schemas.microsoft.com/office/drawing/2014/main" id="{B1BE49DF-CF70-55A0-E977-9303278E7D1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1" name="Text Box 3036">
              <a:extLst>
                <a:ext uri="{FF2B5EF4-FFF2-40B4-BE49-F238E27FC236}">
                  <a16:creationId xmlns:a16="http://schemas.microsoft.com/office/drawing/2014/main" id="{B855B32D-1445-7D3A-C80A-B54C936AB4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3" name="Text Box 3036">
              <a:extLst>
                <a:ext uri="{FF2B5EF4-FFF2-40B4-BE49-F238E27FC236}">
                  <a16:creationId xmlns:a16="http://schemas.microsoft.com/office/drawing/2014/main" id="{56437BC8-7312-F8FA-4325-85396459DB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79374</TotalTime>
  <Words>2513</Words>
  <Application>Microsoft Office PowerPoint</Application>
  <PresentationFormat>Custom</PresentationFormat>
  <Paragraphs>2161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564</cp:revision>
  <dcterms:created xsi:type="dcterms:W3CDTF">2022-02-14T03:56:44Z</dcterms:created>
  <dcterms:modified xsi:type="dcterms:W3CDTF">2023-03-01T00:31:57Z</dcterms:modified>
</cp:coreProperties>
</file>