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C"/>
    <a:srgbClr val="0070C0"/>
    <a:srgbClr val="93FFFF"/>
    <a:srgbClr val="FF66FF"/>
    <a:srgbClr val="FF00FF"/>
    <a:srgbClr val="FFD966"/>
    <a:srgbClr val="FFFFFF"/>
    <a:srgbClr val="FFF2CC"/>
    <a:srgbClr val="FF99CC"/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3" autoAdjust="0"/>
    <p:restoredTop sz="94660"/>
  </p:normalViewPr>
  <p:slideViewPr>
    <p:cSldViewPr snapToGrid="0">
      <p:cViewPr varScale="1">
        <p:scale>
          <a:sx n="35" d="100"/>
          <a:sy n="35" d="100"/>
        </p:scale>
        <p:origin x="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arynx" TargetMode="External"/><Relationship Id="rId2" Type="http://schemas.openxmlformats.org/officeDocument/2006/relationships/hyperlink" Target="https://en.wikipedia.org/wiki/Ureter" TargetMode="External"/><Relationship Id="rId16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v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57742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en.wikipedia.org/wiki/Lung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https://en.wikipedia.org/wiki/Trachea" TargetMode="External"/><Relationship Id="rId75" Type="http://schemas.openxmlformats.org/officeDocument/2006/relationships/hyperlink" Target="https://en.wikipedia.org/wiki/Barorecepto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www.ncbi.nlm.nih.gov/books/NBK537353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BK537223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www.ncbi.nlm.nih.gov/books/NBK44807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0" name="BLOCK">
            <a:extLst>
              <a:ext uri="{FF2B5EF4-FFF2-40B4-BE49-F238E27FC236}">
                <a16:creationId xmlns:a16="http://schemas.microsoft.com/office/drawing/2014/main" id="{41C728AB-94CB-59D5-FBEE-12195D9E5B1F}"/>
              </a:ext>
            </a:extLst>
          </p:cNvPr>
          <p:cNvGrpSpPr/>
          <p:nvPr/>
        </p:nvGrpSpPr>
        <p:grpSpPr>
          <a:xfrm>
            <a:off x="1313150" y="3192510"/>
            <a:ext cx="40486536" cy="21755023"/>
            <a:chOff x="1313150" y="3192510"/>
            <a:chExt cx="40486536" cy="21755023"/>
          </a:xfrm>
        </p:grpSpPr>
        <p:grpSp>
          <p:nvGrpSpPr>
            <p:cNvPr id="5" name="block - brain and nervous system">
              <a:extLst>
                <a:ext uri="{FF2B5EF4-FFF2-40B4-BE49-F238E27FC236}">
                  <a16:creationId xmlns:a16="http://schemas.microsoft.com/office/drawing/2014/main" id="{75FA7184-5D13-AE7D-6876-8B3F7DCEEC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21859" y="3192510"/>
              <a:ext cx="40356901" cy="18126732"/>
              <a:chOff x="178864" y="3192510"/>
              <a:chExt cx="40356901" cy="18126732"/>
            </a:xfrm>
          </p:grpSpPr>
          <p:sp>
            <p:nvSpPr>
              <p:cNvPr id="2" name="Text Box 3056">
                <a:extLst>
                  <a:ext uri="{FF2B5EF4-FFF2-40B4-BE49-F238E27FC236}">
                    <a16:creationId xmlns:a16="http://schemas.microsoft.com/office/drawing/2014/main" id="{DD1F8727-D191-496B-23DA-4863A2995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16315" y="3192510"/>
                <a:ext cx="9789217" cy="181267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9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BRAIN &amp; NERVOUS SYSTEM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 Box 3056">
                <a:extLst>
                  <a:ext uri="{FF2B5EF4-FFF2-40B4-BE49-F238E27FC236}">
                    <a16:creationId xmlns:a16="http://schemas.microsoft.com/office/drawing/2014/main" id="{47DEBFBC-B278-5F9B-D2FD-AB5E3B914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64" y="3195564"/>
                <a:ext cx="18684000" cy="15304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3056">
                <a:extLst>
                  <a:ext uri="{FF2B5EF4-FFF2-40B4-BE49-F238E27FC236}">
                    <a16:creationId xmlns:a16="http://schemas.microsoft.com/office/drawing/2014/main" id="{76091671-1DCF-0BB6-FB42-57F760CD4D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55765" y="3195565"/>
                <a:ext cx="15480000" cy="152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block - cardiorespiratory system">
              <a:extLst>
                <a:ext uri="{FF2B5EF4-FFF2-40B4-BE49-F238E27FC236}">
                  <a16:creationId xmlns:a16="http://schemas.microsoft.com/office/drawing/2014/main" id="{4F47510C-5730-4CE7-007A-F2772C2F37AC}"/>
                </a:ext>
              </a:extLst>
            </p:cNvPr>
            <p:cNvSpPr txBox="1">
              <a:spLocks/>
            </p:cNvSpPr>
            <p:nvPr/>
          </p:nvSpPr>
          <p:spPr>
            <a:xfrm>
              <a:off x="10549126" y="4790457"/>
              <a:ext cx="4320000" cy="19836000"/>
            </a:xfrm>
            <a:prstGeom prst="rect">
              <a:avLst/>
            </a:prstGeom>
            <a:solidFill>
              <a:srgbClr val="FFA3A3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CARDIORESPIRATORY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block - digestive system">
              <a:extLst>
                <a:ext uri="{FF2B5EF4-FFF2-40B4-BE49-F238E27FC236}">
                  <a16:creationId xmlns:a16="http://schemas.microsoft.com/office/drawing/2014/main" id="{8CD2905D-5246-5435-E307-70E9CE63B34A}"/>
                </a:ext>
              </a:extLst>
            </p:cNvPr>
            <p:cNvSpPr txBox="1">
              <a:spLocks/>
            </p:cNvSpPr>
            <p:nvPr/>
          </p:nvSpPr>
          <p:spPr>
            <a:xfrm>
              <a:off x="15320016" y="4790458"/>
              <a:ext cx="4104000" cy="165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DIGESTIVE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block - urinary system">
              <a:extLst>
                <a:ext uri="{FF2B5EF4-FFF2-40B4-BE49-F238E27FC236}">
                  <a16:creationId xmlns:a16="http://schemas.microsoft.com/office/drawing/2014/main" id="{58B73997-3BD4-56A0-5764-814C42075A07}"/>
                </a:ext>
              </a:extLst>
            </p:cNvPr>
            <p:cNvSpPr txBox="1">
              <a:spLocks/>
            </p:cNvSpPr>
            <p:nvPr/>
          </p:nvSpPr>
          <p:spPr>
            <a:xfrm>
              <a:off x="30287503" y="13327363"/>
              <a:ext cx="1440000" cy="8012359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URINARY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block - immmune system">
              <a:extLst>
                <a:ext uri="{FF2B5EF4-FFF2-40B4-BE49-F238E27FC236}">
                  <a16:creationId xmlns:a16="http://schemas.microsoft.com/office/drawing/2014/main" id="{871E6A8A-A2E3-CE25-DC03-F98888E459C3}"/>
                </a:ext>
              </a:extLst>
            </p:cNvPr>
            <p:cNvSpPr txBox="1">
              <a:spLocks/>
            </p:cNvSpPr>
            <p:nvPr/>
          </p:nvSpPr>
          <p:spPr>
            <a:xfrm>
              <a:off x="3295353" y="4790458"/>
              <a:ext cx="1440000" cy="165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IMMUNE SYSTEM</a:t>
              </a:r>
            </a:p>
          </p:txBody>
        </p:sp>
        <p:sp>
          <p:nvSpPr>
            <p:cNvPr id="10" name="block - special sense organs">
              <a:extLst>
                <a:ext uri="{FF2B5EF4-FFF2-40B4-BE49-F238E27FC236}">
                  <a16:creationId xmlns:a16="http://schemas.microsoft.com/office/drawing/2014/main" id="{0B3E4206-1918-9152-16DE-93538782C335}"/>
                </a:ext>
              </a:extLst>
            </p:cNvPr>
            <p:cNvSpPr txBox="1">
              <a:spLocks/>
            </p:cNvSpPr>
            <p:nvPr/>
          </p:nvSpPr>
          <p:spPr>
            <a:xfrm>
              <a:off x="30290318" y="4790458"/>
              <a:ext cx="1440000" cy="846924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SPECIAL SENSES</a:t>
              </a:r>
            </a:p>
          </p:txBody>
        </p:sp>
        <p:sp>
          <p:nvSpPr>
            <p:cNvPr id="11" name="block - endocrine system">
              <a:extLst>
                <a:ext uri="{FF2B5EF4-FFF2-40B4-BE49-F238E27FC236}">
                  <a16:creationId xmlns:a16="http://schemas.microsoft.com/office/drawing/2014/main" id="{1AC7FB3C-70E6-3D77-C5EA-4C94489E9E2C}"/>
                </a:ext>
              </a:extLst>
            </p:cNvPr>
            <p:cNvSpPr txBox="1">
              <a:spLocks/>
            </p:cNvSpPr>
            <p:nvPr/>
          </p:nvSpPr>
          <p:spPr>
            <a:xfrm>
              <a:off x="1316408" y="4790458"/>
              <a:ext cx="1440000" cy="165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block - reproductive system male">
              <a:extLst>
                <a:ext uri="{FF2B5EF4-FFF2-40B4-BE49-F238E27FC236}">
                  <a16:creationId xmlns:a16="http://schemas.microsoft.com/office/drawing/2014/main" id="{D8ADCA78-2017-EFDE-1CC6-13608FC0DD8C}"/>
                </a:ext>
              </a:extLst>
            </p:cNvPr>
            <p:cNvSpPr txBox="1">
              <a:spLocks/>
            </p:cNvSpPr>
            <p:nvPr/>
          </p:nvSpPr>
          <p:spPr>
            <a:xfrm>
              <a:off x="38263074" y="4790457"/>
              <a:ext cx="1440000" cy="16560000"/>
            </a:xfrm>
            <a:prstGeom prst="rect">
              <a:avLst/>
            </a:prstGeom>
            <a:solidFill>
              <a:srgbClr val="F0E1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block - reproductive system female">
              <a:extLst>
                <a:ext uri="{FF2B5EF4-FFF2-40B4-BE49-F238E27FC236}">
                  <a16:creationId xmlns:a16="http://schemas.microsoft.com/office/drawing/2014/main" id="{8D0B6163-CBB4-B8BA-6534-B4C308A5EDA3}"/>
                </a:ext>
              </a:extLst>
            </p:cNvPr>
            <p:cNvSpPr txBox="1">
              <a:spLocks/>
            </p:cNvSpPr>
            <p:nvPr/>
          </p:nvSpPr>
          <p:spPr>
            <a:xfrm>
              <a:off x="40244752" y="4790458"/>
              <a:ext cx="1440000" cy="16560000"/>
            </a:xfrm>
            <a:prstGeom prst="rect">
              <a:avLst/>
            </a:prstGeom>
            <a:solidFill>
              <a:srgbClr val="E2C5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block - MSK system">
              <a:extLst>
                <a:ext uri="{FF2B5EF4-FFF2-40B4-BE49-F238E27FC236}">
                  <a16:creationId xmlns:a16="http://schemas.microsoft.com/office/drawing/2014/main" id="{494DDFF6-17BD-A428-DB9A-88607E7DCCB6}"/>
                </a:ext>
              </a:extLst>
            </p:cNvPr>
            <p:cNvGrpSpPr/>
            <p:nvPr/>
          </p:nvGrpSpPr>
          <p:grpSpPr>
            <a:xfrm>
              <a:off x="7151258" y="4790458"/>
              <a:ext cx="30558358" cy="19836000"/>
              <a:chOff x="6008263" y="4790458"/>
              <a:chExt cx="30558358" cy="19836000"/>
            </a:xfrm>
          </p:grpSpPr>
          <p:sp>
            <p:nvSpPr>
              <p:cNvPr id="12" name="Text Box 3056">
                <a:extLst>
                  <a:ext uri="{FF2B5EF4-FFF2-40B4-BE49-F238E27FC236}">
                    <a16:creationId xmlns:a16="http://schemas.microsoft.com/office/drawing/2014/main" id="{D40B16CB-3C44-03BF-802D-A9BA637110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6621" y="4790458"/>
                <a:ext cx="540000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3056">
                <a:extLst>
                  <a:ext uri="{FF2B5EF4-FFF2-40B4-BE49-F238E27FC236}">
                    <a16:creationId xmlns:a16="http://schemas.microsoft.com/office/drawing/2014/main" id="{99F98A1A-A4E1-9470-0661-C552C2264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263" y="4790458"/>
                <a:ext cx="298557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block - naso-oral-pharyngeal system">
              <a:extLst>
                <a:ext uri="{FF2B5EF4-FFF2-40B4-BE49-F238E27FC236}">
                  <a16:creationId xmlns:a16="http://schemas.microsoft.com/office/drawing/2014/main" id="{99041262-5243-689B-7ED9-BF692157A023}"/>
                </a:ext>
              </a:extLst>
            </p:cNvPr>
            <p:cNvSpPr txBox="1">
              <a:spLocks/>
            </p:cNvSpPr>
            <p:nvPr/>
          </p:nvSpPr>
          <p:spPr>
            <a:xfrm>
              <a:off x="13325797" y="4911413"/>
              <a:ext cx="6089014" cy="1152005"/>
            </a:xfrm>
            <a:prstGeom prst="rect">
              <a:avLst/>
            </a:prstGeom>
            <a:gradFill flip="none" rotWithShape="1">
              <a:gsLst>
                <a:gs pos="0">
                  <a:srgbClr val="FFA3A3"/>
                </a:gs>
                <a:gs pos="100000">
                  <a:srgbClr val="E6CF8A"/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NASO-ORAL-PHARYNGEAL SYSTEM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B2E7B6-D6F2-EB7F-1F17-49938683FE23}"/>
                </a:ext>
              </a:extLst>
            </p:cNvPr>
            <p:cNvGrpSpPr/>
            <p:nvPr/>
          </p:nvGrpSpPr>
          <p:grpSpPr>
            <a:xfrm>
              <a:off x="1327100" y="5367522"/>
              <a:ext cx="40472586" cy="19580011"/>
              <a:chOff x="-291048" y="5367601"/>
              <a:chExt cx="40472586" cy="195800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E85BC8-642A-05B1-7E2E-8D5E00B6B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291048" y="24712090"/>
                <a:ext cx="40472586" cy="235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6CDDCD-A1F4-73B5-B8D3-CFDAA41F3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14653" y="10784125"/>
                <a:ext cx="0" cy="14004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7CC75A-1EF7-FE53-1398-E48DACC8F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83456" y="16011375"/>
                <a:ext cx="0" cy="8712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36B4431-5C3D-BDC0-BF97-A8BFC31D62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41902" y="20982677"/>
                <a:ext cx="0" cy="37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FA9431-1F15-D1E6-FC13-847FBC423B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10981" y="20086657"/>
                <a:ext cx="0" cy="46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81A6DF2-7F82-2A4A-7FB1-1FCA8A995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48812" y="5367601"/>
                <a:ext cx="0" cy="4270931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block - prevertebral g.">
              <a:extLst>
                <a:ext uri="{FF2B5EF4-FFF2-40B4-BE49-F238E27FC236}">
                  <a16:creationId xmlns:a16="http://schemas.microsoft.com/office/drawing/2014/main" id="{E3A1BD36-FB08-F7F9-BC28-FB9EDDF6DB65}"/>
                </a:ext>
              </a:extLst>
            </p:cNvPr>
            <p:cNvSpPr txBox="1"/>
            <p:nvPr/>
          </p:nvSpPr>
          <p:spPr>
            <a:xfrm>
              <a:off x="22329163" y="9990558"/>
              <a:ext cx="974013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block - pons">
              <a:extLst>
                <a:ext uri="{FF2B5EF4-FFF2-40B4-BE49-F238E27FC236}">
                  <a16:creationId xmlns:a16="http://schemas.microsoft.com/office/drawing/2014/main" id="{9CBE058E-68CF-F822-6952-DE864FCECF91}"/>
                </a:ext>
              </a:extLst>
            </p:cNvPr>
            <p:cNvSpPr txBox="1"/>
            <p:nvPr/>
          </p:nvSpPr>
          <p:spPr>
            <a:xfrm>
              <a:off x="24155952" y="6912782"/>
              <a:ext cx="2880000" cy="508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Pons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block - spinal cord">
              <a:extLst>
                <a:ext uri="{FF2B5EF4-FFF2-40B4-BE49-F238E27FC236}">
                  <a16:creationId xmlns:a16="http://schemas.microsoft.com/office/drawing/2014/main" id="{3DFEB599-D72C-048B-75FF-7DF79B86A8EC}"/>
                </a:ext>
              </a:extLst>
            </p:cNvPr>
            <p:cNvSpPr txBox="1"/>
            <p:nvPr/>
          </p:nvSpPr>
          <p:spPr>
            <a:xfrm>
              <a:off x="25017427" y="9990558"/>
              <a:ext cx="1260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 cord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block - medulla">
              <a:extLst>
                <a:ext uri="{FF2B5EF4-FFF2-40B4-BE49-F238E27FC236}">
                  <a16:creationId xmlns:a16="http://schemas.microsoft.com/office/drawing/2014/main" id="{1EF9231D-3CE6-EC85-BBF5-2926925CC2DF}"/>
                </a:ext>
              </a:extLst>
            </p:cNvPr>
            <p:cNvSpPr txBox="1"/>
            <p:nvPr/>
          </p:nvSpPr>
          <p:spPr>
            <a:xfrm>
              <a:off x="24162808" y="7462526"/>
              <a:ext cx="2880000" cy="2491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block - paravertebral g.">
              <a:extLst>
                <a:ext uri="{FF2B5EF4-FFF2-40B4-BE49-F238E27FC236}">
                  <a16:creationId xmlns:a16="http://schemas.microsoft.com/office/drawing/2014/main" id="{7D13AE38-003D-A17A-21D8-5DD03FF8B33A}"/>
                </a:ext>
              </a:extLst>
            </p:cNvPr>
            <p:cNvGrpSpPr/>
            <p:nvPr/>
          </p:nvGrpSpPr>
          <p:grpSpPr>
            <a:xfrm>
              <a:off x="23559997" y="9990558"/>
              <a:ext cx="4078883" cy="11304000"/>
              <a:chOff x="22417002" y="9990558"/>
              <a:chExt cx="4078883" cy="11304000"/>
            </a:xfrm>
          </p:grpSpPr>
          <p:sp>
            <p:nvSpPr>
              <p:cNvPr id="46" name="Text Box 3047">
                <a:extLst>
                  <a:ext uri="{FF2B5EF4-FFF2-40B4-BE49-F238E27FC236}">
                    <a16:creationId xmlns:a16="http://schemas.microsoft.com/office/drawing/2014/main" id="{0D35D997-5170-3FBC-D674-6AB274E79681}"/>
                  </a:ext>
                </a:extLst>
              </p:cNvPr>
              <p:cNvSpPr txBox="1"/>
              <p:nvPr/>
            </p:nvSpPr>
            <p:spPr>
              <a:xfrm>
                <a:off x="22417002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3047">
                <a:extLst>
                  <a:ext uri="{FF2B5EF4-FFF2-40B4-BE49-F238E27FC236}">
                    <a16:creationId xmlns:a16="http://schemas.microsoft.com/office/drawing/2014/main" id="{054F501F-0808-26AC-DE9D-29E511227FDD}"/>
                  </a:ext>
                </a:extLst>
              </p:cNvPr>
              <p:cNvSpPr txBox="1"/>
              <p:nvPr/>
            </p:nvSpPr>
            <p:spPr>
              <a:xfrm>
                <a:off x="25703885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block - DRG">
              <a:extLst>
                <a:ext uri="{FF2B5EF4-FFF2-40B4-BE49-F238E27FC236}">
                  <a16:creationId xmlns:a16="http://schemas.microsoft.com/office/drawing/2014/main" id="{C7823C31-4846-B06E-F29B-BBC668496AD3}"/>
                </a:ext>
              </a:extLst>
            </p:cNvPr>
            <p:cNvGrpSpPr/>
            <p:nvPr/>
          </p:nvGrpSpPr>
          <p:grpSpPr>
            <a:xfrm>
              <a:off x="24477689" y="9990558"/>
              <a:ext cx="2246183" cy="11304000"/>
              <a:chOff x="23334694" y="9990558"/>
              <a:chExt cx="2246183" cy="11304000"/>
            </a:xfrm>
          </p:grpSpPr>
          <p:sp>
            <p:nvSpPr>
              <p:cNvPr id="51" name="Text Box 3047">
                <a:extLst>
                  <a:ext uri="{FF2B5EF4-FFF2-40B4-BE49-F238E27FC236}">
                    <a16:creationId xmlns:a16="http://schemas.microsoft.com/office/drawing/2014/main" id="{4920AFEA-5C79-10DE-BA61-619FCC782662}"/>
                  </a:ext>
                </a:extLst>
              </p:cNvPr>
              <p:cNvSpPr txBox="1"/>
              <p:nvPr/>
            </p:nvSpPr>
            <p:spPr>
              <a:xfrm>
                <a:off x="25256877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3047">
                <a:extLst>
                  <a:ext uri="{FF2B5EF4-FFF2-40B4-BE49-F238E27FC236}">
                    <a16:creationId xmlns:a16="http://schemas.microsoft.com/office/drawing/2014/main" id="{36763C2D-C30A-E62F-29DA-6CD04D4B5A64}"/>
                  </a:ext>
                </a:extLst>
              </p:cNvPr>
              <p:cNvSpPr txBox="1"/>
              <p:nvPr/>
            </p:nvSpPr>
            <p:spPr>
              <a:xfrm>
                <a:off x="23334694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7" name="block - thalamus">
              <a:extLst>
                <a:ext uri="{FF2B5EF4-FFF2-40B4-BE49-F238E27FC236}">
                  <a16:creationId xmlns:a16="http://schemas.microsoft.com/office/drawing/2014/main" id="{18E36D5D-0EAA-DF85-593B-BF1FC8B859A5}"/>
                </a:ext>
              </a:extLst>
            </p:cNvPr>
            <p:cNvSpPr txBox="1"/>
            <p:nvPr/>
          </p:nvSpPr>
          <p:spPr>
            <a:xfrm>
              <a:off x="18266946" y="3441548"/>
              <a:ext cx="1626078" cy="10374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Thalamus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8" name="block - midbrain">
              <a:extLst>
                <a:ext uri="{FF2B5EF4-FFF2-40B4-BE49-F238E27FC236}">
                  <a16:creationId xmlns:a16="http://schemas.microsoft.com/office/drawing/2014/main" id="{0DE75EA1-CC16-2E27-176B-F966AC877F12}"/>
                </a:ext>
              </a:extLst>
            </p:cNvPr>
            <p:cNvSpPr txBox="1"/>
            <p:nvPr/>
          </p:nvSpPr>
          <p:spPr>
            <a:xfrm>
              <a:off x="24624367" y="6210257"/>
              <a:ext cx="629014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Midbrain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9" name="block - olfactory cortex">
              <a:extLst>
                <a:ext uri="{FF2B5EF4-FFF2-40B4-BE49-F238E27FC236}">
                  <a16:creationId xmlns:a16="http://schemas.microsoft.com/office/drawing/2014/main" id="{7C0C3A15-E239-24D3-404E-EDE7460A05A0}"/>
                </a:ext>
              </a:extLst>
            </p:cNvPr>
            <p:cNvSpPr txBox="1"/>
            <p:nvPr/>
          </p:nvSpPr>
          <p:spPr>
            <a:xfrm>
              <a:off x="24505705" y="3985841"/>
              <a:ext cx="2144860" cy="5435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Olfactory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" name="block - diencephalon">
              <a:extLst>
                <a:ext uri="{FF2B5EF4-FFF2-40B4-BE49-F238E27FC236}">
                  <a16:creationId xmlns:a16="http://schemas.microsoft.com/office/drawing/2014/main" id="{C6E89996-D919-737D-FF39-AB23259DC32C}"/>
                </a:ext>
              </a:extLst>
            </p:cNvPr>
            <p:cNvSpPr txBox="1"/>
            <p:nvPr/>
          </p:nvSpPr>
          <p:spPr>
            <a:xfrm>
              <a:off x="24516623" y="5507303"/>
              <a:ext cx="2144858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Diencephalon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" name="block - cerebral cortex">
              <a:extLst>
                <a:ext uri="{FF2B5EF4-FFF2-40B4-BE49-F238E27FC236}">
                  <a16:creationId xmlns:a16="http://schemas.microsoft.com/office/drawing/2014/main" id="{3749A081-68D0-7B52-102A-DC2C60CE638F}"/>
                </a:ext>
              </a:extLst>
            </p:cNvPr>
            <p:cNvSpPr txBox="1"/>
            <p:nvPr/>
          </p:nvSpPr>
          <p:spPr>
            <a:xfrm>
              <a:off x="24624083" y="4805711"/>
              <a:ext cx="1944001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Cerebral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nucleus - TSN">
              <a:extLst>
                <a:ext uri="{FF2B5EF4-FFF2-40B4-BE49-F238E27FC236}">
                  <a16:creationId xmlns:a16="http://schemas.microsoft.com/office/drawing/2014/main" id="{2EC086FD-D6A3-5351-1357-854B4724EABC}"/>
                </a:ext>
              </a:extLst>
            </p:cNvPr>
            <p:cNvSpPr txBox="1"/>
            <p:nvPr/>
          </p:nvSpPr>
          <p:spPr>
            <a:xfrm>
              <a:off x="26491426" y="7671822"/>
              <a:ext cx="494335" cy="587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nucleus - NA">
              <a:extLst>
                <a:ext uri="{FF2B5EF4-FFF2-40B4-BE49-F238E27FC236}">
                  <a16:creationId xmlns:a16="http://schemas.microsoft.com/office/drawing/2014/main" id="{AD4B8196-8DF8-3654-A302-7C86BB696D88}"/>
                </a:ext>
              </a:extLst>
            </p:cNvPr>
            <p:cNvSpPr txBox="1"/>
            <p:nvPr/>
          </p:nvSpPr>
          <p:spPr>
            <a:xfrm>
              <a:off x="24201532" y="8735711"/>
              <a:ext cx="1485169" cy="11662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nucleus - NTS">
              <a:extLst>
                <a:ext uri="{FF2B5EF4-FFF2-40B4-BE49-F238E27FC236}">
                  <a16:creationId xmlns:a16="http://schemas.microsoft.com/office/drawing/2014/main" id="{69CAB32D-A821-07C2-BDB8-F10E07CA2E6E}"/>
                </a:ext>
              </a:extLst>
            </p:cNvPr>
            <p:cNvSpPr txBox="1"/>
            <p:nvPr/>
          </p:nvSpPr>
          <p:spPr>
            <a:xfrm>
              <a:off x="24754735" y="7926519"/>
              <a:ext cx="1646801" cy="7733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NTS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nucleus - DMNV">
              <a:extLst>
                <a:ext uri="{FF2B5EF4-FFF2-40B4-BE49-F238E27FC236}">
                  <a16:creationId xmlns:a16="http://schemas.microsoft.com/office/drawing/2014/main" id="{19BA7E06-6063-8E31-E9DC-2BF6A80E0924}"/>
                </a:ext>
              </a:extLst>
            </p:cNvPr>
            <p:cNvSpPr txBox="1"/>
            <p:nvPr/>
          </p:nvSpPr>
          <p:spPr>
            <a:xfrm>
              <a:off x="26492444" y="8282600"/>
              <a:ext cx="495051" cy="164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DMNV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" name="nucleus - vestibular nuclei">
              <a:extLst>
                <a:ext uri="{FF2B5EF4-FFF2-40B4-BE49-F238E27FC236}">
                  <a16:creationId xmlns:a16="http://schemas.microsoft.com/office/drawing/2014/main" id="{6FFDD181-574F-6736-783D-1576ECD9A8F8}"/>
                </a:ext>
              </a:extLst>
            </p:cNvPr>
            <p:cNvSpPr txBox="1"/>
            <p:nvPr/>
          </p:nvSpPr>
          <p:spPr>
            <a:xfrm>
              <a:off x="25681978" y="7369947"/>
              <a:ext cx="732931" cy="2618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Vestibular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4" name="nucleus - cochlear nuclei">
              <a:extLst>
                <a:ext uri="{FF2B5EF4-FFF2-40B4-BE49-F238E27FC236}">
                  <a16:creationId xmlns:a16="http://schemas.microsoft.com/office/drawing/2014/main" id="{124B5769-8F53-9450-F2C0-619660356AE9}"/>
                </a:ext>
              </a:extLst>
            </p:cNvPr>
            <p:cNvSpPr txBox="1"/>
            <p:nvPr/>
          </p:nvSpPr>
          <p:spPr>
            <a:xfrm>
              <a:off x="24911673" y="7366911"/>
              <a:ext cx="732931" cy="2642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Cochlear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nerve - vagus">
              <a:extLst>
                <a:ext uri="{FF2B5EF4-FFF2-40B4-BE49-F238E27FC236}">
                  <a16:creationId xmlns:a16="http://schemas.microsoft.com/office/drawing/2014/main" id="{8CF8DF7E-6080-CD7D-70C0-46BA833B51CE}"/>
                </a:ext>
              </a:extLst>
            </p:cNvPr>
            <p:cNvGrpSpPr/>
            <p:nvPr/>
          </p:nvGrpSpPr>
          <p:grpSpPr>
            <a:xfrm>
              <a:off x="20590138" y="7768488"/>
              <a:ext cx="8005351" cy="2181157"/>
              <a:chOff x="19447143" y="7768488"/>
              <a:chExt cx="8005351" cy="218115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36F5871-8611-279D-497F-D9D69B4466EA}"/>
                  </a:ext>
                </a:extLst>
              </p:cNvPr>
              <p:cNvSpPr txBox="1"/>
              <p:nvPr/>
            </p:nvSpPr>
            <p:spPr>
              <a:xfrm>
                <a:off x="19447143" y="9712613"/>
                <a:ext cx="6709685" cy="180000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square" tIns="0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Text Box 112">
                <a:extLst>
                  <a:ext uri="{FF2B5EF4-FFF2-40B4-BE49-F238E27FC236}">
                    <a16:creationId xmlns:a16="http://schemas.microsoft.com/office/drawing/2014/main" id="{BBA0CE97-3C9E-FA74-4E09-4895F0E7D72A}"/>
                  </a:ext>
                </a:extLst>
              </p:cNvPr>
              <p:cNvSpPr txBox="1"/>
              <p:nvPr/>
            </p:nvSpPr>
            <p:spPr>
              <a:xfrm>
                <a:off x="21499768" y="7768648"/>
                <a:ext cx="1404000" cy="2180997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  <p:sp>
            <p:nvSpPr>
              <p:cNvPr id="57" name="Text Box 112">
                <a:extLst>
                  <a:ext uri="{FF2B5EF4-FFF2-40B4-BE49-F238E27FC236}">
                    <a16:creationId xmlns:a16="http://schemas.microsoft.com/office/drawing/2014/main" id="{7BFB8175-FB1B-DDEC-046A-7D2BC3D253D6}"/>
                  </a:ext>
                </a:extLst>
              </p:cNvPr>
              <p:cNvSpPr txBox="1"/>
              <p:nvPr/>
            </p:nvSpPr>
            <p:spPr>
              <a:xfrm>
                <a:off x="26048494" y="7768488"/>
                <a:ext cx="1404000" cy="2178249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</p:grpSp>
        <p:grpSp>
          <p:nvGrpSpPr>
            <p:cNvPr id="61" name="ganglion - nodose">
              <a:extLst>
                <a:ext uri="{FF2B5EF4-FFF2-40B4-BE49-F238E27FC236}">
                  <a16:creationId xmlns:a16="http://schemas.microsoft.com/office/drawing/2014/main" id="{3581752B-758F-3240-2691-FCDB39B9C8CC}"/>
                </a:ext>
              </a:extLst>
            </p:cNvPr>
            <p:cNvGrpSpPr/>
            <p:nvPr/>
          </p:nvGrpSpPr>
          <p:grpSpPr>
            <a:xfrm>
              <a:off x="22872135" y="7874452"/>
              <a:ext cx="5689595" cy="2053459"/>
              <a:chOff x="21729140" y="7874452"/>
              <a:chExt cx="5689595" cy="2053459"/>
            </a:xfrm>
          </p:grpSpPr>
          <p:sp>
            <p:nvSpPr>
              <p:cNvPr id="55" name="Text Box 3040">
                <a:extLst>
                  <a:ext uri="{FF2B5EF4-FFF2-40B4-BE49-F238E27FC236}">
                    <a16:creationId xmlns:a16="http://schemas.microsoft.com/office/drawing/2014/main" id="{D326582D-1FB6-5AD6-7F59-E064BCE92264}"/>
                  </a:ext>
                </a:extLst>
              </p:cNvPr>
              <p:cNvSpPr txBox="1"/>
              <p:nvPr/>
            </p:nvSpPr>
            <p:spPr>
              <a:xfrm>
                <a:off x="21729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3040">
                <a:extLst>
                  <a:ext uri="{FF2B5EF4-FFF2-40B4-BE49-F238E27FC236}">
                    <a16:creationId xmlns:a16="http://schemas.microsoft.com/office/drawing/2014/main" id="{B58E417D-E5AB-3917-FB23-C9A872DCF386}"/>
                  </a:ext>
                </a:extLst>
              </p:cNvPr>
              <p:cNvSpPr txBox="1"/>
              <p:nvPr/>
            </p:nvSpPr>
            <p:spPr>
              <a:xfrm>
                <a:off x="26777935" y="8402565"/>
                <a:ext cx="640800" cy="4912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Inf. g 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ganglion - jugular">
              <a:extLst>
                <a:ext uri="{FF2B5EF4-FFF2-40B4-BE49-F238E27FC236}">
                  <a16:creationId xmlns:a16="http://schemas.microsoft.com/office/drawing/2014/main" id="{736CFFD6-AFAB-E5FE-FE5C-EBC4EA6A029F}"/>
                </a:ext>
              </a:extLst>
            </p:cNvPr>
            <p:cNvGrpSpPr/>
            <p:nvPr/>
          </p:nvGrpSpPr>
          <p:grpSpPr>
            <a:xfrm>
              <a:off x="23448135" y="7873474"/>
              <a:ext cx="4444808" cy="2054437"/>
              <a:chOff x="22305140" y="7873474"/>
              <a:chExt cx="4444808" cy="2054437"/>
            </a:xfrm>
          </p:grpSpPr>
          <p:sp>
            <p:nvSpPr>
              <p:cNvPr id="56" name="Text Box 3040">
                <a:extLst>
                  <a:ext uri="{FF2B5EF4-FFF2-40B4-BE49-F238E27FC236}">
                    <a16:creationId xmlns:a16="http://schemas.microsoft.com/office/drawing/2014/main" id="{CF161F40-F8CB-E4CD-CBCE-27A77B7B9907}"/>
                  </a:ext>
                </a:extLst>
              </p:cNvPr>
              <p:cNvSpPr txBox="1"/>
              <p:nvPr/>
            </p:nvSpPr>
            <p:spPr>
              <a:xfrm>
                <a:off x="22305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3040">
                <a:extLst>
                  <a:ext uri="{FF2B5EF4-FFF2-40B4-BE49-F238E27FC236}">
                    <a16:creationId xmlns:a16="http://schemas.microsoft.com/office/drawing/2014/main" id="{F77F02AF-B8EC-FAE1-8875-A288FB1C3A6C}"/>
                  </a:ext>
                </a:extLst>
              </p:cNvPr>
              <p:cNvSpPr txBox="1"/>
              <p:nvPr/>
            </p:nvSpPr>
            <p:spPr>
              <a:xfrm>
                <a:off x="26087548" y="7873474"/>
                <a:ext cx="662400" cy="1022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Sup. g 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nerve - glossopharyngeal ">
              <a:extLst>
                <a:ext uri="{FF2B5EF4-FFF2-40B4-BE49-F238E27FC236}">
                  <a16:creationId xmlns:a16="http://schemas.microsoft.com/office/drawing/2014/main" id="{814BBAB4-D0D6-A30D-82C7-8EE2DF68FE84}"/>
                </a:ext>
              </a:extLst>
            </p:cNvPr>
            <p:cNvSpPr txBox="1"/>
            <p:nvPr/>
          </p:nvSpPr>
          <p:spPr>
            <a:xfrm>
              <a:off x="22507456" y="7074367"/>
              <a:ext cx="128074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IX. Glossopharyngeal nerve</a:t>
              </a:r>
            </a:p>
          </p:txBody>
        </p:sp>
        <p:sp>
          <p:nvSpPr>
            <p:cNvPr id="64" name="ganglion - petrosal">
              <a:extLst>
                <a:ext uri="{FF2B5EF4-FFF2-40B4-BE49-F238E27FC236}">
                  <a16:creationId xmlns:a16="http://schemas.microsoft.com/office/drawing/2014/main" id="{1FCD2275-FB6E-E1A3-42B6-D4705DEB361E}"/>
                </a:ext>
              </a:extLst>
            </p:cNvPr>
            <p:cNvSpPr txBox="1"/>
            <p:nvPr/>
          </p:nvSpPr>
          <p:spPr>
            <a:xfrm>
              <a:off x="22523660" y="7265172"/>
              <a:ext cx="727422" cy="3770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(Petrosal)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ganglion - superior glossopharyngeal nerve">
              <a:extLst>
                <a:ext uri="{FF2B5EF4-FFF2-40B4-BE49-F238E27FC236}">
                  <a16:creationId xmlns:a16="http://schemas.microsoft.com/office/drawing/2014/main" id="{02B815C1-D9BD-84C8-8664-A6A7AB4C80D2}"/>
                </a:ext>
              </a:extLst>
            </p:cNvPr>
            <p:cNvSpPr txBox="1"/>
            <p:nvPr/>
          </p:nvSpPr>
          <p:spPr>
            <a:xfrm>
              <a:off x="23265889" y="7265172"/>
              <a:ext cx="504000" cy="37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IX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nerve - internal laryngeal nerve">
              <a:extLst>
                <a:ext uri="{FF2B5EF4-FFF2-40B4-BE49-F238E27FC236}">
                  <a16:creationId xmlns:a16="http://schemas.microsoft.com/office/drawing/2014/main" id="{9E99E2E4-D061-86BC-B410-8B49E2F38EA9}"/>
                </a:ext>
              </a:extLst>
            </p:cNvPr>
            <p:cNvSpPr txBox="1"/>
            <p:nvPr/>
          </p:nvSpPr>
          <p:spPr>
            <a:xfrm>
              <a:off x="20562386" y="814338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8" name="nerve - external laryngeal nerve">
              <a:extLst>
                <a:ext uri="{FF2B5EF4-FFF2-40B4-BE49-F238E27FC236}">
                  <a16:creationId xmlns:a16="http://schemas.microsoft.com/office/drawing/2014/main" id="{CAB4C505-7CF5-5754-DE5E-AA5EA03DFDEE}"/>
                </a:ext>
              </a:extLst>
            </p:cNvPr>
            <p:cNvSpPr txBox="1"/>
            <p:nvPr/>
          </p:nvSpPr>
          <p:spPr>
            <a:xfrm>
              <a:off x="20561037" y="8333967"/>
              <a:ext cx="936000" cy="144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External laryngeal nerve</a:t>
              </a:r>
            </a:p>
          </p:txBody>
        </p:sp>
        <p:sp>
          <p:nvSpPr>
            <p:cNvPr id="80" name="nerve - cardiac branch of vagus nerve">
              <a:extLst>
                <a:ext uri="{FF2B5EF4-FFF2-40B4-BE49-F238E27FC236}">
                  <a16:creationId xmlns:a16="http://schemas.microsoft.com/office/drawing/2014/main" id="{7A9FA228-A1FA-7E01-5196-6F1FF9117BD8}"/>
                </a:ext>
              </a:extLst>
            </p:cNvPr>
            <p:cNvSpPr txBox="1"/>
            <p:nvPr/>
          </p:nvSpPr>
          <p:spPr>
            <a:xfrm>
              <a:off x="21803811" y="8635270"/>
              <a:ext cx="57475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Cardiac branch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nerve - bronchial branch of vagus nerve">
              <a:extLst>
                <a:ext uri="{FF2B5EF4-FFF2-40B4-BE49-F238E27FC236}">
                  <a16:creationId xmlns:a16="http://schemas.microsoft.com/office/drawing/2014/main" id="{E9A81AEA-310E-CB60-3A97-DEEEF707C2E2}"/>
                </a:ext>
              </a:extLst>
            </p:cNvPr>
            <p:cNvSpPr txBox="1"/>
            <p:nvPr/>
          </p:nvSpPr>
          <p:spPr>
            <a:xfrm>
              <a:off x="20687860" y="9344402"/>
              <a:ext cx="140144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Bronchial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89" name="ganglion - trigeminal nerve ">
              <a:extLst>
                <a:ext uri="{FF2B5EF4-FFF2-40B4-BE49-F238E27FC236}">
                  <a16:creationId xmlns:a16="http://schemas.microsoft.com/office/drawing/2014/main" id="{23E93CF7-A419-A2AB-F153-7CBB51D6B37F}"/>
                </a:ext>
              </a:extLst>
            </p:cNvPr>
            <p:cNvSpPr txBox="1"/>
            <p:nvPr/>
          </p:nvSpPr>
          <p:spPr>
            <a:xfrm>
              <a:off x="21839351" y="6766047"/>
              <a:ext cx="691726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Trigeminal nerve 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ganglion - pterygopalatine ">
              <a:extLst>
                <a:ext uri="{FF2B5EF4-FFF2-40B4-BE49-F238E27FC236}">
                  <a16:creationId xmlns:a16="http://schemas.microsoft.com/office/drawing/2014/main" id="{E5E45DE4-DCC5-DE8E-1873-9FF5E803823C}"/>
                </a:ext>
              </a:extLst>
            </p:cNvPr>
            <p:cNvSpPr txBox="1"/>
            <p:nvPr/>
          </p:nvSpPr>
          <p:spPr>
            <a:xfrm>
              <a:off x="19987497" y="6746230"/>
              <a:ext cx="768347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Pterygopalatine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nerve - maxillary">
              <a:extLst>
                <a:ext uri="{FF2B5EF4-FFF2-40B4-BE49-F238E27FC236}">
                  <a16:creationId xmlns:a16="http://schemas.microsoft.com/office/drawing/2014/main" id="{36EFE254-4D15-91A3-F85F-DCB0C4A52A2C}"/>
                </a:ext>
              </a:extLst>
            </p:cNvPr>
            <p:cNvSpPr txBox="1"/>
            <p:nvPr/>
          </p:nvSpPr>
          <p:spPr>
            <a:xfrm>
              <a:off x="20989524" y="6781983"/>
              <a:ext cx="810817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Maxillary n. (CN V2)</a:t>
              </a:r>
            </a:p>
          </p:txBody>
        </p:sp>
        <p:sp>
          <p:nvSpPr>
            <p:cNvPr id="94" name="nerve - trigeminal">
              <a:extLst>
                <a:ext uri="{FF2B5EF4-FFF2-40B4-BE49-F238E27FC236}">
                  <a16:creationId xmlns:a16="http://schemas.microsoft.com/office/drawing/2014/main" id="{F931628D-7244-A26B-E51B-9BC8073CD60A}"/>
                </a:ext>
              </a:extLst>
            </p:cNvPr>
            <p:cNvSpPr txBox="1"/>
            <p:nvPr/>
          </p:nvSpPr>
          <p:spPr>
            <a:xfrm>
              <a:off x="22588013" y="6788663"/>
              <a:ext cx="691726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V. Trigeminal n.</a:t>
              </a:r>
            </a:p>
          </p:txBody>
        </p:sp>
        <p:sp>
          <p:nvSpPr>
            <p:cNvPr id="2970" name="plexus - carotid plexus">
              <a:extLst>
                <a:ext uri="{FF2B5EF4-FFF2-40B4-BE49-F238E27FC236}">
                  <a16:creationId xmlns:a16="http://schemas.microsoft.com/office/drawing/2014/main" id="{8F58E98E-5BC8-B8C3-4C65-1FB5CCED9F8E}"/>
                </a:ext>
              </a:extLst>
            </p:cNvPr>
            <p:cNvSpPr txBox="1">
              <a:spLocks/>
            </p:cNvSpPr>
            <p:nvPr/>
          </p:nvSpPr>
          <p:spPr>
            <a:xfrm>
              <a:off x="20029927" y="7791944"/>
              <a:ext cx="667743" cy="138499"/>
            </a:xfrm>
            <a:prstGeom prst="rect">
              <a:avLst/>
            </a:prstGeom>
            <a:solidFill>
              <a:srgbClr val="FFF3CC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plexus </a:t>
              </a:r>
            </a:p>
          </p:txBody>
        </p:sp>
        <p:sp>
          <p:nvSpPr>
            <p:cNvPr id="95" name="plexus - pharyngeal nerve plexus">
              <a:extLst>
                <a:ext uri="{FF2B5EF4-FFF2-40B4-BE49-F238E27FC236}">
                  <a16:creationId xmlns:a16="http://schemas.microsoft.com/office/drawing/2014/main" id="{C20B0C33-C600-7CDA-6F6A-CDE6B315D790}"/>
                </a:ext>
              </a:extLst>
            </p:cNvPr>
            <p:cNvSpPr txBox="1"/>
            <p:nvPr/>
          </p:nvSpPr>
          <p:spPr>
            <a:xfrm rot="16200000">
              <a:off x="19299211" y="7226332"/>
              <a:ext cx="813173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tIns="0" rtlCol="0">
              <a:spAutoFit/>
            </a:bodyPr>
            <a:lstStyle/>
            <a:p>
              <a:pPr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Pharyngeal  nerve plexus </a:t>
              </a:r>
            </a:p>
          </p:txBody>
        </p:sp>
        <p:sp>
          <p:nvSpPr>
            <p:cNvPr id="96" name="nerve - pharyngeal branch of glossopharyngeal nerve">
              <a:extLst>
                <a:ext uri="{FF2B5EF4-FFF2-40B4-BE49-F238E27FC236}">
                  <a16:creationId xmlns:a16="http://schemas.microsoft.com/office/drawing/2014/main" id="{3DC3A333-70A0-F1D5-2CBE-E01CB3939B45}"/>
                </a:ext>
              </a:extLst>
            </p:cNvPr>
            <p:cNvSpPr txBox="1"/>
            <p:nvPr/>
          </p:nvSpPr>
          <p:spPr>
            <a:xfrm>
              <a:off x="19984577" y="6980664"/>
              <a:ext cx="658343" cy="234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nerve</a:t>
              </a:r>
            </a:p>
          </p:txBody>
        </p:sp>
        <p:sp>
          <p:nvSpPr>
            <p:cNvPr id="97" name="nerve - superior laryngeal nerve">
              <a:extLst>
                <a:ext uri="{FF2B5EF4-FFF2-40B4-BE49-F238E27FC236}">
                  <a16:creationId xmlns:a16="http://schemas.microsoft.com/office/drawing/2014/main" id="{A281D31E-7595-6628-4E45-179EB6A8B8CC}"/>
                </a:ext>
              </a:extLst>
            </p:cNvPr>
            <p:cNvSpPr txBox="1"/>
            <p:nvPr/>
          </p:nvSpPr>
          <p:spPr>
            <a:xfrm>
              <a:off x="21526634" y="8161790"/>
              <a:ext cx="1044000" cy="10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01" name="nerve - carotid sinus nerve branch of glossopharyngeal nerve">
              <a:extLst>
                <a:ext uri="{FF2B5EF4-FFF2-40B4-BE49-F238E27FC236}">
                  <a16:creationId xmlns:a16="http://schemas.microsoft.com/office/drawing/2014/main" id="{8310942D-C161-A4BB-9071-E480D83204B1}"/>
                </a:ext>
              </a:extLst>
            </p:cNvPr>
            <p:cNvSpPr txBox="1"/>
            <p:nvPr/>
          </p:nvSpPr>
          <p:spPr>
            <a:xfrm>
              <a:off x="20845791" y="7538690"/>
              <a:ext cx="810817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sinus nerve</a:t>
              </a:r>
            </a:p>
          </p:txBody>
        </p:sp>
        <p:sp>
          <p:nvSpPr>
            <p:cNvPr id="123" name="nerve - aortic depressor nerve">
              <a:extLst>
                <a:ext uri="{FF2B5EF4-FFF2-40B4-BE49-F238E27FC236}">
                  <a16:creationId xmlns:a16="http://schemas.microsoft.com/office/drawing/2014/main" id="{3E134954-3971-1BED-D6C1-CD716B8A1AED}"/>
                </a:ext>
              </a:extLst>
            </p:cNvPr>
            <p:cNvSpPr txBox="1"/>
            <p:nvPr/>
          </p:nvSpPr>
          <p:spPr>
            <a:xfrm>
              <a:off x="20951131" y="7738140"/>
              <a:ext cx="575503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Aortic depressor n.</a:t>
              </a:r>
            </a:p>
          </p:txBody>
        </p:sp>
        <p:sp>
          <p:nvSpPr>
            <p:cNvPr id="125" name="nerve - left recurrent laryngeal nerve">
              <a:extLst>
                <a:ext uri="{FF2B5EF4-FFF2-40B4-BE49-F238E27FC236}">
                  <a16:creationId xmlns:a16="http://schemas.microsoft.com/office/drawing/2014/main" id="{BB8EEC4A-5E54-5CDA-838A-D62FE287A387}"/>
                </a:ext>
              </a:extLst>
            </p:cNvPr>
            <p:cNvSpPr txBox="1"/>
            <p:nvPr/>
          </p:nvSpPr>
          <p:spPr>
            <a:xfrm>
              <a:off x="20607139" y="9516787"/>
              <a:ext cx="1541606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Left recurrent laryngeal nerve</a:t>
              </a:r>
            </a:p>
          </p:txBody>
        </p:sp>
        <p:sp>
          <p:nvSpPr>
            <p:cNvPr id="126" name="nerve - anterior vagal trunk">
              <a:extLst>
                <a:ext uri="{FF2B5EF4-FFF2-40B4-BE49-F238E27FC236}">
                  <a16:creationId xmlns:a16="http://schemas.microsoft.com/office/drawing/2014/main" id="{EE46E836-673B-2617-2340-593EEEC3418E}"/>
                </a:ext>
              </a:extLst>
            </p:cNvPr>
            <p:cNvSpPr txBox="1"/>
            <p:nvPr/>
          </p:nvSpPr>
          <p:spPr>
            <a:xfrm rot="16200000">
              <a:off x="20512982" y="9947751"/>
              <a:ext cx="591774" cy="58010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vagal trunk (primarily from left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7" name="nerve - posterior vagal trunk">
              <a:extLst>
                <a:ext uri="{FF2B5EF4-FFF2-40B4-BE49-F238E27FC236}">
                  <a16:creationId xmlns:a16="http://schemas.microsoft.com/office/drawing/2014/main" id="{AF1EB9A9-15EA-BF7D-1D95-37A3362AFAB0}"/>
                </a:ext>
              </a:extLst>
            </p:cNvPr>
            <p:cNvSpPr txBox="1"/>
            <p:nvPr/>
          </p:nvSpPr>
          <p:spPr>
            <a:xfrm rot="16200000">
              <a:off x="21130503" y="9949664"/>
              <a:ext cx="591772" cy="576278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vagal trunk (primarily from right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8" name="nerve - esophageal branch of recurrent laryngeal nerve">
              <a:extLst>
                <a:ext uri="{FF2B5EF4-FFF2-40B4-BE49-F238E27FC236}">
                  <a16:creationId xmlns:a16="http://schemas.microsoft.com/office/drawing/2014/main" id="{8B76F677-8BD3-27E8-7C34-F69DFEEE00A7}"/>
                </a:ext>
              </a:extLst>
            </p:cNvPr>
            <p:cNvSpPr txBox="1"/>
            <p:nvPr/>
          </p:nvSpPr>
          <p:spPr>
            <a:xfrm rot="16200000">
              <a:off x="19878609" y="9997417"/>
              <a:ext cx="873544" cy="200055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500" dirty="0" err="1">
                  <a:solidFill>
                    <a:prstClr val="black"/>
                  </a:solidFill>
                </a:rPr>
                <a:t>Esophageal</a:t>
              </a:r>
              <a:r>
                <a:rPr lang="en-NZ" sz="500" dirty="0">
                  <a:solidFill>
                    <a:prstClr val="black"/>
                  </a:solidFill>
                </a:rPr>
                <a:t>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plexus - esophageal plexus">
              <a:extLst>
                <a:ext uri="{FF2B5EF4-FFF2-40B4-BE49-F238E27FC236}">
                  <a16:creationId xmlns:a16="http://schemas.microsoft.com/office/drawing/2014/main" id="{92E3C576-4085-48E7-898E-C42437BB2E6E}"/>
                </a:ext>
              </a:extLst>
            </p:cNvPr>
            <p:cNvSpPr txBox="1"/>
            <p:nvPr/>
          </p:nvSpPr>
          <p:spPr>
            <a:xfrm rot="16200000">
              <a:off x="19115983" y="11093172"/>
              <a:ext cx="900000" cy="2391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sophageal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159" name="plexus - pulmonary plexus">
              <a:extLst>
                <a:ext uri="{FF2B5EF4-FFF2-40B4-BE49-F238E27FC236}">
                  <a16:creationId xmlns:a16="http://schemas.microsoft.com/office/drawing/2014/main" id="{50A82424-7531-F195-96A4-796273F1AB30}"/>
                </a:ext>
              </a:extLst>
            </p:cNvPr>
            <p:cNvSpPr txBox="1"/>
            <p:nvPr/>
          </p:nvSpPr>
          <p:spPr>
            <a:xfrm rot="16200000">
              <a:off x="14980575" y="8005488"/>
              <a:ext cx="2430446" cy="215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plexus </a:t>
              </a:r>
            </a:p>
          </p:txBody>
        </p:sp>
        <p:grpSp>
          <p:nvGrpSpPr>
            <p:cNvPr id="404" name="spinal cord segments">
              <a:extLst>
                <a:ext uri="{FF2B5EF4-FFF2-40B4-BE49-F238E27FC236}">
                  <a16:creationId xmlns:a16="http://schemas.microsoft.com/office/drawing/2014/main" id="{9FD33DDE-17AC-BD46-D57B-2BFB06827616}"/>
                </a:ext>
              </a:extLst>
            </p:cNvPr>
            <p:cNvGrpSpPr/>
            <p:nvPr/>
          </p:nvGrpSpPr>
          <p:grpSpPr>
            <a:xfrm>
              <a:off x="25014574" y="10541675"/>
              <a:ext cx="1264677" cy="6473191"/>
              <a:chOff x="23871579" y="10541675"/>
              <a:chExt cx="1264677" cy="6473191"/>
            </a:xfrm>
          </p:grpSpPr>
          <p:sp>
            <p:nvSpPr>
              <p:cNvPr id="319" name="Text Box 3042">
                <a:extLst>
                  <a:ext uri="{FF2B5EF4-FFF2-40B4-BE49-F238E27FC236}">
                    <a16:creationId xmlns:a16="http://schemas.microsoft.com/office/drawing/2014/main" id="{E455343B-84DD-4980-0CF6-A1CE0862EC8E}"/>
                  </a:ext>
                </a:extLst>
              </p:cNvPr>
              <p:cNvSpPr txBox="1"/>
              <p:nvPr/>
            </p:nvSpPr>
            <p:spPr>
              <a:xfrm>
                <a:off x="23871579" y="10541675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0" name="Text Box 3042">
                <a:extLst>
                  <a:ext uri="{FF2B5EF4-FFF2-40B4-BE49-F238E27FC236}">
                    <a16:creationId xmlns:a16="http://schemas.microsoft.com/office/drawing/2014/main" id="{67786D9A-8676-CB97-B404-DF5CBAB8DCFF}"/>
                  </a:ext>
                </a:extLst>
              </p:cNvPr>
              <p:cNvSpPr txBox="1"/>
              <p:nvPr/>
            </p:nvSpPr>
            <p:spPr>
              <a:xfrm>
                <a:off x="23871579" y="107033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1" name="Text Box 3042">
                <a:extLst>
                  <a:ext uri="{FF2B5EF4-FFF2-40B4-BE49-F238E27FC236}">
                    <a16:creationId xmlns:a16="http://schemas.microsoft.com/office/drawing/2014/main" id="{6483E266-208C-7C22-9447-8A57C3D43824}"/>
                  </a:ext>
                </a:extLst>
              </p:cNvPr>
              <p:cNvSpPr txBox="1"/>
              <p:nvPr/>
            </p:nvSpPr>
            <p:spPr>
              <a:xfrm>
                <a:off x="23871579" y="1086142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" name="Text Box 3042">
                <a:extLst>
                  <a:ext uri="{FF2B5EF4-FFF2-40B4-BE49-F238E27FC236}">
                    <a16:creationId xmlns:a16="http://schemas.microsoft.com/office/drawing/2014/main" id="{502EFB2B-A189-F102-EF59-3B0017852360}"/>
                  </a:ext>
                </a:extLst>
              </p:cNvPr>
              <p:cNvSpPr txBox="1"/>
              <p:nvPr/>
            </p:nvSpPr>
            <p:spPr>
              <a:xfrm>
                <a:off x="23871579" y="1101946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3" name="Text Box 3042">
                <a:extLst>
                  <a:ext uri="{FF2B5EF4-FFF2-40B4-BE49-F238E27FC236}">
                    <a16:creationId xmlns:a16="http://schemas.microsoft.com/office/drawing/2014/main" id="{F3B5318B-616A-9A51-5648-0C72166C3CC7}"/>
                  </a:ext>
                </a:extLst>
              </p:cNvPr>
              <p:cNvSpPr txBox="1"/>
              <p:nvPr/>
            </p:nvSpPr>
            <p:spPr>
              <a:xfrm>
                <a:off x="23871579" y="1117750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4" name="Text Box 3042">
                <a:extLst>
                  <a:ext uri="{FF2B5EF4-FFF2-40B4-BE49-F238E27FC236}">
                    <a16:creationId xmlns:a16="http://schemas.microsoft.com/office/drawing/2014/main" id="{B414B4E4-0F10-D516-5059-765DC8E275E4}"/>
                  </a:ext>
                </a:extLst>
              </p:cNvPr>
              <p:cNvSpPr txBox="1"/>
              <p:nvPr/>
            </p:nvSpPr>
            <p:spPr>
              <a:xfrm>
                <a:off x="23871579" y="11335050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5" name="Text Box 3042">
                <a:extLst>
                  <a:ext uri="{FF2B5EF4-FFF2-40B4-BE49-F238E27FC236}">
                    <a16:creationId xmlns:a16="http://schemas.microsoft.com/office/drawing/2014/main" id="{E499CE10-83A7-AF98-AB3A-8C9150FCA604}"/>
                  </a:ext>
                </a:extLst>
              </p:cNvPr>
              <p:cNvSpPr txBox="1"/>
              <p:nvPr/>
            </p:nvSpPr>
            <p:spPr>
              <a:xfrm>
                <a:off x="23871579" y="114935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6" name="Text Box 3042">
                <a:extLst>
                  <a:ext uri="{FF2B5EF4-FFF2-40B4-BE49-F238E27FC236}">
                    <a16:creationId xmlns:a16="http://schemas.microsoft.com/office/drawing/2014/main" id="{C5DAA39C-088E-8723-1DE5-687000C7B034}"/>
                  </a:ext>
                </a:extLst>
              </p:cNvPr>
              <p:cNvSpPr txBox="1"/>
              <p:nvPr/>
            </p:nvSpPr>
            <p:spPr>
              <a:xfrm>
                <a:off x="23871579" y="11651625"/>
                <a:ext cx="1260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7" name="Text Box 3042">
                <a:extLst>
                  <a:ext uri="{FF2B5EF4-FFF2-40B4-BE49-F238E27FC236}">
                    <a16:creationId xmlns:a16="http://schemas.microsoft.com/office/drawing/2014/main" id="{A8E8E81D-5F7A-6819-68D2-570229EECE10}"/>
                  </a:ext>
                </a:extLst>
              </p:cNvPr>
              <p:cNvSpPr txBox="1"/>
              <p:nvPr/>
            </p:nvSpPr>
            <p:spPr>
              <a:xfrm>
                <a:off x="23873014" y="11809550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8" name="Text Box 3042">
                <a:extLst>
                  <a:ext uri="{FF2B5EF4-FFF2-40B4-BE49-F238E27FC236}">
                    <a16:creationId xmlns:a16="http://schemas.microsoft.com/office/drawing/2014/main" id="{BCD1FF64-AC7E-7715-3C2C-7BC14A3E2CE7}"/>
                  </a:ext>
                </a:extLst>
              </p:cNvPr>
              <p:cNvSpPr txBox="1"/>
              <p:nvPr/>
            </p:nvSpPr>
            <p:spPr>
              <a:xfrm>
                <a:off x="23873014" y="12042006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9" name="Text Box 3042">
                <a:extLst>
                  <a:ext uri="{FF2B5EF4-FFF2-40B4-BE49-F238E27FC236}">
                    <a16:creationId xmlns:a16="http://schemas.microsoft.com/office/drawing/2014/main" id="{C16A3F30-F845-27BB-E94E-0ED73AE5B179}"/>
                  </a:ext>
                </a:extLst>
              </p:cNvPr>
              <p:cNvSpPr txBox="1"/>
              <p:nvPr/>
            </p:nvSpPr>
            <p:spPr>
              <a:xfrm>
                <a:off x="23873014" y="12278631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0" name="Text Box 3042">
                <a:extLst>
                  <a:ext uri="{FF2B5EF4-FFF2-40B4-BE49-F238E27FC236}">
                    <a16:creationId xmlns:a16="http://schemas.microsoft.com/office/drawing/2014/main" id="{E2D7815C-B09C-7EB4-F1A5-55EF3558ACFF}"/>
                  </a:ext>
                </a:extLst>
              </p:cNvPr>
              <p:cNvSpPr txBox="1"/>
              <p:nvPr/>
            </p:nvSpPr>
            <p:spPr>
              <a:xfrm>
                <a:off x="23873014" y="12514759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31" name="Text Box 3042">
                <a:extLst>
                  <a:ext uri="{FF2B5EF4-FFF2-40B4-BE49-F238E27FC236}">
                    <a16:creationId xmlns:a16="http://schemas.microsoft.com/office/drawing/2014/main" id="{0C558646-8EB1-DAEF-72F9-EDD3A8E62068}"/>
                  </a:ext>
                </a:extLst>
              </p:cNvPr>
              <p:cNvSpPr txBox="1"/>
              <p:nvPr/>
            </p:nvSpPr>
            <p:spPr>
              <a:xfrm>
                <a:off x="23873014" y="1275088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32" name="Text Box 3042">
                <a:extLst>
                  <a:ext uri="{FF2B5EF4-FFF2-40B4-BE49-F238E27FC236}">
                    <a16:creationId xmlns:a16="http://schemas.microsoft.com/office/drawing/2014/main" id="{76E89E63-5D42-87DD-76FD-B7E794AB356D}"/>
                  </a:ext>
                </a:extLst>
              </p:cNvPr>
              <p:cNvSpPr txBox="1"/>
              <p:nvPr/>
            </p:nvSpPr>
            <p:spPr>
              <a:xfrm>
                <a:off x="23873014" y="1298751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33" name="Text Box 3042">
                <a:extLst>
                  <a:ext uri="{FF2B5EF4-FFF2-40B4-BE49-F238E27FC236}">
                    <a16:creationId xmlns:a16="http://schemas.microsoft.com/office/drawing/2014/main" id="{02220938-8A16-8668-54A5-1AF6BB92B3D8}"/>
                  </a:ext>
                </a:extLst>
              </p:cNvPr>
              <p:cNvSpPr txBox="1"/>
              <p:nvPr/>
            </p:nvSpPr>
            <p:spPr>
              <a:xfrm>
                <a:off x="23873014" y="13220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34" name="Text Box 3042">
                <a:extLst>
                  <a:ext uri="{FF2B5EF4-FFF2-40B4-BE49-F238E27FC236}">
                    <a16:creationId xmlns:a16="http://schemas.microsoft.com/office/drawing/2014/main" id="{ABBE24EC-D99B-758D-EA9A-C8D0C1F75E38}"/>
                  </a:ext>
                </a:extLst>
              </p:cNvPr>
              <p:cNvSpPr txBox="1"/>
              <p:nvPr/>
            </p:nvSpPr>
            <p:spPr>
              <a:xfrm>
                <a:off x="23873014" y="134632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35" name="Text Box 3042">
                <a:extLst>
                  <a:ext uri="{FF2B5EF4-FFF2-40B4-BE49-F238E27FC236}">
                    <a16:creationId xmlns:a16="http://schemas.microsoft.com/office/drawing/2014/main" id="{C471F4BD-F5D2-056F-E987-0AE5791399A2}"/>
                  </a:ext>
                </a:extLst>
              </p:cNvPr>
              <p:cNvSpPr txBox="1"/>
              <p:nvPr/>
            </p:nvSpPr>
            <p:spPr>
              <a:xfrm>
                <a:off x="23876189" y="137030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16" name="Text Box 3042">
                <a:extLst>
                  <a:ext uri="{FF2B5EF4-FFF2-40B4-BE49-F238E27FC236}">
                    <a16:creationId xmlns:a16="http://schemas.microsoft.com/office/drawing/2014/main" id="{2BBA2F41-160C-5650-81C0-B2A3319A8D81}"/>
                  </a:ext>
                </a:extLst>
              </p:cNvPr>
              <p:cNvSpPr txBox="1"/>
              <p:nvPr/>
            </p:nvSpPr>
            <p:spPr>
              <a:xfrm>
                <a:off x="23873014" y="139428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17" name="Text Box 3042">
                <a:extLst>
                  <a:ext uri="{FF2B5EF4-FFF2-40B4-BE49-F238E27FC236}">
                    <a16:creationId xmlns:a16="http://schemas.microsoft.com/office/drawing/2014/main" id="{394730B3-E73E-0D60-F597-7D72F286E61F}"/>
                  </a:ext>
                </a:extLst>
              </p:cNvPr>
              <p:cNvSpPr txBox="1"/>
              <p:nvPr/>
            </p:nvSpPr>
            <p:spPr>
              <a:xfrm>
                <a:off x="23873014" y="141794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18" name="Text Box 3042">
                <a:extLst>
                  <a:ext uri="{FF2B5EF4-FFF2-40B4-BE49-F238E27FC236}">
                    <a16:creationId xmlns:a16="http://schemas.microsoft.com/office/drawing/2014/main" id="{51819EFF-F34C-2339-A604-A2FBC5DAA2D7}"/>
                  </a:ext>
                </a:extLst>
              </p:cNvPr>
              <p:cNvSpPr txBox="1"/>
              <p:nvPr/>
            </p:nvSpPr>
            <p:spPr>
              <a:xfrm>
                <a:off x="23873014" y="14419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336" name="Text Box 3042">
                <a:extLst>
                  <a:ext uri="{FF2B5EF4-FFF2-40B4-BE49-F238E27FC236}">
                    <a16:creationId xmlns:a16="http://schemas.microsoft.com/office/drawing/2014/main" id="{8F185B8F-B5AE-68DC-E3ED-E9DB86A210B8}"/>
                  </a:ext>
                </a:extLst>
              </p:cNvPr>
              <p:cNvSpPr txBox="1"/>
              <p:nvPr/>
            </p:nvSpPr>
            <p:spPr>
              <a:xfrm>
                <a:off x="23876256" y="146590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Text Box 3042">
                <a:extLst>
                  <a:ext uri="{FF2B5EF4-FFF2-40B4-BE49-F238E27FC236}">
                    <a16:creationId xmlns:a16="http://schemas.microsoft.com/office/drawing/2014/main" id="{AE082DD9-95E7-9AC3-0A24-E17E26B43024}"/>
                  </a:ext>
                </a:extLst>
              </p:cNvPr>
              <p:cNvSpPr txBox="1"/>
              <p:nvPr/>
            </p:nvSpPr>
            <p:spPr>
              <a:xfrm>
                <a:off x="23876192" y="1489569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Text Box 3042">
                <a:extLst>
                  <a:ext uri="{FF2B5EF4-FFF2-40B4-BE49-F238E27FC236}">
                    <a16:creationId xmlns:a16="http://schemas.microsoft.com/office/drawing/2014/main" id="{940C863F-01F6-8BFE-5317-80B118623A92}"/>
                  </a:ext>
                </a:extLst>
              </p:cNvPr>
              <p:cNvSpPr txBox="1"/>
              <p:nvPr/>
            </p:nvSpPr>
            <p:spPr>
              <a:xfrm>
                <a:off x="23999020" y="151354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9" name="Text Box 3042">
                <a:extLst>
                  <a:ext uri="{FF2B5EF4-FFF2-40B4-BE49-F238E27FC236}">
                    <a16:creationId xmlns:a16="http://schemas.microsoft.com/office/drawing/2014/main" id="{218289AE-B19F-26F7-513A-24C28A311B60}"/>
                  </a:ext>
                </a:extLst>
              </p:cNvPr>
              <p:cNvSpPr txBox="1"/>
              <p:nvPr/>
            </p:nvSpPr>
            <p:spPr>
              <a:xfrm>
                <a:off x="23999020" y="153721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40" name="Text Box 3042">
                <a:extLst>
                  <a:ext uri="{FF2B5EF4-FFF2-40B4-BE49-F238E27FC236}">
                    <a16:creationId xmlns:a16="http://schemas.microsoft.com/office/drawing/2014/main" id="{159B88CF-F198-7DBE-978E-A91D4E83489E}"/>
                  </a:ext>
                </a:extLst>
              </p:cNvPr>
              <p:cNvSpPr txBox="1"/>
              <p:nvPr/>
            </p:nvSpPr>
            <p:spPr>
              <a:xfrm>
                <a:off x="23999020" y="1560874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1" name="Text Box 3042">
                <a:extLst>
                  <a:ext uri="{FF2B5EF4-FFF2-40B4-BE49-F238E27FC236}">
                    <a16:creationId xmlns:a16="http://schemas.microsoft.com/office/drawing/2014/main" id="{B75D4B02-5613-4249-0EC4-1B6998241627}"/>
                  </a:ext>
                </a:extLst>
              </p:cNvPr>
              <p:cNvSpPr txBox="1"/>
              <p:nvPr/>
            </p:nvSpPr>
            <p:spPr>
              <a:xfrm>
                <a:off x="23999020" y="158421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2" name="Text Box 3042">
                <a:extLst>
                  <a:ext uri="{FF2B5EF4-FFF2-40B4-BE49-F238E27FC236}">
                    <a16:creationId xmlns:a16="http://schemas.microsoft.com/office/drawing/2014/main" id="{A3A759C8-2E54-F3AA-D863-52B646863A3D}"/>
                  </a:ext>
                </a:extLst>
              </p:cNvPr>
              <p:cNvSpPr txBox="1"/>
              <p:nvPr/>
            </p:nvSpPr>
            <p:spPr>
              <a:xfrm>
                <a:off x="23999020" y="160788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Text Box 3042">
                <a:extLst>
                  <a:ext uri="{FF2B5EF4-FFF2-40B4-BE49-F238E27FC236}">
                    <a16:creationId xmlns:a16="http://schemas.microsoft.com/office/drawing/2014/main" id="{B2183BEC-C770-8E72-C4E7-7862F32C3804}"/>
                  </a:ext>
                </a:extLst>
              </p:cNvPr>
              <p:cNvSpPr txBox="1"/>
              <p:nvPr/>
            </p:nvSpPr>
            <p:spPr>
              <a:xfrm>
                <a:off x="23999020" y="163186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4" name="Text Box 3042">
                <a:extLst>
                  <a:ext uri="{FF2B5EF4-FFF2-40B4-BE49-F238E27FC236}">
                    <a16:creationId xmlns:a16="http://schemas.microsoft.com/office/drawing/2014/main" id="{2C77D49B-778E-5E0F-A213-0A864D1750AF}"/>
                  </a:ext>
                </a:extLst>
              </p:cNvPr>
              <p:cNvSpPr txBox="1"/>
              <p:nvPr/>
            </p:nvSpPr>
            <p:spPr>
              <a:xfrm>
                <a:off x="24002195" y="16561585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2" name="Text Box 3042">
                <a:extLst>
                  <a:ext uri="{FF2B5EF4-FFF2-40B4-BE49-F238E27FC236}">
                    <a16:creationId xmlns:a16="http://schemas.microsoft.com/office/drawing/2014/main" id="{7D6606D0-6CD1-0287-638A-84EF01091DC9}"/>
                  </a:ext>
                </a:extLst>
              </p:cNvPr>
              <p:cNvSpPr txBox="1"/>
              <p:nvPr/>
            </p:nvSpPr>
            <p:spPr>
              <a:xfrm>
                <a:off x="24002255" y="16798866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3" name="ganglion - DRG">
              <a:extLst>
                <a:ext uri="{FF2B5EF4-FFF2-40B4-BE49-F238E27FC236}">
                  <a16:creationId xmlns:a16="http://schemas.microsoft.com/office/drawing/2014/main" id="{D6764CE5-4AED-FDE6-1931-1F19E16F368E}"/>
                </a:ext>
              </a:extLst>
            </p:cNvPr>
            <p:cNvGrpSpPr/>
            <p:nvPr/>
          </p:nvGrpSpPr>
          <p:grpSpPr>
            <a:xfrm>
              <a:off x="24472544" y="10558016"/>
              <a:ext cx="331192" cy="6412327"/>
              <a:chOff x="23329549" y="10558016"/>
              <a:chExt cx="331192" cy="6412327"/>
            </a:xfrm>
          </p:grpSpPr>
          <p:sp>
            <p:nvSpPr>
              <p:cNvPr id="371" name="Text Box 3045">
                <a:extLst>
                  <a:ext uri="{FF2B5EF4-FFF2-40B4-BE49-F238E27FC236}">
                    <a16:creationId xmlns:a16="http://schemas.microsoft.com/office/drawing/2014/main" id="{203F03F2-0CB9-F9E6-71D6-A5E3F7AEA4F6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2" name="Text Box 3045">
                <a:extLst>
                  <a:ext uri="{FF2B5EF4-FFF2-40B4-BE49-F238E27FC236}">
                    <a16:creationId xmlns:a16="http://schemas.microsoft.com/office/drawing/2014/main" id="{6FF96894-90DE-97DA-C8C8-DD508EE8E1A0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8" name="Text Box 3045">
                <a:extLst>
                  <a:ext uri="{FF2B5EF4-FFF2-40B4-BE49-F238E27FC236}">
                    <a16:creationId xmlns:a16="http://schemas.microsoft.com/office/drawing/2014/main" id="{D93423F1-687C-4F0C-55CD-7258692935AD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9" name="Text Box 3045">
                <a:extLst>
                  <a:ext uri="{FF2B5EF4-FFF2-40B4-BE49-F238E27FC236}">
                    <a16:creationId xmlns:a16="http://schemas.microsoft.com/office/drawing/2014/main" id="{02E938EF-8693-13E5-10F5-A9B8E329F0FE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0" name="Text Box 3045">
                <a:extLst>
                  <a:ext uri="{FF2B5EF4-FFF2-40B4-BE49-F238E27FC236}">
                    <a16:creationId xmlns:a16="http://schemas.microsoft.com/office/drawing/2014/main" id="{0CF59FA7-3C03-3D97-72C8-45D4A0C366F8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9" name="Text Box 3045">
                <a:extLst>
                  <a:ext uri="{FF2B5EF4-FFF2-40B4-BE49-F238E27FC236}">
                    <a16:creationId xmlns:a16="http://schemas.microsoft.com/office/drawing/2014/main" id="{8073A126-8F73-3E11-1766-42E5616B3A78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0" name="Text Box 3045">
                <a:extLst>
                  <a:ext uri="{FF2B5EF4-FFF2-40B4-BE49-F238E27FC236}">
                    <a16:creationId xmlns:a16="http://schemas.microsoft.com/office/drawing/2014/main" id="{160401EF-220D-76B7-F7C0-D65BB5D641F1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1" name="Text Box 3045">
                <a:extLst>
                  <a:ext uri="{FF2B5EF4-FFF2-40B4-BE49-F238E27FC236}">
                    <a16:creationId xmlns:a16="http://schemas.microsoft.com/office/drawing/2014/main" id="{2B91F409-14F4-0F37-EE46-AFF46DE5E03B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3" name="Text Box 3045">
                <a:extLst>
                  <a:ext uri="{FF2B5EF4-FFF2-40B4-BE49-F238E27FC236}">
                    <a16:creationId xmlns:a16="http://schemas.microsoft.com/office/drawing/2014/main" id="{68B5566C-9FD0-5A21-71C0-35DFAC877376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4" name="Text Box 3045">
                <a:extLst>
                  <a:ext uri="{FF2B5EF4-FFF2-40B4-BE49-F238E27FC236}">
                    <a16:creationId xmlns:a16="http://schemas.microsoft.com/office/drawing/2014/main" id="{9D78FBCB-11B0-A79F-B416-30E02E432187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" name="Text Box 3045">
                <a:extLst>
                  <a:ext uri="{FF2B5EF4-FFF2-40B4-BE49-F238E27FC236}">
                    <a16:creationId xmlns:a16="http://schemas.microsoft.com/office/drawing/2014/main" id="{D64CFF50-A442-0E36-576A-E377D69762C2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6" name="Text Box 3045">
                <a:extLst>
                  <a:ext uri="{FF2B5EF4-FFF2-40B4-BE49-F238E27FC236}">
                    <a16:creationId xmlns:a16="http://schemas.microsoft.com/office/drawing/2014/main" id="{CC726343-FF8E-6090-6337-AE4FD56047F8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7" name="Text Box 3045">
                <a:extLst>
                  <a:ext uri="{FF2B5EF4-FFF2-40B4-BE49-F238E27FC236}">
                    <a16:creationId xmlns:a16="http://schemas.microsoft.com/office/drawing/2014/main" id="{05620932-C387-6A4A-C891-04B4DA24FD4C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8" name="Text Box 3045">
                <a:extLst>
                  <a:ext uri="{FF2B5EF4-FFF2-40B4-BE49-F238E27FC236}">
                    <a16:creationId xmlns:a16="http://schemas.microsoft.com/office/drawing/2014/main" id="{E674AC33-6EA9-A48C-9B4E-6D7633CBFF59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3" name="Text Box 3045">
                <a:extLst>
                  <a:ext uri="{FF2B5EF4-FFF2-40B4-BE49-F238E27FC236}">
                    <a16:creationId xmlns:a16="http://schemas.microsoft.com/office/drawing/2014/main" id="{7E9DA6DD-3276-F22C-CB59-02E00DEA39A6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4" name="Text Box 3045">
                <a:extLst>
                  <a:ext uri="{FF2B5EF4-FFF2-40B4-BE49-F238E27FC236}">
                    <a16:creationId xmlns:a16="http://schemas.microsoft.com/office/drawing/2014/main" id="{12930CA0-3587-A238-C8A4-37CE844FB488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5" name="Text Box 3045">
                <a:extLst>
                  <a:ext uri="{FF2B5EF4-FFF2-40B4-BE49-F238E27FC236}">
                    <a16:creationId xmlns:a16="http://schemas.microsoft.com/office/drawing/2014/main" id="{38942C63-D581-61A3-A1DE-5242238164E8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6" name="Text Box 3045">
                <a:extLst>
                  <a:ext uri="{FF2B5EF4-FFF2-40B4-BE49-F238E27FC236}">
                    <a16:creationId xmlns:a16="http://schemas.microsoft.com/office/drawing/2014/main" id="{D930CDEA-5E57-C7C7-81E8-6C5030A560CA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7" name="Text Box 3045">
                <a:extLst>
                  <a:ext uri="{FF2B5EF4-FFF2-40B4-BE49-F238E27FC236}">
                    <a16:creationId xmlns:a16="http://schemas.microsoft.com/office/drawing/2014/main" id="{80173DBF-EE07-34B9-59A1-22CFB03AEF15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8" name="Text Box 3045">
                <a:extLst>
                  <a:ext uri="{FF2B5EF4-FFF2-40B4-BE49-F238E27FC236}">
                    <a16:creationId xmlns:a16="http://schemas.microsoft.com/office/drawing/2014/main" id="{F9092716-85C6-9FBA-2CA8-E1E336600591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9" name="Text Box 3045">
                <a:extLst>
                  <a:ext uri="{FF2B5EF4-FFF2-40B4-BE49-F238E27FC236}">
                    <a16:creationId xmlns:a16="http://schemas.microsoft.com/office/drawing/2014/main" id="{128CF3BD-C95C-5763-36AB-2CA543838F6B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0" name="Text Box 3045">
                <a:extLst>
                  <a:ext uri="{FF2B5EF4-FFF2-40B4-BE49-F238E27FC236}">
                    <a16:creationId xmlns:a16="http://schemas.microsoft.com/office/drawing/2014/main" id="{DD41FCA7-CFE2-02A1-38B0-7C468DCEC8AF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1" name="Text Box 3045">
                <a:extLst>
                  <a:ext uri="{FF2B5EF4-FFF2-40B4-BE49-F238E27FC236}">
                    <a16:creationId xmlns:a16="http://schemas.microsoft.com/office/drawing/2014/main" id="{27804306-9BDE-C899-1B15-2421FF7B88D8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2" name="Text Box 3045">
                <a:extLst>
                  <a:ext uri="{FF2B5EF4-FFF2-40B4-BE49-F238E27FC236}">
                    <a16:creationId xmlns:a16="http://schemas.microsoft.com/office/drawing/2014/main" id="{9758E752-E0C0-9DFB-3BCB-AC148E60804C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3" name="Text Box 3045">
                <a:extLst>
                  <a:ext uri="{FF2B5EF4-FFF2-40B4-BE49-F238E27FC236}">
                    <a16:creationId xmlns:a16="http://schemas.microsoft.com/office/drawing/2014/main" id="{9C3AD5A8-A0E6-EA85-392F-09DF346E89FF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4" name="Text Box 3045">
                <a:extLst>
                  <a:ext uri="{FF2B5EF4-FFF2-40B4-BE49-F238E27FC236}">
                    <a16:creationId xmlns:a16="http://schemas.microsoft.com/office/drawing/2014/main" id="{7B9524CD-CC1B-AC65-A2E8-8D81933A713E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5" name="Text Box 3045">
                <a:extLst>
                  <a:ext uri="{FF2B5EF4-FFF2-40B4-BE49-F238E27FC236}">
                    <a16:creationId xmlns:a16="http://schemas.microsoft.com/office/drawing/2014/main" id="{3C4681EA-B19D-E0E9-EEBC-E5C8F37A1277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6" name="Text Box 3045">
                <a:extLst>
                  <a:ext uri="{FF2B5EF4-FFF2-40B4-BE49-F238E27FC236}">
                    <a16:creationId xmlns:a16="http://schemas.microsoft.com/office/drawing/2014/main" id="{0BD6855B-2F14-6D09-48C0-236A586D893C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Text Box 3045">
                <a:extLst>
                  <a:ext uri="{FF2B5EF4-FFF2-40B4-BE49-F238E27FC236}">
                    <a16:creationId xmlns:a16="http://schemas.microsoft.com/office/drawing/2014/main" id="{94E75C58-1DE3-85F0-68BA-66EA80C4058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Text Box 3045">
                <a:extLst>
                  <a:ext uri="{FF2B5EF4-FFF2-40B4-BE49-F238E27FC236}">
                    <a16:creationId xmlns:a16="http://schemas.microsoft.com/office/drawing/2014/main" id="{BCC9DD67-6CED-8259-53A1-0B41E3354AF1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6" name="ganglion - paravertebral ganglia">
              <a:extLst>
                <a:ext uri="{FF2B5EF4-FFF2-40B4-BE49-F238E27FC236}">
                  <a16:creationId xmlns:a16="http://schemas.microsoft.com/office/drawing/2014/main" id="{CD9BBFE5-873B-57C8-6F7A-B6BCF9B48447}"/>
                </a:ext>
              </a:extLst>
            </p:cNvPr>
            <p:cNvGrpSpPr/>
            <p:nvPr/>
          </p:nvGrpSpPr>
          <p:grpSpPr>
            <a:xfrm>
              <a:off x="23559994" y="10250830"/>
              <a:ext cx="793617" cy="6764317"/>
              <a:chOff x="22416999" y="10250830"/>
              <a:chExt cx="793617" cy="6764317"/>
            </a:xfrm>
          </p:grpSpPr>
          <p:sp>
            <p:nvSpPr>
              <p:cNvPr id="218" name="Text Box 3040">
                <a:extLst>
                  <a:ext uri="{FF2B5EF4-FFF2-40B4-BE49-F238E27FC236}">
                    <a16:creationId xmlns:a16="http://schemas.microsoft.com/office/drawing/2014/main" id="{89209DDD-3494-9D2D-AC0D-EB9CB566B6A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Text Box 3040">
                <a:extLst>
                  <a:ext uri="{FF2B5EF4-FFF2-40B4-BE49-F238E27FC236}">
                    <a16:creationId xmlns:a16="http://schemas.microsoft.com/office/drawing/2014/main" id="{D78C3501-933C-9A73-B4E8-CA00896D19DC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 Box 3045">
                <a:extLst>
                  <a:ext uri="{FF2B5EF4-FFF2-40B4-BE49-F238E27FC236}">
                    <a16:creationId xmlns:a16="http://schemas.microsoft.com/office/drawing/2014/main" id="{322BED75-1CFA-54D3-342F-BE8C09ED5919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Text Box 3045">
                <a:extLst>
                  <a:ext uri="{FF2B5EF4-FFF2-40B4-BE49-F238E27FC236}">
                    <a16:creationId xmlns:a16="http://schemas.microsoft.com/office/drawing/2014/main" id="{AB723D4A-1D7F-8962-0789-7D4631A545A8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0" name="Text Box 3045">
                <a:extLst>
                  <a:ext uri="{FF2B5EF4-FFF2-40B4-BE49-F238E27FC236}">
                    <a16:creationId xmlns:a16="http://schemas.microsoft.com/office/drawing/2014/main" id="{76E3CE1C-5685-595A-2717-3861680ED327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1" name="Text Box 3045">
                <a:extLst>
                  <a:ext uri="{FF2B5EF4-FFF2-40B4-BE49-F238E27FC236}">
                    <a16:creationId xmlns:a16="http://schemas.microsoft.com/office/drawing/2014/main" id="{17EB00B7-3D12-B832-57A4-95AED486387D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2" name="Text Box 3045">
                <a:extLst>
                  <a:ext uri="{FF2B5EF4-FFF2-40B4-BE49-F238E27FC236}">
                    <a16:creationId xmlns:a16="http://schemas.microsoft.com/office/drawing/2014/main" id="{8FA64BC0-8E2E-C755-2EEB-8DEBBE109774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3" name="Text Box 3045">
                <a:extLst>
                  <a:ext uri="{FF2B5EF4-FFF2-40B4-BE49-F238E27FC236}">
                    <a16:creationId xmlns:a16="http://schemas.microsoft.com/office/drawing/2014/main" id="{0C51E66A-E529-800D-B2A1-5C311CDCB1C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4" name="Text Box 3045">
                <a:extLst>
                  <a:ext uri="{FF2B5EF4-FFF2-40B4-BE49-F238E27FC236}">
                    <a16:creationId xmlns:a16="http://schemas.microsoft.com/office/drawing/2014/main" id="{95579691-DF50-1AC4-7813-C073D8129C4D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5" name="Text Box 3045">
                <a:extLst>
                  <a:ext uri="{FF2B5EF4-FFF2-40B4-BE49-F238E27FC236}">
                    <a16:creationId xmlns:a16="http://schemas.microsoft.com/office/drawing/2014/main" id="{309E9A24-832D-3F8B-2C6A-06EF9B48CAAB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6" name="Text Box 3045">
                <a:extLst>
                  <a:ext uri="{FF2B5EF4-FFF2-40B4-BE49-F238E27FC236}">
                    <a16:creationId xmlns:a16="http://schemas.microsoft.com/office/drawing/2014/main" id="{C5FAE055-9773-A6BD-CA51-167C2E3AE2B3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7" name="Text Box 3045">
                <a:extLst>
                  <a:ext uri="{FF2B5EF4-FFF2-40B4-BE49-F238E27FC236}">
                    <a16:creationId xmlns:a16="http://schemas.microsoft.com/office/drawing/2014/main" id="{882DEB7C-0C23-C662-7263-E66DF8261BB6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8" name="Text Box 3045">
                <a:extLst>
                  <a:ext uri="{FF2B5EF4-FFF2-40B4-BE49-F238E27FC236}">
                    <a16:creationId xmlns:a16="http://schemas.microsoft.com/office/drawing/2014/main" id="{72276810-487A-D427-55CD-1AF0142E9C91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9" name="Text Box 3045">
                <a:extLst>
                  <a:ext uri="{FF2B5EF4-FFF2-40B4-BE49-F238E27FC236}">
                    <a16:creationId xmlns:a16="http://schemas.microsoft.com/office/drawing/2014/main" id="{3F05C9BB-3AAE-A5D4-C553-14F2B013AD01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0" name="Text Box 3045">
                <a:extLst>
                  <a:ext uri="{FF2B5EF4-FFF2-40B4-BE49-F238E27FC236}">
                    <a16:creationId xmlns:a16="http://schemas.microsoft.com/office/drawing/2014/main" id="{7B101330-8E3F-F149-26E5-AE7F8E35C6BF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1" name="Text Box 3045">
                <a:extLst>
                  <a:ext uri="{FF2B5EF4-FFF2-40B4-BE49-F238E27FC236}">
                    <a16:creationId xmlns:a16="http://schemas.microsoft.com/office/drawing/2014/main" id="{DB800AA4-5FB8-109A-F084-1756CE0BB459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2" name="Text Box 3045">
                <a:extLst>
                  <a:ext uri="{FF2B5EF4-FFF2-40B4-BE49-F238E27FC236}">
                    <a16:creationId xmlns:a16="http://schemas.microsoft.com/office/drawing/2014/main" id="{95196ED2-79A2-BEC4-556B-B6708A5126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3" name="Text Box 3045">
                <a:extLst>
                  <a:ext uri="{FF2B5EF4-FFF2-40B4-BE49-F238E27FC236}">
                    <a16:creationId xmlns:a16="http://schemas.microsoft.com/office/drawing/2014/main" id="{C0BBACC3-80F1-46BC-A5A7-613E82C0D553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4" name="Text Box 3045">
                <a:extLst>
                  <a:ext uri="{FF2B5EF4-FFF2-40B4-BE49-F238E27FC236}">
                    <a16:creationId xmlns:a16="http://schemas.microsoft.com/office/drawing/2014/main" id="{8DFB5539-73E8-644C-9AEF-700381B75EDD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8" name="Text Box 3045">
                <a:extLst>
                  <a:ext uri="{FF2B5EF4-FFF2-40B4-BE49-F238E27FC236}">
                    <a16:creationId xmlns:a16="http://schemas.microsoft.com/office/drawing/2014/main" id="{36B11871-0D6A-F035-15C0-87E940A1A30D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9" name="Text Box 3045">
                <a:extLst>
                  <a:ext uri="{FF2B5EF4-FFF2-40B4-BE49-F238E27FC236}">
                    <a16:creationId xmlns:a16="http://schemas.microsoft.com/office/drawing/2014/main" id="{82EC5C84-7407-DF91-232C-220EB9C091FD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5" name="Text Box 3045">
                <a:extLst>
                  <a:ext uri="{FF2B5EF4-FFF2-40B4-BE49-F238E27FC236}">
                    <a16:creationId xmlns:a16="http://schemas.microsoft.com/office/drawing/2014/main" id="{9E6FC980-F81D-4F2A-CA72-2DFADC76A34F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236" name="Text Box 3045">
                <a:extLst>
                  <a:ext uri="{FF2B5EF4-FFF2-40B4-BE49-F238E27FC236}">
                    <a16:creationId xmlns:a16="http://schemas.microsoft.com/office/drawing/2014/main" id="{7BD996BF-196C-76CE-44D8-BCB421953476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Text Box 3045">
                <a:extLst>
                  <a:ext uri="{FF2B5EF4-FFF2-40B4-BE49-F238E27FC236}">
                    <a16:creationId xmlns:a16="http://schemas.microsoft.com/office/drawing/2014/main" id="{3B94E488-D719-7E25-C925-0D422233C7AC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Text Box 3045">
                <a:extLst>
                  <a:ext uri="{FF2B5EF4-FFF2-40B4-BE49-F238E27FC236}">
                    <a16:creationId xmlns:a16="http://schemas.microsoft.com/office/drawing/2014/main" id="{94258319-C751-9135-E6A2-0355EEDA2825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7" name="ganglion - paravertebral ganglia">
              <a:extLst>
                <a:ext uri="{FF2B5EF4-FFF2-40B4-BE49-F238E27FC236}">
                  <a16:creationId xmlns:a16="http://schemas.microsoft.com/office/drawing/2014/main" id="{55847E96-216B-4573-AC5A-13109F06FF4C}"/>
                </a:ext>
              </a:extLst>
            </p:cNvPr>
            <p:cNvGrpSpPr/>
            <p:nvPr/>
          </p:nvGrpSpPr>
          <p:grpSpPr>
            <a:xfrm>
              <a:off x="26847843" y="10248105"/>
              <a:ext cx="793617" cy="6764317"/>
              <a:chOff x="22416999" y="10250830"/>
              <a:chExt cx="793617" cy="6764317"/>
            </a:xfrm>
          </p:grpSpPr>
          <p:sp>
            <p:nvSpPr>
              <p:cNvPr id="418" name="Text Box 3040">
                <a:extLst>
                  <a:ext uri="{FF2B5EF4-FFF2-40B4-BE49-F238E27FC236}">
                    <a16:creationId xmlns:a16="http://schemas.microsoft.com/office/drawing/2014/main" id="{BD93F0A6-0151-7EC3-0DC0-E0CD11C0770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Text Box 3040">
                <a:extLst>
                  <a:ext uri="{FF2B5EF4-FFF2-40B4-BE49-F238E27FC236}">
                    <a16:creationId xmlns:a16="http://schemas.microsoft.com/office/drawing/2014/main" id="{163F3D89-A50D-165C-9622-ABB3E11DB19E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" name="Text Box 3045">
                <a:extLst>
                  <a:ext uri="{FF2B5EF4-FFF2-40B4-BE49-F238E27FC236}">
                    <a16:creationId xmlns:a16="http://schemas.microsoft.com/office/drawing/2014/main" id="{BBE3BB20-0BC3-C85E-B0DF-075590C0374E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1" name="Text Box 3045">
                <a:extLst>
                  <a:ext uri="{FF2B5EF4-FFF2-40B4-BE49-F238E27FC236}">
                    <a16:creationId xmlns:a16="http://schemas.microsoft.com/office/drawing/2014/main" id="{11D6A0E8-5091-9B79-56EA-3E6EE0B7839F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2" name="Text Box 3045">
                <a:extLst>
                  <a:ext uri="{FF2B5EF4-FFF2-40B4-BE49-F238E27FC236}">
                    <a16:creationId xmlns:a16="http://schemas.microsoft.com/office/drawing/2014/main" id="{38E0CF1B-8B0F-4C53-5CD6-C5D51AEB868B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3" name="Text Box 3045">
                <a:extLst>
                  <a:ext uri="{FF2B5EF4-FFF2-40B4-BE49-F238E27FC236}">
                    <a16:creationId xmlns:a16="http://schemas.microsoft.com/office/drawing/2014/main" id="{958DEC0F-306C-8037-14A1-CE0623EABCEC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4" name="Text Box 3045">
                <a:extLst>
                  <a:ext uri="{FF2B5EF4-FFF2-40B4-BE49-F238E27FC236}">
                    <a16:creationId xmlns:a16="http://schemas.microsoft.com/office/drawing/2014/main" id="{9B1F5B6D-D8C6-9272-07B5-ED7FB57F8DA1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5" name="Text Box 3045">
                <a:extLst>
                  <a:ext uri="{FF2B5EF4-FFF2-40B4-BE49-F238E27FC236}">
                    <a16:creationId xmlns:a16="http://schemas.microsoft.com/office/drawing/2014/main" id="{223B0E8C-4C11-5478-3100-7DA9D437E05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6" name="Text Box 3045">
                <a:extLst>
                  <a:ext uri="{FF2B5EF4-FFF2-40B4-BE49-F238E27FC236}">
                    <a16:creationId xmlns:a16="http://schemas.microsoft.com/office/drawing/2014/main" id="{D144F4F6-B857-5A2A-AE4C-116148790E60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7" name="Text Box 3045">
                <a:extLst>
                  <a:ext uri="{FF2B5EF4-FFF2-40B4-BE49-F238E27FC236}">
                    <a16:creationId xmlns:a16="http://schemas.microsoft.com/office/drawing/2014/main" id="{9BF070A5-46B2-EB24-C276-5DDB718B531D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8" name="Text Box 3045">
                <a:extLst>
                  <a:ext uri="{FF2B5EF4-FFF2-40B4-BE49-F238E27FC236}">
                    <a16:creationId xmlns:a16="http://schemas.microsoft.com/office/drawing/2014/main" id="{3E3BF21D-E174-B43E-7E35-A25CF8F1459B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9" name="Text Box 3045">
                <a:extLst>
                  <a:ext uri="{FF2B5EF4-FFF2-40B4-BE49-F238E27FC236}">
                    <a16:creationId xmlns:a16="http://schemas.microsoft.com/office/drawing/2014/main" id="{1563C748-9152-86D8-2C9E-4D4D8D0437E1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0" name="Text Box 3045">
                <a:extLst>
                  <a:ext uri="{FF2B5EF4-FFF2-40B4-BE49-F238E27FC236}">
                    <a16:creationId xmlns:a16="http://schemas.microsoft.com/office/drawing/2014/main" id="{1AA7E660-4C59-BB1E-6695-F7C72C508F4D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1" name="Text Box 3045">
                <a:extLst>
                  <a:ext uri="{FF2B5EF4-FFF2-40B4-BE49-F238E27FC236}">
                    <a16:creationId xmlns:a16="http://schemas.microsoft.com/office/drawing/2014/main" id="{7062FAEF-B9B0-E711-F75A-E8E9ECA97994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2" name="Text Box 3045">
                <a:extLst>
                  <a:ext uri="{FF2B5EF4-FFF2-40B4-BE49-F238E27FC236}">
                    <a16:creationId xmlns:a16="http://schemas.microsoft.com/office/drawing/2014/main" id="{DDDA6055-0B43-5173-05D9-E6D6274228D5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3" name="Text Box 3045">
                <a:extLst>
                  <a:ext uri="{FF2B5EF4-FFF2-40B4-BE49-F238E27FC236}">
                    <a16:creationId xmlns:a16="http://schemas.microsoft.com/office/drawing/2014/main" id="{25F184ED-4504-7110-8B38-352D4E3804A5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4" name="Text Box 3045">
                <a:extLst>
                  <a:ext uri="{FF2B5EF4-FFF2-40B4-BE49-F238E27FC236}">
                    <a16:creationId xmlns:a16="http://schemas.microsoft.com/office/drawing/2014/main" id="{243476F7-35A4-26A3-4729-F669C85353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5" name="Text Box 3045">
                <a:extLst>
                  <a:ext uri="{FF2B5EF4-FFF2-40B4-BE49-F238E27FC236}">
                    <a16:creationId xmlns:a16="http://schemas.microsoft.com/office/drawing/2014/main" id="{C2496242-1434-9E53-DF37-B5D25558EE27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6" name="Text Box 3045">
                <a:extLst>
                  <a:ext uri="{FF2B5EF4-FFF2-40B4-BE49-F238E27FC236}">
                    <a16:creationId xmlns:a16="http://schemas.microsoft.com/office/drawing/2014/main" id="{4FC69274-96B1-B4FA-92C8-501D74BEAC3B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7" name="Text Box 3045">
                <a:extLst>
                  <a:ext uri="{FF2B5EF4-FFF2-40B4-BE49-F238E27FC236}">
                    <a16:creationId xmlns:a16="http://schemas.microsoft.com/office/drawing/2014/main" id="{26250F69-5EEF-F676-79CC-6A259C130156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8" name="Text Box 3045">
                <a:extLst>
                  <a:ext uri="{FF2B5EF4-FFF2-40B4-BE49-F238E27FC236}">
                    <a16:creationId xmlns:a16="http://schemas.microsoft.com/office/drawing/2014/main" id="{B9992AFC-A91F-0EF0-8B43-1D3C9D7FFF88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9" name="Text Box 3045">
                <a:extLst>
                  <a:ext uri="{FF2B5EF4-FFF2-40B4-BE49-F238E27FC236}">
                    <a16:creationId xmlns:a16="http://schemas.microsoft.com/office/drawing/2014/main" id="{4DF30466-DD82-A7CF-9DB0-D2726F6CD3EE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440" name="Text Box 3045">
                <a:extLst>
                  <a:ext uri="{FF2B5EF4-FFF2-40B4-BE49-F238E27FC236}">
                    <a16:creationId xmlns:a16="http://schemas.microsoft.com/office/drawing/2014/main" id="{7DA4F0AE-4F05-C901-76B6-BA6330EEB759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" name="Text Box 3045">
                <a:extLst>
                  <a:ext uri="{FF2B5EF4-FFF2-40B4-BE49-F238E27FC236}">
                    <a16:creationId xmlns:a16="http://schemas.microsoft.com/office/drawing/2014/main" id="{203433DF-5E3B-B41C-26BC-8EE295396428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2" name="Text Box 3045">
                <a:extLst>
                  <a:ext uri="{FF2B5EF4-FFF2-40B4-BE49-F238E27FC236}">
                    <a16:creationId xmlns:a16="http://schemas.microsoft.com/office/drawing/2014/main" id="{6967F0B6-1A3C-497F-E986-7ECAD3C947B8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4" name="ganglion - DRG">
              <a:extLst>
                <a:ext uri="{FF2B5EF4-FFF2-40B4-BE49-F238E27FC236}">
                  <a16:creationId xmlns:a16="http://schemas.microsoft.com/office/drawing/2014/main" id="{4B678696-D6CE-F788-6448-260ED1F5D7D3}"/>
                </a:ext>
              </a:extLst>
            </p:cNvPr>
            <p:cNvGrpSpPr/>
            <p:nvPr/>
          </p:nvGrpSpPr>
          <p:grpSpPr>
            <a:xfrm>
              <a:off x="26394950" y="10558016"/>
              <a:ext cx="331192" cy="6412327"/>
              <a:chOff x="23329549" y="10558016"/>
              <a:chExt cx="331192" cy="6412327"/>
            </a:xfrm>
          </p:grpSpPr>
          <p:sp>
            <p:nvSpPr>
              <p:cNvPr id="445" name="Text Box 3045">
                <a:extLst>
                  <a:ext uri="{FF2B5EF4-FFF2-40B4-BE49-F238E27FC236}">
                    <a16:creationId xmlns:a16="http://schemas.microsoft.com/office/drawing/2014/main" id="{405C0E82-BCF2-3C4E-738A-02EFD722E943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6" name="Text Box 3045">
                <a:extLst>
                  <a:ext uri="{FF2B5EF4-FFF2-40B4-BE49-F238E27FC236}">
                    <a16:creationId xmlns:a16="http://schemas.microsoft.com/office/drawing/2014/main" id="{5A22422B-8417-FD36-C4E4-C931FEC4B595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7" name="Text Box 3045">
                <a:extLst>
                  <a:ext uri="{FF2B5EF4-FFF2-40B4-BE49-F238E27FC236}">
                    <a16:creationId xmlns:a16="http://schemas.microsoft.com/office/drawing/2014/main" id="{3099F2D2-43FE-A6D9-94C1-9ED29D629621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8" name="Text Box 3045">
                <a:extLst>
                  <a:ext uri="{FF2B5EF4-FFF2-40B4-BE49-F238E27FC236}">
                    <a16:creationId xmlns:a16="http://schemas.microsoft.com/office/drawing/2014/main" id="{2B3C32B6-04A1-0D36-5231-340A60B0FA96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9" name="Text Box 3045">
                <a:extLst>
                  <a:ext uri="{FF2B5EF4-FFF2-40B4-BE49-F238E27FC236}">
                    <a16:creationId xmlns:a16="http://schemas.microsoft.com/office/drawing/2014/main" id="{4D2B27E2-46B9-D555-9E7F-6D0E856A1AB9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0" name="Text Box 3045">
                <a:extLst>
                  <a:ext uri="{FF2B5EF4-FFF2-40B4-BE49-F238E27FC236}">
                    <a16:creationId xmlns:a16="http://schemas.microsoft.com/office/drawing/2014/main" id="{452B52C5-CDE9-16A6-CE0B-A654348BB4B6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1" name="Text Box 3045">
                <a:extLst>
                  <a:ext uri="{FF2B5EF4-FFF2-40B4-BE49-F238E27FC236}">
                    <a16:creationId xmlns:a16="http://schemas.microsoft.com/office/drawing/2014/main" id="{AACE19EB-C5E1-4FAE-985B-CAD2412BCF98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2" name="Text Box 3045">
                <a:extLst>
                  <a:ext uri="{FF2B5EF4-FFF2-40B4-BE49-F238E27FC236}">
                    <a16:creationId xmlns:a16="http://schemas.microsoft.com/office/drawing/2014/main" id="{12C8B45B-33FD-9E55-F730-7B99BA12D529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3" name="Text Box 3045">
                <a:extLst>
                  <a:ext uri="{FF2B5EF4-FFF2-40B4-BE49-F238E27FC236}">
                    <a16:creationId xmlns:a16="http://schemas.microsoft.com/office/drawing/2014/main" id="{B37D692A-0176-606B-FB3D-B14D6E9479B1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4" name="Text Box 3045">
                <a:extLst>
                  <a:ext uri="{FF2B5EF4-FFF2-40B4-BE49-F238E27FC236}">
                    <a16:creationId xmlns:a16="http://schemas.microsoft.com/office/drawing/2014/main" id="{39CCC873-7972-70FD-6CC6-2351BCFDA3F8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5" name="Text Box 3045">
                <a:extLst>
                  <a:ext uri="{FF2B5EF4-FFF2-40B4-BE49-F238E27FC236}">
                    <a16:creationId xmlns:a16="http://schemas.microsoft.com/office/drawing/2014/main" id="{EC03797B-1C67-2F44-79ED-41538411B5E5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6" name="Text Box 3045">
                <a:extLst>
                  <a:ext uri="{FF2B5EF4-FFF2-40B4-BE49-F238E27FC236}">
                    <a16:creationId xmlns:a16="http://schemas.microsoft.com/office/drawing/2014/main" id="{C7FFCB3C-CF5E-5768-2F40-6381EAC19359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7" name="Text Box 3045">
                <a:extLst>
                  <a:ext uri="{FF2B5EF4-FFF2-40B4-BE49-F238E27FC236}">
                    <a16:creationId xmlns:a16="http://schemas.microsoft.com/office/drawing/2014/main" id="{4DB6DDAE-37DB-3458-E9B4-0D5D368787D2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8" name="Text Box 3045">
                <a:extLst>
                  <a:ext uri="{FF2B5EF4-FFF2-40B4-BE49-F238E27FC236}">
                    <a16:creationId xmlns:a16="http://schemas.microsoft.com/office/drawing/2014/main" id="{0725A6E9-06F7-E59B-BF3A-2964F69E1FB6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9" name="Text Box 3045">
                <a:extLst>
                  <a:ext uri="{FF2B5EF4-FFF2-40B4-BE49-F238E27FC236}">
                    <a16:creationId xmlns:a16="http://schemas.microsoft.com/office/drawing/2014/main" id="{57395890-15AE-6A15-05EF-29AFDD3F9FCB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0" name="Text Box 3045">
                <a:extLst>
                  <a:ext uri="{FF2B5EF4-FFF2-40B4-BE49-F238E27FC236}">
                    <a16:creationId xmlns:a16="http://schemas.microsoft.com/office/drawing/2014/main" id="{1EB60BFF-C1D2-C804-A56D-C734B31BB7E4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1" name="Text Box 3045">
                <a:extLst>
                  <a:ext uri="{FF2B5EF4-FFF2-40B4-BE49-F238E27FC236}">
                    <a16:creationId xmlns:a16="http://schemas.microsoft.com/office/drawing/2014/main" id="{B23489D2-B8E4-7F00-F124-872A712FCDBB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2" name="Text Box 3045">
                <a:extLst>
                  <a:ext uri="{FF2B5EF4-FFF2-40B4-BE49-F238E27FC236}">
                    <a16:creationId xmlns:a16="http://schemas.microsoft.com/office/drawing/2014/main" id="{DF269D75-43B4-53AD-2CA4-A13F10C57240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3" name="Text Box 3045">
                <a:extLst>
                  <a:ext uri="{FF2B5EF4-FFF2-40B4-BE49-F238E27FC236}">
                    <a16:creationId xmlns:a16="http://schemas.microsoft.com/office/drawing/2014/main" id="{F655FA2F-CE3C-0D42-3539-38BC6756B706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4" name="Text Box 3045">
                <a:extLst>
                  <a:ext uri="{FF2B5EF4-FFF2-40B4-BE49-F238E27FC236}">
                    <a16:creationId xmlns:a16="http://schemas.microsoft.com/office/drawing/2014/main" id="{05657866-4A5D-DA8B-01DF-E1A1E7AD6C2B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5" name="Text Box 3045">
                <a:extLst>
                  <a:ext uri="{FF2B5EF4-FFF2-40B4-BE49-F238E27FC236}">
                    <a16:creationId xmlns:a16="http://schemas.microsoft.com/office/drawing/2014/main" id="{92129D04-B381-A7A9-1B6B-0A3B12ACB19E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6" name="Text Box 3045">
                <a:extLst>
                  <a:ext uri="{FF2B5EF4-FFF2-40B4-BE49-F238E27FC236}">
                    <a16:creationId xmlns:a16="http://schemas.microsoft.com/office/drawing/2014/main" id="{DE057CB0-8353-5801-CFE5-061221773AB2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7" name="Text Box 3045">
                <a:extLst>
                  <a:ext uri="{FF2B5EF4-FFF2-40B4-BE49-F238E27FC236}">
                    <a16:creationId xmlns:a16="http://schemas.microsoft.com/office/drawing/2014/main" id="{81146EE8-225E-80D5-CA70-E5E49C86634E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8" name="Text Box 3045">
                <a:extLst>
                  <a:ext uri="{FF2B5EF4-FFF2-40B4-BE49-F238E27FC236}">
                    <a16:creationId xmlns:a16="http://schemas.microsoft.com/office/drawing/2014/main" id="{08020416-7937-F756-5F1A-138DE8D9281E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9" name="Text Box 3045">
                <a:extLst>
                  <a:ext uri="{FF2B5EF4-FFF2-40B4-BE49-F238E27FC236}">
                    <a16:creationId xmlns:a16="http://schemas.microsoft.com/office/drawing/2014/main" id="{F9EB0362-D915-F0B2-2698-7FAA53B943C3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0" name="Text Box 3045">
                <a:extLst>
                  <a:ext uri="{FF2B5EF4-FFF2-40B4-BE49-F238E27FC236}">
                    <a16:creationId xmlns:a16="http://schemas.microsoft.com/office/drawing/2014/main" id="{8B57FCDE-8E4B-C605-A1A2-ACEA4B170873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1" name="Text Box 3045">
                <a:extLst>
                  <a:ext uri="{FF2B5EF4-FFF2-40B4-BE49-F238E27FC236}">
                    <a16:creationId xmlns:a16="http://schemas.microsoft.com/office/drawing/2014/main" id="{0594410B-878E-0580-40E7-61FAAE510511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2" name="Text Box 3045">
                <a:extLst>
                  <a:ext uri="{FF2B5EF4-FFF2-40B4-BE49-F238E27FC236}">
                    <a16:creationId xmlns:a16="http://schemas.microsoft.com/office/drawing/2014/main" id="{ED990C20-2ACF-E8F3-6E4C-AF7CA01AB6F8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3" name="Text Box 3045">
                <a:extLst>
                  <a:ext uri="{FF2B5EF4-FFF2-40B4-BE49-F238E27FC236}">
                    <a16:creationId xmlns:a16="http://schemas.microsoft.com/office/drawing/2014/main" id="{0C0136BE-B58D-7BB8-D5D1-B10FEAF6813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4" name="Text Box 3045">
                <a:extLst>
                  <a:ext uri="{FF2B5EF4-FFF2-40B4-BE49-F238E27FC236}">
                    <a16:creationId xmlns:a16="http://schemas.microsoft.com/office/drawing/2014/main" id="{D9561D10-CD7E-3474-DDB7-A88C5248A086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5" name="nerve - greater splanchnic ">
              <a:extLst>
                <a:ext uri="{FF2B5EF4-FFF2-40B4-BE49-F238E27FC236}">
                  <a16:creationId xmlns:a16="http://schemas.microsoft.com/office/drawing/2014/main" id="{A4028748-6A2D-A0CC-E86A-D8A630D6E451}"/>
                </a:ext>
              </a:extLst>
            </p:cNvPr>
            <p:cNvSpPr txBox="1"/>
            <p:nvPr/>
          </p:nvSpPr>
          <p:spPr>
            <a:xfrm rot="16200000">
              <a:off x="22993349" y="13141995"/>
              <a:ext cx="935400" cy="139104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Greater splanchnic n.</a:t>
              </a:r>
            </a:p>
          </p:txBody>
        </p:sp>
        <p:sp>
          <p:nvSpPr>
            <p:cNvPr id="476" name="nerve - lesser splanchnic">
              <a:extLst>
                <a:ext uri="{FF2B5EF4-FFF2-40B4-BE49-F238E27FC236}">
                  <a16:creationId xmlns:a16="http://schemas.microsoft.com/office/drawing/2014/main" id="{10F25CF4-3974-0DA9-0D4B-51D2B0D70325}"/>
                </a:ext>
              </a:extLst>
            </p:cNvPr>
            <p:cNvSpPr txBox="1"/>
            <p:nvPr/>
          </p:nvSpPr>
          <p:spPr>
            <a:xfrm rot="16200000">
              <a:off x="23155221" y="13771041"/>
              <a:ext cx="459926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Lesser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8" name="nerve - least splanchnic">
              <a:extLst>
                <a:ext uri="{FF2B5EF4-FFF2-40B4-BE49-F238E27FC236}">
                  <a16:creationId xmlns:a16="http://schemas.microsoft.com/office/drawing/2014/main" id="{7609026A-7F9B-65F8-1E54-6E095B79EA70}"/>
                </a:ext>
              </a:extLst>
            </p:cNvPr>
            <p:cNvSpPr txBox="1"/>
            <p:nvPr/>
          </p:nvSpPr>
          <p:spPr>
            <a:xfrm rot="16200000">
              <a:off x="23160407" y="14252621"/>
              <a:ext cx="445963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9" name="nerve - pelvic splanchnic">
              <a:extLst>
                <a:ext uri="{FF2B5EF4-FFF2-40B4-BE49-F238E27FC236}">
                  <a16:creationId xmlns:a16="http://schemas.microsoft.com/office/drawing/2014/main" id="{ACC3C1CD-C8D9-F39C-65C2-79479FE41E87}"/>
                </a:ext>
              </a:extLst>
            </p:cNvPr>
            <p:cNvSpPr txBox="1"/>
            <p:nvPr/>
          </p:nvSpPr>
          <p:spPr>
            <a:xfrm rot="16200000">
              <a:off x="23010224" y="16563009"/>
              <a:ext cx="80477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Pelvic splanchnic  n.</a:t>
              </a:r>
            </a:p>
          </p:txBody>
        </p:sp>
        <p:sp>
          <p:nvSpPr>
            <p:cNvPr id="480" name="plexus - superior hypogastric plexus">
              <a:extLst>
                <a:ext uri="{FF2B5EF4-FFF2-40B4-BE49-F238E27FC236}">
                  <a16:creationId xmlns:a16="http://schemas.microsoft.com/office/drawing/2014/main" id="{DD2FEF75-322C-15C5-457F-2C6FA11705C3}"/>
                </a:ext>
              </a:extLst>
            </p:cNvPr>
            <p:cNvSpPr txBox="1"/>
            <p:nvPr/>
          </p:nvSpPr>
          <p:spPr>
            <a:xfrm rot="16200000">
              <a:off x="22804093" y="17603360"/>
              <a:ext cx="1227924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Superior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488" name="ganglion - ventricular ICG">
              <a:extLst>
                <a:ext uri="{FF2B5EF4-FFF2-40B4-BE49-F238E27FC236}">
                  <a16:creationId xmlns:a16="http://schemas.microsoft.com/office/drawing/2014/main" id="{7C3834A2-3B74-A71B-E461-1677EBC2A6ED}"/>
                </a:ext>
              </a:extLst>
            </p:cNvPr>
            <p:cNvSpPr txBox="1"/>
            <p:nvPr/>
          </p:nvSpPr>
          <p:spPr>
            <a:xfrm rot="16200000">
              <a:off x="14772868" y="11051222"/>
              <a:ext cx="670845" cy="2784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Ventricular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7" name="ganglion - atrial ICG">
              <a:extLst>
                <a:ext uri="{FF2B5EF4-FFF2-40B4-BE49-F238E27FC236}">
                  <a16:creationId xmlns:a16="http://schemas.microsoft.com/office/drawing/2014/main" id="{1E4E3C6D-43AF-C028-ECBA-846CA360B441}"/>
                </a:ext>
              </a:extLst>
            </p:cNvPr>
            <p:cNvSpPr txBox="1"/>
            <p:nvPr/>
          </p:nvSpPr>
          <p:spPr>
            <a:xfrm rot="16200000">
              <a:off x="14870030" y="10406652"/>
              <a:ext cx="479931" cy="2750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Atrial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ganglion - mediastinal g.">
              <a:extLst>
                <a:ext uri="{FF2B5EF4-FFF2-40B4-BE49-F238E27FC236}">
                  <a16:creationId xmlns:a16="http://schemas.microsoft.com/office/drawing/2014/main" id="{A30559E0-387C-41A7-3452-5227FF90CBA6}"/>
                </a:ext>
              </a:extLst>
            </p:cNvPr>
            <p:cNvSpPr txBox="1"/>
            <p:nvPr/>
          </p:nvSpPr>
          <p:spPr>
            <a:xfrm rot="16200000">
              <a:off x="14791651" y="9738028"/>
              <a:ext cx="635318" cy="276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Mediastinal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4" name="ganglion - superior mesenteric g.">
              <a:extLst>
                <a:ext uri="{FF2B5EF4-FFF2-40B4-BE49-F238E27FC236}">
                  <a16:creationId xmlns:a16="http://schemas.microsoft.com/office/drawing/2014/main" id="{9F6D3981-3F5C-9F4B-3406-443FAC447913}"/>
                </a:ext>
              </a:extLst>
            </p:cNvPr>
            <p:cNvSpPr txBox="1"/>
            <p:nvPr/>
          </p:nvSpPr>
          <p:spPr>
            <a:xfrm rot="16200000">
              <a:off x="22095576" y="13928285"/>
              <a:ext cx="1417575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5" name="ganglion - celiac g.">
              <a:extLst>
                <a:ext uri="{FF2B5EF4-FFF2-40B4-BE49-F238E27FC236}">
                  <a16:creationId xmlns:a16="http://schemas.microsoft.com/office/drawing/2014/main" id="{427FE6AA-8EA1-CAB7-487A-BC8BBF91A0CE}"/>
                </a:ext>
              </a:extLst>
            </p:cNvPr>
            <p:cNvSpPr txBox="1"/>
            <p:nvPr/>
          </p:nvSpPr>
          <p:spPr>
            <a:xfrm rot="16200000">
              <a:off x="21788298" y="13077051"/>
              <a:ext cx="1479934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506" name="ganglion - inferior mesenteric g.">
              <a:extLst>
                <a:ext uri="{FF2B5EF4-FFF2-40B4-BE49-F238E27FC236}">
                  <a16:creationId xmlns:a16="http://schemas.microsoft.com/office/drawing/2014/main" id="{D2144B88-5C89-6736-FFD1-E1045A6AD137}"/>
                </a:ext>
              </a:extLst>
            </p:cNvPr>
            <p:cNvSpPr txBox="1"/>
            <p:nvPr/>
          </p:nvSpPr>
          <p:spPr>
            <a:xfrm rot="16200000">
              <a:off x="21775980" y="15649010"/>
              <a:ext cx="1852868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7" name="nerve - celiac branch of anterior vagal trunk">
              <a:extLst>
                <a:ext uri="{FF2B5EF4-FFF2-40B4-BE49-F238E27FC236}">
                  <a16:creationId xmlns:a16="http://schemas.microsoft.com/office/drawing/2014/main" id="{C5FD1380-BCCC-3547-0232-AA146973C7BD}"/>
                </a:ext>
              </a:extLst>
            </p:cNvPr>
            <p:cNvSpPr txBox="1"/>
            <p:nvPr/>
          </p:nvSpPr>
          <p:spPr>
            <a:xfrm rot="16200000">
              <a:off x="18571262" y="13910190"/>
              <a:ext cx="4210599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anterior vagal trunk  </a:t>
              </a:r>
            </a:p>
          </p:txBody>
        </p:sp>
        <p:sp>
          <p:nvSpPr>
            <p:cNvPr id="508" name="nerve - gastric branch of anterior vagal trunk">
              <a:extLst>
                <a:ext uri="{FF2B5EF4-FFF2-40B4-BE49-F238E27FC236}">
                  <a16:creationId xmlns:a16="http://schemas.microsoft.com/office/drawing/2014/main" id="{5CAA07C0-D938-D301-EB10-218C290E1ADA}"/>
                </a:ext>
              </a:extLst>
            </p:cNvPr>
            <p:cNvSpPr txBox="1"/>
            <p:nvPr/>
          </p:nvSpPr>
          <p:spPr>
            <a:xfrm rot="16200000">
              <a:off x="18743508" y="13846193"/>
              <a:ext cx="4330311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anterior vagal trunk  </a:t>
              </a:r>
            </a:p>
          </p:txBody>
        </p:sp>
        <p:sp>
          <p:nvSpPr>
            <p:cNvPr id="509" name="nerve - celiac branch of posterior vagal trunk">
              <a:extLst>
                <a:ext uri="{FF2B5EF4-FFF2-40B4-BE49-F238E27FC236}">
                  <a16:creationId xmlns:a16="http://schemas.microsoft.com/office/drawing/2014/main" id="{97AE9078-B8CD-5A28-BB65-AB6BB327FC2D}"/>
                </a:ext>
              </a:extLst>
            </p:cNvPr>
            <p:cNvSpPr txBox="1"/>
            <p:nvPr/>
          </p:nvSpPr>
          <p:spPr>
            <a:xfrm rot="16200000">
              <a:off x="19201911" y="13903315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510" name="nerve - gastric branch of posterior vagal trunk">
              <a:extLst>
                <a:ext uri="{FF2B5EF4-FFF2-40B4-BE49-F238E27FC236}">
                  <a16:creationId xmlns:a16="http://schemas.microsoft.com/office/drawing/2014/main" id="{339A9512-8A81-D50A-ADEE-4804CC03C36B}"/>
                </a:ext>
              </a:extLst>
            </p:cNvPr>
            <p:cNvSpPr txBox="1"/>
            <p:nvPr/>
          </p:nvSpPr>
          <p:spPr>
            <a:xfrm rot="16200000">
              <a:off x="19379839" y="13857641"/>
              <a:ext cx="4304144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posterior vagal trunk  </a:t>
              </a:r>
            </a:p>
          </p:txBody>
        </p:sp>
        <p:sp>
          <p:nvSpPr>
            <p:cNvPr id="512" name="plexus - inferior hypogastric plexus">
              <a:extLst>
                <a:ext uri="{FF2B5EF4-FFF2-40B4-BE49-F238E27FC236}">
                  <a16:creationId xmlns:a16="http://schemas.microsoft.com/office/drawing/2014/main" id="{369ACF1F-8BAE-E6D7-E4B1-07478BA0A764}"/>
                </a:ext>
              </a:extLst>
            </p:cNvPr>
            <p:cNvSpPr txBox="1"/>
            <p:nvPr/>
          </p:nvSpPr>
          <p:spPr>
            <a:xfrm rot="16200000">
              <a:off x="21661865" y="19739077"/>
              <a:ext cx="1251659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Inferior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13" name="plexus - pelvic plexus">
              <a:extLst>
                <a:ext uri="{FF2B5EF4-FFF2-40B4-BE49-F238E27FC236}">
                  <a16:creationId xmlns:a16="http://schemas.microsoft.com/office/drawing/2014/main" id="{948BD347-6BFA-90BD-6E4B-AABDB345016D}"/>
                </a:ext>
              </a:extLst>
            </p:cNvPr>
            <p:cNvSpPr txBox="1"/>
            <p:nvPr/>
          </p:nvSpPr>
          <p:spPr>
            <a:xfrm rot="16200000">
              <a:off x="19772859" y="20802149"/>
              <a:ext cx="708321" cy="2048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4" name="plexus - hepatic plexus">
              <a:extLst>
                <a:ext uri="{FF2B5EF4-FFF2-40B4-BE49-F238E27FC236}">
                  <a16:creationId xmlns:a16="http://schemas.microsoft.com/office/drawing/2014/main" id="{68302FA5-FC9E-4DDC-CFC3-5B7808E2D23B}"/>
                </a:ext>
              </a:extLst>
            </p:cNvPr>
            <p:cNvSpPr txBox="1"/>
            <p:nvPr/>
          </p:nvSpPr>
          <p:spPr>
            <a:xfrm rot="16200000">
              <a:off x="19432802" y="18241614"/>
              <a:ext cx="1388435" cy="1950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grpSp>
          <p:nvGrpSpPr>
            <p:cNvPr id="517" name="plexus - celiac plexus">
              <a:extLst>
                <a:ext uri="{FF2B5EF4-FFF2-40B4-BE49-F238E27FC236}">
                  <a16:creationId xmlns:a16="http://schemas.microsoft.com/office/drawing/2014/main" id="{B3951A16-3C9F-B030-3E62-5894EEBB85F3}"/>
                </a:ext>
              </a:extLst>
            </p:cNvPr>
            <p:cNvGrpSpPr/>
            <p:nvPr/>
          </p:nvGrpSpPr>
          <p:grpSpPr>
            <a:xfrm>
              <a:off x="20037018" y="12474591"/>
              <a:ext cx="430332" cy="6936702"/>
              <a:chOff x="18894023" y="12474591"/>
              <a:chExt cx="430332" cy="6936702"/>
            </a:xfrm>
          </p:grpSpPr>
          <p:sp>
            <p:nvSpPr>
              <p:cNvPr id="511" name="plexus - ciliac plexus">
                <a:extLst>
                  <a:ext uri="{FF2B5EF4-FFF2-40B4-BE49-F238E27FC236}">
                    <a16:creationId xmlns:a16="http://schemas.microsoft.com/office/drawing/2014/main" id="{026C8D35-6CCD-DEF8-19A7-F167A307E992}"/>
                  </a:ext>
                </a:extLst>
              </p:cNvPr>
              <p:cNvSpPr txBox="1"/>
              <p:nvPr/>
            </p:nvSpPr>
            <p:spPr>
              <a:xfrm rot="16200000">
                <a:off x="17421795" y="14197151"/>
                <a:ext cx="3625119" cy="180000"/>
              </a:xfrm>
              <a:prstGeom prst="rect">
                <a:avLst/>
              </a:prstGeom>
              <a:solidFill>
                <a:srgbClr val="FFF2CC"/>
              </a:solidFill>
              <a:ln w="6350">
                <a:noFill/>
              </a:ln>
            </p:spPr>
            <p:txBody>
              <a:bodyPr rot="0" spcFirstLastPara="0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Ciliac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plexus </a:t>
                </a:r>
              </a:p>
            </p:txBody>
          </p:sp>
          <p:sp>
            <p:nvSpPr>
              <p:cNvPr id="515" name="plexus - celiac plexus">
                <a:extLst>
                  <a:ext uri="{FF2B5EF4-FFF2-40B4-BE49-F238E27FC236}">
                    <a16:creationId xmlns:a16="http://schemas.microsoft.com/office/drawing/2014/main" id="{3F8FAC27-9E2D-5FA4-FA63-97CF220FC606}"/>
                  </a:ext>
                </a:extLst>
              </p:cNvPr>
              <p:cNvSpPr txBox="1"/>
              <p:nvPr/>
            </p:nvSpPr>
            <p:spPr>
              <a:xfrm rot="16200000">
                <a:off x="18858023" y="19195293"/>
                <a:ext cx="252000" cy="18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Celiac plexus </a:t>
                </a:r>
              </a:p>
            </p:txBody>
          </p:sp>
        </p:grpSp>
        <p:sp>
          <p:nvSpPr>
            <p:cNvPr id="516" name="nerve - hepatic branch of anterior vagal trunk">
              <a:extLst>
                <a:ext uri="{FF2B5EF4-FFF2-40B4-BE49-F238E27FC236}">
                  <a16:creationId xmlns:a16="http://schemas.microsoft.com/office/drawing/2014/main" id="{EEEA6C5B-F3E0-1F5C-8441-0F1F08C07A6A}"/>
                </a:ext>
              </a:extLst>
            </p:cNvPr>
            <p:cNvSpPr txBox="1"/>
            <p:nvPr/>
          </p:nvSpPr>
          <p:spPr>
            <a:xfrm rot="16200000">
              <a:off x="17318524" y="14608572"/>
              <a:ext cx="5630608" cy="1695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 branch of anterior vagal trunk  </a:t>
              </a:r>
            </a:p>
          </p:txBody>
        </p:sp>
        <p:sp>
          <p:nvSpPr>
            <p:cNvPr id="563" name="nerve - lingual nerve">
              <a:extLst>
                <a:ext uri="{FF2B5EF4-FFF2-40B4-BE49-F238E27FC236}">
                  <a16:creationId xmlns:a16="http://schemas.microsoft.com/office/drawing/2014/main" id="{D279666E-7C5A-BDE4-00B5-7D8D891BBB02}"/>
                </a:ext>
              </a:extLst>
            </p:cNvPr>
            <p:cNvSpPr txBox="1"/>
            <p:nvPr/>
          </p:nvSpPr>
          <p:spPr>
            <a:xfrm>
              <a:off x="20989524" y="6554417"/>
              <a:ext cx="553839" cy="138499"/>
            </a:xfrm>
            <a:prstGeom prst="rect">
              <a:avLst/>
            </a:prstGeom>
            <a:solidFill>
              <a:srgbClr val="92D051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Lingual n.</a:t>
              </a:r>
            </a:p>
          </p:txBody>
        </p:sp>
        <p:sp>
          <p:nvSpPr>
            <p:cNvPr id="569" name="ganglion - submandibular g.">
              <a:extLst>
                <a:ext uri="{FF2B5EF4-FFF2-40B4-BE49-F238E27FC236}">
                  <a16:creationId xmlns:a16="http://schemas.microsoft.com/office/drawing/2014/main" id="{BB6D6C39-09F7-B453-D723-21E330B2A5C6}"/>
                </a:ext>
              </a:extLst>
            </p:cNvPr>
            <p:cNvSpPr txBox="1"/>
            <p:nvPr/>
          </p:nvSpPr>
          <p:spPr>
            <a:xfrm>
              <a:off x="20100841" y="6129490"/>
              <a:ext cx="683474" cy="2155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Submandibular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0" name="nerve - mandibular nerve">
              <a:extLst>
                <a:ext uri="{FF2B5EF4-FFF2-40B4-BE49-F238E27FC236}">
                  <a16:creationId xmlns:a16="http://schemas.microsoft.com/office/drawing/2014/main" id="{908AD949-9439-CB9B-1857-D38374DAF781}"/>
                </a:ext>
              </a:extLst>
            </p:cNvPr>
            <p:cNvSpPr txBox="1"/>
            <p:nvPr/>
          </p:nvSpPr>
          <p:spPr>
            <a:xfrm>
              <a:off x="21840454" y="6449995"/>
              <a:ext cx="619289" cy="25736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mandibular nerve (CN V3)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nerve -auriculotemporal nerve">
              <a:extLst>
                <a:ext uri="{FF2B5EF4-FFF2-40B4-BE49-F238E27FC236}">
                  <a16:creationId xmlns:a16="http://schemas.microsoft.com/office/drawing/2014/main" id="{612FA171-EC10-E43F-A56D-E9119ED77D04}"/>
                </a:ext>
              </a:extLst>
            </p:cNvPr>
            <p:cNvSpPr txBox="1"/>
            <p:nvPr/>
          </p:nvSpPr>
          <p:spPr>
            <a:xfrm>
              <a:off x="20946190" y="6034597"/>
              <a:ext cx="713232" cy="14964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500" dirty="0"/>
                <a:t>auriculotemporal</a:t>
              </a:r>
              <a:r>
                <a:rPr kumimoji="0" lang="en-NZ" sz="5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2" name="ganglion - otic g.">
              <a:extLst>
                <a:ext uri="{FF2B5EF4-FFF2-40B4-BE49-F238E27FC236}">
                  <a16:creationId xmlns:a16="http://schemas.microsoft.com/office/drawing/2014/main" id="{E854F1DE-998B-B4E8-C6B5-2C4C821E6079}"/>
                </a:ext>
              </a:extLst>
            </p:cNvPr>
            <p:cNvSpPr txBox="1"/>
            <p:nvPr/>
          </p:nvSpPr>
          <p:spPr>
            <a:xfrm>
              <a:off x="21815328" y="6036077"/>
              <a:ext cx="351109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 err="1"/>
                <a:t>Otic</a:t>
              </a:r>
              <a:r>
                <a:rPr lang="en-NZ" sz="600" dirty="0"/>
                <a:t>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nerve - tympanic nerve">
              <a:extLst>
                <a:ext uri="{FF2B5EF4-FFF2-40B4-BE49-F238E27FC236}">
                  <a16:creationId xmlns:a16="http://schemas.microsoft.com/office/drawing/2014/main" id="{613DB519-4C22-A85B-0251-3107E4941CD6}"/>
                </a:ext>
              </a:extLst>
            </p:cNvPr>
            <p:cNvSpPr txBox="1"/>
            <p:nvPr/>
          </p:nvSpPr>
          <p:spPr>
            <a:xfrm>
              <a:off x="21842396" y="7355372"/>
              <a:ext cx="56424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Tympanic n.</a:t>
              </a:r>
            </a:p>
          </p:txBody>
        </p:sp>
        <p:sp>
          <p:nvSpPr>
            <p:cNvPr id="574" name="nerve - lesser petrosal nerve">
              <a:extLst>
                <a:ext uri="{FF2B5EF4-FFF2-40B4-BE49-F238E27FC236}">
                  <a16:creationId xmlns:a16="http://schemas.microsoft.com/office/drawing/2014/main" id="{0AEAC842-9565-B349-1C1E-38BF691524AD}"/>
                </a:ext>
              </a:extLst>
            </p:cNvPr>
            <p:cNvSpPr txBox="1"/>
            <p:nvPr/>
          </p:nvSpPr>
          <p:spPr>
            <a:xfrm>
              <a:off x="21656608" y="7208937"/>
              <a:ext cx="75600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Lesser petrosal n.</a:t>
              </a:r>
            </a:p>
          </p:txBody>
        </p:sp>
        <p:sp>
          <p:nvSpPr>
            <p:cNvPr id="575" name="ganglion - pelvic g.">
              <a:extLst>
                <a:ext uri="{FF2B5EF4-FFF2-40B4-BE49-F238E27FC236}">
                  <a16:creationId xmlns:a16="http://schemas.microsoft.com/office/drawing/2014/main" id="{A76D03D7-5A28-B2C8-8BDD-E605C4AA17B6}"/>
                </a:ext>
              </a:extLst>
            </p:cNvPr>
            <p:cNvSpPr txBox="1"/>
            <p:nvPr/>
          </p:nvSpPr>
          <p:spPr>
            <a:xfrm>
              <a:off x="28462078" y="16728633"/>
              <a:ext cx="420164" cy="21321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76" name="nerve - pelvic splanchnic nerve">
              <a:extLst>
                <a:ext uri="{FF2B5EF4-FFF2-40B4-BE49-F238E27FC236}">
                  <a16:creationId xmlns:a16="http://schemas.microsoft.com/office/drawing/2014/main" id="{FA01121F-9251-E3DF-B05A-886270A87C05}"/>
                </a:ext>
              </a:extLst>
            </p:cNvPr>
            <p:cNvSpPr txBox="1"/>
            <p:nvPr/>
          </p:nvSpPr>
          <p:spPr>
            <a:xfrm rot="16200000">
              <a:off x="27686958" y="17146052"/>
              <a:ext cx="561166" cy="2769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Pelvic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/>
                </a:rPr>
                <a:t>splanch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.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7" name="nerve - hypogastric nerve">
              <a:extLst>
                <a:ext uri="{FF2B5EF4-FFF2-40B4-BE49-F238E27FC236}">
                  <a16:creationId xmlns:a16="http://schemas.microsoft.com/office/drawing/2014/main" id="{6BFB75FB-8F12-BB08-DC56-D42AAB7316B3}"/>
                </a:ext>
              </a:extLst>
            </p:cNvPr>
            <p:cNvSpPr txBox="1"/>
            <p:nvPr/>
          </p:nvSpPr>
          <p:spPr>
            <a:xfrm rot="16200000">
              <a:off x="27880609" y="16515900"/>
              <a:ext cx="612000" cy="28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Hypogastric n.</a:t>
              </a:r>
            </a:p>
          </p:txBody>
        </p:sp>
        <p:sp>
          <p:nvSpPr>
            <p:cNvPr id="578" name="nerve - lumbar splanchnic nerve">
              <a:extLst>
                <a:ext uri="{FF2B5EF4-FFF2-40B4-BE49-F238E27FC236}">
                  <a16:creationId xmlns:a16="http://schemas.microsoft.com/office/drawing/2014/main" id="{88BC9149-98A1-299A-5C46-E04AD0DE8119}"/>
                </a:ext>
              </a:extLst>
            </p:cNvPr>
            <p:cNvSpPr txBox="1"/>
            <p:nvPr/>
          </p:nvSpPr>
          <p:spPr>
            <a:xfrm rot="16200000">
              <a:off x="27636547" y="15146512"/>
              <a:ext cx="116542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Lumbar splanchnic n.</a:t>
              </a:r>
            </a:p>
          </p:txBody>
        </p:sp>
        <p:sp>
          <p:nvSpPr>
            <p:cNvPr id="579" name="nerve - pudendal nerve">
              <a:extLst>
                <a:ext uri="{FF2B5EF4-FFF2-40B4-BE49-F238E27FC236}">
                  <a16:creationId xmlns:a16="http://schemas.microsoft.com/office/drawing/2014/main" id="{89B1B74A-A010-5125-F943-0F10CDF90076}"/>
                </a:ext>
              </a:extLst>
            </p:cNvPr>
            <p:cNvSpPr txBox="1"/>
            <p:nvPr/>
          </p:nvSpPr>
          <p:spPr>
            <a:xfrm>
              <a:off x="28936352" y="19065429"/>
              <a:ext cx="554960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Pudendal n.</a:t>
              </a:r>
            </a:p>
          </p:txBody>
        </p:sp>
        <p:sp>
          <p:nvSpPr>
            <p:cNvPr id="580" name="plexus - inferior hypogastric plexus">
              <a:extLst>
                <a:ext uri="{FF2B5EF4-FFF2-40B4-BE49-F238E27FC236}">
                  <a16:creationId xmlns:a16="http://schemas.microsoft.com/office/drawing/2014/main" id="{72364FBA-E38C-2F3F-079C-115B1E99ED53}"/>
                </a:ext>
              </a:extLst>
            </p:cNvPr>
            <p:cNvSpPr txBox="1"/>
            <p:nvPr/>
          </p:nvSpPr>
          <p:spPr>
            <a:xfrm>
              <a:off x="29738275" y="17962800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Inferior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1" name="plexus - renal plexus">
              <a:extLst>
                <a:ext uri="{FF2B5EF4-FFF2-40B4-BE49-F238E27FC236}">
                  <a16:creationId xmlns:a16="http://schemas.microsoft.com/office/drawing/2014/main" id="{3FD21AEA-169D-5A62-5AAD-2E63991958F6}"/>
                </a:ext>
              </a:extLst>
            </p:cNvPr>
            <p:cNvSpPr txBox="1"/>
            <p:nvPr/>
          </p:nvSpPr>
          <p:spPr>
            <a:xfrm rot="16200000">
              <a:off x="28159140" y="15590530"/>
              <a:ext cx="407131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82" name="plexus - superior hypogastric plexus">
              <a:extLst>
                <a:ext uri="{FF2B5EF4-FFF2-40B4-BE49-F238E27FC236}">
                  <a16:creationId xmlns:a16="http://schemas.microsoft.com/office/drawing/2014/main" id="{626BD9D8-3AA5-82A1-9CD9-40341E0F61F8}"/>
                </a:ext>
              </a:extLst>
            </p:cNvPr>
            <p:cNvSpPr txBox="1"/>
            <p:nvPr/>
          </p:nvSpPr>
          <p:spPr>
            <a:xfrm>
              <a:off x="29738275" y="17727318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Superior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3" name="plexus - ovarian plexus">
              <a:extLst>
                <a:ext uri="{FF2B5EF4-FFF2-40B4-BE49-F238E27FC236}">
                  <a16:creationId xmlns:a16="http://schemas.microsoft.com/office/drawing/2014/main" id="{280154C5-CFA4-4E3C-124D-31181690DEE6}"/>
                </a:ext>
              </a:extLst>
            </p:cNvPr>
            <p:cNvSpPr txBox="1"/>
            <p:nvPr/>
          </p:nvSpPr>
          <p:spPr>
            <a:xfrm>
              <a:off x="29152612" y="17913431"/>
              <a:ext cx="54088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Ovarian 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plexus</a:t>
              </a:r>
            </a:p>
          </p:txBody>
        </p:sp>
        <p:sp>
          <p:nvSpPr>
            <p:cNvPr id="584" name="ganglion - uterine cervical g.">
              <a:extLst>
                <a:ext uri="{FF2B5EF4-FFF2-40B4-BE49-F238E27FC236}">
                  <a16:creationId xmlns:a16="http://schemas.microsoft.com/office/drawing/2014/main" id="{8949D37C-5E7C-1393-8108-A644B6AA8C08}"/>
                </a:ext>
              </a:extLst>
            </p:cNvPr>
            <p:cNvSpPr txBox="1"/>
            <p:nvPr/>
          </p:nvSpPr>
          <p:spPr>
            <a:xfrm>
              <a:off x="29751203" y="18255660"/>
              <a:ext cx="448687" cy="3556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Uterine cervical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86" name="nerve - sacral splanchnic nerve">
              <a:extLst>
                <a:ext uri="{FF2B5EF4-FFF2-40B4-BE49-F238E27FC236}">
                  <a16:creationId xmlns:a16="http://schemas.microsoft.com/office/drawing/2014/main" id="{D56A0C81-B782-CD2E-5DDD-DE39BC572B25}"/>
                </a:ext>
              </a:extLst>
            </p:cNvPr>
            <p:cNvSpPr txBox="1"/>
            <p:nvPr/>
          </p:nvSpPr>
          <p:spPr>
            <a:xfrm rot="16200000">
              <a:off x="27513554" y="15072874"/>
              <a:ext cx="871473" cy="19109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Sacral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grpSp>
          <p:nvGrpSpPr>
            <p:cNvPr id="588" name="penis dorsal nerve">
              <a:extLst>
                <a:ext uri="{FF2B5EF4-FFF2-40B4-BE49-F238E27FC236}">
                  <a16:creationId xmlns:a16="http://schemas.microsoft.com/office/drawing/2014/main" id="{1FA30FDB-7E97-9A4C-01F8-4A1A9915F58C}"/>
                </a:ext>
              </a:extLst>
            </p:cNvPr>
            <p:cNvGrpSpPr/>
            <p:nvPr/>
          </p:nvGrpSpPr>
          <p:grpSpPr>
            <a:xfrm>
              <a:off x="29512307" y="18978860"/>
              <a:ext cx="645644" cy="2151398"/>
              <a:chOff x="28369312" y="18978860"/>
              <a:chExt cx="645644" cy="2151398"/>
            </a:xfrm>
          </p:grpSpPr>
          <p:sp>
            <p:nvSpPr>
              <p:cNvPr id="585" name="nerve - penis dorsal nerve">
                <a:extLst>
                  <a:ext uri="{FF2B5EF4-FFF2-40B4-BE49-F238E27FC236}">
                    <a16:creationId xmlns:a16="http://schemas.microsoft.com/office/drawing/2014/main" id="{7F7F10DB-803D-5882-CE71-DEB074BFE543}"/>
                  </a:ext>
                </a:extLst>
              </p:cNvPr>
              <p:cNvSpPr txBox="1"/>
              <p:nvPr/>
            </p:nvSpPr>
            <p:spPr>
              <a:xfrm>
                <a:off x="28376640" y="20945592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  <p:sp>
            <p:nvSpPr>
              <p:cNvPr id="587" name="nerve - penis dorsal nerve">
                <a:extLst>
                  <a:ext uri="{FF2B5EF4-FFF2-40B4-BE49-F238E27FC236}">
                    <a16:creationId xmlns:a16="http://schemas.microsoft.com/office/drawing/2014/main" id="{C2A4079E-02C1-5AD5-FC57-B26431F02185}"/>
                  </a:ext>
                </a:extLst>
              </p:cNvPr>
              <p:cNvSpPr txBox="1"/>
              <p:nvPr/>
            </p:nvSpPr>
            <p:spPr>
              <a:xfrm>
                <a:off x="28369312" y="18978860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</p:grpSp>
        <p:sp>
          <p:nvSpPr>
            <p:cNvPr id="695" name="brain - medial preoptic area (MPOA)">
              <a:extLst>
                <a:ext uri="{FF2B5EF4-FFF2-40B4-BE49-F238E27FC236}">
                  <a16:creationId xmlns:a16="http://schemas.microsoft.com/office/drawing/2014/main" id="{8F224D0F-0058-D830-31F9-2B0D53D1DA0B}"/>
                </a:ext>
              </a:extLst>
            </p:cNvPr>
            <p:cNvSpPr txBox="1"/>
            <p:nvPr/>
          </p:nvSpPr>
          <p:spPr>
            <a:xfrm>
              <a:off x="24599117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MPOA</a:t>
              </a:r>
            </a:p>
          </p:txBody>
        </p:sp>
        <p:sp>
          <p:nvSpPr>
            <p:cNvPr id="696" name="nucleus - median preoptic nucleus (MnPo)">
              <a:extLst>
                <a:ext uri="{FF2B5EF4-FFF2-40B4-BE49-F238E27FC236}">
                  <a16:creationId xmlns:a16="http://schemas.microsoft.com/office/drawing/2014/main" id="{6E50BB74-CAD5-C7C8-A66E-18E45F9B0B67}"/>
                </a:ext>
              </a:extLst>
            </p:cNvPr>
            <p:cNvSpPr txBox="1"/>
            <p:nvPr/>
          </p:nvSpPr>
          <p:spPr>
            <a:xfrm>
              <a:off x="25106851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MnPO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" name="brain - lateral preoptic area (LPOA)">
              <a:extLst>
                <a:ext uri="{FF2B5EF4-FFF2-40B4-BE49-F238E27FC236}">
                  <a16:creationId xmlns:a16="http://schemas.microsoft.com/office/drawing/2014/main" id="{D1237ECB-A3A6-2547-1665-CFF8F0B3DF7A}"/>
                </a:ext>
              </a:extLst>
            </p:cNvPr>
            <p:cNvSpPr txBox="1"/>
            <p:nvPr/>
          </p:nvSpPr>
          <p:spPr>
            <a:xfrm>
              <a:off x="25614585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LPOA</a:t>
              </a:r>
            </a:p>
          </p:txBody>
        </p:sp>
        <p:sp>
          <p:nvSpPr>
            <p:cNvPr id="698" name="brain - lateral hypothalamic area (LHA)">
              <a:extLst>
                <a:ext uri="{FF2B5EF4-FFF2-40B4-BE49-F238E27FC236}">
                  <a16:creationId xmlns:a16="http://schemas.microsoft.com/office/drawing/2014/main" id="{213E4513-1E1E-5851-29AB-A1D99229D5C4}"/>
                </a:ext>
              </a:extLst>
            </p:cNvPr>
            <p:cNvSpPr txBox="1"/>
            <p:nvPr/>
          </p:nvSpPr>
          <p:spPr>
            <a:xfrm>
              <a:off x="26122320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LHA</a:t>
              </a:r>
            </a:p>
          </p:txBody>
        </p:sp>
        <p:sp>
          <p:nvSpPr>
            <p:cNvPr id="699" name="brain - piriform cortex">
              <a:extLst>
                <a:ext uri="{FF2B5EF4-FFF2-40B4-BE49-F238E27FC236}">
                  <a16:creationId xmlns:a16="http://schemas.microsoft.com/office/drawing/2014/main" id="{DD8FE554-8E47-36BD-D5BA-5E4178966603}"/>
                </a:ext>
              </a:extLst>
            </p:cNvPr>
            <p:cNvSpPr txBox="1"/>
            <p:nvPr/>
          </p:nvSpPr>
          <p:spPr>
            <a:xfrm>
              <a:off x="24582779" y="4193089"/>
              <a:ext cx="657788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Piriform cortex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" name="nucleus - anterior olfactory nucleus (AON)">
              <a:extLst>
                <a:ext uri="{FF2B5EF4-FFF2-40B4-BE49-F238E27FC236}">
                  <a16:creationId xmlns:a16="http://schemas.microsoft.com/office/drawing/2014/main" id="{1CB28E08-558E-C41F-3AD1-389FBABBBBB0}"/>
                </a:ext>
              </a:extLst>
            </p:cNvPr>
            <p:cNvSpPr txBox="1"/>
            <p:nvPr/>
          </p:nvSpPr>
          <p:spPr>
            <a:xfrm>
              <a:off x="25775861" y="4195253"/>
              <a:ext cx="34645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AON</a:t>
              </a:r>
            </a:p>
          </p:txBody>
        </p:sp>
        <p:sp>
          <p:nvSpPr>
            <p:cNvPr id="701" name="brain - amygdala">
              <a:extLst>
                <a:ext uri="{FF2B5EF4-FFF2-40B4-BE49-F238E27FC236}">
                  <a16:creationId xmlns:a16="http://schemas.microsoft.com/office/drawing/2014/main" id="{F3B7A6BA-4D49-31C7-DEDB-042589EC16F1}"/>
                </a:ext>
              </a:extLst>
            </p:cNvPr>
            <p:cNvSpPr txBox="1"/>
            <p:nvPr/>
          </p:nvSpPr>
          <p:spPr>
            <a:xfrm>
              <a:off x="25262491" y="4193089"/>
              <a:ext cx="496490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/>
                <a:t>Amygdala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" name="brain - olfactory tubercle (OT)">
              <a:extLst>
                <a:ext uri="{FF2B5EF4-FFF2-40B4-BE49-F238E27FC236}">
                  <a16:creationId xmlns:a16="http://schemas.microsoft.com/office/drawing/2014/main" id="{B3CB03D6-473B-ACE0-E4B8-7F7B4D255599}"/>
                </a:ext>
              </a:extLst>
            </p:cNvPr>
            <p:cNvSpPr txBox="1"/>
            <p:nvPr/>
          </p:nvSpPr>
          <p:spPr>
            <a:xfrm>
              <a:off x="26147087" y="4193089"/>
              <a:ext cx="34433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</a:t>
              </a:r>
            </a:p>
          </p:txBody>
        </p:sp>
        <p:sp>
          <p:nvSpPr>
            <p:cNvPr id="703" name="brain - insula">
              <a:extLst>
                <a:ext uri="{FF2B5EF4-FFF2-40B4-BE49-F238E27FC236}">
                  <a16:creationId xmlns:a16="http://schemas.microsoft.com/office/drawing/2014/main" id="{64AB76A8-C874-4CE7-0C5A-88A1CC162641}"/>
                </a:ext>
              </a:extLst>
            </p:cNvPr>
            <p:cNvSpPr txBox="1"/>
            <p:nvPr/>
          </p:nvSpPr>
          <p:spPr>
            <a:xfrm>
              <a:off x="24700319" y="4994896"/>
              <a:ext cx="1800001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Insula</a:t>
              </a:r>
            </a:p>
          </p:txBody>
        </p:sp>
        <p:sp>
          <p:nvSpPr>
            <p:cNvPr id="704" name="nucleus - lateral geniculate nucleus (LGN)">
              <a:extLst>
                <a:ext uri="{FF2B5EF4-FFF2-40B4-BE49-F238E27FC236}">
                  <a16:creationId xmlns:a16="http://schemas.microsoft.com/office/drawing/2014/main" id="{43D3AC44-2027-7887-6B2A-6F683F731283}"/>
                </a:ext>
              </a:extLst>
            </p:cNvPr>
            <p:cNvSpPr txBox="1"/>
            <p:nvPr/>
          </p:nvSpPr>
          <p:spPr>
            <a:xfrm>
              <a:off x="18427781" y="3669209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LGN</a:t>
              </a:r>
            </a:p>
          </p:txBody>
        </p:sp>
        <p:sp>
          <p:nvSpPr>
            <p:cNvPr id="1504" name="nucleus - BRGTN">
              <a:extLst>
                <a:ext uri="{FF2B5EF4-FFF2-40B4-BE49-F238E27FC236}">
                  <a16:creationId xmlns:a16="http://schemas.microsoft.com/office/drawing/2014/main" id="{C6FA83F7-8E2A-2141-6E23-D5BB60C9F334}"/>
                </a:ext>
              </a:extLst>
            </p:cNvPr>
            <p:cNvSpPr txBox="1"/>
            <p:nvPr/>
          </p:nvSpPr>
          <p:spPr>
            <a:xfrm>
              <a:off x="24279992" y="7038268"/>
              <a:ext cx="1000082" cy="2862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BRGTN</a:t>
              </a:r>
            </a:p>
          </p:txBody>
        </p:sp>
        <p:sp>
          <p:nvSpPr>
            <p:cNvPr id="1505" name="nucleus - superior salivatory nucleus (SSN)">
              <a:extLst>
                <a:ext uri="{FF2B5EF4-FFF2-40B4-BE49-F238E27FC236}">
                  <a16:creationId xmlns:a16="http://schemas.microsoft.com/office/drawing/2014/main" id="{984329D8-9483-3D91-9A9D-762A09619D76}"/>
                </a:ext>
              </a:extLst>
            </p:cNvPr>
            <p:cNvSpPr txBox="1"/>
            <p:nvPr/>
          </p:nvSpPr>
          <p:spPr>
            <a:xfrm>
              <a:off x="25580561" y="6954749"/>
              <a:ext cx="595805" cy="2777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6" name="nucleus - inferior salivatory nucleus (ISN)">
              <a:extLst>
                <a:ext uri="{FF2B5EF4-FFF2-40B4-BE49-F238E27FC236}">
                  <a16:creationId xmlns:a16="http://schemas.microsoft.com/office/drawing/2014/main" id="{938D496E-6AEC-3F21-98C8-E127815B6DF1}"/>
                </a:ext>
              </a:extLst>
            </p:cNvPr>
            <p:cNvSpPr txBox="1"/>
            <p:nvPr/>
          </p:nvSpPr>
          <p:spPr>
            <a:xfrm>
              <a:off x="26281085" y="6954058"/>
              <a:ext cx="595805" cy="382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" name="brain - superior colliculus">
              <a:extLst>
                <a:ext uri="{FF2B5EF4-FFF2-40B4-BE49-F238E27FC236}">
                  <a16:creationId xmlns:a16="http://schemas.microsoft.com/office/drawing/2014/main" id="{27468886-C998-D93E-DF0A-C6B4F1B16D04}"/>
                </a:ext>
              </a:extLst>
            </p:cNvPr>
            <p:cNvSpPr txBox="1"/>
            <p:nvPr/>
          </p:nvSpPr>
          <p:spPr>
            <a:xfrm>
              <a:off x="24676575" y="6386791"/>
              <a:ext cx="340852" cy="2171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</a:t>
              </a:r>
            </a:p>
          </p:txBody>
        </p:sp>
        <p:sp>
          <p:nvSpPr>
            <p:cNvPr id="706" name="nerve - superior cardiac nerve">
              <a:extLst>
                <a:ext uri="{FF2B5EF4-FFF2-40B4-BE49-F238E27FC236}">
                  <a16:creationId xmlns:a16="http://schemas.microsoft.com/office/drawing/2014/main" id="{13DCC50C-F720-7F7F-D781-F39C38F418B1}"/>
                </a:ext>
              </a:extLst>
            </p:cNvPr>
            <p:cNvSpPr txBox="1"/>
            <p:nvPr/>
          </p:nvSpPr>
          <p:spPr>
            <a:xfrm>
              <a:off x="28630152" y="9193558"/>
              <a:ext cx="91596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cardiac nerve</a:t>
              </a:r>
            </a:p>
          </p:txBody>
        </p:sp>
        <p:sp>
          <p:nvSpPr>
            <p:cNvPr id="708" name="nerve - internal laryngeal nerve">
              <a:extLst>
                <a:ext uri="{FF2B5EF4-FFF2-40B4-BE49-F238E27FC236}">
                  <a16:creationId xmlns:a16="http://schemas.microsoft.com/office/drawing/2014/main" id="{A7206B35-413D-7CBC-612E-F956D6048787}"/>
                </a:ext>
              </a:extLst>
            </p:cNvPr>
            <p:cNvSpPr txBox="1"/>
            <p:nvPr/>
          </p:nvSpPr>
          <p:spPr>
            <a:xfrm rot="16200000">
              <a:off x="29155589" y="984854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09" name="ganglion - glumeruli">
              <a:extLst>
                <a:ext uri="{FF2B5EF4-FFF2-40B4-BE49-F238E27FC236}">
                  <a16:creationId xmlns:a16="http://schemas.microsoft.com/office/drawing/2014/main" id="{0B8FABC7-3476-A20D-11FC-E3369040C469}"/>
                </a:ext>
              </a:extLst>
            </p:cNvPr>
            <p:cNvSpPr txBox="1"/>
            <p:nvPr/>
          </p:nvSpPr>
          <p:spPr>
            <a:xfrm rot="16200000">
              <a:off x="29656325" y="10008413"/>
              <a:ext cx="49646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Glumeruli</a:t>
              </a: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6" name="nerve - facial nerve">
              <a:extLst>
                <a:ext uri="{FF2B5EF4-FFF2-40B4-BE49-F238E27FC236}">
                  <a16:creationId xmlns:a16="http://schemas.microsoft.com/office/drawing/2014/main" id="{11433E3B-D83B-3E42-91C5-A03A81DEF46B}"/>
                </a:ext>
              </a:extLst>
            </p:cNvPr>
            <p:cNvSpPr txBox="1"/>
            <p:nvPr/>
          </p:nvSpPr>
          <p:spPr>
            <a:xfrm>
              <a:off x="21800364" y="7020370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 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710" name="nerve - facial nerve">
              <a:extLst>
                <a:ext uri="{FF2B5EF4-FFF2-40B4-BE49-F238E27FC236}">
                  <a16:creationId xmlns:a16="http://schemas.microsoft.com/office/drawing/2014/main" id="{E050D27A-576E-7364-52EC-02B8C43E6DC3}"/>
                </a:ext>
              </a:extLst>
            </p:cNvPr>
            <p:cNvSpPr txBox="1"/>
            <p:nvPr/>
          </p:nvSpPr>
          <p:spPr>
            <a:xfrm>
              <a:off x="27310602" y="7104325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567" name="nerve - chorda tympani nerve">
              <a:extLst>
                <a:ext uri="{FF2B5EF4-FFF2-40B4-BE49-F238E27FC236}">
                  <a16:creationId xmlns:a16="http://schemas.microsoft.com/office/drawing/2014/main" id="{204F57CD-F95F-5FA9-9B6B-3B52842405AC}"/>
                </a:ext>
              </a:extLst>
            </p:cNvPr>
            <p:cNvSpPr txBox="1"/>
            <p:nvPr/>
          </p:nvSpPr>
          <p:spPr>
            <a:xfrm>
              <a:off x="20971622" y="7007909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1" name="nerve - chorda tympani nerve">
              <a:extLst>
                <a:ext uri="{FF2B5EF4-FFF2-40B4-BE49-F238E27FC236}">
                  <a16:creationId xmlns:a16="http://schemas.microsoft.com/office/drawing/2014/main" id="{13486A11-DF86-4512-7D1D-F4DA89586FAE}"/>
                </a:ext>
              </a:extLst>
            </p:cNvPr>
            <p:cNvSpPr txBox="1"/>
            <p:nvPr/>
          </p:nvSpPr>
          <p:spPr>
            <a:xfrm>
              <a:off x="28834192" y="6998040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2" name="ganglion - geniculate g.">
              <a:extLst>
                <a:ext uri="{FF2B5EF4-FFF2-40B4-BE49-F238E27FC236}">
                  <a16:creationId xmlns:a16="http://schemas.microsoft.com/office/drawing/2014/main" id="{0AA6D178-5457-B6B0-F41F-F1DEEFA53C39}"/>
                </a:ext>
              </a:extLst>
            </p:cNvPr>
            <p:cNvSpPr txBox="1"/>
            <p:nvPr/>
          </p:nvSpPr>
          <p:spPr>
            <a:xfrm>
              <a:off x="28083886" y="7053306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Geniculate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3" name="nerve - optic nerve">
              <a:extLst>
                <a:ext uri="{FF2B5EF4-FFF2-40B4-BE49-F238E27FC236}">
                  <a16:creationId xmlns:a16="http://schemas.microsoft.com/office/drawing/2014/main" id="{3AB2631C-0760-84D1-8C53-5DC6E6428079}"/>
                </a:ext>
              </a:extLst>
            </p:cNvPr>
            <p:cNvSpPr txBox="1"/>
            <p:nvPr/>
          </p:nvSpPr>
          <p:spPr>
            <a:xfrm>
              <a:off x="27305521" y="6081476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II. Optic n.</a:t>
              </a:r>
            </a:p>
          </p:txBody>
        </p:sp>
        <p:sp>
          <p:nvSpPr>
            <p:cNvPr id="714" name="nerve - cochlear nerve">
              <a:extLst>
                <a:ext uri="{FF2B5EF4-FFF2-40B4-BE49-F238E27FC236}">
                  <a16:creationId xmlns:a16="http://schemas.microsoft.com/office/drawing/2014/main" id="{0376DE7C-2F54-77B8-2B73-3BE5BA2D8029}"/>
                </a:ext>
              </a:extLst>
            </p:cNvPr>
            <p:cNvSpPr txBox="1"/>
            <p:nvPr/>
          </p:nvSpPr>
          <p:spPr>
            <a:xfrm>
              <a:off x="27415232" y="6450264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Cochlear n.</a:t>
              </a:r>
            </a:p>
          </p:txBody>
        </p:sp>
        <p:sp>
          <p:nvSpPr>
            <p:cNvPr id="715" name="nerve - vestibular nerve">
              <a:extLst>
                <a:ext uri="{FF2B5EF4-FFF2-40B4-BE49-F238E27FC236}">
                  <a16:creationId xmlns:a16="http://schemas.microsoft.com/office/drawing/2014/main" id="{DAD84622-FC31-DF53-97EC-54601A031109}"/>
                </a:ext>
              </a:extLst>
            </p:cNvPr>
            <p:cNvSpPr txBox="1"/>
            <p:nvPr/>
          </p:nvSpPr>
          <p:spPr>
            <a:xfrm>
              <a:off x="27226129" y="6694522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Vestibular n.</a:t>
              </a:r>
            </a:p>
          </p:txBody>
        </p:sp>
        <p:sp>
          <p:nvSpPr>
            <p:cNvPr id="716" name="ganglion - vestibular g.">
              <a:extLst>
                <a:ext uri="{FF2B5EF4-FFF2-40B4-BE49-F238E27FC236}">
                  <a16:creationId xmlns:a16="http://schemas.microsoft.com/office/drawing/2014/main" id="{3936FDA3-0225-75E4-897A-2ACF8C99957D}"/>
                </a:ext>
              </a:extLst>
            </p:cNvPr>
            <p:cNvSpPr txBox="1"/>
            <p:nvPr/>
          </p:nvSpPr>
          <p:spPr>
            <a:xfrm>
              <a:off x="28098476" y="6626631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Vestibular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7" name="ganglion - cochlear g.">
              <a:extLst>
                <a:ext uri="{FF2B5EF4-FFF2-40B4-BE49-F238E27FC236}">
                  <a16:creationId xmlns:a16="http://schemas.microsoft.com/office/drawing/2014/main" id="{B7E5A62C-29A3-1F9F-7ADF-E7651F2F432C}"/>
                </a:ext>
              </a:extLst>
            </p:cNvPr>
            <p:cNvSpPr txBox="1"/>
            <p:nvPr/>
          </p:nvSpPr>
          <p:spPr>
            <a:xfrm>
              <a:off x="28715478" y="6419702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Cochlear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5" name="nerve - bladder nerve">
              <a:extLst>
                <a:ext uri="{FF2B5EF4-FFF2-40B4-BE49-F238E27FC236}">
                  <a16:creationId xmlns:a16="http://schemas.microsoft.com/office/drawing/2014/main" id="{6FF6DEDE-68BD-2706-6A01-6EA956E55024}"/>
                </a:ext>
              </a:extLst>
            </p:cNvPr>
            <p:cNvSpPr txBox="1"/>
            <p:nvPr/>
          </p:nvSpPr>
          <p:spPr>
            <a:xfrm rot="16200000">
              <a:off x="28826377" y="17294474"/>
              <a:ext cx="601295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Bladder n.</a:t>
              </a:r>
            </a:p>
          </p:txBody>
        </p:sp>
        <p:sp>
          <p:nvSpPr>
            <p:cNvPr id="1212" name="nerve - celiac branch of posterior vagal trunk">
              <a:extLst>
                <a:ext uri="{FF2B5EF4-FFF2-40B4-BE49-F238E27FC236}">
                  <a16:creationId xmlns:a16="http://schemas.microsoft.com/office/drawing/2014/main" id="{BCF88F1E-FEBE-14F6-AF25-99EC2AA708E2}"/>
                </a:ext>
              </a:extLst>
            </p:cNvPr>
            <p:cNvSpPr txBox="1"/>
            <p:nvPr/>
          </p:nvSpPr>
          <p:spPr>
            <a:xfrm rot="16200000">
              <a:off x="27004006" y="13920648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1213" name="ganglion - celiac g.">
              <a:extLst>
                <a:ext uri="{FF2B5EF4-FFF2-40B4-BE49-F238E27FC236}">
                  <a16:creationId xmlns:a16="http://schemas.microsoft.com/office/drawing/2014/main" id="{BA4257F9-BEF2-3DA4-D740-5C9D97D2F96E}"/>
                </a:ext>
              </a:extLst>
            </p:cNvPr>
            <p:cNvSpPr txBox="1"/>
            <p:nvPr/>
          </p:nvSpPr>
          <p:spPr>
            <a:xfrm rot="16200000">
              <a:off x="27874452" y="13792154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1214" name="ganglion - aorticorenal g.">
              <a:extLst>
                <a:ext uri="{FF2B5EF4-FFF2-40B4-BE49-F238E27FC236}">
                  <a16:creationId xmlns:a16="http://schemas.microsoft.com/office/drawing/2014/main" id="{DB49D359-AC99-2A26-98C9-23061AE0B9BA}"/>
                </a:ext>
              </a:extLst>
            </p:cNvPr>
            <p:cNvSpPr txBox="1"/>
            <p:nvPr/>
          </p:nvSpPr>
          <p:spPr>
            <a:xfrm rot="16200000">
              <a:off x="27888320" y="15360971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Aorticorenal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g. </a:t>
              </a:r>
            </a:p>
          </p:txBody>
        </p:sp>
        <p:sp>
          <p:nvSpPr>
            <p:cNvPr id="1218" name="ganglion - inferior mesenteric g.">
              <a:extLst>
                <a:ext uri="{FF2B5EF4-FFF2-40B4-BE49-F238E27FC236}">
                  <a16:creationId xmlns:a16="http://schemas.microsoft.com/office/drawing/2014/main" id="{050706F6-AC46-4A25-CA72-28BB6EB72C26}"/>
                </a:ext>
              </a:extLst>
            </p:cNvPr>
            <p:cNvSpPr txBox="1"/>
            <p:nvPr/>
          </p:nvSpPr>
          <p:spPr>
            <a:xfrm>
              <a:off x="27697235" y="15882308"/>
              <a:ext cx="500940" cy="392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20" name="nerve - least splanchnic nerve">
              <a:extLst>
                <a:ext uri="{FF2B5EF4-FFF2-40B4-BE49-F238E27FC236}">
                  <a16:creationId xmlns:a16="http://schemas.microsoft.com/office/drawing/2014/main" id="{CD1DAF9F-2160-ED7D-7CB5-880FA66632F9}"/>
                </a:ext>
              </a:extLst>
            </p:cNvPr>
            <p:cNvSpPr txBox="1"/>
            <p:nvPr/>
          </p:nvSpPr>
          <p:spPr>
            <a:xfrm rot="16200000">
              <a:off x="27624818" y="14224375"/>
              <a:ext cx="414698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1223" name="communication - vagus and glossopharyngeal nerves">
              <a:extLst>
                <a:ext uri="{FF2B5EF4-FFF2-40B4-BE49-F238E27FC236}">
                  <a16:creationId xmlns:a16="http://schemas.microsoft.com/office/drawing/2014/main" id="{CEDCD63E-8DD8-1D5C-A9EE-99086D2BA7BC}"/>
                </a:ext>
              </a:extLst>
            </p:cNvPr>
            <p:cNvSpPr txBox="1"/>
            <p:nvPr/>
          </p:nvSpPr>
          <p:spPr>
            <a:xfrm>
              <a:off x="21613872" y="7664803"/>
              <a:ext cx="832416" cy="276999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66FF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Communicating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 with glossopharyngeal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5" name="nerve - cervical cardiac branches">
              <a:extLst>
                <a:ext uri="{FF2B5EF4-FFF2-40B4-BE49-F238E27FC236}">
                  <a16:creationId xmlns:a16="http://schemas.microsoft.com/office/drawing/2014/main" id="{3AB6DEAC-369A-51C7-EC62-4F1BB8F7BA95}"/>
                </a:ext>
              </a:extLst>
            </p:cNvPr>
            <p:cNvSpPr txBox="1"/>
            <p:nvPr/>
          </p:nvSpPr>
          <p:spPr>
            <a:xfrm>
              <a:off x="20667500" y="8735711"/>
              <a:ext cx="998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Cervical cardiac branches </a:t>
              </a:r>
            </a:p>
          </p:txBody>
        </p:sp>
        <p:sp>
          <p:nvSpPr>
            <p:cNvPr id="1226" name="nerve - thoracic cardiac branch of vagus nerve">
              <a:extLst>
                <a:ext uri="{FF2B5EF4-FFF2-40B4-BE49-F238E27FC236}">
                  <a16:creationId xmlns:a16="http://schemas.microsoft.com/office/drawing/2014/main" id="{32F3783A-2CF9-9C37-C50D-35D9165CF37C}"/>
                </a:ext>
              </a:extLst>
            </p:cNvPr>
            <p:cNvSpPr txBox="1"/>
            <p:nvPr/>
          </p:nvSpPr>
          <p:spPr>
            <a:xfrm>
              <a:off x="20736967" y="8950090"/>
              <a:ext cx="925356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Thoracic cardiac branch </a:t>
              </a:r>
            </a:p>
          </p:txBody>
        </p:sp>
        <p:sp>
          <p:nvSpPr>
            <p:cNvPr id="1227" name="nerve - pharyngeal branch of vagus nerve">
              <a:extLst>
                <a:ext uri="{FF2B5EF4-FFF2-40B4-BE49-F238E27FC236}">
                  <a16:creationId xmlns:a16="http://schemas.microsoft.com/office/drawing/2014/main" id="{D43CE9C9-41AD-48ED-BF67-E63CB9DC1A5B}"/>
                </a:ext>
              </a:extLst>
            </p:cNvPr>
            <p:cNvSpPr txBox="1"/>
            <p:nvPr/>
          </p:nvSpPr>
          <p:spPr>
            <a:xfrm>
              <a:off x="21555011" y="9101079"/>
              <a:ext cx="1061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8" name="nerve - lingual branch of vagus nerve">
              <a:extLst>
                <a:ext uri="{FF2B5EF4-FFF2-40B4-BE49-F238E27FC236}">
                  <a16:creationId xmlns:a16="http://schemas.microsoft.com/office/drawing/2014/main" id="{E3745F3C-F466-2E7B-55FD-DC2BE0DC611B}"/>
                </a:ext>
              </a:extLst>
            </p:cNvPr>
            <p:cNvSpPr txBox="1"/>
            <p:nvPr/>
          </p:nvSpPr>
          <p:spPr>
            <a:xfrm>
              <a:off x="20359525" y="9147246"/>
              <a:ext cx="1044000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lingual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9" name="nerve - upper branch of internal laryngeal nerve">
              <a:extLst>
                <a:ext uri="{FF2B5EF4-FFF2-40B4-BE49-F238E27FC236}">
                  <a16:creationId xmlns:a16="http://schemas.microsoft.com/office/drawing/2014/main" id="{3B171A3F-8C1F-BA29-77C5-E0D74FD49519}"/>
                </a:ext>
              </a:extLst>
            </p:cNvPr>
            <p:cNvSpPr txBox="1"/>
            <p:nvPr/>
          </p:nvSpPr>
          <p:spPr>
            <a:xfrm>
              <a:off x="19011090" y="8113453"/>
              <a:ext cx="104996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Upper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0" name="nerve - lower branch of internal laryngeal nerve">
              <a:extLst>
                <a:ext uri="{FF2B5EF4-FFF2-40B4-BE49-F238E27FC236}">
                  <a16:creationId xmlns:a16="http://schemas.microsoft.com/office/drawing/2014/main" id="{ECAA881D-0EF1-E2AC-461D-BA2B026D83EE}"/>
                </a:ext>
              </a:extLst>
            </p:cNvPr>
            <p:cNvSpPr txBox="1"/>
            <p:nvPr/>
          </p:nvSpPr>
          <p:spPr>
            <a:xfrm>
              <a:off x="19007883" y="8211933"/>
              <a:ext cx="105637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Lower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1" name="communication - internal laryngeal and recurrent laryngeal nerves">
              <a:extLst>
                <a:ext uri="{FF2B5EF4-FFF2-40B4-BE49-F238E27FC236}">
                  <a16:creationId xmlns:a16="http://schemas.microsoft.com/office/drawing/2014/main" id="{DB4D445D-1350-5E88-D304-B63D524157F8}"/>
                </a:ext>
              </a:extLst>
            </p:cNvPr>
            <p:cNvSpPr txBox="1"/>
            <p:nvPr/>
          </p:nvSpPr>
          <p:spPr>
            <a:xfrm>
              <a:off x="19360506" y="8474423"/>
              <a:ext cx="750159" cy="230832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internal laryngeal nerve with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3" name="nerve - Inferior cervical cardiac branch of vagus nerve ">
              <a:extLst>
                <a:ext uri="{FF2B5EF4-FFF2-40B4-BE49-F238E27FC236}">
                  <a16:creationId xmlns:a16="http://schemas.microsoft.com/office/drawing/2014/main" id="{44E7895F-3782-D98B-563F-0D1FF8353E27}"/>
                </a:ext>
              </a:extLst>
            </p:cNvPr>
            <p:cNvSpPr txBox="1"/>
            <p:nvPr/>
          </p:nvSpPr>
          <p:spPr>
            <a:xfrm>
              <a:off x="18868847" y="8719292"/>
              <a:ext cx="1236955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Inferior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4" name="nerve - posterior cervical cardiac branch of vagus nerve ">
              <a:extLst>
                <a:ext uri="{FF2B5EF4-FFF2-40B4-BE49-F238E27FC236}">
                  <a16:creationId xmlns:a16="http://schemas.microsoft.com/office/drawing/2014/main" id="{2CBFE82C-51DE-5D36-8601-03B9B9431E7A}"/>
                </a:ext>
              </a:extLst>
            </p:cNvPr>
            <p:cNvSpPr txBox="1"/>
            <p:nvPr/>
          </p:nvSpPr>
          <p:spPr>
            <a:xfrm>
              <a:off x="18868847" y="8839748"/>
              <a:ext cx="129756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osterior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9" name="nerve - superior laryngeal nerve">
              <a:extLst>
                <a:ext uri="{FF2B5EF4-FFF2-40B4-BE49-F238E27FC236}">
                  <a16:creationId xmlns:a16="http://schemas.microsoft.com/office/drawing/2014/main" id="{CE602268-DB06-FDA8-6913-B00E7DD54CA9}"/>
                </a:ext>
              </a:extLst>
            </p:cNvPr>
            <p:cNvSpPr txBox="1"/>
            <p:nvPr/>
          </p:nvSpPr>
          <p:spPr>
            <a:xfrm>
              <a:off x="28634148" y="8973058"/>
              <a:ext cx="95250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240" name="nerve - recurrent laryngeal nerve">
              <a:extLst>
                <a:ext uri="{FF2B5EF4-FFF2-40B4-BE49-F238E27FC236}">
                  <a16:creationId xmlns:a16="http://schemas.microsoft.com/office/drawing/2014/main" id="{13BA7603-8DA9-1829-DA64-D4D1CF401CBE}"/>
                </a:ext>
              </a:extLst>
            </p:cNvPr>
            <p:cNvSpPr txBox="1"/>
            <p:nvPr/>
          </p:nvSpPr>
          <p:spPr>
            <a:xfrm>
              <a:off x="28630152" y="8411091"/>
              <a:ext cx="100800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Recurrent laryngeal nerve</a:t>
              </a:r>
            </a:p>
          </p:txBody>
        </p:sp>
        <p:sp>
          <p:nvSpPr>
            <p:cNvPr id="1246" name="nerve - auricular branch of vagus nerve">
              <a:extLst>
                <a:ext uri="{FF2B5EF4-FFF2-40B4-BE49-F238E27FC236}">
                  <a16:creationId xmlns:a16="http://schemas.microsoft.com/office/drawing/2014/main" id="{59C1F84E-1DFE-7BFB-49B8-0F2D96E2ACF9}"/>
                </a:ext>
              </a:extLst>
            </p:cNvPr>
            <p:cNvSpPr txBox="1"/>
            <p:nvPr/>
          </p:nvSpPr>
          <p:spPr>
            <a:xfrm>
              <a:off x="28612117" y="8054662"/>
              <a:ext cx="1108873" cy="216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Auricular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1247" name="nerve - meningeal branch of vagus nerve">
              <a:extLst>
                <a:ext uri="{FF2B5EF4-FFF2-40B4-BE49-F238E27FC236}">
                  <a16:creationId xmlns:a16="http://schemas.microsoft.com/office/drawing/2014/main" id="{D47D1855-DB62-42C2-7500-CB64A37235E7}"/>
                </a:ext>
              </a:extLst>
            </p:cNvPr>
            <p:cNvSpPr txBox="1"/>
            <p:nvPr/>
          </p:nvSpPr>
          <p:spPr>
            <a:xfrm>
              <a:off x="28614767" y="7864328"/>
              <a:ext cx="1113853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Meningeal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8" name="communication - auricular of vagus and facial nerves">
              <a:extLst>
                <a:ext uri="{FF2B5EF4-FFF2-40B4-BE49-F238E27FC236}">
                  <a16:creationId xmlns:a16="http://schemas.microsoft.com/office/drawing/2014/main" id="{95AEE54B-1364-A4EE-B708-0A0EC71CF494}"/>
                </a:ext>
              </a:extLst>
            </p:cNvPr>
            <p:cNvSpPr txBox="1"/>
            <p:nvPr/>
          </p:nvSpPr>
          <p:spPr>
            <a:xfrm>
              <a:off x="28689672" y="7340713"/>
              <a:ext cx="755464" cy="230832"/>
            </a:xfrm>
            <a:prstGeom prst="rect">
              <a:avLst/>
            </a:prstGeom>
            <a:gradFill>
              <a:gsLst>
                <a:gs pos="76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facial nerve</a:t>
              </a:r>
            </a:p>
          </p:txBody>
        </p:sp>
        <p:sp>
          <p:nvSpPr>
            <p:cNvPr id="1249" name="communication - auricular of vagus and posterior auricular nerves">
              <a:extLst>
                <a:ext uri="{FF2B5EF4-FFF2-40B4-BE49-F238E27FC236}">
                  <a16:creationId xmlns:a16="http://schemas.microsoft.com/office/drawing/2014/main" id="{5CAF1B7A-BB50-E085-2BAB-29621A20CCEE}"/>
                </a:ext>
              </a:extLst>
            </p:cNvPr>
            <p:cNvSpPr txBox="1"/>
            <p:nvPr/>
          </p:nvSpPr>
          <p:spPr>
            <a:xfrm>
              <a:off x="28609533" y="7610819"/>
              <a:ext cx="842977" cy="230832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posterior auricular nerve</a:t>
              </a:r>
            </a:p>
          </p:txBody>
        </p:sp>
        <p:sp>
          <p:nvSpPr>
            <p:cNvPr id="1250" name="nerve - tracheal branch of recurrent laryngeal nerve">
              <a:extLst>
                <a:ext uri="{FF2B5EF4-FFF2-40B4-BE49-F238E27FC236}">
                  <a16:creationId xmlns:a16="http://schemas.microsoft.com/office/drawing/2014/main" id="{4B253FE5-61AC-752A-A5C9-17BB2642E7AB}"/>
                </a:ext>
              </a:extLst>
            </p:cNvPr>
            <p:cNvSpPr txBox="1"/>
            <p:nvPr/>
          </p:nvSpPr>
          <p:spPr>
            <a:xfrm>
              <a:off x="18809121" y="9563368"/>
              <a:ext cx="125401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Tracheal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1" name="nerve - branch of right vagus nerve to pancreas">
              <a:extLst>
                <a:ext uri="{FF2B5EF4-FFF2-40B4-BE49-F238E27FC236}">
                  <a16:creationId xmlns:a16="http://schemas.microsoft.com/office/drawing/2014/main" id="{AF43974F-240B-55EB-D323-36E350DDC8B3}"/>
                </a:ext>
              </a:extLst>
            </p:cNvPr>
            <p:cNvSpPr txBox="1"/>
            <p:nvPr/>
          </p:nvSpPr>
          <p:spPr>
            <a:xfrm rot="16200000">
              <a:off x="18766830" y="16453954"/>
              <a:ext cx="1580609" cy="12509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 of right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 to pancreas</a:t>
              </a:r>
            </a:p>
          </p:txBody>
        </p:sp>
        <p:sp>
          <p:nvSpPr>
            <p:cNvPr id="1253" name="nerve - left recurrent laryngeal nerve">
              <a:extLst>
                <a:ext uri="{FF2B5EF4-FFF2-40B4-BE49-F238E27FC236}">
                  <a16:creationId xmlns:a16="http://schemas.microsoft.com/office/drawing/2014/main" id="{899F2BC7-4E3A-3710-CABA-89F9AC75CFC5}"/>
                </a:ext>
              </a:extLst>
            </p:cNvPr>
            <p:cNvSpPr txBox="1"/>
            <p:nvPr/>
          </p:nvSpPr>
          <p:spPr>
            <a:xfrm>
              <a:off x="21613871" y="7989848"/>
              <a:ext cx="965265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Vagal branch to carotid body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4" name="nerve - pulmonary branches of vagus nerve ">
              <a:extLst>
                <a:ext uri="{FF2B5EF4-FFF2-40B4-BE49-F238E27FC236}">
                  <a16:creationId xmlns:a16="http://schemas.microsoft.com/office/drawing/2014/main" id="{EF8CA822-43F9-BEE6-C164-ED48BAFBBD5C}"/>
                </a:ext>
              </a:extLst>
            </p:cNvPr>
            <p:cNvSpPr txBox="1"/>
            <p:nvPr/>
          </p:nvSpPr>
          <p:spPr>
            <a:xfrm rot="16200000">
              <a:off x="15385405" y="8005487"/>
              <a:ext cx="2430446" cy="215932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branches of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55" name="nerve - renal branches of vagus nerve">
              <a:extLst>
                <a:ext uri="{FF2B5EF4-FFF2-40B4-BE49-F238E27FC236}">
                  <a16:creationId xmlns:a16="http://schemas.microsoft.com/office/drawing/2014/main" id="{07F8D558-1EE1-F7F8-EC8E-205D632E429B}"/>
                </a:ext>
              </a:extLst>
            </p:cNvPr>
            <p:cNvSpPr txBox="1"/>
            <p:nvPr/>
          </p:nvSpPr>
          <p:spPr>
            <a:xfrm rot="16200000">
              <a:off x="28092122" y="15386678"/>
              <a:ext cx="3663613" cy="15388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branches of 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grpSp>
          <p:nvGrpSpPr>
            <p:cNvPr id="6329" name="organ group - ureter">
              <a:extLst>
                <a:ext uri="{FF2B5EF4-FFF2-40B4-BE49-F238E27FC236}">
                  <a16:creationId xmlns:a16="http://schemas.microsoft.com/office/drawing/2014/main" id="{B54E685E-643F-4D9C-4C50-C8B60AFEF03E}"/>
                </a:ext>
              </a:extLst>
            </p:cNvPr>
            <p:cNvGrpSpPr/>
            <p:nvPr/>
          </p:nvGrpSpPr>
          <p:grpSpPr>
            <a:xfrm>
              <a:off x="30286626" y="17396622"/>
              <a:ext cx="1440944" cy="843102"/>
              <a:chOff x="30286626" y="17396622"/>
              <a:chExt cx="1440944" cy="843102"/>
            </a:xfrm>
          </p:grpSpPr>
          <p:sp>
            <p:nvSpPr>
              <p:cNvPr id="594" name="organ - ureter">
                <a:extLst>
                  <a:ext uri="{FF2B5EF4-FFF2-40B4-BE49-F238E27FC236}">
                    <a16:creationId xmlns:a16="http://schemas.microsoft.com/office/drawing/2014/main" id="{7661012E-7D9A-7B4F-FBA1-C4AE1B7A8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6626" y="17396622"/>
                <a:ext cx="1440000" cy="8431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Ureter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3" name="FTU - proximal free ureter">
                <a:extLst>
                  <a:ext uri="{FF2B5EF4-FFF2-40B4-BE49-F238E27FC236}">
                    <a16:creationId xmlns:a16="http://schemas.microsoft.com/office/drawing/2014/main" id="{558C3629-844A-FA23-2B19-39763162B55C}"/>
                  </a:ext>
                </a:extLst>
              </p:cNvPr>
              <p:cNvGrpSpPr/>
              <p:nvPr/>
            </p:nvGrpSpPr>
            <p:grpSpPr>
              <a:xfrm>
                <a:off x="30287570" y="17520044"/>
                <a:ext cx="1440000" cy="216000"/>
                <a:chOff x="30287570" y="17520044"/>
                <a:chExt cx="1440000" cy="216000"/>
              </a:xfrm>
            </p:grpSpPr>
            <p:sp>
              <p:nvSpPr>
                <p:cNvPr id="6105" name="FTU - proximal free ureter">
                  <a:extLst>
                    <a:ext uri="{FF2B5EF4-FFF2-40B4-BE49-F238E27FC236}">
                      <a16:creationId xmlns:a16="http://schemas.microsoft.com/office/drawing/2014/main" id="{163BDE4B-5A0B-97DD-67D1-3B2F0C8D21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0287570" y="1752004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free ureter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41" name="dock">
                  <a:extLst>
                    <a:ext uri="{FF2B5EF4-FFF2-40B4-BE49-F238E27FC236}">
                      <a16:creationId xmlns:a16="http://schemas.microsoft.com/office/drawing/2014/main" id="{C0D255D0-059B-CDEA-A079-B035BA147779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 flipH="1">
                  <a:off x="30673023" y="1753662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6" name="Text Box 3086">
                    <a:extLst>
                      <a:ext uri="{FF2B5EF4-FFF2-40B4-BE49-F238E27FC236}">
                        <a16:creationId xmlns:a16="http://schemas.microsoft.com/office/drawing/2014/main" id="{2A2E393B-BBBC-603C-A8FA-34B1BD53EF3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7" name="Text Box 3086">
                    <a:extLst>
                      <a:ext uri="{FF2B5EF4-FFF2-40B4-BE49-F238E27FC236}">
                        <a16:creationId xmlns:a16="http://schemas.microsoft.com/office/drawing/2014/main" id="{9C35D8FE-6280-94C9-5E19-5461561175D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5" name="Text Box 3086">
                    <a:extLst>
                      <a:ext uri="{FF2B5EF4-FFF2-40B4-BE49-F238E27FC236}">
                        <a16:creationId xmlns:a16="http://schemas.microsoft.com/office/drawing/2014/main" id="{D3471506-FB26-1922-74A1-C2176F01282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11" name="link">
                  <a:extLst>
                    <a:ext uri="{FF2B5EF4-FFF2-40B4-BE49-F238E27FC236}">
                      <a16:creationId xmlns:a16="http://schemas.microsoft.com/office/drawing/2014/main" id="{5613C7D3-C7F8-0F0A-F4F9-1ACAF09EC4CB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30831812" y="1764332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17" name="Star: 5 Points 589">
                    <a:hlinkClick r:id="rId2"/>
                    <a:extLst>
                      <a:ext uri="{FF2B5EF4-FFF2-40B4-BE49-F238E27FC236}">
                        <a16:creationId xmlns:a16="http://schemas.microsoft.com/office/drawing/2014/main" id="{B994CD35-435D-E6A0-16F4-4FB7167502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28" name="Star: 5 Points 590">
                    <a:hlinkClick r:id="rId3"/>
                    <a:extLst>
                      <a:ext uri="{FF2B5EF4-FFF2-40B4-BE49-F238E27FC236}">
                        <a16:creationId xmlns:a16="http://schemas.microsoft.com/office/drawing/2014/main" id="{4EB43F0B-794C-DA8F-C413-83ECFF2876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29" name="Star: 5 Points 591">
                    <a:hlinkClick r:id="rId4"/>
                    <a:extLst>
                      <a:ext uri="{FF2B5EF4-FFF2-40B4-BE49-F238E27FC236}">
                        <a16:creationId xmlns:a16="http://schemas.microsoft.com/office/drawing/2014/main" id="{A01A990C-70AF-F467-4779-1B1148E6B8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18" name="FTU - distal free ureter">
                <a:extLst>
                  <a:ext uri="{FF2B5EF4-FFF2-40B4-BE49-F238E27FC236}">
                    <a16:creationId xmlns:a16="http://schemas.microsoft.com/office/drawing/2014/main" id="{DE3448E4-6549-8212-53C9-5A3A473FE1D8}"/>
                  </a:ext>
                </a:extLst>
              </p:cNvPr>
              <p:cNvGrpSpPr/>
              <p:nvPr/>
            </p:nvGrpSpPr>
            <p:grpSpPr>
              <a:xfrm>
                <a:off x="30287570" y="17749748"/>
                <a:ext cx="1440000" cy="216000"/>
                <a:chOff x="30287570" y="17749748"/>
                <a:chExt cx="1440000" cy="216000"/>
              </a:xfrm>
            </p:grpSpPr>
            <p:sp>
              <p:nvSpPr>
                <p:cNvPr id="613" name="FTU - distal free ureter">
                  <a:extLst>
                    <a:ext uri="{FF2B5EF4-FFF2-40B4-BE49-F238E27FC236}">
                      <a16:creationId xmlns:a16="http://schemas.microsoft.com/office/drawing/2014/main" id="{092523D7-67F9-8E61-514A-9926D1CEC5B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0287570" y="1774974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free ureter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8" name="dock">
                  <a:extLst>
                    <a:ext uri="{FF2B5EF4-FFF2-40B4-BE49-F238E27FC236}">
                      <a16:creationId xmlns:a16="http://schemas.microsoft.com/office/drawing/2014/main" id="{26ADDF69-C0A9-FC23-81CC-8F9B2BA59FCD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 flipH="1">
                  <a:off x="30673023" y="1776633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87" name="Text Box 3086">
                    <a:extLst>
                      <a:ext uri="{FF2B5EF4-FFF2-40B4-BE49-F238E27FC236}">
                        <a16:creationId xmlns:a16="http://schemas.microsoft.com/office/drawing/2014/main" id="{36006587-EE37-C8CC-48C9-87F9900B30C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2" name="Text Box 3086">
                    <a:extLst>
                      <a:ext uri="{FF2B5EF4-FFF2-40B4-BE49-F238E27FC236}">
                        <a16:creationId xmlns:a16="http://schemas.microsoft.com/office/drawing/2014/main" id="{66A0E01D-7125-096A-82F3-1E5024970E8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4" name="Text Box 3086">
                    <a:extLst>
                      <a:ext uri="{FF2B5EF4-FFF2-40B4-BE49-F238E27FC236}">
                        <a16:creationId xmlns:a16="http://schemas.microsoft.com/office/drawing/2014/main" id="{AAB68BF0-B208-F0F2-2748-D2FA55039B8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" name="link">
                  <a:extLst>
                    <a:ext uri="{FF2B5EF4-FFF2-40B4-BE49-F238E27FC236}">
                      <a16:creationId xmlns:a16="http://schemas.microsoft.com/office/drawing/2014/main" id="{C915506F-4CE2-531F-A2D4-6A60DC2F2A29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30831812" y="1787303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2" name="Star: 5 Points 577">
                    <a:hlinkClick r:id="rId2"/>
                    <a:extLst>
                      <a:ext uri="{FF2B5EF4-FFF2-40B4-BE49-F238E27FC236}">
                        <a16:creationId xmlns:a16="http://schemas.microsoft.com/office/drawing/2014/main" id="{168628DF-654A-CE11-0A48-FF42A0A616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6" name="Star: 5 Points 578">
                    <a:hlinkClick r:id="rId3"/>
                    <a:extLst>
                      <a:ext uri="{FF2B5EF4-FFF2-40B4-BE49-F238E27FC236}">
                        <a16:creationId xmlns:a16="http://schemas.microsoft.com/office/drawing/2014/main" id="{05708A90-32C4-41D1-E1BF-0547F23B40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7" name="Star: 5 Points 579">
                    <a:hlinkClick r:id="rId4"/>
                    <a:extLst>
                      <a:ext uri="{FF2B5EF4-FFF2-40B4-BE49-F238E27FC236}">
                        <a16:creationId xmlns:a16="http://schemas.microsoft.com/office/drawing/2014/main" id="{346C17E3-04F7-AA0B-F311-DAE89B4179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17" name="FTU - intravesical ureter">
                <a:extLst>
                  <a:ext uri="{FF2B5EF4-FFF2-40B4-BE49-F238E27FC236}">
                    <a16:creationId xmlns:a16="http://schemas.microsoft.com/office/drawing/2014/main" id="{69E7F5A8-2DCF-E501-463B-ADB8B65A5844}"/>
                  </a:ext>
                </a:extLst>
              </p:cNvPr>
              <p:cNvGrpSpPr/>
              <p:nvPr/>
            </p:nvGrpSpPr>
            <p:grpSpPr>
              <a:xfrm>
                <a:off x="30287570" y="17979452"/>
                <a:ext cx="1440000" cy="216000"/>
                <a:chOff x="30287570" y="17979452"/>
                <a:chExt cx="1440000" cy="216000"/>
              </a:xfrm>
            </p:grpSpPr>
            <p:sp>
              <p:nvSpPr>
                <p:cNvPr id="601" name="FTU - intravesical ureter">
                  <a:extLst>
                    <a:ext uri="{FF2B5EF4-FFF2-40B4-BE49-F238E27FC236}">
                      <a16:creationId xmlns:a16="http://schemas.microsoft.com/office/drawing/2014/main" id="{ECD78552-2E61-C6D9-CC67-A099107D33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0287570" y="1797945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Intravesical ureter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7" name="dock">
                  <a:extLst>
                    <a:ext uri="{FF2B5EF4-FFF2-40B4-BE49-F238E27FC236}">
                      <a16:creationId xmlns:a16="http://schemas.microsoft.com/office/drawing/2014/main" id="{24D5463C-6991-47E3-6075-35B8C8082859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 flipH="1">
                  <a:off x="30673023" y="1799603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0" name="Text Box 3086">
                    <a:extLst>
                      <a:ext uri="{FF2B5EF4-FFF2-40B4-BE49-F238E27FC236}">
                        <a16:creationId xmlns:a16="http://schemas.microsoft.com/office/drawing/2014/main" id="{3E713D39-DF9F-C3AA-68D3-3942B44F3CC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" name="Text Box 3086">
                    <a:extLst>
                      <a:ext uri="{FF2B5EF4-FFF2-40B4-BE49-F238E27FC236}">
                        <a16:creationId xmlns:a16="http://schemas.microsoft.com/office/drawing/2014/main" id="{9748F5BF-57EC-A0D3-1DC9-A5B13D51CF9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" name="Text Box 3086">
                    <a:extLst>
                      <a:ext uri="{FF2B5EF4-FFF2-40B4-BE49-F238E27FC236}">
                        <a16:creationId xmlns:a16="http://schemas.microsoft.com/office/drawing/2014/main" id="{E90FE919-C4DE-973B-EAD5-6E09F0B1141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3" name="link">
                  <a:extLst>
                    <a:ext uri="{FF2B5EF4-FFF2-40B4-BE49-F238E27FC236}">
                      <a16:creationId xmlns:a16="http://schemas.microsoft.com/office/drawing/2014/main" id="{907921B1-0F89-03C2-18CE-71D56F20B0BE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30831812" y="1810273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04" name="Star: 5 Points 565">
                    <a:hlinkClick r:id="rId2"/>
                    <a:extLst>
                      <a:ext uri="{FF2B5EF4-FFF2-40B4-BE49-F238E27FC236}">
                        <a16:creationId xmlns:a16="http://schemas.microsoft.com/office/drawing/2014/main" id="{96335614-A71F-180A-0BD5-31A017CA23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5" name="Star: 5 Points 566">
                    <a:hlinkClick r:id="rId3"/>
                    <a:extLst>
                      <a:ext uri="{FF2B5EF4-FFF2-40B4-BE49-F238E27FC236}">
                        <a16:creationId xmlns:a16="http://schemas.microsoft.com/office/drawing/2014/main" id="{AD64B7B6-53BF-D319-55B2-0DD1792C71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6" name="Star: 5 Points 567">
                    <a:hlinkClick r:id="rId4"/>
                    <a:extLst>
                      <a:ext uri="{FF2B5EF4-FFF2-40B4-BE49-F238E27FC236}">
                        <a16:creationId xmlns:a16="http://schemas.microsoft.com/office/drawing/2014/main" id="{CE658141-692C-F766-6F7E-E01DCD5418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6330" name="organ group - bladder">
              <a:extLst>
                <a:ext uri="{FF2B5EF4-FFF2-40B4-BE49-F238E27FC236}">
                  <a16:creationId xmlns:a16="http://schemas.microsoft.com/office/drawing/2014/main" id="{8E3B87EA-21BF-6000-4674-25AC202FB53D}"/>
                </a:ext>
              </a:extLst>
            </p:cNvPr>
            <p:cNvGrpSpPr/>
            <p:nvPr/>
          </p:nvGrpSpPr>
          <p:grpSpPr>
            <a:xfrm>
              <a:off x="30286626" y="18286567"/>
              <a:ext cx="1440944" cy="600624"/>
              <a:chOff x="30286626" y="18286567"/>
              <a:chExt cx="1440944" cy="600624"/>
            </a:xfrm>
          </p:grpSpPr>
          <p:sp>
            <p:nvSpPr>
              <p:cNvPr id="6182" name="organ - bladder">
                <a:extLst>
                  <a:ext uri="{FF2B5EF4-FFF2-40B4-BE49-F238E27FC236}">
                    <a16:creationId xmlns:a16="http://schemas.microsoft.com/office/drawing/2014/main" id="{490E1B57-0650-F2A8-7785-4DC2ACB29C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6626" y="18286567"/>
                <a:ext cx="1440000" cy="600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88" name="FTU - bladder dome/fundus">
                <a:extLst>
                  <a:ext uri="{FF2B5EF4-FFF2-40B4-BE49-F238E27FC236}">
                    <a16:creationId xmlns:a16="http://schemas.microsoft.com/office/drawing/2014/main" id="{D7B6C32E-F5AB-ECB0-3F38-DE6E86C439C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287570" y="18409989"/>
                <a:ext cx="1440000" cy="216000"/>
                <a:chOff x="19655760" y="11149285"/>
                <a:chExt cx="1440000" cy="216000"/>
              </a:xfrm>
            </p:grpSpPr>
            <p:sp>
              <p:nvSpPr>
                <p:cNvPr id="6238" name="FTU - bladder dome/fundus">
                  <a:extLst>
                    <a:ext uri="{FF2B5EF4-FFF2-40B4-BE49-F238E27FC236}">
                      <a16:creationId xmlns:a16="http://schemas.microsoft.com/office/drawing/2014/main" id="{A132D273-4C72-AB64-38B5-C38C29F7C5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655760" y="111492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Bladder dome/fundus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50" name="dock">
                  <a:extLst>
                    <a:ext uri="{FF2B5EF4-FFF2-40B4-BE49-F238E27FC236}">
                      <a16:creationId xmlns:a16="http://schemas.microsoft.com/office/drawing/2014/main" id="{9B85DC92-DFB8-C39E-68BE-01C8D179359B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 flipH="1">
                  <a:off x="20041213" y="1116586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69" name="Text Box 3086">
                    <a:extLst>
                      <a:ext uri="{FF2B5EF4-FFF2-40B4-BE49-F238E27FC236}">
                        <a16:creationId xmlns:a16="http://schemas.microsoft.com/office/drawing/2014/main" id="{716033AC-D6C6-6FF4-AFB1-E0D6AE3EABA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86">
                    <a:extLst>
                      <a:ext uri="{FF2B5EF4-FFF2-40B4-BE49-F238E27FC236}">
                        <a16:creationId xmlns:a16="http://schemas.microsoft.com/office/drawing/2014/main" id="{8ADC0535-5552-4AC5-4F29-FA22E2A6340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5" name="Text Box 3086">
                    <a:extLst>
                      <a:ext uri="{FF2B5EF4-FFF2-40B4-BE49-F238E27FC236}">
                        <a16:creationId xmlns:a16="http://schemas.microsoft.com/office/drawing/2014/main" id="{C12481B0-8F9F-4351-BBEF-F2E444E3D0A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55" name="link">
                  <a:extLst>
                    <a:ext uri="{FF2B5EF4-FFF2-40B4-BE49-F238E27FC236}">
                      <a16:creationId xmlns:a16="http://schemas.microsoft.com/office/drawing/2014/main" id="{6F22DCD8-9ABC-92B1-B4A4-03A13527246E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200002" y="112725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56" name="Star: 5 Points 552">
                    <a:hlinkClick r:id="rId5"/>
                    <a:extLst>
                      <a:ext uri="{FF2B5EF4-FFF2-40B4-BE49-F238E27FC236}">
                        <a16:creationId xmlns:a16="http://schemas.microsoft.com/office/drawing/2014/main" id="{C390CEA4-3ACC-3478-7394-D16B1A52DB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61" name="Star: 5 Points 553">
                    <a:hlinkClick r:id="rId6"/>
                    <a:extLst>
                      <a:ext uri="{FF2B5EF4-FFF2-40B4-BE49-F238E27FC236}">
                        <a16:creationId xmlns:a16="http://schemas.microsoft.com/office/drawing/2014/main" id="{4A19272A-1D87-B237-B4E8-7F91246230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68" name="Star: 5 Points 554">
                    <a:hlinkClick r:id="rId4"/>
                    <a:extLst>
                      <a:ext uri="{FF2B5EF4-FFF2-40B4-BE49-F238E27FC236}">
                        <a16:creationId xmlns:a16="http://schemas.microsoft.com/office/drawing/2014/main" id="{EFDA1657-29A0-014A-4491-BBAEA9FD75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89" name="FTU - bladder neck (trigone)">
                <a:extLst>
                  <a:ext uri="{FF2B5EF4-FFF2-40B4-BE49-F238E27FC236}">
                    <a16:creationId xmlns:a16="http://schemas.microsoft.com/office/drawing/2014/main" id="{A9D21E5C-CB51-92F0-D7D7-CBDF5A96919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287570" y="18639693"/>
                <a:ext cx="1440000" cy="216000"/>
                <a:chOff x="19655760" y="11149285"/>
                <a:chExt cx="1440000" cy="216000"/>
              </a:xfrm>
            </p:grpSpPr>
            <p:sp>
              <p:nvSpPr>
                <p:cNvPr id="6195" name="FTU - bladder neck (trigone)">
                  <a:extLst>
                    <a:ext uri="{FF2B5EF4-FFF2-40B4-BE49-F238E27FC236}">
                      <a16:creationId xmlns:a16="http://schemas.microsoft.com/office/drawing/2014/main" id="{E8A4D208-2714-FAE5-42B4-A3A5AB37D3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655760" y="111492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Bladder neck (Trigone)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25" name="dock">
                  <a:extLst>
                    <a:ext uri="{FF2B5EF4-FFF2-40B4-BE49-F238E27FC236}">
                      <a16:creationId xmlns:a16="http://schemas.microsoft.com/office/drawing/2014/main" id="{B5CF07D2-64F2-0290-0D41-38801E3C47DD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 flipH="1">
                  <a:off x="20041213" y="1116586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16" name="Text Box 3086">
                    <a:extLst>
                      <a:ext uri="{FF2B5EF4-FFF2-40B4-BE49-F238E27FC236}">
                        <a16:creationId xmlns:a16="http://schemas.microsoft.com/office/drawing/2014/main" id="{1ECBBF22-D7F2-282D-7087-AF2FE9B6B08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86">
                    <a:extLst>
                      <a:ext uri="{FF2B5EF4-FFF2-40B4-BE49-F238E27FC236}">
                        <a16:creationId xmlns:a16="http://schemas.microsoft.com/office/drawing/2014/main" id="{518C1DE9-6AB3-5788-4EDC-EB275F2551B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7" name="Text Box 3086">
                    <a:extLst>
                      <a:ext uri="{FF2B5EF4-FFF2-40B4-BE49-F238E27FC236}">
                        <a16:creationId xmlns:a16="http://schemas.microsoft.com/office/drawing/2014/main" id="{FB19AA27-A09F-183C-CCE4-84D1EEAFCC1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link">
                  <a:extLst>
                    <a:ext uri="{FF2B5EF4-FFF2-40B4-BE49-F238E27FC236}">
                      <a16:creationId xmlns:a16="http://schemas.microsoft.com/office/drawing/2014/main" id="{E61BA640-6EEA-9A3E-175E-5F3B94856A4F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200002" y="112725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13" name="Star: 5 Points 543">
                    <a:hlinkClick r:id="rId5"/>
                    <a:extLst>
                      <a:ext uri="{FF2B5EF4-FFF2-40B4-BE49-F238E27FC236}">
                        <a16:creationId xmlns:a16="http://schemas.microsoft.com/office/drawing/2014/main" id="{7ABCD81F-33AF-9425-D77B-4595086562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14" name="Star: 5 Points 544">
                    <a:hlinkClick r:id="rId6"/>
                    <a:extLst>
                      <a:ext uri="{FF2B5EF4-FFF2-40B4-BE49-F238E27FC236}">
                        <a16:creationId xmlns:a16="http://schemas.microsoft.com/office/drawing/2014/main" id="{87BE14DE-6F9E-A9D5-A45B-550690F92D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15" name="Star: 5 Points 545">
                    <a:hlinkClick r:id="rId4"/>
                    <a:extLst>
                      <a:ext uri="{FF2B5EF4-FFF2-40B4-BE49-F238E27FC236}">
                        <a16:creationId xmlns:a16="http://schemas.microsoft.com/office/drawing/2014/main" id="{805E81FE-ACF7-4DB5-863A-85AE4835F1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6336" name="organ group - urethra">
              <a:extLst>
                <a:ext uri="{FF2B5EF4-FFF2-40B4-BE49-F238E27FC236}">
                  <a16:creationId xmlns:a16="http://schemas.microsoft.com/office/drawing/2014/main" id="{20146A4C-453A-411C-F5E4-6DD736DBF185}"/>
                </a:ext>
              </a:extLst>
            </p:cNvPr>
            <p:cNvGrpSpPr/>
            <p:nvPr/>
          </p:nvGrpSpPr>
          <p:grpSpPr>
            <a:xfrm>
              <a:off x="30286628" y="18946807"/>
              <a:ext cx="1440944" cy="375754"/>
              <a:chOff x="30286628" y="18946807"/>
              <a:chExt cx="1440944" cy="375754"/>
            </a:xfrm>
          </p:grpSpPr>
          <p:sp>
            <p:nvSpPr>
              <p:cNvPr id="6281" name="organ - urethra">
                <a:extLst>
                  <a:ext uri="{FF2B5EF4-FFF2-40B4-BE49-F238E27FC236}">
                    <a16:creationId xmlns:a16="http://schemas.microsoft.com/office/drawing/2014/main" id="{91C7E9E5-1E75-4ECD-DC9A-C47D7DA40D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6628" y="18946807"/>
                <a:ext cx="1440000" cy="37575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Urethra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35" name="FTU - sphinctered urethra">
                <a:extLst>
                  <a:ext uri="{FF2B5EF4-FFF2-40B4-BE49-F238E27FC236}">
                    <a16:creationId xmlns:a16="http://schemas.microsoft.com/office/drawing/2014/main" id="{E8FEFD11-27AC-31FA-0AA5-7577661B1E4F}"/>
                  </a:ext>
                </a:extLst>
              </p:cNvPr>
              <p:cNvGrpSpPr/>
              <p:nvPr/>
            </p:nvGrpSpPr>
            <p:grpSpPr>
              <a:xfrm>
                <a:off x="30287572" y="19070229"/>
                <a:ext cx="1440000" cy="216000"/>
                <a:chOff x="30287572" y="19070229"/>
                <a:chExt cx="1440000" cy="216000"/>
              </a:xfrm>
            </p:grpSpPr>
            <p:sp>
              <p:nvSpPr>
                <p:cNvPr id="6287" name="FTU - sphinctered urethra">
                  <a:extLst>
                    <a:ext uri="{FF2B5EF4-FFF2-40B4-BE49-F238E27FC236}">
                      <a16:creationId xmlns:a16="http://schemas.microsoft.com/office/drawing/2014/main" id="{48A5BAEE-E817-FF13-FFDC-383028A2FC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0287572" y="190702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Sphinctered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urethra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92" name="dock">
                  <a:extLst>
                    <a:ext uri="{FF2B5EF4-FFF2-40B4-BE49-F238E27FC236}">
                      <a16:creationId xmlns:a16="http://schemas.microsoft.com/office/drawing/2014/main" id="{5AEE28E0-097A-2E55-4C03-C5B6C0B6BC0E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 flipH="1">
                  <a:off x="30673025" y="1908681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305" name="Text Box 3086">
                    <a:extLst>
                      <a:ext uri="{FF2B5EF4-FFF2-40B4-BE49-F238E27FC236}">
                        <a16:creationId xmlns:a16="http://schemas.microsoft.com/office/drawing/2014/main" id="{C993F91B-3A96-648B-CB0E-45473901BBB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1" name="Text Box 3086">
                    <a:extLst>
                      <a:ext uri="{FF2B5EF4-FFF2-40B4-BE49-F238E27FC236}">
                        <a16:creationId xmlns:a16="http://schemas.microsoft.com/office/drawing/2014/main" id="{5F50A468-8AD8-E697-9DF1-B1757D2E7DA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2" name="Text Box 3086">
                    <a:extLst>
                      <a:ext uri="{FF2B5EF4-FFF2-40B4-BE49-F238E27FC236}">
                        <a16:creationId xmlns:a16="http://schemas.microsoft.com/office/drawing/2014/main" id="{56E0F379-E262-0040-09F6-A3D912AAFC1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93" name="link">
                  <a:extLst>
                    <a:ext uri="{FF2B5EF4-FFF2-40B4-BE49-F238E27FC236}">
                      <a16:creationId xmlns:a16="http://schemas.microsoft.com/office/drawing/2014/main" id="{BB906D2C-92C2-E317-5EDD-B6F525BC5DDC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30831814" y="1919351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98" name="Star: 5 Points 530">
                    <a:hlinkClick r:id="rId7"/>
                    <a:extLst>
                      <a:ext uri="{FF2B5EF4-FFF2-40B4-BE49-F238E27FC236}">
                        <a16:creationId xmlns:a16="http://schemas.microsoft.com/office/drawing/2014/main" id="{4C45C5FA-DF3D-48C9-6DF2-E123DFE3E9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99" name="Star: 5 Points 531">
                    <a:hlinkClick r:id="rId8"/>
                    <a:extLst>
                      <a:ext uri="{FF2B5EF4-FFF2-40B4-BE49-F238E27FC236}">
                        <a16:creationId xmlns:a16="http://schemas.microsoft.com/office/drawing/2014/main" id="{8C01CDDF-5CFE-38A2-6081-D6694409D5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04" name="Star: 5 Points 532">
                    <a:hlinkClick r:id="rId4"/>
                    <a:extLst>
                      <a:ext uri="{FF2B5EF4-FFF2-40B4-BE49-F238E27FC236}">
                        <a16:creationId xmlns:a16="http://schemas.microsoft.com/office/drawing/2014/main" id="{56AE3670-311B-D30B-C10E-FB75884B12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386" name="organ group - kidney">
              <a:extLst>
                <a:ext uri="{FF2B5EF4-FFF2-40B4-BE49-F238E27FC236}">
                  <a16:creationId xmlns:a16="http://schemas.microsoft.com/office/drawing/2014/main" id="{5B486ADD-9802-C97E-2921-B700FD6E41AA}"/>
                </a:ext>
              </a:extLst>
            </p:cNvPr>
            <p:cNvGrpSpPr/>
            <p:nvPr/>
          </p:nvGrpSpPr>
          <p:grpSpPr>
            <a:xfrm>
              <a:off x="30289281" y="13508111"/>
              <a:ext cx="1440944" cy="3843353"/>
              <a:chOff x="29146286" y="13508111"/>
              <a:chExt cx="1440944" cy="3843353"/>
            </a:xfrm>
          </p:grpSpPr>
          <p:sp>
            <p:nvSpPr>
              <p:cNvPr id="31" name="organ - kidney">
                <a:extLst>
                  <a:ext uri="{FF2B5EF4-FFF2-40B4-BE49-F238E27FC236}">
                    <a16:creationId xmlns:a16="http://schemas.microsoft.com/office/drawing/2014/main" id="{DB6F0EC0-3004-9E75-EA4D-57C050C0E876}"/>
                  </a:ext>
                </a:extLst>
              </p:cNvPr>
              <p:cNvSpPr txBox="1"/>
              <p:nvPr/>
            </p:nvSpPr>
            <p:spPr>
              <a:xfrm>
                <a:off x="29146286" y="13508111"/>
                <a:ext cx="1440000" cy="384335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Kidney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9" name="FTU - visceral bowman capsule">
                <a:extLst>
                  <a:ext uri="{FF2B5EF4-FFF2-40B4-BE49-F238E27FC236}">
                    <a16:creationId xmlns:a16="http://schemas.microsoft.com/office/drawing/2014/main" id="{A3336D85-B183-9CC8-A082-72B88C71E1B4}"/>
                  </a:ext>
                </a:extLst>
              </p:cNvPr>
              <p:cNvGrpSpPr/>
              <p:nvPr/>
            </p:nvGrpSpPr>
            <p:grpSpPr>
              <a:xfrm>
                <a:off x="29147230" y="13631534"/>
                <a:ext cx="1440000" cy="216000"/>
                <a:chOff x="29147230" y="13631534"/>
                <a:chExt cx="1440000" cy="216000"/>
              </a:xfrm>
            </p:grpSpPr>
            <p:sp>
              <p:nvSpPr>
                <p:cNvPr id="308" name="FTU - visceral bowman capsule">
                  <a:extLst>
                    <a:ext uri="{FF2B5EF4-FFF2-40B4-BE49-F238E27FC236}">
                      <a16:creationId xmlns:a16="http://schemas.microsoft.com/office/drawing/2014/main" id="{BD59A066-1D30-F470-FABE-9A61E17428FD}"/>
                    </a:ext>
                  </a:extLst>
                </p:cNvPr>
                <p:cNvSpPr txBox="1"/>
                <p:nvPr/>
              </p:nvSpPr>
              <p:spPr>
                <a:xfrm>
                  <a:off x="29147230" y="1363153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Visceral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" name="dock">
                  <a:extLst>
                    <a:ext uri="{FF2B5EF4-FFF2-40B4-BE49-F238E27FC236}">
                      <a16:creationId xmlns:a16="http://schemas.microsoft.com/office/drawing/2014/main" id="{8C3205EF-2E9F-E95D-799B-72F40363FEE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64811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46" name="Text Box 3086">
                    <a:extLst>
                      <a:ext uri="{FF2B5EF4-FFF2-40B4-BE49-F238E27FC236}">
                        <a16:creationId xmlns:a16="http://schemas.microsoft.com/office/drawing/2014/main" id="{9AADDA7A-9C59-A33B-0C6C-2754FFE633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7" name="Text Box 3086">
                    <a:extLst>
                      <a:ext uri="{FF2B5EF4-FFF2-40B4-BE49-F238E27FC236}">
                        <a16:creationId xmlns:a16="http://schemas.microsoft.com/office/drawing/2014/main" id="{4F40FCBB-2F09-F6CA-5B6A-F16EA2510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8" name="Text Box 3086">
                    <a:extLst>
                      <a:ext uri="{FF2B5EF4-FFF2-40B4-BE49-F238E27FC236}">
                        <a16:creationId xmlns:a16="http://schemas.microsoft.com/office/drawing/2014/main" id="{16C0981F-24AD-A989-A9ED-40C0B90011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0" name="link">
                  <a:extLst>
                    <a:ext uri="{FF2B5EF4-FFF2-40B4-BE49-F238E27FC236}">
                      <a16:creationId xmlns:a16="http://schemas.microsoft.com/office/drawing/2014/main" id="{441AE4F2-F397-5508-0695-1072C3DE6080}"/>
                    </a:ext>
                  </a:extLst>
                </p:cNvPr>
                <p:cNvGrpSpPr/>
                <p:nvPr/>
              </p:nvGrpSpPr>
              <p:grpSpPr>
                <a:xfrm>
                  <a:off x="29691472" y="1375481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1" name="Star: 5 Points 801">
                    <a:hlinkClick r:id="rId9"/>
                    <a:extLst>
                      <a:ext uri="{FF2B5EF4-FFF2-40B4-BE49-F238E27FC236}">
                        <a16:creationId xmlns:a16="http://schemas.microsoft.com/office/drawing/2014/main" id="{47FE5020-9D9E-6E89-9DEE-9F21C83E21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Star: 5 Points 802">
                    <a:hlinkClick r:id="rId10"/>
                    <a:extLst>
                      <a:ext uri="{FF2B5EF4-FFF2-40B4-BE49-F238E27FC236}">
                        <a16:creationId xmlns:a16="http://schemas.microsoft.com/office/drawing/2014/main" id="{5EA72722-9204-D8D2-4F82-9BF7989F5B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3" name="Star: 5 Points 803">
                    <a:hlinkClick r:id="rId4"/>
                    <a:extLst>
                      <a:ext uri="{FF2B5EF4-FFF2-40B4-BE49-F238E27FC236}">
                        <a16:creationId xmlns:a16="http://schemas.microsoft.com/office/drawing/2014/main" id="{4586BCFE-CBE6-C7D3-A5F0-37EBC8D026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0" name="FTU - parietal Bowman capsule">
                <a:extLst>
                  <a:ext uri="{FF2B5EF4-FFF2-40B4-BE49-F238E27FC236}">
                    <a16:creationId xmlns:a16="http://schemas.microsoft.com/office/drawing/2014/main" id="{3C2C7C14-6C1C-67A5-63F5-261E9CA907D3}"/>
                  </a:ext>
                </a:extLst>
              </p:cNvPr>
              <p:cNvGrpSpPr/>
              <p:nvPr/>
            </p:nvGrpSpPr>
            <p:grpSpPr>
              <a:xfrm>
                <a:off x="29147230" y="13861238"/>
                <a:ext cx="1440000" cy="216000"/>
                <a:chOff x="29147230" y="13861238"/>
                <a:chExt cx="1440000" cy="216000"/>
              </a:xfrm>
            </p:grpSpPr>
            <p:sp>
              <p:nvSpPr>
                <p:cNvPr id="287" name="FTU - parietal Bowman capsule">
                  <a:extLst>
                    <a:ext uri="{FF2B5EF4-FFF2-40B4-BE49-F238E27FC236}">
                      <a16:creationId xmlns:a16="http://schemas.microsoft.com/office/drawing/2014/main" id="{7E14AE34-9C0E-88C3-C926-F4A10C56A3CF}"/>
                    </a:ext>
                  </a:extLst>
                </p:cNvPr>
                <p:cNvSpPr txBox="1"/>
                <p:nvPr/>
              </p:nvSpPr>
              <p:spPr>
                <a:xfrm>
                  <a:off x="29147230" y="1386123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Parietal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2" name="dock">
                  <a:extLst>
                    <a:ext uri="{FF2B5EF4-FFF2-40B4-BE49-F238E27FC236}">
                      <a16:creationId xmlns:a16="http://schemas.microsoft.com/office/drawing/2014/main" id="{FE7223A8-5749-E687-E299-5041864C706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8778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05" name="Text Box 3086">
                    <a:extLst>
                      <a:ext uri="{FF2B5EF4-FFF2-40B4-BE49-F238E27FC236}">
                        <a16:creationId xmlns:a16="http://schemas.microsoft.com/office/drawing/2014/main" id="{8DEC07B0-B060-C2B4-DECE-A567A6ABD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Text Box 3086">
                    <a:extLst>
                      <a:ext uri="{FF2B5EF4-FFF2-40B4-BE49-F238E27FC236}">
                        <a16:creationId xmlns:a16="http://schemas.microsoft.com/office/drawing/2014/main" id="{4E88238F-6CB4-9518-A94C-CB3B43478F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" name="Text Box 3086">
                    <a:extLst>
                      <a:ext uri="{FF2B5EF4-FFF2-40B4-BE49-F238E27FC236}">
                        <a16:creationId xmlns:a16="http://schemas.microsoft.com/office/drawing/2014/main" id="{E862E792-3536-05C4-A4E2-EC7F5D354D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9" name="link">
                  <a:extLst>
                    <a:ext uri="{FF2B5EF4-FFF2-40B4-BE49-F238E27FC236}">
                      <a16:creationId xmlns:a16="http://schemas.microsoft.com/office/drawing/2014/main" id="{75D89CD2-4012-1F75-2E31-8E7E8C3B149E}"/>
                    </a:ext>
                  </a:extLst>
                </p:cNvPr>
                <p:cNvGrpSpPr/>
                <p:nvPr/>
              </p:nvGrpSpPr>
              <p:grpSpPr>
                <a:xfrm>
                  <a:off x="29691472" y="1398452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90" name="Star: 5 Points 789">
                    <a:hlinkClick r:id="rId9"/>
                    <a:extLst>
                      <a:ext uri="{FF2B5EF4-FFF2-40B4-BE49-F238E27FC236}">
                        <a16:creationId xmlns:a16="http://schemas.microsoft.com/office/drawing/2014/main" id="{39DE6006-C5CB-9D9B-22FD-5DA51D035B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1" name="Star: 5 Points 790">
                    <a:hlinkClick r:id="rId10"/>
                    <a:extLst>
                      <a:ext uri="{FF2B5EF4-FFF2-40B4-BE49-F238E27FC236}">
                        <a16:creationId xmlns:a16="http://schemas.microsoft.com/office/drawing/2014/main" id="{EB8F2415-31D7-56B6-BB2F-B526F5D1A1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" name="Star: 5 Points 791">
                    <a:hlinkClick r:id="rId4"/>
                    <a:extLst>
                      <a:ext uri="{FF2B5EF4-FFF2-40B4-BE49-F238E27FC236}">
                        <a16:creationId xmlns:a16="http://schemas.microsoft.com/office/drawing/2014/main" id="{928CEB70-1892-9FD5-4B30-760E775AB5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1" name="FTU - proximal convoluted tubule">
                <a:extLst>
                  <a:ext uri="{FF2B5EF4-FFF2-40B4-BE49-F238E27FC236}">
                    <a16:creationId xmlns:a16="http://schemas.microsoft.com/office/drawing/2014/main" id="{D3DFD39F-39CD-831F-F920-8E0FA5AD289E}"/>
                  </a:ext>
                </a:extLst>
              </p:cNvPr>
              <p:cNvGrpSpPr/>
              <p:nvPr/>
            </p:nvGrpSpPr>
            <p:grpSpPr>
              <a:xfrm>
                <a:off x="29147230" y="14090942"/>
                <a:ext cx="1440000" cy="216000"/>
                <a:chOff x="29147230" y="14090942"/>
                <a:chExt cx="1440000" cy="216000"/>
              </a:xfrm>
            </p:grpSpPr>
            <p:sp>
              <p:nvSpPr>
                <p:cNvPr id="275" name="FTU - proximal convoluted tubule">
                  <a:extLst>
                    <a:ext uri="{FF2B5EF4-FFF2-40B4-BE49-F238E27FC236}">
                      <a16:creationId xmlns:a16="http://schemas.microsoft.com/office/drawing/2014/main" id="{8CB4F522-2DAE-CEF4-15FB-BF7B5737E5A6}"/>
                    </a:ext>
                  </a:extLst>
                </p:cNvPr>
                <p:cNvSpPr txBox="1"/>
                <p:nvPr/>
              </p:nvSpPr>
              <p:spPr>
                <a:xfrm>
                  <a:off x="29147230" y="1409094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81" name="dock">
                  <a:extLst>
                    <a:ext uri="{FF2B5EF4-FFF2-40B4-BE49-F238E27FC236}">
                      <a16:creationId xmlns:a16="http://schemas.microsoft.com/office/drawing/2014/main" id="{ED681C25-98C8-639B-08C5-6CAE6F1AEFF2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10752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84" name="Text Box 3086">
                    <a:extLst>
                      <a:ext uri="{FF2B5EF4-FFF2-40B4-BE49-F238E27FC236}">
                        <a16:creationId xmlns:a16="http://schemas.microsoft.com/office/drawing/2014/main" id="{56A3FF19-4731-1B89-235E-00FDA4EEB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5" name="Text Box 3086">
                    <a:extLst>
                      <a:ext uri="{FF2B5EF4-FFF2-40B4-BE49-F238E27FC236}">
                        <a16:creationId xmlns:a16="http://schemas.microsoft.com/office/drawing/2014/main" id="{0656C95A-07BB-75C8-6683-094D6EA9B8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6" name="Text Box 3086">
                    <a:extLst>
                      <a:ext uri="{FF2B5EF4-FFF2-40B4-BE49-F238E27FC236}">
                        <a16:creationId xmlns:a16="http://schemas.microsoft.com/office/drawing/2014/main" id="{C9EC8B71-D7EF-6DB0-9A13-B23101183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" name="link">
                  <a:extLst>
                    <a:ext uri="{FF2B5EF4-FFF2-40B4-BE49-F238E27FC236}">
                      <a16:creationId xmlns:a16="http://schemas.microsoft.com/office/drawing/2014/main" id="{E02391F1-9226-390D-D305-56BF3F334237}"/>
                    </a:ext>
                  </a:extLst>
                </p:cNvPr>
                <p:cNvGrpSpPr/>
                <p:nvPr/>
              </p:nvGrpSpPr>
              <p:grpSpPr>
                <a:xfrm>
                  <a:off x="29691472" y="1421422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78" name="Star: 5 Points 777">
                    <a:hlinkClick r:id="rId9"/>
                    <a:extLst>
                      <a:ext uri="{FF2B5EF4-FFF2-40B4-BE49-F238E27FC236}">
                        <a16:creationId xmlns:a16="http://schemas.microsoft.com/office/drawing/2014/main" id="{F6C5AD32-26AF-844A-5D25-4C42C93C9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Star: 5 Points 778">
                    <a:hlinkClick r:id="rId10"/>
                    <a:extLst>
                      <a:ext uri="{FF2B5EF4-FFF2-40B4-BE49-F238E27FC236}">
                        <a16:creationId xmlns:a16="http://schemas.microsoft.com/office/drawing/2014/main" id="{04F99E16-CB56-5E78-142B-474E456965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Star: 5 Points 779">
                    <a:hlinkClick r:id="rId4"/>
                    <a:extLst>
                      <a:ext uri="{FF2B5EF4-FFF2-40B4-BE49-F238E27FC236}">
                        <a16:creationId xmlns:a16="http://schemas.microsoft.com/office/drawing/2014/main" id="{B7A0B5B0-15BE-AD65-E0CB-2848E9F95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3" name="FTU - proximal straight tubule">
                <a:extLst>
                  <a:ext uri="{FF2B5EF4-FFF2-40B4-BE49-F238E27FC236}">
                    <a16:creationId xmlns:a16="http://schemas.microsoft.com/office/drawing/2014/main" id="{46B8BF5F-7C5C-1A2E-73F9-5C0FF3580204}"/>
                  </a:ext>
                </a:extLst>
              </p:cNvPr>
              <p:cNvGrpSpPr/>
              <p:nvPr/>
            </p:nvGrpSpPr>
            <p:grpSpPr>
              <a:xfrm>
                <a:off x="29147230" y="14320646"/>
                <a:ext cx="1440000" cy="216000"/>
                <a:chOff x="29147230" y="14320646"/>
                <a:chExt cx="1440000" cy="216000"/>
              </a:xfrm>
            </p:grpSpPr>
            <p:sp>
              <p:nvSpPr>
                <p:cNvPr id="263" name="FTU - proximal straight tubule">
                  <a:extLst>
                    <a:ext uri="{FF2B5EF4-FFF2-40B4-BE49-F238E27FC236}">
                      <a16:creationId xmlns:a16="http://schemas.microsoft.com/office/drawing/2014/main" id="{5A27CF63-88B1-A876-EF54-594C996450D1}"/>
                    </a:ext>
                  </a:extLst>
                </p:cNvPr>
                <p:cNvSpPr txBox="1"/>
                <p:nvPr/>
              </p:nvSpPr>
              <p:spPr>
                <a:xfrm>
                  <a:off x="29147230" y="1432064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roximal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9" name="dock">
                  <a:extLst>
                    <a:ext uri="{FF2B5EF4-FFF2-40B4-BE49-F238E27FC236}">
                      <a16:creationId xmlns:a16="http://schemas.microsoft.com/office/drawing/2014/main" id="{F4661D37-91FB-92C9-12C0-80E61C420473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33723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72" name="Text Box 3086">
                    <a:extLst>
                      <a:ext uri="{FF2B5EF4-FFF2-40B4-BE49-F238E27FC236}">
                        <a16:creationId xmlns:a16="http://schemas.microsoft.com/office/drawing/2014/main" id="{7BE5EE4E-3901-C98F-510B-851EFD7D3A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3" name="Text Box 3086">
                    <a:extLst>
                      <a:ext uri="{FF2B5EF4-FFF2-40B4-BE49-F238E27FC236}">
                        <a16:creationId xmlns:a16="http://schemas.microsoft.com/office/drawing/2014/main" id="{BED532E7-9AB3-24BC-50D0-F8474A4890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" name="Text Box 3086">
                    <a:extLst>
                      <a:ext uri="{FF2B5EF4-FFF2-40B4-BE49-F238E27FC236}">
                        <a16:creationId xmlns:a16="http://schemas.microsoft.com/office/drawing/2014/main" id="{352F9996-69CD-B42B-E9D9-E60DC87E34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5" name="link">
                  <a:extLst>
                    <a:ext uri="{FF2B5EF4-FFF2-40B4-BE49-F238E27FC236}">
                      <a16:creationId xmlns:a16="http://schemas.microsoft.com/office/drawing/2014/main" id="{8468ACE6-77C8-7B05-3EB7-E140F17BA834}"/>
                    </a:ext>
                  </a:extLst>
                </p:cNvPr>
                <p:cNvGrpSpPr/>
                <p:nvPr/>
              </p:nvGrpSpPr>
              <p:grpSpPr>
                <a:xfrm>
                  <a:off x="29691472" y="1444393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66" name="Star: 5 Points 765">
                    <a:hlinkClick r:id="rId9"/>
                    <a:extLst>
                      <a:ext uri="{FF2B5EF4-FFF2-40B4-BE49-F238E27FC236}">
                        <a16:creationId xmlns:a16="http://schemas.microsoft.com/office/drawing/2014/main" id="{3B5D981D-5E23-19CC-B624-35C4703574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Star: 5 Points 766">
                    <a:hlinkClick r:id="rId10"/>
                    <a:extLst>
                      <a:ext uri="{FF2B5EF4-FFF2-40B4-BE49-F238E27FC236}">
                        <a16:creationId xmlns:a16="http://schemas.microsoft.com/office/drawing/2014/main" id="{AC827FEB-86B2-3846-DD18-7E1ACA517D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Star: 5 Points 767">
                    <a:hlinkClick r:id="rId4"/>
                    <a:extLst>
                      <a:ext uri="{FF2B5EF4-FFF2-40B4-BE49-F238E27FC236}">
                        <a16:creationId xmlns:a16="http://schemas.microsoft.com/office/drawing/2014/main" id="{76CBDEFB-07C4-BCCB-CFBA-2FB93C2749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4" name="FTU - descending thin limb">
                <a:extLst>
                  <a:ext uri="{FF2B5EF4-FFF2-40B4-BE49-F238E27FC236}">
                    <a16:creationId xmlns:a16="http://schemas.microsoft.com/office/drawing/2014/main" id="{1956469A-0D3A-24D1-245D-F17AAD7E0A0C}"/>
                  </a:ext>
                </a:extLst>
              </p:cNvPr>
              <p:cNvGrpSpPr/>
              <p:nvPr/>
            </p:nvGrpSpPr>
            <p:grpSpPr>
              <a:xfrm>
                <a:off x="29147230" y="14550350"/>
                <a:ext cx="1440000" cy="216000"/>
                <a:chOff x="29147230" y="14550350"/>
                <a:chExt cx="1440000" cy="216000"/>
              </a:xfrm>
            </p:grpSpPr>
            <p:sp>
              <p:nvSpPr>
                <p:cNvPr id="251" name="FTU - descending thin limb">
                  <a:extLst>
                    <a:ext uri="{FF2B5EF4-FFF2-40B4-BE49-F238E27FC236}">
                      <a16:creationId xmlns:a16="http://schemas.microsoft.com/office/drawing/2014/main" id="{7B15A171-95BB-E372-F42C-BF60F8FD33EE}"/>
                    </a:ext>
                  </a:extLst>
                </p:cNvPr>
                <p:cNvSpPr txBox="1"/>
                <p:nvPr/>
              </p:nvSpPr>
              <p:spPr>
                <a:xfrm>
                  <a:off x="29147230" y="1455035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7" name="dock">
                  <a:extLst>
                    <a:ext uri="{FF2B5EF4-FFF2-40B4-BE49-F238E27FC236}">
                      <a16:creationId xmlns:a16="http://schemas.microsoft.com/office/drawing/2014/main" id="{9FA9F10E-6B9E-1839-03E1-0A73752D5468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56693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60" name="Text Box 3086">
                    <a:extLst>
                      <a:ext uri="{FF2B5EF4-FFF2-40B4-BE49-F238E27FC236}">
                        <a16:creationId xmlns:a16="http://schemas.microsoft.com/office/drawing/2014/main" id="{6192BDBE-94C0-C35D-801B-9BD9663D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" name="Text Box 3086">
                    <a:extLst>
                      <a:ext uri="{FF2B5EF4-FFF2-40B4-BE49-F238E27FC236}">
                        <a16:creationId xmlns:a16="http://schemas.microsoft.com/office/drawing/2014/main" id="{0EE08F15-880B-36BD-D432-7FC2AD8A84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" name="Text Box 3086">
                    <a:extLst>
                      <a:ext uri="{FF2B5EF4-FFF2-40B4-BE49-F238E27FC236}">
                        <a16:creationId xmlns:a16="http://schemas.microsoft.com/office/drawing/2014/main" id="{42223139-AA38-948C-F764-E11ACECF28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" name="link">
                  <a:extLst>
                    <a:ext uri="{FF2B5EF4-FFF2-40B4-BE49-F238E27FC236}">
                      <a16:creationId xmlns:a16="http://schemas.microsoft.com/office/drawing/2014/main" id="{1298702F-20FA-6BC7-5192-ED85260B035A}"/>
                    </a:ext>
                  </a:extLst>
                </p:cNvPr>
                <p:cNvGrpSpPr/>
                <p:nvPr/>
              </p:nvGrpSpPr>
              <p:grpSpPr>
                <a:xfrm>
                  <a:off x="29691472" y="1467363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54" name="Star: 5 Points 753">
                    <a:hlinkClick r:id="rId9"/>
                    <a:extLst>
                      <a:ext uri="{FF2B5EF4-FFF2-40B4-BE49-F238E27FC236}">
                        <a16:creationId xmlns:a16="http://schemas.microsoft.com/office/drawing/2014/main" id="{7774A899-B4F8-4075-17A4-89923772E2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Star: 5 Points 754">
                    <a:hlinkClick r:id="rId10"/>
                    <a:extLst>
                      <a:ext uri="{FF2B5EF4-FFF2-40B4-BE49-F238E27FC236}">
                        <a16:creationId xmlns:a16="http://schemas.microsoft.com/office/drawing/2014/main" id="{93320F4C-9716-3EB9-E1F7-0AE1319B5B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Star: 5 Points 755">
                    <a:hlinkClick r:id="rId4"/>
                    <a:extLst>
                      <a:ext uri="{FF2B5EF4-FFF2-40B4-BE49-F238E27FC236}">
                        <a16:creationId xmlns:a16="http://schemas.microsoft.com/office/drawing/2014/main" id="{679BA973-98C8-F40C-F3E1-728D5AD16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5" name="FTU - ascending thin limb">
                <a:extLst>
                  <a:ext uri="{FF2B5EF4-FFF2-40B4-BE49-F238E27FC236}">
                    <a16:creationId xmlns:a16="http://schemas.microsoft.com/office/drawing/2014/main" id="{A70A0CDC-D39D-3B10-3A03-69479E95B01C}"/>
                  </a:ext>
                </a:extLst>
              </p:cNvPr>
              <p:cNvGrpSpPr/>
              <p:nvPr/>
            </p:nvGrpSpPr>
            <p:grpSpPr>
              <a:xfrm>
                <a:off x="29147230" y="14780054"/>
                <a:ext cx="1440000" cy="216000"/>
                <a:chOff x="29147230" y="14780054"/>
                <a:chExt cx="1440000" cy="216000"/>
              </a:xfrm>
            </p:grpSpPr>
            <p:sp>
              <p:nvSpPr>
                <p:cNvPr id="213" name="FTU - ascending thin limb">
                  <a:extLst>
                    <a:ext uri="{FF2B5EF4-FFF2-40B4-BE49-F238E27FC236}">
                      <a16:creationId xmlns:a16="http://schemas.microsoft.com/office/drawing/2014/main" id="{4ABEC23B-C1F1-E429-00F3-EE931EC0738A}"/>
                    </a:ext>
                  </a:extLst>
                </p:cNvPr>
                <p:cNvSpPr txBox="1"/>
                <p:nvPr/>
              </p:nvSpPr>
              <p:spPr>
                <a:xfrm>
                  <a:off x="29147230" y="1478005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" name="dock">
                  <a:extLst>
                    <a:ext uri="{FF2B5EF4-FFF2-40B4-BE49-F238E27FC236}">
                      <a16:creationId xmlns:a16="http://schemas.microsoft.com/office/drawing/2014/main" id="{66B82776-542D-F912-B214-EE354F2A7D7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79663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5" name="Text Box 3086">
                    <a:extLst>
                      <a:ext uri="{FF2B5EF4-FFF2-40B4-BE49-F238E27FC236}">
                        <a16:creationId xmlns:a16="http://schemas.microsoft.com/office/drawing/2014/main" id="{C1D1A0E6-2879-1F71-E8F7-AC2F3EEB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" name="Text Box 3086">
                    <a:extLst>
                      <a:ext uri="{FF2B5EF4-FFF2-40B4-BE49-F238E27FC236}">
                        <a16:creationId xmlns:a16="http://schemas.microsoft.com/office/drawing/2014/main" id="{28034FFD-B5B8-CC1C-F94A-C937DEF69D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Text Box 3086">
                    <a:extLst>
                      <a:ext uri="{FF2B5EF4-FFF2-40B4-BE49-F238E27FC236}">
                        <a16:creationId xmlns:a16="http://schemas.microsoft.com/office/drawing/2014/main" id="{25B7359D-7670-A909-B8B3-6937619BE3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" name="link">
                  <a:extLst>
                    <a:ext uri="{FF2B5EF4-FFF2-40B4-BE49-F238E27FC236}">
                      <a16:creationId xmlns:a16="http://schemas.microsoft.com/office/drawing/2014/main" id="{C992328C-D6B7-6541-429A-571E2BAC28B5}"/>
                    </a:ext>
                  </a:extLst>
                </p:cNvPr>
                <p:cNvGrpSpPr/>
                <p:nvPr/>
              </p:nvGrpSpPr>
              <p:grpSpPr>
                <a:xfrm>
                  <a:off x="29691472" y="1490333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16" name="Star: 5 Points 739">
                    <a:hlinkClick r:id="rId9"/>
                    <a:extLst>
                      <a:ext uri="{FF2B5EF4-FFF2-40B4-BE49-F238E27FC236}">
                        <a16:creationId xmlns:a16="http://schemas.microsoft.com/office/drawing/2014/main" id="{57BDDCCE-3AF4-1458-E1CB-38C480C29C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Star: 5 Points 740">
                    <a:hlinkClick r:id="rId10"/>
                    <a:extLst>
                      <a:ext uri="{FF2B5EF4-FFF2-40B4-BE49-F238E27FC236}">
                        <a16:creationId xmlns:a16="http://schemas.microsoft.com/office/drawing/2014/main" id="{C73A1267-E6C7-2226-DF2C-16ACC40065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Star: 5 Points 741">
                    <a:hlinkClick r:id="rId4"/>
                    <a:extLst>
                      <a:ext uri="{FF2B5EF4-FFF2-40B4-BE49-F238E27FC236}">
                        <a16:creationId xmlns:a16="http://schemas.microsoft.com/office/drawing/2014/main" id="{01403820-369B-5ACA-CD2B-2D65F62494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6" name="FTU - distal straight tubule">
                <a:extLst>
                  <a:ext uri="{FF2B5EF4-FFF2-40B4-BE49-F238E27FC236}">
                    <a16:creationId xmlns:a16="http://schemas.microsoft.com/office/drawing/2014/main" id="{A348AD89-2632-1440-34E8-AE004BBFA50E}"/>
                  </a:ext>
                </a:extLst>
              </p:cNvPr>
              <p:cNvGrpSpPr/>
              <p:nvPr/>
            </p:nvGrpSpPr>
            <p:grpSpPr>
              <a:xfrm>
                <a:off x="29147230" y="15009758"/>
                <a:ext cx="1440000" cy="216000"/>
                <a:chOff x="29147230" y="15009758"/>
                <a:chExt cx="1440000" cy="216000"/>
              </a:xfrm>
            </p:grpSpPr>
            <p:sp>
              <p:nvSpPr>
                <p:cNvPr id="201" name="FTU - distal straight tubule">
                  <a:extLst>
                    <a:ext uri="{FF2B5EF4-FFF2-40B4-BE49-F238E27FC236}">
                      <a16:creationId xmlns:a16="http://schemas.microsoft.com/office/drawing/2014/main" id="{EEBFA3D6-4948-2C9A-F327-6AA7CC09D716}"/>
                    </a:ext>
                  </a:extLst>
                </p:cNvPr>
                <p:cNvSpPr txBox="1"/>
                <p:nvPr/>
              </p:nvSpPr>
              <p:spPr>
                <a:xfrm>
                  <a:off x="29147230" y="150097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" name="dock">
                  <a:extLst>
                    <a:ext uri="{FF2B5EF4-FFF2-40B4-BE49-F238E27FC236}">
                      <a16:creationId xmlns:a16="http://schemas.microsoft.com/office/drawing/2014/main" id="{1AC16B76-F119-D2CA-4E6C-11BB86028B8D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0263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" name="Text Box 3086">
                    <a:extLst>
                      <a:ext uri="{FF2B5EF4-FFF2-40B4-BE49-F238E27FC236}">
                        <a16:creationId xmlns:a16="http://schemas.microsoft.com/office/drawing/2014/main" id="{9903E952-2617-5E11-8128-0C7963753C9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" name="Text Box 3086">
                    <a:extLst>
                      <a:ext uri="{FF2B5EF4-FFF2-40B4-BE49-F238E27FC236}">
                        <a16:creationId xmlns:a16="http://schemas.microsoft.com/office/drawing/2014/main" id="{A606F7F8-1870-1FFB-76E8-1CD9E58B232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" name="Text Box 3086">
                    <a:extLst>
                      <a:ext uri="{FF2B5EF4-FFF2-40B4-BE49-F238E27FC236}">
                        <a16:creationId xmlns:a16="http://schemas.microsoft.com/office/drawing/2014/main" id="{C32512C1-FE3A-DAA0-75AE-1C32E1F4DA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3" name="link">
                  <a:extLst>
                    <a:ext uri="{FF2B5EF4-FFF2-40B4-BE49-F238E27FC236}">
                      <a16:creationId xmlns:a16="http://schemas.microsoft.com/office/drawing/2014/main" id="{793F1E8B-10E6-A439-29DA-8493B83E94CA}"/>
                    </a:ext>
                  </a:extLst>
                </p:cNvPr>
                <p:cNvGrpSpPr/>
                <p:nvPr/>
              </p:nvGrpSpPr>
              <p:grpSpPr>
                <a:xfrm>
                  <a:off x="29691472" y="1513304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04" name="Star: 5 Points 727">
                    <a:hlinkClick r:id="rId9"/>
                    <a:extLst>
                      <a:ext uri="{FF2B5EF4-FFF2-40B4-BE49-F238E27FC236}">
                        <a16:creationId xmlns:a16="http://schemas.microsoft.com/office/drawing/2014/main" id="{9D154862-2B4D-43F1-4988-9F469AEA9F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Star: 5 Points 728">
                    <a:hlinkClick r:id="rId10"/>
                    <a:extLst>
                      <a:ext uri="{FF2B5EF4-FFF2-40B4-BE49-F238E27FC236}">
                        <a16:creationId xmlns:a16="http://schemas.microsoft.com/office/drawing/2014/main" id="{ECF9EDEA-3E81-229A-B6CE-C190CE7188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Star: 5 Points 729">
                    <a:hlinkClick r:id="rId4"/>
                    <a:extLst>
                      <a:ext uri="{FF2B5EF4-FFF2-40B4-BE49-F238E27FC236}">
                        <a16:creationId xmlns:a16="http://schemas.microsoft.com/office/drawing/2014/main" id="{4CF7ACC9-E6BC-F1B7-C523-55456F6367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7" name="FTU - final thick ascending limb">
                <a:extLst>
                  <a:ext uri="{FF2B5EF4-FFF2-40B4-BE49-F238E27FC236}">
                    <a16:creationId xmlns:a16="http://schemas.microsoft.com/office/drawing/2014/main" id="{15C98507-4EEE-A009-202D-6734ACF7F38A}"/>
                  </a:ext>
                </a:extLst>
              </p:cNvPr>
              <p:cNvGrpSpPr/>
              <p:nvPr/>
            </p:nvGrpSpPr>
            <p:grpSpPr>
              <a:xfrm>
                <a:off x="29147230" y="15239462"/>
                <a:ext cx="1440000" cy="216000"/>
                <a:chOff x="29147230" y="15239462"/>
                <a:chExt cx="1440000" cy="216000"/>
              </a:xfrm>
            </p:grpSpPr>
            <p:sp>
              <p:nvSpPr>
                <p:cNvPr id="189" name="FTU - final thick ascending limb">
                  <a:extLst>
                    <a:ext uri="{FF2B5EF4-FFF2-40B4-BE49-F238E27FC236}">
                      <a16:creationId xmlns:a16="http://schemas.microsoft.com/office/drawing/2014/main" id="{B0D916C4-A0B9-FE9D-F905-78FDC43B8074}"/>
                    </a:ext>
                  </a:extLst>
                </p:cNvPr>
                <p:cNvSpPr txBox="1"/>
                <p:nvPr/>
              </p:nvSpPr>
              <p:spPr>
                <a:xfrm>
                  <a:off x="29147230" y="152394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Final thick ascending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5" name="dock">
                  <a:extLst>
                    <a:ext uri="{FF2B5EF4-FFF2-40B4-BE49-F238E27FC236}">
                      <a16:creationId xmlns:a16="http://schemas.microsoft.com/office/drawing/2014/main" id="{D11B02D8-253C-11F9-59AC-E1985D838EF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25604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98" name="Text Box 3086">
                    <a:extLst>
                      <a:ext uri="{FF2B5EF4-FFF2-40B4-BE49-F238E27FC236}">
                        <a16:creationId xmlns:a16="http://schemas.microsoft.com/office/drawing/2014/main" id="{98513BFE-BDEF-C2A9-8284-0D7E8C0095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Text Box 3086">
                    <a:extLst>
                      <a:ext uri="{FF2B5EF4-FFF2-40B4-BE49-F238E27FC236}">
                        <a16:creationId xmlns:a16="http://schemas.microsoft.com/office/drawing/2014/main" id="{446BB11B-5D08-AF09-7BCB-7AFA4A496F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" name="Text Box 3086">
                    <a:extLst>
                      <a:ext uri="{FF2B5EF4-FFF2-40B4-BE49-F238E27FC236}">
                        <a16:creationId xmlns:a16="http://schemas.microsoft.com/office/drawing/2014/main" id="{2283FC68-DEBE-721D-0875-8AE9BE1DD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1" name="link">
                  <a:extLst>
                    <a:ext uri="{FF2B5EF4-FFF2-40B4-BE49-F238E27FC236}">
                      <a16:creationId xmlns:a16="http://schemas.microsoft.com/office/drawing/2014/main" id="{61DB4450-1A23-8041-99AE-23F5E9699215}"/>
                    </a:ext>
                  </a:extLst>
                </p:cNvPr>
                <p:cNvGrpSpPr/>
                <p:nvPr/>
              </p:nvGrpSpPr>
              <p:grpSpPr>
                <a:xfrm>
                  <a:off x="29691472" y="1536274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92" name="Star: 5 Points 715">
                    <a:hlinkClick r:id="rId9"/>
                    <a:extLst>
                      <a:ext uri="{FF2B5EF4-FFF2-40B4-BE49-F238E27FC236}">
                        <a16:creationId xmlns:a16="http://schemas.microsoft.com/office/drawing/2014/main" id="{E61BC8E5-220F-F9B5-118F-F0F840FC77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3" name="Star: 5 Points 716">
                    <a:hlinkClick r:id="rId10"/>
                    <a:extLst>
                      <a:ext uri="{FF2B5EF4-FFF2-40B4-BE49-F238E27FC236}">
                        <a16:creationId xmlns:a16="http://schemas.microsoft.com/office/drawing/2014/main" id="{D545B31C-2764-2949-53DE-628B83F1D0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Star: 5 Points 717">
                    <a:hlinkClick r:id="rId4"/>
                    <a:extLst>
                      <a:ext uri="{FF2B5EF4-FFF2-40B4-BE49-F238E27FC236}">
                        <a16:creationId xmlns:a16="http://schemas.microsoft.com/office/drawing/2014/main" id="{3D0EA344-7812-10D7-4D5D-437B6058A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8" name="FTU - distal convoluted tubule">
                <a:extLst>
                  <a:ext uri="{FF2B5EF4-FFF2-40B4-BE49-F238E27FC236}">
                    <a16:creationId xmlns:a16="http://schemas.microsoft.com/office/drawing/2014/main" id="{CBF6AA22-51A9-52C9-A30D-EAA448AA175E}"/>
                  </a:ext>
                </a:extLst>
              </p:cNvPr>
              <p:cNvGrpSpPr/>
              <p:nvPr/>
            </p:nvGrpSpPr>
            <p:grpSpPr>
              <a:xfrm>
                <a:off x="29147230" y="15469166"/>
                <a:ext cx="1440000" cy="216000"/>
                <a:chOff x="29147230" y="15469166"/>
                <a:chExt cx="1440000" cy="216000"/>
              </a:xfrm>
            </p:grpSpPr>
            <p:sp>
              <p:nvSpPr>
                <p:cNvPr id="177" name="FTU - distal convoluted tubule">
                  <a:extLst>
                    <a:ext uri="{FF2B5EF4-FFF2-40B4-BE49-F238E27FC236}">
                      <a16:creationId xmlns:a16="http://schemas.microsoft.com/office/drawing/2014/main" id="{C8B4D111-AA13-8067-D2AB-6315E16D754F}"/>
                    </a:ext>
                  </a:extLst>
                </p:cNvPr>
                <p:cNvSpPr txBox="1"/>
                <p:nvPr/>
              </p:nvSpPr>
              <p:spPr>
                <a:xfrm>
                  <a:off x="29147230" y="1546916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3" name="dock">
                  <a:extLst>
                    <a:ext uri="{FF2B5EF4-FFF2-40B4-BE49-F238E27FC236}">
                      <a16:creationId xmlns:a16="http://schemas.microsoft.com/office/drawing/2014/main" id="{E4FFD4B5-409D-606F-1563-CBE4FE200A40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48575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86" name="Text Box 3086">
                    <a:extLst>
                      <a:ext uri="{FF2B5EF4-FFF2-40B4-BE49-F238E27FC236}">
                        <a16:creationId xmlns:a16="http://schemas.microsoft.com/office/drawing/2014/main" id="{6113B389-545E-4E7A-65DE-98A2A5374C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7" name="Text Box 3086">
                    <a:extLst>
                      <a:ext uri="{FF2B5EF4-FFF2-40B4-BE49-F238E27FC236}">
                        <a16:creationId xmlns:a16="http://schemas.microsoft.com/office/drawing/2014/main" id="{F31911DD-737B-79DF-5864-D6889D4BF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8" name="Text Box 3086">
                    <a:extLst>
                      <a:ext uri="{FF2B5EF4-FFF2-40B4-BE49-F238E27FC236}">
                        <a16:creationId xmlns:a16="http://schemas.microsoft.com/office/drawing/2014/main" id="{E2E5AC38-F3E8-8C6E-E64B-E9B906B8DA9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9" name="link">
                  <a:extLst>
                    <a:ext uri="{FF2B5EF4-FFF2-40B4-BE49-F238E27FC236}">
                      <a16:creationId xmlns:a16="http://schemas.microsoft.com/office/drawing/2014/main" id="{6984AE4D-145F-80A4-CCD8-89867E01441C}"/>
                    </a:ext>
                  </a:extLst>
                </p:cNvPr>
                <p:cNvGrpSpPr/>
                <p:nvPr/>
              </p:nvGrpSpPr>
              <p:grpSpPr>
                <a:xfrm>
                  <a:off x="29691472" y="1559245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80" name="Star: 5 Points 703">
                    <a:hlinkClick r:id="rId9"/>
                    <a:extLst>
                      <a:ext uri="{FF2B5EF4-FFF2-40B4-BE49-F238E27FC236}">
                        <a16:creationId xmlns:a16="http://schemas.microsoft.com/office/drawing/2014/main" id="{0F06AF1D-10F4-1A63-24C2-D12CC7C31B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1" name="Star: 5 Points 704">
                    <a:hlinkClick r:id="rId10"/>
                    <a:extLst>
                      <a:ext uri="{FF2B5EF4-FFF2-40B4-BE49-F238E27FC236}">
                        <a16:creationId xmlns:a16="http://schemas.microsoft.com/office/drawing/2014/main" id="{6B1C2C0F-2708-E1F1-48A5-42E39F64E1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Star: 5 Points 705">
                    <a:hlinkClick r:id="rId4"/>
                    <a:extLst>
                      <a:ext uri="{FF2B5EF4-FFF2-40B4-BE49-F238E27FC236}">
                        <a16:creationId xmlns:a16="http://schemas.microsoft.com/office/drawing/2014/main" id="{139538EB-CA6E-5D4A-2B70-4050E9F10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9" name="FTU - connecting tubule">
                <a:extLst>
                  <a:ext uri="{FF2B5EF4-FFF2-40B4-BE49-F238E27FC236}">
                    <a16:creationId xmlns:a16="http://schemas.microsoft.com/office/drawing/2014/main" id="{D9C8B0B4-806A-20AC-0486-6E4B697DEF32}"/>
                  </a:ext>
                </a:extLst>
              </p:cNvPr>
              <p:cNvGrpSpPr/>
              <p:nvPr/>
            </p:nvGrpSpPr>
            <p:grpSpPr>
              <a:xfrm>
                <a:off x="29147230" y="15698870"/>
                <a:ext cx="1440000" cy="216000"/>
                <a:chOff x="29147230" y="15698870"/>
                <a:chExt cx="1440000" cy="216000"/>
              </a:xfrm>
            </p:grpSpPr>
            <p:sp>
              <p:nvSpPr>
                <p:cNvPr id="165" name="FTU - connecting tubule">
                  <a:extLst>
                    <a:ext uri="{FF2B5EF4-FFF2-40B4-BE49-F238E27FC236}">
                      <a16:creationId xmlns:a16="http://schemas.microsoft.com/office/drawing/2014/main" id="{B9A294F8-C1C6-C281-BEC0-891E678E4D63}"/>
                    </a:ext>
                  </a:extLst>
                </p:cNvPr>
                <p:cNvSpPr txBox="1"/>
                <p:nvPr/>
              </p:nvSpPr>
              <p:spPr>
                <a:xfrm>
                  <a:off x="29147230" y="1569887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1" name="dock">
                  <a:extLst>
                    <a:ext uri="{FF2B5EF4-FFF2-40B4-BE49-F238E27FC236}">
                      <a16:creationId xmlns:a16="http://schemas.microsoft.com/office/drawing/2014/main" id="{1B843E8C-E4E5-E824-8805-B87C8D56800E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71545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74" name="Text Box 3086">
                    <a:extLst>
                      <a:ext uri="{FF2B5EF4-FFF2-40B4-BE49-F238E27FC236}">
                        <a16:creationId xmlns:a16="http://schemas.microsoft.com/office/drawing/2014/main" id="{3762941E-AEF4-5457-F6A5-AE5756D11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Text Box 3086">
                    <a:extLst>
                      <a:ext uri="{FF2B5EF4-FFF2-40B4-BE49-F238E27FC236}">
                        <a16:creationId xmlns:a16="http://schemas.microsoft.com/office/drawing/2014/main" id="{79F4AAB9-96D8-6069-9336-B5853402F4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" name="Text Box 3086">
                    <a:extLst>
                      <a:ext uri="{FF2B5EF4-FFF2-40B4-BE49-F238E27FC236}">
                        <a16:creationId xmlns:a16="http://schemas.microsoft.com/office/drawing/2014/main" id="{AE0276DD-0775-90E3-734C-2EA625B7D3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7" name="link">
                  <a:extLst>
                    <a:ext uri="{FF2B5EF4-FFF2-40B4-BE49-F238E27FC236}">
                      <a16:creationId xmlns:a16="http://schemas.microsoft.com/office/drawing/2014/main" id="{BC4EBCFA-0EA1-5D51-9D6E-A3DED78E54D1}"/>
                    </a:ext>
                  </a:extLst>
                </p:cNvPr>
                <p:cNvGrpSpPr/>
                <p:nvPr/>
              </p:nvGrpSpPr>
              <p:grpSpPr>
                <a:xfrm>
                  <a:off x="29691472" y="1582215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68" name="Star: 5 Points 691">
                    <a:hlinkClick r:id="rId9"/>
                    <a:extLst>
                      <a:ext uri="{FF2B5EF4-FFF2-40B4-BE49-F238E27FC236}">
                        <a16:creationId xmlns:a16="http://schemas.microsoft.com/office/drawing/2014/main" id="{EF18965D-3DB5-7E04-D881-5F9A365894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9" name="Star: 5 Points 692">
                    <a:hlinkClick r:id="rId10"/>
                    <a:extLst>
                      <a:ext uri="{FF2B5EF4-FFF2-40B4-BE49-F238E27FC236}">
                        <a16:creationId xmlns:a16="http://schemas.microsoft.com/office/drawing/2014/main" id="{BDA3D96C-C778-E2CF-231D-7E0AB16D2C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Star: 5 Points 693">
                    <a:hlinkClick r:id="rId4"/>
                    <a:extLst>
                      <a:ext uri="{FF2B5EF4-FFF2-40B4-BE49-F238E27FC236}">
                        <a16:creationId xmlns:a16="http://schemas.microsoft.com/office/drawing/2014/main" id="{A7241159-6A0D-8E16-8C41-FAEE5C3D37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0" name="FTU - cortical connecting tubule">
                <a:extLst>
                  <a:ext uri="{FF2B5EF4-FFF2-40B4-BE49-F238E27FC236}">
                    <a16:creationId xmlns:a16="http://schemas.microsoft.com/office/drawing/2014/main" id="{1E62D89B-8B3D-1679-6CB5-CBCBF3750880}"/>
                  </a:ext>
                </a:extLst>
              </p:cNvPr>
              <p:cNvGrpSpPr/>
              <p:nvPr/>
            </p:nvGrpSpPr>
            <p:grpSpPr>
              <a:xfrm>
                <a:off x="29147230" y="15928574"/>
                <a:ext cx="1440000" cy="216000"/>
                <a:chOff x="29147230" y="15928574"/>
                <a:chExt cx="1440000" cy="216000"/>
              </a:xfrm>
            </p:grpSpPr>
            <p:sp>
              <p:nvSpPr>
                <p:cNvPr id="152" name="FTU - cortical connecting tubule">
                  <a:extLst>
                    <a:ext uri="{FF2B5EF4-FFF2-40B4-BE49-F238E27FC236}">
                      <a16:creationId xmlns:a16="http://schemas.microsoft.com/office/drawing/2014/main" id="{6AC12B82-2886-8B0A-D918-49B2F1F437BE}"/>
                    </a:ext>
                  </a:extLst>
                </p:cNvPr>
                <p:cNvSpPr txBox="1"/>
                <p:nvPr/>
              </p:nvSpPr>
              <p:spPr>
                <a:xfrm>
                  <a:off x="29147230" y="1592857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8938" marR="0" lvl="0" indent="-3175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Cortical 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8" name="dock">
                  <a:extLst>
                    <a:ext uri="{FF2B5EF4-FFF2-40B4-BE49-F238E27FC236}">
                      <a16:creationId xmlns:a16="http://schemas.microsoft.com/office/drawing/2014/main" id="{EA903EB6-388B-CCB8-A649-2D9DCA97358A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94515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62" name="Text Box 3086">
                    <a:extLst>
                      <a:ext uri="{FF2B5EF4-FFF2-40B4-BE49-F238E27FC236}">
                        <a16:creationId xmlns:a16="http://schemas.microsoft.com/office/drawing/2014/main" id="{DA4A4BD0-1442-2B1D-DFF5-FA4FF528F6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" name="Text Box 3086">
                    <a:extLst>
                      <a:ext uri="{FF2B5EF4-FFF2-40B4-BE49-F238E27FC236}">
                        <a16:creationId xmlns:a16="http://schemas.microsoft.com/office/drawing/2014/main" id="{F81539F2-CECD-23A1-0E0F-615ED900CD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Text Box 3086">
                    <a:extLst>
                      <a:ext uri="{FF2B5EF4-FFF2-40B4-BE49-F238E27FC236}">
                        <a16:creationId xmlns:a16="http://schemas.microsoft.com/office/drawing/2014/main" id="{2503BF14-B091-B263-FF01-831FD35CA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" name="link">
                  <a:extLst>
                    <a:ext uri="{FF2B5EF4-FFF2-40B4-BE49-F238E27FC236}">
                      <a16:creationId xmlns:a16="http://schemas.microsoft.com/office/drawing/2014/main" id="{0CF10898-5BE9-B209-8D88-34B857EBA4FB}"/>
                    </a:ext>
                  </a:extLst>
                </p:cNvPr>
                <p:cNvGrpSpPr/>
                <p:nvPr/>
              </p:nvGrpSpPr>
              <p:grpSpPr>
                <a:xfrm>
                  <a:off x="29691472" y="1605185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55" name="Star: 5 Points 679">
                    <a:hlinkClick r:id="rId9"/>
                    <a:extLst>
                      <a:ext uri="{FF2B5EF4-FFF2-40B4-BE49-F238E27FC236}">
                        <a16:creationId xmlns:a16="http://schemas.microsoft.com/office/drawing/2014/main" id="{C26A55E4-5044-661C-BC40-1AC4052950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Star: 5 Points 680">
                    <a:hlinkClick r:id="rId10"/>
                    <a:extLst>
                      <a:ext uri="{FF2B5EF4-FFF2-40B4-BE49-F238E27FC236}">
                        <a16:creationId xmlns:a16="http://schemas.microsoft.com/office/drawing/2014/main" id="{E04A82F0-D84E-C37D-8E78-7305F1FBC7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Star: 5 Points 681">
                    <a:hlinkClick r:id="rId4"/>
                    <a:extLst>
                      <a:ext uri="{FF2B5EF4-FFF2-40B4-BE49-F238E27FC236}">
                        <a16:creationId xmlns:a16="http://schemas.microsoft.com/office/drawing/2014/main" id="{08A5291A-FB34-C728-AB09-DF191FEC73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1" name="FTU - outer medullary col. duct">
                <a:extLst>
                  <a:ext uri="{FF2B5EF4-FFF2-40B4-BE49-F238E27FC236}">
                    <a16:creationId xmlns:a16="http://schemas.microsoft.com/office/drawing/2014/main" id="{BF11E821-6849-591C-CCF4-A803E3A394E8}"/>
                  </a:ext>
                </a:extLst>
              </p:cNvPr>
              <p:cNvGrpSpPr/>
              <p:nvPr/>
            </p:nvGrpSpPr>
            <p:grpSpPr>
              <a:xfrm>
                <a:off x="29147230" y="16158278"/>
                <a:ext cx="1440000" cy="216000"/>
                <a:chOff x="29147230" y="16158278"/>
                <a:chExt cx="1440000" cy="216000"/>
              </a:xfrm>
            </p:grpSpPr>
            <p:sp>
              <p:nvSpPr>
                <p:cNvPr id="140" name="FTU - outer medullary col. duct">
                  <a:extLst>
                    <a:ext uri="{FF2B5EF4-FFF2-40B4-BE49-F238E27FC236}">
                      <a16:creationId xmlns:a16="http://schemas.microsoft.com/office/drawing/2014/main" id="{1D9CC244-D8F7-A973-CC70-58108BA94205}"/>
                    </a:ext>
                  </a:extLst>
                </p:cNvPr>
                <p:cNvSpPr txBox="1"/>
                <p:nvPr/>
              </p:nvSpPr>
              <p:spPr>
                <a:xfrm>
                  <a:off x="29147230" y="1615827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Outer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" name="dock">
                  <a:extLst>
                    <a:ext uri="{FF2B5EF4-FFF2-40B4-BE49-F238E27FC236}">
                      <a16:creationId xmlns:a16="http://schemas.microsoft.com/office/drawing/2014/main" id="{BFA725BF-A919-F749-60C9-E0058F6C947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1748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9" name="Text Box 3086">
                    <a:extLst>
                      <a:ext uri="{FF2B5EF4-FFF2-40B4-BE49-F238E27FC236}">
                        <a16:creationId xmlns:a16="http://schemas.microsoft.com/office/drawing/2014/main" id="{0247437E-2136-7074-0938-BA46A5E843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Text Box 3086">
                    <a:extLst>
                      <a:ext uri="{FF2B5EF4-FFF2-40B4-BE49-F238E27FC236}">
                        <a16:creationId xmlns:a16="http://schemas.microsoft.com/office/drawing/2014/main" id="{F5F56958-7400-3DD4-0634-2EDB4572F6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" name="Text Box 3086">
                    <a:extLst>
                      <a:ext uri="{FF2B5EF4-FFF2-40B4-BE49-F238E27FC236}">
                        <a16:creationId xmlns:a16="http://schemas.microsoft.com/office/drawing/2014/main" id="{4C330FBF-B2EA-2B41-745C-501D8B533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" name="link">
                  <a:extLst>
                    <a:ext uri="{FF2B5EF4-FFF2-40B4-BE49-F238E27FC236}">
                      <a16:creationId xmlns:a16="http://schemas.microsoft.com/office/drawing/2014/main" id="{84E287DE-7644-90FB-4D05-873176819B89}"/>
                    </a:ext>
                  </a:extLst>
                </p:cNvPr>
                <p:cNvGrpSpPr/>
                <p:nvPr/>
              </p:nvGrpSpPr>
              <p:grpSpPr>
                <a:xfrm>
                  <a:off x="29691472" y="1628156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" name="Star: 5 Points 667">
                    <a:hlinkClick r:id="rId9"/>
                    <a:extLst>
                      <a:ext uri="{FF2B5EF4-FFF2-40B4-BE49-F238E27FC236}">
                        <a16:creationId xmlns:a16="http://schemas.microsoft.com/office/drawing/2014/main" id="{7CC06E99-654D-72A8-F91C-DD8674221A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Star: 5 Points 668">
                    <a:hlinkClick r:id="rId10"/>
                    <a:extLst>
                      <a:ext uri="{FF2B5EF4-FFF2-40B4-BE49-F238E27FC236}">
                        <a16:creationId xmlns:a16="http://schemas.microsoft.com/office/drawing/2014/main" id="{3C403ADB-4861-6C99-C5E2-35F87ED270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Star: 5 Points 669">
                    <a:hlinkClick r:id="rId4"/>
                    <a:extLst>
                      <a:ext uri="{FF2B5EF4-FFF2-40B4-BE49-F238E27FC236}">
                        <a16:creationId xmlns:a16="http://schemas.microsoft.com/office/drawing/2014/main" id="{682C8BD6-C3C2-5DF7-A8CF-24E35D29EE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2" name="FTU - inner medullary col. duct">
                <a:extLst>
                  <a:ext uri="{FF2B5EF4-FFF2-40B4-BE49-F238E27FC236}">
                    <a16:creationId xmlns:a16="http://schemas.microsoft.com/office/drawing/2014/main" id="{29F091E3-5D9E-EA32-8380-7BF59C998657}"/>
                  </a:ext>
                </a:extLst>
              </p:cNvPr>
              <p:cNvGrpSpPr/>
              <p:nvPr/>
            </p:nvGrpSpPr>
            <p:grpSpPr>
              <a:xfrm>
                <a:off x="29147230" y="16387982"/>
                <a:ext cx="1440000" cy="216000"/>
                <a:chOff x="29147230" y="16387982"/>
                <a:chExt cx="1440000" cy="216000"/>
              </a:xfrm>
            </p:grpSpPr>
            <p:sp>
              <p:nvSpPr>
                <p:cNvPr id="122" name="FTU - inner medullary col. duct">
                  <a:extLst>
                    <a:ext uri="{FF2B5EF4-FFF2-40B4-BE49-F238E27FC236}">
                      <a16:creationId xmlns:a16="http://schemas.microsoft.com/office/drawing/2014/main" id="{2980D09E-2BBD-23AF-ECD7-AB2869D4B9AA}"/>
                    </a:ext>
                  </a:extLst>
                </p:cNvPr>
                <p:cNvSpPr txBox="1"/>
                <p:nvPr/>
              </p:nvSpPr>
              <p:spPr>
                <a:xfrm>
                  <a:off x="29147230" y="163879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Inner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" name="dock">
                  <a:extLst>
                    <a:ext uri="{FF2B5EF4-FFF2-40B4-BE49-F238E27FC236}">
                      <a16:creationId xmlns:a16="http://schemas.microsoft.com/office/drawing/2014/main" id="{59FA06EB-8BF9-6E11-383D-1309244CB9EF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4045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7" name="Text Box 3086">
                    <a:extLst>
                      <a:ext uri="{FF2B5EF4-FFF2-40B4-BE49-F238E27FC236}">
                        <a16:creationId xmlns:a16="http://schemas.microsoft.com/office/drawing/2014/main" id="{32D9FD98-08E0-F67B-4711-A3F7C31C89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Text Box 3086">
                    <a:extLst>
                      <a:ext uri="{FF2B5EF4-FFF2-40B4-BE49-F238E27FC236}">
                        <a16:creationId xmlns:a16="http://schemas.microsoft.com/office/drawing/2014/main" id="{1DBEE7A3-1965-E64D-C5C0-25B465798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Text Box 3086">
                    <a:extLst>
                      <a:ext uri="{FF2B5EF4-FFF2-40B4-BE49-F238E27FC236}">
                        <a16:creationId xmlns:a16="http://schemas.microsoft.com/office/drawing/2014/main" id="{5A896DD9-E3EE-6F90-9566-F0EA3606D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" name="link">
                  <a:extLst>
                    <a:ext uri="{FF2B5EF4-FFF2-40B4-BE49-F238E27FC236}">
                      <a16:creationId xmlns:a16="http://schemas.microsoft.com/office/drawing/2014/main" id="{AA995385-753B-E87C-531B-3549D5215175}"/>
                    </a:ext>
                  </a:extLst>
                </p:cNvPr>
                <p:cNvGrpSpPr/>
                <p:nvPr/>
              </p:nvGrpSpPr>
              <p:grpSpPr>
                <a:xfrm>
                  <a:off x="29691472" y="1651126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" name="Star: 5 Points 655">
                    <a:hlinkClick r:id="rId9"/>
                    <a:extLst>
                      <a:ext uri="{FF2B5EF4-FFF2-40B4-BE49-F238E27FC236}">
                        <a16:creationId xmlns:a16="http://schemas.microsoft.com/office/drawing/2014/main" id="{064A9283-FF46-7C86-58FA-4E75960B85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Star: 5 Points 656">
                    <a:hlinkClick r:id="rId10"/>
                    <a:extLst>
                      <a:ext uri="{FF2B5EF4-FFF2-40B4-BE49-F238E27FC236}">
                        <a16:creationId xmlns:a16="http://schemas.microsoft.com/office/drawing/2014/main" id="{7579481C-E697-3C58-04BF-823223C50E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Star: 5 Points 657">
                    <a:hlinkClick r:id="rId4"/>
                    <a:extLst>
                      <a:ext uri="{FF2B5EF4-FFF2-40B4-BE49-F238E27FC236}">
                        <a16:creationId xmlns:a16="http://schemas.microsoft.com/office/drawing/2014/main" id="{387A60B5-9399-ECC0-3B24-CA3EC46D53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3" name="FTU - minor calyx">
                <a:extLst>
                  <a:ext uri="{FF2B5EF4-FFF2-40B4-BE49-F238E27FC236}">
                    <a16:creationId xmlns:a16="http://schemas.microsoft.com/office/drawing/2014/main" id="{02888C18-0524-ABB0-7B13-4BA9567A6C06}"/>
                  </a:ext>
                </a:extLst>
              </p:cNvPr>
              <p:cNvGrpSpPr/>
              <p:nvPr/>
            </p:nvGrpSpPr>
            <p:grpSpPr>
              <a:xfrm>
                <a:off x="29147230" y="16617686"/>
                <a:ext cx="1440000" cy="216000"/>
                <a:chOff x="29147230" y="16617686"/>
                <a:chExt cx="1440000" cy="216000"/>
              </a:xfrm>
            </p:grpSpPr>
            <p:sp>
              <p:nvSpPr>
                <p:cNvPr id="110" name="FTU - minor calyx">
                  <a:extLst>
                    <a:ext uri="{FF2B5EF4-FFF2-40B4-BE49-F238E27FC236}">
                      <a16:creationId xmlns:a16="http://schemas.microsoft.com/office/drawing/2014/main" id="{6C472890-32AC-3211-0BEF-03D5683EC693}"/>
                    </a:ext>
                  </a:extLst>
                </p:cNvPr>
                <p:cNvSpPr txBox="1"/>
                <p:nvPr/>
              </p:nvSpPr>
              <p:spPr>
                <a:xfrm>
                  <a:off x="29147230" y="166176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" name="dock">
                  <a:extLst>
                    <a:ext uri="{FF2B5EF4-FFF2-40B4-BE49-F238E27FC236}">
                      <a16:creationId xmlns:a16="http://schemas.microsoft.com/office/drawing/2014/main" id="{8DED8432-09F9-2A42-D660-B59284134A4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6342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" name="Text Box 3086">
                    <a:extLst>
                      <a:ext uri="{FF2B5EF4-FFF2-40B4-BE49-F238E27FC236}">
                        <a16:creationId xmlns:a16="http://schemas.microsoft.com/office/drawing/2014/main" id="{3B8838C3-A90B-D4ED-1A3A-AE7C6B0BA5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Text Box 3086">
                    <a:extLst>
                      <a:ext uri="{FF2B5EF4-FFF2-40B4-BE49-F238E27FC236}">
                        <a16:creationId xmlns:a16="http://schemas.microsoft.com/office/drawing/2014/main" id="{20DAAFFC-BDF8-0412-2665-05DFF43702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Text Box 3086">
                    <a:extLst>
                      <a:ext uri="{FF2B5EF4-FFF2-40B4-BE49-F238E27FC236}">
                        <a16:creationId xmlns:a16="http://schemas.microsoft.com/office/drawing/2014/main" id="{28A76130-C490-FABA-3601-8B7757AA24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2" name="link">
                  <a:extLst>
                    <a:ext uri="{FF2B5EF4-FFF2-40B4-BE49-F238E27FC236}">
                      <a16:creationId xmlns:a16="http://schemas.microsoft.com/office/drawing/2014/main" id="{2B37D655-BD68-8A3E-BF83-2AAA780EE87C}"/>
                    </a:ext>
                  </a:extLst>
                </p:cNvPr>
                <p:cNvGrpSpPr/>
                <p:nvPr/>
              </p:nvGrpSpPr>
              <p:grpSpPr>
                <a:xfrm>
                  <a:off x="29691472" y="167409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3" name="Star: 5 Points 643">
                    <a:hlinkClick r:id="rId9"/>
                    <a:extLst>
                      <a:ext uri="{FF2B5EF4-FFF2-40B4-BE49-F238E27FC236}">
                        <a16:creationId xmlns:a16="http://schemas.microsoft.com/office/drawing/2014/main" id="{B89AE98C-928C-B228-5116-320F10CD3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Star: 5 Points 644">
                    <a:hlinkClick r:id="rId10"/>
                    <a:extLst>
                      <a:ext uri="{FF2B5EF4-FFF2-40B4-BE49-F238E27FC236}">
                        <a16:creationId xmlns:a16="http://schemas.microsoft.com/office/drawing/2014/main" id="{6B3EC990-2CCF-4003-3874-90C6407D5C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Star: 5 Points 645">
                    <a:hlinkClick r:id="rId4"/>
                    <a:extLst>
                      <a:ext uri="{FF2B5EF4-FFF2-40B4-BE49-F238E27FC236}">
                        <a16:creationId xmlns:a16="http://schemas.microsoft.com/office/drawing/2014/main" id="{F6B18BA6-7B33-A748-AC7C-49CD3440CB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4" name="FTU - major calyx">
                <a:extLst>
                  <a:ext uri="{FF2B5EF4-FFF2-40B4-BE49-F238E27FC236}">
                    <a16:creationId xmlns:a16="http://schemas.microsoft.com/office/drawing/2014/main" id="{9988D847-F6F1-AD25-DAC2-C9D58E862586}"/>
                  </a:ext>
                </a:extLst>
              </p:cNvPr>
              <p:cNvGrpSpPr/>
              <p:nvPr/>
            </p:nvGrpSpPr>
            <p:grpSpPr>
              <a:xfrm>
                <a:off x="29147230" y="16847390"/>
                <a:ext cx="1440000" cy="216000"/>
                <a:chOff x="29147230" y="16847390"/>
                <a:chExt cx="1440000" cy="216000"/>
              </a:xfrm>
            </p:grpSpPr>
            <p:sp>
              <p:nvSpPr>
                <p:cNvPr id="92" name="FTU - major calyx">
                  <a:extLst>
                    <a:ext uri="{FF2B5EF4-FFF2-40B4-BE49-F238E27FC236}">
                      <a16:creationId xmlns:a16="http://schemas.microsoft.com/office/drawing/2014/main" id="{E1AAFC14-5C81-6272-58C9-88DC62B96B44}"/>
                    </a:ext>
                  </a:extLst>
                </p:cNvPr>
                <p:cNvSpPr txBox="1"/>
                <p:nvPr/>
              </p:nvSpPr>
              <p:spPr>
                <a:xfrm>
                  <a:off x="29147230" y="168473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4" name="dock">
                  <a:extLst>
                    <a:ext uri="{FF2B5EF4-FFF2-40B4-BE49-F238E27FC236}">
                      <a16:creationId xmlns:a16="http://schemas.microsoft.com/office/drawing/2014/main" id="{8EBB58E2-0A3F-B7B6-F9E1-0DBA6A9F36CB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8639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07" name="Text Box 3086">
                    <a:extLst>
                      <a:ext uri="{FF2B5EF4-FFF2-40B4-BE49-F238E27FC236}">
                        <a16:creationId xmlns:a16="http://schemas.microsoft.com/office/drawing/2014/main" id="{9DDEF00D-057F-F2FE-3736-914CA923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" name="Text Box 3086">
                    <a:extLst>
                      <a:ext uri="{FF2B5EF4-FFF2-40B4-BE49-F238E27FC236}">
                        <a16:creationId xmlns:a16="http://schemas.microsoft.com/office/drawing/2014/main" id="{C49F26E6-6627-828B-8DEE-8281A1469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" name="Text Box 3086">
                    <a:extLst>
                      <a:ext uri="{FF2B5EF4-FFF2-40B4-BE49-F238E27FC236}">
                        <a16:creationId xmlns:a16="http://schemas.microsoft.com/office/drawing/2014/main" id="{44A89354-2471-F689-6E6D-6CB7B35695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9" name="link">
                  <a:extLst>
                    <a:ext uri="{FF2B5EF4-FFF2-40B4-BE49-F238E27FC236}">
                      <a16:creationId xmlns:a16="http://schemas.microsoft.com/office/drawing/2014/main" id="{17D85575-7125-197E-F822-3D31EFDC4CDE}"/>
                    </a:ext>
                  </a:extLst>
                </p:cNvPr>
                <p:cNvGrpSpPr/>
                <p:nvPr/>
              </p:nvGrpSpPr>
              <p:grpSpPr>
                <a:xfrm>
                  <a:off x="29691472" y="169706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00" name="Star: 5 Points 631">
                    <a:hlinkClick r:id="rId9"/>
                    <a:extLst>
                      <a:ext uri="{FF2B5EF4-FFF2-40B4-BE49-F238E27FC236}">
                        <a16:creationId xmlns:a16="http://schemas.microsoft.com/office/drawing/2014/main" id="{AA3BCE37-AE11-F75E-C0E8-9B8785A8AD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Star: 5 Points 632">
                    <a:hlinkClick r:id="rId10"/>
                    <a:extLst>
                      <a:ext uri="{FF2B5EF4-FFF2-40B4-BE49-F238E27FC236}">
                        <a16:creationId xmlns:a16="http://schemas.microsoft.com/office/drawing/2014/main" id="{6DDF1A42-AA16-6612-DDBE-E322941B8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Star: 5 Points 633">
                    <a:hlinkClick r:id="rId4"/>
                    <a:extLst>
                      <a:ext uri="{FF2B5EF4-FFF2-40B4-BE49-F238E27FC236}">
                        <a16:creationId xmlns:a16="http://schemas.microsoft.com/office/drawing/2014/main" id="{5D5F3D46-44FD-3ADF-30B8-FA659C1BF1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5" name="FTU - renal pelvis">
                <a:extLst>
                  <a:ext uri="{FF2B5EF4-FFF2-40B4-BE49-F238E27FC236}">
                    <a16:creationId xmlns:a16="http://schemas.microsoft.com/office/drawing/2014/main" id="{895BAD34-F800-0553-1BF4-BDF9F90C71C2}"/>
                  </a:ext>
                </a:extLst>
              </p:cNvPr>
              <p:cNvGrpSpPr/>
              <p:nvPr/>
            </p:nvGrpSpPr>
            <p:grpSpPr>
              <a:xfrm>
                <a:off x="29147230" y="17077100"/>
                <a:ext cx="1440000" cy="216000"/>
                <a:chOff x="29147230" y="17077100"/>
                <a:chExt cx="1440000" cy="216000"/>
              </a:xfrm>
            </p:grpSpPr>
            <p:sp>
              <p:nvSpPr>
                <p:cNvPr id="74" name="FTU - renal pelvis">
                  <a:extLst>
                    <a:ext uri="{FF2B5EF4-FFF2-40B4-BE49-F238E27FC236}">
                      <a16:creationId xmlns:a16="http://schemas.microsoft.com/office/drawing/2014/main" id="{63775EA5-3D8D-B022-592A-F2C816F9CF34}"/>
                    </a:ext>
                  </a:extLst>
                </p:cNvPr>
                <p:cNvSpPr txBox="1"/>
                <p:nvPr/>
              </p:nvSpPr>
              <p:spPr>
                <a:xfrm>
                  <a:off x="29147230" y="1707710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Renal pelvis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4" name="dock">
                  <a:extLst>
                    <a:ext uri="{FF2B5EF4-FFF2-40B4-BE49-F238E27FC236}">
                      <a16:creationId xmlns:a16="http://schemas.microsoft.com/office/drawing/2014/main" id="{36A147AB-3E66-429A-68A4-D28B9F53DA91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709368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87" name="Text Box 3086">
                    <a:extLst>
                      <a:ext uri="{FF2B5EF4-FFF2-40B4-BE49-F238E27FC236}">
                        <a16:creationId xmlns:a16="http://schemas.microsoft.com/office/drawing/2014/main" id="{B320AA05-55D8-DEEF-3144-70E9D6550E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Text Box 3086">
                    <a:extLst>
                      <a:ext uri="{FF2B5EF4-FFF2-40B4-BE49-F238E27FC236}">
                        <a16:creationId xmlns:a16="http://schemas.microsoft.com/office/drawing/2014/main" id="{67122519-4C26-EE31-170B-FD521A544B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" name="Text Box 3086">
                    <a:extLst>
                      <a:ext uri="{FF2B5EF4-FFF2-40B4-BE49-F238E27FC236}">
                        <a16:creationId xmlns:a16="http://schemas.microsoft.com/office/drawing/2014/main" id="{D710B4C2-4056-1989-EC12-EA6376856F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6" name="link">
                  <a:extLst>
                    <a:ext uri="{FF2B5EF4-FFF2-40B4-BE49-F238E27FC236}">
                      <a16:creationId xmlns:a16="http://schemas.microsoft.com/office/drawing/2014/main" id="{775A6C27-B563-6F81-DE1D-55FE98D9E2C4}"/>
                    </a:ext>
                  </a:extLst>
                </p:cNvPr>
                <p:cNvGrpSpPr/>
                <p:nvPr/>
              </p:nvGrpSpPr>
              <p:grpSpPr>
                <a:xfrm>
                  <a:off x="29691472" y="1720038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79" name="Star: 5 Points 619">
                    <a:hlinkClick r:id="rId9"/>
                    <a:extLst>
                      <a:ext uri="{FF2B5EF4-FFF2-40B4-BE49-F238E27FC236}">
                        <a16:creationId xmlns:a16="http://schemas.microsoft.com/office/drawing/2014/main" id="{7342B724-BB6C-F018-D851-6F9876CA2F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Star: 5 Points 620">
                    <a:hlinkClick r:id="rId10"/>
                    <a:extLst>
                      <a:ext uri="{FF2B5EF4-FFF2-40B4-BE49-F238E27FC236}">
                        <a16:creationId xmlns:a16="http://schemas.microsoft.com/office/drawing/2014/main" id="{F4968BB8-D601-F66A-6A4F-733F08FB5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Star: 5 Points 621">
                    <a:hlinkClick r:id="rId4"/>
                    <a:extLst>
                      <a:ext uri="{FF2B5EF4-FFF2-40B4-BE49-F238E27FC236}">
                        <a16:creationId xmlns:a16="http://schemas.microsoft.com/office/drawing/2014/main" id="{2B1039A3-73B2-EF76-A435-EF4B13DEBD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58" name="organ group - smell">
              <a:extLst>
                <a:ext uri="{FF2B5EF4-FFF2-40B4-BE49-F238E27FC236}">
                  <a16:creationId xmlns:a16="http://schemas.microsoft.com/office/drawing/2014/main" id="{5F32D2DA-A8D4-50A9-4F53-DF8A11BBBE2C}"/>
                </a:ext>
              </a:extLst>
            </p:cNvPr>
            <p:cNvGrpSpPr/>
            <p:nvPr/>
          </p:nvGrpSpPr>
          <p:grpSpPr>
            <a:xfrm>
              <a:off x="30290483" y="10195239"/>
              <a:ext cx="1440000" cy="751281"/>
              <a:chOff x="29147488" y="10195239"/>
              <a:chExt cx="1440000" cy="751281"/>
            </a:xfrm>
          </p:grpSpPr>
          <p:sp>
            <p:nvSpPr>
              <p:cNvPr id="637" name="organ - smell">
                <a:extLst>
                  <a:ext uri="{FF2B5EF4-FFF2-40B4-BE49-F238E27FC236}">
                    <a16:creationId xmlns:a16="http://schemas.microsoft.com/office/drawing/2014/main" id="{0A36D4AB-9039-FA59-F905-3403202111C7}"/>
                  </a:ext>
                </a:extLst>
              </p:cNvPr>
              <p:cNvSpPr txBox="1"/>
              <p:nvPr/>
            </p:nvSpPr>
            <p:spPr>
              <a:xfrm>
                <a:off x="29147488" y="10195239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Smell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6" name="FTU - olfactory bulb">
                <a:extLst>
                  <a:ext uri="{FF2B5EF4-FFF2-40B4-BE49-F238E27FC236}">
                    <a16:creationId xmlns:a16="http://schemas.microsoft.com/office/drawing/2014/main" id="{798598F1-F065-DD58-6CA1-91C425417647}"/>
                  </a:ext>
                </a:extLst>
              </p:cNvPr>
              <p:cNvGrpSpPr/>
              <p:nvPr/>
            </p:nvGrpSpPr>
            <p:grpSpPr>
              <a:xfrm>
                <a:off x="29206169" y="10409514"/>
                <a:ext cx="1334385" cy="216000"/>
                <a:chOff x="29206169" y="10409514"/>
                <a:chExt cx="1334385" cy="216000"/>
              </a:xfrm>
            </p:grpSpPr>
            <p:sp>
              <p:nvSpPr>
                <p:cNvPr id="649" name="FTU - olfactory bulb">
                  <a:extLst>
                    <a:ext uri="{FF2B5EF4-FFF2-40B4-BE49-F238E27FC236}">
                      <a16:creationId xmlns:a16="http://schemas.microsoft.com/office/drawing/2014/main" id="{3F3CBD33-A0F9-9F8B-B83B-E92241FA2179}"/>
                    </a:ext>
                  </a:extLst>
                </p:cNvPr>
                <p:cNvSpPr txBox="1"/>
                <p:nvPr/>
              </p:nvSpPr>
              <p:spPr>
                <a:xfrm>
                  <a:off x="29206169" y="10409514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" name="link">
                  <a:extLst>
                    <a:ext uri="{FF2B5EF4-FFF2-40B4-BE49-F238E27FC236}">
                      <a16:creationId xmlns:a16="http://schemas.microsoft.com/office/drawing/2014/main" id="{C17B4FEA-DB00-6CCB-C016-BF52DF1000FA}"/>
                    </a:ext>
                  </a:extLst>
                </p:cNvPr>
                <p:cNvGrpSpPr/>
                <p:nvPr/>
              </p:nvGrpSpPr>
              <p:grpSpPr>
                <a:xfrm>
                  <a:off x="29385559" y="1052830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B01F751B-9E3F-5B8D-55CF-9FE7F6968E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5" name="Star: 5 Points 2731">
                    <a:hlinkClick r:id="rId12"/>
                    <a:extLst>
                      <a:ext uri="{FF2B5EF4-FFF2-40B4-BE49-F238E27FC236}">
                        <a16:creationId xmlns:a16="http://schemas.microsoft.com/office/drawing/2014/main" id="{D80EE53C-9714-4AC9-81F8-7A07878947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6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26F05445-7344-F736-D8E3-3605DB699F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1" name="dock">
                  <a:extLst>
                    <a:ext uri="{FF2B5EF4-FFF2-40B4-BE49-F238E27FC236}">
                      <a16:creationId xmlns:a16="http://schemas.microsoft.com/office/drawing/2014/main" id="{B9A37912-C2F4-9387-2DF3-64AE4396C1B9}"/>
                    </a:ext>
                  </a:extLst>
                </p:cNvPr>
                <p:cNvSpPr txBox="1"/>
                <p:nvPr/>
              </p:nvSpPr>
              <p:spPr>
                <a:xfrm>
                  <a:off x="29274469" y="1048495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7" name="FTU - accessory olfactory bulb">
                <a:extLst>
                  <a:ext uri="{FF2B5EF4-FFF2-40B4-BE49-F238E27FC236}">
                    <a16:creationId xmlns:a16="http://schemas.microsoft.com/office/drawing/2014/main" id="{E5457CD1-4275-4671-DADF-E8D7587A89BB}"/>
                  </a:ext>
                </a:extLst>
              </p:cNvPr>
              <p:cNvGrpSpPr/>
              <p:nvPr/>
            </p:nvGrpSpPr>
            <p:grpSpPr>
              <a:xfrm>
                <a:off x="29203823" y="10648935"/>
                <a:ext cx="1334385" cy="216000"/>
                <a:chOff x="29203823" y="10648935"/>
                <a:chExt cx="1334385" cy="216000"/>
              </a:xfrm>
            </p:grpSpPr>
            <p:sp>
              <p:nvSpPr>
                <p:cNvPr id="652" name="FTU - accessory olfactory bulb">
                  <a:extLst>
                    <a:ext uri="{FF2B5EF4-FFF2-40B4-BE49-F238E27FC236}">
                      <a16:creationId xmlns:a16="http://schemas.microsoft.com/office/drawing/2014/main" id="{F861B8D0-001F-18BD-E2D5-07EE435B99C5}"/>
                    </a:ext>
                  </a:extLst>
                </p:cNvPr>
                <p:cNvSpPr txBox="1"/>
                <p:nvPr/>
              </p:nvSpPr>
              <p:spPr>
                <a:xfrm>
                  <a:off x="29203823" y="1064893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Accessory 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3" name="link">
                  <a:extLst>
                    <a:ext uri="{FF2B5EF4-FFF2-40B4-BE49-F238E27FC236}">
                      <a16:creationId xmlns:a16="http://schemas.microsoft.com/office/drawing/2014/main" id="{931BDD5F-19B6-36EE-0236-931A3E19F7C6}"/>
                    </a:ext>
                  </a:extLst>
                </p:cNvPr>
                <p:cNvGrpSpPr/>
                <p:nvPr/>
              </p:nvGrpSpPr>
              <p:grpSpPr>
                <a:xfrm>
                  <a:off x="29383213" y="1076772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1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93EBB209-FA1B-CF5A-8970-0D16151F6C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2" name="Star: 5 Points 2731">
                    <a:hlinkClick r:id="rId12"/>
                    <a:extLst>
                      <a:ext uri="{FF2B5EF4-FFF2-40B4-BE49-F238E27FC236}">
                        <a16:creationId xmlns:a16="http://schemas.microsoft.com/office/drawing/2014/main" id="{EB32B7D6-3248-8C11-4439-61BE0443B7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3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49123B20-E238-36A2-0746-6AE2E31C76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4" name="dock">
                  <a:extLst>
                    <a:ext uri="{FF2B5EF4-FFF2-40B4-BE49-F238E27FC236}">
                      <a16:creationId xmlns:a16="http://schemas.microsoft.com/office/drawing/2014/main" id="{2C2B8C37-5D00-F019-7DE6-BB790E2309B9}"/>
                    </a:ext>
                  </a:extLst>
                </p:cNvPr>
                <p:cNvSpPr txBox="1"/>
                <p:nvPr/>
              </p:nvSpPr>
              <p:spPr>
                <a:xfrm>
                  <a:off x="29295976" y="1072437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1" name="organ group - hearing">
              <a:extLst>
                <a:ext uri="{FF2B5EF4-FFF2-40B4-BE49-F238E27FC236}">
                  <a16:creationId xmlns:a16="http://schemas.microsoft.com/office/drawing/2014/main" id="{959DD12E-A185-4445-2257-55748F52BC0A}"/>
                </a:ext>
              </a:extLst>
            </p:cNvPr>
            <p:cNvGrpSpPr/>
            <p:nvPr/>
          </p:nvGrpSpPr>
          <p:grpSpPr>
            <a:xfrm>
              <a:off x="30290483" y="7883082"/>
              <a:ext cx="1440000" cy="1281565"/>
              <a:chOff x="29147488" y="7883082"/>
              <a:chExt cx="1440000" cy="1281565"/>
            </a:xfrm>
          </p:grpSpPr>
          <p:sp>
            <p:nvSpPr>
              <p:cNvPr id="722" name="organ - hearing">
                <a:extLst>
                  <a:ext uri="{FF2B5EF4-FFF2-40B4-BE49-F238E27FC236}">
                    <a16:creationId xmlns:a16="http://schemas.microsoft.com/office/drawing/2014/main" id="{7588B5CB-9FC8-4CD0-C9CA-9A27B2A3D59A}"/>
                  </a:ext>
                </a:extLst>
              </p:cNvPr>
              <p:cNvSpPr txBox="1"/>
              <p:nvPr/>
            </p:nvSpPr>
            <p:spPr>
              <a:xfrm>
                <a:off x="29147488" y="7883082"/>
                <a:ext cx="1440000" cy="12815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8" name="FTU - floor of external acoustic meatus">
                <a:extLst>
                  <a:ext uri="{FF2B5EF4-FFF2-40B4-BE49-F238E27FC236}">
                    <a16:creationId xmlns:a16="http://schemas.microsoft.com/office/drawing/2014/main" id="{8D820DCF-5887-1487-24BB-8AF7E73E22D5}"/>
                  </a:ext>
                </a:extLst>
              </p:cNvPr>
              <p:cNvGrpSpPr/>
              <p:nvPr/>
            </p:nvGrpSpPr>
            <p:grpSpPr>
              <a:xfrm>
                <a:off x="29206169" y="8017206"/>
                <a:ext cx="1334386" cy="216000"/>
                <a:chOff x="29206169" y="8017206"/>
                <a:chExt cx="1334386" cy="216000"/>
              </a:xfrm>
            </p:grpSpPr>
            <p:sp>
              <p:nvSpPr>
                <p:cNvPr id="729" name="FTU - floor of external acoustic meatus">
                  <a:extLst>
                    <a:ext uri="{FF2B5EF4-FFF2-40B4-BE49-F238E27FC236}">
                      <a16:creationId xmlns:a16="http://schemas.microsoft.com/office/drawing/2014/main" id="{4928D282-AFD1-5A31-41E1-7A381114EAAE}"/>
                    </a:ext>
                  </a:extLst>
                </p:cNvPr>
                <p:cNvSpPr txBox="1"/>
                <p:nvPr/>
              </p:nvSpPr>
              <p:spPr>
                <a:xfrm>
                  <a:off x="29206169" y="8017206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Floor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dock">
                  <a:extLst>
                    <a:ext uri="{FF2B5EF4-FFF2-40B4-BE49-F238E27FC236}">
                      <a16:creationId xmlns:a16="http://schemas.microsoft.com/office/drawing/2014/main" id="{5CCCDB23-1A73-3CDE-3EB1-9160D5E5B5F0}"/>
                    </a:ext>
                  </a:extLst>
                </p:cNvPr>
                <p:cNvSpPr txBox="1"/>
                <p:nvPr/>
              </p:nvSpPr>
              <p:spPr>
                <a:xfrm>
                  <a:off x="29256212" y="80610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7" name="link">
                  <a:extLst>
                    <a:ext uri="{FF2B5EF4-FFF2-40B4-BE49-F238E27FC236}">
                      <a16:creationId xmlns:a16="http://schemas.microsoft.com/office/drawing/2014/main" id="{412FC058-EF45-1712-68B5-770BBDA61245}"/>
                    </a:ext>
                  </a:extLst>
                </p:cNvPr>
                <p:cNvGrpSpPr/>
                <p:nvPr/>
              </p:nvGrpSpPr>
              <p:grpSpPr>
                <a:xfrm>
                  <a:off x="29381021" y="814524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8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7FE42089-75A3-12C3-123E-27F2DEB13C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" name="Star: 5 Points 2731">
                    <a:hlinkClick r:id="rId12"/>
                    <a:extLst>
                      <a:ext uri="{FF2B5EF4-FFF2-40B4-BE49-F238E27FC236}">
                        <a16:creationId xmlns:a16="http://schemas.microsoft.com/office/drawing/2014/main" id="{312417C3-00C1-1BA6-5C31-F5C53C4C38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AF6244E6-43C5-1BD1-595E-412415278A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49" name="FTU - wall of external acoustic meatus">
                <a:extLst>
                  <a:ext uri="{FF2B5EF4-FFF2-40B4-BE49-F238E27FC236}">
                    <a16:creationId xmlns:a16="http://schemas.microsoft.com/office/drawing/2014/main" id="{4B95F176-CD0F-86EF-8D9C-03AD1E82F029}"/>
                  </a:ext>
                </a:extLst>
              </p:cNvPr>
              <p:cNvGrpSpPr/>
              <p:nvPr/>
            </p:nvGrpSpPr>
            <p:grpSpPr>
              <a:xfrm>
                <a:off x="29206168" y="8251071"/>
                <a:ext cx="1334386" cy="216000"/>
                <a:chOff x="29206168" y="8251071"/>
                <a:chExt cx="1334386" cy="216000"/>
              </a:xfrm>
            </p:grpSpPr>
            <p:sp>
              <p:nvSpPr>
                <p:cNvPr id="727" name="FTU - wall of external acoustic meatus">
                  <a:extLst>
                    <a:ext uri="{FF2B5EF4-FFF2-40B4-BE49-F238E27FC236}">
                      <a16:creationId xmlns:a16="http://schemas.microsoft.com/office/drawing/2014/main" id="{1CAB632B-F636-048C-CBA3-31600A0B628F}"/>
                    </a:ext>
                  </a:extLst>
                </p:cNvPr>
                <p:cNvSpPr txBox="1"/>
                <p:nvPr/>
              </p:nvSpPr>
              <p:spPr>
                <a:xfrm>
                  <a:off x="29206168" y="8251071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Wall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8" name="dock">
                  <a:extLst>
                    <a:ext uri="{FF2B5EF4-FFF2-40B4-BE49-F238E27FC236}">
                      <a16:creationId xmlns:a16="http://schemas.microsoft.com/office/drawing/2014/main" id="{F6266412-B065-6022-EEFF-674B097CA228}"/>
                    </a:ext>
                  </a:extLst>
                </p:cNvPr>
                <p:cNvSpPr txBox="1"/>
                <p:nvPr/>
              </p:nvSpPr>
              <p:spPr>
                <a:xfrm>
                  <a:off x="29255255" y="832399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" name="link">
                  <a:extLst>
                    <a:ext uri="{FF2B5EF4-FFF2-40B4-BE49-F238E27FC236}">
                      <a16:creationId xmlns:a16="http://schemas.microsoft.com/office/drawing/2014/main" id="{4E0B523B-3BDE-3D14-2BB5-D57AEFAAF76D}"/>
                    </a:ext>
                  </a:extLst>
                </p:cNvPr>
                <p:cNvGrpSpPr/>
                <p:nvPr/>
              </p:nvGrpSpPr>
              <p:grpSpPr>
                <a:xfrm>
                  <a:off x="29385559" y="837563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5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ADB70164-DFE0-0733-0526-29F7ACC24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" name="Star: 5 Points 2731">
                    <a:hlinkClick r:id="rId12"/>
                    <a:extLst>
                      <a:ext uri="{FF2B5EF4-FFF2-40B4-BE49-F238E27FC236}">
                        <a16:creationId xmlns:a16="http://schemas.microsoft.com/office/drawing/2014/main" id="{1417766C-60DE-7EB6-5EF0-39DF538530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94E76C3C-F04E-858B-DE56-66FF2633A3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0" name="FTU - tympanic membrane ">
                <a:extLst>
                  <a:ext uri="{FF2B5EF4-FFF2-40B4-BE49-F238E27FC236}">
                    <a16:creationId xmlns:a16="http://schemas.microsoft.com/office/drawing/2014/main" id="{CD32D58C-C0AC-CC2B-5C4D-B453AB0A1F9D}"/>
                  </a:ext>
                </a:extLst>
              </p:cNvPr>
              <p:cNvGrpSpPr/>
              <p:nvPr/>
            </p:nvGrpSpPr>
            <p:grpSpPr>
              <a:xfrm>
                <a:off x="29206169" y="8483786"/>
                <a:ext cx="1334385" cy="216000"/>
                <a:chOff x="29206169" y="8483786"/>
                <a:chExt cx="1334385" cy="216000"/>
              </a:xfrm>
            </p:grpSpPr>
            <p:sp>
              <p:nvSpPr>
                <p:cNvPr id="731" name="FTU - tympanic membrane ">
                  <a:extLst>
                    <a:ext uri="{FF2B5EF4-FFF2-40B4-BE49-F238E27FC236}">
                      <a16:creationId xmlns:a16="http://schemas.microsoft.com/office/drawing/2014/main" id="{463C4FB7-A19D-085A-24FB-8BDD20E0E026}"/>
                    </a:ext>
                  </a:extLst>
                </p:cNvPr>
                <p:cNvSpPr txBox="1"/>
                <p:nvPr/>
              </p:nvSpPr>
              <p:spPr>
                <a:xfrm>
                  <a:off x="29206169" y="848378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Tympanic membrane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732" name="dock">
                  <a:extLst>
                    <a:ext uri="{FF2B5EF4-FFF2-40B4-BE49-F238E27FC236}">
                      <a16:creationId xmlns:a16="http://schemas.microsoft.com/office/drawing/2014/main" id="{76E5AC71-5CD8-5EC8-48D2-AC91203E5868}"/>
                    </a:ext>
                  </a:extLst>
                </p:cNvPr>
                <p:cNvSpPr txBox="1"/>
                <p:nvPr/>
              </p:nvSpPr>
              <p:spPr>
                <a:xfrm>
                  <a:off x="29253115" y="856401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9" name="link">
                  <a:extLst>
                    <a:ext uri="{FF2B5EF4-FFF2-40B4-BE49-F238E27FC236}">
                      <a16:creationId xmlns:a16="http://schemas.microsoft.com/office/drawing/2014/main" id="{B149D3C9-01DB-9897-65EF-20A016B8267A}"/>
                    </a:ext>
                  </a:extLst>
                </p:cNvPr>
                <p:cNvGrpSpPr/>
                <p:nvPr/>
              </p:nvGrpSpPr>
              <p:grpSpPr>
                <a:xfrm>
                  <a:off x="29395616" y="8608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2" name="Star: 5 Points 2730">
                    <a:hlinkClick r:id="rId15"/>
                    <a:extLst>
                      <a:ext uri="{FF2B5EF4-FFF2-40B4-BE49-F238E27FC236}">
                        <a16:creationId xmlns:a16="http://schemas.microsoft.com/office/drawing/2014/main" id="{13633777-4097-569D-B46B-E04172E481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3" name="Star: 5 Points 2731">
                    <a:hlinkClick r:id="rId12"/>
                    <a:extLst>
                      <a:ext uri="{FF2B5EF4-FFF2-40B4-BE49-F238E27FC236}">
                        <a16:creationId xmlns:a16="http://schemas.microsoft.com/office/drawing/2014/main" id="{B78CA678-05A9-92A7-11FC-62BE37BE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4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A9A1C8D1-0852-BEC5-34C6-000FC35C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47" name="organ group - vision">
              <a:extLst>
                <a:ext uri="{FF2B5EF4-FFF2-40B4-BE49-F238E27FC236}">
                  <a16:creationId xmlns:a16="http://schemas.microsoft.com/office/drawing/2014/main" id="{2AD44435-4D0D-C5B3-12BA-8172566C00B7}"/>
                </a:ext>
              </a:extLst>
            </p:cNvPr>
            <p:cNvGrpSpPr/>
            <p:nvPr/>
          </p:nvGrpSpPr>
          <p:grpSpPr>
            <a:xfrm>
              <a:off x="30288685" y="6898244"/>
              <a:ext cx="1440000" cy="751281"/>
              <a:chOff x="29145690" y="6898244"/>
              <a:chExt cx="1440000" cy="751281"/>
            </a:xfrm>
          </p:grpSpPr>
          <p:sp>
            <p:nvSpPr>
              <p:cNvPr id="636" name="organ - vision">
                <a:extLst>
                  <a:ext uri="{FF2B5EF4-FFF2-40B4-BE49-F238E27FC236}">
                    <a16:creationId xmlns:a16="http://schemas.microsoft.com/office/drawing/2014/main" id="{EC673D39-6A54-DA15-5B44-E202336992FC}"/>
                  </a:ext>
                </a:extLst>
              </p:cNvPr>
              <p:cNvSpPr txBox="1"/>
              <p:nvPr/>
            </p:nvSpPr>
            <p:spPr>
              <a:xfrm>
                <a:off x="29145690" y="6898244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Vision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6" name="FTU - eyes">
                <a:extLst>
                  <a:ext uri="{FF2B5EF4-FFF2-40B4-BE49-F238E27FC236}">
                    <a16:creationId xmlns:a16="http://schemas.microsoft.com/office/drawing/2014/main" id="{223A39A8-5EBF-F010-5095-C583B7A6D414}"/>
                  </a:ext>
                </a:extLst>
              </p:cNvPr>
              <p:cNvGrpSpPr/>
              <p:nvPr/>
            </p:nvGrpSpPr>
            <p:grpSpPr>
              <a:xfrm>
                <a:off x="29188873" y="7055100"/>
                <a:ext cx="1334386" cy="216000"/>
                <a:chOff x="29188873" y="7055100"/>
                <a:chExt cx="1334386" cy="216000"/>
              </a:xfrm>
            </p:grpSpPr>
            <p:sp>
              <p:nvSpPr>
                <p:cNvPr id="660" name="FTU - eyes">
                  <a:extLst>
                    <a:ext uri="{FF2B5EF4-FFF2-40B4-BE49-F238E27FC236}">
                      <a16:creationId xmlns:a16="http://schemas.microsoft.com/office/drawing/2014/main" id="{76C2609C-2A85-E9D2-DA6D-EC0754CFA803}"/>
                    </a:ext>
                  </a:extLst>
                </p:cNvPr>
                <p:cNvSpPr txBox="1"/>
                <p:nvPr/>
              </p:nvSpPr>
              <p:spPr>
                <a:xfrm>
                  <a:off x="29188873" y="7055100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Eyes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1" name="link">
                  <a:extLst>
                    <a:ext uri="{FF2B5EF4-FFF2-40B4-BE49-F238E27FC236}">
                      <a16:creationId xmlns:a16="http://schemas.microsoft.com/office/drawing/2014/main" id="{F8077ED3-63C5-7FA2-CA16-8EBF75774566}"/>
                    </a:ext>
                  </a:extLst>
                </p:cNvPr>
                <p:cNvGrpSpPr/>
                <p:nvPr/>
              </p:nvGrpSpPr>
              <p:grpSpPr>
                <a:xfrm>
                  <a:off x="29359616" y="71772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9" name="Star: 5 Points 2730">
                    <a:hlinkClick r:id="rId16"/>
                    <a:extLst>
                      <a:ext uri="{FF2B5EF4-FFF2-40B4-BE49-F238E27FC236}">
                        <a16:creationId xmlns:a16="http://schemas.microsoft.com/office/drawing/2014/main" id="{768B3CE0-4E7B-301F-9918-CD482ACC1D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" name="Star: 5 Points 2731">
                    <a:hlinkClick r:id="rId17"/>
                    <a:extLst>
                      <a:ext uri="{FF2B5EF4-FFF2-40B4-BE49-F238E27FC236}">
                        <a16:creationId xmlns:a16="http://schemas.microsoft.com/office/drawing/2014/main" id="{DDF2F881-C0F5-8C4A-1206-0F4612E4B4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6CC23A00-1D26-84AD-2106-1754B48D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62" name="dock">
                  <a:extLst>
                    <a:ext uri="{FF2B5EF4-FFF2-40B4-BE49-F238E27FC236}">
                      <a16:creationId xmlns:a16="http://schemas.microsoft.com/office/drawing/2014/main" id="{4581A8BE-8ACB-539F-5FA4-AEC7DFC7100C}"/>
                    </a:ext>
                  </a:extLst>
                </p:cNvPr>
                <p:cNvSpPr txBox="1"/>
                <p:nvPr/>
              </p:nvSpPr>
              <p:spPr>
                <a:xfrm>
                  <a:off x="29252972" y="712937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5" name="organ group - balance">
              <a:extLst>
                <a:ext uri="{FF2B5EF4-FFF2-40B4-BE49-F238E27FC236}">
                  <a16:creationId xmlns:a16="http://schemas.microsoft.com/office/drawing/2014/main" id="{D1186EA3-4E09-8EFC-6B18-4B958BD20A6F}"/>
                </a:ext>
              </a:extLst>
            </p:cNvPr>
            <p:cNvGrpSpPr/>
            <p:nvPr/>
          </p:nvGrpSpPr>
          <p:grpSpPr>
            <a:xfrm>
              <a:off x="30290483" y="9214880"/>
              <a:ext cx="1440000" cy="892240"/>
              <a:chOff x="29147488" y="9214880"/>
              <a:chExt cx="1440000" cy="892240"/>
            </a:xfrm>
          </p:grpSpPr>
          <p:sp>
            <p:nvSpPr>
              <p:cNvPr id="639" name="organ - balance">
                <a:extLst>
                  <a:ext uri="{FF2B5EF4-FFF2-40B4-BE49-F238E27FC236}">
                    <a16:creationId xmlns:a16="http://schemas.microsoft.com/office/drawing/2014/main" id="{B99A7DB5-C4DB-D3AF-BE66-16D9B16A0D81}"/>
                  </a:ext>
                </a:extLst>
              </p:cNvPr>
              <p:cNvSpPr txBox="1"/>
              <p:nvPr/>
            </p:nvSpPr>
            <p:spPr>
              <a:xfrm>
                <a:off x="29147488" y="9214880"/>
                <a:ext cx="1440000" cy="8922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Balance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2" name="FTU - semicircular canals">
                <a:extLst>
                  <a:ext uri="{FF2B5EF4-FFF2-40B4-BE49-F238E27FC236}">
                    <a16:creationId xmlns:a16="http://schemas.microsoft.com/office/drawing/2014/main" id="{9A1B654C-391E-7656-3342-DB80A227DE4F}"/>
                  </a:ext>
                </a:extLst>
              </p:cNvPr>
              <p:cNvGrpSpPr/>
              <p:nvPr/>
            </p:nvGrpSpPr>
            <p:grpSpPr>
              <a:xfrm>
                <a:off x="29206168" y="9367902"/>
                <a:ext cx="1334385" cy="216000"/>
                <a:chOff x="29206168" y="9367902"/>
                <a:chExt cx="1334385" cy="216000"/>
              </a:xfrm>
            </p:grpSpPr>
            <p:sp>
              <p:nvSpPr>
                <p:cNvPr id="664" name="FTU - semicircular canals">
                  <a:extLst>
                    <a:ext uri="{FF2B5EF4-FFF2-40B4-BE49-F238E27FC236}">
                      <a16:creationId xmlns:a16="http://schemas.microsoft.com/office/drawing/2014/main" id="{DF3AE830-4B12-AF09-8F0E-FB348B5D55FB}"/>
                    </a:ext>
                  </a:extLst>
                </p:cNvPr>
                <p:cNvSpPr txBox="1"/>
                <p:nvPr/>
              </p:nvSpPr>
              <p:spPr>
                <a:xfrm>
                  <a:off x="29206168" y="936790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Semicircular</a:t>
                  </a: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canals</a:t>
                  </a:r>
                  <a:endPara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dock">
                  <a:extLst>
                    <a:ext uri="{FF2B5EF4-FFF2-40B4-BE49-F238E27FC236}">
                      <a16:creationId xmlns:a16="http://schemas.microsoft.com/office/drawing/2014/main" id="{F07DE3DE-1817-F286-3084-127F6E829EC3}"/>
                    </a:ext>
                  </a:extLst>
                </p:cNvPr>
                <p:cNvSpPr txBox="1"/>
                <p:nvPr/>
              </p:nvSpPr>
              <p:spPr>
                <a:xfrm>
                  <a:off x="29269819" y="944629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3" name="link">
                  <a:extLst>
                    <a:ext uri="{FF2B5EF4-FFF2-40B4-BE49-F238E27FC236}">
                      <a16:creationId xmlns:a16="http://schemas.microsoft.com/office/drawing/2014/main" id="{6DA18217-6310-8760-E714-77FB822C7B78}"/>
                    </a:ext>
                  </a:extLst>
                </p:cNvPr>
                <p:cNvGrpSpPr/>
                <p:nvPr/>
              </p:nvGrpSpPr>
              <p:grpSpPr>
                <a:xfrm>
                  <a:off x="29375520" y="94906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4" name="Star: 5 Points 2730">
                    <a:hlinkClick r:id="rId18"/>
                    <a:extLst>
                      <a:ext uri="{FF2B5EF4-FFF2-40B4-BE49-F238E27FC236}">
                        <a16:creationId xmlns:a16="http://schemas.microsoft.com/office/drawing/2014/main" id="{17FA0BAD-4AF4-D68D-36CC-B8175EDFA2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6" name="Star: 5 Points 2731">
                    <a:hlinkClick r:id="rId19"/>
                    <a:extLst>
                      <a:ext uri="{FF2B5EF4-FFF2-40B4-BE49-F238E27FC236}">
                        <a16:creationId xmlns:a16="http://schemas.microsoft.com/office/drawing/2014/main" id="{9E2FC228-3465-56A2-B214-6BEADDF259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7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D47B2D86-675F-7743-0717-D7732DAA76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3" name="FTU - utricle">
                <a:extLst>
                  <a:ext uri="{FF2B5EF4-FFF2-40B4-BE49-F238E27FC236}">
                    <a16:creationId xmlns:a16="http://schemas.microsoft.com/office/drawing/2014/main" id="{0C5EC91E-4AB8-DB39-677A-0189B38396E1}"/>
                  </a:ext>
                </a:extLst>
              </p:cNvPr>
              <p:cNvGrpSpPr/>
              <p:nvPr/>
            </p:nvGrpSpPr>
            <p:grpSpPr>
              <a:xfrm>
                <a:off x="29204235" y="9604650"/>
                <a:ext cx="1334385" cy="216000"/>
                <a:chOff x="29204235" y="9604650"/>
                <a:chExt cx="1334385" cy="216000"/>
              </a:xfrm>
            </p:grpSpPr>
            <p:sp>
              <p:nvSpPr>
                <p:cNvPr id="663" name="FTU - utricle">
                  <a:extLst>
                    <a:ext uri="{FF2B5EF4-FFF2-40B4-BE49-F238E27FC236}">
                      <a16:creationId xmlns:a16="http://schemas.microsoft.com/office/drawing/2014/main" id="{D4EB6D3C-CAE8-4382-B52D-F82AAB2917BE}"/>
                    </a:ext>
                  </a:extLst>
                </p:cNvPr>
                <p:cNvSpPr txBox="1"/>
                <p:nvPr/>
              </p:nvSpPr>
              <p:spPr>
                <a:xfrm>
                  <a:off x="29204235" y="9604650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Utricle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dock">
                  <a:extLst>
                    <a:ext uri="{FF2B5EF4-FFF2-40B4-BE49-F238E27FC236}">
                      <a16:creationId xmlns:a16="http://schemas.microsoft.com/office/drawing/2014/main" id="{909849C5-999B-106D-0CAF-0C2A360E35EE}"/>
                    </a:ext>
                  </a:extLst>
                </p:cNvPr>
                <p:cNvSpPr txBox="1"/>
                <p:nvPr/>
              </p:nvSpPr>
              <p:spPr>
                <a:xfrm>
                  <a:off x="29268862" y="97092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8" name="link">
                  <a:extLst>
                    <a:ext uri="{FF2B5EF4-FFF2-40B4-BE49-F238E27FC236}">
                      <a16:creationId xmlns:a16="http://schemas.microsoft.com/office/drawing/2014/main" id="{C2BAA651-4636-FCCE-8605-EC0B6120B324}"/>
                    </a:ext>
                  </a:extLst>
                </p:cNvPr>
                <p:cNvGrpSpPr/>
                <p:nvPr/>
              </p:nvGrpSpPr>
              <p:grpSpPr>
                <a:xfrm>
                  <a:off x="29383209" y="972231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9" name="Star: 5 Points 2730">
                    <a:hlinkClick r:id="rId18"/>
                    <a:extLst>
                      <a:ext uri="{FF2B5EF4-FFF2-40B4-BE49-F238E27FC236}">
                        <a16:creationId xmlns:a16="http://schemas.microsoft.com/office/drawing/2014/main" id="{B2195E83-9C1A-3174-8FDB-157790CA34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0" name="Star: 5 Points 2731">
                    <a:hlinkClick r:id="rId19"/>
                    <a:extLst>
                      <a:ext uri="{FF2B5EF4-FFF2-40B4-BE49-F238E27FC236}">
                        <a16:creationId xmlns:a16="http://schemas.microsoft.com/office/drawing/2014/main" id="{643086D0-DB92-C95D-537D-E58DCE3053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1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D625D0D7-09FE-2196-4606-4B2A707363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4" name="FTU - saccule">
                <a:extLst>
                  <a:ext uri="{FF2B5EF4-FFF2-40B4-BE49-F238E27FC236}">
                    <a16:creationId xmlns:a16="http://schemas.microsoft.com/office/drawing/2014/main" id="{3D73619A-B2C0-271F-2650-68F4E91DA5E6}"/>
                  </a:ext>
                </a:extLst>
              </p:cNvPr>
              <p:cNvGrpSpPr/>
              <p:nvPr/>
            </p:nvGrpSpPr>
            <p:grpSpPr>
              <a:xfrm>
                <a:off x="29202182" y="9849042"/>
                <a:ext cx="1334385" cy="216000"/>
                <a:chOff x="29202182" y="9849042"/>
                <a:chExt cx="1334385" cy="216000"/>
              </a:xfrm>
            </p:grpSpPr>
            <p:sp>
              <p:nvSpPr>
                <p:cNvPr id="665" name="FTU - saccule">
                  <a:extLst>
                    <a:ext uri="{FF2B5EF4-FFF2-40B4-BE49-F238E27FC236}">
                      <a16:creationId xmlns:a16="http://schemas.microsoft.com/office/drawing/2014/main" id="{25ED539D-0E20-BA58-7CC3-69E0831DE995}"/>
                    </a:ext>
                  </a:extLst>
                </p:cNvPr>
                <p:cNvSpPr txBox="1"/>
                <p:nvPr/>
              </p:nvSpPr>
              <p:spPr>
                <a:xfrm>
                  <a:off x="29202182" y="984904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Saccule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" name="dock">
                  <a:extLst>
                    <a:ext uri="{FF2B5EF4-FFF2-40B4-BE49-F238E27FC236}">
                      <a16:creationId xmlns:a16="http://schemas.microsoft.com/office/drawing/2014/main" id="{E1F4C71B-3F00-E238-369D-FB7EADF49DB0}"/>
                    </a:ext>
                  </a:extLst>
                </p:cNvPr>
                <p:cNvSpPr txBox="1"/>
                <p:nvPr/>
              </p:nvSpPr>
              <p:spPr>
                <a:xfrm>
                  <a:off x="29266722" y="994922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42" name="link">
                  <a:extLst>
                    <a:ext uri="{FF2B5EF4-FFF2-40B4-BE49-F238E27FC236}">
                      <a16:creationId xmlns:a16="http://schemas.microsoft.com/office/drawing/2014/main" id="{EA082C04-9577-8583-2712-4CFF2B56FC9C}"/>
                    </a:ext>
                  </a:extLst>
                </p:cNvPr>
                <p:cNvGrpSpPr/>
                <p:nvPr/>
              </p:nvGrpSpPr>
              <p:grpSpPr>
                <a:xfrm>
                  <a:off x="29383209" y="9960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43" name="Star: 5 Points 2730">
                    <a:hlinkClick r:id="rId18"/>
                    <a:extLst>
                      <a:ext uri="{FF2B5EF4-FFF2-40B4-BE49-F238E27FC236}">
                        <a16:creationId xmlns:a16="http://schemas.microsoft.com/office/drawing/2014/main" id="{793EED83-24C8-DAF6-C7A2-A92DC85FF9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4" name="Star: 5 Points 2731">
                    <a:hlinkClick r:id="rId19"/>
                    <a:extLst>
                      <a:ext uri="{FF2B5EF4-FFF2-40B4-BE49-F238E27FC236}">
                        <a16:creationId xmlns:a16="http://schemas.microsoft.com/office/drawing/2014/main" id="{3DD3AA4C-A204-0396-BD7F-792F99A9D9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5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4346E423-5DE8-B6BB-0EEC-09B7C63CE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66" name="organ group - taste">
              <a:extLst>
                <a:ext uri="{FF2B5EF4-FFF2-40B4-BE49-F238E27FC236}">
                  <a16:creationId xmlns:a16="http://schemas.microsoft.com/office/drawing/2014/main" id="{87B56DA6-0538-E0E0-D37A-E30B204CDEDC}"/>
                </a:ext>
              </a:extLst>
            </p:cNvPr>
            <p:cNvGrpSpPr/>
            <p:nvPr/>
          </p:nvGrpSpPr>
          <p:grpSpPr>
            <a:xfrm>
              <a:off x="30290483" y="11032890"/>
              <a:ext cx="1440000" cy="795026"/>
              <a:chOff x="29147488" y="11032890"/>
              <a:chExt cx="1440000" cy="795026"/>
            </a:xfrm>
          </p:grpSpPr>
          <p:sp>
            <p:nvSpPr>
              <p:cNvPr id="638" name="organ - taste">
                <a:extLst>
                  <a:ext uri="{FF2B5EF4-FFF2-40B4-BE49-F238E27FC236}">
                    <a16:creationId xmlns:a16="http://schemas.microsoft.com/office/drawing/2014/main" id="{0833A11D-DAA2-8215-BF22-1EF3C9826FFB}"/>
                  </a:ext>
                </a:extLst>
              </p:cNvPr>
              <p:cNvSpPr txBox="1"/>
              <p:nvPr/>
            </p:nvSpPr>
            <p:spPr>
              <a:xfrm>
                <a:off x="29147488" y="11032890"/>
                <a:ext cx="1440000" cy="795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Taste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5" name="FTU - tongue back">
                <a:extLst>
                  <a:ext uri="{FF2B5EF4-FFF2-40B4-BE49-F238E27FC236}">
                    <a16:creationId xmlns:a16="http://schemas.microsoft.com/office/drawing/2014/main" id="{7F39DAA6-57AF-CA60-B9B5-EBD8A9422F51}"/>
                  </a:ext>
                </a:extLst>
              </p:cNvPr>
              <p:cNvGrpSpPr/>
              <p:nvPr/>
            </p:nvGrpSpPr>
            <p:grpSpPr>
              <a:xfrm>
                <a:off x="29218005" y="11597476"/>
                <a:ext cx="1334385" cy="216000"/>
                <a:chOff x="29218005" y="11597476"/>
                <a:chExt cx="1334385" cy="216000"/>
              </a:xfrm>
            </p:grpSpPr>
            <p:sp>
              <p:nvSpPr>
                <p:cNvPr id="642" name="FTU - tongue back">
                  <a:extLst>
                    <a:ext uri="{FF2B5EF4-FFF2-40B4-BE49-F238E27FC236}">
                      <a16:creationId xmlns:a16="http://schemas.microsoft.com/office/drawing/2014/main" id="{0778486E-9D5A-382C-02D4-B8E6225CC2E3}"/>
                    </a:ext>
                  </a:extLst>
                </p:cNvPr>
                <p:cNvSpPr txBox="1"/>
                <p:nvPr/>
              </p:nvSpPr>
              <p:spPr>
                <a:xfrm>
                  <a:off x="29218005" y="1159747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 back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" name="dock">
                  <a:extLst>
                    <a:ext uri="{FF2B5EF4-FFF2-40B4-BE49-F238E27FC236}">
                      <a16:creationId xmlns:a16="http://schemas.microsoft.com/office/drawing/2014/main" id="{7D06E262-D1C9-1855-AFA9-F1D86DD9D247}"/>
                    </a:ext>
                  </a:extLst>
                </p:cNvPr>
                <p:cNvSpPr txBox="1"/>
                <p:nvPr/>
              </p:nvSpPr>
              <p:spPr>
                <a:xfrm>
                  <a:off x="29278580" y="1166811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4" name="link">
                  <a:extLst>
                    <a:ext uri="{FF2B5EF4-FFF2-40B4-BE49-F238E27FC236}">
                      <a16:creationId xmlns:a16="http://schemas.microsoft.com/office/drawing/2014/main" id="{26B4C5E3-EAEC-747E-8686-E90DD0F25DDB}"/>
                    </a:ext>
                  </a:extLst>
                </p:cNvPr>
                <p:cNvGrpSpPr/>
                <p:nvPr/>
              </p:nvGrpSpPr>
              <p:grpSpPr>
                <a:xfrm>
                  <a:off x="29397395" y="1171626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19" name="Star: 5 Points 2730">
                    <a:hlinkClick r:id="rId20"/>
                    <a:extLst>
                      <a:ext uri="{FF2B5EF4-FFF2-40B4-BE49-F238E27FC236}">
                        <a16:creationId xmlns:a16="http://schemas.microsoft.com/office/drawing/2014/main" id="{35C0D4BD-9AF7-5C2B-F8D7-F89A8F4712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0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4292AB68-63E0-5B53-1694-1D2EA58BDD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1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F13AE1D7-A608-BEA4-AB81-EE4A4FBBD6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64" name="FTU - posterior 1/3 of tongue ">
                <a:extLst>
                  <a:ext uri="{FF2B5EF4-FFF2-40B4-BE49-F238E27FC236}">
                    <a16:creationId xmlns:a16="http://schemas.microsoft.com/office/drawing/2014/main" id="{995EDBDC-63EE-4976-F663-B81EA508F883}"/>
                  </a:ext>
                </a:extLst>
              </p:cNvPr>
              <p:cNvGrpSpPr/>
              <p:nvPr/>
            </p:nvGrpSpPr>
            <p:grpSpPr>
              <a:xfrm>
                <a:off x="29218005" y="11366845"/>
                <a:ext cx="1334385" cy="216000"/>
                <a:chOff x="29218005" y="11366845"/>
                <a:chExt cx="1334385" cy="216000"/>
              </a:xfrm>
            </p:grpSpPr>
            <p:sp>
              <p:nvSpPr>
                <p:cNvPr id="641" name="FTU - posterior 1/3 of tongue ">
                  <a:extLst>
                    <a:ext uri="{FF2B5EF4-FFF2-40B4-BE49-F238E27FC236}">
                      <a16:creationId xmlns:a16="http://schemas.microsoft.com/office/drawing/2014/main" id="{7DF1D855-2C44-7BB1-8458-2AC09E7AEE53}"/>
                    </a:ext>
                  </a:extLst>
                </p:cNvPr>
                <p:cNvSpPr txBox="1"/>
                <p:nvPr/>
              </p:nvSpPr>
              <p:spPr>
                <a:xfrm>
                  <a:off x="29218005" y="1136684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Posterior 1/3 of tongue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45" name="link">
                  <a:extLst>
                    <a:ext uri="{FF2B5EF4-FFF2-40B4-BE49-F238E27FC236}">
                      <a16:creationId xmlns:a16="http://schemas.microsoft.com/office/drawing/2014/main" id="{43808938-261D-8257-44AB-BCD835DA9AB3}"/>
                    </a:ext>
                  </a:extLst>
                </p:cNvPr>
                <p:cNvGrpSpPr/>
                <p:nvPr/>
              </p:nvGrpSpPr>
              <p:grpSpPr>
                <a:xfrm>
                  <a:off x="29404783" y="1148659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92" name="Star: 5 Points 2730">
                    <a:hlinkClick r:id="rId20"/>
                    <a:extLst>
                      <a:ext uri="{FF2B5EF4-FFF2-40B4-BE49-F238E27FC236}">
                        <a16:creationId xmlns:a16="http://schemas.microsoft.com/office/drawing/2014/main" id="{DFE4902A-7503-6400-A78C-A8576F3BA6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7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72A32C3A-664D-4F6F-15B4-574B0CC96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8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96294BE1-F708-B3D4-719B-CD928E1C04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47" name="dock">
                  <a:extLst>
                    <a:ext uri="{FF2B5EF4-FFF2-40B4-BE49-F238E27FC236}">
                      <a16:creationId xmlns:a16="http://schemas.microsoft.com/office/drawing/2014/main" id="{4B674720-06F7-D134-45B2-0A69569C8133}"/>
                    </a:ext>
                  </a:extLst>
                </p:cNvPr>
                <p:cNvSpPr txBox="1"/>
                <p:nvPr/>
              </p:nvSpPr>
              <p:spPr>
                <a:xfrm>
                  <a:off x="29278580" y="1144207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3" name="FTU - anterior 2/3 of tongue">
                <a:extLst>
                  <a:ext uri="{FF2B5EF4-FFF2-40B4-BE49-F238E27FC236}">
                    <a16:creationId xmlns:a16="http://schemas.microsoft.com/office/drawing/2014/main" id="{4C08CF19-F814-CCA6-4526-DCB43CA2E833}"/>
                  </a:ext>
                </a:extLst>
              </p:cNvPr>
              <p:cNvGrpSpPr/>
              <p:nvPr/>
            </p:nvGrpSpPr>
            <p:grpSpPr>
              <a:xfrm>
                <a:off x="29218004" y="11136912"/>
                <a:ext cx="1334385" cy="216000"/>
                <a:chOff x="29218004" y="11136912"/>
                <a:chExt cx="1334385" cy="216000"/>
              </a:xfrm>
            </p:grpSpPr>
            <p:sp>
              <p:nvSpPr>
                <p:cNvPr id="646" name="FTU - anterior 2/3 of tongue">
                  <a:extLst>
                    <a:ext uri="{FF2B5EF4-FFF2-40B4-BE49-F238E27FC236}">
                      <a16:creationId xmlns:a16="http://schemas.microsoft.com/office/drawing/2014/main" id="{9735FEFB-4031-FC1E-7FF6-AA7696628B88}"/>
                    </a:ext>
                  </a:extLst>
                </p:cNvPr>
                <p:cNvSpPr txBox="1"/>
                <p:nvPr/>
              </p:nvSpPr>
              <p:spPr>
                <a:xfrm>
                  <a:off x="29218004" y="1113691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Anterior 2/3 of tongue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" name="dock">
                  <a:extLst>
                    <a:ext uri="{FF2B5EF4-FFF2-40B4-BE49-F238E27FC236}">
                      <a16:creationId xmlns:a16="http://schemas.microsoft.com/office/drawing/2014/main" id="{33C19C43-344C-A7CC-3999-837931012B8A}"/>
                    </a:ext>
                  </a:extLst>
                </p:cNvPr>
                <p:cNvSpPr txBox="1"/>
                <p:nvPr/>
              </p:nvSpPr>
              <p:spPr>
                <a:xfrm>
                  <a:off x="29278580" y="1121293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59" name="link">
                  <a:extLst>
                    <a:ext uri="{FF2B5EF4-FFF2-40B4-BE49-F238E27FC236}">
                      <a16:creationId xmlns:a16="http://schemas.microsoft.com/office/drawing/2014/main" id="{75D86766-5FAE-96FD-04C4-C127F6703224}"/>
                    </a:ext>
                  </a:extLst>
                </p:cNvPr>
                <p:cNvGrpSpPr/>
                <p:nvPr/>
              </p:nvGrpSpPr>
              <p:grpSpPr>
                <a:xfrm>
                  <a:off x="29395616" y="1126176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60" name="Star: 5 Points 2730">
                    <a:hlinkClick r:id="rId20"/>
                    <a:extLst>
                      <a:ext uri="{FF2B5EF4-FFF2-40B4-BE49-F238E27FC236}">
                        <a16:creationId xmlns:a16="http://schemas.microsoft.com/office/drawing/2014/main" id="{293D5E48-EEA7-4E94-46C7-D7A8A730E5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1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5F0FE667-FAA8-89A2-62B4-ABFAF698C9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2" name="Star: 5 Points 2732">
                    <a:hlinkClick r:id="rId13"/>
                    <a:extLst>
                      <a:ext uri="{FF2B5EF4-FFF2-40B4-BE49-F238E27FC236}">
                        <a16:creationId xmlns:a16="http://schemas.microsoft.com/office/drawing/2014/main" id="{0D2198A3-3305-3358-281E-7A016A05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6" name="organ group - testes">
              <a:extLst>
                <a:ext uri="{FF2B5EF4-FFF2-40B4-BE49-F238E27FC236}">
                  <a16:creationId xmlns:a16="http://schemas.microsoft.com/office/drawing/2014/main" id="{8744692D-7C08-A91C-6177-BCC745E3906A}"/>
                </a:ext>
              </a:extLst>
            </p:cNvPr>
            <p:cNvGrpSpPr/>
            <p:nvPr/>
          </p:nvGrpSpPr>
          <p:grpSpPr>
            <a:xfrm>
              <a:off x="38263246" y="19512028"/>
              <a:ext cx="1440000" cy="813126"/>
              <a:chOff x="37120251" y="19512028"/>
              <a:chExt cx="1440000" cy="813126"/>
            </a:xfrm>
          </p:grpSpPr>
          <p:sp>
            <p:nvSpPr>
              <p:cNvPr id="1285" name="organ - testes">
                <a:extLst>
                  <a:ext uri="{FF2B5EF4-FFF2-40B4-BE49-F238E27FC236}">
                    <a16:creationId xmlns:a16="http://schemas.microsoft.com/office/drawing/2014/main" id="{D9F78EF1-E802-FE90-4B73-5A4DA4941246}"/>
                  </a:ext>
                </a:extLst>
              </p:cNvPr>
              <p:cNvSpPr txBox="1"/>
              <p:nvPr/>
            </p:nvSpPr>
            <p:spPr>
              <a:xfrm>
                <a:off x="37120251" y="19512028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3" name="FTU - seminiferous tubule">
                <a:extLst>
                  <a:ext uri="{FF2B5EF4-FFF2-40B4-BE49-F238E27FC236}">
                    <a16:creationId xmlns:a16="http://schemas.microsoft.com/office/drawing/2014/main" id="{415427E4-0252-5C7A-6AB2-51D5ACC74989}"/>
                  </a:ext>
                </a:extLst>
              </p:cNvPr>
              <p:cNvGrpSpPr/>
              <p:nvPr/>
            </p:nvGrpSpPr>
            <p:grpSpPr>
              <a:xfrm>
                <a:off x="37120251" y="19606865"/>
                <a:ext cx="1440000" cy="216000"/>
                <a:chOff x="37120251" y="19606865"/>
                <a:chExt cx="1440000" cy="216000"/>
              </a:xfrm>
            </p:grpSpPr>
            <p:sp>
              <p:nvSpPr>
                <p:cNvPr id="1308" name="FTU - seminiferous tubule">
                  <a:extLst>
                    <a:ext uri="{FF2B5EF4-FFF2-40B4-BE49-F238E27FC236}">
                      <a16:creationId xmlns:a16="http://schemas.microsoft.com/office/drawing/2014/main" id="{54A4202F-88B6-FC4D-6860-EA840A172353}"/>
                    </a:ext>
                  </a:extLst>
                </p:cNvPr>
                <p:cNvSpPr txBox="1"/>
                <p:nvPr/>
              </p:nvSpPr>
              <p:spPr>
                <a:xfrm>
                  <a:off x="37120251" y="1960686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Seminiferous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9" name="dock">
                  <a:extLst>
                    <a:ext uri="{FF2B5EF4-FFF2-40B4-BE49-F238E27FC236}">
                      <a16:creationId xmlns:a16="http://schemas.microsoft.com/office/drawing/2014/main" id="{485B6FF4-ED53-BF74-9817-F095EA48EE26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62344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14" name="Text Box 3086">
                    <a:extLst>
                      <a:ext uri="{FF2B5EF4-FFF2-40B4-BE49-F238E27FC236}">
                        <a16:creationId xmlns:a16="http://schemas.microsoft.com/office/drawing/2014/main" id="{258A6F7F-C76A-9501-7BE1-50F87C05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" name="Text Box 3086">
                    <a:extLst>
                      <a:ext uri="{FF2B5EF4-FFF2-40B4-BE49-F238E27FC236}">
                        <a16:creationId xmlns:a16="http://schemas.microsoft.com/office/drawing/2014/main" id="{F5DDC7AC-5328-68B3-52E6-3D842683E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" name="Text Box 3086">
                    <a:extLst>
                      <a:ext uri="{FF2B5EF4-FFF2-40B4-BE49-F238E27FC236}">
                        <a16:creationId xmlns:a16="http://schemas.microsoft.com/office/drawing/2014/main" id="{192B6C35-4965-F7C6-5848-2C1D6913CC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0" name="link">
                  <a:extLst>
                    <a:ext uri="{FF2B5EF4-FFF2-40B4-BE49-F238E27FC236}">
                      <a16:creationId xmlns:a16="http://schemas.microsoft.com/office/drawing/2014/main" id="{33E9B998-C79B-215D-E459-40A665963D88}"/>
                    </a:ext>
                  </a:extLst>
                </p:cNvPr>
                <p:cNvGrpSpPr/>
                <p:nvPr/>
              </p:nvGrpSpPr>
              <p:grpSpPr>
                <a:xfrm>
                  <a:off x="37653426" y="19731482"/>
                  <a:ext cx="271971" cy="72000"/>
                  <a:chOff x="3749813" y="4098564"/>
                  <a:chExt cx="271971" cy="72000"/>
                </a:xfrm>
              </p:grpSpPr>
              <p:sp>
                <p:nvSpPr>
                  <p:cNvPr id="1311" name="Star: 5 Points 3972">
                    <a:hlinkClick r:id="rId22"/>
                    <a:extLst>
                      <a:ext uri="{FF2B5EF4-FFF2-40B4-BE49-F238E27FC236}">
                        <a16:creationId xmlns:a16="http://schemas.microsoft.com/office/drawing/2014/main" id="{2741F561-6340-5C98-33B2-010C33CA4A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9813" y="40985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2" name="Star: 5 Points 3973">
                    <a:hlinkClick r:id="rId23"/>
                    <a:extLst>
                      <a:ext uri="{FF2B5EF4-FFF2-40B4-BE49-F238E27FC236}">
                        <a16:creationId xmlns:a16="http://schemas.microsoft.com/office/drawing/2014/main" id="{8F21B2BD-98E8-C2CC-59BA-E838AAF1F4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49799" y="40985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3" name="Star: 5 Points 3974">
                    <a:hlinkClick r:id="rId24"/>
                    <a:extLst>
                      <a:ext uri="{FF2B5EF4-FFF2-40B4-BE49-F238E27FC236}">
                        <a16:creationId xmlns:a16="http://schemas.microsoft.com/office/drawing/2014/main" id="{23E11215-E3A0-247B-6760-E20BC2B1B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49784" y="40985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4" name="FTU - rete testis">
                <a:extLst>
                  <a:ext uri="{FF2B5EF4-FFF2-40B4-BE49-F238E27FC236}">
                    <a16:creationId xmlns:a16="http://schemas.microsoft.com/office/drawing/2014/main" id="{91BDCEAA-623C-D7F1-C97C-754B25473B56}"/>
                  </a:ext>
                </a:extLst>
              </p:cNvPr>
              <p:cNvGrpSpPr/>
              <p:nvPr/>
            </p:nvGrpSpPr>
            <p:grpSpPr>
              <a:xfrm>
                <a:off x="37120251" y="19836719"/>
                <a:ext cx="1440000" cy="216000"/>
                <a:chOff x="37120251" y="19836719"/>
                <a:chExt cx="1440000" cy="216000"/>
              </a:xfrm>
            </p:grpSpPr>
            <p:sp>
              <p:nvSpPr>
                <p:cNvPr id="1299" name="FTU - rete testis">
                  <a:extLst>
                    <a:ext uri="{FF2B5EF4-FFF2-40B4-BE49-F238E27FC236}">
                      <a16:creationId xmlns:a16="http://schemas.microsoft.com/office/drawing/2014/main" id="{2B4402CC-C18D-6215-0202-9D54D5C969B6}"/>
                    </a:ext>
                  </a:extLst>
                </p:cNvPr>
                <p:cNvSpPr txBox="1"/>
                <p:nvPr/>
              </p:nvSpPr>
              <p:spPr>
                <a:xfrm>
                  <a:off x="37120251" y="1983671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Rete testis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0" name="dock">
                  <a:extLst>
                    <a:ext uri="{FF2B5EF4-FFF2-40B4-BE49-F238E27FC236}">
                      <a16:creationId xmlns:a16="http://schemas.microsoft.com/office/drawing/2014/main" id="{57B81BEE-6670-E343-C14C-C1BBC78836C4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85330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05" name="Text Box 3086">
                    <a:extLst>
                      <a:ext uri="{FF2B5EF4-FFF2-40B4-BE49-F238E27FC236}">
                        <a16:creationId xmlns:a16="http://schemas.microsoft.com/office/drawing/2014/main" id="{E1A4E85E-D0B2-46AC-3959-7C5E18EDC4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6" name="Text Box 3086">
                    <a:extLst>
                      <a:ext uri="{FF2B5EF4-FFF2-40B4-BE49-F238E27FC236}">
                        <a16:creationId xmlns:a16="http://schemas.microsoft.com/office/drawing/2014/main" id="{AED63225-8106-16DF-E5E8-1E258D0DCAB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7" name="Text Box 3086">
                    <a:extLst>
                      <a:ext uri="{FF2B5EF4-FFF2-40B4-BE49-F238E27FC236}">
                        <a16:creationId xmlns:a16="http://schemas.microsoft.com/office/drawing/2014/main" id="{1A34087E-2917-DDDA-9E9D-0C2412D97E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01" name="link">
                  <a:extLst>
                    <a:ext uri="{FF2B5EF4-FFF2-40B4-BE49-F238E27FC236}">
                      <a16:creationId xmlns:a16="http://schemas.microsoft.com/office/drawing/2014/main" id="{4F3BC9EE-2AF8-1721-CE0F-1913F5853762}"/>
                    </a:ext>
                  </a:extLst>
                </p:cNvPr>
                <p:cNvGrpSpPr/>
                <p:nvPr/>
              </p:nvGrpSpPr>
              <p:grpSpPr>
                <a:xfrm>
                  <a:off x="37664493" y="1996000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2" name="Star: 5 Points 3956">
                    <a:hlinkClick r:id="rId22"/>
                    <a:extLst>
                      <a:ext uri="{FF2B5EF4-FFF2-40B4-BE49-F238E27FC236}">
                        <a16:creationId xmlns:a16="http://schemas.microsoft.com/office/drawing/2014/main" id="{71BF1CA2-D24F-789C-371B-C7960C9242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3" name="Star: 5 Points 3957">
                    <a:hlinkClick r:id="rId23"/>
                    <a:extLst>
                      <a:ext uri="{FF2B5EF4-FFF2-40B4-BE49-F238E27FC236}">
                        <a16:creationId xmlns:a16="http://schemas.microsoft.com/office/drawing/2014/main" id="{E8FE7FDB-76B4-411B-2453-EE45A425DB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4" name="Star: 5 Points 3958">
                    <a:hlinkClick r:id="rId24"/>
                    <a:extLst>
                      <a:ext uri="{FF2B5EF4-FFF2-40B4-BE49-F238E27FC236}">
                        <a16:creationId xmlns:a16="http://schemas.microsoft.com/office/drawing/2014/main" id="{95DFA306-48E0-74E0-A330-EE9DD29DC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5" name="FTU - efferent ductules of testicle">
                <a:extLst>
                  <a:ext uri="{FF2B5EF4-FFF2-40B4-BE49-F238E27FC236}">
                    <a16:creationId xmlns:a16="http://schemas.microsoft.com/office/drawing/2014/main" id="{DDB9BF82-F101-563F-E5A6-337877EA0252}"/>
                  </a:ext>
                </a:extLst>
              </p:cNvPr>
              <p:cNvGrpSpPr/>
              <p:nvPr/>
            </p:nvGrpSpPr>
            <p:grpSpPr>
              <a:xfrm>
                <a:off x="37120251" y="20066573"/>
                <a:ext cx="1440000" cy="216000"/>
                <a:chOff x="37120251" y="20066573"/>
                <a:chExt cx="1440000" cy="216000"/>
              </a:xfrm>
            </p:grpSpPr>
            <p:sp>
              <p:nvSpPr>
                <p:cNvPr id="1290" name="FTU - efferent ductules of testicle">
                  <a:extLst>
                    <a:ext uri="{FF2B5EF4-FFF2-40B4-BE49-F238E27FC236}">
                      <a16:creationId xmlns:a16="http://schemas.microsoft.com/office/drawing/2014/main" id="{D582AED9-DA79-4FC1-C922-67B70E5AA80D}"/>
                    </a:ext>
                  </a:extLst>
                </p:cNvPr>
                <p:cNvSpPr txBox="1"/>
                <p:nvPr/>
              </p:nvSpPr>
              <p:spPr>
                <a:xfrm>
                  <a:off x="37120251" y="200665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Efferent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ductules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of testicle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91" name="dock">
                  <a:extLst>
                    <a:ext uri="{FF2B5EF4-FFF2-40B4-BE49-F238E27FC236}">
                      <a16:creationId xmlns:a16="http://schemas.microsoft.com/office/drawing/2014/main" id="{37E4C5C1-9CD8-3324-6D91-BDE8631B0F7B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0831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96" name="Text Box 3086">
                    <a:extLst>
                      <a:ext uri="{FF2B5EF4-FFF2-40B4-BE49-F238E27FC236}">
                        <a16:creationId xmlns:a16="http://schemas.microsoft.com/office/drawing/2014/main" id="{B9D998AF-A34B-C822-3C1B-A109434B4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7" name="Text Box 3086">
                    <a:extLst>
                      <a:ext uri="{FF2B5EF4-FFF2-40B4-BE49-F238E27FC236}">
                        <a16:creationId xmlns:a16="http://schemas.microsoft.com/office/drawing/2014/main" id="{3B57FCE6-83C9-FFB6-700A-51149D5955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8" name="Text Box 3086">
                    <a:extLst>
                      <a:ext uri="{FF2B5EF4-FFF2-40B4-BE49-F238E27FC236}">
                        <a16:creationId xmlns:a16="http://schemas.microsoft.com/office/drawing/2014/main" id="{AD6BA9A5-3844-C21B-A571-867A2F9542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2" name="link">
                  <a:extLst>
                    <a:ext uri="{FF2B5EF4-FFF2-40B4-BE49-F238E27FC236}">
                      <a16:creationId xmlns:a16="http://schemas.microsoft.com/office/drawing/2014/main" id="{77F5A8EC-984E-734A-BBBF-CF6DCC7DC250}"/>
                    </a:ext>
                  </a:extLst>
                </p:cNvPr>
                <p:cNvGrpSpPr/>
                <p:nvPr/>
              </p:nvGrpSpPr>
              <p:grpSpPr>
                <a:xfrm>
                  <a:off x="37664493" y="201898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93" name="Star: 5 Points 3940">
                    <a:hlinkClick r:id="rId22"/>
                    <a:extLst>
                      <a:ext uri="{FF2B5EF4-FFF2-40B4-BE49-F238E27FC236}">
                        <a16:creationId xmlns:a16="http://schemas.microsoft.com/office/drawing/2014/main" id="{4E6A2636-862B-9858-A512-1AAE609A20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4" name="Star: 5 Points 3941">
                    <a:hlinkClick r:id="rId23"/>
                    <a:extLst>
                      <a:ext uri="{FF2B5EF4-FFF2-40B4-BE49-F238E27FC236}">
                        <a16:creationId xmlns:a16="http://schemas.microsoft.com/office/drawing/2014/main" id="{F16EB87A-746E-B504-83FD-F6AA45EA05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5" name="Star: 5 Points 3942">
                    <a:hlinkClick r:id="rId24"/>
                    <a:extLst>
                      <a:ext uri="{FF2B5EF4-FFF2-40B4-BE49-F238E27FC236}">
                        <a16:creationId xmlns:a16="http://schemas.microsoft.com/office/drawing/2014/main" id="{710F6AF9-C282-C5A5-DFE8-A12F15494C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2" name="organ group - penis">
              <a:extLst>
                <a:ext uri="{FF2B5EF4-FFF2-40B4-BE49-F238E27FC236}">
                  <a16:creationId xmlns:a16="http://schemas.microsoft.com/office/drawing/2014/main" id="{4BD01FB9-2B67-DBF9-40A4-A5D4EC10EF4B}"/>
                </a:ext>
              </a:extLst>
            </p:cNvPr>
            <p:cNvGrpSpPr/>
            <p:nvPr/>
          </p:nvGrpSpPr>
          <p:grpSpPr>
            <a:xfrm>
              <a:off x="38263246" y="20395084"/>
              <a:ext cx="1440000" cy="813126"/>
              <a:chOff x="37120251" y="20395084"/>
              <a:chExt cx="1440000" cy="813126"/>
            </a:xfrm>
          </p:grpSpPr>
          <p:sp>
            <p:nvSpPr>
              <p:cNvPr id="1241" name="organ - penis">
                <a:extLst>
                  <a:ext uri="{FF2B5EF4-FFF2-40B4-BE49-F238E27FC236}">
                    <a16:creationId xmlns:a16="http://schemas.microsoft.com/office/drawing/2014/main" id="{7A68DDC4-5E2C-3CDF-B43F-87649E40432B}"/>
                  </a:ext>
                </a:extLst>
              </p:cNvPr>
              <p:cNvSpPr txBox="1"/>
              <p:nvPr/>
            </p:nvSpPr>
            <p:spPr>
              <a:xfrm>
                <a:off x="37120251" y="20395084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9" name="FTU - vas deferens">
                <a:extLst>
                  <a:ext uri="{FF2B5EF4-FFF2-40B4-BE49-F238E27FC236}">
                    <a16:creationId xmlns:a16="http://schemas.microsoft.com/office/drawing/2014/main" id="{710A5F93-F972-428E-A088-E79D1F26EB2B}"/>
                  </a:ext>
                </a:extLst>
              </p:cNvPr>
              <p:cNvGrpSpPr/>
              <p:nvPr/>
            </p:nvGrpSpPr>
            <p:grpSpPr>
              <a:xfrm>
                <a:off x="37120251" y="20492186"/>
                <a:ext cx="1440000" cy="216000"/>
                <a:chOff x="37120251" y="20492186"/>
                <a:chExt cx="1440000" cy="216000"/>
              </a:xfrm>
            </p:grpSpPr>
            <p:sp>
              <p:nvSpPr>
                <p:cNvPr id="1276" name="FTU - vas deferens">
                  <a:extLst>
                    <a:ext uri="{FF2B5EF4-FFF2-40B4-BE49-F238E27FC236}">
                      <a16:creationId xmlns:a16="http://schemas.microsoft.com/office/drawing/2014/main" id="{7E0A53FB-E8B2-5523-0053-B6DA41EF9C75}"/>
                    </a:ext>
                  </a:extLst>
                </p:cNvPr>
                <p:cNvSpPr txBox="1"/>
                <p:nvPr/>
              </p:nvSpPr>
              <p:spPr>
                <a:xfrm>
                  <a:off x="37120251" y="204921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77" name="dock">
                  <a:extLst>
                    <a:ext uri="{FF2B5EF4-FFF2-40B4-BE49-F238E27FC236}">
                      <a16:creationId xmlns:a16="http://schemas.microsoft.com/office/drawing/2014/main" id="{C2378796-AA7A-17B6-901D-2759E495CADE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5087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2" name="Text Box 3086">
                    <a:extLst>
                      <a:ext uri="{FF2B5EF4-FFF2-40B4-BE49-F238E27FC236}">
                        <a16:creationId xmlns:a16="http://schemas.microsoft.com/office/drawing/2014/main" id="{CCD16F3D-3FBB-8BC4-0B88-EAB0CEB134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3" name="Text Box 3086">
                    <a:extLst>
                      <a:ext uri="{FF2B5EF4-FFF2-40B4-BE49-F238E27FC236}">
                        <a16:creationId xmlns:a16="http://schemas.microsoft.com/office/drawing/2014/main" id="{BBBF93A1-CDB0-B684-0844-CA096F44B1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4" name="Text Box 3086">
                    <a:extLst>
                      <a:ext uri="{FF2B5EF4-FFF2-40B4-BE49-F238E27FC236}">
                        <a16:creationId xmlns:a16="http://schemas.microsoft.com/office/drawing/2014/main" id="{D2869577-9E35-80CD-B606-E36B27573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78" name="link">
                  <a:extLst>
                    <a:ext uri="{FF2B5EF4-FFF2-40B4-BE49-F238E27FC236}">
                      <a16:creationId xmlns:a16="http://schemas.microsoft.com/office/drawing/2014/main" id="{79E6D167-63B5-98D2-7F79-FCC14C758F86}"/>
                    </a:ext>
                  </a:extLst>
                </p:cNvPr>
                <p:cNvGrpSpPr/>
                <p:nvPr/>
              </p:nvGrpSpPr>
              <p:grpSpPr>
                <a:xfrm>
                  <a:off x="37664493" y="206154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9" name="Star: 5 Points 3924">
                    <a:hlinkClick r:id="rId25"/>
                    <a:extLst>
                      <a:ext uri="{FF2B5EF4-FFF2-40B4-BE49-F238E27FC236}">
                        <a16:creationId xmlns:a16="http://schemas.microsoft.com/office/drawing/2014/main" id="{F9DC4365-36B9-45B8-92EA-7E3F9D2939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0" name="Star: 5 Points 3925">
                    <a:hlinkClick r:id="rId26"/>
                    <a:extLst>
                      <a:ext uri="{FF2B5EF4-FFF2-40B4-BE49-F238E27FC236}">
                        <a16:creationId xmlns:a16="http://schemas.microsoft.com/office/drawing/2014/main" id="{09EE0985-3027-1462-FDE0-FB22D833CB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1" name="Star: 5 Points 3926">
                    <a:hlinkClick r:id="rId24"/>
                    <a:extLst>
                      <a:ext uri="{FF2B5EF4-FFF2-40B4-BE49-F238E27FC236}">
                        <a16:creationId xmlns:a16="http://schemas.microsoft.com/office/drawing/2014/main" id="{55AB2250-D901-8755-6464-FE987E1E4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0" name="FTU - ampulla of vas deferens">
                <a:extLst>
                  <a:ext uri="{FF2B5EF4-FFF2-40B4-BE49-F238E27FC236}">
                    <a16:creationId xmlns:a16="http://schemas.microsoft.com/office/drawing/2014/main" id="{11D3343A-3A84-9898-BE9D-6160885844B9}"/>
                  </a:ext>
                </a:extLst>
              </p:cNvPr>
              <p:cNvGrpSpPr/>
              <p:nvPr/>
            </p:nvGrpSpPr>
            <p:grpSpPr>
              <a:xfrm>
                <a:off x="37120251" y="20721890"/>
                <a:ext cx="1440000" cy="216000"/>
                <a:chOff x="37120251" y="20721890"/>
                <a:chExt cx="1440000" cy="216000"/>
              </a:xfrm>
            </p:grpSpPr>
            <p:sp>
              <p:nvSpPr>
                <p:cNvPr id="1267" name="FTU - ampulla of vas deferens">
                  <a:extLst>
                    <a:ext uri="{FF2B5EF4-FFF2-40B4-BE49-F238E27FC236}">
                      <a16:creationId xmlns:a16="http://schemas.microsoft.com/office/drawing/2014/main" id="{B0D32507-301E-E66A-2A3E-ACA582E08E87}"/>
                    </a:ext>
                  </a:extLst>
                </p:cNvPr>
                <p:cNvSpPr txBox="1"/>
                <p:nvPr/>
              </p:nvSpPr>
              <p:spPr>
                <a:xfrm>
                  <a:off x="37120251" y="207218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8" name="dock">
                  <a:extLst>
                    <a:ext uri="{FF2B5EF4-FFF2-40B4-BE49-F238E27FC236}">
                      <a16:creationId xmlns:a16="http://schemas.microsoft.com/office/drawing/2014/main" id="{305290D1-9EBB-DA87-80F2-28054B86665D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7384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73" name="Text Box 3086">
                    <a:extLst>
                      <a:ext uri="{FF2B5EF4-FFF2-40B4-BE49-F238E27FC236}">
                        <a16:creationId xmlns:a16="http://schemas.microsoft.com/office/drawing/2014/main" id="{9FC67316-1901-3969-3AA8-7444A0465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4" name="Text Box 3086">
                    <a:extLst>
                      <a:ext uri="{FF2B5EF4-FFF2-40B4-BE49-F238E27FC236}">
                        <a16:creationId xmlns:a16="http://schemas.microsoft.com/office/drawing/2014/main" id="{B2E9AEF8-4000-D904-2EF7-082E9E2C5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5" name="Text Box 3086">
                    <a:extLst>
                      <a:ext uri="{FF2B5EF4-FFF2-40B4-BE49-F238E27FC236}">
                        <a16:creationId xmlns:a16="http://schemas.microsoft.com/office/drawing/2014/main" id="{EDF02D18-DC47-4B28-2D4B-D6E9F01A71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69" name="link">
                  <a:extLst>
                    <a:ext uri="{FF2B5EF4-FFF2-40B4-BE49-F238E27FC236}">
                      <a16:creationId xmlns:a16="http://schemas.microsoft.com/office/drawing/2014/main" id="{79DFCE3E-392A-A570-C104-D02D092C7FC4}"/>
                    </a:ext>
                  </a:extLst>
                </p:cNvPr>
                <p:cNvGrpSpPr/>
                <p:nvPr/>
              </p:nvGrpSpPr>
              <p:grpSpPr>
                <a:xfrm>
                  <a:off x="37664493" y="208451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0" name="Star: 5 Points 3908">
                    <a:hlinkClick r:id="rId25"/>
                    <a:extLst>
                      <a:ext uri="{FF2B5EF4-FFF2-40B4-BE49-F238E27FC236}">
                        <a16:creationId xmlns:a16="http://schemas.microsoft.com/office/drawing/2014/main" id="{B56AC898-1411-697B-033C-658FDCE1AE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1" name="Star: 5 Points 3909">
                    <a:hlinkClick r:id="rId26"/>
                    <a:extLst>
                      <a:ext uri="{FF2B5EF4-FFF2-40B4-BE49-F238E27FC236}">
                        <a16:creationId xmlns:a16="http://schemas.microsoft.com/office/drawing/2014/main" id="{E2334AA5-81BC-65F9-72CA-1BE1FDE733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2" name="Star: 5 Points 3910">
                    <a:hlinkClick r:id="rId24"/>
                    <a:extLst>
                      <a:ext uri="{FF2B5EF4-FFF2-40B4-BE49-F238E27FC236}">
                        <a16:creationId xmlns:a16="http://schemas.microsoft.com/office/drawing/2014/main" id="{10C827CF-C1C3-736E-7FB1-DE70D0990F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1" name="FTU - penile urethra">
                <a:extLst>
                  <a:ext uri="{FF2B5EF4-FFF2-40B4-BE49-F238E27FC236}">
                    <a16:creationId xmlns:a16="http://schemas.microsoft.com/office/drawing/2014/main" id="{052B34F5-FCA9-7D08-EEEA-B15C220DBA8D}"/>
                  </a:ext>
                </a:extLst>
              </p:cNvPr>
              <p:cNvGrpSpPr/>
              <p:nvPr/>
            </p:nvGrpSpPr>
            <p:grpSpPr>
              <a:xfrm>
                <a:off x="37120251" y="20951594"/>
                <a:ext cx="1440000" cy="216000"/>
                <a:chOff x="37120251" y="20951594"/>
                <a:chExt cx="1440000" cy="216000"/>
              </a:xfrm>
            </p:grpSpPr>
            <p:sp>
              <p:nvSpPr>
                <p:cNvPr id="1252" name="FTU - penile urethra">
                  <a:extLst>
                    <a:ext uri="{FF2B5EF4-FFF2-40B4-BE49-F238E27FC236}">
                      <a16:creationId xmlns:a16="http://schemas.microsoft.com/office/drawing/2014/main" id="{F5BE6ED4-75FC-A547-8680-CEE6E57CAE00}"/>
                    </a:ext>
                  </a:extLst>
                </p:cNvPr>
                <p:cNvSpPr txBox="1"/>
                <p:nvPr/>
              </p:nvSpPr>
              <p:spPr>
                <a:xfrm>
                  <a:off x="37120251" y="2095159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Penile urethra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1" name="dock">
                  <a:extLst>
                    <a:ext uri="{FF2B5EF4-FFF2-40B4-BE49-F238E27FC236}">
                      <a16:creationId xmlns:a16="http://schemas.microsoft.com/office/drawing/2014/main" id="{7D96BA94-F275-8285-C354-BC82C66F2435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96817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64" name="Text Box 3086">
                    <a:extLst>
                      <a:ext uri="{FF2B5EF4-FFF2-40B4-BE49-F238E27FC236}">
                        <a16:creationId xmlns:a16="http://schemas.microsoft.com/office/drawing/2014/main" id="{3ADC539A-0A7B-F56E-CBD4-F33D32AD9C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5" name="Text Box 3086">
                    <a:extLst>
                      <a:ext uri="{FF2B5EF4-FFF2-40B4-BE49-F238E27FC236}">
                        <a16:creationId xmlns:a16="http://schemas.microsoft.com/office/drawing/2014/main" id="{CEE37EC9-BE90-C763-6BE9-CF33FC7FF4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6" name="Text Box 3086">
                    <a:extLst>
                      <a:ext uri="{FF2B5EF4-FFF2-40B4-BE49-F238E27FC236}">
                        <a16:creationId xmlns:a16="http://schemas.microsoft.com/office/drawing/2014/main" id="{1C504DF9-3351-8B04-0E77-B0BE1791E6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7" name="link">
                  <a:extLst>
                    <a:ext uri="{FF2B5EF4-FFF2-40B4-BE49-F238E27FC236}">
                      <a16:creationId xmlns:a16="http://schemas.microsoft.com/office/drawing/2014/main" id="{3CC16692-F808-0BE8-4D77-BA3DE68618BD}"/>
                    </a:ext>
                  </a:extLst>
                </p:cNvPr>
                <p:cNvGrpSpPr/>
                <p:nvPr/>
              </p:nvGrpSpPr>
              <p:grpSpPr>
                <a:xfrm>
                  <a:off x="37664493" y="2107487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58" name="Star: 5 Points 3892">
                    <a:hlinkClick r:id="rId25"/>
                    <a:extLst>
                      <a:ext uri="{FF2B5EF4-FFF2-40B4-BE49-F238E27FC236}">
                        <a16:creationId xmlns:a16="http://schemas.microsoft.com/office/drawing/2014/main" id="{CDDBE442-BD3B-C600-5A91-3BD391A8FB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9" name="Star: 5 Points 3893">
                    <a:hlinkClick r:id="rId26"/>
                    <a:extLst>
                      <a:ext uri="{FF2B5EF4-FFF2-40B4-BE49-F238E27FC236}">
                        <a16:creationId xmlns:a16="http://schemas.microsoft.com/office/drawing/2014/main" id="{C9CD0B42-AD69-28F6-1E63-63B35B0172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0" name="Star: 5 Points 3894">
                    <a:hlinkClick r:id="rId24"/>
                    <a:extLst>
                      <a:ext uri="{FF2B5EF4-FFF2-40B4-BE49-F238E27FC236}">
                        <a16:creationId xmlns:a16="http://schemas.microsoft.com/office/drawing/2014/main" id="{DE515E2B-8D9D-D929-B349-2ACB2DCC0D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6" name="organ group - fallopian tube">
              <a:extLst>
                <a:ext uri="{FF2B5EF4-FFF2-40B4-BE49-F238E27FC236}">
                  <a16:creationId xmlns:a16="http://schemas.microsoft.com/office/drawing/2014/main" id="{C644C624-071A-EA73-8897-89F20952E5CC}"/>
                </a:ext>
              </a:extLst>
            </p:cNvPr>
            <p:cNvGrpSpPr/>
            <p:nvPr/>
          </p:nvGrpSpPr>
          <p:grpSpPr>
            <a:xfrm>
              <a:off x="40244752" y="19551228"/>
              <a:ext cx="1440000" cy="359367"/>
              <a:chOff x="39101757" y="19551228"/>
              <a:chExt cx="1440000" cy="359367"/>
            </a:xfrm>
          </p:grpSpPr>
          <p:sp>
            <p:nvSpPr>
              <p:cNvPr id="1446" name="organ - fallopian tube">
                <a:extLst>
                  <a:ext uri="{FF2B5EF4-FFF2-40B4-BE49-F238E27FC236}">
                    <a16:creationId xmlns:a16="http://schemas.microsoft.com/office/drawing/2014/main" id="{F7D9834E-7CB2-E353-D249-94C055DE718F}"/>
                  </a:ext>
                </a:extLst>
              </p:cNvPr>
              <p:cNvSpPr txBox="1"/>
              <p:nvPr/>
            </p:nvSpPr>
            <p:spPr>
              <a:xfrm>
                <a:off x="39101757" y="19551228"/>
                <a:ext cx="1440000" cy="35936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5" name="FTU - fallopian tube">
                <a:extLst>
                  <a:ext uri="{FF2B5EF4-FFF2-40B4-BE49-F238E27FC236}">
                    <a16:creationId xmlns:a16="http://schemas.microsoft.com/office/drawing/2014/main" id="{F2E31D13-2DEB-871E-408E-F3815EBFACF4}"/>
                  </a:ext>
                </a:extLst>
              </p:cNvPr>
              <p:cNvGrpSpPr/>
              <p:nvPr/>
            </p:nvGrpSpPr>
            <p:grpSpPr>
              <a:xfrm>
                <a:off x="39101757" y="19660087"/>
                <a:ext cx="1440000" cy="216000"/>
                <a:chOff x="39101757" y="19660087"/>
                <a:chExt cx="1440000" cy="216000"/>
              </a:xfrm>
            </p:grpSpPr>
            <p:sp>
              <p:nvSpPr>
                <p:cNvPr id="1448" name="FTU - fallopian tube">
                  <a:extLst>
                    <a:ext uri="{FF2B5EF4-FFF2-40B4-BE49-F238E27FC236}">
                      <a16:creationId xmlns:a16="http://schemas.microsoft.com/office/drawing/2014/main" id="{1A54E214-471A-6345-7C8A-91F253B26858}"/>
                    </a:ext>
                  </a:extLst>
                </p:cNvPr>
                <p:cNvSpPr txBox="1"/>
                <p:nvPr/>
              </p:nvSpPr>
              <p:spPr>
                <a:xfrm>
                  <a:off x="39101757" y="196600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Fallopian tube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9" name="dock">
                  <a:extLst>
                    <a:ext uri="{FF2B5EF4-FFF2-40B4-BE49-F238E27FC236}">
                      <a16:creationId xmlns:a16="http://schemas.microsoft.com/office/drawing/2014/main" id="{0AB0B300-1998-4A23-9012-E991AFB5661A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196766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54" name="Text Box 3086">
                    <a:extLst>
                      <a:ext uri="{FF2B5EF4-FFF2-40B4-BE49-F238E27FC236}">
                        <a16:creationId xmlns:a16="http://schemas.microsoft.com/office/drawing/2014/main" id="{7DF9C12F-5399-13E4-58D2-D0561D476F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5" name="Text Box 3086">
                    <a:extLst>
                      <a:ext uri="{FF2B5EF4-FFF2-40B4-BE49-F238E27FC236}">
                        <a16:creationId xmlns:a16="http://schemas.microsoft.com/office/drawing/2014/main" id="{455879E0-F67B-69EE-BC11-8808FCD38A3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6" name="Text Box 3086">
                    <a:extLst>
                      <a:ext uri="{FF2B5EF4-FFF2-40B4-BE49-F238E27FC236}">
                        <a16:creationId xmlns:a16="http://schemas.microsoft.com/office/drawing/2014/main" id="{B8C86C3A-B48C-B974-C64A-F6342C7F3A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50" name="link">
                  <a:extLst>
                    <a:ext uri="{FF2B5EF4-FFF2-40B4-BE49-F238E27FC236}">
                      <a16:creationId xmlns:a16="http://schemas.microsoft.com/office/drawing/2014/main" id="{AC938279-D829-3959-372A-008D364F6650}"/>
                    </a:ext>
                  </a:extLst>
                </p:cNvPr>
                <p:cNvGrpSpPr/>
                <p:nvPr/>
              </p:nvGrpSpPr>
              <p:grpSpPr>
                <a:xfrm>
                  <a:off x="39645999" y="197833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51" name="Star: 5 Points 4077">
                    <a:hlinkClick r:id="rId27"/>
                    <a:extLst>
                      <a:ext uri="{FF2B5EF4-FFF2-40B4-BE49-F238E27FC236}">
                        <a16:creationId xmlns:a16="http://schemas.microsoft.com/office/drawing/2014/main" id="{4DDB4F3B-F121-B337-2F30-AFA88C1654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2" name="Star: 5 Points 4078">
                    <a:hlinkClick r:id="rId28"/>
                    <a:extLst>
                      <a:ext uri="{FF2B5EF4-FFF2-40B4-BE49-F238E27FC236}">
                        <a16:creationId xmlns:a16="http://schemas.microsoft.com/office/drawing/2014/main" id="{CCEF482F-4884-2AC8-FD3C-8A7A546EFA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3" name="Star: 5 Points 4079">
                    <a:hlinkClick r:id="rId24"/>
                    <a:extLst>
                      <a:ext uri="{FF2B5EF4-FFF2-40B4-BE49-F238E27FC236}">
                        <a16:creationId xmlns:a16="http://schemas.microsoft.com/office/drawing/2014/main" id="{E17EDC6F-64DB-0DB8-93DD-05A4635999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4" name="organ group - uterus">
              <a:extLst>
                <a:ext uri="{FF2B5EF4-FFF2-40B4-BE49-F238E27FC236}">
                  <a16:creationId xmlns:a16="http://schemas.microsoft.com/office/drawing/2014/main" id="{F8F9631F-5825-E52F-2E0E-9B2B1DFA6D12}"/>
                </a:ext>
              </a:extLst>
            </p:cNvPr>
            <p:cNvGrpSpPr/>
            <p:nvPr/>
          </p:nvGrpSpPr>
          <p:grpSpPr>
            <a:xfrm>
              <a:off x="40244752" y="19981359"/>
              <a:ext cx="1440000" cy="580722"/>
              <a:chOff x="39101757" y="19981359"/>
              <a:chExt cx="1440000" cy="580722"/>
            </a:xfrm>
          </p:grpSpPr>
          <p:sp>
            <p:nvSpPr>
              <p:cNvPr id="1418" name="organ - uterus">
                <a:extLst>
                  <a:ext uri="{FF2B5EF4-FFF2-40B4-BE49-F238E27FC236}">
                    <a16:creationId xmlns:a16="http://schemas.microsoft.com/office/drawing/2014/main" id="{4627A6FC-3064-22F7-8D94-CEE10793D94C}"/>
                  </a:ext>
                </a:extLst>
              </p:cNvPr>
              <p:cNvSpPr txBox="1"/>
              <p:nvPr/>
            </p:nvSpPr>
            <p:spPr>
              <a:xfrm>
                <a:off x="39101757" y="19981359"/>
                <a:ext cx="1440000" cy="5807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2" name="FTU - body of uterus">
                <a:extLst>
                  <a:ext uri="{FF2B5EF4-FFF2-40B4-BE49-F238E27FC236}">
                    <a16:creationId xmlns:a16="http://schemas.microsoft.com/office/drawing/2014/main" id="{9885EA81-8A20-2527-928A-2AE5C9A342FD}"/>
                  </a:ext>
                </a:extLst>
              </p:cNvPr>
              <p:cNvGrpSpPr/>
              <p:nvPr/>
            </p:nvGrpSpPr>
            <p:grpSpPr>
              <a:xfrm>
                <a:off x="39101757" y="20078587"/>
                <a:ext cx="1440000" cy="216000"/>
                <a:chOff x="39101757" y="20078587"/>
                <a:chExt cx="1440000" cy="216000"/>
              </a:xfrm>
            </p:grpSpPr>
            <p:sp>
              <p:nvSpPr>
                <p:cNvPr id="1434" name="FTU - body of uterus">
                  <a:extLst>
                    <a:ext uri="{FF2B5EF4-FFF2-40B4-BE49-F238E27FC236}">
                      <a16:creationId xmlns:a16="http://schemas.microsoft.com/office/drawing/2014/main" id="{99F1A8ED-BEDB-01EB-E462-B8144E62272A}"/>
                    </a:ext>
                  </a:extLst>
                </p:cNvPr>
                <p:cNvSpPr txBox="1"/>
                <p:nvPr/>
              </p:nvSpPr>
              <p:spPr>
                <a:xfrm>
                  <a:off x="39101757" y="200785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Body of uterus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" name="dock">
                  <a:extLst>
                    <a:ext uri="{FF2B5EF4-FFF2-40B4-BE49-F238E27FC236}">
                      <a16:creationId xmlns:a16="http://schemas.microsoft.com/office/drawing/2014/main" id="{C65E1E8D-51D8-99E2-E29F-98DC1163E2D6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0951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43" name="Text Box 3086">
                    <a:extLst>
                      <a:ext uri="{FF2B5EF4-FFF2-40B4-BE49-F238E27FC236}">
                        <a16:creationId xmlns:a16="http://schemas.microsoft.com/office/drawing/2014/main" id="{62407EC9-7F5B-653D-2348-F6A001A3E1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4" name="Text Box 3086">
                    <a:extLst>
                      <a:ext uri="{FF2B5EF4-FFF2-40B4-BE49-F238E27FC236}">
                        <a16:creationId xmlns:a16="http://schemas.microsoft.com/office/drawing/2014/main" id="{3C4944A7-84D1-CD63-F801-75ACCDE8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5" name="Text Box 3086">
                    <a:extLst>
                      <a:ext uri="{FF2B5EF4-FFF2-40B4-BE49-F238E27FC236}">
                        <a16:creationId xmlns:a16="http://schemas.microsoft.com/office/drawing/2014/main" id="{9A2C361E-54EB-63AC-C6B0-85C9C0FE6E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6" name="link">
                  <a:extLst>
                    <a:ext uri="{FF2B5EF4-FFF2-40B4-BE49-F238E27FC236}">
                      <a16:creationId xmlns:a16="http://schemas.microsoft.com/office/drawing/2014/main" id="{69DDFF5A-F1CD-B9E2-7A87-3C90302CD4CF}"/>
                    </a:ext>
                  </a:extLst>
                </p:cNvPr>
                <p:cNvGrpSpPr/>
                <p:nvPr/>
              </p:nvGrpSpPr>
              <p:grpSpPr>
                <a:xfrm>
                  <a:off x="39645999" y="202018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7" name="Star: 5 Points 4061">
                    <a:hlinkClick r:id="rId29"/>
                    <a:extLst>
                      <a:ext uri="{FF2B5EF4-FFF2-40B4-BE49-F238E27FC236}">
                        <a16:creationId xmlns:a16="http://schemas.microsoft.com/office/drawing/2014/main" id="{E75BE532-201A-0291-002E-23F791955C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8" name="Star: 5 Points 4062">
                    <a:hlinkClick r:id="rId30"/>
                    <a:extLst>
                      <a:ext uri="{FF2B5EF4-FFF2-40B4-BE49-F238E27FC236}">
                        <a16:creationId xmlns:a16="http://schemas.microsoft.com/office/drawing/2014/main" id="{58FD7437-1AAB-E370-DF26-958848BACB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" name="Star: 5 Points 4063">
                    <a:hlinkClick r:id="rId24"/>
                    <a:extLst>
                      <a:ext uri="{FF2B5EF4-FFF2-40B4-BE49-F238E27FC236}">
                        <a16:creationId xmlns:a16="http://schemas.microsoft.com/office/drawing/2014/main" id="{C1EEB7F5-1096-3B78-2309-D4FB19C2EB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93" name="FTU - uterine cervix">
                <a:extLst>
                  <a:ext uri="{FF2B5EF4-FFF2-40B4-BE49-F238E27FC236}">
                    <a16:creationId xmlns:a16="http://schemas.microsoft.com/office/drawing/2014/main" id="{F85AE390-0BEA-B6D1-975A-54FE72402BB0}"/>
                  </a:ext>
                </a:extLst>
              </p:cNvPr>
              <p:cNvGrpSpPr/>
              <p:nvPr/>
            </p:nvGrpSpPr>
            <p:grpSpPr>
              <a:xfrm>
                <a:off x="39101757" y="20308291"/>
                <a:ext cx="1440000" cy="216000"/>
                <a:chOff x="39101757" y="20308291"/>
                <a:chExt cx="1440000" cy="216000"/>
              </a:xfrm>
            </p:grpSpPr>
            <p:sp>
              <p:nvSpPr>
                <p:cNvPr id="1422" name="FTU - uterine cervix">
                  <a:extLst>
                    <a:ext uri="{FF2B5EF4-FFF2-40B4-BE49-F238E27FC236}">
                      <a16:creationId xmlns:a16="http://schemas.microsoft.com/office/drawing/2014/main" id="{E3F1035B-0A6C-0FFF-DFA4-24DB93001CDB}"/>
                    </a:ext>
                  </a:extLst>
                </p:cNvPr>
                <p:cNvSpPr txBox="1"/>
                <p:nvPr/>
              </p:nvSpPr>
              <p:spPr>
                <a:xfrm>
                  <a:off x="39101757" y="203082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6088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Uterine cervix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28" name="dock">
                  <a:extLst>
                    <a:ext uri="{FF2B5EF4-FFF2-40B4-BE49-F238E27FC236}">
                      <a16:creationId xmlns:a16="http://schemas.microsoft.com/office/drawing/2014/main" id="{09EDD0E3-CFA4-6F87-8980-04FF2713CED0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3248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31" name="Text Box 3086">
                    <a:extLst>
                      <a:ext uri="{FF2B5EF4-FFF2-40B4-BE49-F238E27FC236}">
                        <a16:creationId xmlns:a16="http://schemas.microsoft.com/office/drawing/2014/main" id="{5B6B785E-F3B5-1618-C0FB-E32B6B0717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2" name="Text Box 3086">
                    <a:extLst>
                      <a:ext uri="{FF2B5EF4-FFF2-40B4-BE49-F238E27FC236}">
                        <a16:creationId xmlns:a16="http://schemas.microsoft.com/office/drawing/2014/main" id="{5A6F1319-CC0D-9520-37C4-D19FF601F6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3" name="Text Box 3086">
                    <a:extLst>
                      <a:ext uri="{FF2B5EF4-FFF2-40B4-BE49-F238E27FC236}">
                        <a16:creationId xmlns:a16="http://schemas.microsoft.com/office/drawing/2014/main" id="{6ABF9026-B5CD-EA87-6B2D-2D4B6E7C33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4" name="link">
                  <a:extLst>
                    <a:ext uri="{FF2B5EF4-FFF2-40B4-BE49-F238E27FC236}">
                      <a16:creationId xmlns:a16="http://schemas.microsoft.com/office/drawing/2014/main" id="{77C1181B-D87B-DA1E-D83B-071606C482F1}"/>
                    </a:ext>
                  </a:extLst>
                </p:cNvPr>
                <p:cNvGrpSpPr/>
                <p:nvPr/>
              </p:nvGrpSpPr>
              <p:grpSpPr>
                <a:xfrm>
                  <a:off x="39645999" y="204315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25" name="Star: 5 Points 4045">
                    <a:hlinkClick r:id="rId29"/>
                    <a:extLst>
                      <a:ext uri="{FF2B5EF4-FFF2-40B4-BE49-F238E27FC236}">
                        <a16:creationId xmlns:a16="http://schemas.microsoft.com/office/drawing/2014/main" id="{EC922A71-E9ED-8412-00E3-2F1A922741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6" name="Star: 5 Points 4046">
                    <a:hlinkClick r:id="rId30"/>
                    <a:extLst>
                      <a:ext uri="{FF2B5EF4-FFF2-40B4-BE49-F238E27FC236}">
                        <a16:creationId xmlns:a16="http://schemas.microsoft.com/office/drawing/2014/main" id="{B876D5BA-71DF-7EA6-2D83-1BA06DAF67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7" name="Star: 5 Points 4047">
                    <a:hlinkClick r:id="rId24"/>
                    <a:extLst>
                      <a:ext uri="{FF2B5EF4-FFF2-40B4-BE49-F238E27FC236}">
                        <a16:creationId xmlns:a16="http://schemas.microsoft.com/office/drawing/2014/main" id="{0F4F8B7E-DE1E-140B-D86A-AF57077C6F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9" name="organ group - vagina">
              <a:extLst>
                <a:ext uri="{FF2B5EF4-FFF2-40B4-BE49-F238E27FC236}">
                  <a16:creationId xmlns:a16="http://schemas.microsoft.com/office/drawing/2014/main" id="{FEEAA9AD-3771-48BE-3B30-40A03936F86D}"/>
                </a:ext>
              </a:extLst>
            </p:cNvPr>
            <p:cNvGrpSpPr/>
            <p:nvPr/>
          </p:nvGrpSpPr>
          <p:grpSpPr>
            <a:xfrm>
              <a:off x="40244752" y="20629565"/>
              <a:ext cx="1440000" cy="593824"/>
              <a:chOff x="39101757" y="20629565"/>
              <a:chExt cx="1440000" cy="593824"/>
            </a:xfrm>
          </p:grpSpPr>
          <p:sp>
            <p:nvSpPr>
              <p:cNvPr id="1391" name="organ - vagina">
                <a:extLst>
                  <a:ext uri="{FF2B5EF4-FFF2-40B4-BE49-F238E27FC236}">
                    <a16:creationId xmlns:a16="http://schemas.microsoft.com/office/drawing/2014/main" id="{0BEC040C-73A6-EF7E-4E5E-0A02D6924F30}"/>
                  </a:ext>
                </a:extLst>
              </p:cNvPr>
              <p:cNvSpPr txBox="1"/>
              <p:nvPr/>
            </p:nvSpPr>
            <p:spPr>
              <a:xfrm>
                <a:off x="39101757" y="20629565"/>
                <a:ext cx="1440000" cy="5938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Vagina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7" name="FTU - upper 2/3 of vagina">
                <a:extLst>
                  <a:ext uri="{FF2B5EF4-FFF2-40B4-BE49-F238E27FC236}">
                    <a16:creationId xmlns:a16="http://schemas.microsoft.com/office/drawing/2014/main" id="{1A9EB83D-3F47-E0FD-50AD-20C6CBCD58EB}"/>
                  </a:ext>
                </a:extLst>
              </p:cNvPr>
              <p:cNvGrpSpPr/>
              <p:nvPr/>
            </p:nvGrpSpPr>
            <p:grpSpPr>
              <a:xfrm>
                <a:off x="39101757" y="20734655"/>
                <a:ext cx="1440000" cy="216000"/>
                <a:chOff x="39101757" y="20734655"/>
                <a:chExt cx="1440000" cy="216000"/>
              </a:xfrm>
            </p:grpSpPr>
            <p:sp>
              <p:nvSpPr>
                <p:cNvPr id="1406" name="FTU - upper 2/3 of vagina">
                  <a:extLst>
                    <a:ext uri="{FF2B5EF4-FFF2-40B4-BE49-F238E27FC236}">
                      <a16:creationId xmlns:a16="http://schemas.microsoft.com/office/drawing/2014/main" id="{F6DD11D1-E92F-9C10-1628-1A0D52C4CE1A}"/>
                    </a:ext>
                  </a:extLst>
                </p:cNvPr>
                <p:cNvSpPr txBox="1"/>
                <p:nvPr/>
              </p:nvSpPr>
              <p:spPr>
                <a:xfrm>
                  <a:off x="39101757" y="2073465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2/3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12" name="dock">
                  <a:extLst>
                    <a:ext uri="{FF2B5EF4-FFF2-40B4-BE49-F238E27FC236}">
                      <a16:creationId xmlns:a16="http://schemas.microsoft.com/office/drawing/2014/main" id="{945D07A8-A8C9-C004-52BA-255313275313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75123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15" name="Text Box 3086">
                    <a:extLst>
                      <a:ext uri="{FF2B5EF4-FFF2-40B4-BE49-F238E27FC236}">
                        <a16:creationId xmlns:a16="http://schemas.microsoft.com/office/drawing/2014/main" id="{DCF8326F-5FBE-F3ED-B9F5-52EB199432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6" name="Text Box 3086">
                    <a:extLst>
                      <a:ext uri="{FF2B5EF4-FFF2-40B4-BE49-F238E27FC236}">
                        <a16:creationId xmlns:a16="http://schemas.microsoft.com/office/drawing/2014/main" id="{6E674832-D39F-B379-CA1F-C6246A942A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7" name="Text Box 3086">
                    <a:extLst>
                      <a:ext uri="{FF2B5EF4-FFF2-40B4-BE49-F238E27FC236}">
                        <a16:creationId xmlns:a16="http://schemas.microsoft.com/office/drawing/2014/main" id="{BB6717AB-DDCB-2C0F-AC20-FF4A11435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08" name="link">
                  <a:extLst>
                    <a:ext uri="{FF2B5EF4-FFF2-40B4-BE49-F238E27FC236}">
                      <a16:creationId xmlns:a16="http://schemas.microsoft.com/office/drawing/2014/main" id="{F74D0E12-99FE-727D-0823-5EAE7B9057B7}"/>
                    </a:ext>
                  </a:extLst>
                </p:cNvPr>
                <p:cNvGrpSpPr/>
                <p:nvPr/>
              </p:nvGrpSpPr>
              <p:grpSpPr>
                <a:xfrm>
                  <a:off x="39645999" y="2085793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09" name="Star: 5 Points 4029">
                    <a:hlinkClick r:id="rId31"/>
                    <a:extLst>
                      <a:ext uri="{FF2B5EF4-FFF2-40B4-BE49-F238E27FC236}">
                        <a16:creationId xmlns:a16="http://schemas.microsoft.com/office/drawing/2014/main" id="{4372BE72-94FC-72A9-419B-B2B11A35CA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0" name="Star: 5 Points 4030">
                    <a:hlinkClick r:id="rId32"/>
                    <a:extLst>
                      <a:ext uri="{FF2B5EF4-FFF2-40B4-BE49-F238E27FC236}">
                        <a16:creationId xmlns:a16="http://schemas.microsoft.com/office/drawing/2014/main" id="{B9B20B5D-26E4-576A-5047-F4B72BD9A2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1" name="Star: 5 Points 4031">
                    <a:hlinkClick r:id="rId24"/>
                    <a:extLst>
                      <a:ext uri="{FF2B5EF4-FFF2-40B4-BE49-F238E27FC236}">
                        <a16:creationId xmlns:a16="http://schemas.microsoft.com/office/drawing/2014/main" id="{D646C9BB-20A6-814B-0498-402B41E9E2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8" name="FTU - lower 1/3 of vagina">
                <a:extLst>
                  <a:ext uri="{FF2B5EF4-FFF2-40B4-BE49-F238E27FC236}">
                    <a16:creationId xmlns:a16="http://schemas.microsoft.com/office/drawing/2014/main" id="{958A03A0-593D-6AB1-5C94-0FE53E82A923}"/>
                  </a:ext>
                </a:extLst>
              </p:cNvPr>
              <p:cNvGrpSpPr/>
              <p:nvPr/>
            </p:nvGrpSpPr>
            <p:grpSpPr>
              <a:xfrm>
                <a:off x="39101757" y="20964359"/>
                <a:ext cx="1440000" cy="216000"/>
                <a:chOff x="39101757" y="20964359"/>
                <a:chExt cx="1440000" cy="216000"/>
              </a:xfrm>
            </p:grpSpPr>
            <p:sp>
              <p:nvSpPr>
                <p:cNvPr id="1394" name="FTU - lower 1/3 of vagina">
                  <a:extLst>
                    <a:ext uri="{FF2B5EF4-FFF2-40B4-BE49-F238E27FC236}">
                      <a16:creationId xmlns:a16="http://schemas.microsoft.com/office/drawing/2014/main" id="{2A083C60-35B5-D547-7A31-9B13983AC2D1}"/>
                    </a:ext>
                  </a:extLst>
                </p:cNvPr>
                <p:cNvSpPr txBox="1"/>
                <p:nvPr/>
              </p:nvSpPr>
              <p:spPr>
                <a:xfrm>
                  <a:off x="39101757" y="2096435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1/3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00" name="dock">
                  <a:extLst>
                    <a:ext uri="{FF2B5EF4-FFF2-40B4-BE49-F238E27FC236}">
                      <a16:creationId xmlns:a16="http://schemas.microsoft.com/office/drawing/2014/main" id="{EA31839E-D201-2811-5975-3C788117C284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98094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03" name="Text Box 3086">
                    <a:extLst>
                      <a:ext uri="{FF2B5EF4-FFF2-40B4-BE49-F238E27FC236}">
                        <a16:creationId xmlns:a16="http://schemas.microsoft.com/office/drawing/2014/main" id="{CC2FCD58-90B6-DE25-2A25-9FF8757F45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4" name="Text Box 3086">
                    <a:extLst>
                      <a:ext uri="{FF2B5EF4-FFF2-40B4-BE49-F238E27FC236}">
                        <a16:creationId xmlns:a16="http://schemas.microsoft.com/office/drawing/2014/main" id="{B9A4D188-595A-1037-7CD5-6DAD230D98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5" name="Text Box 3086">
                    <a:extLst>
                      <a:ext uri="{FF2B5EF4-FFF2-40B4-BE49-F238E27FC236}">
                        <a16:creationId xmlns:a16="http://schemas.microsoft.com/office/drawing/2014/main" id="{4565F2FC-E407-EA26-D546-257D419355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96" name="link">
                  <a:extLst>
                    <a:ext uri="{FF2B5EF4-FFF2-40B4-BE49-F238E27FC236}">
                      <a16:creationId xmlns:a16="http://schemas.microsoft.com/office/drawing/2014/main" id="{6CBF53A6-373F-33AD-19BA-6DFB152BB10C}"/>
                    </a:ext>
                  </a:extLst>
                </p:cNvPr>
                <p:cNvGrpSpPr/>
                <p:nvPr/>
              </p:nvGrpSpPr>
              <p:grpSpPr>
                <a:xfrm>
                  <a:off x="39645999" y="2108764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97" name="Star: 5 Points 4013">
                    <a:hlinkClick r:id="rId31"/>
                    <a:extLst>
                      <a:ext uri="{FF2B5EF4-FFF2-40B4-BE49-F238E27FC236}">
                        <a16:creationId xmlns:a16="http://schemas.microsoft.com/office/drawing/2014/main" id="{DCE2ECF2-B907-95B3-E29C-90F99251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8" name="Star: 5 Points 4014">
                    <a:hlinkClick r:id="rId32"/>
                    <a:extLst>
                      <a:ext uri="{FF2B5EF4-FFF2-40B4-BE49-F238E27FC236}">
                        <a16:creationId xmlns:a16="http://schemas.microsoft.com/office/drawing/2014/main" id="{78602F1F-F8A9-1E18-57FA-33792A472A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9" name="Star: 5 Points 4015">
                    <a:hlinkClick r:id="rId24"/>
                    <a:extLst>
                      <a:ext uri="{FF2B5EF4-FFF2-40B4-BE49-F238E27FC236}">
                        <a16:creationId xmlns:a16="http://schemas.microsoft.com/office/drawing/2014/main" id="{5691498A-4B36-DC54-F8F5-C0A6AD7402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9" name="organ group - breasts">
              <a:extLst>
                <a:ext uri="{FF2B5EF4-FFF2-40B4-BE49-F238E27FC236}">
                  <a16:creationId xmlns:a16="http://schemas.microsoft.com/office/drawing/2014/main" id="{B4FBBE4F-B4C8-2199-A116-04A7303B3B8C}"/>
                </a:ext>
              </a:extLst>
            </p:cNvPr>
            <p:cNvGrpSpPr/>
            <p:nvPr/>
          </p:nvGrpSpPr>
          <p:grpSpPr>
            <a:xfrm>
              <a:off x="38263597" y="11816181"/>
              <a:ext cx="3420000" cy="700527"/>
              <a:chOff x="37120602" y="11816181"/>
              <a:chExt cx="3420000" cy="700527"/>
            </a:xfrm>
          </p:grpSpPr>
          <p:sp>
            <p:nvSpPr>
              <p:cNvPr id="1458" name="organ - breasts">
                <a:extLst>
                  <a:ext uri="{FF2B5EF4-FFF2-40B4-BE49-F238E27FC236}">
                    <a16:creationId xmlns:a16="http://schemas.microsoft.com/office/drawing/2014/main" id="{F08C6C74-F391-4A64-706E-EAA2508FFAAB}"/>
                  </a:ext>
                </a:extLst>
              </p:cNvPr>
              <p:cNvSpPr txBox="1"/>
              <p:nvPr/>
            </p:nvSpPr>
            <p:spPr>
              <a:xfrm>
                <a:off x="37120602" y="11816181"/>
                <a:ext cx="3420000" cy="7005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Breasts</a:t>
                </a:r>
              </a:p>
            </p:txBody>
          </p:sp>
          <p:grpSp>
            <p:nvGrpSpPr>
              <p:cNvPr id="1497" name="FTU - female breasts">
                <a:extLst>
                  <a:ext uri="{FF2B5EF4-FFF2-40B4-BE49-F238E27FC236}">
                    <a16:creationId xmlns:a16="http://schemas.microsoft.com/office/drawing/2014/main" id="{53C32927-0ED8-6CD6-6C4A-6A1519E02959}"/>
                  </a:ext>
                </a:extLst>
              </p:cNvPr>
              <p:cNvGrpSpPr/>
              <p:nvPr/>
            </p:nvGrpSpPr>
            <p:grpSpPr>
              <a:xfrm>
                <a:off x="39096426" y="12008599"/>
                <a:ext cx="1440000" cy="216000"/>
                <a:chOff x="39096426" y="12008599"/>
                <a:chExt cx="1440000" cy="216000"/>
              </a:xfrm>
            </p:grpSpPr>
            <p:sp>
              <p:nvSpPr>
                <p:cNvPr id="1470" name="FTU - female breasts">
                  <a:extLst>
                    <a:ext uri="{FF2B5EF4-FFF2-40B4-BE49-F238E27FC236}">
                      <a16:creationId xmlns:a16="http://schemas.microsoft.com/office/drawing/2014/main" id="{8C5D71B0-932A-509A-BE2B-BE2FE1AE3BDA}"/>
                    </a:ext>
                  </a:extLst>
                </p:cNvPr>
                <p:cNvSpPr txBox="1"/>
                <p:nvPr/>
              </p:nvSpPr>
              <p:spPr>
                <a:xfrm>
                  <a:off x="39096426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71" name="link">
                  <a:extLst>
                    <a:ext uri="{FF2B5EF4-FFF2-40B4-BE49-F238E27FC236}">
                      <a16:creationId xmlns:a16="http://schemas.microsoft.com/office/drawing/2014/main" id="{2DB97036-BB0A-6D45-D525-A5D0C5E309A4}"/>
                    </a:ext>
                  </a:extLst>
                </p:cNvPr>
                <p:cNvGrpSpPr/>
                <p:nvPr/>
              </p:nvGrpSpPr>
              <p:grpSpPr>
                <a:xfrm>
                  <a:off x="39638359" y="12132181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76" name="Star: 5 Points 3446">
                    <a:hlinkClick r:id="rId33"/>
                    <a:extLst>
                      <a:ext uri="{FF2B5EF4-FFF2-40B4-BE49-F238E27FC236}">
                        <a16:creationId xmlns:a16="http://schemas.microsoft.com/office/drawing/2014/main" id="{544227E1-AB50-12B3-76B1-D1B87F1B68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7" name="Star: 5 Points 3447">
                    <a:hlinkClick r:id="rId34"/>
                    <a:extLst>
                      <a:ext uri="{FF2B5EF4-FFF2-40B4-BE49-F238E27FC236}">
                        <a16:creationId xmlns:a16="http://schemas.microsoft.com/office/drawing/2014/main" id="{36F922F4-FC28-5EC2-46A1-8D47F02AE2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8" name="Star: 5 Points 3448">
                    <a:hlinkClick r:id="rId24"/>
                    <a:extLst>
                      <a:ext uri="{FF2B5EF4-FFF2-40B4-BE49-F238E27FC236}">
                        <a16:creationId xmlns:a16="http://schemas.microsoft.com/office/drawing/2014/main" id="{3417CE0A-029F-3A64-8DB9-A7FB86B62A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72" name="dock">
                  <a:extLst>
                    <a:ext uri="{FF2B5EF4-FFF2-40B4-BE49-F238E27FC236}">
                      <a16:creationId xmlns:a16="http://schemas.microsoft.com/office/drawing/2014/main" id="{B282B773-25E8-8F40-D20D-B5397F51DF8F}"/>
                    </a:ext>
                  </a:extLst>
                </p:cNvPr>
                <p:cNvGrpSpPr/>
                <p:nvPr/>
              </p:nvGrpSpPr>
              <p:grpSpPr>
                <a:xfrm>
                  <a:off x="39481810" y="12026650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73" name="Text Box 3086">
                    <a:extLst>
                      <a:ext uri="{FF2B5EF4-FFF2-40B4-BE49-F238E27FC236}">
                        <a16:creationId xmlns:a16="http://schemas.microsoft.com/office/drawing/2014/main" id="{5FC74ACE-F9FF-9EA6-B22D-7B9FAE8744E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4" name="Text Box 3086">
                    <a:extLst>
                      <a:ext uri="{FF2B5EF4-FFF2-40B4-BE49-F238E27FC236}">
                        <a16:creationId xmlns:a16="http://schemas.microsoft.com/office/drawing/2014/main" id="{42EB35FB-8FD5-4653-23FE-D1A84A906BF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5" name="Text Box 3086">
                    <a:extLst>
                      <a:ext uri="{FF2B5EF4-FFF2-40B4-BE49-F238E27FC236}">
                        <a16:creationId xmlns:a16="http://schemas.microsoft.com/office/drawing/2014/main" id="{25FB521F-A6AD-C294-5497-E210438D02F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498" name="FTU - male breasts">
                <a:extLst>
                  <a:ext uri="{FF2B5EF4-FFF2-40B4-BE49-F238E27FC236}">
                    <a16:creationId xmlns:a16="http://schemas.microsoft.com/office/drawing/2014/main" id="{EB9D6DAD-0C6A-718F-DD4F-04A164FACD12}"/>
                  </a:ext>
                </a:extLst>
              </p:cNvPr>
              <p:cNvGrpSpPr/>
              <p:nvPr/>
            </p:nvGrpSpPr>
            <p:grpSpPr>
              <a:xfrm>
                <a:off x="37122340" y="12008599"/>
                <a:ext cx="1440000" cy="216000"/>
                <a:chOff x="37122340" y="12008599"/>
                <a:chExt cx="1440000" cy="216000"/>
              </a:xfrm>
            </p:grpSpPr>
            <p:sp>
              <p:nvSpPr>
                <p:cNvPr id="1461" name="FTU - male breasts">
                  <a:extLst>
                    <a:ext uri="{FF2B5EF4-FFF2-40B4-BE49-F238E27FC236}">
                      <a16:creationId xmlns:a16="http://schemas.microsoft.com/office/drawing/2014/main" id="{422C65E8-8C00-DCE7-3F14-5C32DD3E0A86}"/>
                    </a:ext>
                  </a:extLst>
                </p:cNvPr>
                <p:cNvSpPr txBox="1"/>
                <p:nvPr/>
              </p:nvSpPr>
              <p:spPr>
                <a:xfrm>
                  <a:off x="37122340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2" name="dock">
                  <a:extLst>
                    <a:ext uri="{FF2B5EF4-FFF2-40B4-BE49-F238E27FC236}">
                      <a16:creationId xmlns:a16="http://schemas.microsoft.com/office/drawing/2014/main" id="{A6E173DF-090D-536C-22DA-4943DF5431D3}"/>
                    </a:ext>
                  </a:extLst>
                </p:cNvPr>
                <p:cNvGrpSpPr/>
                <p:nvPr/>
              </p:nvGrpSpPr>
              <p:grpSpPr>
                <a:xfrm>
                  <a:off x="37511921" y="12025509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67" name="Text Box 3086">
                    <a:extLst>
                      <a:ext uri="{FF2B5EF4-FFF2-40B4-BE49-F238E27FC236}">
                        <a16:creationId xmlns:a16="http://schemas.microsoft.com/office/drawing/2014/main" id="{A7264DDE-2614-3DA0-1F30-FFE3234B071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8" name="Text Box 3086">
                    <a:extLst>
                      <a:ext uri="{FF2B5EF4-FFF2-40B4-BE49-F238E27FC236}">
                        <a16:creationId xmlns:a16="http://schemas.microsoft.com/office/drawing/2014/main" id="{5FEC605A-0AE9-3E72-BA13-9C0F5AE2B92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9" name="Text Box 3086">
                    <a:extLst>
                      <a:ext uri="{FF2B5EF4-FFF2-40B4-BE49-F238E27FC236}">
                        <a16:creationId xmlns:a16="http://schemas.microsoft.com/office/drawing/2014/main" id="{738EB835-B15E-10A1-EFCF-A527A693F9B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63" name="link">
                  <a:extLst>
                    <a:ext uri="{FF2B5EF4-FFF2-40B4-BE49-F238E27FC236}">
                      <a16:creationId xmlns:a16="http://schemas.microsoft.com/office/drawing/2014/main" id="{74A4A4F9-7643-E60C-8DCD-2674BE982615}"/>
                    </a:ext>
                  </a:extLst>
                </p:cNvPr>
                <p:cNvGrpSpPr/>
                <p:nvPr/>
              </p:nvGrpSpPr>
              <p:grpSpPr>
                <a:xfrm>
                  <a:off x="37661038" y="12127618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64" name="Star: 5 Points 3468">
                    <a:hlinkClick r:id="rId33"/>
                    <a:extLst>
                      <a:ext uri="{FF2B5EF4-FFF2-40B4-BE49-F238E27FC236}">
                        <a16:creationId xmlns:a16="http://schemas.microsoft.com/office/drawing/2014/main" id="{2FB9B0E6-2B01-A207-3DA3-A4A8834549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5" name="Star: 5 Points 3469">
                    <a:hlinkClick r:id="rId34"/>
                    <a:extLst>
                      <a:ext uri="{FF2B5EF4-FFF2-40B4-BE49-F238E27FC236}">
                        <a16:creationId xmlns:a16="http://schemas.microsoft.com/office/drawing/2014/main" id="{4C9C0DD4-05FB-2AE8-F902-7864EA083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6" name="Star: 5 Points 3470">
                    <a:hlinkClick r:id="rId24"/>
                    <a:extLst>
                      <a:ext uri="{FF2B5EF4-FFF2-40B4-BE49-F238E27FC236}">
                        <a16:creationId xmlns:a16="http://schemas.microsoft.com/office/drawing/2014/main" id="{C4E6795A-0D24-BDB3-97A1-C949125B5A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573" name="organ group - mouth &amp; throat">
              <a:extLst>
                <a:ext uri="{FF2B5EF4-FFF2-40B4-BE49-F238E27FC236}">
                  <a16:creationId xmlns:a16="http://schemas.microsoft.com/office/drawing/2014/main" id="{61997568-7EA8-251E-8BED-C6989A8C3861}"/>
                </a:ext>
              </a:extLst>
            </p:cNvPr>
            <p:cNvGrpSpPr/>
            <p:nvPr/>
          </p:nvGrpSpPr>
          <p:grpSpPr>
            <a:xfrm>
              <a:off x="17974811" y="4794717"/>
              <a:ext cx="1445293" cy="1292982"/>
              <a:chOff x="16831816" y="4794717"/>
              <a:chExt cx="1445293" cy="1292982"/>
            </a:xfrm>
          </p:grpSpPr>
          <p:sp>
            <p:nvSpPr>
              <p:cNvPr id="1514" name="organ - mouth &amp; throat">
                <a:extLst>
                  <a:ext uri="{FF2B5EF4-FFF2-40B4-BE49-F238E27FC236}">
                    <a16:creationId xmlns:a16="http://schemas.microsoft.com/office/drawing/2014/main" id="{BF746238-8C1C-9309-51D3-82D0D46C2C98}"/>
                  </a:ext>
                </a:extLst>
              </p:cNvPr>
              <p:cNvSpPr txBox="1"/>
              <p:nvPr/>
            </p:nvSpPr>
            <p:spPr>
              <a:xfrm>
                <a:off x="16831816" y="4794717"/>
                <a:ext cx="1443600" cy="1292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8" name="FTU - tongue">
                <a:extLst>
                  <a:ext uri="{FF2B5EF4-FFF2-40B4-BE49-F238E27FC236}">
                    <a16:creationId xmlns:a16="http://schemas.microsoft.com/office/drawing/2014/main" id="{0DEF742F-304B-4A74-3472-23FFF62F5B0A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516" name="FTU - tongue">
                  <a:extLst>
                    <a:ext uri="{FF2B5EF4-FFF2-40B4-BE49-F238E27FC236}">
                      <a16:creationId xmlns:a16="http://schemas.microsoft.com/office/drawing/2014/main" id="{98A5684B-081E-56DE-E662-E485C965EBF5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</a:t>
                  </a:r>
                </a:p>
              </p:txBody>
            </p:sp>
            <p:grpSp>
              <p:nvGrpSpPr>
                <p:cNvPr id="1517" name="dock">
                  <a:extLst>
                    <a:ext uri="{FF2B5EF4-FFF2-40B4-BE49-F238E27FC236}">
                      <a16:creationId xmlns:a16="http://schemas.microsoft.com/office/drawing/2014/main" id="{11DED88C-8D56-3087-52C4-F25044002DF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18" name="Text Box 3086">
                    <a:extLst>
                      <a:ext uri="{FF2B5EF4-FFF2-40B4-BE49-F238E27FC236}">
                        <a16:creationId xmlns:a16="http://schemas.microsoft.com/office/drawing/2014/main" id="{CE683914-EBF3-40BC-20BB-137BFE2DCB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9" name="Text Box 3086">
                    <a:extLst>
                      <a:ext uri="{FF2B5EF4-FFF2-40B4-BE49-F238E27FC236}">
                        <a16:creationId xmlns:a16="http://schemas.microsoft.com/office/drawing/2014/main" id="{6F9A1ABE-FBAE-8762-13A2-A5E788A090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0" name="Text Box 3086">
                    <a:extLst>
                      <a:ext uri="{FF2B5EF4-FFF2-40B4-BE49-F238E27FC236}">
                        <a16:creationId xmlns:a16="http://schemas.microsoft.com/office/drawing/2014/main" id="{3A1D4FBB-265A-4C9C-160F-9067BF96D94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8" name="link">
                  <a:extLst>
                    <a:ext uri="{FF2B5EF4-FFF2-40B4-BE49-F238E27FC236}">
                      <a16:creationId xmlns:a16="http://schemas.microsoft.com/office/drawing/2014/main" id="{57F92366-D691-FD70-30FA-8641104382EE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49" name="Star: 5 Points 2730">
                    <a:hlinkClick r:id="rId35"/>
                    <a:extLst>
                      <a:ext uri="{FF2B5EF4-FFF2-40B4-BE49-F238E27FC236}">
                        <a16:creationId xmlns:a16="http://schemas.microsoft.com/office/drawing/2014/main" id="{62F789A8-B131-3EFA-492D-45B4831422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0" name="Star: 5 Points 2731">
                    <a:hlinkClick r:id="rId36"/>
                    <a:extLst>
                      <a:ext uri="{FF2B5EF4-FFF2-40B4-BE49-F238E27FC236}">
                        <a16:creationId xmlns:a16="http://schemas.microsoft.com/office/drawing/2014/main" id="{39EB7ECB-A9B4-B174-383B-773B72B8C3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1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5C13914E-B888-5640-0E7A-3431EF58E3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69" name="FTU - epiglottis">
                <a:extLst>
                  <a:ext uri="{FF2B5EF4-FFF2-40B4-BE49-F238E27FC236}">
                    <a16:creationId xmlns:a16="http://schemas.microsoft.com/office/drawing/2014/main" id="{C9574898-6931-BBA1-400B-C5FA92D49F83}"/>
                  </a:ext>
                </a:extLst>
              </p:cNvPr>
              <p:cNvGrpSpPr/>
              <p:nvPr/>
            </p:nvGrpSpPr>
            <p:grpSpPr>
              <a:xfrm>
                <a:off x="16834697" y="5159627"/>
                <a:ext cx="1440000" cy="216000"/>
                <a:chOff x="16834697" y="5159627"/>
                <a:chExt cx="1440000" cy="216000"/>
              </a:xfrm>
            </p:grpSpPr>
            <p:sp>
              <p:nvSpPr>
                <p:cNvPr id="1522" name="FTU - epiglottis">
                  <a:extLst>
                    <a:ext uri="{FF2B5EF4-FFF2-40B4-BE49-F238E27FC236}">
                      <a16:creationId xmlns:a16="http://schemas.microsoft.com/office/drawing/2014/main" id="{761310A1-7738-0639-ECC8-E66F998388A3}"/>
                    </a:ext>
                  </a:extLst>
                </p:cNvPr>
                <p:cNvSpPr txBox="1"/>
                <p:nvPr/>
              </p:nvSpPr>
              <p:spPr>
                <a:xfrm>
                  <a:off x="16834697" y="515962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524" name="dock">
                  <a:extLst>
                    <a:ext uri="{FF2B5EF4-FFF2-40B4-BE49-F238E27FC236}">
                      <a16:creationId xmlns:a16="http://schemas.microsoft.com/office/drawing/2014/main" id="{3CC8B7F7-D520-A37F-5DCE-9896F239A807}"/>
                    </a:ext>
                  </a:extLst>
                </p:cNvPr>
                <p:cNvGrpSpPr/>
                <p:nvPr/>
              </p:nvGrpSpPr>
              <p:grpSpPr>
                <a:xfrm>
                  <a:off x="17832260" y="5175735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714F2B5-0FF8-E276-E4BA-9A7EC113F4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A4EA347C-3E71-B47B-909C-B40B58940E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234882EB-6FD1-C5CC-6EB4-FC641E4483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2" name="link">
                  <a:extLst>
                    <a:ext uri="{FF2B5EF4-FFF2-40B4-BE49-F238E27FC236}">
                      <a16:creationId xmlns:a16="http://schemas.microsoft.com/office/drawing/2014/main" id="{958BE45E-85A1-67A3-A418-B07C606346DE}"/>
                    </a:ext>
                  </a:extLst>
                </p:cNvPr>
                <p:cNvGrpSpPr/>
                <p:nvPr/>
              </p:nvGrpSpPr>
              <p:grpSpPr>
                <a:xfrm>
                  <a:off x="16923757" y="527747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3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8A15F0E6-EFD1-0FB3-46C0-43B5B4ED34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4" name="Star: 5 Points 2731">
                    <a:hlinkClick r:id="rId39"/>
                    <a:extLst>
                      <a:ext uri="{FF2B5EF4-FFF2-40B4-BE49-F238E27FC236}">
                        <a16:creationId xmlns:a16="http://schemas.microsoft.com/office/drawing/2014/main" id="{9BD4BD2F-4AFE-9F4E-30E1-ED62990F0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5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387B53D9-D197-7F76-F98A-4D510CBBE3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0" name="FTU - parotid glands">
                <a:extLst>
                  <a:ext uri="{FF2B5EF4-FFF2-40B4-BE49-F238E27FC236}">
                    <a16:creationId xmlns:a16="http://schemas.microsoft.com/office/drawing/2014/main" id="{D16F5505-F76E-0075-15FC-002EA7DEC10A}"/>
                  </a:ext>
                </a:extLst>
              </p:cNvPr>
              <p:cNvGrpSpPr/>
              <p:nvPr/>
            </p:nvGrpSpPr>
            <p:grpSpPr>
              <a:xfrm>
                <a:off x="16834697" y="5388818"/>
                <a:ext cx="1440000" cy="216000"/>
                <a:chOff x="16834697" y="5388818"/>
                <a:chExt cx="1440000" cy="216000"/>
              </a:xfrm>
            </p:grpSpPr>
            <p:sp>
              <p:nvSpPr>
                <p:cNvPr id="1531" name="FTU - parotid glands">
                  <a:extLst>
                    <a:ext uri="{FF2B5EF4-FFF2-40B4-BE49-F238E27FC236}">
                      <a16:creationId xmlns:a16="http://schemas.microsoft.com/office/drawing/2014/main" id="{2E726B8B-A059-54C5-88C5-26B63D8BF71C}"/>
                    </a:ext>
                  </a:extLst>
                </p:cNvPr>
                <p:cNvSpPr txBox="1"/>
                <p:nvPr/>
              </p:nvSpPr>
              <p:spPr>
                <a:xfrm>
                  <a:off x="16834697" y="538881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532" name="dock">
                  <a:extLst>
                    <a:ext uri="{FF2B5EF4-FFF2-40B4-BE49-F238E27FC236}">
                      <a16:creationId xmlns:a16="http://schemas.microsoft.com/office/drawing/2014/main" id="{15DA024E-BB2E-09C5-6775-6736098DCA59}"/>
                    </a:ext>
                  </a:extLst>
                </p:cNvPr>
                <p:cNvGrpSpPr/>
                <p:nvPr/>
              </p:nvGrpSpPr>
              <p:grpSpPr>
                <a:xfrm>
                  <a:off x="17832076" y="54053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3" name="Text Box 3086">
                    <a:extLst>
                      <a:ext uri="{FF2B5EF4-FFF2-40B4-BE49-F238E27FC236}">
                        <a16:creationId xmlns:a16="http://schemas.microsoft.com/office/drawing/2014/main" id="{A120521D-2129-C6E6-6EA9-3A8809FA8E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4" name="Text Box 3086">
                    <a:extLst>
                      <a:ext uri="{FF2B5EF4-FFF2-40B4-BE49-F238E27FC236}">
                        <a16:creationId xmlns:a16="http://schemas.microsoft.com/office/drawing/2014/main" id="{9E803817-2B76-2AD0-0D64-D67331BAF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5" name="Text Box 3086">
                    <a:extLst>
                      <a:ext uri="{FF2B5EF4-FFF2-40B4-BE49-F238E27FC236}">
                        <a16:creationId xmlns:a16="http://schemas.microsoft.com/office/drawing/2014/main" id="{FAC606F3-E0E7-3CAF-C4DC-7CD763039B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6" name="link">
                  <a:extLst>
                    <a:ext uri="{FF2B5EF4-FFF2-40B4-BE49-F238E27FC236}">
                      <a16:creationId xmlns:a16="http://schemas.microsoft.com/office/drawing/2014/main" id="{B37404DE-9448-80D6-CAEE-63A050ADEE38}"/>
                    </a:ext>
                  </a:extLst>
                </p:cNvPr>
                <p:cNvGrpSpPr/>
                <p:nvPr/>
              </p:nvGrpSpPr>
              <p:grpSpPr>
                <a:xfrm>
                  <a:off x="16924922" y="549314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7" name="Star: 5 Points 2730">
                    <a:hlinkClick r:id="rId40"/>
                    <a:extLst>
                      <a:ext uri="{FF2B5EF4-FFF2-40B4-BE49-F238E27FC236}">
                        <a16:creationId xmlns:a16="http://schemas.microsoft.com/office/drawing/2014/main" id="{886A9C01-150F-8DA0-5D65-08366B273B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8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B95A9060-5699-613B-F960-C437CAAD21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C9225FC6-6A11-ECB7-853F-FDAF341299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1" name="FTU - submaxilliary glands">
                <a:extLst>
                  <a:ext uri="{FF2B5EF4-FFF2-40B4-BE49-F238E27FC236}">
                    <a16:creationId xmlns:a16="http://schemas.microsoft.com/office/drawing/2014/main" id="{96A3F708-8773-CAEC-C8AF-049BB19D58FD}"/>
                  </a:ext>
                </a:extLst>
              </p:cNvPr>
              <p:cNvGrpSpPr/>
              <p:nvPr/>
            </p:nvGrpSpPr>
            <p:grpSpPr>
              <a:xfrm>
                <a:off x="16832957" y="5618482"/>
                <a:ext cx="1440000" cy="216000"/>
                <a:chOff x="16832957" y="5618482"/>
                <a:chExt cx="1440000" cy="216000"/>
              </a:xfrm>
            </p:grpSpPr>
            <p:sp>
              <p:nvSpPr>
                <p:cNvPr id="1537" name="FTU - submaxilliary glands">
                  <a:extLst>
                    <a:ext uri="{FF2B5EF4-FFF2-40B4-BE49-F238E27FC236}">
                      <a16:creationId xmlns:a16="http://schemas.microsoft.com/office/drawing/2014/main" id="{573F3049-CFD0-4DD4-4160-817657E0C390}"/>
                    </a:ext>
                  </a:extLst>
                </p:cNvPr>
                <p:cNvSpPr txBox="1"/>
                <p:nvPr/>
              </p:nvSpPr>
              <p:spPr>
                <a:xfrm>
                  <a:off x="16832957" y="56184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538" name="dock">
                  <a:extLst>
                    <a:ext uri="{FF2B5EF4-FFF2-40B4-BE49-F238E27FC236}">
                      <a16:creationId xmlns:a16="http://schemas.microsoft.com/office/drawing/2014/main" id="{308C22BB-D27A-D6C8-7CA8-162025A5E776}"/>
                    </a:ext>
                  </a:extLst>
                </p:cNvPr>
                <p:cNvGrpSpPr/>
                <p:nvPr/>
              </p:nvGrpSpPr>
              <p:grpSpPr>
                <a:xfrm>
                  <a:off x="17836642" y="5635063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9" name="Text Box 3086">
                    <a:extLst>
                      <a:ext uri="{FF2B5EF4-FFF2-40B4-BE49-F238E27FC236}">
                        <a16:creationId xmlns:a16="http://schemas.microsoft.com/office/drawing/2014/main" id="{4DD1B41A-3FDE-0F3C-BBAE-82E21A4148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0" name="Text Box 3086">
                    <a:extLst>
                      <a:ext uri="{FF2B5EF4-FFF2-40B4-BE49-F238E27FC236}">
                        <a16:creationId xmlns:a16="http://schemas.microsoft.com/office/drawing/2014/main" id="{87D61A95-229D-F0ED-3636-8EBC539227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1" name="Text Box 3086">
                    <a:extLst>
                      <a:ext uri="{FF2B5EF4-FFF2-40B4-BE49-F238E27FC236}">
                        <a16:creationId xmlns:a16="http://schemas.microsoft.com/office/drawing/2014/main" id="{451D1B17-E8D1-13F4-957C-3E448D4928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" name="link">
                  <a:extLst>
                    <a:ext uri="{FF2B5EF4-FFF2-40B4-BE49-F238E27FC236}">
                      <a16:creationId xmlns:a16="http://schemas.microsoft.com/office/drawing/2014/main" id="{7767088E-430B-E161-3EF2-A33F48354504}"/>
                    </a:ext>
                  </a:extLst>
                </p:cNvPr>
                <p:cNvGrpSpPr/>
                <p:nvPr/>
              </p:nvGrpSpPr>
              <p:grpSpPr>
                <a:xfrm>
                  <a:off x="16934957" y="572885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1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5E711F4F-6FD1-5BB5-CADD-1E24EA57DD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2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D02D243D-438E-E823-C764-792C924231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3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0E3221CF-346E-5163-0EB6-272CF8896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2" name="FTU - sublingual glands">
                <a:extLst>
                  <a:ext uri="{FF2B5EF4-FFF2-40B4-BE49-F238E27FC236}">
                    <a16:creationId xmlns:a16="http://schemas.microsoft.com/office/drawing/2014/main" id="{A3273891-6DAF-E850-6B02-1ADDC70BD63D}"/>
                  </a:ext>
                </a:extLst>
              </p:cNvPr>
              <p:cNvGrpSpPr/>
              <p:nvPr/>
            </p:nvGrpSpPr>
            <p:grpSpPr>
              <a:xfrm>
                <a:off x="16837109" y="5848144"/>
                <a:ext cx="1440000" cy="216000"/>
                <a:chOff x="16837109" y="5848144"/>
                <a:chExt cx="1440000" cy="216000"/>
              </a:xfrm>
            </p:grpSpPr>
            <p:sp>
              <p:nvSpPr>
                <p:cNvPr id="1543" name="FTU - sublingual glands">
                  <a:extLst>
                    <a:ext uri="{FF2B5EF4-FFF2-40B4-BE49-F238E27FC236}">
                      <a16:creationId xmlns:a16="http://schemas.microsoft.com/office/drawing/2014/main" id="{FB23346D-3925-DED0-81EF-EBA244C7CF03}"/>
                    </a:ext>
                  </a:extLst>
                </p:cNvPr>
                <p:cNvSpPr txBox="1"/>
                <p:nvPr/>
              </p:nvSpPr>
              <p:spPr>
                <a:xfrm>
                  <a:off x="16837109" y="584814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544" name="dock">
                  <a:extLst>
                    <a:ext uri="{FF2B5EF4-FFF2-40B4-BE49-F238E27FC236}">
                      <a16:creationId xmlns:a16="http://schemas.microsoft.com/office/drawing/2014/main" id="{09AC07B9-F9B4-224B-B775-CBEE86A10146}"/>
                    </a:ext>
                  </a:extLst>
                </p:cNvPr>
                <p:cNvGrpSpPr/>
                <p:nvPr/>
              </p:nvGrpSpPr>
              <p:grpSpPr>
                <a:xfrm>
                  <a:off x="17834738" y="5864725"/>
                  <a:ext cx="57600" cy="183562"/>
                  <a:chOff x="2970743" y="12247074"/>
                  <a:chExt cx="57600" cy="183562"/>
                </a:xfrm>
              </p:grpSpPr>
              <p:sp>
                <p:nvSpPr>
                  <p:cNvPr id="1545" name="Text Box 3086">
                    <a:extLst>
                      <a:ext uri="{FF2B5EF4-FFF2-40B4-BE49-F238E27FC236}">
                        <a16:creationId xmlns:a16="http://schemas.microsoft.com/office/drawing/2014/main" id="{9CD7D0DE-8A15-BC92-1169-6EBD2B850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6" name="Text Box 3086">
                    <a:extLst>
                      <a:ext uri="{FF2B5EF4-FFF2-40B4-BE49-F238E27FC236}">
                        <a16:creationId xmlns:a16="http://schemas.microsoft.com/office/drawing/2014/main" id="{E9052317-3742-62F1-2570-10AFCFC499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7" name="Text Box 3086">
                    <a:extLst>
                      <a:ext uri="{FF2B5EF4-FFF2-40B4-BE49-F238E27FC236}">
                        <a16:creationId xmlns:a16="http://schemas.microsoft.com/office/drawing/2014/main" id="{C0AF038B-350B-9EA9-F147-4434FDDE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3036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4" name="link">
                  <a:extLst>
                    <a:ext uri="{FF2B5EF4-FFF2-40B4-BE49-F238E27FC236}">
                      <a16:creationId xmlns:a16="http://schemas.microsoft.com/office/drawing/2014/main" id="{86406703-EF38-46C1-4887-3C963EB6AA7E}"/>
                    </a:ext>
                  </a:extLst>
                </p:cNvPr>
                <p:cNvGrpSpPr/>
                <p:nvPr/>
              </p:nvGrpSpPr>
              <p:grpSpPr>
                <a:xfrm>
                  <a:off x="16923442" y="59546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5" name="Star: 5 Points 2730">
                    <a:hlinkClick r:id="rId43"/>
                    <a:extLst>
                      <a:ext uri="{FF2B5EF4-FFF2-40B4-BE49-F238E27FC236}">
                        <a16:creationId xmlns:a16="http://schemas.microsoft.com/office/drawing/2014/main" id="{5ED475D2-5A6D-FCDC-63C3-E9A643E94F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6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D9CE9B48-4806-DF2D-9C5D-5C3B930111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7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46977F3C-F9A4-C31C-7E37-057F23243D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580" name="organ group - pancreaticobiliary sphincter">
              <a:extLst>
                <a:ext uri="{FF2B5EF4-FFF2-40B4-BE49-F238E27FC236}">
                  <a16:creationId xmlns:a16="http://schemas.microsoft.com/office/drawing/2014/main" id="{A83BA8F7-3496-2AB6-3FC9-51D3797CF4D1}"/>
                </a:ext>
              </a:extLst>
            </p:cNvPr>
            <p:cNvGrpSpPr/>
            <p:nvPr/>
          </p:nvGrpSpPr>
          <p:grpSpPr>
            <a:xfrm>
              <a:off x="15321543" y="13590022"/>
              <a:ext cx="4104000" cy="809921"/>
              <a:chOff x="14178548" y="13590022"/>
              <a:chExt cx="4104000" cy="809921"/>
            </a:xfrm>
          </p:grpSpPr>
          <p:sp>
            <p:nvSpPr>
              <p:cNvPr id="2074" name="organ - pancreaticobiliary duct">
                <a:extLst>
                  <a:ext uri="{FF2B5EF4-FFF2-40B4-BE49-F238E27FC236}">
                    <a16:creationId xmlns:a16="http://schemas.microsoft.com/office/drawing/2014/main" id="{E0506744-6024-208A-54A9-53A4A62D7846}"/>
                  </a:ext>
                </a:extLst>
              </p:cNvPr>
              <p:cNvSpPr txBox="1"/>
              <p:nvPr/>
            </p:nvSpPr>
            <p:spPr>
              <a:xfrm>
                <a:off x="14178548" y="13590022"/>
                <a:ext cx="4104000" cy="8099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duct</a:t>
                </a:r>
              </a:p>
            </p:txBody>
          </p:sp>
          <p:grpSp>
            <p:nvGrpSpPr>
              <p:cNvPr id="2573" name="FTU - major duodenal papi">
                <a:extLst>
                  <a:ext uri="{FF2B5EF4-FFF2-40B4-BE49-F238E27FC236}">
                    <a16:creationId xmlns:a16="http://schemas.microsoft.com/office/drawing/2014/main" id="{7FDC05B3-3241-C224-3210-A83EA030EF49}"/>
                  </a:ext>
                </a:extLst>
              </p:cNvPr>
              <p:cNvGrpSpPr/>
              <p:nvPr/>
            </p:nvGrpSpPr>
            <p:grpSpPr>
              <a:xfrm>
                <a:off x="14391513" y="13690451"/>
                <a:ext cx="3888000" cy="216000"/>
                <a:chOff x="14391513" y="13690451"/>
                <a:chExt cx="3888000" cy="216000"/>
              </a:xfrm>
            </p:grpSpPr>
            <p:sp>
              <p:nvSpPr>
                <p:cNvPr id="2075" name="FTU - major duodenal papi">
                  <a:extLst>
                    <a:ext uri="{FF2B5EF4-FFF2-40B4-BE49-F238E27FC236}">
                      <a16:creationId xmlns:a16="http://schemas.microsoft.com/office/drawing/2014/main" id="{60C8ADAE-DFE2-CE7B-2740-13C3C2C78661}"/>
                    </a:ext>
                  </a:extLst>
                </p:cNvPr>
                <p:cNvSpPr txBox="1"/>
                <p:nvPr/>
              </p:nvSpPr>
              <p:spPr>
                <a:xfrm>
                  <a:off x="14391513" y="1369045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duodenal papilla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7" name="block">
                  <a:extLst>
                    <a:ext uri="{FF2B5EF4-FFF2-40B4-BE49-F238E27FC236}">
                      <a16:creationId xmlns:a16="http://schemas.microsoft.com/office/drawing/2014/main" id="{6E1BDE31-225C-B1C6-1483-AA8424FB995D}"/>
                    </a:ext>
                  </a:extLst>
                </p:cNvPr>
                <p:cNvGrpSpPr/>
                <p:nvPr/>
              </p:nvGrpSpPr>
              <p:grpSpPr>
                <a:xfrm>
                  <a:off x="17841683" y="137050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80" name="Text Box 3086">
                    <a:extLst>
                      <a:ext uri="{FF2B5EF4-FFF2-40B4-BE49-F238E27FC236}">
                        <a16:creationId xmlns:a16="http://schemas.microsoft.com/office/drawing/2014/main" id="{2F6035BA-8372-EE64-6E86-CC0CC2999F9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1" name="Text Box 3086">
                    <a:extLst>
                      <a:ext uri="{FF2B5EF4-FFF2-40B4-BE49-F238E27FC236}">
                        <a16:creationId xmlns:a16="http://schemas.microsoft.com/office/drawing/2014/main" id="{EA469342-402A-1525-561D-3303145C6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2" name="Text Box 3086">
                    <a:extLst>
                      <a:ext uri="{FF2B5EF4-FFF2-40B4-BE49-F238E27FC236}">
                        <a16:creationId xmlns:a16="http://schemas.microsoft.com/office/drawing/2014/main" id="{94BB941E-B6B7-E40D-8592-C6AB8C760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83" name="link">
                  <a:extLst>
                    <a:ext uri="{FF2B5EF4-FFF2-40B4-BE49-F238E27FC236}">
                      <a16:creationId xmlns:a16="http://schemas.microsoft.com/office/drawing/2014/main" id="{A4391493-A68C-7CA7-2CC1-844B020BA012}"/>
                    </a:ext>
                  </a:extLst>
                </p:cNvPr>
                <p:cNvGrpSpPr/>
                <p:nvPr/>
              </p:nvGrpSpPr>
              <p:grpSpPr>
                <a:xfrm>
                  <a:off x="14492791" y="13812509"/>
                  <a:ext cx="271971" cy="72000"/>
                  <a:chOff x="1096485" y="4108603"/>
                  <a:chExt cx="271971" cy="72000"/>
                </a:xfrm>
              </p:grpSpPr>
              <p:sp>
                <p:nvSpPr>
                  <p:cNvPr id="2084" name="Star: 5 Points 1768">
                    <a:hlinkClick r:id="rId44"/>
                    <a:extLst>
                      <a:ext uri="{FF2B5EF4-FFF2-40B4-BE49-F238E27FC236}">
                        <a16:creationId xmlns:a16="http://schemas.microsoft.com/office/drawing/2014/main" id="{D2218F6E-AF43-8560-E6EF-258FA90A14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485" y="410860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5" name="Star: 5 Points 1769">
                    <a:hlinkClick r:id="rId28"/>
                    <a:extLst>
                      <a:ext uri="{FF2B5EF4-FFF2-40B4-BE49-F238E27FC236}">
                        <a16:creationId xmlns:a16="http://schemas.microsoft.com/office/drawing/2014/main" id="{FE267EC2-A314-B668-3C63-D9FC60E9BF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471" y="410860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6" name="Star: 5 Points 1770">
                    <a:hlinkClick r:id="rId45"/>
                    <a:extLst>
                      <a:ext uri="{FF2B5EF4-FFF2-40B4-BE49-F238E27FC236}">
                        <a16:creationId xmlns:a16="http://schemas.microsoft.com/office/drawing/2014/main" id="{86BD7557-774D-6183-72CF-769232FC70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456" y="410860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6" name="FTU - ampulla of Vater">
                <a:extLst>
                  <a:ext uri="{FF2B5EF4-FFF2-40B4-BE49-F238E27FC236}">
                    <a16:creationId xmlns:a16="http://schemas.microsoft.com/office/drawing/2014/main" id="{304D6195-67A5-672C-8FFA-9BAD6F2818A2}"/>
                  </a:ext>
                </a:extLst>
              </p:cNvPr>
              <p:cNvGrpSpPr/>
              <p:nvPr/>
            </p:nvGrpSpPr>
            <p:grpSpPr>
              <a:xfrm>
                <a:off x="14389538" y="13919212"/>
                <a:ext cx="3888000" cy="216000"/>
                <a:chOff x="14389538" y="13919212"/>
                <a:chExt cx="3888000" cy="216000"/>
              </a:xfrm>
            </p:grpSpPr>
            <p:sp>
              <p:nvSpPr>
                <p:cNvPr id="2087" name="FTU - ampulla of Vater">
                  <a:extLst>
                    <a:ext uri="{FF2B5EF4-FFF2-40B4-BE49-F238E27FC236}">
                      <a16:creationId xmlns:a16="http://schemas.microsoft.com/office/drawing/2014/main" id="{E9736CFD-8897-FD41-9602-693E290F1431}"/>
                    </a:ext>
                  </a:extLst>
                </p:cNvPr>
                <p:cNvSpPr txBox="1"/>
                <p:nvPr/>
              </p:nvSpPr>
              <p:spPr>
                <a:xfrm>
                  <a:off x="14389538" y="1391921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Vater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89" name="dock">
                  <a:extLst>
                    <a:ext uri="{FF2B5EF4-FFF2-40B4-BE49-F238E27FC236}">
                      <a16:creationId xmlns:a16="http://schemas.microsoft.com/office/drawing/2014/main" id="{F4597247-ABEC-3EE0-8351-C96961409FD7}"/>
                    </a:ext>
                  </a:extLst>
                </p:cNvPr>
                <p:cNvGrpSpPr/>
                <p:nvPr/>
              </p:nvGrpSpPr>
              <p:grpSpPr>
                <a:xfrm>
                  <a:off x="17839708" y="1393384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92" name="Text Box 3086">
                    <a:extLst>
                      <a:ext uri="{FF2B5EF4-FFF2-40B4-BE49-F238E27FC236}">
                        <a16:creationId xmlns:a16="http://schemas.microsoft.com/office/drawing/2014/main" id="{441D9630-8188-67FA-1993-108504168F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3" name="Text Box 3086">
                    <a:extLst>
                      <a:ext uri="{FF2B5EF4-FFF2-40B4-BE49-F238E27FC236}">
                        <a16:creationId xmlns:a16="http://schemas.microsoft.com/office/drawing/2014/main" id="{4C054624-E019-DE9B-48B1-F133FEC699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4" name="Text Box 3086">
                    <a:extLst>
                      <a:ext uri="{FF2B5EF4-FFF2-40B4-BE49-F238E27FC236}">
                        <a16:creationId xmlns:a16="http://schemas.microsoft.com/office/drawing/2014/main" id="{0BFC3E51-E9F5-4307-345F-552B29321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5" name="link">
                  <a:extLst>
                    <a:ext uri="{FF2B5EF4-FFF2-40B4-BE49-F238E27FC236}">
                      <a16:creationId xmlns:a16="http://schemas.microsoft.com/office/drawing/2014/main" id="{FF7EF6A2-97BF-3D2B-A4AE-190BA8CBE365}"/>
                    </a:ext>
                  </a:extLst>
                </p:cNvPr>
                <p:cNvGrpSpPr/>
                <p:nvPr/>
              </p:nvGrpSpPr>
              <p:grpSpPr>
                <a:xfrm>
                  <a:off x="14480349" y="14034268"/>
                  <a:ext cx="271971" cy="72000"/>
                  <a:chOff x="1086018" y="4101601"/>
                  <a:chExt cx="271971" cy="72000"/>
                </a:xfrm>
              </p:grpSpPr>
              <p:sp>
                <p:nvSpPr>
                  <p:cNvPr id="2096" name="Star: 5 Points 1781">
                    <a:hlinkClick r:id="rId46"/>
                    <a:extLst>
                      <a:ext uri="{FF2B5EF4-FFF2-40B4-BE49-F238E27FC236}">
                        <a16:creationId xmlns:a16="http://schemas.microsoft.com/office/drawing/2014/main" id="{0C025EDA-7D92-1322-A363-0B3FF17161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6018" y="41016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7" name="Star: 5 Points 1782">
                    <a:hlinkClick r:id="rId47"/>
                    <a:extLst>
                      <a:ext uri="{FF2B5EF4-FFF2-40B4-BE49-F238E27FC236}">
                        <a16:creationId xmlns:a16="http://schemas.microsoft.com/office/drawing/2014/main" id="{2701DB50-DA07-CE51-07F6-79E7DF9B6B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6004" y="41016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8" name="Star: 5 Points 1783">
                    <a:hlinkClick r:id="rId45"/>
                    <a:extLst>
                      <a:ext uri="{FF2B5EF4-FFF2-40B4-BE49-F238E27FC236}">
                        <a16:creationId xmlns:a16="http://schemas.microsoft.com/office/drawing/2014/main" id="{A54C6D54-2C1D-FC3B-ACD1-7CF4FF0F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989" y="41016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9" name="FTU - pancreaticobiliary sphincter">
                <a:extLst>
                  <a:ext uri="{FF2B5EF4-FFF2-40B4-BE49-F238E27FC236}">
                    <a16:creationId xmlns:a16="http://schemas.microsoft.com/office/drawing/2014/main" id="{6843C642-85D5-171B-34F8-54D5A20D7E26}"/>
                  </a:ext>
                </a:extLst>
              </p:cNvPr>
              <p:cNvGrpSpPr/>
              <p:nvPr/>
            </p:nvGrpSpPr>
            <p:grpSpPr>
              <a:xfrm>
                <a:off x="14391513" y="14147973"/>
                <a:ext cx="3888000" cy="216000"/>
                <a:chOff x="14391513" y="14147973"/>
                <a:chExt cx="3888000" cy="216000"/>
              </a:xfrm>
            </p:grpSpPr>
            <p:sp>
              <p:nvSpPr>
                <p:cNvPr id="2099" name="FTU - pancreaticobiliary sphincter">
                  <a:extLst>
                    <a:ext uri="{FF2B5EF4-FFF2-40B4-BE49-F238E27FC236}">
                      <a16:creationId xmlns:a16="http://schemas.microsoft.com/office/drawing/2014/main" id="{AD7776DB-3108-528C-5E78-0212C44856CA}"/>
                    </a:ext>
                  </a:extLst>
                </p:cNvPr>
                <p:cNvSpPr txBox="1"/>
                <p:nvPr/>
              </p:nvSpPr>
              <p:spPr>
                <a:xfrm>
                  <a:off x="14391513" y="141479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Pancreaticobiliary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01" name="dock">
                  <a:extLst>
                    <a:ext uri="{FF2B5EF4-FFF2-40B4-BE49-F238E27FC236}">
                      <a16:creationId xmlns:a16="http://schemas.microsoft.com/office/drawing/2014/main" id="{50F9B47E-F908-B3DC-547E-30DD83786F6A}"/>
                    </a:ext>
                  </a:extLst>
                </p:cNvPr>
                <p:cNvGrpSpPr/>
                <p:nvPr/>
              </p:nvGrpSpPr>
              <p:grpSpPr>
                <a:xfrm>
                  <a:off x="17841683" y="141626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4" name="Text Box 3086">
                    <a:extLst>
                      <a:ext uri="{FF2B5EF4-FFF2-40B4-BE49-F238E27FC236}">
                        <a16:creationId xmlns:a16="http://schemas.microsoft.com/office/drawing/2014/main" id="{C1E4CA31-0AC0-C4BD-0D80-F37EB219EE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5" name="Text Box 3086">
                    <a:extLst>
                      <a:ext uri="{FF2B5EF4-FFF2-40B4-BE49-F238E27FC236}">
                        <a16:creationId xmlns:a16="http://schemas.microsoft.com/office/drawing/2014/main" id="{96C310E7-5E10-D5EA-9897-6497CEF26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6" name="Text Box 3086">
                    <a:extLst>
                      <a:ext uri="{FF2B5EF4-FFF2-40B4-BE49-F238E27FC236}">
                        <a16:creationId xmlns:a16="http://schemas.microsoft.com/office/drawing/2014/main" id="{5A01B331-7063-316C-4562-1F01AF2445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07" name="link">
                  <a:extLst>
                    <a:ext uri="{FF2B5EF4-FFF2-40B4-BE49-F238E27FC236}">
                      <a16:creationId xmlns:a16="http://schemas.microsoft.com/office/drawing/2014/main" id="{9F374D4D-6DC6-D955-8E66-0476E82AE6E1}"/>
                    </a:ext>
                  </a:extLst>
                </p:cNvPr>
                <p:cNvGrpSpPr/>
                <p:nvPr/>
              </p:nvGrpSpPr>
              <p:grpSpPr>
                <a:xfrm>
                  <a:off x="14481719" y="14262787"/>
                  <a:ext cx="271971" cy="72000"/>
                  <a:chOff x="1085413" y="4101359"/>
                  <a:chExt cx="271971" cy="72000"/>
                </a:xfrm>
              </p:grpSpPr>
              <p:sp>
                <p:nvSpPr>
                  <p:cNvPr id="2108" name="Star: 5 Points 1794">
                    <a:extLst>
                      <a:ext uri="{FF2B5EF4-FFF2-40B4-BE49-F238E27FC236}">
                        <a16:creationId xmlns:a16="http://schemas.microsoft.com/office/drawing/2014/main" id="{52FA7FA5-1BD7-1CCD-3845-5AF0BEA2F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5413" y="41013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09" name="Star: 5 Points 1795">
                    <a:extLst>
                      <a:ext uri="{FF2B5EF4-FFF2-40B4-BE49-F238E27FC236}">
                        <a16:creationId xmlns:a16="http://schemas.microsoft.com/office/drawing/2014/main" id="{18A9EA20-8439-A89B-51D2-B5A69ABF4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5399" y="41013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0" name="Star: 5 Points 1796">
                    <a:hlinkClick r:id="rId45"/>
                    <a:extLst>
                      <a:ext uri="{FF2B5EF4-FFF2-40B4-BE49-F238E27FC236}">
                        <a16:creationId xmlns:a16="http://schemas.microsoft.com/office/drawing/2014/main" id="{90541B02-FBC8-8F49-2CE7-BE3B706E6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384" y="41013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3" name="dock - vascular">
                <a:extLst>
                  <a:ext uri="{FF2B5EF4-FFF2-40B4-BE49-F238E27FC236}">
                    <a16:creationId xmlns:a16="http://schemas.microsoft.com/office/drawing/2014/main" id="{095A1395-4CFB-AE37-42A3-CF1D6E08651E}"/>
                  </a:ext>
                </a:extLst>
              </p:cNvPr>
              <p:cNvGrpSpPr/>
              <p:nvPr/>
            </p:nvGrpSpPr>
            <p:grpSpPr>
              <a:xfrm>
                <a:off x="14192179" y="13690451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44" name="Text Box 3070">
                  <a:extLst>
                    <a:ext uri="{FF2B5EF4-FFF2-40B4-BE49-F238E27FC236}">
                      <a16:creationId xmlns:a16="http://schemas.microsoft.com/office/drawing/2014/main" id="{F3F27190-9CF9-E4D4-F9D0-EAF096FDC6E4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5" name="Text Box 3036">
                  <a:extLst>
                    <a:ext uri="{FF2B5EF4-FFF2-40B4-BE49-F238E27FC236}">
                      <a16:creationId xmlns:a16="http://schemas.microsoft.com/office/drawing/2014/main" id="{32398085-D197-177E-5C6C-086CD24D09C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4" name="organ group - stomach">
              <a:extLst>
                <a:ext uri="{FF2B5EF4-FFF2-40B4-BE49-F238E27FC236}">
                  <a16:creationId xmlns:a16="http://schemas.microsoft.com/office/drawing/2014/main" id="{41CA888B-88C1-33B5-5763-DF8E9C993AC1}"/>
                </a:ext>
              </a:extLst>
            </p:cNvPr>
            <p:cNvGrpSpPr/>
            <p:nvPr/>
          </p:nvGrpSpPr>
          <p:grpSpPr>
            <a:xfrm>
              <a:off x="15319246" y="11880896"/>
              <a:ext cx="4104000" cy="1259796"/>
              <a:chOff x="14176251" y="11880896"/>
              <a:chExt cx="4104000" cy="1259796"/>
            </a:xfrm>
          </p:grpSpPr>
          <p:sp>
            <p:nvSpPr>
              <p:cNvPr id="2111" name="organ - stomach">
                <a:extLst>
                  <a:ext uri="{FF2B5EF4-FFF2-40B4-BE49-F238E27FC236}">
                    <a16:creationId xmlns:a16="http://schemas.microsoft.com/office/drawing/2014/main" id="{0EC41D4F-9209-A39B-DD03-DB651E48BE2A}"/>
                  </a:ext>
                </a:extLst>
              </p:cNvPr>
              <p:cNvSpPr txBox="1"/>
              <p:nvPr/>
            </p:nvSpPr>
            <p:spPr>
              <a:xfrm>
                <a:off x="14176251" y="11880896"/>
                <a:ext cx="4104000" cy="12597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Stomach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3" name="FTU - gastric fundus">
                <a:extLst>
                  <a:ext uri="{FF2B5EF4-FFF2-40B4-BE49-F238E27FC236}">
                    <a16:creationId xmlns:a16="http://schemas.microsoft.com/office/drawing/2014/main" id="{D0E8660E-2F50-71C1-578C-4E966F52D8E0}"/>
                  </a:ext>
                </a:extLst>
              </p:cNvPr>
              <p:cNvGrpSpPr/>
              <p:nvPr/>
            </p:nvGrpSpPr>
            <p:grpSpPr>
              <a:xfrm>
                <a:off x="14389276" y="12206609"/>
                <a:ext cx="3888000" cy="216000"/>
                <a:chOff x="14389276" y="12206609"/>
                <a:chExt cx="3888000" cy="216000"/>
              </a:xfrm>
            </p:grpSpPr>
            <p:sp>
              <p:nvSpPr>
                <p:cNvPr id="2112" name="FTU - gastric fundus">
                  <a:extLst>
                    <a:ext uri="{FF2B5EF4-FFF2-40B4-BE49-F238E27FC236}">
                      <a16:creationId xmlns:a16="http://schemas.microsoft.com/office/drawing/2014/main" id="{4E65DDDB-17B6-6849-E1E1-5AD29D6BBA4E}"/>
                    </a:ext>
                  </a:extLst>
                </p:cNvPr>
                <p:cNvSpPr txBox="1"/>
                <p:nvPr/>
              </p:nvSpPr>
              <p:spPr>
                <a:xfrm>
                  <a:off x="14389276" y="1220660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fundus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4" name="dock">
                  <a:extLst>
                    <a:ext uri="{FF2B5EF4-FFF2-40B4-BE49-F238E27FC236}">
                      <a16:creationId xmlns:a16="http://schemas.microsoft.com/office/drawing/2014/main" id="{24D7C895-2AD1-A7AB-1804-7A3F701221F5}"/>
                    </a:ext>
                  </a:extLst>
                </p:cNvPr>
                <p:cNvGrpSpPr/>
                <p:nvPr/>
              </p:nvGrpSpPr>
              <p:grpSpPr>
                <a:xfrm>
                  <a:off x="17844932" y="12221241"/>
                  <a:ext cx="57600" cy="186737"/>
                  <a:chOff x="2937683" y="12245125"/>
                  <a:chExt cx="57600" cy="186737"/>
                </a:xfrm>
              </p:grpSpPr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7548EF7A-57A7-BD33-6607-E4D357BB6D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18B41D57-C666-1858-E480-B18AFAD869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A1EFEAC9-4502-CC62-3DD3-6A003E9555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0" name="link">
                  <a:extLst>
                    <a:ext uri="{FF2B5EF4-FFF2-40B4-BE49-F238E27FC236}">
                      <a16:creationId xmlns:a16="http://schemas.microsoft.com/office/drawing/2014/main" id="{BE31AD7C-FAC3-92C8-C3B1-03D88E9215B5}"/>
                    </a:ext>
                  </a:extLst>
                </p:cNvPr>
                <p:cNvGrpSpPr/>
                <p:nvPr/>
              </p:nvGrpSpPr>
              <p:grpSpPr>
                <a:xfrm>
                  <a:off x="14476541" y="12325688"/>
                  <a:ext cx="271971" cy="72000"/>
                  <a:chOff x="1126307" y="4104387"/>
                  <a:chExt cx="271971" cy="72000"/>
                </a:xfrm>
              </p:grpSpPr>
              <p:sp>
                <p:nvSpPr>
                  <p:cNvPr id="2121" name="Star: 5 Points 1808">
                    <a:hlinkClick r:id="rId27"/>
                    <a:extLst>
                      <a:ext uri="{FF2B5EF4-FFF2-40B4-BE49-F238E27FC236}">
                        <a16:creationId xmlns:a16="http://schemas.microsoft.com/office/drawing/2014/main" id="{1ED3B77C-BE96-354D-EA42-71FA11577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4387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2" name="Star: 5 Points 1809">
                    <a:hlinkClick r:id="rId28"/>
                    <a:extLst>
                      <a:ext uri="{FF2B5EF4-FFF2-40B4-BE49-F238E27FC236}">
                        <a16:creationId xmlns:a16="http://schemas.microsoft.com/office/drawing/2014/main" id="{1F20D196-1F36-47FF-AF0C-87BECC77C7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4387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1810">
                    <a:hlinkClick r:id="rId45"/>
                    <a:extLst>
                      <a:ext uri="{FF2B5EF4-FFF2-40B4-BE49-F238E27FC236}">
                        <a16:creationId xmlns:a16="http://schemas.microsoft.com/office/drawing/2014/main" id="{B7C81C0E-413A-FDE3-C5F8-39BC1EEF72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4387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8" name="FTU - gastric cardia">
                <a:extLst>
                  <a:ext uri="{FF2B5EF4-FFF2-40B4-BE49-F238E27FC236}">
                    <a16:creationId xmlns:a16="http://schemas.microsoft.com/office/drawing/2014/main" id="{2E577BC6-4027-A8A4-A004-296FB825A4F5}"/>
                  </a:ext>
                </a:extLst>
              </p:cNvPr>
              <p:cNvGrpSpPr/>
              <p:nvPr/>
            </p:nvGrpSpPr>
            <p:grpSpPr>
              <a:xfrm>
                <a:off x="14389276" y="11977848"/>
                <a:ext cx="3888000" cy="216000"/>
                <a:chOff x="14389276" y="11977848"/>
                <a:chExt cx="3888000" cy="216000"/>
              </a:xfrm>
            </p:grpSpPr>
            <p:sp>
              <p:nvSpPr>
                <p:cNvPr id="2124" name="FTU - gastric cardia">
                  <a:extLst>
                    <a:ext uri="{FF2B5EF4-FFF2-40B4-BE49-F238E27FC236}">
                      <a16:creationId xmlns:a16="http://schemas.microsoft.com/office/drawing/2014/main" id="{5C1F7D5D-D0CA-00EE-965C-80B59C4C05C9}"/>
                    </a:ext>
                  </a:extLst>
                </p:cNvPr>
                <p:cNvSpPr txBox="1"/>
                <p:nvPr/>
              </p:nvSpPr>
              <p:spPr>
                <a:xfrm>
                  <a:off x="14389276" y="1197784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cardia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6" name="dock">
                  <a:extLst>
                    <a:ext uri="{FF2B5EF4-FFF2-40B4-BE49-F238E27FC236}">
                      <a16:creationId xmlns:a16="http://schemas.microsoft.com/office/drawing/2014/main" id="{99CD0B19-60BF-A0E7-066C-F631E57880F1}"/>
                    </a:ext>
                  </a:extLst>
                </p:cNvPr>
                <p:cNvGrpSpPr/>
                <p:nvPr/>
              </p:nvGrpSpPr>
              <p:grpSpPr>
                <a:xfrm>
                  <a:off x="17847346" y="11993464"/>
                  <a:ext cx="57600" cy="186737"/>
                  <a:chOff x="2940097" y="12245125"/>
                  <a:chExt cx="57600" cy="186737"/>
                </a:xfrm>
              </p:grpSpPr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04A2E97E-B545-DADC-BCD5-3B1F08D720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58BC2BA1-D91D-B0E8-C241-098FAE34F0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A478B264-1D4F-A948-8CFA-262C6D9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2" name="link">
                  <a:extLst>
                    <a:ext uri="{FF2B5EF4-FFF2-40B4-BE49-F238E27FC236}">
                      <a16:creationId xmlns:a16="http://schemas.microsoft.com/office/drawing/2014/main" id="{AF7BE7B7-A10F-78DC-82A6-915E6D164FDC}"/>
                    </a:ext>
                  </a:extLst>
                </p:cNvPr>
                <p:cNvGrpSpPr/>
                <p:nvPr/>
              </p:nvGrpSpPr>
              <p:grpSpPr>
                <a:xfrm>
                  <a:off x="14482146" y="12101202"/>
                  <a:ext cx="271971" cy="72000"/>
                  <a:chOff x="1131912" y="4108662"/>
                  <a:chExt cx="271971" cy="72000"/>
                </a:xfrm>
              </p:grpSpPr>
              <p:sp>
                <p:nvSpPr>
                  <p:cNvPr id="2133" name="Star: 5 Points 1821">
                    <a:hlinkClick r:id="rId27"/>
                    <a:extLst>
                      <a:ext uri="{FF2B5EF4-FFF2-40B4-BE49-F238E27FC236}">
                        <a16:creationId xmlns:a16="http://schemas.microsoft.com/office/drawing/2014/main" id="{2DADD41B-2EF2-395D-463D-D0CCD358D9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1912" y="4108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4" name="Star: 5 Points 1822">
                    <a:hlinkClick r:id="rId28"/>
                    <a:extLst>
                      <a:ext uri="{FF2B5EF4-FFF2-40B4-BE49-F238E27FC236}">
                        <a16:creationId xmlns:a16="http://schemas.microsoft.com/office/drawing/2014/main" id="{0F7CC59B-FE8E-B0AC-5C76-DCDEE22F07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1898" y="4108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1823">
                    <a:hlinkClick r:id="rId45"/>
                    <a:extLst>
                      <a:ext uri="{FF2B5EF4-FFF2-40B4-BE49-F238E27FC236}">
                        <a16:creationId xmlns:a16="http://schemas.microsoft.com/office/drawing/2014/main" id="{8ECE688A-3965-62F6-EEB4-602298489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1883" y="4108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9" name="FTU - gastric body">
                <a:extLst>
                  <a:ext uri="{FF2B5EF4-FFF2-40B4-BE49-F238E27FC236}">
                    <a16:creationId xmlns:a16="http://schemas.microsoft.com/office/drawing/2014/main" id="{28FA6397-CEBA-F92F-6EC0-59E197834B2E}"/>
                  </a:ext>
                </a:extLst>
              </p:cNvPr>
              <p:cNvGrpSpPr/>
              <p:nvPr/>
            </p:nvGrpSpPr>
            <p:grpSpPr>
              <a:xfrm>
                <a:off x="14389276" y="12435370"/>
                <a:ext cx="3888000" cy="216000"/>
                <a:chOff x="14389276" y="12435370"/>
                <a:chExt cx="3888000" cy="216000"/>
              </a:xfrm>
            </p:grpSpPr>
            <p:sp>
              <p:nvSpPr>
                <p:cNvPr id="2136" name="FTU - gastric body">
                  <a:extLst>
                    <a:ext uri="{FF2B5EF4-FFF2-40B4-BE49-F238E27FC236}">
                      <a16:creationId xmlns:a16="http://schemas.microsoft.com/office/drawing/2014/main" id="{90A47893-0AF6-8077-5DC2-D3F48DBF075E}"/>
                    </a:ext>
                  </a:extLst>
                </p:cNvPr>
                <p:cNvSpPr txBox="1"/>
                <p:nvPr/>
              </p:nvSpPr>
              <p:spPr>
                <a:xfrm>
                  <a:off x="14389276" y="124353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body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8" name="dock">
                  <a:extLst>
                    <a:ext uri="{FF2B5EF4-FFF2-40B4-BE49-F238E27FC236}">
                      <a16:creationId xmlns:a16="http://schemas.microsoft.com/office/drawing/2014/main" id="{CF251B1A-3EEB-5B8C-83E1-F79D2F968972}"/>
                    </a:ext>
                  </a:extLst>
                </p:cNvPr>
                <p:cNvGrpSpPr/>
                <p:nvPr/>
              </p:nvGrpSpPr>
              <p:grpSpPr>
                <a:xfrm>
                  <a:off x="17846384" y="12450002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009EBBCA-4CD7-4FF7-0FBC-7EBD3C5F81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FF0E3027-2E3B-5F45-B011-B64C3961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9C20E5C0-2CF0-6B1E-F7E6-AB8B59694045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4" name="link">
                  <a:extLst>
                    <a:ext uri="{FF2B5EF4-FFF2-40B4-BE49-F238E27FC236}">
                      <a16:creationId xmlns:a16="http://schemas.microsoft.com/office/drawing/2014/main" id="{B7A70206-E0C7-E6C6-BD1D-EF0ED4FCFB85}"/>
                    </a:ext>
                  </a:extLst>
                </p:cNvPr>
                <p:cNvGrpSpPr/>
                <p:nvPr/>
              </p:nvGrpSpPr>
              <p:grpSpPr>
                <a:xfrm>
                  <a:off x="14476541" y="12558397"/>
                  <a:ext cx="271971" cy="72000"/>
                  <a:chOff x="1126307" y="4108335"/>
                  <a:chExt cx="271971" cy="72000"/>
                </a:xfrm>
              </p:grpSpPr>
              <p:sp>
                <p:nvSpPr>
                  <p:cNvPr id="2145" name="Star: 5 Points 1834">
                    <a:hlinkClick r:id="rId27"/>
                    <a:extLst>
                      <a:ext uri="{FF2B5EF4-FFF2-40B4-BE49-F238E27FC236}">
                        <a16:creationId xmlns:a16="http://schemas.microsoft.com/office/drawing/2014/main" id="{4024C06B-2591-7D98-9F8A-9E0436D245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833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6" name="Star: 5 Points 1835">
                    <a:hlinkClick r:id="rId28"/>
                    <a:extLst>
                      <a:ext uri="{FF2B5EF4-FFF2-40B4-BE49-F238E27FC236}">
                        <a16:creationId xmlns:a16="http://schemas.microsoft.com/office/drawing/2014/main" id="{83CFD324-6016-BEFB-D891-85BB591751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833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7" name="Star: 5 Points 1836">
                    <a:hlinkClick r:id="rId45"/>
                    <a:extLst>
                      <a:ext uri="{FF2B5EF4-FFF2-40B4-BE49-F238E27FC236}">
                        <a16:creationId xmlns:a16="http://schemas.microsoft.com/office/drawing/2014/main" id="{E80836D2-7EA0-C366-5E00-46E8F57F0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833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0" name="FTU - pyloric antrum">
                <a:extLst>
                  <a:ext uri="{FF2B5EF4-FFF2-40B4-BE49-F238E27FC236}">
                    <a16:creationId xmlns:a16="http://schemas.microsoft.com/office/drawing/2014/main" id="{FA04E170-23BC-3D54-E3BC-104354754F2D}"/>
                  </a:ext>
                </a:extLst>
              </p:cNvPr>
              <p:cNvGrpSpPr/>
              <p:nvPr/>
            </p:nvGrpSpPr>
            <p:grpSpPr>
              <a:xfrm>
                <a:off x="14389276" y="12664131"/>
                <a:ext cx="3888000" cy="216000"/>
                <a:chOff x="14389276" y="12664131"/>
                <a:chExt cx="3888000" cy="216000"/>
              </a:xfrm>
            </p:grpSpPr>
            <p:sp>
              <p:nvSpPr>
                <p:cNvPr id="2148" name="FTU - pyloric antrum">
                  <a:extLst>
                    <a:ext uri="{FF2B5EF4-FFF2-40B4-BE49-F238E27FC236}">
                      <a16:creationId xmlns:a16="http://schemas.microsoft.com/office/drawing/2014/main" id="{87CD19D9-0B3F-CBA3-4C4F-E849D1A47A64}"/>
                    </a:ext>
                  </a:extLst>
                </p:cNvPr>
                <p:cNvSpPr txBox="1"/>
                <p:nvPr/>
              </p:nvSpPr>
              <p:spPr>
                <a:xfrm>
                  <a:off x="14389276" y="1266413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antrum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50" name="dock">
                  <a:extLst>
                    <a:ext uri="{FF2B5EF4-FFF2-40B4-BE49-F238E27FC236}">
                      <a16:creationId xmlns:a16="http://schemas.microsoft.com/office/drawing/2014/main" id="{171BAF5B-6C6B-4213-FC77-8D35CC5C9356}"/>
                    </a:ext>
                  </a:extLst>
                </p:cNvPr>
                <p:cNvGrpSpPr/>
                <p:nvPr/>
              </p:nvGrpSpPr>
              <p:grpSpPr>
                <a:xfrm>
                  <a:off x="17846384" y="12678763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53" name="Text Box 3086">
                    <a:extLst>
                      <a:ext uri="{FF2B5EF4-FFF2-40B4-BE49-F238E27FC236}">
                        <a16:creationId xmlns:a16="http://schemas.microsoft.com/office/drawing/2014/main" id="{90D0AFD9-4AD8-BB6F-46CC-B1B3B5A9C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4" name="Text Box 3086">
                    <a:extLst>
                      <a:ext uri="{FF2B5EF4-FFF2-40B4-BE49-F238E27FC236}">
                        <a16:creationId xmlns:a16="http://schemas.microsoft.com/office/drawing/2014/main" id="{F964C5ED-CBE0-73FC-3E29-D716A8A654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D21E8631-0FE4-D2DA-5D82-2CDDEE7032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6" name="link">
                  <a:extLst>
                    <a:ext uri="{FF2B5EF4-FFF2-40B4-BE49-F238E27FC236}">
                      <a16:creationId xmlns:a16="http://schemas.microsoft.com/office/drawing/2014/main" id="{EDCC32B5-2849-65CF-AAF6-165745A7F49A}"/>
                    </a:ext>
                  </a:extLst>
                </p:cNvPr>
                <p:cNvGrpSpPr/>
                <p:nvPr/>
              </p:nvGrpSpPr>
              <p:grpSpPr>
                <a:xfrm>
                  <a:off x="14478390" y="12788383"/>
                  <a:ext cx="271971" cy="72000"/>
                  <a:chOff x="1128156" y="4109560"/>
                  <a:chExt cx="271971" cy="72000"/>
                </a:xfrm>
              </p:grpSpPr>
              <p:sp>
                <p:nvSpPr>
                  <p:cNvPr id="2157" name="Star: 5 Points 1847">
                    <a:hlinkClick r:id="rId27"/>
                    <a:extLst>
                      <a:ext uri="{FF2B5EF4-FFF2-40B4-BE49-F238E27FC236}">
                        <a16:creationId xmlns:a16="http://schemas.microsoft.com/office/drawing/2014/main" id="{A3D4D140-2F09-5FE7-B95B-BED01F160C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8156" y="410956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8" name="Star: 5 Points 1848">
                    <a:hlinkClick r:id="rId28"/>
                    <a:extLst>
                      <a:ext uri="{FF2B5EF4-FFF2-40B4-BE49-F238E27FC236}">
                        <a16:creationId xmlns:a16="http://schemas.microsoft.com/office/drawing/2014/main" id="{06045C93-D562-E2EB-4316-5AA0D47DD9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8142" y="410956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9" name="Star: 5 Points 1849">
                    <a:hlinkClick r:id="rId45"/>
                    <a:extLst>
                      <a:ext uri="{FF2B5EF4-FFF2-40B4-BE49-F238E27FC236}">
                        <a16:creationId xmlns:a16="http://schemas.microsoft.com/office/drawing/2014/main" id="{A549AE4C-7589-401D-0E6C-26AA00E708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8127" y="410956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1" name="FTU - pyloric canal">
                <a:extLst>
                  <a:ext uri="{FF2B5EF4-FFF2-40B4-BE49-F238E27FC236}">
                    <a16:creationId xmlns:a16="http://schemas.microsoft.com/office/drawing/2014/main" id="{CBCA6EBE-0361-1728-2E8D-0E01B3356F20}"/>
                  </a:ext>
                </a:extLst>
              </p:cNvPr>
              <p:cNvGrpSpPr/>
              <p:nvPr/>
            </p:nvGrpSpPr>
            <p:grpSpPr>
              <a:xfrm>
                <a:off x="14389276" y="12892882"/>
                <a:ext cx="3888000" cy="216000"/>
                <a:chOff x="14389276" y="12892882"/>
                <a:chExt cx="3888000" cy="216000"/>
              </a:xfrm>
            </p:grpSpPr>
            <p:sp>
              <p:nvSpPr>
                <p:cNvPr id="2160" name="FTU - pyloric canal">
                  <a:extLst>
                    <a:ext uri="{FF2B5EF4-FFF2-40B4-BE49-F238E27FC236}">
                      <a16:creationId xmlns:a16="http://schemas.microsoft.com/office/drawing/2014/main" id="{618A64EA-F4B3-0796-710F-113FCF3C22DD}"/>
                    </a:ext>
                  </a:extLst>
                </p:cNvPr>
                <p:cNvSpPr txBox="1"/>
                <p:nvPr/>
              </p:nvSpPr>
              <p:spPr>
                <a:xfrm>
                  <a:off x="14389276" y="1289288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canal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62" name="dock">
                  <a:extLst>
                    <a:ext uri="{FF2B5EF4-FFF2-40B4-BE49-F238E27FC236}">
                      <a16:creationId xmlns:a16="http://schemas.microsoft.com/office/drawing/2014/main" id="{C240B0F5-2A26-F687-0C86-583A1AD48618}"/>
                    </a:ext>
                  </a:extLst>
                </p:cNvPr>
                <p:cNvGrpSpPr/>
                <p:nvPr/>
              </p:nvGrpSpPr>
              <p:grpSpPr>
                <a:xfrm>
                  <a:off x="17844108" y="12907514"/>
                  <a:ext cx="57600" cy="186737"/>
                  <a:chOff x="2940488" y="12245125"/>
                  <a:chExt cx="57600" cy="186737"/>
                </a:xfrm>
              </p:grpSpPr>
              <p:sp>
                <p:nvSpPr>
                  <p:cNvPr id="2165" name="Text Box 3086">
                    <a:extLst>
                      <a:ext uri="{FF2B5EF4-FFF2-40B4-BE49-F238E27FC236}">
                        <a16:creationId xmlns:a16="http://schemas.microsoft.com/office/drawing/2014/main" id="{495BEA3B-BA2D-5A37-0C02-DC96E4C7BE25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6" name="Text Box 3086">
                    <a:extLst>
                      <a:ext uri="{FF2B5EF4-FFF2-40B4-BE49-F238E27FC236}">
                        <a16:creationId xmlns:a16="http://schemas.microsoft.com/office/drawing/2014/main" id="{63F7780A-C64E-F532-F5F5-D06AD2DE74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7" name="Text Box 3086">
                    <a:extLst>
                      <a:ext uri="{FF2B5EF4-FFF2-40B4-BE49-F238E27FC236}">
                        <a16:creationId xmlns:a16="http://schemas.microsoft.com/office/drawing/2014/main" id="{87056A75-F479-58C6-F255-970864C817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68" name="link">
                  <a:extLst>
                    <a:ext uri="{FF2B5EF4-FFF2-40B4-BE49-F238E27FC236}">
                      <a16:creationId xmlns:a16="http://schemas.microsoft.com/office/drawing/2014/main" id="{A295606F-8BB1-3748-A853-DB89B7447432}"/>
                    </a:ext>
                  </a:extLst>
                </p:cNvPr>
                <p:cNvGrpSpPr/>
                <p:nvPr/>
              </p:nvGrpSpPr>
              <p:grpSpPr>
                <a:xfrm>
                  <a:off x="14483662" y="13010112"/>
                  <a:ext cx="271971" cy="72000"/>
                  <a:chOff x="1139032" y="4102528"/>
                  <a:chExt cx="271971" cy="72000"/>
                </a:xfrm>
              </p:grpSpPr>
              <p:sp>
                <p:nvSpPr>
                  <p:cNvPr id="2169" name="Star: 5 Points 1860">
                    <a:hlinkClick r:id="rId27"/>
                    <a:extLst>
                      <a:ext uri="{FF2B5EF4-FFF2-40B4-BE49-F238E27FC236}">
                        <a16:creationId xmlns:a16="http://schemas.microsoft.com/office/drawing/2014/main" id="{EC881A1E-B8C7-79F0-9BE3-F3D6C8EBEB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9032" y="410252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0" name="Star: 5 Points 1861">
                    <a:hlinkClick r:id="rId28"/>
                    <a:extLst>
                      <a:ext uri="{FF2B5EF4-FFF2-40B4-BE49-F238E27FC236}">
                        <a16:creationId xmlns:a16="http://schemas.microsoft.com/office/drawing/2014/main" id="{06C5BD12-D91C-5AFF-8EAC-66C6D80126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9018" y="410252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1" name="Star: 5 Points 1862">
                    <a:hlinkClick r:id="rId45"/>
                    <a:extLst>
                      <a:ext uri="{FF2B5EF4-FFF2-40B4-BE49-F238E27FC236}">
                        <a16:creationId xmlns:a16="http://schemas.microsoft.com/office/drawing/2014/main" id="{6A78C3D9-6417-D3BD-9C7E-D98C3A6D1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9003" y="410252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6" name="dock - vascular">
                <a:extLst>
                  <a:ext uri="{FF2B5EF4-FFF2-40B4-BE49-F238E27FC236}">
                    <a16:creationId xmlns:a16="http://schemas.microsoft.com/office/drawing/2014/main" id="{70949B3A-CCAE-D16F-D0E6-75CC96AA2E7E}"/>
                  </a:ext>
                </a:extLst>
              </p:cNvPr>
              <p:cNvGrpSpPr/>
              <p:nvPr/>
            </p:nvGrpSpPr>
            <p:grpSpPr>
              <a:xfrm>
                <a:off x="14192179" y="11983068"/>
                <a:ext cx="180000" cy="1129908"/>
                <a:chOff x="14192636" y="11994180"/>
                <a:chExt cx="180000" cy="1129908"/>
              </a:xfrm>
            </p:grpSpPr>
            <p:sp>
              <p:nvSpPr>
                <p:cNvPr id="2547" name="Text Box 3070">
                  <a:extLst>
                    <a:ext uri="{FF2B5EF4-FFF2-40B4-BE49-F238E27FC236}">
                      <a16:creationId xmlns:a16="http://schemas.microsoft.com/office/drawing/2014/main" id="{765837F6-F266-0840-79E6-CE2506E1C80C}"/>
                    </a:ext>
                  </a:extLst>
                </p:cNvPr>
                <p:cNvSpPr txBox="1"/>
                <p:nvPr/>
              </p:nvSpPr>
              <p:spPr>
                <a:xfrm>
                  <a:off x="14192636" y="11994180"/>
                  <a:ext cx="180000" cy="1129908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8" name="Text Box 3036">
                  <a:extLst>
                    <a:ext uri="{FF2B5EF4-FFF2-40B4-BE49-F238E27FC236}">
                      <a16:creationId xmlns:a16="http://schemas.microsoft.com/office/drawing/2014/main" id="{BA64FAAB-B40F-3F73-F3DB-A1E807AEE5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82" name="organ group - gallbladder">
              <a:extLst>
                <a:ext uri="{FF2B5EF4-FFF2-40B4-BE49-F238E27FC236}">
                  <a16:creationId xmlns:a16="http://schemas.microsoft.com/office/drawing/2014/main" id="{70D746BC-5D92-84C5-64FB-C5E11C95608D}"/>
                </a:ext>
              </a:extLst>
            </p:cNvPr>
            <p:cNvGrpSpPr/>
            <p:nvPr/>
          </p:nvGrpSpPr>
          <p:grpSpPr>
            <a:xfrm>
              <a:off x="15320497" y="16211182"/>
              <a:ext cx="4104000" cy="433159"/>
              <a:chOff x="14177502" y="16211182"/>
              <a:chExt cx="4104000" cy="433159"/>
            </a:xfrm>
          </p:grpSpPr>
          <p:sp>
            <p:nvSpPr>
              <p:cNvPr id="2412" name="organ - gallbladder">
                <a:extLst>
                  <a:ext uri="{FF2B5EF4-FFF2-40B4-BE49-F238E27FC236}">
                    <a16:creationId xmlns:a16="http://schemas.microsoft.com/office/drawing/2014/main" id="{9573369D-5341-9961-AB39-0B5461D13EB8}"/>
                  </a:ext>
                </a:extLst>
              </p:cNvPr>
              <p:cNvSpPr txBox="1"/>
              <p:nvPr/>
            </p:nvSpPr>
            <p:spPr>
              <a:xfrm>
                <a:off x="14177502" y="16211182"/>
                <a:ext cx="4104000" cy="4331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Gallbladder</a:t>
                </a:r>
              </a:p>
            </p:txBody>
          </p:sp>
          <p:grpSp>
            <p:nvGrpSpPr>
              <p:cNvPr id="2581" name="FTU - gallbladder">
                <a:extLst>
                  <a:ext uri="{FF2B5EF4-FFF2-40B4-BE49-F238E27FC236}">
                    <a16:creationId xmlns:a16="http://schemas.microsoft.com/office/drawing/2014/main" id="{DAFAA388-CF58-F696-9C42-BC2CA0086B69}"/>
                  </a:ext>
                </a:extLst>
              </p:cNvPr>
              <p:cNvGrpSpPr/>
              <p:nvPr/>
            </p:nvGrpSpPr>
            <p:grpSpPr>
              <a:xfrm>
                <a:off x="14387810" y="16317706"/>
                <a:ext cx="3888000" cy="216000"/>
                <a:chOff x="14387810" y="16317706"/>
                <a:chExt cx="3888000" cy="216000"/>
              </a:xfrm>
            </p:grpSpPr>
            <p:sp>
              <p:nvSpPr>
                <p:cNvPr id="2438" name="FTU - gallbladder">
                  <a:extLst>
                    <a:ext uri="{FF2B5EF4-FFF2-40B4-BE49-F238E27FC236}">
                      <a16:creationId xmlns:a16="http://schemas.microsoft.com/office/drawing/2014/main" id="{D3A6D7D4-3D6B-679D-4EF0-A75CBD2D3E52}"/>
                    </a:ext>
                  </a:extLst>
                </p:cNvPr>
                <p:cNvSpPr txBox="1"/>
                <p:nvPr/>
              </p:nvSpPr>
              <p:spPr>
                <a:xfrm>
                  <a:off x="14387810" y="1631770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33" name="dock">
                  <a:extLst>
                    <a:ext uri="{FF2B5EF4-FFF2-40B4-BE49-F238E27FC236}">
                      <a16:creationId xmlns:a16="http://schemas.microsoft.com/office/drawing/2014/main" id="{5C24F767-ADAF-DB4D-BCCB-3BDAFCD26AAD}"/>
                    </a:ext>
                  </a:extLst>
                </p:cNvPr>
                <p:cNvGrpSpPr/>
                <p:nvPr/>
              </p:nvGrpSpPr>
              <p:grpSpPr>
                <a:xfrm>
                  <a:off x="17845779" y="163333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536" name="Text Box 3086">
                    <a:extLst>
                      <a:ext uri="{FF2B5EF4-FFF2-40B4-BE49-F238E27FC236}">
                        <a16:creationId xmlns:a16="http://schemas.microsoft.com/office/drawing/2014/main" id="{FAA1F78F-A282-DE34-DD8E-DE231C29227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7" name="Text Box 3086">
                    <a:extLst>
                      <a:ext uri="{FF2B5EF4-FFF2-40B4-BE49-F238E27FC236}">
                        <a16:creationId xmlns:a16="http://schemas.microsoft.com/office/drawing/2014/main" id="{0F2921F5-3A92-B025-74BD-E93F3532E2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8" name="Text Box 3086">
                    <a:extLst>
                      <a:ext uri="{FF2B5EF4-FFF2-40B4-BE49-F238E27FC236}">
                        <a16:creationId xmlns:a16="http://schemas.microsoft.com/office/drawing/2014/main" id="{06FC60A1-A801-302C-AC28-EAA9C88205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9" name="link">
                  <a:extLst>
                    <a:ext uri="{FF2B5EF4-FFF2-40B4-BE49-F238E27FC236}">
                      <a16:creationId xmlns:a16="http://schemas.microsoft.com/office/drawing/2014/main" id="{1421DAE3-D339-7234-69AF-4A003CFBE12F}"/>
                    </a:ext>
                  </a:extLst>
                </p:cNvPr>
                <p:cNvGrpSpPr/>
                <p:nvPr/>
              </p:nvGrpSpPr>
              <p:grpSpPr>
                <a:xfrm>
                  <a:off x="14432313" y="1643986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540" name="Star: 5 Points 2730">
                    <a:hlinkClick r:id="rId48"/>
                    <a:extLst>
                      <a:ext uri="{FF2B5EF4-FFF2-40B4-BE49-F238E27FC236}">
                        <a16:creationId xmlns:a16="http://schemas.microsoft.com/office/drawing/2014/main" id="{2C4FC667-62A0-5EE6-FD1B-D815FD1375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1" name="Star: 5 Points 2731">
                    <a:hlinkClick r:id="rId49"/>
                    <a:extLst>
                      <a:ext uri="{FF2B5EF4-FFF2-40B4-BE49-F238E27FC236}">
                        <a16:creationId xmlns:a16="http://schemas.microsoft.com/office/drawing/2014/main" id="{00080855-97F7-8175-9039-E05D385ED2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2" name="Star: 5 Points 2732">
                    <a:hlinkClick r:id="rId45"/>
                    <a:extLst>
                      <a:ext uri="{FF2B5EF4-FFF2-40B4-BE49-F238E27FC236}">
                        <a16:creationId xmlns:a16="http://schemas.microsoft.com/office/drawing/2014/main" id="{62D79914-D0C0-673F-1EE5-5FF07312F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9" name="dock - vascular">
                <a:extLst>
                  <a:ext uri="{FF2B5EF4-FFF2-40B4-BE49-F238E27FC236}">
                    <a16:creationId xmlns:a16="http://schemas.microsoft.com/office/drawing/2014/main" id="{68D19D56-75D0-6814-1A32-501F62279444}"/>
                  </a:ext>
                </a:extLst>
              </p:cNvPr>
              <p:cNvGrpSpPr/>
              <p:nvPr/>
            </p:nvGrpSpPr>
            <p:grpSpPr>
              <a:xfrm>
                <a:off x="14192179" y="16297052"/>
                <a:ext cx="180000" cy="324000"/>
                <a:chOff x="10027816" y="15053246"/>
                <a:chExt cx="180000" cy="324000"/>
              </a:xfrm>
            </p:grpSpPr>
            <p:sp>
              <p:nvSpPr>
                <p:cNvPr id="2550" name="Text Box 3070">
                  <a:extLst>
                    <a:ext uri="{FF2B5EF4-FFF2-40B4-BE49-F238E27FC236}">
                      <a16:creationId xmlns:a16="http://schemas.microsoft.com/office/drawing/2014/main" id="{8D60FC74-B02A-0007-F90E-2737C5B8A649}"/>
                    </a:ext>
                  </a:extLst>
                </p:cNvPr>
                <p:cNvSpPr txBox="1"/>
                <p:nvPr/>
              </p:nvSpPr>
              <p:spPr>
                <a:xfrm>
                  <a:off x="10027816" y="15053246"/>
                  <a:ext cx="180000" cy="32400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1" name="Text Box 3036">
                  <a:extLst>
                    <a:ext uri="{FF2B5EF4-FFF2-40B4-BE49-F238E27FC236}">
                      <a16:creationId xmlns:a16="http://schemas.microsoft.com/office/drawing/2014/main" id="{7F5C3932-4290-10F3-4B1F-B6E5C1FCFC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069820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2" name="Text Box 3036">
                  <a:extLst>
                    <a:ext uri="{FF2B5EF4-FFF2-40B4-BE49-F238E27FC236}">
                      <a16:creationId xmlns:a16="http://schemas.microsoft.com/office/drawing/2014/main" id="{05B4BD9D-E1C7-D3A6-8A60-56AF1B0B973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176971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3" name="Text Box 3036">
                  <a:extLst>
                    <a:ext uri="{FF2B5EF4-FFF2-40B4-BE49-F238E27FC236}">
                      <a16:creationId xmlns:a16="http://schemas.microsoft.com/office/drawing/2014/main" id="{B11D307B-AF8A-3ECC-545F-22B29316F47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287879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9" name="duodenum">
              <a:extLst>
                <a:ext uri="{FF2B5EF4-FFF2-40B4-BE49-F238E27FC236}">
                  <a16:creationId xmlns:a16="http://schemas.microsoft.com/office/drawing/2014/main" id="{311C4DE2-F7A7-482E-5610-974B7E4A3590}"/>
                </a:ext>
              </a:extLst>
            </p:cNvPr>
            <p:cNvGrpSpPr/>
            <p:nvPr/>
          </p:nvGrpSpPr>
          <p:grpSpPr>
            <a:xfrm>
              <a:off x="15322157" y="13189917"/>
              <a:ext cx="4104000" cy="354747"/>
              <a:chOff x="14179162" y="13189917"/>
              <a:chExt cx="4104000" cy="354747"/>
            </a:xfrm>
          </p:grpSpPr>
          <p:sp>
            <p:nvSpPr>
              <p:cNvPr id="2425" name="organ - duodenum">
                <a:extLst>
                  <a:ext uri="{FF2B5EF4-FFF2-40B4-BE49-F238E27FC236}">
                    <a16:creationId xmlns:a16="http://schemas.microsoft.com/office/drawing/2014/main" id="{819CA494-573E-1807-BA4C-F24D843DF7F2}"/>
                  </a:ext>
                </a:extLst>
              </p:cNvPr>
              <p:cNvSpPr txBox="1"/>
              <p:nvPr/>
            </p:nvSpPr>
            <p:spPr>
              <a:xfrm>
                <a:off x="14179162" y="13189917"/>
                <a:ext cx="4104000" cy="3547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Duodenum</a:t>
                </a:r>
              </a:p>
            </p:txBody>
          </p:sp>
          <p:grpSp>
            <p:nvGrpSpPr>
              <p:cNvPr id="2638" name="FTU - pre-ampullary duodenum">
                <a:extLst>
                  <a:ext uri="{FF2B5EF4-FFF2-40B4-BE49-F238E27FC236}">
                    <a16:creationId xmlns:a16="http://schemas.microsoft.com/office/drawing/2014/main" id="{0F888C5C-3226-1C82-5D1D-C2ACC087BC40}"/>
                  </a:ext>
                </a:extLst>
              </p:cNvPr>
              <p:cNvGrpSpPr/>
              <p:nvPr/>
            </p:nvGrpSpPr>
            <p:grpSpPr>
              <a:xfrm>
                <a:off x="14389372" y="13290987"/>
                <a:ext cx="3888000" cy="216000"/>
                <a:chOff x="14389372" y="13290987"/>
                <a:chExt cx="3888000" cy="216000"/>
              </a:xfrm>
            </p:grpSpPr>
            <p:sp>
              <p:nvSpPr>
                <p:cNvPr id="2426" name="FTU - pre-ampullary duodenum">
                  <a:extLst>
                    <a:ext uri="{FF2B5EF4-FFF2-40B4-BE49-F238E27FC236}">
                      <a16:creationId xmlns:a16="http://schemas.microsoft.com/office/drawing/2014/main" id="{5E59BF60-7CDD-A07B-51AB-13E326F87525}"/>
                    </a:ext>
                  </a:extLst>
                </p:cNvPr>
                <p:cNvSpPr txBox="1"/>
                <p:nvPr/>
              </p:nvSpPr>
              <p:spPr>
                <a:xfrm>
                  <a:off x="14389372" y="132909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8" name="dock">
                  <a:extLst>
                    <a:ext uri="{FF2B5EF4-FFF2-40B4-BE49-F238E27FC236}">
                      <a16:creationId xmlns:a16="http://schemas.microsoft.com/office/drawing/2014/main" id="{898A5658-8D24-B711-B018-CC215C914116}"/>
                    </a:ext>
                  </a:extLst>
                </p:cNvPr>
                <p:cNvGrpSpPr/>
                <p:nvPr/>
              </p:nvGrpSpPr>
              <p:grpSpPr>
                <a:xfrm>
                  <a:off x="17844088" y="13307621"/>
                  <a:ext cx="57600" cy="186737"/>
                  <a:chOff x="2899599" y="12245125"/>
                  <a:chExt cx="57600" cy="186737"/>
                </a:xfrm>
              </p:grpSpPr>
              <p:sp>
                <p:nvSpPr>
                  <p:cNvPr id="2431" name="Text Box 3086">
                    <a:extLst>
                      <a:ext uri="{FF2B5EF4-FFF2-40B4-BE49-F238E27FC236}">
                        <a16:creationId xmlns:a16="http://schemas.microsoft.com/office/drawing/2014/main" id="{71547F36-7467-143D-CAE5-F3E81D9853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2" name="Text Box 3086">
                    <a:extLst>
                      <a:ext uri="{FF2B5EF4-FFF2-40B4-BE49-F238E27FC236}">
                        <a16:creationId xmlns:a16="http://schemas.microsoft.com/office/drawing/2014/main" id="{FCA5441C-ED53-BB2A-BE28-09B4DFE47B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3" name="Text Box 3086">
                    <a:extLst>
                      <a:ext uri="{FF2B5EF4-FFF2-40B4-BE49-F238E27FC236}">
                        <a16:creationId xmlns:a16="http://schemas.microsoft.com/office/drawing/2014/main" id="{6CBDC969-E44D-BAF1-94CC-C43F5017625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34" name="link">
                  <a:extLst>
                    <a:ext uri="{FF2B5EF4-FFF2-40B4-BE49-F238E27FC236}">
                      <a16:creationId xmlns:a16="http://schemas.microsoft.com/office/drawing/2014/main" id="{00115F38-A1CA-F429-B9B1-B1DB7B9EDA7A}"/>
                    </a:ext>
                  </a:extLst>
                </p:cNvPr>
                <p:cNvGrpSpPr/>
                <p:nvPr/>
              </p:nvGrpSpPr>
              <p:grpSpPr>
                <a:xfrm>
                  <a:off x="14471925" y="13400090"/>
                  <a:ext cx="271971" cy="72000"/>
                  <a:chOff x="1089566" y="4100851"/>
                  <a:chExt cx="271971" cy="72000"/>
                </a:xfrm>
              </p:grpSpPr>
              <p:sp>
                <p:nvSpPr>
                  <p:cNvPr id="2435" name="Star: 5 Points 2160">
                    <a:hlinkClick r:id="rId50"/>
                    <a:extLst>
                      <a:ext uri="{FF2B5EF4-FFF2-40B4-BE49-F238E27FC236}">
                        <a16:creationId xmlns:a16="http://schemas.microsoft.com/office/drawing/2014/main" id="{40C77E83-C577-8829-724F-CD1EA28342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566" y="410085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6" name="Star: 5 Points 2161">
                    <a:hlinkClick r:id="rId51"/>
                    <a:extLst>
                      <a:ext uri="{FF2B5EF4-FFF2-40B4-BE49-F238E27FC236}">
                        <a16:creationId xmlns:a16="http://schemas.microsoft.com/office/drawing/2014/main" id="{3FC0F7C9-AEDA-3A74-56ED-3DC6264CE2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552" y="410085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7" name="Star: 5 Points 2162">
                    <a:hlinkClick r:id="rId45"/>
                    <a:extLst>
                      <a:ext uri="{FF2B5EF4-FFF2-40B4-BE49-F238E27FC236}">
                        <a16:creationId xmlns:a16="http://schemas.microsoft.com/office/drawing/2014/main" id="{7D05E214-7F05-0B91-C56E-BE9DF1E985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537" y="410085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4" name="dock - vascular">
                <a:extLst>
                  <a:ext uri="{FF2B5EF4-FFF2-40B4-BE49-F238E27FC236}">
                    <a16:creationId xmlns:a16="http://schemas.microsoft.com/office/drawing/2014/main" id="{28B7991E-C6A2-1A58-2861-F43AD171F610}"/>
                  </a:ext>
                </a:extLst>
              </p:cNvPr>
              <p:cNvGrpSpPr/>
              <p:nvPr/>
            </p:nvGrpSpPr>
            <p:grpSpPr>
              <a:xfrm>
                <a:off x="14192179" y="13289894"/>
                <a:ext cx="180000" cy="215380"/>
                <a:chOff x="14192636" y="12443974"/>
                <a:chExt cx="180000" cy="215380"/>
              </a:xfrm>
            </p:grpSpPr>
            <p:sp>
              <p:nvSpPr>
                <p:cNvPr id="2555" name="Text Box 3070">
                  <a:extLst>
                    <a:ext uri="{FF2B5EF4-FFF2-40B4-BE49-F238E27FC236}">
                      <a16:creationId xmlns:a16="http://schemas.microsoft.com/office/drawing/2014/main" id="{3690677F-21A5-0649-048B-60D37745BF85}"/>
                    </a:ext>
                  </a:extLst>
                </p:cNvPr>
                <p:cNvSpPr txBox="1"/>
                <p:nvPr/>
              </p:nvSpPr>
              <p:spPr>
                <a:xfrm>
                  <a:off x="14192636" y="12443974"/>
                  <a:ext cx="180000" cy="21538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6" name="Text Box 3036">
                  <a:extLst>
                    <a:ext uri="{FF2B5EF4-FFF2-40B4-BE49-F238E27FC236}">
                      <a16:creationId xmlns:a16="http://schemas.microsoft.com/office/drawing/2014/main" id="{BB797801-81D0-B7B7-6E4B-4DDA2FD63C6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52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53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45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52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53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45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52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53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45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52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53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45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52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53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45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52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53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45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52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53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45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17" name="organ group - liver">
              <a:extLst>
                <a:ext uri="{FF2B5EF4-FFF2-40B4-BE49-F238E27FC236}">
                  <a16:creationId xmlns:a16="http://schemas.microsoft.com/office/drawing/2014/main" id="{58C08A64-23AD-12E7-1101-1878CDFCEC50}"/>
                </a:ext>
              </a:extLst>
            </p:cNvPr>
            <p:cNvGrpSpPr/>
            <p:nvPr/>
          </p:nvGrpSpPr>
          <p:grpSpPr>
            <a:xfrm>
              <a:off x="15320320" y="17547392"/>
              <a:ext cx="4104000" cy="1486975"/>
              <a:chOff x="14177325" y="17547392"/>
              <a:chExt cx="4104000" cy="1486975"/>
            </a:xfrm>
          </p:grpSpPr>
          <p:sp>
            <p:nvSpPr>
              <p:cNvPr id="2209" name="organ - liver">
                <a:extLst>
                  <a:ext uri="{FF2B5EF4-FFF2-40B4-BE49-F238E27FC236}">
                    <a16:creationId xmlns:a16="http://schemas.microsoft.com/office/drawing/2014/main" id="{00CF3059-EF4B-E3F5-90D8-02CAD1B6E6FC}"/>
                  </a:ext>
                </a:extLst>
              </p:cNvPr>
              <p:cNvSpPr txBox="1"/>
              <p:nvPr/>
            </p:nvSpPr>
            <p:spPr>
              <a:xfrm>
                <a:off x="14177325" y="17547392"/>
                <a:ext cx="4104000" cy="14869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Liver</a:t>
                </a:r>
              </a:p>
            </p:txBody>
          </p:sp>
          <p:grpSp>
            <p:nvGrpSpPr>
              <p:cNvPr id="2609" name="FTU - interlobular bile duct">
                <a:extLst>
                  <a:ext uri="{FF2B5EF4-FFF2-40B4-BE49-F238E27FC236}">
                    <a16:creationId xmlns:a16="http://schemas.microsoft.com/office/drawing/2014/main" id="{32C7C8A9-C438-8BF4-043C-66A887B91C76}"/>
                  </a:ext>
                </a:extLst>
              </p:cNvPr>
              <p:cNvGrpSpPr/>
              <p:nvPr/>
            </p:nvGrpSpPr>
            <p:grpSpPr>
              <a:xfrm>
                <a:off x="14388159" y="17876926"/>
                <a:ext cx="3888000" cy="216000"/>
                <a:chOff x="14388159" y="17876926"/>
                <a:chExt cx="3888000" cy="216000"/>
              </a:xfrm>
            </p:grpSpPr>
            <p:sp>
              <p:nvSpPr>
                <p:cNvPr id="2210" name="FTU - interlobular bile duct">
                  <a:extLst>
                    <a:ext uri="{FF2B5EF4-FFF2-40B4-BE49-F238E27FC236}">
                      <a16:creationId xmlns:a16="http://schemas.microsoft.com/office/drawing/2014/main" id="{999F314D-08E0-A962-17E5-1CAFC7C7BC19}"/>
                    </a:ext>
                  </a:extLst>
                </p:cNvPr>
                <p:cNvSpPr txBox="1"/>
                <p:nvPr/>
              </p:nvSpPr>
              <p:spPr>
                <a:xfrm>
                  <a:off x="14388159" y="178769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12" name="dock">
                  <a:extLst>
                    <a:ext uri="{FF2B5EF4-FFF2-40B4-BE49-F238E27FC236}">
                      <a16:creationId xmlns:a16="http://schemas.microsoft.com/office/drawing/2014/main" id="{8BA69DCF-D673-5D60-2946-462E2459D487}"/>
                    </a:ext>
                  </a:extLst>
                </p:cNvPr>
                <p:cNvGrpSpPr/>
                <p:nvPr/>
              </p:nvGrpSpPr>
              <p:grpSpPr>
                <a:xfrm>
                  <a:off x="17835127" y="178914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15" name="Text Box 3086">
                    <a:extLst>
                      <a:ext uri="{FF2B5EF4-FFF2-40B4-BE49-F238E27FC236}">
                        <a16:creationId xmlns:a16="http://schemas.microsoft.com/office/drawing/2014/main" id="{ED45D570-661A-963A-957D-F48A47C4CBD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6" name="Text Box 3086">
                    <a:extLst>
                      <a:ext uri="{FF2B5EF4-FFF2-40B4-BE49-F238E27FC236}">
                        <a16:creationId xmlns:a16="http://schemas.microsoft.com/office/drawing/2014/main" id="{B712F99D-8AC9-5B3E-DDDC-401841A96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7" name="Text Box 3086">
                    <a:extLst>
                      <a:ext uri="{FF2B5EF4-FFF2-40B4-BE49-F238E27FC236}">
                        <a16:creationId xmlns:a16="http://schemas.microsoft.com/office/drawing/2014/main" id="{F52BFAAF-51D2-9E93-2F9B-A063460F40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18" name="link">
                  <a:extLst>
                    <a:ext uri="{FF2B5EF4-FFF2-40B4-BE49-F238E27FC236}">
                      <a16:creationId xmlns:a16="http://schemas.microsoft.com/office/drawing/2014/main" id="{F9A5038A-A06A-32A9-B030-259E9F5EC781}"/>
                    </a:ext>
                  </a:extLst>
                </p:cNvPr>
                <p:cNvGrpSpPr/>
                <p:nvPr/>
              </p:nvGrpSpPr>
              <p:grpSpPr>
                <a:xfrm>
                  <a:off x="14484766" y="17980873"/>
                  <a:ext cx="271971" cy="72000"/>
                  <a:chOff x="1097019" y="4095524"/>
                  <a:chExt cx="271971" cy="72000"/>
                </a:xfrm>
              </p:grpSpPr>
              <p:sp>
                <p:nvSpPr>
                  <p:cNvPr id="2219" name="Star: 5 Points 1913">
                    <a:hlinkClick r:id="rId54"/>
                    <a:extLst>
                      <a:ext uri="{FF2B5EF4-FFF2-40B4-BE49-F238E27FC236}">
                        <a16:creationId xmlns:a16="http://schemas.microsoft.com/office/drawing/2014/main" id="{84E6E26D-F5F5-7C20-91DE-0EBA938AAD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7019" y="409552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0" name="Star: 5 Points 1914">
                    <a:hlinkClick r:id="rId28"/>
                    <a:extLst>
                      <a:ext uri="{FF2B5EF4-FFF2-40B4-BE49-F238E27FC236}">
                        <a16:creationId xmlns:a16="http://schemas.microsoft.com/office/drawing/2014/main" id="{16856E70-F1DB-F3C2-5BB2-A81A109D93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7005" y="409552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1" name="Star: 5 Points 1915">
                    <a:hlinkClick r:id="rId45"/>
                    <a:extLst>
                      <a:ext uri="{FF2B5EF4-FFF2-40B4-BE49-F238E27FC236}">
                        <a16:creationId xmlns:a16="http://schemas.microsoft.com/office/drawing/2014/main" id="{D3E00F38-75D1-E176-28EA-C4F2BA2CD2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990" y="409552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0" name="FTU - intrahepatic duct">
                <a:extLst>
                  <a:ext uri="{FF2B5EF4-FFF2-40B4-BE49-F238E27FC236}">
                    <a16:creationId xmlns:a16="http://schemas.microsoft.com/office/drawing/2014/main" id="{73519E39-E0CC-58AA-7AFF-6D81AD201FFA}"/>
                  </a:ext>
                </a:extLst>
              </p:cNvPr>
              <p:cNvGrpSpPr/>
              <p:nvPr/>
            </p:nvGrpSpPr>
            <p:grpSpPr>
              <a:xfrm>
                <a:off x="14389984" y="17647888"/>
                <a:ext cx="3888000" cy="216000"/>
                <a:chOff x="14389984" y="17647888"/>
                <a:chExt cx="3888000" cy="216000"/>
              </a:xfrm>
            </p:grpSpPr>
            <p:sp>
              <p:nvSpPr>
                <p:cNvPr id="2222" name="FTU - intrahepatic duct">
                  <a:extLst>
                    <a:ext uri="{FF2B5EF4-FFF2-40B4-BE49-F238E27FC236}">
                      <a16:creationId xmlns:a16="http://schemas.microsoft.com/office/drawing/2014/main" id="{03F2E0D7-1FF4-0249-7813-62F37DB93DE7}"/>
                    </a:ext>
                  </a:extLst>
                </p:cNvPr>
                <p:cNvSpPr txBox="1"/>
                <p:nvPr/>
              </p:nvSpPr>
              <p:spPr>
                <a:xfrm>
                  <a:off x="14389984" y="176478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24" name="dock">
                  <a:extLst>
                    <a:ext uri="{FF2B5EF4-FFF2-40B4-BE49-F238E27FC236}">
                      <a16:creationId xmlns:a16="http://schemas.microsoft.com/office/drawing/2014/main" id="{6327F932-D8D0-482C-FB66-7483A413AC91}"/>
                    </a:ext>
                  </a:extLst>
                </p:cNvPr>
                <p:cNvGrpSpPr/>
                <p:nvPr/>
              </p:nvGrpSpPr>
              <p:grpSpPr>
                <a:xfrm>
                  <a:off x="17832830" y="176634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27" name="Text Box 3086">
                    <a:extLst>
                      <a:ext uri="{FF2B5EF4-FFF2-40B4-BE49-F238E27FC236}">
                        <a16:creationId xmlns:a16="http://schemas.microsoft.com/office/drawing/2014/main" id="{7045C53F-90E1-CF5A-176C-CBD6A85CC2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8" name="Text Box 3086">
                    <a:extLst>
                      <a:ext uri="{FF2B5EF4-FFF2-40B4-BE49-F238E27FC236}">
                        <a16:creationId xmlns:a16="http://schemas.microsoft.com/office/drawing/2014/main" id="{A20BE073-C3A9-F34A-8686-C576FFC616E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9" name="Text Box 3086">
                    <a:extLst>
                      <a:ext uri="{FF2B5EF4-FFF2-40B4-BE49-F238E27FC236}">
                        <a16:creationId xmlns:a16="http://schemas.microsoft.com/office/drawing/2014/main" id="{45823B65-84E7-BD11-4779-22AE1E79F7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30" name="link">
                  <a:extLst>
                    <a:ext uri="{FF2B5EF4-FFF2-40B4-BE49-F238E27FC236}">
                      <a16:creationId xmlns:a16="http://schemas.microsoft.com/office/drawing/2014/main" id="{481F6910-3236-3EF8-DFD0-5332B8DA09AE}"/>
                    </a:ext>
                  </a:extLst>
                </p:cNvPr>
                <p:cNvGrpSpPr/>
                <p:nvPr/>
              </p:nvGrpSpPr>
              <p:grpSpPr>
                <a:xfrm>
                  <a:off x="14484766" y="17759600"/>
                  <a:ext cx="271971" cy="72000"/>
                  <a:chOff x="1087035" y="4103289"/>
                  <a:chExt cx="271971" cy="72000"/>
                </a:xfrm>
              </p:grpSpPr>
              <p:sp>
                <p:nvSpPr>
                  <p:cNvPr id="2231" name="Star: 5 Points 1926">
                    <a:hlinkClick r:id="rId54"/>
                    <a:extLst>
                      <a:ext uri="{FF2B5EF4-FFF2-40B4-BE49-F238E27FC236}">
                        <a16:creationId xmlns:a16="http://schemas.microsoft.com/office/drawing/2014/main" id="{A776FCE7-5242-48BE-CE38-C21C4899BA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32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2" name="Star: 5 Points 1927">
                    <a:hlinkClick r:id="rId28"/>
                    <a:extLst>
                      <a:ext uri="{FF2B5EF4-FFF2-40B4-BE49-F238E27FC236}">
                        <a16:creationId xmlns:a16="http://schemas.microsoft.com/office/drawing/2014/main" id="{E966116B-E7EE-77F2-ED92-404D9723E8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32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3" name="Star: 5 Points 1928">
                    <a:hlinkClick r:id="rId45"/>
                    <a:extLst>
                      <a:ext uri="{FF2B5EF4-FFF2-40B4-BE49-F238E27FC236}">
                        <a16:creationId xmlns:a16="http://schemas.microsoft.com/office/drawing/2014/main" id="{E7CAB1D9-967D-948D-5F73-885772BCE0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32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3" name="FTU - perilobular bile duct">
                <a:extLst>
                  <a:ext uri="{FF2B5EF4-FFF2-40B4-BE49-F238E27FC236}">
                    <a16:creationId xmlns:a16="http://schemas.microsoft.com/office/drawing/2014/main" id="{B88A18EA-1858-03D9-F245-8FCDEB80BCEB}"/>
                  </a:ext>
                </a:extLst>
              </p:cNvPr>
              <p:cNvGrpSpPr/>
              <p:nvPr/>
            </p:nvGrpSpPr>
            <p:grpSpPr>
              <a:xfrm>
                <a:off x="14387687" y="18104980"/>
                <a:ext cx="3888000" cy="216000"/>
                <a:chOff x="14387687" y="18104980"/>
                <a:chExt cx="3888000" cy="216000"/>
              </a:xfrm>
            </p:grpSpPr>
            <p:sp>
              <p:nvSpPr>
                <p:cNvPr id="2234" name="FTU - perilobular bile duct">
                  <a:extLst>
                    <a:ext uri="{FF2B5EF4-FFF2-40B4-BE49-F238E27FC236}">
                      <a16:creationId xmlns:a16="http://schemas.microsoft.com/office/drawing/2014/main" id="{4C06AD59-A2D8-93F1-0597-BA39C0A51E25}"/>
                    </a:ext>
                  </a:extLst>
                </p:cNvPr>
                <p:cNvSpPr txBox="1"/>
                <p:nvPr/>
              </p:nvSpPr>
              <p:spPr>
                <a:xfrm>
                  <a:off x="14387687" y="181049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Perilobular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36" name="dock">
                  <a:extLst>
                    <a:ext uri="{FF2B5EF4-FFF2-40B4-BE49-F238E27FC236}">
                      <a16:creationId xmlns:a16="http://schemas.microsoft.com/office/drawing/2014/main" id="{4E7CB57A-1056-FA7F-859C-79AB76A7EA31}"/>
                    </a:ext>
                  </a:extLst>
                </p:cNvPr>
                <p:cNvGrpSpPr/>
                <p:nvPr/>
              </p:nvGrpSpPr>
              <p:grpSpPr>
                <a:xfrm>
                  <a:off x="17832830" y="1811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39" name="Text Box 3086">
                    <a:extLst>
                      <a:ext uri="{FF2B5EF4-FFF2-40B4-BE49-F238E27FC236}">
                        <a16:creationId xmlns:a16="http://schemas.microsoft.com/office/drawing/2014/main" id="{A2227AF2-BE0B-EBBD-3F2E-9D4763691A5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0" name="Text Box 3086">
                    <a:extLst>
                      <a:ext uri="{FF2B5EF4-FFF2-40B4-BE49-F238E27FC236}">
                        <a16:creationId xmlns:a16="http://schemas.microsoft.com/office/drawing/2014/main" id="{830605A2-E7A0-1CF7-2CC5-32820C0B94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1" name="Text Box 3086">
                    <a:extLst>
                      <a:ext uri="{FF2B5EF4-FFF2-40B4-BE49-F238E27FC236}">
                        <a16:creationId xmlns:a16="http://schemas.microsoft.com/office/drawing/2014/main" id="{3D360903-4ECA-D8A4-EDB5-FE47F57DF8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42" name="link">
                  <a:extLst>
                    <a:ext uri="{FF2B5EF4-FFF2-40B4-BE49-F238E27FC236}">
                      <a16:creationId xmlns:a16="http://schemas.microsoft.com/office/drawing/2014/main" id="{CAB5D38E-06C8-7F7E-3D3C-D3F2AAB059D3}"/>
                    </a:ext>
                  </a:extLst>
                </p:cNvPr>
                <p:cNvGrpSpPr/>
                <p:nvPr/>
              </p:nvGrpSpPr>
              <p:grpSpPr>
                <a:xfrm>
                  <a:off x="14484766" y="18218912"/>
                  <a:ext cx="271971" cy="72000"/>
                  <a:chOff x="1090586" y="4105509"/>
                  <a:chExt cx="271971" cy="72000"/>
                </a:xfrm>
              </p:grpSpPr>
              <p:sp>
                <p:nvSpPr>
                  <p:cNvPr id="2243" name="Star: 5 Points 1939">
                    <a:hlinkClick r:id="rId54"/>
                    <a:extLst>
                      <a:ext uri="{FF2B5EF4-FFF2-40B4-BE49-F238E27FC236}">
                        <a16:creationId xmlns:a16="http://schemas.microsoft.com/office/drawing/2014/main" id="{28980CE4-4535-D2A1-A87D-A5B710984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586" y="410550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4" name="Star: 5 Points 1940">
                    <a:hlinkClick r:id="rId28"/>
                    <a:extLst>
                      <a:ext uri="{FF2B5EF4-FFF2-40B4-BE49-F238E27FC236}">
                        <a16:creationId xmlns:a16="http://schemas.microsoft.com/office/drawing/2014/main" id="{56D340C5-AA39-4F65-B297-AC2B0E9671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572" y="410550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5" name="Star: 5 Points 1941">
                    <a:hlinkClick r:id="rId45"/>
                    <a:extLst>
                      <a:ext uri="{FF2B5EF4-FFF2-40B4-BE49-F238E27FC236}">
                        <a16:creationId xmlns:a16="http://schemas.microsoft.com/office/drawing/2014/main" id="{D8380C10-FD18-6CF7-AAE2-D0F063D68E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557" y="410550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4" name="FTU - terminal bile duct">
                <a:extLst>
                  <a:ext uri="{FF2B5EF4-FFF2-40B4-BE49-F238E27FC236}">
                    <a16:creationId xmlns:a16="http://schemas.microsoft.com/office/drawing/2014/main" id="{D6E37CDD-75C5-50E9-E13A-1A1004EB9E37}"/>
                  </a:ext>
                </a:extLst>
              </p:cNvPr>
              <p:cNvGrpSpPr/>
              <p:nvPr/>
            </p:nvGrpSpPr>
            <p:grpSpPr>
              <a:xfrm>
                <a:off x="14387687" y="18333034"/>
                <a:ext cx="3888000" cy="216000"/>
                <a:chOff x="14387687" y="18333034"/>
                <a:chExt cx="3888000" cy="216000"/>
              </a:xfrm>
            </p:grpSpPr>
            <p:sp>
              <p:nvSpPr>
                <p:cNvPr id="2246" name="FTU - terminal bile duct">
                  <a:extLst>
                    <a:ext uri="{FF2B5EF4-FFF2-40B4-BE49-F238E27FC236}">
                      <a16:creationId xmlns:a16="http://schemas.microsoft.com/office/drawing/2014/main" id="{0511A799-F02A-B181-ABB3-D29327542CC8}"/>
                    </a:ext>
                  </a:extLst>
                </p:cNvPr>
                <p:cNvSpPr txBox="1"/>
                <p:nvPr/>
              </p:nvSpPr>
              <p:spPr>
                <a:xfrm>
                  <a:off x="14387687" y="183330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48" name="dock">
                  <a:extLst>
                    <a:ext uri="{FF2B5EF4-FFF2-40B4-BE49-F238E27FC236}">
                      <a16:creationId xmlns:a16="http://schemas.microsoft.com/office/drawing/2014/main" id="{D5D8D6E7-4859-3E57-D6B2-1DDF6DBB4A3B}"/>
                    </a:ext>
                  </a:extLst>
                </p:cNvPr>
                <p:cNvGrpSpPr/>
                <p:nvPr/>
              </p:nvGrpSpPr>
              <p:grpSpPr>
                <a:xfrm>
                  <a:off x="17832830" y="183475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51" name="Text Box 3086">
                    <a:extLst>
                      <a:ext uri="{FF2B5EF4-FFF2-40B4-BE49-F238E27FC236}">
                        <a16:creationId xmlns:a16="http://schemas.microsoft.com/office/drawing/2014/main" id="{11CB4168-EC42-91DD-5B31-9266884BF3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2" name="Text Box 3086">
                    <a:extLst>
                      <a:ext uri="{FF2B5EF4-FFF2-40B4-BE49-F238E27FC236}">
                        <a16:creationId xmlns:a16="http://schemas.microsoft.com/office/drawing/2014/main" id="{E6594428-1C42-972D-BA8A-1E66307B5B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3" name="Text Box 3086">
                    <a:extLst>
                      <a:ext uri="{FF2B5EF4-FFF2-40B4-BE49-F238E27FC236}">
                        <a16:creationId xmlns:a16="http://schemas.microsoft.com/office/drawing/2014/main" id="{F1987C86-7810-1F6B-DE72-77AD25E522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54" name="link">
                  <a:extLst>
                    <a:ext uri="{FF2B5EF4-FFF2-40B4-BE49-F238E27FC236}">
                      <a16:creationId xmlns:a16="http://schemas.microsoft.com/office/drawing/2014/main" id="{EFC13EBB-859F-4A8B-A213-A0FDF332DE4E}"/>
                    </a:ext>
                  </a:extLst>
                </p:cNvPr>
                <p:cNvGrpSpPr/>
                <p:nvPr/>
              </p:nvGrpSpPr>
              <p:grpSpPr>
                <a:xfrm>
                  <a:off x="14484766" y="18445365"/>
                  <a:ext cx="271971" cy="72000"/>
                  <a:chOff x="1093502" y="4103908"/>
                  <a:chExt cx="271971" cy="72000"/>
                </a:xfrm>
              </p:grpSpPr>
              <p:sp>
                <p:nvSpPr>
                  <p:cNvPr id="2255" name="Star: 5 Points 1952">
                    <a:hlinkClick r:id="rId54"/>
                    <a:extLst>
                      <a:ext uri="{FF2B5EF4-FFF2-40B4-BE49-F238E27FC236}">
                        <a16:creationId xmlns:a16="http://schemas.microsoft.com/office/drawing/2014/main" id="{48378B20-BC65-10C8-0AFF-92B9C97FEF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502" y="41039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6" name="Star: 5 Points 1953">
                    <a:hlinkClick r:id="rId28"/>
                    <a:extLst>
                      <a:ext uri="{FF2B5EF4-FFF2-40B4-BE49-F238E27FC236}">
                        <a16:creationId xmlns:a16="http://schemas.microsoft.com/office/drawing/2014/main" id="{3EBB9293-87E4-5A3A-DBB6-96E2AB0A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488" y="41039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7" name="Star: 5 Points 1954">
                    <a:hlinkClick r:id="rId45"/>
                    <a:extLst>
                      <a:ext uri="{FF2B5EF4-FFF2-40B4-BE49-F238E27FC236}">
                        <a16:creationId xmlns:a16="http://schemas.microsoft.com/office/drawing/2014/main" id="{B5DDD643-C620-7C80-52E0-8226CC0921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473" y="41039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5" name="FTU - canal of Hering">
                <a:extLst>
                  <a:ext uri="{FF2B5EF4-FFF2-40B4-BE49-F238E27FC236}">
                    <a16:creationId xmlns:a16="http://schemas.microsoft.com/office/drawing/2014/main" id="{1D464BC8-0440-B10C-52A3-D43A6803C2B5}"/>
                  </a:ext>
                </a:extLst>
              </p:cNvPr>
              <p:cNvGrpSpPr/>
              <p:nvPr/>
            </p:nvGrpSpPr>
            <p:grpSpPr>
              <a:xfrm>
                <a:off x="14387687" y="18561088"/>
                <a:ext cx="3888000" cy="216000"/>
                <a:chOff x="14387687" y="18561088"/>
                <a:chExt cx="3888000" cy="216000"/>
              </a:xfrm>
            </p:grpSpPr>
            <p:sp>
              <p:nvSpPr>
                <p:cNvPr id="2258" name="FTU - canal of Hering">
                  <a:extLst>
                    <a:ext uri="{FF2B5EF4-FFF2-40B4-BE49-F238E27FC236}">
                      <a16:creationId xmlns:a16="http://schemas.microsoft.com/office/drawing/2014/main" id="{3B37195E-0BD0-3D4F-3423-A28596D19AAC}"/>
                    </a:ext>
                  </a:extLst>
                </p:cNvPr>
                <p:cNvSpPr txBox="1"/>
                <p:nvPr/>
              </p:nvSpPr>
              <p:spPr>
                <a:xfrm>
                  <a:off x="14387687" y="185610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Canal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Hering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60" name="dock">
                  <a:extLst>
                    <a:ext uri="{FF2B5EF4-FFF2-40B4-BE49-F238E27FC236}">
                      <a16:creationId xmlns:a16="http://schemas.microsoft.com/office/drawing/2014/main" id="{19DD7BF6-4097-3054-F750-01B6673A9737}"/>
                    </a:ext>
                  </a:extLst>
                </p:cNvPr>
                <p:cNvGrpSpPr/>
                <p:nvPr/>
              </p:nvGrpSpPr>
              <p:grpSpPr>
                <a:xfrm>
                  <a:off x="17827226" y="1857565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63" name="Text Box 3086">
                    <a:extLst>
                      <a:ext uri="{FF2B5EF4-FFF2-40B4-BE49-F238E27FC236}">
                        <a16:creationId xmlns:a16="http://schemas.microsoft.com/office/drawing/2014/main" id="{ECEB3AC9-708A-BC75-8AF5-5305BF3954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4" name="Text Box 3086">
                    <a:extLst>
                      <a:ext uri="{FF2B5EF4-FFF2-40B4-BE49-F238E27FC236}">
                        <a16:creationId xmlns:a16="http://schemas.microsoft.com/office/drawing/2014/main" id="{F65E5452-D0A9-1DEE-8BE0-33C78A1BC36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5" name="Text Box 3086">
                    <a:extLst>
                      <a:ext uri="{FF2B5EF4-FFF2-40B4-BE49-F238E27FC236}">
                        <a16:creationId xmlns:a16="http://schemas.microsoft.com/office/drawing/2014/main" id="{8736636F-1ECA-D5A7-E029-2F791DB2E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66" name="link">
                  <a:extLst>
                    <a:ext uri="{FF2B5EF4-FFF2-40B4-BE49-F238E27FC236}">
                      <a16:creationId xmlns:a16="http://schemas.microsoft.com/office/drawing/2014/main" id="{0DA8C5EC-1C81-D5E6-0F76-DA3AF09027F0}"/>
                    </a:ext>
                  </a:extLst>
                </p:cNvPr>
                <p:cNvGrpSpPr/>
                <p:nvPr/>
              </p:nvGrpSpPr>
              <p:grpSpPr>
                <a:xfrm>
                  <a:off x="14484766" y="18668674"/>
                  <a:ext cx="271971" cy="72000"/>
                  <a:chOff x="1099106" y="4099153"/>
                  <a:chExt cx="271971" cy="72000"/>
                </a:xfrm>
              </p:grpSpPr>
              <p:sp>
                <p:nvSpPr>
                  <p:cNvPr id="2267" name="Star: 5 Points 1965">
                    <a:hlinkClick r:id="rId54"/>
                    <a:extLst>
                      <a:ext uri="{FF2B5EF4-FFF2-40B4-BE49-F238E27FC236}">
                        <a16:creationId xmlns:a16="http://schemas.microsoft.com/office/drawing/2014/main" id="{76456902-2FD6-137D-4558-851B851D51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9106" y="409915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8" name="Star: 5 Points 1966">
                    <a:hlinkClick r:id="rId28"/>
                    <a:extLst>
                      <a:ext uri="{FF2B5EF4-FFF2-40B4-BE49-F238E27FC236}">
                        <a16:creationId xmlns:a16="http://schemas.microsoft.com/office/drawing/2014/main" id="{EAFC3028-AEA8-025E-7E9C-EF04605182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9092" y="409915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9" name="Star: 5 Points 1967">
                    <a:hlinkClick r:id="rId45"/>
                    <a:extLst>
                      <a:ext uri="{FF2B5EF4-FFF2-40B4-BE49-F238E27FC236}">
                        <a16:creationId xmlns:a16="http://schemas.microsoft.com/office/drawing/2014/main" id="{BCBDE2CD-B019-EB5E-142B-83AE6E38C2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9077" y="409915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6" name="FTU - biliary canaliculus ">
                <a:extLst>
                  <a:ext uri="{FF2B5EF4-FFF2-40B4-BE49-F238E27FC236}">
                    <a16:creationId xmlns:a16="http://schemas.microsoft.com/office/drawing/2014/main" id="{4ADF9ABD-DF05-783A-E651-DA04233D8DFF}"/>
                  </a:ext>
                </a:extLst>
              </p:cNvPr>
              <p:cNvGrpSpPr/>
              <p:nvPr/>
            </p:nvGrpSpPr>
            <p:grpSpPr>
              <a:xfrm>
                <a:off x="14387687" y="18789142"/>
                <a:ext cx="3888000" cy="216000"/>
                <a:chOff x="14387687" y="18789142"/>
                <a:chExt cx="3888000" cy="216000"/>
              </a:xfrm>
            </p:grpSpPr>
            <p:sp>
              <p:nvSpPr>
                <p:cNvPr id="2270" name="FTU - biliary canaliculus ">
                  <a:extLst>
                    <a:ext uri="{FF2B5EF4-FFF2-40B4-BE49-F238E27FC236}">
                      <a16:creationId xmlns:a16="http://schemas.microsoft.com/office/drawing/2014/main" id="{0A8B8A9F-ECC2-2218-FAFA-6391005A677E}"/>
                    </a:ext>
                  </a:extLst>
                </p:cNvPr>
                <p:cNvSpPr txBox="1"/>
                <p:nvPr/>
              </p:nvSpPr>
              <p:spPr>
                <a:xfrm>
                  <a:off x="14387687" y="1878914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Biliary canaliculus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2" name="dock">
                  <a:extLst>
                    <a:ext uri="{FF2B5EF4-FFF2-40B4-BE49-F238E27FC236}">
                      <a16:creationId xmlns:a16="http://schemas.microsoft.com/office/drawing/2014/main" id="{EDF0B625-E2CD-9568-607F-6BEFEC844CA7}"/>
                    </a:ext>
                  </a:extLst>
                </p:cNvPr>
                <p:cNvGrpSpPr/>
                <p:nvPr/>
              </p:nvGrpSpPr>
              <p:grpSpPr>
                <a:xfrm>
                  <a:off x="17827226" y="1880370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75" name="Text Box 3086">
                    <a:extLst>
                      <a:ext uri="{FF2B5EF4-FFF2-40B4-BE49-F238E27FC236}">
                        <a16:creationId xmlns:a16="http://schemas.microsoft.com/office/drawing/2014/main" id="{052A1524-54B3-9A27-805B-762749FFD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6" name="Text Box 3086">
                    <a:extLst>
                      <a:ext uri="{FF2B5EF4-FFF2-40B4-BE49-F238E27FC236}">
                        <a16:creationId xmlns:a16="http://schemas.microsoft.com/office/drawing/2014/main" id="{DD95C75E-C7A8-6210-38CA-E1D23A542D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7" name="Text Box 3086">
                    <a:extLst>
                      <a:ext uri="{FF2B5EF4-FFF2-40B4-BE49-F238E27FC236}">
                        <a16:creationId xmlns:a16="http://schemas.microsoft.com/office/drawing/2014/main" id="{96AB48C7-C345-AC4F-2595-348A27692F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78" name="link">
                  <a:extLst>
                    <a:ext uri="{FF2B5EF4-FFF2-40B4-BE49-F238E27FC236}">
                      <a16:creationId xmlns:a16="http://schemas.microsoft.com/office/drawing/2014/main" id="{00C65E1B-B17B-9CA3-C544-DFADB602259F}"/>
                    </a:ext>
                  </a:extLst>
                </p:cNvPr>
                <p:cNvGrpSpPr/>
                <p:nvPr/>
              </p:nvGrpSpPr>
              <p:grpSpPr>
                <a:xfrm>
                  <a:off x="14484766" y="18893874"/>
                  <a:ext cx="271971" cy="72000"/>
                  <a:chOff x="1096190" y="4096299"/>
                  <a:chExt cx="271971" cy="72000"/>
                </a:xfrm>
              </p:grpSpPr>
              <p:sp>
                <p:nvSpPr>
                  <p:cNvPr id="2279" name="Star: 5 Points 1978">
                    <a:hlinkClick r:id="rId54"/>
                    <a:extLst>
                      <a:ext uri="{FF2B5EF4-FFF2-40B4-BE49-F238E27FC236}">
                        <a16:creationId xmlns:a16="http://schemas.microsoft.com/office/drawing/2014/main" id="{15F0C816-B12E-6332-A6F2-8F27857368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190" y="40962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0" name="Star: 5 Points 1979">
                    <a:hlinkClick r:id="rId28"/>
                    <a:extLst>
                      <a:ext uri="{FF2B5EF4-FFF2-40B4-BE49-F238E27FC236}">
                        <a16:creationId xmlns:a16="http://schemas.microsoft.com/office/drawing/2014/main" id="{DAB9E494-C521-ADA2-B663-23A1FD954B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176" y="40962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1" name="Star: 5 Points 1980">
                    <a:hlinkClick r:id="rId45"/>
                    <a:extLst>
                      <a:ext uri="{FF2B5EF4-FFF2-40B4-BE49-F238E27FC236}">
                        <a16:creationId xmlns:a16="http://schemas.microsoft.com/office/drawing/2014/main" id="{98709697-C35D-989C-CFD3-4487E4B732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161" y="40962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0" name="dock - vascular">
                <a:extLst>
                  <a:ext uri="{FF2B5EF4-FFF2-40B4-BE49-F238E27FC236}">
                    <a16:creationId xmlns:a16="http://schemas.microsoft.com/office/drawing/2014/main" id="{7A20B9E7-0784-C28F-A870-0E0770E965FF}"/>
                  </a:ext>
                </a:extLst>
              </p:cNvPr>
              <p:cNvGrpSpPr/>
              <p:nvPr/>
            </p:nvGrpSpPr>
            <p:grpSpPr>
              <a:xfrm>
                <a:off x="14192179" y="17647888"/>
                <a:ext cx="180000" cy="1357254"/>
                <a:chOff x="14174691" y="14773485"/>
                <a:chExt cx="180000" cy="1357254"/>
              </a:xfrm>
            </p:grpSpPr>
            <p:sp>
              <p:nvSpPr>
                <p:cNvPr id="2561" name="Text Box 3070">
                  <a:extLst>
                    <a:ext uri="{FF2B5EF4-FFF2-40B4-BE49-F238E27FC236}">
                      <a16:creationId xmlns:a16="http://schemas.microsoft.com/office/drawing/2014/main" id="{2566D9B9-C7BA-FD93-BB56-F2C2439B0C21}"/>
                    </a:ext>
                  </a:extLst>
                </p:cNvPr>
                <p:cNvSpPr txBox="1"/>
                <p:nvPr/>
              </p:nvSpPr>
              <p:spPr>
                <a:xfrm>
                  <a:off x="14174691" y="14773485"/>
                  <a:ext cx="180000" cy="1357254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" name="Text Box 3036">
                  <a:extLst>
                    <a:ext uri="{FF2B5EF4-FFF2-40B4-BE49-F238E27FC236}">
                      <a16:creationId xmlns:a16="http://schemas.microsoft.com/office/drawing/2014/main" id="{5FB3B803-A9B5-9EC1-5B47-8509131077E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41611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3" name="organ group - lower GI tract">
              <a:extLst>
                <a:ext uri="{FF2B5EF4-FFF2-40B4-BE49-F238E27FC236}">
                  <a16:creationId xmlns:a16="http://schemas.microsoft.com/office/drawing/2014/main" id="{FD0984CC-9220-3955-E600-B9C734EF7EFF}"/>
                </a:ext>
              </a:extLst>
            </p:cNvPr>
            <p:cNvGrpSpPr/>
            <p:nvPr/>
          </p:nvGrpSpPr>
          <p:grpSpPr>
            <a:xfrm>
              <a:off x="15320234" y="19086112"/>
              <a:ext cx="4104473" cy="2173649"/>
              <a:chOff x="14177239" y="19086112"/>
              <a:chExt cx="4104473" cy="2173649"/>
            </a:xfrm>
          </p:grpSpPr>
          <p:sp>
            <p:nvSpPr>
              <p:cNvPr id="2282" name="organ - lower GI tract">
                <a:extLst>
                  <a:ext uri="{FF2B5EF4-FFF2-40B4-BE49-F238E27FC236}">
                    <a16:creationId xmlns:a16="http://schemas.microsoft.com/office/drawing/2014/main" id="{983A82D5-18F5-520D-7E3E-90F4F3B29158}"/>
                  </a:ext>
                </a:extLst>
              </p:cNvPr>
              <p:cNvSpPr txBox="1"/>
              <p:nvPr/>
            </p:nvSpPr>
            <p:spPr>
              <a:xfrm>
                <a:off x="14177239" y="19086112"/>
                <a:ext cx="4104000" cy="21736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GI tract</a:t>
                </a:r>
              </a:p>
            </p:txBody>
          </p:sp>
          <p:grpSp>
            <p:nvGrpSpPr>
              <p:cNvPr id="2618" name="FTU - post-ampullary duodenum">
                <a:extLst>
                  <a:ext uri="{FF2B5EF4-FFF2-40B4-BE49-F238E27FC236}">
                    <a16:creationId xmlns:a16="http://schemas.microsoft.com/office/drawing/2014/main" id="{D6A7D060-64E6-E1C3-75BF-1DFEBCBA226C}"/>
                  </a:ext>
                </a:extLst>
              </p:cNvPr>
              <p:cNvGrpSpPr/>
              <p:nvPr/>
            </p:nvGrpSpPr>
            <p:grpSpPr>
              <a:xfrm>
                <a:off x="14391415" y="19182660"/>
                <a:ext cx="3888000" cy="216000"/>
                <a:chOff x="14391415" y="19182660"/>
                <a:chExt cx="3888000" cy="216000"/>
              </a:xfrm>
            </p:grpSpPr>
            <p:sp>
              <p:nvSpPr>
                <p:cNvPr id="2283" name="FTU - post-ampullary duodenum">
                  <a:extLst>
                    <a:ext uri="{FF2B5EF4-FFF2-40B4-BE49-F238E27FC236}">
                      <a16:creationId xmlns:a16="http://schemas.microsoft.com/office/drawing/2014/main" id="{5B5E2B3C-06D3-6582-5AAA-3A296A9A9F23}"/>
                    </a:ext>
                  </a:extLst>
                </p:cNvPr>
                <p:cNvSpPr txBox="1"/>
                <p:nvPr/>
              </p:nvSpPr>
              <p:spPr>
                <a:xfrm>
                  <a:off x="14391415" y="1918266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85" name="dock">
                  <a:extLst>
                    <a:ext uri="{FF2B5EF4-FFF2-40B4-BE49-F238E27FC236}">
                      <a16:creationId xmlns:a16="http://schemas.microsoft.com/office/drawing/2014/main" id="{1C74BEF9-E26D-ACCD-17EE-4211BE51E60A}"/>
                    </a:ext>
                  </a:extLst>
                </p:cNvPr>
                <p:cNvGrpSpPr/>
                <p:nvPr/>
              </p:nvGrpSpPr>
              <p:grpSpPr>
                <a:xfrm>
                  <a:off x="17839500" y="1919922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88" name="Text Box 3086">
                    <a:extLst>
                      <a:ext uri="{FF2B5EF4-FFF2-40B4-BE49-F238E27FC236}">
                        <a16:creationId xmlns:a16="http://schemas.microsoft.com/office/drawing/2014/main" id="{C8945903-F62A-7129-DA02-DDF1F7934F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89" name="Text Box 3086">
                    <a:extLst>
                      <a:ext uri="{FF2B5EF4-FFF2-40B4-BE49-F238E27FC236}">
                        <a16:creationId xmlns:a16="http://schemas.microsoft.com/office/drawing/2014/main" id="{3DC3170D-3291-C4A9-6651-3E6871EDD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90" name="Text Box 3086">
                    <a:extLst>
                      <a:ext uri="{FF2B5EF4-FFF2-40B4-BE49-F238E27FC236}">
                        <a16:creationId xmlns:a16="http://schemas.microsoft.com/office/drawing/2014/main" id="{24BF1407-D560-D6FC-9563-8685EABDC6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91" name="link">
                  <a:extLst>
                    <a:ext uri="{FF2B5EF4-FFF2-40B4-BE49-F238E27FC236}">
                      <a16:creationId xmlns:a16="http://schemas.microsoft.com/office/drawing/2014/main" id="{39E65AA6-F623-FEBB-0BE7-5DB2DD2188D3}"/>
                    </a:ext>
                  </a:extLst>
                </p:cNvPr>
                <p:cNvGrpSpPr/>
                <p:nvPr/>
              </p:nvGrpSpPr>
              <p:grpSpPr>
                <a:xfrm>
                  <a:off x="14484766" y="19288809"/>
                  <a:ext cx="271971" cy="72000"/>
                  <a:chOff x="1080740" y="4097726"/>
                  <a:chExt cx="271971" cy="72000"/>
                </a:xfrm>
              </p:grpSpPr>
              <p:sp>
                <p:nvSpPr>
                  <p:cNvPr id="2292" name="Star: 5 Points 1992">
                    <a:hlinkClick r:id="rId50"/>
                    <a:extLst>
                      <a:ext uri="{FF2B5EF4-FFF2-40B4-BE49-F238E27FC236}">
                        <a16:creationId xmlns:a16="http://schemas.microsoft.com/office/drawing/2014/main" id="{4AC5C2FD-BE08-3916-F0EA-55E0651A72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740" y="409772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3" name="Star: 5 Points 1993">
                    <a:hlinkClick r:id="rId51"/>
                    <a:extLst>
                      <a:ext uri="{FF2B5EF4-FFF2-40B4-BE49-F238E27FC236}">
                        <a16:creationId xmlns:a16="http://schemas.microsoft.com/office/drawing/2014/main" id="{DE77B85B-8251-8232-E11B-370792A7D8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726" y="409772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4" name="Star: 5 Points 1994">
                    <a:hlinkClick r:id="rId45"/>
                    <a:extLst>
                      <a:ext uri="{FF2B5EF4-FFF2-40B4-BE49-F238E27FC236}">
                        <a16:creationId xmlns:a16="http://schemas.microsoft.com/office/drawing/2014/main" id="{77B12655-2760-6AF5-2BE2-C54127C06D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711" y="409772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9" name="FTU - jejunum">
                <a:extLst>
                  <a:ext uri="{FF2B5EF4-FFF2-40B4-BE49-F238E27FC236}">
                    <a16:creationId xmlns:a16="http://schemas.microsoft.com/office/drawing/2014/main" id="{73603A88-BC70-62E9-9B38-3445DDD08FC0}"/>
                  </a:ext>
                </a:extLst>
              </p:cNvPr>
              <p:cNvGrpSpPr/>
              <p:nvPr/>
            </p:nvGrpSpPr>
            <p:grpSpPr>
              <a:xfrm>
                <a:off x="14393712" y="19411565"/>
                <a:ext cx="3888000" cy="216000"/>
                <a:chOff x="14393712" y="19411565"/>
                <a:chExt cx="3888000" cy="216000"/>
              </a:xfrm>
            </p:grpSpPr>
            <p:sp>
              <p:nvSpPr>
                <p:cNvPr id="2295" name="FTU - jejunum">
                  <a:extLst>
                    <a:ext uri="{FF2B5EF4-FFF2-40B4-BE49-F238E27FC236}">
                      <a16:creationId xmlns:a16="http://schemas.microsoft.com/office/drawing/2014/main" id="{69FECAF2-EA20-C7EF-E59F-2CFB1BA0BA41}"/>
                    </a:ext>
                  </a:extLst>
                </p:cNvPr>
                <p:cNvSpPr txBox="1"/>
                <p:nvPr/>
              </p:nvSpPr>
              <p:spPr>
                <a:xfrm>
                  <a:off x="14393712" y="194115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Jejunum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97" name="dock">
                  <a:extLst>
                    <a:ext uri="{FF2B5EF4-FFF2-40B4-BE49-F238E27FC236}">
                      <a16:creationId xmlns:a16="http://schemas.microsoft.com/office/drawing/2014/main" id="{E35562F4-39B2-DB74-C018-8336CA629633}"/>
                    </a:ext>
                  </a:extLst>
                </p:cNvPr>
                <p:cNvGrpSpPr/>
                <p:nvPr/>
              </p:nvGrpSpPr>
              <p:grpSpPr>
                <a:xfrm>
                  <a:off x="17839500" y="1942813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00" name="Text Box 3086">
                    <a:extLst>
                      <a:ext uri="{FF2B5EF4-FFF2-40B4-BE49-F238E27FC236}">
                        <a16:creationId xmlns:a16="http://schemas.microsoft.com/office/drawing/2014/main" id="{A058C480-D221-F064-8519-23831E14C2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1" name="Text Box 3086">
                    <a:extLst>
                      <a:ext uri="{FF2B5EF4-FFF2-40B4-BE49-F238E27FC236}">
                        <a16:creationId xmlns:a16="http://schemas.microsoft.com/office/drawing/2014/main" id="{1156BE34-2D8A-02D0-BC46-A60BF450DC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2" name="Text Box 3086">
                    <a:extLst>
                      <a:ext uri="{FF2B5EF4-FFF2-40B4-BE49-F238E27FC236}">
                        <a16:creationId xmlns:a16="http://schemas.microsoft.com/office/drawing/2014/main" id="{B521A421-AC1F-D0FD-2ADC-0C7AB36A4A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03" name="link">
                  <a:extLst>
                    <a:ext uri="{FF2B5EF4-FFF2-40B4-BE49-F238E27FC236}">
                      <a16:creationId xmlns:a16="http://schemas.microsoft.com/office/drawing/2014/main" id="{52B8C331-FE7D-0763-6F5A-742B1C2F8743}"/>
                    </a:ext>
                  </a:extLst>
                </p:cNvPr>
                <p:cNvGrpSpPr/>
                <p:nvPr/>
              </p:nvGrpSpPr>
              <p:grpSpPr>
                <a:xfrm>
                  <a:off x="14484766" y="19518789"/>
                  <a:ext cx="271971" cy="72000"/>
                  <a:chOff x="1088190" y="4098801"/>
                  <a:chExt cx="271971" cy="72000"/>
                </a:xfrm>
              </p:grpSpPr>
              <p:sp>
                <p:nvSpPr>
                  <p:cNvPr id="2304" name="Star: 5 Points 2005">
                    <a:hlinkClick r:id="rId55"/>
                    <a:extLst>
                      <a:ext uri="{FF2B5EF4-FFF2-40B4-BE49-F238E27FC236}">
                        <a16:creationId xmlns:a16="http://schemas.microsoft.com/office/drawing/2014/main" id="{18421B6D-D715-9A1B-0207-5C1256E20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90" y="40988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5" name="Star: 5 Points 2006">
                    <a:hlinkClick r:id="rId56"/>
                    <a:extLst>
                      <a:ext uri="{FF2B5EF4-FFF2-40B4-BE49-F238E27FC236}">
                        <a16:creationId xmlns:a16="http://schemas.microsoft.com/office/drawing/2014/main" id="{6CB69896-9F0D-530A-B093-402174082E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76" y="40988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6" name="Star: 5 Points 2007">
                    <a:hlinkClick r:id="rId45"/>
                    <a:extLst>
                      <a:ext uri="{FF2B5EF4-FFF2-40B4-BE49-F238E27FC236}">
                        <a16:creationId xmlns:a16="http://schemas.microsoft.com/office/drawing/2014/main" id="{504FC2A1-D3BB-3A83-E9BB-530A91F4BF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61" y="40988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2" name="FTU - proximal ileum">
                <a:extLst>
                  <a:ext uri="{FF2B5EF4-FFF2-40B4-BE49-F238E27FC236}">
                    <a16:creationId xmlns:a16="http://schemas.microsoft.com/office/drawing/2014/main" id="{95E0FBC7-7591-B462-EB5D-5F22FFA1DD9B}"/>
                  </a:ext>
                </a:extLst>
              </p:cNvPr>
              <p:cNvGrpSpPr/>
              <p:nvPr/>
            </p:nvGrpSpPr>
            <p:grpSpPr>
              <a:xfrm>
                <a:off x="14393712" y="19640470"/>
                <a:ext cx="3888000" cy="216000"/>
                <a:chOff x="14393712" y="19640470"/>
                <a:chExt cx="3888000" cy="216000"/>
              </a:xfrm>
            </p:grpSpPr>
            <p:sp>
              <p:nvSpPr>
                <p:cNvPr id="2307" name="FTU - proximal ileum">
                  <a:extLst>
                    <a:ext uri="{FF2B5EF4-FFF2-40B4-BE49-F238E27FC236}">
                      <a16:creationId xmlns:a16="http://schemas.microsoft.com/office/drawing/2014/main" id="{906A5809-033E-EE65-190F-67B580A09BC4}"/>
                    </a:ext>
                  </a:extLst>
                </p:cNvPr>
                <p:cNvSpPr txBox="1"/>
                <p:nvPr/>
              </p:nvSpPr>
              <p:spPr>
                <a:xfrm>
                  <a:off x="14393712" y="196404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09" name="block">
                  <a:extLst>
                    <a:ext uri="{FF2B5EF4-FFF2-40B4-BE49-F238E27FC236}">
                      <a16:creationId xmlns:a16="http://schemas.microsoft.com/office/drawing/2014/main" id="{E77B1CD9-9BBA-9EE3-41C4-347373F08426}"/>
                    </a:ext>
                  </a:extLst>
                </p:cNvPr>
                <p:cNvGrpSpPr/>
                <p:nvPr/>
              </p:nvGrpSpPr>
              <p:grpSpPr>
                <a:xfrm>
                  <a:off x="17839500" y="196570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12" name="Text Box 3086">
                    <a:extLst>
                      <a:ext uri="{FF2B5EF4-FFF2-40B4-BE49-F238E27FC236}">
                        <a16:creationId xmlns:a16="http://schemas.microsoft.com/office/drawing/2014/main" id="{7B30C45F-8A80-7FC4-9BF2-DE3168435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3" name="Text Box 3086">
                    <a:extLst>
                      <a:ext uri="{FF2B5EF4-FFF2-40B4-BE49-F238E27FC236}">
                        <a16:creationId xmlns:a16="http://schemas.microsoft.com/office/drawing/2014/main" id="{0206BEF2-A8C0-74E7-D8D5-06CB0B3B6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4" name="Text Box 3086">
                    <a:extLst>
                      <a:ext uri="{FF2B5EF4-FFF2-40B4-BE49-F238E27FC236}">
                        <a16:creationId xmlns:a16="http://schemas.microsoft.com/office/drawing/2014/main" id="{9C99EBE9-BAEE-31C2-F2CF-12F204F0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15" name="link">
                  <a:extLst>
                    <a:ext uri="{FF2B5EF4-FFF2-40B4-BE49-F238E27FC236}">
                      <a16:creationId xmlns:a16="http://schemas.microsoft.com/office/drawing/2014/main" id="{5428CB20-037B-1833-089A-95BBA6C32D07}"/>
                    </a:ext>
                  </a:extLst>
                </p:cNvPr>
                <p:cNvGrpSpPr/>
                <p:nvPr/>
              </p:nvGrpSpPr>
              <p:grpSpPr>
                <a:xfrm>
                  <a:off x="14484766" y="19749107"/>
                  <a:ext cx="271971" cy="72000"/>
                  <a:chOff x="1080847" y="4100214"/>
                  <a:chExt cx="271971" cy="72000"/>
                </a:xfrm>
              </p:grpSpPr>
              <p:sp>
                <p:nvSpPr>
                  <p:cNvPr id="2316" name="Star: 5 Points 2018">
                    <a:hlinkClick r:id="rId57"/>
                    <a:extLst>
                      <a:ext uri="{FF2B5EF4-FFF2-40B4-BE49-F238E27FC236}">
                        <a16:creationId xmlns:a16="http://schemas.microsoft.com/office/drawing/2014/main" id="{FA973F38-F968-294E-26C9-920E55D3AB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847" y="410021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7" name="Star: 5 Points 2019">
                    <a:hlinkClick r:id="rId56"/>
                    <a:extLst>
                      <a:ext uri="{FF2B5EF4-FFF2-40B4-BE49-F238E27FC236}">
                        <a16:creationId xmlns:a16="http://schemas.microsoft.com/office/drawing/2014/main" id="{86E16720-F553-09C2-3BE8-94D669123A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833" y="410021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8" name="Star: 5 Points 2020">
                    <a:hlinkClick r:id="rId45"/>
                    <a:extLst>
                      <a:ext uri="{FF2B5EF4-FFF2-40B4-BE49-F238E27FC236}">
                        <a16:creationId xmlns:a16="http://schemas.microsoft.com/office/drawing/2014/main" id="{AB89E109-54FA-96FA-21AE-7A3DA79953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818" y="410021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3" name="FTU - terminal ileum">
                <a:extLst>
                  <a:ext uri="{FF2B5EF4-FFF2-40B4-BE49-F238E27FC236}">
                    <a16:creationId xmlns:a16="http://schemas.microsoft.com/office/drawing/2014/main" id="{2EC6AFA8-A958-F015-E7A6-3F1C86EAAACD}"/>
                  </a:ext>
                </a:extLst>
              </p:cNvPr>
              <p:cNvGrpSpPr/>
              <p:nvPr/>
            </p:nvGrpSpPr>
            <p:grpSpPr>
              <a:xfrm>
                <a:off x="14391415" y="19869375"/>
                <a:ext cx="3888000" cy="216000"/>
                <a:chOff x="14391415" y="19869375"/>
                <a:chExt cx="3888000" cy="216000"/>
              </a:xfrm>
            </p:grpSpPr>
            <p:sp>
              <p:nvSpPr>
                <p:cNvPr id="2319" name="FTU - terminal ileum">
                  <a:extLst>
                    <a:ext uri="{FF2B5EF4-FFF2-40B4-BE49-F238E27FC236}">
                      <a16:creationId xmlns:a16="http://schemas.microsoft.com/office/drawing/2014/main" id="{5F95136E-4CBA-C45E-08B8-4E5B649D1BCE}"/>
                    </a:ext>
                  </a:extLst>
                </p:cNvPr>
                <p:cNvSpPr txBox="1"/>
                <p:nvPr/>
              </p:nvSpPr>
              <p:spPr>
                <a:xfrm>
                  <a:off x="14391415" y="1986937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E4288A35-012D-3B50-A3BA-887544A9E6A2}"/>
                    </a:ext>
                  </a:extLst>
                </p:cNvPr>
                <p:cNvGrpSpPr/>
                <p:nvPr/>
              </p:nvGrpSpPr>
              <p:grpSpPr>
                <a:xfrm>
                  <a:off x="17839500" y="198859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24" name="Text Box 3086">
                    <a:extLst>
                      <a:ext uri="{FF2B5EF4-FFF2-40B4-BE49-F238E27FC236}">
                        <a16:creationId xmlns:a16="http://schemas.microsoft.com/office/drawing/2014/main" id="{A6AF0399-268E-956C-6A69-D5903BE0F3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5" name="Text Box 3086">
                    <a:extLst>
                      <a:ext uri="{FF2B5EF4-FFF2-40B4-BE49-F238E27FC236}">
                        <a16:creationId xmlns:a16="http://schemas.microsoft.com/office/drawing/2014/main" id="{1F4FE3B5-1B65-02B4-F8E9-3CA9B0F7F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6" name="Text Box 3086">
                    <a:extLst>
                      <a:ext uri="{FF2B5EF4-FFF2-40B4-BE49-F238E27FC236}">
                        <a16:creationId xmlns:a16="http://schemas.microsoft.com/office/drawing/2014/main" id="{76CBC237-B8C4-6586-6CCD-0591C182A9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7" name="link">
                  <a:extLst>
                    <a:ext uri="{FF2B5EF4-FFF2-40B4-BE49-F238E27FC236}">
                      <a16:creationId xmlns:a16="http://schemas.microsoft.com/office/drawing/2014/main" id="{2164DD2A-0E70-E5D3-5518-4148391D014E}"/>
                    </a:ext>
                  </a:extLst>
                </p:cNvPr>
                <p:cNvGrpSpPr/>
                <p:nvPr/>
              </p:nvGrpSpPr>
              <p:grpSpPr>
                <a:xfrm>
                  <a:off x="14484766" y="19974172"/>
                  <a:ext cx="271971" cy="72000"/>
                  <a:chOff x="1084178" y="4096374"/>
                  <a:chExt cx="271971" cy="72000"/>
                </a:xfrm>
              </p:grpSpPr>
              <p:sp>
                <p:nvSpPr>
                  <p:cNvPr id="2328" name="Star: 5 Points 2031">
                    <a:hlinkClick r:id="rId57"/>
                    <a:extLst>
                      <a:ext uri="{FF2B5EF4-FFF2-40B4-BE49-F238E27FC236}">
                        <a16:creationId xmlns:a16="http://schemas.microsoft.com/office/drawing/2014/main" id="{F7CC4562-D2A4-F018-88E5-266B000B17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4178" y="409637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9" name="Star: 5 Points 2032">
                    <a:hlinkClick r:id="rId56"/>
                    <a:extLst>
                      <a:ext uri="{FF2B5EF4-FFF2-40B4-BE49-F238E27FC236}">
                        <a16:creationId xmlns:a16="http://schemas.microsoft.com/office/drawing/2014/main" id="{78A7655E-B52A-C310-D0A2-96ADDFC4B2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4164" y="409637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0" name="Star: 5 Points 2033">
                    <a:hlinkClick r:id="rId45"/>
                    <a:extLst>
                      <a:ext uri="{FF2B5EF4-FFF2-40B4-BE49-F238E27FC236}">
                        <a16:creationId xmlns:a16="http://schemas.microsoft.com/office/drawing/2014/main" id="{CCA128E8-36A4-9657-2156-FE73BF7378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4149" y="409637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4" name="FTU - caecum">
                <a:extLst>
                  <a:ext uri="{FF2B5EF4-FFF2-40B4-BE49-F238E27FC236}">
                    <a16:creationId xmlns:a16="http://schemas.microsoft.com/office/drawing/2014/main" id="{9C667B84-CED5-FFEE-2FE3-18ED06DC481F}"/>
                  </a:ext>
                </a:extLst>
              </p:cNvPr>
              <p:cNvGrpSpPr/>
              <p:nvPr/>
            </p:nvGrpSpPr>
            <p:grpSpPr>
              <a:xfrm>
                <a:off x="14392359" y="20098280"/>
                <a:ext cx="3888000" cy="216000"/>
                <a:chOff x="14392359" y="20098280"/>
                <a:chExt cx="3888000" cy="216000"/>
              </a:xfrm>
            </p:grpSpPr>
            <p:sp>
              <p:nvSpPr>
                <p:cNvPr id="2331" name="FTU - caecum">
                  <a:extLst>
                    <a:ext uri="{FF2B5EF4-FFF2-40B4-BE49-F238E27FC236}">
                      <a16:creationId xmlns:a16="http://schemas.microsoft.com/office/drawing/2014/main" id="{71CF0874-F6D2-2F56-8D2E-CABB0BABAA3C}"/>
                    </a:ext>
                  </a:extLst>
                </p:cNvPr>
                <p:cNvSpPr txBox="1"/>
                <p:nvPr/>
              </p:nvSpPr>
              <p:spPr>
                <a:xfrm>
                  <a:off x="14392359" y="200982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Caecum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4B6E810E-32AF-7CFE-A019-18B9438EF973}"/>
                    </a:ext>
                  </a:extLst>
                </p:cNvPr>
                <p:cNvGrpSpPr/>
                <p:nvPr/>
              </p:nvGrpSpPr>
              <p:grpSpPr>
                <a:xfrm>
                  <a:off x="17839500" y="20114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36" name="Text Box 3086">
                    <a:extLst>
                      <a:ext uri="{FF2B5EF4-FFF2-40B4-BE49-F238E27FC236}">
                        <a16:creationId xmlns:a16="http://schemas.microsoft.com/office/drawing/2014/main" id="{1502C10E-09E8-6FB7-0744-240ABF242E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7" name="Text Box 3086">
                    <a:extLst>
                      <a:ext uri="{FF2B5EF4-FFF2-40B4-BE49-F238E27FC236}">
                        <a16:creationId xmlns:a16="http://schemas.microsoft.com/office/drawing/2014/main" id="{32346EA4-B36C-79C2-DFDC-804AEE5679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8" name="Text Box 3086">
                    <a:extLst>
                      <a:ext uri="{FF2B5EF4-FFF2-40B4-BE49-F238E27FC236}">
                        <a16:creationId xmlns:a16="http://schemas.microsoft.com/office/drawing/2014/main" id="{04A4B405-B26A-0A09-3AEA-E202411A47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9" name="link">
                  <a:extLst>
                    <a:ext uri="{FF2B5EF4-FFF2-40B4-BE49-F238E27FC236}">
                      <a16:creationId xmlns:a16="http://schemas.microsoft.com/office/drawing/2014/main" id="{74C3F172-2AE8-6566-AEB7-72D278EC089D}"/>
                    </a:ext>
                  </a:extLst>
                </p:cNvPr>
                <p:cNvGrpSpPr/>
                <p:nvPr/>
              </p:nvGrpSpPr>
              <p:grpSpPr>
                <a:xfrm>
                  <a:off x="14484766" y="20205646"/>
                  <a:ext cx="271971" cy="72000"/>
                  <a:chOff x="1078178" y="4098943"/>
                  <a:chExt cx="271971" cy="72000"/>
                </a:xfrm>
              </p:grpSpPr>
              <p:sp>
                <p:nvSpPr>
                  <p:cNvPr id="2340" name="Star: 5 Points 2044">
                    <a:hlinkClick r:id="rId58"/>
                    <a:extLst>
                      <a:ext uri="{FF2B5EF4-FFF2-40B4-BE49-F238E27FC236}">
                        <a16:creationId xmlns:a16="http://schemas.microsoft.com/office/drawing/2014/main" id="{78A27C25-D600-DE23-99BE-CB259FA47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78" y="409894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1" name="Star: 5 Points 2045">
                    <a:hlinkClick r:id="rId28"/>
                    <a:extLst>
                      <a:ext uri="{FF2B5EF4-FFF2-40B4-BE49-F238E27FC236}">
                        <a16:creationId xmlns:a16="http://schemas.microsoft.com/office/drawing/2014/main" id="{0ECD3B87-BB17-5CAE-86A9-9F188331D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64" y="409894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2" name="Star: 5 Points 2046">
                    <a:hlinkClick r:id="rId45"/>
                    <a:extLst>
                      <a:ext uri="{FF2B5EF4-FFF2-40B4-BE49-F238E27FC236}">
                        <a16:creationId xmlns:a16="http://schemas.microsoft.com/office/drawing/2014/main" id="{0305C5AB-5236-D7E4-5FDC-43421B884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49" y="409894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7" name="FTU - pre-splenic colon">
                <a:extLst>
                  <a:ext uri="{FF2B5EF4-FFF2-40B4-BE49-F238E27FC236}">
                    <a16:creationId xmlns:a16="http://schemas.microsoft.com/office/drawing/2014/main" id="{A793DCCA-776E-6441-56EE-050B5FF8FA2E}"/>
                  </a:ext>
                </a:extLst>
              </p:cNvPr>
              <p:cNvGrpSpPr/>
              <p:nvPr/>
            </p:nvGrpSpPr>
            <p:grpSpPr>
              <a:xfrm>
                <a:off x="14392359" y="20327185"/>
                <a:ext cx="3888000" cy="216000"/>
                <a:chOff x="14392359" y="20327185"/>
                <a:chExt cx="3888000" cy="216000"/>
              </a:xfrm>
            </p:grpSpPr>
            <p:sp>
              <p:nvSpPr>
                <p:cNvPr id="2343" name="FTU - pre-splenic colon">
                  <a:extLst>
                    <a:ext uri="{FF2B5EF4-FFF2-40B4-BE49-F238E27FC236}">
                      <a16:creationId xmlns:a16="http://schemas.microsoft.com/office/drawing/2014/main" id="{5A8BAD6E-4DFD-5998-E988-67EC13E350C5}"/>
                    </a:ext>
                  </a:extLst>
                </p:cNvPr>
                <p:cNvSpPr txBox="1"/>
                <p:nvPr/>
              </p:nvSpPr>
              <p:spPr>
                <a:xfrm>
                  <a:off x="14392359" y="2032718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Pre-splenic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1B3F4C9D-CB51-2DC8-4FB2-20DCE146D526}"/>
                    </a:ext>
                  </a:extLst>
                </p:cNvPr>
                <p:cNvGrpSpPr/>
                <p:nvPr/>
              </p:nvGrpSpPr>
              <p:grpSpPr>
                <a:xfrm>
                  <a:off x="17839500" y="2034375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48" name="Text Box 3086">
                    <a:extLst>
                      <a:ext uri="{FF2B5EF4-FFF2-40B4-BE49-F238E27FC236}">
                        <a16:creationId xmlns:a16="http://schemas.microsoft.com/office/drawing/2014/main" id="{53EA635F-3831-7420-5F76-22202246D0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9" name="Text Box 3086">
                    <a:extLst>
                      <a:ext uri="{FF2B5EF4-FFF2-40B4-BE49-F238E27FC236}">
                        <a16:creationId xmlns:a16="http://schemas.microsoft.com/office/drawing/2014/main" id="{2404E668-6CE3-1349-EA74-4653FEE25F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0" name="Text Box 3086">
                    <a:extLst>
                      <a:ext uri="{FF2B5EF4-FFF2-40B4-BE49-F238E27FC236}">
                        <a16:creationId xmlns:a16="http://schemas.microsoft.com/office/drawing/2014/main" id="{A1FF96DD-0E8B-E0D9-B084-171E14C6195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51" name="link">
                  <a:extLst>
                    <a:ext uri="{FF2B5EF4-FFF2-40B4-BE49-F238E27FC236}">
                      <a16:creationId xmlns:a16="http://schemas.microsoft.com/office/drawing/2014/main" id="{8FC4987C-88FA-79A8-C721-7006A62C2EAF}"/>
                    </a:ext>
                  </a:extLst>
                </p:cNvPr>
                <p:cNvGrpSpPr/>
                <p:nvPr/>
              </p:nvGrpSpPr>
              <p:grpSpPr>
                <a:xfrm>
                  <a:off x="14484766" y="20438576"/>
                  <a:ext cx="271971" cy="72000"/>
                  <a:chOff x="1079970" y="4102968"/>
                  <a:chExt cx="271971" cy="72000"/>
                </a:xfrm>
              </p:grpSpPr>
              <p:sp>
                <p:nvSpPr>
                  <p:cNvPr id="2352" name="Star: 5 Points 2057">
                    <a:hlinkClick r:id="rId59"/>
                    <a:extLst>
                      <a:ext uri="{FF2B5EF4-FFF2-40B4-BE49-F238E27FC236}">
                        <a16:creationId xmlns:a16="http://schemas.microsoft.com/office/drawing/2014/main" id="{37DFE2B0-B21D-6D57-F184-FD575C21AB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9970" y="410296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3" name="Star: 5 Points 2058">
                    <a:hlinkClick r:id="rId28"/>
                    <a:extLst>
                      <a:ext uri="{FF2B5EF4-FFF2-40B4-BE49-F238E27FC236}">
                        <a16:creationId xmlns:a16="http://schemas.microsoft.com/office/drawing/2014/main" id="{A650B9B7-0A3F-D3BD-967A-8D0935EBA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9956" y="410296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4" name="Star: 5 Points 2059">
                    <a:hlinkClick r:id="rId45"/>
                    <a:extLst>
                      <a:ext uri="{FF2B5EF4-FFF2-40B4-BE49-F238E27FC236}">
                        <a16:creationId xmlns:a16="http://schemas.microsoft.com/office/drawing/2014/main" id="{1796870B-CA57-F693-62B6-4DD6DC7E94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9941" y="410296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0" name="FTU - post-splenic pre-rectal colon">
                <a:extLst>
                  <a:ext uri="{FF2B5EF4-FFF2-40B4-BE49-F238E27FC236}">
                    <a16:creationId xmlns:a16="http://schemas.microsoft.com/office/drawing/2014/main" id="{EAE223F6-8D7A-EC0F-94D7-316DF860598B}"/>
                  </a:ext>
                </a:extLst>
              </p:cNvPr>
              <p:cNvGrpSpPr/>
              <p:nvPr/>
            </p:nvGrpSpPr>
            <p:grpSpPr>
              <a:xfrm>
                <a:off x="14392359" y="20556090"/>
                <a:ext cx="3888000" cy="216000"/>
                <a:chOff x="14392359" y="20556090"/>
                <a:chExt cx="3888000" cy="216000"/>
              </a:xfrm>
            </p:grpSpPr>
            <p:sp>
              <p:nvSpPr>
                <p:cNvPr id="2355" name="FTU - post-splenic pre-rectal colon">
                  <a:extLst>
                    <a:ext uri="{FF2B5EF4-FFF2-40B4-BE49-F238E27FC236}">
                      <a16:creationId xmlns:a16="http://schemas.microsoft.com/office/drawing/2014/main" id="{6198E8F5-2C37-1293-C05D-C02943D58AF9}"/>
                    </a:ext>
                  </a:extLst>
                </p:cNvPr>
                <p:cNvSpPr txBox="1"/>
                <p:nvPr/>
              </p:nvSpPr>
              <p:spPr>
                <a:xfrm>
                  <a:off x="14392359" y="2055609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Post-splenic pre-rectal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49DC9780-2B41-7F24-4114-BB776BA330AE}"/>
                    </a:ext>
                  </a:extLst>
                </p:cNvPr>
                <p:cNvGrpSpPr/>
                <p:nvPr/>
              </p:nvGrpSpPr>
              <p:grpSpPr>
                <a:xfrm>
                  <a:off x="17839500" y="205726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60" name="Text Box 3086">
                    <a:extLst>
                      <a:ext uri="{FF2B5EF4-FFF2-40B4-BE49-F238E27FC236}">
                        <a16:creationId xmlns:a16="http://schemas.microsoft.com/office/drawing/2014/main" id="{BAC49D66-FC54-FDF6-3E1E-BDDE4733D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1" name="Text Box 3086">
                    <a:extLst>
                      <a:ext uri="{FF2B5EF4-FFF2-40B4-BE49-F238E27FC236}">
                        <a16:creationId xmlns:a16="http://schemas.microsoft.com/office/drawing/2014/main" id="{A7825DBF-59B0-A749-4439-D0424F20942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2" name="Text Box 3086">
                    <a:extLst>
                      <a:ext uri="{FF2B5EF4-FFF2-40B4-BE49-F238E27FC236}">
                        <a16:creationId xmlns:a16="http://schemas.microsoft.com/office/drawing/2014/main" id="{9C8A362D-94FC-1D01-EBBE-093C59DE85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3" name="link">
                  <a:extLst>
                    <a:ext uri="{FF2B5EF4-FFF2-40B4-BE49-F238E27FC236}">
                      <a16:creationId xmlns:a16="http://schemas.microsoft.com/office/drawing/2014/main" id="{E2CA7B1D-D03D-CA4F-0641-45F9CF40B38A}"/>
                    </a:ext>
                  </a:extLst>
                </p:cNvPr>
                <p:cNvGrpSpPr/>
                <p:nvPr/>
              </p:nvGrpSpPr>
              <p:grpSpPr>
                <a:xfrm>
                  <a:off x="14484766" y="20665777"/>
                  <a:ext cx="271971" cy="72000"/>
                  <a:chOff x="1081963" y="4101264"/>
                  <a:chExt cx="271971" cy="72000"/>
                </a:xfrm>
              </p:grpSpPr>
              <p:sp>
                <p:nvSpPr>
                  <p:cNvPr id="2364" name="Star: 5 Points 2070">
                    <a:hlinkClick r:id="rId59"/>
                    <a:extLst>
                      <a:ext uri="{FF2B5EF4-FFF2-40B4-BE49-F238E27FC236}">
                        <a16:creationId xmlns:a16="http://schemas.microsoft.com/office/drawing/2014/main" id="{AF7996DE-3BBE-DA5E-7356-0935A2249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1963" y="41012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5" name="Star: 5 Points 2071">
                    <a:hlinkClick r:id="rId28"/>
                    <a:extLst>
                      <a:ext uri="{FF2B5EF4-FFF2-40B4-BE49-F238E27FC236}">
                        <a16:creationId xmlns:a16="http://schemas.microsoft.com/office/drawing/2014/main" id="{5FD86D4B-64AA-0A7E-284F-150FC8E27A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1949" y="41012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6" name="Star: 5 Points 2072">
                    <a:hlinkClick r:id="rId45"/>
                    <a:extLst>
                      <a:ext uri="{FF2B5EF4-FFF2-40B4-BE49-F238E27FC236}">
                        <a16:creationId xmlns:a16="http://schemas.microsoft.com/office/drawing/2014/main" id="{FA380DDE-9D43-B21E-3E5F-1221671E12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1934" y="41012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1" name="FTU - rectum">
                <a:extLst>
                  <a:ext uri="{FF2B5EF4-FFF2-40B4-BE49-F238E27FC236}">
                    <a16:creationId xmlns:a16="http://schemas.microsoft.com/office/drawing/2014/main" id="{78EB089A-4738-B72D-E930-93252B2B8B53}"/>
                  </a:ext>
                </a:extLst>
              </p:cNvPr>
              <p:cNvGrpSpPr/>
              <p:nvPr/>
            </p:nvGrpSpPr>
            <p:grpSpPr>
              <a:xfrm>
                <a:off x="14392359" y="20784995"/>
                <a:ext cx="3888000" cy="216000"/>
                <a:chOff x="14392359" y="20784995"/>
                <a:chExt cx="3888000" cy="216000"/>
              </a:xfrm>
            </p:grpSpPr>
            <p:sp>
              <p:nvSpPr>
                <p:cNvPr id="2367" name="FTU - rectum">
                  <a:extLst>
                    <a:ext uri="{FF2B5EF4-FFF2-40B4-BE49-F238E27FC236}">
                      <a16:creationId xmlns:a16="http://schemas.microsoft.com/office/drawing/2014/main" id="{1C1D76F2-3450-86AD-63D6-A890F6ABC2EE}"/>
                    </a:ext>
                  </a:extLst>
                </p:cNvPr>
                <p:cNvSpPr txBox="1"/>
                <p:nvPr/>
              </p:nvSpPr>
              <p:spPr>
                <a:xfrm>
                  <a:off x="14392359" y="2078499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60901393-DC3F-CAF4-601B-94E262009587}"/>
                    </a:ext>
                  </a:extLst>
                </p:cNvPr>
                <p:cNvGrpSpPr/>
                <p:nvPr/>
              </p:nvGrpSpPr>
              <p:grpSpPr>
                <a:xfrm>
                  <a:off x="17839500" y="208015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72" name="Text Box 3086">
                    <a:extLst>
                      <a:ext uri="{FF2B5EF4-FFF2-40B4-BE49-F238E27FC236}">
                        <a16:creationId xmlns:a16="http://schemas.microsoft.com/office/drawing/2014/main" id="{15E4316E-DC56-B658-FB11-8EF03E16AB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3" name="Text Box 3086">
                    <a:extLst>
                      <a:ext uri="{FF2B5EF4-FFF2-40B4-BE49-F238E27FC236}">
                        <a16:creationId xmlns:a16="http://schemas.microsoft.com/office/drawing/2014/main" id="{C9DC263E-FADA-C6E6-8408-975AA49EF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4" name="Text Box 3086">
                    <a:extLst>
                      <a:ext uri="{FF2B5EF4-FFF2-40B4-BE49-F238E27FC236}">
                        <a16:creationId xmlns:a16="http://schemas.microsoft.com/office/drawing/2014/main" id="{79ABA4FF-26CB-EC59-C15E-B239F88283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5" name="link">
                  <a:extLst>
                    <a:ext uri="{FF2B5EF4-FFF2-40B4-BE49-F238E27FC236}">
                      <a16:creationId xmlns:a16="http://schemas.microsoft.com/office/drawing/2014/main" id="{5CCFF889-A2EA-8B5F-A3D7-B019896178DF}"/>
                    </a:ext>
                  </a:extLst>
                </p:cNvPr>
                <p:cNvGrpSpPr/>
                <p:nvPr/>
              </p:nvGrpSpPr>
              <p:grpSpPr>
                <a:xfrm>
                  <a:off x="14484766" y="20893131"/>
                  <a:ext cx="271971" cy="72000"/>
                  <a:chOff x="1078151" y="4099713"/>
                  <a:chExt cx="271971" cy="72000"/>
                </a:xfrm>
              </p:grpSpPr>
              <p:sp>
                <p:nvSpPr>
                  <p:cNvPr id="2376" name="Star: 5 Points 2083">
                    <a:hlinkClick r:id="rId60"/>
                    <a:extLst>
                      <a:ext uri="{FF2B5EF4-FFF2-40B4-BE49-F238E27FC236}">
                        <a16:creationId xmlns:a16="http://schemas.microsoft.com/office/drawing/2014/main" id="{57D1CB95-8188-B5B1-7F34-9922C9A1A9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51" y="409971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7" name="Star: 5 Points 2084">
                    <a:hlinkClick r:id="rId61"/>
                    <a:extLst>
                      <a:ext uri="{FF2B5EF4-FFF2-40B4-BE49-F238E27FC236}">
                        <a16:creationId xmlns:a16="http://schemas.microsoft.com/office/drawing/2014/main" id="{8C6CBB98-D192-F9B6-4B38-B32B8BF97A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37" y="409971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8" name="Star: 5 Points 2085">
                    <a:hlinkClick r:id="rId45"/>
                    <a:extLst>
                      <a:ext uri="{FF2B5EF4-FFF2-40B4-BE49-F238E27FC236}">
                        <a16:creationId xmlns:a16="http://schemas.microsoft.com/office/drawing/2014/main" id="{5A432CDB-ED0A-6070-D8F0-DF81D3A9A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22" y="409971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2" name="FTU - anal canal and sphincter">
                <a:extLst>
                  <a:ext uri="{FF2B5EF4-FFF2-40B4-BE49-F238E27FC236}">
                    <a16:creationId xmlns:a16="http://schemas.microsoft.com/office/drawing/2014/main" id="{F5643622-5DDE-EF03-B2C1-A9AAC111138D}"/>
                  </a:ext>
                </a:extLst>
              </p:cNvPr>
              <p:cNvGrpSpPr/>
              <p:nvPr/>
            </p:nvGrpSpPr>
            <p:grpSpPr>
              <a:xfrm>
                <a:off x="14392359" y="21013899"/>
                <a:ext cx="3888000" cy="216000"/>
                <a:chOff x="14392359" y="21013899"/>
                <a:chExt cx="3888000" cy="216000"/>
              </a:xfrm>
            </p:grpSpPr>
            <p:sp>
              <p:nvSpPr>
                <p:cNvPr id="2400" name="FTU - anal canal and sphincter">
                  <a:extLst>
                    <a:ext uri="{FF2B5EF4-FFF2-40B4-BE49-F238E27FC236}">
                      <a16:creationId xmlns:a16="http://schemas.microsoft.com/office/drawing/2014/main" id="{97D88B0E-4284-50D2-9CF5-EC80BE193130}"/>
                    </a:ext>
                  </a:extLst>
                </p:cNvPr>
                <p:cNvSpPr txBox="1"/>
                <p:nvPr/>
              </p:nvSpPr>
              <p:spPr>
                <a:xfrm>
                  <a:off x="14392359" y="2101389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Anal canal and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622761A1-E7D0-8542-A6BB-5DE9358B8EB7}"/>
                    </a:ext>
                  </a:extLst>
                </p:cNvPr>
                <p:cNvGrpSpPr/>
                <p:nvPr/>
              </p:nvGrpSpPr>
              <p:grpSpPr>
                <a:xfrm>
                  <a:off x="17839500" y="210304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05" name="Text Box 3086">
                    <a:extLst>
                      <a:ext uri="{FF2B5EF4-FFF2-40B4-BE49-F238E27FC236}">
                        <a16:creationId xmlns:a16="http://schemas.microsoft.com/office/drawing/2014/main" id="{AB7CA0E0-9B8D-5C1D-C4E5-AEE33A11436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6" name="Text Box 3086">
                    <a:extLst>
                      <a:ext uri="{FF2B5EF4-FFF2-40B4-BE49-F238E27FC236}">
                        <a16:creationId xmlns:a16="http://schemas.microsoft.com/office/drawing/2014/main" id="{DA898BD4-26B2-25C0-F771-03AC0070EF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7" name="Text Box 3086">
                    <a:extLst>
                      <a:ext uri="{FF2B5EF4-FFF2-40B4-BE49-F238E27FC236}">
                        <a16:creationId xmlns:a16="http://schemas.microsoft.com/office/drawing/2014/main" id="{2284C6CD-7CD6-E4E4-4EDB-9FFA680AE9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8" name="link">
                  <a:extLst>
                    <a:ext uri="{FF2B5EF4-FFF2-40B4-BE49-F238E27FC236}">
                      <a16:creationId xmlns:a16="http://schemas.microsoft.com/office/drawing/2014/main" id="{1D193CAC-4689-18A7-706C-342FB1D3AAD7}"/>
                    </a:ext>
                  </a:extLst>
                </p:cNvPr>
                <p:cNvGrpSpPr/>
                <p:nvPr/>
              </p:nvGrpSpPr>
              <p:grpSpPr>
                <a:xfrm>
                  <a:off x="14484766" y="21120928"/>
                  <a:ext cx="271971" cy="72000"/>
                  <a:chOff x="1078378" y="4098606"/>
                  <a:chExt cx="271971" cy="72000"/>
                </a:xfrm>
              </p:grpSpPr>
              <p:sp>
                <p:nvSpPr>
                  <p:cNvPr id="2409" name="Star: 5 Points 2118">
                    <a:hlinkClick r:id="rId60"/>
                    <a:extLst>
                      <a:ext uri="{FF2B5EF4-FFF2-40B4-BE49-F238E27FC236}">
                        <a16:creationId xmlns:a16="http://schemas.microsoft.com/office/drawing/2014/main" id="{6FAB6410-C332-7B3C-C765-895E4CF9FF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378" y="409860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0" name="Star: 5 Points 2119">
                    <a:hlinkClick r:id="rId61"/>
                    <a:extLst>
                      <a:ext uri="{FF2B5EF4-FFF2-40B4-BE49-F238E27FC236}">
                        <a16:creationId xmlns:a16="http://schemas.microsoft.com/office/drawing/2014/main" id="{58C897EF-0163-AFAC-78B2-5BF20301E7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364" y="409860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1" name="Star: 5 Points 2120">
                    <a:hlinkClick r:id="rId45"/>
                    <a:extLst>
                      <a:ext uri="{FF2B5EF4-FFF2-40B4-BE49-F238E27FC236}">
                        <a16:creationId xmlns:a16="http://schemas.microsoft.com/office/drawing/2014/main" id="{8E75B75F-5DEF-B133-D455-706F8A0689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349" y="409860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3" name="dock - vascular">
                <a:extLst>
                  <a:ext uri="{FF2B5EF4-FFF2-40B4-BE49-F238E27FC236}">
                    <a16:creationId xmlns:a16="http://schemas.microsoft.com/office/drawing/2014/main" id="{FCF745B8-DFE8-415B-F05E-A43FD13B5AA9}"/>
                  </a:ext>
                </a:extLst>
              </p:cNvPr>
              <p:cNvGrpSpPr/>
              <p:nvPr/>
            </p:nvGrpSpPr>
            <p:grpSpPr>
              <a:xfrm>
                <a:off x="14192179" y="19183888"/>
                <a:ext cx="180000" cy="2045685"/>
                <a:chOff x="14174691" y="14542862"/>
                <a:chExt cx="180000" cy="2045685"/>
              </a:xfrm>
            </p:grpSpPr>
            <p:sp>
              <p:nvSpPr>
                <p:cNvPr id="2564" name="Text Box 3070">
                  <a:extLst>
                    <a:ext uri="{FF2B5EF4-FFF2-40B4-BE49-F238E27FC236}">
                      <a16:creationId xmlns:a16="http://schemas.microsoft.com/office/drawing/2014/main" id="{A04E5C37-A95D-15D6-9F46-26072C66FBD9}"/>
                    </a:ext>
                  </a:extLst>
                </p:cNvPr>
                <p:cNvSpPr txBox="1"/>
                <p:nvPr/>
              </p:nvSpPr>
              <p:spPr>
                <a:xfrm>
                  <a:off x="14174691" y="14542862"/>
                  <a:ext cx="180000" cy="204568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5" name="Text Box 3036">
                  <a:extLst>
                    <a:ext uri="{FF2B5EF4-FFF2-40B4-BE49-F238E27FC236}">
                      <a16:creationId xmlns:a16="http://schemas.microsoft.com/office/drawing/2014/main" id="{356EB371-9E9C-93CD-52C3-9F56DE38B8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52970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8" name="organ group - bile duct">
              <a:extLst>
                <a:ext uri="{FF2B5EF4-FFF2-40B4-BE49-F238E27FC236}">
                  <a16:creationId xmlns:a16="http://schemas.microsoft.com/office/drawing/2014/main" id="{B05045B4-69C9-7D6D-F259-A13CD5070B9D}"/>
                </a:ext>
              </a:extLst>
            </p:cNvPr>
            <p:cNvGrpSpPr/>
            <p:nvPr/>
          </p:nvGrpSpPr>
          <p:grpSpPr>
            <a:xfrm>
              <a:off x="15319894" y="16692838"/>
              <a:ext cx="4104000" cy="806056"/>
              <a:chOff x="14176899" y="16692838"/>
              <a:chExt cx="4104000" cy="806056"/>
            </a:xfrm>
          </p:grpSpPr>
          <p:sp>
            <p:nvSpPr>
              <p:cNvPr id="2172" name="organ - bile duct">
                <a:extLst>
                  <a:ext uri="{FF2B5EF4-FFF2-40B4-BE49-F238E27FC236}">
                    <a16:creationId xmlns:a16="http://schemas.microsoft.com/office/drawing/2014/main" id="{F14DC906-BF78-8470-E8D5-42F71320CEDF}"/>
                  </a:ext>
                </a:extLst>
              </p:cNvPr>
              <p:cNvSpPr txBox="1"/>
              <p:nvPr/>
            </p:nvSpPr>
            <p:spPr>
              <a:xfrm>
                <a:off x="14176899" y="16692838"/>
                <a:ext cx="4104000" cy="8060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Bile duct</a:t>
                </a:r>
              </a:p>
            </p:txBody>
          </p:sp>
          <p:grpSp>
            <p:nvGrpSpPr>
              <p:cNvPr id="2605" name="FTU - common hepatic duct">
                <a:extLst>
                  <a:ext uri="{FF2B5EF4-FFF2-40B4-BE49-F238E27FC236}">
                    <a16:creationId xmlns:a16="http://schemas.microsoft.com/office/drawing/2014/main" id="{8E35A7F0-E4D1-FE85-2CF5-7230E4EAEBEA}"/>
                  </a:ext>
                </a:extLst>
              </p:cNvPr>
              <p:cNvGrpSpPr/>
              <p:nvPr/>
            </p:nvGrpSpPr>
            <p:grpSpPr>
              <a:xfrm>
                <a:off x="14390279" y="17022372"/>
                <a:ext cx="3888000" cy="216000"/>
                <a:chOff x="14390279" y="17022372"/>
                <a:chExt cx="3888000" cy="216000"/>
              </a:xfrm>
            </p:grpSpPr>
            <p:sp>
              <p:nvSpPr>
                <p:cNvPr id="2173" name="FTU - common hepatic duct">
                  <a:extLst>
                    <a:ext uri="{FF2B5EF4-FFF2-40B4-BE49-F238E27FC236}">
                      <a16:creationId xmlns:a16="http://schemas.microsoft.com/office/drawing/2014/main" id="{21BDF66B-A316-EDEA-FA25-0D403459FFA8}"/>
                    </a:ext>
                  </a:extLst>
                </p:cNvPr>
                <p:cNvSpPr txBox="1"/>
                <p:nvPr/>
              </p:nvSpPr>
              <p:spPr>
                <a:xfrm>
                  <a:off x="14390279" y="1702237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75" name="dock">
                  <a:extLst>
                    <a:ext uri="{FF2B5EF4-FFF2-40B4-BE49-F238E27FC236}">
                      <a16:creationId xmlns:a16="http://schemas.microsoft.com/office/drawing/2014/main" id="{74E068BC-59EB-464D-1519-F306FAC2B33C}"/>
                    </a:ext>
                  </a:extLst>
                </p:cNvPr>
                <p:cNvGrpSpPr/>
                <p:nvPr/>
              </p:nvGrpSpPr>
              <p:grpSpPr>
                <a:xfrm>
                  <a:off x="17842456" y="170369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78" name="Text Box 3086">
                    <a:extLst>
                      <a:ext uri="{FF2B5EF4-FFF2-40B4-BE49-F238E27FC236}">
                        <a16:creationId xmlns:a16="http://schemas.microsoft.com/office/drawing/2014/main" id="{81372E31-53E3-F5EA-215E-C9F9A0001D7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79" name="Text Box 3086">
                    <a:extLst>
                      <a:ext uri="{FF2B5EF4-FFF2-40B4-BE49-F238E27FC236}">
                        <a16:creationId xmlns:a16="http://schemas.microsoft.com/office/drawing/2014/main" id="{A5D1D88B-B45D-8BEA-2EED-51E7CAFA14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80" name="Text Box 3086">
                    <a:extLst>
                      <a:ext uri="{FF2B5EF4-FFF2-40B4-BE49-F238E27FC236}">
                        <a16:creationId xmlns:a16="http://schemas.microsoft.com/office/drawing/2014/main" id="{FA2BCAD7-3C7F-0B12-6E6B-CC1FCA244C8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81" name="link">
                  <a:extLst>
                    <a:ext uri="{FF2B5EF4-FFF2-40B4-BE49-F238E27FC236}">
                      <a16:creationId xmlns:a16="http://schemas.microsoft.com/office/drawing/2014/main" id="{9766D490-E1A5-4DDF-8673-04C8C814FC71}"/>
                    </a:ext>
                  </a:extLst>
                </p:cNvPr>
                <p:cNvGrpSpPr/>
                <p:nvPr/>
              </p:nvGrpSpPr>
              <p:grpSpPr>
                <a:xfrm>
                  <a:off x="14484766" y="17130584"/>
                  <a:ext cx="271971" cy="72000"/>
                  <a:chOff x="1092404" y="4099789"/>
                  <a:chExt cx="271971" cy="72000"/>
                </a:xfrm>
              </p:grpSpPr>
              <p:sp>
                <p:nvSpPr>
                  <p:cNvPr id="2182" name="Star: 5 Points 1874">
                    <a:hlinkClick r:id="rId62"/>
                    <a:extLst>
                      <a:ext uri="{FF2B5EF4-FFF2-40B4-BE49-F238E27FC236}">
                        <a16:creationId xmlns:a16="http://schemas.microsoft.com/office/drawing/2014/main" id="{B6687B25-527A-1A1E-D72B-5D50FDEF9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404" y="40997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3" name="Star: 5 Points 1875">
                    <a:hlinkClick r:id="rId47"/>
                    <a:extLst>
                      <a:ext uri="{FF2B5EF4-FFF2-40B4-BE49-F238E27FC236}">
                        <a16:creationId xmlns:a16="http://schemas.microsoft.com/office/drawing/2014/main" id="{FBCFDB41-599E-5D11-7338-6CE5D77689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390" y="40997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4" name="Star: 5 Points 1876">
                    <a:hlinkClick r:id="rId45"/>
                    <a:extLst>
                      <a:ext uri="{FF2B5EF4-FFF2-40B4-BE49-F238E27FC236}">
                        <a16:creationId xmlns:a16="http://schemas.microsoft.com/office/drawing/2014/main" id="{C1AEC1B0-5F80-1F1B-0C9D-64BC0564DC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375" y="40997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6" name="FTU - common bile duct">
                <a:extLst>
                  <a:ext uri="{FF2B5EF4-FFF2-40B4-BE49-F238E27FC236}">
                    <a16:creationId xmlns:a16="http://schemas.microsoft.com/office/drawing/2014/main" id="{D34EA782-40FC-28B6-B153-22AFC6713D79}"/>
                  </a:ext>
                </a:extLst>
              </p:cNvPr>
              <p:cNvGrpSpPr/>
              <p:nvPr/>
            </p:nvGrpSpPr>
            <p:grpSpPr>
              <a:xfrm>
                <a:off x="14390279" y="16793334"/>
                <a:ext cx="3888000" cy="216000"/>
                <a:chOff x="14390279" y="16793334"/>
                <a:chExt cx="3888000" cy="216000"/>
              </a:xfrm>
            </p:grpSpPr>
            <p:sp>
              <p:nvSpPr>
                <p:cNvPr id="2185" name="FTU - common bile duct">
                  <a:extLst>
                    <a:ext uri="{FF2B5EF4-FFF2-40B4-BE49-F238E27FC236}">
                      <a16:creationId xmlns:a16="http://schemas.microsoft.com/office/drawing/2014/main" id="{FCCF94F8-C581-00CC-5D4E-4D81C2E0DB20}"/>
                    </a:ext>
                  </a:extLst>
                </p:cNvPr>
                <p:cNvSpPr txBox="1"/>
                <p:nvPr/>
              </p:nvSpPr>
              <p:spPr>
                <a:xfrm>
                  <a:off x="14390279" y="167933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87" name="dock">
                  <a:extLst>
                    <a:ext uri="{FF2B5EF4-FFF2-40B4-BE49-F238E27FC236}">
                      <a16:creationId xmlns:a16="http://schemas.microsoft.com/office/drawing/2014/main" id="{447D4385-335F-40C5-E60E-0128073AFF4F}"/>
                    </a:ext>
                  </a:extLst>
                </p:cNvPr>
                <p:cNvGrpSpPr/>
                <p:nvPr/>
              </p:nvGrpSpPr>
              <p:grpSpPr>
                <a:xfrm>
                  <a:off x="17832830" y="168088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90" name="Text Box 3086">
                    <a:extLst>
                      <a:ext uri="{FF2B5EF4-FFF2-40B4-BE49-F238E27FC236}">
                        <a16:creationId xmlns:a16="http://schemas.microsoft.com/office/drawing/2014/main" id="{38E3D099-9C45-0EC1-94D3-A12A19E38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1" name="Text Box 3086">
                    <a:extLst>
                      <a:ext uri="{FF2B5EF4-FFF2-40B4-BE49-F238E27FC236}">
                        <a16:creationId xmlns:a16="http://schemas.microsoft.com/office/drawing/2014/main" id="{3BF8BEDA-54EB-FCCE-D18F-51967070EB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2" name="Text Box 3086">
                    <a:extLst>
                      <a:ext uri="{FF2B5EF4-FFF2-40B4-BE49-F238E27FC236}">
                        <a16:creationId xmlns:a16="http://schemas.microsoft.com/office/drawing/2014/main" id="{A3932CAD-AFDF-944C-A90C-F5490111C1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93" name="link">
                  <a:extLst>
                    <a:ext uri="{FF2B5EF4-FFF2-40B4-BE49-F238E27FC236}">
                      <a16:creationId xmlns:a16="http://schemas.microsoft.com/office/drawing/2014/main" id="{4A493C5E-DC24-A03B-FD4C-0AAC1C9A190B}"/>
                    </a:ext>
                  </a:extLst>
                </p:cNvPr>
                <p:cNvGrpSpPr/>
                <p:nvPr/>
              </p:nvGrpSpPr>
              <p:grpSpPr>
                <a:xfrm>
                  <a:off x="14484766" y="1690922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194" name="Star: 5 Points 1892">
                    <a:hlinkClick r:id="rId63"/>
                    <a:extLst>
                      <a:ext uri="{FF2B5EF4-FFF2-40B4-BE49-F238E27FC236}">
                        <a16:creationId xmlns:a16="http://schemas.microsoft.com/office/drawing/2014/main" id="{83B0F700-3970-5E32-EBAB-E3FA13BEAD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5" name="Star: 5 Points 1893">
                    <a:hlinkClick r:id="rId47"/>
                    <a:extLst>
                      <a:ext uri="{FF2B5EF4-FFF2-40B4-BE49-F238E27FC236}">
                        <a16:creationId xmlns:a16="http://schemas.microsoft.com/office/drawing/2014/main" id="{E3B501F0-3DD8-77FC-FCB8-7EACDC9671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6" name="Star: 5 Points 1894">
                    <a:hlinkClick r:id="rId45"/>
                    <a:extLst>
                      <a:ext uri="{FF2B5EF4-FFF2-40B4-BE49-F238E27FC236}">
                        <a16:creationId xmlns:a16="http://schemas.microsoft.com/office/drawing/2014/main" id="{50D73C95-D3AA-765B-80F7-B2711088BC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7" name="FTU - hepatic duct">
                <a:extLst>
                  <a:ext uri="{FF2B5EF4-FFF2-40B4-BE49-F238E27FC236}">
                    <a16:creationId xmlns:a16="http://schemas.microsoft.com/office/drawing/2014/main" id="{C3018407-5B3D-93D3-868E-186FF34D54C1}"/>
                  </a:ext>
                </a:extLst>
              </p:cNvPr>
              <p:cNvGrpSpPr/>
              <p:nvPr/>
            </p:nvGrpSpPr>
            <p:grpSpPr>
              <a:xfrm>
                <a:off x="14390279" y="17250426"/>
                <a:ext cx="3888000" cy="216000"/>
                <a:chOff x="14390279" y="17250426"/>
                <a:chExt cx="3888000" cy="216000"/>
              </a:xfrm>
            </p:grpSpPr>
            <p:sp>
              <p:nvSpPr>
                <p:cNvPr id="2197" name="FTU - hepatic duct">
                  <a:extLst>
                    <a:ext uri="{FF2B5EF4-FFF2-40B4-BE49-F238E27FC236}">
                      <a16:creationId xmlns:a16="http://schemas.microsoft.com/office/drawing/2014/main" id="{F8720BDF-B3CD-439B-1005-493C47528097}"/>
                    </a:ext>
                  </a:extLst>
                </p:cNvPr>
                <p:cNvSpPr txBox="1"/>
                <p:nvPr/>
              </p:nvSpPr>
              <p:spPr>
                <a:xfrm>
                  <a:off x="14390279" y="172504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99" name="dock">
                  <a:extLst>
                    <a:ext uri="{FF2B5EF4-FFF2-40B4-BE49-F238E27FC236}">
                      <a16:creationId xmlns:a16="http://schemas.microsoft.com/office/drawing/2014/main" id="{79D1A738-B300-172F-665A-D4FC7F598C55}"/>
                    </a:ext>
                  </a:extLst>
                </p:cNvPr>
                <p:cNvGrpSpPr/>
                <p:nvPr/>
              </p:nvGrpSpPr>
              <p:grpSpPr>
                <a:xfrm>
                  <a:off x="17842456" y="172649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02" name="Text Box 3086">
                    <a:extLst>
                      <a:ext uri="{FF2B5EF4-FFF2-40B4-BE49-F238E27FC236}">
                        <a16:creationId xmlns:a16="http://schemas.microsoft.com/office/drawing/2014/main" id="{4EC398D5-3161-C37B-433C-3ECD0D0C9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3" name="Text Box 3086">
                    <a:extLst>
                      <a:ext uri="{FF2B5EF4-FFF2-40B4-BE49-F238E27FC236}">
                        <a16:creationId xmlns:a16="http://schemas.microsoft.com/office/drawing/2014/main" id="{C396254B-9B75-31FC-C71C-F23E22B7B0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4" name="Text Box 3086">
                    <a:extLst>
                      <a:ext uri="{FF2B5EF4-FFF2-40B4-BE49-F238E27FC236}">
                        <a16:creationId xmlns:a16="http://schemas.microsoft.com/office/drawing/2014/main" id="{EF76DACC-D624-F2B2-8BDC-1CAA92A74A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05" name="link">
                  <a:extLst>
                    <a:ext uri="{FF2B5EF4-FFF2-40B4-BE49-F238E27FC236}">
                      <a16:creationId xmlns:a16="http://schemas.microsoft.com/office/drawing/2014/main" id="{1FCA6F0C-9184-5486-5BD0-0794C9BCE0E6}"/>
                    </a:ext>
                  </a:extLst>
                </p:cNvPr>
                <p:cNvGrpSpPr/>
                <p:nvPr/>
              </p:nvGrpSpPr>
              <p:grpSpPr>
                <a:xfrm>
                  <a:off x="14484766" y="17359748"/>
                  <a:ext cx="271971" cy="72000"/>
                  <a:chOff x="1087035" y="4100899"/>
                  <a:chExt cx="271971" cy="72000"/>
                </a:xfrm>
              </p:grpSpPr>
              <p:sp>
                <p:nvSpPr>
                  <p:cNvPr id="2206" name="Star: 5 Points 1899">
                    <a:hlinkClick r:id="rId62"/>
                    <a:extLst>
                      <a:ext uri="{FF2B5EF4-FFF2-40B4-BE49-F238E27FC236}">
                        <a16:creationId xmlns:a16="http://schemas.microsoft.com/office/drawing/2014/main" id="{5E9AA634-A408-B062-8A55-9405187C53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08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7" name="Star: 5 Points 1900">
                    <a:hlinkClick r:id="rId47"/>
                    <a:extLst>
                      <a:ext uri="{FF2B5EF4-FFF2-40B4-BE49-F238E27FC236}">
                        <a16:creationId xmlns:a16="http://schemas.microsoft.com/office/drawing/2014/main" id="{F13CB11C-73D2-5A0D-1915-9096762DEA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08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8" name="Star: 5 Points 1901">
                    <a:hlinkClick r:id="rId45"/>
                    <a:extLst>
                      <a:ext uri="{FF2B5EF4-FFF2-40B4-BE49-F238E27FC236}">
                        <a16:creationId xmlns:a16="http://schemas.microsoft.com/office/drawing/2014/main" id="{5A3C5E97-9E7A-49CF-7B87-9CAE8040CB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08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6" name="dock - vascular">
                <a:extLst>
                  <a:ext uri="{FF2B5EF4-FFF2-40B4-BE49-F238E27FC236}">
                    <a16:creationId xmlns:a16="http://schemas.microsoft.com/office/drawing/2014/main" id="{AE90118C-2A0C-D33B-DEBF-5198A0B0B191}"/>
                  </a:ext>
                </a:extLst>
              </p:cNvPr>
              <p:cNvGrpSpPr/>
              <p:nvPr/>
            </p:nvGrpSpPr>
            <p:grpSpPr>
              <a:xfrm>
                <a:off x="14192179" y="16796384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67" name="Text Box 3070">
                  <a:extLst>
                    <a:ext uri="{FF2B5EF4-FFF2-40B4-BE49-F238E27FC236}">
                      <a16:creationId xmlns:a16="http://schemas.microsoft.com/office/drawing/2014/main" id="{91AC8216-FCB9-54C3-BB8C-1D3C01584B17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8" name="Text Box 3036">
                  <a:extLst>
                    <a:ext uri="{FF2B5EF4-FFF2-40B4-BE49-F238E27FC236}">
                      <a16:creationId xmlns:a16="http://schemas.microsoft.com/office/drawing/2014/main" id="{784A84E0-CA8F-6CE8-9DB6-DA6C497C33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7" name="organ group - esophagus">
              <a:extLst>
                <a:ext uri="{FF2B5EF4-FFF2-40B4-BE49-F238E27FC236}">
                  <a16:creationId xmlns:a16="http://schemas.microsoft.com/office/drawing/2014/main" id="{92874BE8-CC2A-C757-62D3-45036374427F}"/>
                </a:ext>
              </a:extLst>
            </p:cNvPr>
            <p:cNvGrpSpPr/>
            <p:nvPr/>
          </p:nvGrpSpPr>
          <p:grpSpPr>
            <a:xfrm>
              <a:off x="15322504" y="10667543"/>
              <a:ext cx="4109789" cy="1038575"/>
              <a:chOff x="14179509" y="10667543"/>
              <a:chExt cx="4109789" cy="1038575"/>
            </a:xfrm>
          </p:grpSpPr>
          <p:sp>
            <p:nvSpPr>
              <p:cNvPr id="2379" name="organ - esophagus">
                <a:extLst>
                  <a:ext uri="{FF2B5EF4-FFF2-40B4-BE49-F238E27FC236}">
                    <a16:creationId xmlns:a16="http://schemas.microsoft.com/office/drawing/2014/main" id="{7274D757-FDC0-3C74-B6E3-238FD07DD091}"/>
                  </a:ext>
                </a:extLst>
              </p:cNvPr>
              <p:cNvSpPr txBox="1"/>
              <p:nvPr/>
            </p:nvSpPr>
            <p:spPr>
              <a:xfrm>
                <a:off x="14179509" y="10667543"/>
                <a:ext cx="4104000" cy="1038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2" name="FTU - upper esophageal sphincter">
                <a:extLst>
                  <a:ext uri="{FF2B5EF4-FFF2-40B4-BE49-F238E27FC236}">
                    <a16:creationId xmlns:a16="http://schemas.microsoft.com/office/drawing/2014/main" id="{9DF1A740-7C6D-B630-9813-C648EF353D6C}"/>
                  </a:ext>
                </a:extLst>
              </p:cNvPr>
              <p:cNvGrpSpPr/>
              <p:nvPr/>
            </p:nvGrpSpPr>
            <p:grpSpPr>
              <a:xfrm>
                <a:off x="14396543" y="10770137"/>
                <a:ext cx="3888000" cy="216000"/>
                <a:chOff x="14396543" y="10770137"/>
                <a:chExt cx="3888000" cy="216000"/>
              </a:xfrm>
            </p:grpSpPr>
            <p:sp>
              <p:nvSpPr>
                <p:cNvPr id="2383" name="FTU - upper esophageal sphincter">
                  <a:extLst>
                    <a:ext uri="{FF2B5EF4-FFF2-40B4-BE49-F238E27FC236}">
                      <a16:creationId xmlns:a16="http://schemas.microsoft.com/office/drawing/2014/main" id="{9AAE22AD-A6A7-AF38-9A48-AFAC36CDC5E6}"/>
                    </a:ext>
                  </a:extLst>
                </p:cNvPr>
                <p:cNvSpPr txBox="1"/>
                <p:nvPr/>
              </p:nvSpPr>
              <p:spPr>
                <a:xfrm>
                  <a:off x="14396543" y="1077013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6" name="link">
                  <a:extLst>
                    <a:ext uri="{FF2B5EF4-FFF2-40B4-BE49-F238E27FC236}">
                      <a16:creationId xmlns:a16="http://schemas.microsoft.com/office/drawing/2014/main" id="{2CF70AD4-BF8B-E66B-BA09-2005F29F1761}"/>
                    </a:ext>
                  </a:extLst>
                </p:cNvPr>
                <p:cNvGrpSpPr/>
                <p:nvPr/>
              </p:nvGrpSpPr>
              <p:grpSpPr>
                <a:xfrm>
                  <a:off x="14494311" y="10896097"/>
                  <a:ext cx="271971" cy="72000"/>
                  <a:chOff x="10138134" y="10717662"/>
                  <a:chExt cx="271971" cy="72000"/>
                </a:xfrm>
              </p:grpSpPr>
              <p:sp>
                <p:nvSpPr>
                  <p:cNvPr id="2397" name="Star: 5 Points 2250">
                    <a:hlinkClick r:id="rId64"/>
                    <a:extLst>
                      <a:ext uri="{FF2B5EF4-FFF2-40B4-BE49-F238E27FC236}">
                        <a16:creationId xmlns:a16="http://schemas.microsoft.com/office/drawing/2014/main" id="{7B028358-969F-DDA1-E0A2-3DA215A744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8134" y="10717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8" name="Star: 5 Points 2251">
                    <a:hlinkClick r:id="rId28"/>
                    <a:extLst>
                      <a:ext uri="{FF2B5EF4-FFF2-40B4-BE49-F238E27FC236}">
                        <a16:creationId xmlns:a16="http://schemas.microsoft.com/office/drawing/2014/main" id="{C0F2C909-862B-1091-50AC-06F8A541C4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8120" y="10717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9" name="Star: 5 Points 2252">
                    <a:hlinkClick r:id="rId45"/>
                    <a:extLst>
                      <a:ext uri="{FF2B5EF4-FFF2-40B4-BE49-F238E27FC236}">
                        <a16:creationId xmlns:a16="http://schemas.microsoft.com/office/drawing/2014/main" id="{6EAB70BC-DD57-446E-94A6-B41F8574E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8105" y="10717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3" name="dock">
                  <a:extLst>
                    <a:ext uri="{FF2B5EF4-FFF2-40B4-BE49-F238E27FC236}">
                      <a16:creationId xmlns:a16="http://schemas.microsoft.com/office/drawing/2014/main" id="{799EF72D-1F83-CA7A-14E5-0FD75469D90A}"/>
                    </a:ext>
                  </a:extLst>
                </p:cNvPr>
                <p:cNvGrpSpPr/>
                <p:nvPr/>
              </p:nvGrpSpPr>
              <p:grpSpPr>
                <a:xfrm>
                  <a:off x="17868864" y="107840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14" name="Text Box 3086">
                    <a:extLst>
                      <a:ext uri="{FF2B5EF4-FFF2-40B4-BE49-F238E27FC236}">
                        <a16:creationId xmlns:a16="http://schemas.microsoft.com/office/drawing/2014/main" id="{07E7807E-1642-F33A-9B39-4F147EA993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5" name="Text Box 3086">
                    <a:extLst>
                      <a:ext uri="{FF2B5EF4-FFF2-40B4-BE49-F238E27FC236}">
                        <a16:creationId xmlns:a16="http://schemas.microsoft.com/office/drawing/2014/main" id="{BFC738D6-6244-348D-849A-83BAC6BBE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6" name="Text Box 3086">
                    <a:extLst>
                      <a:ext uri="{FF2B5EF4-FFF2-40B4-BE49-F238E27FC236}">
                        <a16:creationId xmlns:a16="http://schemas.microsoft.com/office/drawing/2014/main" id="{7B68F831-272C-43DC-CEA9-57619B1512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6" name="FTU - upper 1/3 of esophagus">
                <a:extLst>
                  <a:ext uri="{FF2B5EF4-FFF2-40B4-BE49-F238E27FC236}">
                    <a16:creationId xmlns:a16="http://schemas.microsoft.com/office/drawing/2014/main" id="{61370507-F8EF-F122-60B8-EE8AAF63C920}"/>
                  </a:ext>
                </a:extLst>
              </p:cNvPr>
              <p:cNvGrpSpPr/>
              <p:nvPr/>
            </p:nvGrpSpPr>
            <p:grpSpPr>
              <a:xfrm>
                <a:off x="14396543" y="10997465"/>
                <a:ext cx="3888000" cy="216000"/>
                <a:chOff x="14396543" y="10997465"/>
                <a:chExt cx="3888000" cy="216000"/>
              </a:xfrm>
            </p:grpSpPr>
            <p:sp>
              <p:nvSpPr>
                <p:cNvPr id="2382" name="FTU - upper 1/3 of esophagus">
                  <a:extLst>
                    <a:ext uri="{FF2B5EF4-FFF2-40B4-BE49-F238E27FC236}">
                      <a16:creationId xmlns:a16="http://schemas.microsoft.com/office/drawing/2014/main" id="{EBB406AB-5D28-6EAD-D627-6F2B50F04073}"/>
                    </a:ext>
                  </a:extLst>
                </p:cNvPr>
                <p:cNvSpPr txBox="1"/>
                <p:nvPr/>
              </p:nvSpPr>
              <p:spPr>
                <a:xfrm>
                  <a:off x="14396543" y="109974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1/3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2" name="link">
                  <a:extLst>
                    <a:ext uri="{FF2B5EF4-FFF2-40B4-BE49-F238E27FC236}">
                      <a16:creationId xmlns:a16="http://schemas.microsoft.com/office/drawing/2014/main" id="{90EE869A-39A2-22A8-A673-A333743BCC58}"/>
                    </a:ext>
                  </a:extLst>
                </p:cNvPr>
                <p:cNvGrpSpPr/>
                <p:nvPr/>
              </p:nvGrpSpPr>
              <p:grpSpPr>
                <a:xfrm>
                  <a:off x="14489548" y="11124208"/>
                  <a:ext cx="271971" cy="72000"/>
                  <a:chOff x="10133371" y="10945773"/>
                  <a:chExt cx="271971" cy="72000"/>
                </a:xfrm>
              </p:grpSpPr>
              <p:sp>
                <p:nvSpPr>
                  <p:cNvPr id="2393" name="Star: 5 Points 2250">
                    <a:hlinkClick r:id="rId64"/>
                    <a:extLst>
                      <a:ext uri="{FF2B5EF4-FFF2-40B4-BE49-F238E27FC236}">
                        <a16:creationId xmlns:a16="http://schemas.microsoft.com/office/drawing/2014/main" id="{D8FAFDE6-D41A-9269-1817-D718258B6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094577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4" name="Star: 5 Points 2251">
                    <a:hlinkClick r:id="rId28"/>
                    <a:extLst>
                      <a:ext uri="{FF2B5EF4-FFF2-40B4-BE49-F238E27FC236}">
                        <a16:creationId xmlns:a16="http://schemas.microsoft.com/office/drawing/2014/main" id="{770DC4A0-131D-D0B2-7B94-2D3C4CC25F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094577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5" name="Star: 5 Points 2252">
                    <a:hlinkClick r:id="rId45"/>
                    <a:extLst>
                      <a:ext uri="{FF2B5EF4-FFF2-40B4-BE49-F238E27FC236}">
                        <a16:creationId xmlns:a16="http://schemas.microsoft.com/office/drawing/2014/main" id="{D89D406F-208C-2C7C-348B-54B53D3407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094577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7" name="dock">
                  <a:extLst>
                    <a:ext uri="{FF2B5EF4-FFF2-40B4-BE49-F238E27FC236}">
                      <a16:creationId xmlns:a16="http://schemas.microsoft.com/office/drawing/2014/main" id="{A22E86F5-9E50-9BC5-486F-208FCECB4E6E}"/>
                    </a:ext>
                  </a:extLst>
                </p:cNvPr>
                <p:cNvGrpSpPr/>
                <p:nvPr/>
              </p:nvGrpSpPr>
              <p:grpSpPr>
                <a:xfrm>
                  <a:off x="17869048" y="11012009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2418" name="Text Box 3086">
                    <a:extLst>
                      <a:ext uri="{FF2B5EF4-FFF2-40B4-BE49-F238E27FC236}">
                        <a16:creationId xmlns:a16="http://schemas.microsoft.com/office/drawing/2014/main" id="{970BDA32-C533-F405-03A9-0EB5358C5E8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9" name="Text Box 3086">
                    <a:extLst>
                      <a:ext uri="{FF2B5EF4-FFF2-40B4-BE49-F238E27FC236}">
                        <a16:creationId xmlns:a16="http://schemas.microsoft.com/office/drawing/2014/main" id="{42738BF1-A81D-A8C1-499F-B8EB6EAB34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0" name="Text Box 3086">
                    <a:extLst>
                      <a:ext uri="{FF2B5EF4-FFF2-40B4-BE49-F238E27FC236}">
                        <a16:creationId xmlns:a16="http://schemas.microsoft.com/office/drawing/2014/main" id="{C4F10F35-CDAC-0013-A438-0D0B821EA9C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5" name="FTU - lower 2/3 of esophagus">
                <a:extLst>
                  <a:ext uri="{FF2B5EF4-FFF2-40B4-BE49-F238E27FC236}">
                    <a16:creationId xmlns:a16="http://schemas.microsoft.com/office/drawing/2014/main" id="{49396EEB-B822-61DC-FD5A-DFA3C7579A7A}"/>
                  </a:ext>
                </a:extLst>
              </p:cNvPr>
              <p:cNvGrpSpPr/>
              <p:nvPr/>
            </p:nvGrpSpPr>
            <p:grpSpPr>
              <a:xfrm>
                <a:off x="14401298" y="11226073"/>
                <a:ext cx="3888000" cy="216000"/>
                <a:chOff x="14401298" y="11226073"/>
                <a:chExt cx="3888000" cy="216000"/>
              </a:xfrm>
            </p:grpSpPr>
            <p:sp>
              <p:nvSpPr>
                <p:cNvPr id="2381" name="FTU - lower 2/3 of esophagus">
                  <a:extLst>
                    <a:ext uri="{FF2B5EF4-FFF2-40B4-BE49-F238E27FC236}">
                      <a16:creationId xmlns:a16="http://schemas.microsoft.com/office/drawing/2014/main" id="{5A4F45F9-440F-5E39-CFCA-574E731B840B}"/>
                    </a:ext>
                  </a:extLst>
                </p:cNvPr>
                <p:cNvSpPr txBox="1"/>
                <p:nvPr/>
              </p:nvSpPr>
              <p:spPr>
                <a:xfrm>
                  <a:off x="14401298" y="112260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2/3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8" name="link">
                  <a:extLst>
                    <a:ext uri="{FF2B5EF4-FFF2-40B4-BE49-F238E27FC236}">
                      <a16:creationId xmlns:a16="http://schemas.microsoft.com/office/drawing/2014/main" id="{8A182450-935F-D49C-F394-397DA6DED701}"/>
                    </a:ext>
                  </a:extLst>
                </p:cNvPr>
                <p:cNvGrpSpPr/>
                <p:nvPr/>
              </p:nvGrpSpPr>
              <p:grpSpPr>
                <a:xfrm>
                  <a:off x="14489548" y="11349234"/>
                  <a:ext cx="271971" cy="72000"/>
                  <a:chOff x="10133371" y="11170799"/>
                  <a:chExt cx="271971" cy="72000"/>
                </a:xfrm>
              </p:grpSpPr>
              <p:sp>
                <p:nvSpPr>
                  <p:cNvPr id="2389" name="Star: 5 Points 2250">
                    <a:hlinkClick r:id="rId64"/>
                    <a:extLst>
                      <a:ext uri="{FF2B5EF4-FFF2-40B4-BE49-F238E27FC236}">
                        <a16:creationId xmlns:a16="http://schemas.microsoft.com/office/drawing/2014/main" id="{E5C09914-DE45-6464-6F70-C7580B56CB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11707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0" name="Star: 5 Points 2251">
                    <a:hlinkClick r:id="rId28"/>
                    <a:extLst>
                      <a:ext uri="{FF2B5EF4-FFF2-40B4-BE49-F238E27FC236}">
                        <a16:creationId xmlns:a16="http://schemas.microsoft.com/office/drawing/2014/main" id="{E38DE508-B948-0D8C-81E2-B359E96717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11707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1" name="Star: 5 Points 2252">
                    <a:extLst>
                      <a:ext uri="{FF2B5EF4-FFF2-40B4-BE49-F238E27FC236}">
                        <a16:creationId xmlns:a16="http://schemas.microsoft.com/office/drawing/2014/main" id="{1798EEE3-EC7C-ED7A-F199-8A63CAA64F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11707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21" name="dock">
                  <a:extLst>
                    <a:ext uri="{FF2B5EF4-FFF2-40B4-BE49-F238E27FC236}">
                      <a16:creationId xmlns:a16="http://schemas.microsoft.com/office/drawing/2014/main" id="{16C65269-A44B-680F-B57E-4C2A72D45AF7}"/>
                    </a:ext>
                  </a:extLst>
                </p:cNvPr>
                <p:cNvGrpSpPr/>
                <p:nvPr/>
              </p:nvGrpSpPr>
              <p:grpSpPr>
                <a:xfrm>
                  <a:off x="17868864" y="11240865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22" name="Text Box 3086">
                    <a:extLst>
                      <a:ext uri="{FF2B5EF4-FFF2-40B4-BE49-F238E27FC236}">
                        <a16:creationId xmlns:a16="http://schemas.microsoft.com/office/drawing/2014/main" id="{AABE4F99-4ADE-9850-84DF-4C5C4DCD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3" name="Text Box 3086">
                    <a:extLst>
                      <a:ext uri="{FF2B5EF4-FFF2-40B4-BE49-F238E27FC236}">
                        <a16:creationId xmlns:a16="http://schemas.microsoft.com/office/drawing/2014/main" id="{D90DFDA6-AF01-48AF-F4B2-35A9822DB5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4" name="Text Box 3086">
                    <a:extLst>
                      <a:ext uri="{FF2B5EF4-FFF2-40B4-BE49-F238E27FC236}">
                        <a16:creationId xmlns:a16="http://schemas.microsoft.com/office/drawing/2014/main" id="{94F83EEE-DF54-96EF-172A-1CC9C50468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4" name="FTU - lower esophageal sphincter">
                <a:extLst>
                  <a:ext uri="{FF2B5EF4-FFF2-40B4-BE49-F238E27FC236}">
                    <a16:creationId xmlns:a16="http://schemas.microsoft.com/office/drawing/2014/main" id="{B462789E-F8BE-12F7-CE14-6F05DCEDAB2B}"/>
                  </a:ext>
                </a:extLst>
              </p:cNvPr>
              <p:cNvGrpSpPr/>
              <p:nvPr/>
            </p:nvGrpSpPr>
            <p:grpSpPr>
              <a:xfrm>
                <a:off x="14396543" y="11457405"/>
                <a:ext cx="3888000" cy="216000"/>
                <a:chOff x="14396543" y="11457405"/>
                <a:chExt cx="3888000" cy="216000"/>
              </a:xfrm>
            </p:grpSpPr>
            <p:sp>
              <p:nvSpPr>
                <p:cNvPr id="2380" name="FTU - lower esophageal sphincter">
                  <a:extLst>
                    <a:ext uri="{FF2B5EF4-FFF2-40B4-BE49-F238E27FC236}">
                      <a16:creationId xmlns:a16="http://schemas.microsoft.com/office/drawing/2014/main" id="{2399F8C6-C122-435B-3464-10BE8DE81A6D}"/>
                    </a:ext>
                  </a:extLst>
                </p:cNvPr>
                <p:cNvSpPr txBox="1"/>
                <p:nvPr/>
              </p:nvSpPr>
              <p:spPr>
                <a:xfrm>
                  <a:off x="14396543" y="1145740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4" name="link">
                  <a:extLst>
                    <a:ext uri="{FF2B5EF4-FFF2-40B4-BE49-F238E27FC236}">
                      <a16:creationId xmlns:a16="http://schemas.microsoft.com/office/drawing/2014/main" id="{88F76F06-2377-0B40-8537-DB9169D32B94}"/>
                    </a:ext>
                  </a:extLst>
                </p:cNvPr>
                <p:cNvGrpSpPr/>
                <p:nvPr/>
              </p:nvGrpSpPr>
              <p:grpSpPr>
                <a:xfrm>
                  <a:off x="14480023" y="11575694"/>
                  <a:ext cx="271971" cy="72000"/>
                  <a:chOff x="10123846" y="11397259"/>
                  <a:chExt cx="271971" cy="72000"/>
                </a:xfrm>
              </p:grpSpPr>
              <p:sp>
                <p:nvSpPr>
                  <p:cNvPr id="2385" name="Star: 5 Points 2250">
                    <a:hlinkClick r:id="rId64"/>
                    <a:extLst>
                      <a:ext uri="{FF2B5EF4-FFF2-40B4-BE49-F238E27FC236}">
                        <a16:creationId xmlns:a16="http://schemas.microsoft.com/office/drawing/2014/main" id="{C854E373-707C-1854-8B6E-6E6DC24B3A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23846" y="113972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6" name="Star: 5 Points 2251">
                    <a:hlinkClick r:id="rId28"/>
                    <a:extLst>
                      <a:ext uri="{FF2B5EF4-FFF2-40B4-BE49-F238E27FC236}">
                        <a16:creationId xmlns:a16="http://schemas.microsoft.com/office/drawing/2014/main" id="{FFE6B280-4C0E-375E-6015-0335556980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23832" y="113972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7" name="Star: 5 Points 2252">
                    <a:extLst>
                      <a:ext uri="{FF2B5EF4-FFF2-40B4-BE49-F238E27FC236}">
                        <a16:creationId xmlns:a16="http://schemas.microsoft.com/office/drawing/2014/main" id="{D6E6E726-CC03-2D0F-5498-2D30DB7183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23817" y="113972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528" name="dock">
                  <a:extLst>
                    <a:ext uri="{FF2B5EF4-FFF2-40B4-BE49-F238E27FC236}">
                      <a16:creationId xmlns:a16="http://schemas.microsoft.com/office/drawing/2014/main" id="{FEB3A3B3-47D3-78BD-1C69-0C3FA77268E1}"/>
                    </a:ext>
                  </a:extLst>
                </p:cNvPr>
                <p:cNvGrpSpPr/>
                <p:nvPr/>
              </p:nvGrpSpPr>
              <p:grpSpPr>
                <a:xfrm>
                  <a:off x="17864602" y="11471447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529" name="Text Box 3086">
                    <a:extLst>
                      <a:ext uri="{FF2B5EF4-FFF2-40B4-BE49-F238E27FC236}">
                        <a16:creationId xmlns:a16="http://schemas.microsoft.com/office/drawing/2014/main" id="{211E85EE-2D10-4CBD-323E-5D22B84258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0" name="Text Box 3086">
                    <a:extLst>
                      <a:ext uri="{FF2B5EF4-FFF2-40B4-BE49-F238E27FC236}">
                        <a16:creationId xmlns:a16="http://schemas.microsoft.com/office/drawing/2014/main" id="{B47926B6-A0BE-841F-94DA-CE83B98B26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1" name="Text Box 3086">
                    <a:extLst>
                      <a:ext uri="{FF2B5EF4-FFF2-40B4-BE49-F238E27FC236}">
                        <a16:creationId xmlns:a16="http://schemas.microsoft.com/office/drawing/2014/main" id="{EF8E0D62-DB0B-6206-A18F-A5EDF2D46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69" name="dock - vascular">
                <a:extLst>
                  <a:ext uri="{FF2B5EF4-FFF2-40B4-BE49-F238E27FC236}">
                    <a16:creationId xmlns:a16="http://schemas.microsoft.com/office/drawing/2014/main" id="{76F37627-C705-0B94-E3BB-3846420FEDF1}"/>
                  </a:ext>
                </a:extLst>
              </p:cNvPr>
              <p:cNvGrpSpPr/>
              <p:nvPr/>
            </p:nvGrpSpPr>
            <p:grpSpPr>
              <a:xfrm>
                <a:off x="14200825" y="10770340"/>
                <a:ext cx="180000" cy="902475"/>
                <a:chOff x="14204668" y="11992615"/>
                <a:chExt cx="180000" cy="902475"/>
              </a:xfrm>
            </p:grpSpPr>
            <p:sp>
              <p:nvSpPr>
                <p:cNvPr id="2570" name="Text Box 3070">
                  <a:extLst>
                    <a:ext uri="{FF2B5EF4-FFF2-40B4-BE49-F238E27FC236}">
                      <a16:creationId xmlns:a16="http://schemas.microsoft.com/office/drawing/2014/main" id="{1FBB4626-8281-9097-18D2-2DC3ADE8865B}"/>
                    </a:ext>
                  </a:extLst>
                </p:cNvPr>
                <p:cNvSpPr txBox="1"/>
                <p:nvPr/>
              </p:nvSpPr>
              <p:spPr>
                <a:xfrm>
                  <a:off x="14204668" y="11992615"/>
                  <a:ext cx="180000" cy="90247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1" name="Text Box 3036">
                  <a:extLst>
                    <a:ext uri="{FF2B5EF4-FFF2-40B4-BE49-F238E27FC236}">
                      <a16:creationId xmlns:a16="http://schemas.microsoft.com/office/drawing/2014/main" id="{58F72025-D034-5C3C-07D8-B9C4FDEDF01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58668" y="124078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grpSp>
          <p:nvGrpSpPr>
            <p:cNvPr id="2503" name="block - entric system">
              <a:extLst>
                <a:ext uri="{FF2B5EF4-FFF2-40B4-BE49-F238E27FC236}">
                  <a16:creationId xmlns:a16="http://schemas.microsoft.com/office/drawing/2014/main" id="{29F02EA3-F1D5-B6D8-87CF-25920BBA541C}"/>
                </a:ext>
              </a:extLst>
            </p:cNvPr>
            <p:cNvGrpSpPr/>
            <p:nvPr/>
          </p:nvGrpSpPr>
          <p:grpSpPr>
            <a:xfrm>
              <a:off x="16565010" y="10766324"/>
              <a:ext cx="2409241" cy="10465200"/>
              <a:chOff x="11080730" y="11262107"/>
              <a:chExt cx="2409241" cy="10465200"/>
            </a:xfrm>
          </p:grpSpPr>
          <p:sp>
            <p:nvSpPr>
              <p:cNvPr id="2504" name="Rectangle 2503">
                <a:extLst>
                  <a:ext uri="{FF2B5EF4-FFF2-40B4-BE49-F238E27FC236}">
                    <a16:creationId xmlns:a16="http://schemas.microsoft.com/office/drawing/2014/main" id="{D0A1064E-E0C1-FDAC-BF2F-9FDAA99AB210}"/>
                  </a:ext>
                </a:extLst>
              </p:cNvPr>
              <p:cNvSpPr/>
              <p:nvPr/>
            </p:nvSpPr>
            <p:spPr>
              <a:xfrm>
                <a:off x="11080730" y="11262107"/>
                <a:ext cx="2409241" cy="10465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5" name="Rectangle 2504">
                <a:extLst>
                  <a:ext uri="{FF2B5EF4-FFF2-40B4-BE49-F238E27FC236}">
                    <a16:creationId xmlns:a16="http://schemas.microsoft.com/office/drawing/2014/main" id="{E6233189-F6DF-3A22-1196-A252858A7F39}"/>
                  </a:ext>
                </a:extLst>
              </p:cNvPr>
              <p:cNvSpPr/>
              <p:nvPr/>
            </p:nvSpPr>
            <p:spPr>
              <a:xfrm>
                <a:off x="11088126" y="11262107"/>
                <a:ext cx="1080000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6" name="Rectangle 2505">
                <a:extLst>
                  <a:ext uri="{FF2B5EF4-FFF2-40B4-BE49-F238E27FC236}">
                    <a16:creationId xmlns:a16="http://schemas.microsoft.com/office/drawing/2014/main" id="{93A60BB0-B792-FB43-A4DD-AB8F9949BE28}"/>
                  </a:ext>
                </a:extLst>
              </p:cNvPr>
              <p:cNvSpPr/>
              <p:nvPr/>
            </p:nvSpPr>
            <p:spPr>
              <a:xfrm>
                <a:off x="12564357" y="11262107"/>
                <a:ext cx="919382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28" name="organ group - pharynx">
              <a:extLst>
                <a:ext uri="{FF2B5EF4-FFF2-40B4-BE49-F238E27FC236}">
                  <a16:creationId xmlns:a16="http://schemas.microsoft.com/office/drawing/2014/main" id="{4516EF52-2714-D2BA-A18C-0ABCFDD2EB61}"/>
                </a:ext>
              </a:extLst>
            </p:cNvPr>
            <p:cNvGrpSpPr/>
            <p:nvPr/>
          </p:nvGrpSpPr>
          <p:grpSpPr>
            <a:xfrm>
              <a:off x="13351598" y="5014380"/>
              <a:ext cx="1516619" cy="1265118"/>
              <a:chOff x="12208603" y="5014380"/>
              <a:chExt cx="1516619" cy="1265118"/>
            </a:xfrm>
          </p:grpSpPr>
          <p:sp>
            <p:nvSpPr>
              <p:cNvPr id="2650" name="organ - pharynx">
                <a:extLst>
                  <a:ext uri="{FF2B5EF4-FFF2-40B4-BE49-F238E27FC236}">
                    <a16:creationId xmlns:a16="http://schemas.microsoft.com/office/drawing/2014/main" id="{5DCE00FF-49A9-5A82-B840-7E30BDF0CDEB}"/>
                  </a:ext>
                </a:extLst>
              </p:cNvPr>
              <p:cNvSpPr txBox="1"/>
              <p:nvPr/>
            </p:nvSpPr>
            <p:spPr>
              <a:xfrm>
                <a:off x="12208603" y="5014380"/>
                <a:ext cx="1516619" cy="12651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FTU - external nasal mucosa">
                <a:extLst>
                  <a:ext uri="{FF2B5EF4-FFF2-40B4-BE49-F238E27FC236}">
                    <a16:creationId xmlns:a16="http://schemas.microsoft.com/office/drawing/2014/main" id="{12B94CDD-A0FA-B89A-CA34-46E86AB05DC6}"/>
                  </a:ext>
                </a:extLst>
              </p:cNvPr>
              <p:cNvGrpSpPr/>
              <p:nvPr/>
            </p:nvGrpSpPr>
            <p:grpSpPr>
              <a:xfrm>
                <a:off x="12430970" y="5133570"/>
                <a:ext cx="1287486" cy="216000"/>
                <a:chOff x="12430970" y="5133570"/>
                <a:chExt cx="1287486" cy="216000"/>
              </a:xfrm>
            </p:grpSpPr>
            <p:sp>
              <p:nvSpPr>
                <p:cNvPr id="2652" name="FTU - external nasal mucosa">
                  <a:extLst>
                    <a:ext uri="{FF2B5EF4-FFF2-40B4-BE49-F238E27FC236}">
                      <a16:creationId xmlns:a16="http://schemas.microsoft.com/office/drawing/2014/main" id="{A5D04DC9-1BC7-4DD5-2632-779C57333196}"/>
                    </a:ext>
                  </a:extLst>
                </p:cNvPr>
                <p:cNvSpPr txBox="1"/>
                <p:nvPr/>
              </p:nvSpPr>
              <p:spPr>
                <a:xfrm>
                  <a:off x="12430970" y="5133570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External nasal mucosa</a:t>
                  </a:r>
                </a:p>
              </p:txBody>
            </p:sp>
            <p:grpSp>
              <p:nvGrpSpPr>
                <p:cNvPr id="2654" name="dock">
                  <a:extLst>
                    <a:ext uri="{FF2B5EF4-FFF2-40B4-BE49-F238E27FC236}">
                      <a16:creationId xmlns:a16="http://schemas.microsoft.com/office/drawing/2014/main" id="{C9584DD6-F8CA-A547-FEA3-1CA489F4F1C2}"/>
                    </a:ext>
                  </a:extLst>
                </p:cNvPr>
                <p:cNvGrpSpPr/>
                <p:nvPr/>
              </p:nvGrpSpPr>
              <p:grpSpPr>
                <a:xfrm>
                  <a:off x="13278623" y="5149663"/>
                  <a:ext cx="57600" cy="186737"/>
                  <a:chOff x="2967225" y="12246586"/>
                  <a:chExt cx="57600" cy="186737"/>
                </a:xfrm>
              </p:grpSpPr>
              <p:sp>
                <p:nvSpPr>
                  <p:cNvPr id="2657" name="Text Box 3086">
                    <a:extLst>
                      <a:ext uri="{FF2B5EF4-FFF2-40B4-BE49-F238E27FC236}">
                        <a16:creationId xmlns:a16="http://schemas.microsoft.com/office/drawing/2014/main" id="{A08F6E32-C7D8-C0F3-D5A4-A1723A2EF55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246586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8" name="Text Box 3086">
                    <a:extLst>
                      <a:ext uri="{FF2B5EF4-FFF2-40B4-BE49-F238E27FC236}">
                        <a16:creationId xmlns:a16="http://schemas.microsoft.com/office/drawing/2014/main" id="{F3B20891-FE12-6168-0FBC-02A94CF7BB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11155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9" name="Text Box 3086">
                    <a:extLst>
                      <a:ext uri="{FF2B5EF4-FFF2-40B4-BE49-F238E27FC236}">
                        <a16:creationId xmlns:a16="http://schemas.microsoft.com/office/drawing/2014/main" id="{48DB7FA0-3415-B094-0F8A-64DBE803F5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7572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7" name="link">
                  <a:extLst>
                    <a:ext uri="{FF2B5EF4-FFF2-40B4-BE49-F238E27FC236}">
                      <a16:creationId xmlns:a16="http://schemas.microsoft.com/office/drawing/2014/main" id="{4F55C2DF-1CC4-860E-50D7-2B60283B613F}"/>
                    </a:ext>
                  </a:extLst>
                </p:cNvPr>
                <p:cNvGrpSpPr/>
                <p:nvPr/>
              </p:nvGrpSpPr>
              <p:grpSpPr>
                <a:xfrm>
                  <a:off x="12517008" y="52419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8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2D12997B-4E27-F8D0-E10D-4C07A80F4A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9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1B998C2E-F127-E719-9CEE-29A08C8E41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0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075EBD17-63C2-CFA5-E959-A030E4594F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0" name="FTU - internal nasal mucosa">
                <a:extLst>
                  <a:ext uri="{FF2B5EF4-FFF2-40B4-BE49-F238E27FC236}">
                    <a16:creationId xmlns:a16="http://schemas.microsoft.com/office/drawing/2014/main" id="{A7E85005-D73A-A881-256A-8F7CFE67BDE3}"/>
                  </a:ext>
                </a:extLst>
              </p:cNvPr>
              <p:cNvGrpSpPr/>
              <p:nvPr/>
            </p:nvGrpSpPr>
            <p:grpSpPr>
              <a:xfrm>
                <a:off x="12430971" y="5361953"/>
                <a:ext cx="1287486" cy="216000"/>
                <a:chOff x="12430971" y="5361953"/>
                <a:chExt cx="1287486" cy="216000"/>
              </a:xfrm>
            </p:grpSpPr>
            <p:sp>
              <p:nvSpPr>
                <p:cNvPr id="2661" name="FTU - internal nasal mucosa">
                  <a:extLst>
                    <a:ext uri="{FF2B5EF4-FFF2-40B4-BE49-F238E27FC236}">
                      <a16:creationId xmlns:a16="http://schemas.microsoft.com/office/drawing/2014/main" id="{B2579FD8-4E70-3392-B2E1-C58002F45267}"/>
                    </a:ext>
                  </a:extLst>
                </p:cNvPr>
                <p:cNvSpPr txBox="1"/>
                <p:nvPr/>
              </p:nvSpPr>
              <p:spPr>
                <a:xfrm>
                  <a:off x="12430971" y="5361953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Internal nasal mucosa</a:t>
                  </a:r>
                </a:p>
              </p:txBody>
            </p:sp>
            <p:grpSp>
              <p:nvGrpSpPr>
                <p:cNvPr id="2663" name="dock">
                  <a:extLst>
                    <a:ext uri="{FF2B5EF4-FFF2-40B4-BE49-F238E27FC236}">
                      <a16:creationId xmlns:a16="http://schemas.microsoft.com/office/drawing/2014/main" id="{FE7C9C6F-A81A-4153-AFF8-8CC96C763117}"/>
                    </a:ext>
                  </a:extLst>
                </p:cNvPr>
                <p:cNvGrpSpPr/>
                <p:nvPr/>
              </p:nvGrpSpPr>
              <p:grpSpPr>
                <a:xfrm>
                  <a:off x="13282668" y="5379801"/>
                  <a:ext cx="51059" cy="186737"/>
                  <a:chOff x="2915408" y="12248341"/>
                  <a:chExt cx="57604" cy="186737"/>
                </a:xfrm>
              </p:grpSpPr>
              <p:sp>
                <p:nvSpPr>
                  <p:cNvPr id="2666" name="Text Box 3086">
                    <a:extLst>
                      <a:ext uri="{FF2B5EF4-FFF2-40B4-BE49-F238E27FC236}">
                        <a16:creationId xmlns:a16="http://schemas.microsoft.com/office/drawing/2014/main" id="{CFB6E799-4D12-B7B2-5914-C4EEAE43526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9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7" name="Text Box 3086">
                    <a:extLst>
                      <a:ext uri="{FF2B5EF4-FFF2-40B4-BE49-F238E27FC236}">
                        <a16:creationId xmlns:a16="http://schemas.microsoft.com/office/drawing/2014/main" id="{FD94B89B-819B-947B-502C-741EE275681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12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8" name="Text Box 3086">
                    <a:extLst>
                      <a:ext uri="{FF2B5EF4-FFF2-40B4-BE49-F238E27FC236}">
                        <a16:creationId xmlns:a16="http://schemas.microsoft.com/office/drawing/2014/main" id="{3A45A41C-E537-393B-CAF8-757E59B99A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8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1" name="link">
                  <a:extLst>
                    <a:ext uri="{FF2B5EF4-FFF2-40B4-BE49-F238E27FC236}">
                      <a16:creationId xmlns:a16="http://schemas.microsoft.com/office/drawing/2014/main" id="{B8AFBA3E-909F-B1DD-8AC5-4E8E2EC9012C}"/>
                    </a:ext>
                  </a:extLst>
                </p:cNvPr>
                <p:cNvGrpSpPr/>
                <p:nvPr/>
              </p:nvGrpSpPr>
              <p:grpSpPr>
                <a:xfrm>
                  <a:off x="12517008" y="547504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2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5CA2078C-C6D6-4692-2597-2A6D16E68B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E75807CF-E6BD-4D2B-F965-B87065A0EA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4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5E589F6A-47A7-A83F-0F53-2F02190720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1" name="FTU - nasophayrnx">
                <a:extLst>
                  <a:ext uri="{FF2B5EF4-FFF2-40B4-BE49-F238E27FC236}">
                    <a16:creationId xmlns:a16="http://schemas.microsoft.com/office/drawing/2014/main" id="{478E656F-243B-26BB-A8BF-B5DBD54F7D67}"/>
                  </a:ext>
                </a:extLst>
              </p:cNvPr>
              <p:cNvGrpSpPr/>
              <p:nvPr/>
            </p:nvGrpSpPr>
            <p:grpSpPr>
              <a:xfrm>
                <a:off x="12434892" y="5590336"/>
                <a:ext cx="1283564" cy="216000"/>
                <a:chOff x="12434892" y="5590336"/>
                <a:chExt cx="1283564" cy="216000"/>
              </a:xfrm>
            </p:grpSpPr>
            <p:sp>
              <p:nvSpPr>
                <p:cNvPr id="2670" name="FTU - nasophayrnx">
                  <a:extLst>
                    <a:ext uri="{FF2B5EF4-FFF2-40B4-BE49-F238E27FC236}">
                      <a16:creationId xmlns:a16="http://schemas.microsoft.com/office/drawing/2014/main" id="{82C40A20-6FBC-AEE2-1988-6FCB63586788}"/>
                    </a:ext>
                  </a:extLst>
                </p:cNvPr>
                <p:cNvSpPr txBox="1"/>
                <p:nvPr/>
              </p:nvSpPr>
              <p:spPr>
                <a:xfrm>
                  <a:off x="12434892" y="5590336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Nasophayrnx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72" name="dock">
                  <a:extLst>
                    <a:ext uri="{FF2B5EF4-FFF2-40B4-BE49-F238E27FC236}">
                      <a16:creationId xmlns:a16="http://schemas.microsoft.com/office/drawing/2014/main" id="{5298AD2A-9EE2-0B88-6917-79957BF2C937}"/>
                    </a:ext>
                  </a:extLst>
                </p:cNvPr>
                <p:cNvGrpSpPr/>
                <p:nvPr/>
              </p:nvGrpSpPr>
              <p:grpSpPr>
                <a:xfrm>
                  <a:off x="13279261" y="5605488"/>
                  <a:ext cx="57600" cy="186737"/>
                  <a:chOff x="2967863" y="12245645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2E214DCF-D3BC-247E-9E6F-A0316714C5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564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531949A7-2A8E-F17E-69CE-52B0AEDAAF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021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41DA4FF9-25A3-CE8C-B042-AF0F14CB89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478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5" name="link">
                  <a:extLst>
                    <a:ext uri="{FF2B5EF4-FFF2-40B4-BE49-F238E27FC236}">
                      <a16:creationId xmlns:a16="http://schemas.microsoft.com/office/drawing/2014/main" id="{66AD5084-997C-490F-702F-B51DE0739E41}"/>
                    </a:ext>
                  </a:extLst>
                </p:cNvPr>
                <p:cNvGrpSpPr/>
                <p:nvPr/>
              </p:nvGrpSpPr>
              <p:grpSpPr>
                <a:xfrm>
                  <a:off x="12522174" y="570937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6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C94D83C8-9696-797F-4197-4A24139E1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7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69A5044C-7F01-E790-8EC4-EE64977170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8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E4AA92D-6957-DC62-3DAA-8E6DE88074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4" name="FTU - orophayrnx">
                <a:extLst>
                  <a:ext uri="{FF2B5EF4-FFF2-40B4-BE49-F238E27FC236}">
                    <a16:creationId xmlns:a16="http://schemas.microsoft.com/office/drawing/2014/main" id="{EDD426C9-A802-661E-991D-3AA597140592}"/>
                  </a:ext>
                </a:extLst>
              </p:cNvPr>
              <p:cNvGrpSpPr/>
              <p:nvPr/>
            </p:nvGrpSpPr>
            <p:grpSpPr>
              <a:xfrm>
                <a:off x="12434892" y="5820077"/>
                <a:ext cx="1283564" cy="216000"/>
                <a:chOff x="12434892" y="5820077"/>
                <a:chExt cx="1283564" cy="216000"/>
              </a:xfrm>
            </p:grpSpPr>
            <p:sp>
              <p:nvSpPr>
                <p:cNvPr id="2679" name="FTU - orophayrnx">
                  <a:extLst>
                    <a:ext uri="{FF2B5EF4-FFF2-40B4-BE49-F238E27FC236}">
                      <a16:creationId xmlns:a16="http://schemas.microsoft.com/office/drawing/2014/main" id="{9A123272-C8FF-B55B-148F-6D248C4D0AA9}"/>
                    </a:ext>
                  </a:extLst>
                </p:cNvPr>
                <p:cNvSpPr txBox="1"/>
                <p:nvPr/>
              </p:nvSpPr>
              <p:spPr>
                <a:xfrm>
                  <a:off x="12434892" y="5820077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Orophayrnx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0ACA9D2F-7743-6A98-5CEF-AD2E8316578B}"/>
                    </a:ext>
                  </a:extLst>
                </p:cNvPr>
                <p:cNvGrpSpPr/>
                <p:nvPr/>
              </p:nvGrpSpPr>
              <p:grpSpPr>
                <a:xfrm>
                  <a:off x="13279261" y="5837925"/>
                  <a:ext cx="57600" cy="186737"/>
                  <a:chOff x="2967863" y="12248341"/>
                  <a:chExt cx="57600" cy="186737"/>
                </a:xfrm>
              </p:grpSpPr>
              <p:sp>
                <p:nvSpPr>
                  <p:cNvPr id="2684" name="Text Box 3086">
                    <a:extLst>
                      <a:ext uri="{FF2B5EF4-FFF2-40B4-BE49-F238E27FC236}">
                        <a16:creationId xmlns:a16="http://schemas.microsoft.com/office/drawing/2014/main" id="{49C14749-80FA-A3A3-1693-0E38035E2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5" name="Text Box 3086">
                    <a:extLst>
                      <a:ext uri="{FF2B5EF4-FFF2-40B4-BE49-F238E27FC236}">
                        <a16:creationId xmlns:a16="http://schemas.microsoft.com/office/drawing/2014/main" id="{6AC15B8B-9B04-7F83-CF9E-C7EF72A60B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6" name="Text Box 3086">
                    <a:extLst>
                      <a:ext uri="{FF2B5EF4-FFF2-40B4-BE49-F238E27FC236}">
                        <a16:creationId xmlns:a16="http://schemas.microsoft.com/office/drawing/2014/main" id="{B639626E-A536-22AD-B1D5-88D3D3263B4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00" name="link">
                  <a:extLst>
                    <a:ext uri="{FF2B5EF4-FFF2-40B4-BE49-F238E27FC236}">
                      <a16:creationId xmlns:a16="http://schemas.microsoft.com/office/drawing/2014/main" id="{4E1BDAC3-D874-3AD3-B751-52AF206B42EA}"/>
                    </a:ext>
                  </a:extLst>
                </p:cNvPr>
                <p:cNvGrpSpPr/>
                <p:nvPr/>
              </p:nvGrpSpPr>
              <p:grpSpPr>
                <a:xfrm>
                  <a:off x="12533373" y="59420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1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106719C7-C2DC-7DB0-0B88-140B8C88E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2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77855C5C-B1F5-C2A4-7F79-54C7856D9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28316711-3139-8002-52CA-D198201681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6" name="FTU - laryngophayrnx">
                <a:extLst>
                  <a:ext uri="{FF2B5EF4-FFF2-40B4-BE49-F238E27FC236}">
                    <a16:creationId xmlns:a16="http://schemas.microsoft.com/office/drawing/2014/main" id="{1545E99D-F342-FABE-81BB-01B52C2D62A5}"/>
                  </a:ext>
                </a:extLst>
              </p:cNvPr>
              <p:cNvGrpSpPr/>
              <p:nvPr/>
            </p:nvGrpSpPr>
            <p:grpSpPr>
              <a:xfrm>
                <a:off x="12434892" y="6047099"/>
                <a:ext cx="1287486" cy="216000"/>
                <a:chOff x="12434892" y="6047099"/>
                <a:chExt cx="1287486" cy="216000"/>
              </a:xfrm>
            </p:grpSpPr>
            <p:sp>
              <p:nvSpPr>
                <p:cNvPr id="2699" name="FTU - laryngophayrnx">
                  <a:extLst>
                    <a:ext uri="{FF2B5EF4-FFF2-40B4-BE49-F238E27FC236}">
                      <a16:creationId xmlns:a16="http://schemas.microsoft.com/office/drawing/2014/main" id="{85656820-D73F-10B8-FC84-680FF6B6D606}"/>
                    </a:ext>
                  </a:extLst>
                </p:cNvPr>
                <p:cNvSpPr txBox="1"/>
                <p:nvPr/>
              </p:nvSpPr>
              <p:spPr>
                <a:xfrm>
                  <a:off x="12434892" y="6047099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Laryngo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704" name="Group 2703">
                  <a:extLst>
                    <a:ext uri="{FF2B5EF4-FFF2-40B4-BE49-F238E27FC236}">
                      <a16:creationId xmlns:a16="http://schemas.microsoft.com/office/drawing/2014/main" id="{63F47FCE-FE86-656B-C62B-B3B6929352A8}"/>
                    </a:ext>
                  </a:extLst>
                </p:cNvPr>
                <p:cNvGrpSpPr/>
                <p:nvPr/>
              </p:nvGrpSpPr>
              <p:grpSpPr>
                <a:xfrm>
                  <a:off x="12522505" y="616543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5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9660E9D2-2D60-6613-B58A-B98F637F2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6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2C458316-0CEB-0788-CB27-8F8C88DB1A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7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40EF9C55-2CE3-8398-7049-86826194E8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725" name="dock">
                  <a:extLst>
                    <a:ext uri="{FF2B5EF4-FFF2-40B4-BE49-F238E27FC236}">
                      <a16:creationId xmlns:a16="http://schemas.microsoft.com/office/drawing/2014/main" id="{AB24795E-996B-7525-EFF9-4692127F7714}"/>
                    </a:ext>
                  </a:extLst>
                </p:cNvPr>
                <p:cNvGrpSpPr/>
                <p:nvPr/>
              </p:nvGrpSpPr>
              <p:grpSpPr>
                <a:xfrm>
                  <a:off x="13278455" y="6061961"/>
                  <a:ext cx="57600" cy="186737"/>
                  <a:chOff x="13278455" y="6061961"/>
                  <a:chExt cx="57600" cy="186737"/>
                </a:xfrm>
              </p:grpSpPr>
              <p:sp>
                <p:nvSpPr>
                  <p:cNvPr id="2708" name="Text Box 3086">
                    <a:extLst>
                      <a:ext uri="{FF2B5EF4-FFF2-40B4-BE49-F238E27FC236}">
                        <a16:creationId xmlns:a16="http://schemas.microsoft.com/office/drawing/2014/main" id="{6C014DE4-E40E-12B0-95ED-BA9E61003D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06196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9" name="Text Box 3086">
                    <a:extLst>
                      <a:ext uri="{FF2B5EF4-FFF2-40B4-BE49-F238E27FC236}">
                        <a16:creationId xmlns:a16="http://schemas.microsoft.com/office/drawing/2014/main" id="{958DD139-A60A-094E-8804-F233C93DEEC2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2653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0" name="Text Box 3086">
                    <a:extLst>
                      <a:ext uri="{FF2B5EF4-FFF2-40B4-BE49-F238E27FC236}">
                        <a16:creationId xmlns:a16="http://schemas.microsoft.com/office/drawing/2014/main" id="{38C32473-5935-42B6-26B8-3E0CDBB0959E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9109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727" name="dock - vascular">
                <a:extLst>
                  <a:ext uri="{FF2B5EF4-FFF2-40B4-BE49-F238E27FC236}">
                    <a16:creationId xmlns:a16="http://schemas.microsoft.com/office/drawing/2014/main" id="{D163FDCB-B38D-D75F-F490-3AE6A83275FA}"/>
                  </a:ext>
                </a:extLst>
              </p:cNvPr>
              <p:cNvGrpSpPr/>
              <p:nvPr/>
            </p:nvGrpSpPr>
            <p:grpSpPr>
              <a:xfrm>
                <a:off x="12237337" y="5129253"/>
                <a:ext cx="180000" cy="1133846"/>
                <a:chOff x="12237337" y="5129253"/>
                <a:chExt cx="180000" cy="1133846"/>
              </a:xfrm>
            </p:grpSpPr>
            <p:sp>
              <p:nvSpPr>
                <p:cNvPr id="2718" name="Text Box 3070">
                  <a:extLst>
                    <a:ext uri="{FF2B5EF4-FFF2-40B4-BE49-F238E27FC236}">
                      <a16:creationId xmlns:a16="http://schemas.microsoft.com/office/drawing/2014/main" id="{5B6194E4-A402-30C9-2687-B6976429CFE4}"/>
                    </a:ext>
                  </a:extLst>
                </p:cNvPr>
                <p:cNvSpPr txBox="1"/>
                <p:nvPr/>
              </p:nvSpPr>
              <p:spPr>
                <a:xfrm>
                  <a:off x="12237337" y="5129253"/>
                  <a:ext cx="180000" cy="113384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7" name="Text Box 3036">
                  <a:extLst>
                    <a:ext uri="{FF2B5EF4-FFF2-40B4-BE49-F238E27FC236}">
                      <a16:creationId xmlns:a16="http://schemas.microsoft.com/office/drawing/2014/main" id="{6B45771F-F465-BFF3-ECB1-5394D1479D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321" y="56695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46688" y="6309665"/>
              <a:ext cx="1517780" cy="829355"/>
              <a:chOff x="12203693" y="6309665"/>
              <a:chExt cx="1517780" cy="82935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8293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3" name="FTU - trachea">
                <a:extLst>
                  <a:ext uri="{FF2B5EF4-FFF2-40B4-BE49-F238E27FC236}">
                    <a16:creationId xmlns:a16="http://schemas.microsoft.com/office/drawing/2014/main" id="{94F3779C-71B0-7DD1-3BF5-F75491498B3C}"/>
                  </a:ext>
                </a:extLst>
              </p:cNvPr>
              <p:cNvGrpSpPr/>
              <p:nvPr/>
            </p:nvGrpSpPr>
            <p:grpSpPr>
              <a:xfrm>
                <a:off x="12432057" y="6905276"/>
                <a:ext cx="1285636" cy="216000"/>
                <a:chOff x="12432057" y="6905276"/>
                <a:chExt cx="1285636" cy="216000"/>
              </a:xfrm>
            </p:grpSpPr>
            <p:sp>
              <p:nvSpPr>
                <p:cNvPr id="2892" name="FTU - trachea">
                  <a:extLst>
                    <a:ext uri="{FF2B5EF4-FFF2-40B4-BE49-F238E27FC236}">
                      <a16:creationId xmlns:a16="http://schemas.microsoft.com/office/drawing/2014/main" id="{EB30E816-4D17-9191-0E4A-71303ECFEAAF}"/>
                    </a:ext>
                  </a:extLst>
                </p:cNvPr>
                <p:cNvSpPr txBox="1"/>
                <p:nvPr/>
              </p:nvSpPr>
              <p:spPr>
                <a:xfrm>
                  <a:off x="12432057" y="6905276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Trachea</a:t>
                  </a:r>
                </a:p>
              </p:txBody>
            </p:sp>
            <p:grpSp>
              <p:nvGrpSpPr>
                <p:cNvPr id="2894" name="dock">
                  <a:extLst>
                    <a:ext uri="{FF2B5EF4-FFF2-40B4-BE49-F238E27FC236}">
                      <a16:creationId xmlns:a16="http://schemas.microsoft.com/office/drawing/2014/main" id="{E02D5129-F0CA-48CD-FC7F-D110E3BC7D11}"/>
                    </a:ext>
                  </a:extLst>
                </p:cNvPr>
                <p:cNvGrpSpPr/>
                <p:nvPr/>
              </p:nvGrpSpPr>
              <p:grpSpPr>
                <a:xfrm>
                  <a:off x="13280766" y="6921314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896" name="Text Box 3086">
                    <a:extLst>
                      <a:ext uri="{FF2B5EF4-FFF2-40B4-BE49-F238E27FC236}">
                        <a16:creationId xmlns:a16="http://schemas.microsoft.com/office/drawing/2014/main" id="{CA4CA91A-17B9-0476-4982-1524E5A5ED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86">
                    <a:extLst>
                      <a:ext uri="{FF2B5EF4-FFF2-40B4-BE49-F238E27FC236}">
                        <a16:creationId xmlns:a16="http://schemas.microsoft.com/office/drawing/2014/main" id="{42AD0EA3-B720-C170-0E3E-ED15E82CD1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86">
                    <a:extLst>
                      <a:ext uri="{FF2B5EF4-FFF2-40B4-BE49-F238E27FC236}">
                        <a16:creationId xmlns:a16="http://schemas.microsoft.com/office/drawing/2014/main" id="{F66D7333-B130-5E16-0AB0-5E13683E85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0" name="link">
                  <a:extLst>
                    <a:ext uri="{FF2B5EF4-FFF2-40B4-BE49-F238E27FC236}">
                      <a16:creationId xmlns:a16="http://schemas.microsoft.com/office/drawing/2014/main" id="{25444936-0D37-70C7-CD90-814FA23D5E71}"/>
                    </a:ext>
                  </a:extLst>
                </p:cNvPr>
                <p:cNvGrpSpPr/>
                <p:nvPr/>
              </p:nvGrpSpPr>
              <p:grpSpPr>
                <a:xfrm>
                  <a:off x="12521415" y="703268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1" name="Star: 5 Points 2730">
                    <a:hlinkClick r:id="rId70"/>
                    <a:extLst>
                      <a:ext uri="{FF2B5EF4-FFF2-40B4-BE49-F238E27FC236}">
                        <a16:creationId xmlns:a16="http://schemas.microsoft.com/office/drawing/2014/main" id="{FCA589C7-C7E0-A4B0-82F5-C79E860652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2" name="Star: 5 Points 2731">
                    <a:hlinkClick r:id="rId71"/>
                    <a:extLst>
                      <a:ext uri="{FF2B5EF4-FFF2-40B4-BE49-F238E27FC236}">
                        <a16:creationId xmlns:a16="http://schemas.microsoft.com/office/drawing/2014/main" id="{41D14EA4-3CA8-DE41-D3AF-BAE38D586F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52C54C3B-82DA-F9BB-F241-554219330B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2"/>
                <a:ext cx="180000" cy="673463"/>
                <a:chOff x="12240727" y="6447812"/>
                <a:chExt cx="180000" cy="673463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2"/>
                  <a:ext cx="180000" cy="673463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7711" y="67442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1" name="organ group - lungs">
              <a:extLst>
                <a:ext uri="{FF2B5EF4-FFF2-40B4-BE49-F238E27FC236}">
                  <a16:creationId xmlns:a16="http://schemas.microsoft.com/office/drawing/2014/main" id="{38D12B21-7388-A23F-0BFC-86184B42E14E}"/>
                </a:ext>
              </a:extLst>
            </p:cNvPr>
            <p:cNvGrpSpPr/>
            <p:nvPr/>
          </p:nvGrpSpPr>
          <p:grpSpPr>
            <a:xfrm>
              <a:off x="13351598" y="7171635"/>
              <a:ext cx="1517266" cy="2395397"/>
              <a:chOff x="12208603" y="7171635"/>
              <a:chExt cx="1517266" cy="2395397"/>
            </a:xfrm>
          </p:grpSpPr>
          <p:sp>
            <p:nvSpPr>
              <p:cNvPr id="2913" name="organ - lungs">
                <a:extLst>
                  <a:ext uri="{FF2B5EF4-FFF2-40B4-BE49-F238E27FC236}">
                    <a16:creationId xmlns:a16="http://schemas.microsoft.com/office/drawing/2014/main" id="{219092AC-D95C-ACDE-72D1-6205CA175BEC}"/>
                  </a:ext>
                </a:extLst>
              </p:cNvPr>
              <p:cNvSpPr txBox="1"/>
              <p:nvPr/>
            </p:nvSpPr>
            <p:spPr>
              <a:xfrm>
                <a:off x="12208603" y="7171635"/>
                <a:ext cx="1517266" cy="23953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Lungs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FTU - primary bronchus">
                <a:extLst>
                  <a:ext uri="{FF2B5EF4-FFF2-40B4-BE49-F238E27FC236}">
                    <a16:creationId xmlns:a16="http://schemas.microsoft.com/office/drawing/2014/main" id="{09EFFE6A-FC43-B153-C514-8F2735703BB9}"/>
                  </a:ext>
                </a:extLst>
              </p:cNvPr>
              <p:cNvGrpSpPr/>
              <p:nvPr/>
            </p:nvGrpSpPr>
            <p:grpSpPr>
              <a:xfrm>
                <a:off x="12278543" y="7305362"/>
                <a:ext cx="1440000" cy="216000"/>
                <a:chOff x="12278543" y="7305362"/>
                <a:chExt cx="1440000" cy="216000"/>
              </a:xfrm>
            </p:grpSpPr>
            <p:sp>
              <p:nvSpPr>
                <p:cNvPr id="2915" name="FTU - primary bronchus">
                  <a:extLst>
                    <a:ext uri="{FF2B5EF4-FFF2-40B4-BE49-F238E27FC236}">
                      <a16:creationId xmlns:a16="http://schemas.microsoft.com/office/drawing/2014/main" id="{012A4B92-965D-8278-4F3F-1C1D0DD33AB3}"/>
                    </a:ext>
                  </a:extLst>
                </p:cNvPr>
                <p:cNvSpPr txBox="1"/>
                <p:nvPr/>
              </p:nvSpPr>
              <p:spPr>
                <a:xfrm>
                  <a:off x="12278543" y="73053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bronchus</a:t>
                  </a:r>
                </a:p>
              </p:txBody>
            </p:sp>
            <p:grpSp>
              <p:nvGrpSpPr>
                <p:cNvPr id="2917" name="dock">
                  <a:extLst>
                    <a:ext uri="{FF2B5EF4-FFF2-40B4-BE49-F238E27FC236}">
                      <a16:creationId xmlns:a16="http://schemas.microsoft.com/office/drawing/2014/main" id="{14AA4294-7951-9603-291F-4E7843B9D13F}"/>
                    </a:ext>
                  </a:extLst>
                </p:cNvPr>
                <p:cNvGrpSpPr/>
                <p:nvPr/>
              </p:nvGrpSpPr>
              <p:grpSpPr>
                <a:xfrm>
                  <a:off x="13279952" y="7323177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20" name="Text Box 3086">
                    <a:extLst>
                      <a:ext uri="{FF2B5EF4-FFF2-40B4-BE49-F238E27FC236}">
                        <a16:creationId xmlns:a16="http://schemas.microsoft.com/office/drawing/2014/main" id="{BB4E5466-48C6-7E1E-502E-9DE674CF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1" name="Text Box 3086">
                    <a:extLst>
                      <a:ext uri="{FF2B5EF4-FFF2-40B4-BE49-F238E27FC236}">
                        <a16:creationId xmlns:a16="http://schemas.microsoft.com/office/drawing/2014/main" id="{A23AA569-BC81-CF91-B2B7-1F66A3C5DE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2" name="Text Box 3086">
                    <a:extLst>
                      <a:ext uri="{FF2B5EF4-FFF2-40B4-BE49-F238E27FC236}">
                        <a16:creationId xmlns:a16="http://schemas.microsoft.com/office/drawing/2014/main" id="{265C232C-DD42-A916-2723-F70EAE3CA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4" name="link">
                  <a:extLst>
                    <a:ext uri="{FF2B5EF4-FFF2-40B4-BE49-F238E27FC236}">
                      <a16:creationId xmlns:a16="http://schemas.microsoft.com/office/drawing/2014/main" id="{AF4D01CE-D700-D6B6-AF97-711CBD794F68}"/>
                    </a:ext>
                  </a:extLst>
                </p:cNvPr>
                <p:cNvGrpSpPr/>
                <p:nvPr/>
              </p:nvGrpSpPr>
              <p:grpSpPr>
                <a:xfrm>
                  <a:off x="12370883" y="740880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5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3816593E-7CA2-0320-D6A3-982B74A3C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6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EE3EA222-87B4-C34F-B29F-6103AEB7C6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7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C995326F-78F2-B697-E1C5-B39425F3F1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0" name="FTU - lobar bronchus">
                <a:extLst>
                  <a:ext uri="{FF2B5EF4-FFF2-40B4-BE49-F238E27FC236}">
                    <a16:creationId xmlns:a16="http://schemas.microsoft.com/office/drawing/2014/main" id="{EF4EC5B1-F3AF-173F-7094-4997C568DA32}"/>
                  </a:ext>
                </a:extLst>
              </p:cNvPr>
              <p:cNvGrpSpPr/>
              <p:nvPr/>
            </p:nvGrpSpPr>
            <p:grpSpPr>
              <a:xfrm>
                <a:off x="12278543" y="7533745"/>
                <a:ext cx="1440000" cy="216000"/>
                <a:chOff x="12278543" y="7533745"/>
                <a:chExt cx="1440000" cy="216000"/>
              </a:xfrm>
            </p:grpSpPr>
            <p:sp>
              <p:nvSpPr>
                <p:cNvPr id="2924" name="FTU - lobar bronchus">
                  <a:extLst>
                    <a:ext uri="{FF2B5EF4-FFF2-40B4-BE49-F238E27FC236}">
                      <a16:creationId xmlns:a16="http://schemas.microsoft.com/office/drawing/2014/main" id="{141A9442-77FB-5F2A-F5C5-F4FBA8F654D0}"/>
                    </a:ext>
                  </a:extLst>
                </p:cNvPr>
                <p:cNvSpPr txBox="1"/>
                <p:nvPr/>
              </p:nvSpPr>
              <p:spPr>
                <a:xfrm>
                  <a:off x="12278543" y="75337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bronchus</a:t>
                  </a:r>
                </a:p>
              </p:txBody>
            </p:sp>
            <p:grpSp>
              <p:nvGrpSpPr>
                <p:cNvPr id="2926" name="dock">
                  <a:extLst>
                    <a:ext uri="{FF2B5EF4-FFF2-40B4-BE49-F238E27FC236}">
                      <a16:creationId xmlns:a16="http://schemas.microsoft.com/office/drawing/2014/main" id="{71498A65-1FA2-8DD5-43FD-0789F6D43565}"/>
                    </a:ext>
                  </a:extLst>
                </p:cNvPr>
                <p:cNvGrpSpPr/>
                <p:nvPr/>
              </p:nvGrpSpPr>
              <p:grpSpPr>
                <a:xfrm>
                  <a:off x="13277346" y="7549857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29" name="Text Box 3086">
                    <a:extLst>
                      <a:ext uri="{FF2B5EF4-FFF2-40B4-BE49-F238E27FC236}">
                        <a16:creationId xmlns:a16="http://schemas.microsoft.com/office/drawing/2014/main" id="{E6F75705-5E5A-87F6-0A69-ED5C60DBDA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F99ADE8E-E4DC-325F-7C9B-5DA3FA0F57E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DB4903EC-552F-F296-14E5-F7EF89E63A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8" name="link">
                  <a:extLst>
                    <a:ext uri="{FF2B5EF4-FFF2-40B4-BE49-F238E27FC236}">
                      <a16:creationId xmlns:a16="http://schemas.microsoft.com/office/drawing/2014/main" id="{57D43DD8-818B-D881-9C58-9AC6EAF7D41B}"/>
                    </a:ext>
                  </a:extLst>
                </p:cNvPr>
                <p:cNvGrpSpPr/>
                <p:nvPr/>
              </p:nvGrpSpPr>
              <p:grpSpPr>
                <a:xfrm>
                  <a:off x="12372053" y="764885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9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6C057A49-ADE5-B8BA-03E7-F298143213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0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655BD2FE-B7AB-71DB-540F-B037EDEE3A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1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43A4B98-17A4-09E6-CF76-96A9597C5A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1" name="FTU - segmental bronchus">
                <a:extLst>
                  <a:ext uri="{FF2B5EF4-FFF2-40B4-BE49-F238E27FC236}">
                    <a16:creationId xmlns:a16="http://schemas.microsoft.com/office/drawing/2014/main" id="{0C1A3B2F-E3DB-A1B7-33D3-852E73F8A486}"/>
                  </a:ext>
                </a:extLst>
              </p:cNvPr>
              <p:cNvGrpSpPr/>
              <p:nvPr/>
            </p:nvGrpSpPr>
            <p:grpSpPr>
              <a:xfrm>
                <a:off x="12278543" y="7762128"/>
                <a:ext cx="1440000" cy="216000"/>
                <a:chOff x="12278543" y="7762128"/>
                <a:chExt cx="1440000" cy="216000"/>
              </a:xfrm>
            </p:grpSpPr>
            <p:sp>
              <p:nvSpPr>
                <p:cNvPr id="2933" name="FTU - segmental bronchus">
                  <a:extLst>
                    <a:ext uri="{FF2B5EF4-FFF2-40B4-BE49-F238E27FC236}">
                      <a16:creationId xmlns:a16="http://schemas.microsoft.com/office/drawing/2014/main" id="{64EA2047-A0E8-8996-46AF-836C3EDAF9E0}"/>
                    </a:ext>
                  </a:extLst>
                </p:cNvPr>
                <p:cNvSpPr txBox="1"/>
                <p:nvPr/>
              </p:nvSpPr>
              <p:spPr>
                <a:xfrm>
                  <a:off x="12278543" y="77621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Segmental bronchus</a:t>
                  </a:r>
                </a:p>
              </p:txBody>
            </p:sp>
            <p:grpSp>
              <p:nvGrpSpPr>
                <p:cNvPr id="2935" name="dock">
                  <a:extLst>
                    <a:ext uri="{FF2B5EF4-FFF2-40B4-BE49-F238E27FC236}">
                      <a16:creationId xmlns:a16="http://schemas.microsoft.com/office/drawing/2014/main" id="{40484B4C-CA0E-0C19-618F-F6802CFE7DB3}"/>
                    </a:ext>
                  </a:extLst>
                </p:cNvPr>
                <p:cNvGrpSpPr/>
                <p:nvPr/>
              </p:nvGrpSpPr>
              <p:grpSpPr>
                <a:xfrm>
                  <a:off x="13279952" y="77799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38" name="Text Box 3086">
                    <a:extLst>
                      <a:ext uri="{FF2B5EF4-FFF2-40B4-BE49-F238E27FC236}">
                        <a16:creationId xmlns:a16="http://schemas.microsoft.com/office/drawing/2014/main" id="{67F7D0B8-089D-59A5-66CF-0725D1B107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9" name="Text Box 3086">
                    <a:extLst>
                      <a:ext uri="{FF2B5EF4-FFF2-40B4-BE49-F238E27FC236}">
                        <a16:creationId xmlns:a16="http://schemas.microsoft.com/office/drawing/2014/main" id="{F28BD8C0-DCE7-4F76-E39A-32C55B198A1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0" name="Text Box 3086">
                    <a:extLst>
                      <a:ext uri="{FF2B5EF4-FFF2-40B4-BE49-F238E27FC236}">
                        <a16:creationId xmlns:a16="http://schemas.microsoft.com/office/drawing/2014/main" id="{170A2F4B-D593-2AB9-0C34-0F5BEFB251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2" name="link">
                  <a:extLst>
                    <a:ext uri="{FF2B5EF4-FFF2-40B4-BE49-F238E27FC236}">
                      <a16:creationId xmlns:a16="http://schemas.microsoft.com/office/drawing/2014/main" id="{DC25B4B4-C811-8609-40E2-BFB875F5F935}"/>
                    </a:ext>
                  </a:extLst>
                </p:cNvPr>
                <p:cNvGrpSpPr/>
                <p:nvPr/>
              </p:nvGrpSpPr>
              <p:grpSpPr>
                <a:xfrm>
                  <a:off x="12372000" y="787687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3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6945E57C-1568-8AF4-1CCE-369CFFFB51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4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C9FB1552-009D-9D4A-A47A-FFDF641E6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5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59C8312D-9E00-9E5F-DDA6-18C47A6B30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2" name="FTU - primary bronchiole">
                <a:extLst>
                  <a:ext uri="{FF2B5EF4-FFF2-40B4-BE49-F238E27FC236}">
                    <a16:creationId xmlns:a16="http://schemas.microsoft.com/office/drawing/2014/main" id="{96467CFC-3EC0-AE58-C51B-23A35C42BC9D}"/>
                  </a:ext>
                </a:extLst>
              </p:cNvPr>
              <p:cNvGrpSpPr/>
              <p:nvPr/>
            </p:nvGrpSpPr>
            <p:grpSpPr>
              <a:xfrm>
                <a:off x="12278543" y="7990511"/>
                <a:ext cx="1440000" cy="216000"/>
                <a:chOff x="12278543" y="7990511"/>
                <a:chExt cx="1440000" cy="216000"/>
              </a:xfrm>
            </p:grpSpPr>
            <p:sp>
              <p:nvSpPr>
                <p:cNvPr id="2942" name="FTU - primary bronchiole">
                  <a:extLst>
                    <a:ext uri="{FF2B5EF4-FFF2-40B4-BE49-F238E27FC236}">
                      <a16:creationId xmlns:a16="http://schemas.microsoft.com/office/drawing/2014/main" id="{1B1500B0-121F-4839-6C37-28C28D2119D9}"/>
                    </a:ext>
                  </a:extLst>
                </p:cNvPr>
                <p:cNvSpPr txBox="1"/>
                <p:nvPr/>
              </p:nvSpPr>
              <p:spPr>
                <a:xfrm>
                  <a:off x="12278543" y="79905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bronchiole</a:t>
                  </a:r>
                </a:p>
              </p:txBody>
            </p:sp>
            <p:grpSp>
              <p:nvGrpSpPr>
                <p:cNvPr id="2944" name="dock">
                  <a:extLst>
                    <a:ext uri="{FF2B5EF4-FFF2-40B4-BE49-F238E27FC236}">
                      <a16:creationId xmlns:a16="http://schemas.microsoft.com/office/drawing/2014/main" id="{85170FAB-DE48-E2E9-25A3-2D24F1DA6B1F}"/>
                    </a:ext>
                  </a:extLst>
                </p:cNvPr>
                <p:cNvGrpSpPr/>
                <p:nvPr/>
              </p:nvGrpSpPr>
              <p:grpSpPr>
                <a:xfrm>
                  <a:off x="13277346" y="8006623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743F6888-0D1D-51F4-3C3D-5982A98A95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8" name="Text Box 3086">
                    <a:extLst>
                      <a:ext uri="{FF2B5EF4-FFF2-40B4-BE49-F238E27FC236}">
                        <a16:creationId xmlns:a16="http://schemas.microsoft.com/office/drawing/2014/main" id="{E4F4ED2A-30E8-517D-64E5-0E0576000B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9" name="Text Box 3086">
                    <a:extLst>
                      <a:ext uri="{FF2B5EF4-FFF2-40B4-BE49-F238E27FC236}">
                        <a16:creationId xmlns:a16="http://schemas.microsoft.com/office/drawing/2014/main" id="{BF9F498A-C3C3-A75F-B402-1A74C0B3C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6" name="link">
                  <a:extLst>
                    <a:ext uri="{FF2B5EF4-FFF2-40B4-BE49-F238E27FC236}">
                      <a16:creationId xmlns:a16="http://schemas.microsoft.com/office/drawing/2014/main" id="{F21152DD-A6EF-83B1-DADA-1DBF08521380}"/>
                    </a:ext>
                  </a:extLst>
                </p:cNvPr>
                <p:cNvGrpSpPr/>
                <p:nvPr/>
              </p:nvGrpSpPr>
              <p:grpSpPr>
                <a:xfrm>
                  <a:off x="12360429" y="810445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7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14B1C402-2B6C-2668-3AC2-7D5BCEDD51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8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A63884CC-0F20-56B6-26DE-436F73B506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9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FCAD777E-9298-1828-E75E-47A3C245BB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3" name="FTU - conducting bronchiole">
                <a:extLst>
                  <a:ext uri="{FF2B5EF4-FFF2-40B4-BE49-F238E27FC236}">
                    <a16:creationId xmlns:a16="http://schemas.microsoft.com/office/drawing/2014/main" id="{832642BA-6C34-6AED-61DC-B485C09502B0}"/>
                  </a:ext>
                </a:extLst>
              </p:cNvPr>
              <p:cNvGrpSpPr/>
              <p:nvPr/>
            </p:nvGrpSpPr>
            <p:grpSpPr>
              <a:xfrm>
                <a:off x="12279747" y="8218851"/>
                <a:ext cx="1440000" cy="216000"/>
                <a:chOff x="12279747" y="8218851"/>
                <a:chExt cx="1440000" cy="216000"/>
              </a:xfrm>
            </p:grpSpPr>
            <p:sp>
              <p:nvSpPr>
                <p:cNvPr id="2951" name="FTU - conducting bronchiole">
                  <a:extLst>
                    <a:ext uri="{FF2B5EF4-FFF2-40B4-BE49-F238E27FC236}">
                      <a16:creationId xmlns:a16="http://schemas.microsoft.com/office/drawing/2014/main" id="{0EFE496C-CDA3-54E6-4D74-177FA547F6F0}"/>
                    </a:ext>
                  </a:extLst>
                </p:cNvPr>
                <p:cNvSpPr txBox="1"/>
                <p:nvPr/>
              </p:nvSpPr>
              <p:spPr>
                <a:xfrm>
                  <a:off x="12279747" y="821885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Conducting bronchiole</a:t>
                  </a:r>
                </a:p>
              </p:txBody>
            </p:sp>
            <p:grpSp>
              <p:nvGrpSpPr>
                <p:cNvPr id="2953" name="dock">
                  <a:extLst>
                    <a:ext uri="{FF2B5EF4-FFF2-40B4-BE49-F238E27FC236}">
                      <a16:creationId xmlns:a16="http://schemas.microsoft.com/office/drawing/2014/main" id="{FA7E31FF-02AC-4F07-E5AD-FC9EBFE05A35}"/>
                    </a:ext>
                  </a:extLst>
                </p:cNvPr>
                <p:cNvGrpSpPr/>
                <p:nvPr/>
              </p:nvGrpSpPr>
              <p:grpSpPr>
                <a:xfrm>
                  <a:off x="13279952" y="8236709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C51944E0-643B-AD00-A503-81D8DBC04D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C0111352-F0F1-8E06-3DA2-6DC517C19D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5E1EE079-D77F-E204-3C17-F0EEF07912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0" name="link">
                  <a:extLst>
                    <a:ext uri="{FF2B5EF4-FFF2-40B4-BE49-F238E27FC236}">
                      <a16:creationId xmlns:a16="http://schemas.microsoft.com/office/drawing/2014/main" id="{E3D6054D-41FE-324A-A19D-FC0BD8F49480}"/>
                    </a:ext>
                  </a:extLst>
                </p:cNvPr>
                <p:cNvGrpSpPr/>
                <p:nvPr/>
              </p:nvGrpSpPr>
              <p:grpSpPr>
                <a:xfrm>
                  <a:off x="12360429" y="8329322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1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99F50483-0070-71CB-5028-E02AE1E3A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2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C0900254-B983-B27C-E1B1-84A4942BEA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2A7CDF2-C9B3-91BB-C18C-92D5985272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4" name="FTU - terminal bronchiole">
                <a:extLst>
                  <a:ext uri="{FF2B5EF4-FFF2-40B4-BE49-F238E27FC236}">
                    <a16:creationId xmlns:a16="http://schemas.microsoft.com/office/drawing/2014/main" id="{8442FD9B-7B54-FADD-924E-9F5488E76D40}"/>
                  </a:ext>
                </a:extLst>
              </p:cNvPr>
              <p:cNvGrpSpPr/>
              <p:nvPr/>
            </p:nvGrpSpPr>
            <p:grpSpPr>
              <a:xfrm>
                <a:off x="12278543" y="8447277"/>
                <a:ext cx="1440000" cy="216000"/>
                <a:chOff x="12278543" y="8447277"/>
                <a:chExt cx="1440000" cy="216000"/>
              </a:xfrm>
            </p:grpSpPr>
            <p:sp>
              <p:nvSpPr>
                <p:cNvPr id="2960" name="FTU - terminal bronchiole">
                  <a:extLst>
                    <a:ext uri="{FF2B5EF4-FFF2-40B4-BE49-F238E27FC236}">
                      <a16:creationId xmlns:a16="http://schemas.microsoft.com/office/drawing/2014/main" id="{CD91B818-5243-B3FC-84FE-C9172127B635}"/>
                    </a:ext>
                  </a:extLst>
                </p:cNvPr>
                <p:cNvSpPr txBox="1"/>
                <p:nvPr/>
              </p:nvSpPr>
              <p:spPr>
                <a:xfrm>
                  <a:off x="12278543" y="84472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bronchiole</a:t>
                  </a:r>
                </a:p>
              </p:txBody>
            </p:sp>
            <p:grpSp>
              <p:nvGrpSpPr>
                <p:cNvPr id="2962" name="dock">
                  <a:extLst>
                    <a:ext uri="{FF2B5EF4-FFF2-40B4-BE49-F238E27FC236}">
                      <a16:creationId xmlns:a16="http://schemas.microsoft.com/office/drawing/2014/main" id="{2FF495AD-97C2-19BE-6CBF-9453215D9FFA}"/>
                    </a:ext>
                  </a:extLst>
                </p:cNvPr>
                <p:cNvGrpSpPr/>
                <p:nvPr/>
              </p:nvGrpSpPr>
              <p:grpSpPr>
                <a:xfrm>
                  <a:off x="13277346" y="8463389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131DDC87-B8EC-D5A3-F17C-ADAB203E676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595BC01F-F823-BFE4-4447-65E7AD5FEE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27D934E-D49C-B342-8560-B223F41590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4" name="link">
                  <a:extLst>
                    <a:ext uri="{FF2B5EF4-FFF2-40B4-BE49-F238E27FC236}">
                      <a16:creationId xmlns:a16="http://schemas.microsoft.com/office/drawing/2014/main" id="{95D3F991-E63A-15DB-F583-6DC6A1EB24AB}"/>
                    </a:ext>
                  </a:extLst>
                </p:cNvPr>
                <p:cNvGrpSpPr/>
                <p:nvPr/>
              </p:nvGrpSpPr>
              <p:grpSpPr>
                <a:xfrm>
                  <a:off x="12368704" y="8557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5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46EC6D30-461D-D02E-1C44-A881164100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6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A690BDF0-9FE7-36FD-31CB-BB95F0206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7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C4B4CE89-638B-5EF8-B76D-96C91939A9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5" name="FTU - respiratory bronchiole">
                <a:extLst>
                  <a:ext uri="{FF2B5EF4-FFF2-40B4-BE49-F238E27FC236}">
                    <a16:creationId xmlns:a16="http://schemas.microsoft.com/office/drawing/2014/main" id="{A5C1B763-68DD-46E5-F546-D5294B64D2BF}"/>
                  </a:ext>
                </a:extLst>
              </p:cNvPr>
              <p:cNvGrpSpPr/>
              <p:nvPr/>
            </p:nvGrpSpPr>
            <p:grpSpPr>
              <a:xfrm>
                <a:off x="12278543" y="8675660"/>
                <a:ext cx="1440000" cy="216000"/>
                <a:chOff x="12278543" y="8675660"/>
                <a:chExt cx="1440000" cy="216000"/>
              </a:xfrm>
            </p:grpSpPr>
            <p:sp>
              <p:nvSpPr>
                <p:cNvPr id="2969" name="FTU - respiratory bronchiole">
                  <a:extLst>
                    <a:ext uri="{FF2B5EF4-FFF2-40B4-BE49-F238E27FC236}">
                      <a16:creationId xmlns:a16="http://schemas.microsoft.com/office/drawing/2014/main" id="{901C2647-5E26-3C7A-ACB9-6B109CF34FDE}"/>
                    </a:ext>
                  </a:extLst>
                </p:cNvPr>
                <p:cNvSpPr txBox="1"/>
                <p:nvPr/>
              </p:nvSpPr>
              <p:spPr>
                <a:xfrm>
                  <a:off x="12278543" y="867566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Respiratory bronchiole</a:t>
                  </a:r>
                </a:p>
              </p:txBody>
            </p:sp>
            <p:grpSp>
              <p:nvGrpSpPr>
                <p:cNvPr id="2971" name="dock">
                  <a:extLst>
                    <a:ext uri="{FF2B5EF4-FFF2-40B4-BE49-F238E27FC236}">
                      <a16:creationId xmlns:a16="http://schemas.microsoft.com/office/drawing/2014/main" id="{F65FDC71-E477-5CA8-E851-D784EAC60B93}"/>
                    </a:ext>
                  </a:extLst>
                </p:cNvPr>
                <p:cNvGrpSpPr/>
                <p:nvPr/>
              </p:nvGrpSpPr>
              <p:grpSpPr>
                <a:xfrm>
                  <a:off x="13279952" y="8693475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74" name="Text Box 3086">
                    <a:extLst>
                      <a:ext uri="{FF2B5EF4-FFF2-40B4-BE49-F238E27FC236}">
                        <a16:creationId xmlns:a16="http://schemas.microsoft.com/office/drawing/2014/main" id="{71A3CFC2-58D4-B23F-9B81-DDDE14C382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0A15C8E2-5F27-5E05-F26F-19BF50EAF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AB39D567-1F7A-83A5-25DF-6D862632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8" name="link">
                  <a:extLst>
                    <a:ext uri="{FF2B5EF4-FFF2-40B4-BE49-F238E27FC236}">
                      <a16:creationId xmlns:a16="http://schemas.microsoft.com/office/drawing/2014/main" id="{B4FCB52C-99FD-AD90-72D5-2591E4391C2A}"/>
                    </a:ext>
                  </a:extLst>
                </p:cNvPr>
                <p:cNvGrpSpPr/>
                <p:nvPr/>
              </p:nvGrpSpPr>
              <p:grpSpPr>
                <a:xfrm>
                  <a:off x="12355657" y="8783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9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20A2AAF4-5246-6A75-B55E-ECF9FDEA56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0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4B62CF3F-897D-3627-6332-DEB5F8048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1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A0311D4B-44A0-AEFB-8682-5234E2A4F6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8" name="FTU - alveolar duct">
                <a:extLst>
                  <a:ext uri="{FF2B5EF4-FFF2-40B4-BE49-F238E27FC236}">
                    <a16:creationId xmlns:a16="http://schemas.microsoft.com/office/drawing/2014/main" id="{8F357482-F52D-099F-0F6A-EB716BB33A74}"/>
                  </a:ext>
                </a:extLst>
              </p:cNvPr>
              <p:cNvGrpSpPr/>
              <p:nvPr/>
            </p:nvGrpSpPr>
            <p:grpSpPr>
              <a:xfrm>
                <a:off x="12278543" y="8904043"/>
                <a:ext cx="1440000" cy="216000"/>
                <a:chOff x="12278543" y="8904043"/>
                <a:chExt cx="1440000" cy="216000"/>
              </a:xfrm>
            </p:grpSpPr>
            <p:sp>
              <p:nvSpPr>
                <p:cNvPr id="2978" name="FTU - alveolar duct">
                  <a:extLst>
                    <a:ext uri="{FF2B5EF4-FFF2-40B4-BE49-F238E27FC236}">
                      <a16:creationId xmlns:a16="http://schemas.microsoft.com/office/drawing/2014/main" id="{78B0D1D0-A20C-477C-6462-138106615FEB}"/>
                    </a:ext>
                  </a:extLst>
                </p:cNvPr>
                <p:cNvSpPr txBox="1"/>
                <p:nvPr/>
              </p:nvSpPr>
              <p:spPr>
                <a:xfrm>
                  <a:off x="12278543" y="890404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Alveolar duct</a:t>
                  </a:r>
                </a:p>
              </p:txBody>
            </p:sp>
            <p:grpSp>
              <p:nvGrpSpPr>
                <p:cNvPr id="2980" name="dock">
                  <a:extLst>
                    <a:ext uri="{FF2B5EF4-FFF2-40B4-BE49-F238E27FC236}">
                      <a16:creationId xmlns:a16="http://schemas.microsoft.com/office/drawing/2014/main" id="{D3C60213-5287-80C4-1F41-B6664BD4CDE1}"/>
                    </a:ext>
                  </a:extLst>
                </p:cNvPr>
                <p:cNvGrpSpPr/>
                <p:nvPr/>
              </p:nvGrpSpPr>
              <p:grpSpPr>
                <a:xfrm>
                  <a:off x="13277346" y="8920155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83" name="Text Box 3086">
                    <a:extLst>
                      <a:ext uri="{FF2B5EF4-FFF2-40B4-BE49-F238E27FC236}">
                        <a16:creationId xmlns:a16="http://schemas.microsoft.com/office/drawing/2014/main" id="{8AC831A8-92D0-1270-B0A3-848DE5BB555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4" name="Text Box 3086">
                    <a:extLst>
                      <a:ext uri="{FF2B5EF4-FFF2-40B4-BE49-F238E27FC236}">
                        <a16:creationId xmlns:a16="http://schemas.microsoft.com/office/drawing/2014/main" id="{49200986-BD8C-F752-2D27-C39F62A3A0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5" name="Text Box 3086">
                    <a:extLst>
                      <a:ext uri="{FF2B5EF4-FFF2-40B4-BE49-F238E27FC236}">
                        <a16:creationId xmlns:a16="http://schemas.microsoft.com/office/drawing/2014/main" id="{B4986C1C-0A7D-EDD1-4E6B-258BB8EFE12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2" name="link">
                  <a:extLst>
                    <a:ext uri="{FF2B5EF4-FFF2-40B4-BE49-F238E27FC236}">
                      <a16:creationId xmlns:a16="http://schemas.microsoft.com/office/drawing/2014/main" id="{DC3F812C-FBA6-8478-DDB9-A13C1DF0D2E7}"/>
                    </a:ext>
                  </a:extLst>
                </p:cNvPr>
                <p:cNvGrpSpPr/>
                <p:nvPr/>
              </p:nvGrpSpPr>
              <p:grpSpPr>
                <a:xfrm>
                  <a:off x="12356804" y="900953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3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6C81ACE5-D148-AE59-AA34-8B315EFFBF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4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5948068B-A9F8-48E0-EC3F-FA68F0EB28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5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4CB99976-908F-9415-969C-0F4269EF36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9" name="FTU - alveolus">
                <a:extLst>
                  <a:ext uri="{FF2B5EF4-FFF2-40B4-BE49-F238E27FC236}">
                    <a16:creationId xmlns:a16="http://schemas.microsoft.com/office/drawing/2014/main" id="{B483D2B8-114E-178B-C1A6-E600A70C0FDE}"/>
                  </a:ext>
                </a:extLst>
              </p:cNvPr>
              <p:cNvGrpSpPr/>
              <p:nvPr/>
            </p:nvGrpSpPr>
            <p:grpSpPr>
              <a:xfrm>
                <a:off x="12278543" y="9132428"/>
                <a:ext cx="1440000" cy="216000"/>
                <a:chOff x="12278543" y="9132428"/>
                <a:chExt cx="1440000" cy="216000"/>
              </a:xfrm>
            </p:grpSpPr>
            <p:sp>
              <p:nvSpPr>
                <p:cNvPr id="2987" name="FTU - alveolus">
                  <a:extLst>
                    <a:ext uri="{FF2B5EF4-FFF2-40B4-BE49-F238E27FC236}">
                      <a16:creationId xmlns:a16="http://schemas.microsoft.com/office/drawing/2014/main" id="{E1D67EA6-F5DC-0527-E96F-C38BE5F94DDE}"/>
                    </a:ext>
                  </a:extLst>
                </p:cNvPr>
                <p:cNvSpPr txBox="1"/>
                <p:nvPr/>
              </p:nvSpPr>
              <p:spPr>
                <a:xfrm>
                  <a:off x="12278543" y="91324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Alveolus</a:t>
                  </a:r>
                </a:p>
              </p:txBody>
            </p:sp>
            <p:grpSp>
              <p:nvGrpSpPr>
                <p:cNvPr id="2989" name="dock">
                  <a:extLst>
                    <a:ext uri="{FF2B5EF4-FFF2-40B4-BE49-F238E27FC236}">
                      <a16:creationId xmlns:a16="http://schemas.microsoft.com/office/drawing/2014/main" id="{0AAF889F-5160-5E39-B4AF-05E15A68E5DB}"/>
                    </a:ext>
                  </a:extLst>
                </p:cNvPr>
                <p:cNvGrpSpPr/>
                <p:nvPr/>
              </p:nvGrpSpPr>
              <p:grpSpPr>
                <a:xfrm>
                  <a:off x="13279952" y="91502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92" name="Text Box 3086">
                    <a:extLst>
                      <a:ext uri="{FF2B5EF4-FFF2-40B4-BE49-F238E27FC236}">
                        <a16:creationId xmlns:a16="http://schemas.microsoft.com/office/drawing/2014/main" id="{AFA6305B-CC1D-97E9-8C54-CC7A4C6B2F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3" name="Text Box 3086">
                    <a:extLst>
                      <a:ext uri="{FF2B5EF4-FFF2-40B4-BE49-F238E27FC236}">
                        <a16:creationId xmlns:a16="http://schemas.microsoft.com/office/drawing/2014/main" id="{F9337307-2EDC-034C-50BF-3EE58066A2E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4" name="Text Box 3086">
                    <a:extLst>
                      <a:ext uri="{FF2B5EF4-FFF2-40B4-BE49-F238E27FC236}">
                        <a16:creationId xmlns:a16="http://schemas.microsoft.com/office/drawing/2014/main" id="{2C501564-FA3E-A01A-92C3-B5FAA991A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6" name="link">
                  <a:extLst>
                    <a:ext uri="{FF2B5EF4-FFF2-40B4-BE49-F238E27FC236}">
                      <a16:creationId xmlns:a16="http://schemas.microsoft.com/office/drawing/2014/main" id="{B6ACC242-98FF-BE5F-E83B-32000FD29E35}"/>
                    </a:ext>
                  </a:extLst>
                </p:cNvPr>
                <p:cNvGrpSpPr/>
                <p:nvPr/>
              </p:nvGrpSpPr>
              <p:grpSpPr>
                <a:xfrm>
                  <a:off x="12356772" y="923732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7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0BDEE0C0-BB1D-C3CD-7362-6D9BBFD024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8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E0D0ECC3-5F10-8243-3544-61B0092045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9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2C316BF9-FF75-B4BF-7533-86B941A2C2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70" name="dock - vascular">
                <a:extLst>
                  <a:ext uri="{FF2B5EF4-FFF2-40B4-BE49-F238E27FC236}">
                    <a16:creationId xmlns:a16="http://schemas.microsoft.com/office/drawing/2014/main" id="{727E050B-6DD0-761B-6AAF-51BE57E44A00}"/>
                  </a:ext>
                </a:extLst>
              </p:cNvPr>
              <p:cNvGrpSpPr/>
              <p:nvPr/>
            </p:nvGrpSpPr>
            <p:grpSpPr>
              <a:xfrm>
                <a:off x="12275868" y="9371420"/>
                <a:ext cx="1398616" cy="170029"/>
                <a:chOff x="12275868" y="9371420"/>
                <a:chExt cx="1398616" cy="170029"/>
              </a:xfrm>
            </p:grpSpPr>
            <p:sp>
              <p:nvSpPr>
                <p:cNvPr id="3056" name="Text Box 3070">
                  <a:extLst>
                    <a:ext uri="{FF2B5EF4-FFF2-40B4-BE49-F238E27FC236}">
                      <a16:creationId xmlns:a16="http://schemas.microsoft.com/office/drawing/2014/main" id="{97139743-1BF3-D573-C968-8574E5FBD4B8}"/>
                    </a:ext>
                  </a:extLst>
                </p:cNvPr>
                <p:cNvSpPr txBox="1"/>
                <p:nvPr/>
              </p:nvSpPr>
              <p:spPr>
                <a:xfrm>
                  <a:off x="12275868" y="9371420"/>
                  <a:ext cx="1398616" cy="170029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36">
                  <a:extLst>
                    <a:ext uri="{FF2B5EF4-FFF2-40B4-BE49-F238E27FC236}">
                      <a16:creationId xmlns:a16="http://schemas.microsoft.com/office/drawing/2014/main" id="{EA8CBABA-7344-ADE9-E1A1-3552C966E9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485387" y="94053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36">
                  <a:extLst>
                    <a:ext uri="{FF2B5EF4-FFF2-40B4-BE49-F238E27FC236}">
                      <a16:creationId xmlns:a16="http://schemas.microsoft.com/office/drawing/2014/main" id="{904A17A8-C110-3E0D-D1D5-E0FFFE2FE5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359934" y="9405327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3" name="FTU - aortic arch">
              <a:extLst>
                <a:ext uri="{FF2B5EF4-FFF2-40B4-BE49-F238E27FC236}">
                  <a16:creationId xmlns:a16="http://schemas.microsoft.com/office/drawing/2014/main" id="{A092C030-BA16-2302-B769-7281C56FED83}"/>
                </a:ext>
              </a:extLst>
            </p:cNvPr>
            <p:cNvGrpSpPr/>
            <p:nvPr/>
          </p:nvGrpSpPr>
          <p:grpSpPr>
            <a:xfrm>
              <a:off x="13121676" y="9637317"/>
              <a:ext cx="1741607" cy="479833"/>
              <a:chOff x="11978681" y="9637317"/>
              <a:chExt cx="1741607" cy="479833"/>
            </a:xfrm>
          </p:grpSpPr>
          <p:sp>
            <p:nvSpPr>
              <p:cNvPr id="3075" name="FTU - aortic arch">
                <a:extLst>
                  <a:ext uri="{FF2B5EF4-FFF2-40B4-BE49-F238E27FC236}">
                    <a16:creationId xmlns:a16="http://schemas.microsoft.com/office/drawing/2014/main" id="{120658C3-67BC-28FB-6D0A-2DE22343615A}"/>
                  </a:ext>
                </a:extLst>
              </p:cNvPr>
              <p:cNvSpPr txBox="1"/>
              <p:nvPr/>
            </p:nvSpPr>
            <p:spPr>
              <a:xfrm>
                <a:off x="11978681" y="9637317"/>
                <a:ext cx="1741607" cy="4798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Aortic arch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81" name="chemoreceptor">
                <a:extLst>
                  <a:ext uri="{FF2B5EF4-FFF2-40B4-BE49-F238E27FC236}">
                    <a16:creationId xmlns:a16="http://schemas.microsoft.com/office/drawing/2014/main" id="{0063B919-298E-501B-E11B-9C8C73CD6192}"/>
                  </a:ext>
                </a:extLst>
              </p:cNvPr>
              <p:cNvSpPr txBox="1"/>
              <p:nvPr/>
            </p:nvSpPr>
            <p:spPr>
              <a:xfrm>
                <a:off x="12763427" y="9690022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Chemoreceptors</a:t>
                </a:r>
              </a:p>
            </p:txBody>
          </p:sp>
          <p:sp>
            <p:nvSpPr>
              <p:cNvPr id="3082" name="baroreceptor">
                <a:extLst>
                  <a:ext uri="{FF2B5EF4-FFF2-40B4-BE49-F238E27FC236}">
                    <a16:creationId xmlns:a16="http://schemas.microsoft.com/office/drawing/2014/main" id="{6DED383A-1951-955C-9E5A-682704E22C36}"/>
                  </a:ext>
                </a:extLst>
              </p:cNvPr>
              <p:cNvSpPr txBox="1"/>
              <p:nvPr/>
            </p:nvSpPr>
            <p:spPr>
              <a:xfrm>
                <a:off x="12763500" y="9885980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Baroreceptors</a:t>
                </a:r>
              </a:p>
            </p:txBody>
          </p:sp>
          <p:grpSp>
            <p:nvGrpSpPr>
              <p:cNvPr id="3083" name="link">
                <a:extLst>
                  <a:ext uri="{FF2B5EF4-FFF2-40B4-BE49-F238E27FC236}">
                    <a16:creationId xmlns:a16="http://schemas.microsoft.com/office/drawing/2014/main" id="{EBCB16C6-1395-3351-C1A8-25EC28704D03}"/>
                  </a:ext>
                </a:extLst>
              </p:cNvPr>
              <p:cNvGrpSpPr/>
              <p:nvPr/>
            </p:nvGrpSpPr>
            <p:grpSpPr>
              <a:xfrm>
                <a:off x="12853741" y="9783125"/>
                <a:ext cx="271971" cy="72000"/>
                <a:chOff x="1089323" y="4107466"/>
                <a:chExt cx="271971" cy="72000"/>
              </a:xfrm>
            </p:grpSpPr>
            <p:sp>
              <p:nvSpPr>
                <p:cNvPr id="3084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2BBD53D-198E-8FF3-77C5-14D4916BF9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5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6B1C2661-9927-2090-30D5-40914D42E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6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B37AA136-89E2-BD50-13C5-7349C985B0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87" name="link">
                <a:extLst>
                  <a:ext uri="{FF2B5EF4-FFF2-40B4-BE49-F238E27FC236}">
                    <a16:creationId xmlns:a16="http://schemas.microsoft.com/office/drawing/2014/main" id="{196F4C2D-0B66-48B9-688D-0B4029C625FF}"/>
                  </a:ext>
                </a:extLst>
              </p:cNvPr>
              <p:cNvGrpSpPr/>
              <p:nvPr/>
            </p:nvGrpSpPr>
            <p:grpSpPr>
              <a:xfrm>
                <a:off x="12859291" y="9977127"/>
                <a:ext cx="271971" cy="72000"/>
                <a:chOff x="1089323" y="4107466"/>
                <a:chExt cx="271971" cy="72000"/>
              </a:xfrm>
            </p:grpSpPr>
            <p:sp>
              <p:nvSpPr>
                <p:cNvPr id="3088" name="Star: 5 Points 2730">
                  <a:hlinkClick r:id="rId75"/>
                  <a:extLst>
                    <a:ext uri="{FF2B5EF4-FFF2-40B4-BE49-F238E27FC236}">
                      <a16:creationId xmlns:a16="http://schemas.microsoft.com/office/drawing/2014/main" id="{8998A2FB-AB4E-C976-0674-379BC8B12F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9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38570AF4-DA58-4A82-24F9-226F82C18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78BC6E4-547A-5EC0-C11F-6B49E51F8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15" name="dock">
                <a:extLst>
                  <a:ext uri="{FF2B5EF4-FFF2-40B4-BE49-F238E27FC236}">
                    <a16:creationId xmlns:a16="http://schemas.microsoft.com/office/drawing/2014/main" id="{05188CC6-E1B0-BF4A-90FD-55C7A6744402}"/>
                  </a:ext>
                </a:extLst>
              </p:cNvPr>
              <p:cNvGrpSpPr/>
              <p:nvPr/>
            </p:nvGrpSpPr>
            <p:grpSpPr>
              <a:xfrm>
                <a:off x="13606007" y="9690908"/>
                <a:ext cx="57600" cy="180205"/>
                <a:chOff x="13606007" y="9690908"/>
                <a:chExt cx="57600" cy="180205"/>
              </a:xfrm>
            </p:grpSpPr>
            <p:sp>
              <p:nvSpPr>
                <p:cNvPr id="3091" name="Text Box 3086">
                  <a:extLst>
                    <a:ext uri="{FF2B5EF4-FFF2-40B4-BE49-F238E27FC236}">
                      <a16:creationId xmlns:a16="http://schemas.microsoft.com/office/drawing/2014/main" id="{77F3457B-E19B-9934-C7B6-CE79C079625A}"/>
                    </a:ext>
                  </a:extLst>
                </p:cNvPr>
                <p:cNvSpPr txBox="1"/>
                <p:nvPr/>
              </p:nvSpPr>
              <p:spPr>
                <a:xfrm>
                  <a:off x="13606007" y="96909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2" name="Text Box 3086">
                  <a:extLst>
                    <a:ext uri="{FF2B5EF4-FFF2-40B4-BE49-F238E27FC236}">
                      <a16:creationId xmlns:a16="http://schemas.microsoft.com/office/drawing/2014/main" id="{58943FA2-371E-675E-BE32-D7DC0D60D3FE}"/>
                    </a:ext>
                  </a:extLst>
                </p:cNvPr>
                <p:cNvSpPr txBox="1"/>
                <p:nvPr/>
              </p:nvSpPr>
              <p:spPr>
                <a:xfrm>
                  <a:off x="13606007" y="97522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3" name="Text Box 3086">
                  <a:extLst>
                    <a:ext uri="{FF2B5EF4-FFF2-40B4-BE49-F238E27FC236}">
                      <a16:creationId xmlns:a16="http://schemas.microsoft.com/office/drawing/2014/main" id="{C7C7D281-5D4C-F5EA-EBC6-98495B69BB68}"/>
                    </a:ext>
                  </a:extLst>
                </p:cNvPr>
                <p:cNvSpPr txBox="1"/>
                <p:nvPr/>
              </p:nvSpPr>
              <p:spPr>
                <a:xfrm>
                  <a:off x="13606007" y="981351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6" name="dock">
                <a:extLst>
                  <a:ext uri="{FF2B5EF4-FFF2-40B4-BE49-F238E27FC236}">
                    <a16:creationId xmlns:a16="http://schemas.microsoft.com/office/drawing/2014/main" id="{95307D87-7713-403F-5F84-812340184A02}"/>
                  </a:ext>
                </a:extLst>
              </p:cNvPr>
              <p:cNvGrpSpPr/>
              <p:nvPr/>
            </p:nvGrpSpPr>
            <p:grpSpPr>
              <a:xfrm>
                <a:off x="13605437" y="9886695"/>
                <a:ext cx="57600" cy="180205"/>
                <a:chOff x="13605437" y="9886695"/>
                <a:chExt cx="57600" cy="180205"/>
              </a:xfrm>
            </p:grpSpPr>
            <p:sp>
              <p:nvSpPr>
                <p:cNvPr id="3094" name="Text Box 3086">
                  <a:extLst>
                    <a:ext uri="{FF2B5EF4-FFF2-40B4-BE49-F238E27FC236}">
                      <a16:creationId xmlns:a16="http://schemas.microsoft.com/office/drawing/2014/main" id="{6AE4DE8F-FDE0-AAC7-5774-05638320879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5" name="Text Box 3086">
                  <a:extLst>
                    <a:ext uri="{FF2B5EF4-FFF2-40B4-BE49-F238E27FC236}">
                      <a16:creationId xmlns:a16="http://schemas.microsoft.com/office/drawing/2014/main" id="{5505CBD1-28CA-CE99-F331-0B722A3A88D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6" name="Text Box 3086">
                  <a:extLst>
                    <a:ext uri="{FF2B5EF4-FFF2-40B4-BE49-F238E27FC236}">
                      <a16:creationId xmlns:a16="http://schemas.microsoft.com/office/drawing/2014/main" id="{71E45A3E-425E-8DC6-B091-E2F436AD71F8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2" name="organ group - heart">
              <a:extLst>
                <a:ext uri="{FF2B5EF4-FFF2-40B4-BE49-F238E27FC236}">
                  <a16:creationId xmlns:a16="http://schemas.microsoft.com/office/drawing/2014/main" id="{758FA10A-E9AD-D6BD-B25B-E4D177183DC0}"/>
                </a:ext>
              </a:extLst>
            </p:cNvPr>
            <p:cNvGrpSpPr/>
            <p:nvPr/>
          </p:nvGrpSpPr>
          <p:grpSpPr>
            <a:xfrm>
              <a:off x="13484066" y="10158402"/>
              <a:ext cx="1377853" cy="1775135"/>
              <a:chOff x="12341071" y="10158402"/>
              <a:chExt cx="1377853" cy="1775135"/>
            </a:xfrm>
          </p:grpSpPr>
          <p:sp>
            <p:nvSpPr>
              <p:cNvPr id="3073" name="organ - heart">
                <a:extLst>
                  <a:ext uri="{FF2B5EF4-FFF2-40B4-BE49-F238E27FC236}">
                    <a16:creationId xmlns:a16="http://schemas.microsoft.com/office/drawing/2014/main" id="{1DA39765-662B-2B52-32D7-9C050F42B903}"/>
                  </a:ext>
                </a:extLst>
              </p:cNvPr>
              <p:cNvSpPr txBox="1"/>
              <p:nvPr/>
            </p:nvSpPr>
            <p:spPr>
              <a:xfrm>
                <a:off x="12341071" y="10158402"/>
                <a:ext cx="1377853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3" name="dock vascular">
                <a:extLst>
                  <a:ext uri="{FF2B5EF4-FFF2-40B4-BE49-F238E27FC236}">
                    <a16:creationId xmlns:a16="http://schemas.microsoft.com/office/drawing/2014/main" id="{72596104-31E9-E2EE-AAF2-D53B71097DF8}"/>
                  </a:ext>
                </a:extLst>
              </p:cNvPr>
              <p:cNvGrpSpPr/>
              <p:nvPr/>
            </p:nvGrpSpPr>
            <p:grpSpPr>
              <a:xfrm>
                <a:off x="12363337" y="10233310"/>
                <a:ext cx="164661" cy="1660125"/>
                <a:chOff x="12363337" y="10233310"/>
                <a:chExt cx="164661" cy="1660125"/>
              </a:xfrm>
            </p:grpSpPr>
            <p:sp>
              <p:nvSpPr>
                <p:cNvPr id="3097" name="Text Box 3070">
                  <a:extLst>
                    <a:ext uri="{FF2B5EF4-FFF2-40B4-BE49-F238E27FC236}">
                      <a16:creationId xmlns:a16="http://schemas.microsoft.com/office/drawing/2014/main" id="{8C61E4D5-A9AE-3FA0-0BDC-76598B5A5E1C}"/>
                    </a:ext>
                  </a:extLst>
                </p:cNvPr>
                <p:cNvSpPr txBox="1"/>
                <p:nvPr/>
              </p:nvSpPr>
              <p:spPr>
                <a:xfrm>
                  <a:off x="12363337" y="10233310"/>
                  <a:ext cx="164661" cy="166012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8" name="Text Box 3036">
                  <a:extLst>
                    <a:ext uri="{FF2B5EF4-FFF2-40B4-BE49-F238E27FC236}">
                      <a16:creationId xmlns:a16="http://schemas.microsoft.com/office/drawing/2014/main" id="{E021EB30-7881-7A2B-6735-18846EA446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4451" y="10266108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4" name="Text Box 3036">
                  <a:extLst>
                    <a:ext uri="{FF2B5EF4-FFF2-40B4-BE49-F238E27FC236}">
                      <a16:creationId xmlns:a16="http://schemas.microsoft.com/office/drawing/2014/main" id="{6410F350-8C36-F4CC-7D98-0CBFF3EBA1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6087" y="10419336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41" name="FTU - right atrium">
                <a:extLst>
                  <a:ext uri="{FF2B5EF4-FFF2-40B4-BE49-F238E27FC236}">
                    <a16:creationId xmlns:a16="http://schemas.microsoft.com/office/drawing/2014/main" id="{94DA19AA-C7F4-8C1B-B8EF-26C44A39C9C1}"/>
                  </a:ext>
                </a:extLst>
              </p:cNvPr>
              <p:cNvGrpSpPr/>
              <p:nvPr/>
            </p:nvGrpSpPr>
            <p:grpSpPr>
              <a:xfrm>
                <a:off x="12550544" y="10377044"/>
                <a:ext cx="1150672" cy="360000"/>
                <a:chOff x="12550544" y="10377044"/>
                <a:chExt cx="1150672" cy="360000"/>
              </a:xfrm>
            </p:grpSpPr>
            <p:sp>
              <p:nvSpPr>
                <p:cNvPr id="3110" name="FTU - right atrium">
                  <a:extLst>
                    <a:ext uri="{FF2B5EF4-FFF2-40B4-BE49-F238E27FC236}">
                      <a16:creationId xmlns:a16="http://schemas.microsoft.com/office/drawing/2014/main" id="{9EEF58E1-5A78-E736-E958-975BAA0900F5}"/>
                    </a:ext>
                  </a:extLst>
                </p:cNvPr>
                <p:cNvSpPr txBox="1"/>
                <p:nvPr/>
              </p:nvSpPr>
              <p:spPr>
                <a:xfrm>
                  <a:off x="12550544" y="10377044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atrium</a:t>
                  </a:r>
                </a:p>
              </p:txBody>
            </p:sp>
            <p:grpSp>
              <p:nvGrpSpPr>
                <p:cNvPr id="3117" name="dock">
                  <a:extLst>
                    <a:ext uri="{FF2B5EF4-FFF2-40B4-BE49-F238E27FC236}">
                      <a16:creationId xmlns:a16="http://schemas.microsoft.com/office/drawing/2014/main" id="{8C2BB445-1A96-F7BD-C9FE-6EB6A968DE8D}"/>
                    </a:ext>
                  </a:extLst>
                </p:cNvPr>
                <p:cNvGrpSpPr/>
                <p:nvPr/>
              </p:nvGrpSpPr>
              <p:grpSpPr>
                <a:xfrm>
                  <a:off x="13608918" y="1048673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18" name="Text Box 3086">
                    <a:extLst>
                      <a:ext uri="{FF2B5EF4-FFF2-40B4-BE49-F238E27FC236}">
                        <a16:creationId xmlns:a16="http://schemas.microsoft.com/office/drawing/2014/main" id="{05010C0B-42DC-9D7D-D82D-6BB3533306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19" name="Text Box 3086">
                    <a:extLst>
                      <a:ext uri="{FF2B5EF4-FFF2-40B4-BE49-F238E27FC236}">
                        <a16:creationId xmlns:a16="http://schemas.microsoft.com/office/drawing/2014/main" id="{64A7ACCA-E475-901F-9C56-690BEFE1B7B3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0" name="Text Box 3086">
                    <a:extLst>
                      <a:ext uri="{FF2B5EF4-FFF2-40B4-BE49-F238E27FC236}">
                        <a16:creationId xmlns:a16="http://schemas.microsoft.com/office/drawing/2014/main" id="{A655AF14-4E26-23E2-722D-664763F5C6A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40" name="FTU - right ventricle">
                <a:extLst>
                  <a:ext uri="{FF2B5EF4-FFF2-40B4-BE49-F238E27FC236}">
                    <a16:creationId xmlns:a16="http://schemas.microsoft.com/office/drawing/2014/main" id="{53B95E9F-4A42-AF55-6654-E9CDC594B2CC}"/>
                  </a:ext>
                </a:extLst>
              </p:cNvPr>
              <p:cNvGrpSpPr/>
              <p:nvPr/>
            </p:nvGrpSpPr>
            <p:grpSpPr>
              <a:xfrm>
                <a:off x="12554335" y="10766520"/>
                <a:ext cx="1150672" cy="360000"/>
                <a:chOff x="12554335" y="10766520"/>
                <a:chExt cx="1150672" cy="360000"/>
              </a:xfrm>
            </p:grpSpPr>
            <p:sp>
              <p:nvSpPr>
                <p:cNvPr id="3111" name="FTU - right ventricle">
                  <a:extLst>
                    <a:ext uri="{FF2B5EF4-FFF2-40B4-BE49-F238E27FC236}">
                      <a16:creationId xmlns:a16="http://schemas.microsoft.com/office/drawing/2014/main" id="{5D9FB500-DE66-B883-7184-1DA3C687390E}"/>
                    </a:ext>
                  </a:extLst>
                </p:cNvPr>
                <p:cNvSpPr txBox="1"/>
                <p:nvPr/>
              </p:nvSpPr>
              <p:spPr>
                <a:xfrm>
                  <a:off x="12554335" y="10766520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ventricle</a:t>
                  </a:r>
                </a:p>
              </p:txBody>
            </p:sp>
            <p:grpSp>
              <p:nvGrpSpPr>
                <p:cNvPr id="3121" name="dock">
                  <a:extLst>
                    <a:ext uri="{FF2B5EF4-FFF2-40B4-BE49-F238E27FC236}">
                      <a16:creationId xmlns:a16="http://schemas.microsoft.com/office/drawing/2014/main" id="{BFDC68B2-D3A1-3733-B116-92326E40F428}"/>
                    </a:ext>
                  </a:extLst>
                </p:cNvPr>
                <p:cNvGrpSpPr/>
                <p:nvPr/>
              </p:nvGrpSpPr>
              <p:grpSpPr>
                <a:xfrm>
                  <a:off x="13606007" y="10880427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2" name="Text Box 3086">
                    <a:extLst>
                      <a:ext uri="{FF2B5EF4-FFF2-40B4-BE49-F238E27FC236}">
                        <a16:creationId xmlns:a16="http://schemas.microsoft.com/office/drawing/2014/main" id="{A3BC00AB-F6C0-A3C8-B04D-94110131E067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3" name="Text Box 3086">
                    <a:extLst>
                      <a:ext uri="{FF2B5EF4-FFF2-40B4-BE49-F238E27FC236}">
                        <a16:creationId xmlns:a16="http://schemas.microsoft.com/office/drawing/2014/main" id="{FE1B887C-AB1A-CAFD-54DB-B96A307DA6D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4" name="Text Box 3086">
                    <a:extLst>
                      <a:ext uri="{FF2B5EF4-FFF2-40B4-BE49-F238E27FC236}">
                        <a16:creationId xmlns:a16="http://schemas.microsoft.com/office/drawing/2014/main" id="{34EF06FF-27F1-47CF-0AE8-D8BF97B8D54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9" name="FTU - left atrium">
                <a:extLst>
                  <a:ext uri="{FF2B5EF4-FFF2-40B4-BE49-F238E27FC236}">
                    <a16:creationId xmlns:a16="http://schemas.microsoft.com/office/drawing/2014/main" id="{54AEB12F-4A57-60AF-3242-E387455A541F}"/>
                  </a:ext>
                </a:extLst>
              </p:cNvPr>
              <p:cNvGrpSpPr/>
              <p:nvPr/>
            </p:nvGrpSpPr>
            <p:grpSpPr>
              <a:xfrm>
                <a:off x="12552505" y="11149839"/>
                <a:ext cx="1150672" cy="360000"/>
                <a:chOff x="12552505" y="11149839"/>
                <a:chExt cx="1150672" cy="360000"/>
              </a:xfrm>
            </p:grpSpPr>
            <p:sp>
              <p:nvSpPr>
                <p:cNvPr id="3112" name="FTU - left atrium">
                  <a:extLst>
                    <a:ext uri="{FF2B5EF4-FFF2-40B4-BE49-F238E27FC236}">
                      <a16:creationId xmlns:a16="http://schemas.microsoft.com/office/drawing/2014/main" id="{8FD2AF8D-E9A2-750D-0E13-3033B780C019}"/>
                    </a:ext>
                  </a:extLst>
                </p:cNvPr>
                <p:cNvSpPr txBox="1"/>
                <p:nvPr/>
              </p:nvSpPr>
              <p:spPr>
                <a:xfrm>
                  <a:off x="12552505" y="11149839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eft atrium</a:t>
                  </a:r>
                </a:p>
              </p:txBody>
            </p:sp>
            <p:grpSp>
              <p:nvGrpSpPr>
                <p:cNvPr id="3125" name="dock">
                  <a:extLst>
                    <a:ext uri="{FF2B5EF4-FFF2-40B4-BE49-F238E27FC236}">
                      <a16:creationId xmlns:a16="http://schemas.microsoft.com/office/drawing/2014/main" id="{3BD516EB-A5DF-0103-9BA5-313521F9AF2F}"/>
                    </a:ext>
                  </a:extLst>
                </p:cNvPr>
                <p:cNvGrpSpPr/>
                <p:nvPr/>
              </p:nvGrpSpPr>
              <p:grpSpPr>
                <a:xfrm>
                  <a:off x="13606007" y="11276889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6" name="Text Box 3086">
                    <a:extLst>
                      <a:ext uri="{FF2B5EF4-FFF2-40B4-BE49-F238E27FC236}">
                        <a16:creationId xmlns:a16="http://schemas.microsoft.com/office/drawing/2014/main" id="{941D39BD-12E7-393D-EAD0-04DF292EE66A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7" name="Text Box 3086">
                    <a:extLst>
                      <a:ext uri="{FF2B5EF4-FFF2-40B4-BE49-F238E27FC236}">
                        <a16:creationId xmlns:a16="http://schemas.microsoft.com/office/drawing/2014/main" id="{CA936D03-120D-EF27-D79B-16BA5DA9CCE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8" name="Text Box 3086">
                    <a:extLst>
                      <a:ext uri="{FF2B5EF4-FFF2-40B4-BE49-F238E27FC236}">
                        <a16:creationId xmlns:a16="http://schemas.microsoft.com/office/drawing/2014/main" id="{3500BB87-E979-E057-7EAA-1FDF5DE6295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4" name="FTU - left ventricle">
                <a:extLst>
                  <a:ext uri="{FF2B5EF4-FFF2-40B4-BE49-F238E27FC236}">
                    <a16:creationId xmlns:a16="http://schemas.microsoft.com/office/drawing/2014/main" id="{D5020AAD-4F03-FA3D-3259-435C4B86C5D1}"/>
                  </a:ext>
                </a:extLst>
              </p:cNvPr>
              <p:cNvGrpSpPr/>
              <p:nvPr/>
            </p:nvGrpSpPr>
            <p:grpSpPr>
              <a:xfrm>
                <a:off x="12556296" y="11539315"/>
                <a:ext cx="1150672" cy="360000"/>
                <a:chOff x="12556296" y="11539315"/>
                <a:chExt cx="1150672" cy="360000"/>
              </a:xfrm>
            </p:grpSpPr>
            <p:sp>
              <p:nvSpPr>
                <p:cNvPr id="3113" name="FTU - left ventricle">
                  <a:extLst>
                    <a:ext uri="{FF2B5EF4-FFF2-40B4-BE49-F238E27FC236}">
                      <a16:creationId xmlns:a16="http://schemas.microsoft.com/office/drawing/2014/main" id="{5CD8163E-C332-F76E-A3AF-52BDA7EEC381}"/>
                    </a:ext>
                  </a:extLst>
                </p:cNvPr>
                <p:cNvSpPr txBox="1"/>
                <p:nvPr/>
              </p:nvSpPr>
              <p:spPr>
                <a:xfrm>
                  <a:off x="12556296" y="11539315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Left ventricle</a:t>
                  </a:r>
                </a:p>
              </p:txBody>
            </p:sp>
            <p:grpSp>
              <p:nvGrpSpPr>
                <p:cNvPr id="3129" name="dock">
                  <a:extLst>
                    <a:ext uri="{FF2B5EF4-FFF2-40B4-BE49-F238E27FC236}">
                      <a16:creationId xmlns:a16="http://schemas.microsoft.com/office/drawing/2014/main" id="{934BB445-80A0-8CD9-ACBA-69AF5C340E1E}"/>
                    </a:ext>
                  </a:extLst>
                </p:cNvPr>
                <p:cNvGrpSpPr/>
                <p:nvPr/>
              </p:nvGrpSpPr>
              <p:grpSpPr>
                <a:xfrm>
                  <a:off x="13606007" y="1166935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30" name="Text Box 3086">
                    <a:extLst>
                      <a:ext uri="{FF2B5EF4-FFF2-40B4-BE49-F238E27FC236}">
                        <a16:creationId xmlns:a16="http://schemas.microsoft.com/office/drawing/2014/main" id="{5C48C422-F71A-9552-C1C3-305C1671A40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1" name="Text Box 3086">
                    <a:extLst>
                      <a:ext uri="{FF2B5EF4-FFF2-40B4-BE49-F238E27FC236}">
                        <a16:creationId xmlns:a16="http://schemas.microsoft.com/office/drawing/2014/main" id="{04F0474D-5615-EFBA-DE9B-21EF144818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2" name="Text Box 3086">
                    <a:extLst>
                      <a:ext uri="{FF2B5EF4-FFF2-40B4-BE49-F238E27FC236}">
                        <a16:creationId xmlns:a16="http://schemas.microsoft.com/office/drawing/2014/main" id="{0C32E54A-F126-702F-53BB-5B1A4DD0715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936" name="organ group - pituitary gland">
              <a:extLst>
                <a:ext uri="{FF2B5EF4-FFF2-40B4-BE49-F238E27FC236}">
                  <a16:creationId xmlns:a16="http://schemas.microsoft.com/office/drawing/2014/main" id="{742B979F-83D7-5CF0-3472-E42921B7A8EC}"/>
                </a:ext>
              </a:extLst>
            </p:cNvPr>
            <p:cNvGrpSpPr/>
            <p:nvPr/>
          </p:nvGrpSpPr>
          <p:grpSpPr>
            <a:xfrm>
              <a:off x="1317979" y="7869933"/>
              <a:ext cx="1440000" cy="252000"/>
              <a:chOff x="2041884" y="7869933"/>
              <a:chExt cx="1440000" cy="252000"/>
            </a:xfrm>
          </p:grpSpPr>
          <p:sp>
            <p:nvSpPr>
              <p:cNvPr id="2914" name="organ - pituitary gland">
                <a:extLst>
                  <a:ext uri="{FF2B5EF4-FFF2-40B4-BE49-F238E27FC236}">
                    <a16:creationId xmlns:a16="http://schemas.microsoft.com/office/drawing/2014/main" id="{411C94E9-64D2-DB0B-554E-41E83B42450C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Pituitary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8" name="FTU - pituitary gland">
                <a:extLst>
                  <a:ext uri="{FF2B5EF4-FFF2-40B4-BE49-F238E27FC236}">
                    <a16:creationId xmlns:a16="http://schemas.microsoft.com/office/drawing/2014/main" id="{DBF496B7-14CF-EE06-B567-DE59EC8761FC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923" name="dock">
                <a:extLst>
                  <a:ext uri="{FF2B5EF4-FFF2-40B4-BE49-F238E27FC236}">
                    <a16:creationId xmlns:a16="http://schemas.microsoft.com/office/drawing/2014/main" id="{A0F4121E-D113-76B1-FADF-BF294AF77DFF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2928" name="Text Box 3086">
                  <a:extLst>
                    <a:ext uri="{FF2B5EF4-FFF2-40B4-BE49-F238E27FC236}">
                      <a16:creationId xmlns:a16="http://schemas.microsoft.com/office/drawing/2014/main" id="{F1222724-AC2F-01B7-368D-E26460C44F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2" name="Text Box 3086">
                  <a:extLst>
                    <a:ext uri="{FF2B5EF4-FFF2-40B4-BE49-F238E27FC236}">
                      <a16:creationId xmlns:a16="http://schemas.microsoft.com/office/drawing/2014/main" id="{9796D926-0C1A-4D60-F5D4-57F6CF31FA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4" name="Text Box 3086">
                  <a:extLst>
                    <a:ext uri="{FF2B5EF4-FFF2-40B4-BE49-F238E27FC236}">
                      <a16:creationId xmlns:a16="http://schemas.microsoft.com/office/drawing/2014/main" id="{77765FBB-BEB3-2FA7-A498-051287FE7EE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37" name="organ group - pineal gland">
              <a:extLst>
                <a:ext uri="{FF2B5EF4-FFF2-40B4-BE49-F238E27FC236}">
                  <a16:creationId xmlns:a16="http://schemas.microsoft.com/office/drawing/2014/main" id="{B7422F74-9F4A-8921-75FB-9F03E08738A9}"/>
                </a:ext>
              </a:extLst>
            </p:cNvPr>
            <p:cNvGrpSpPr/>
            <p:nvPr/>
          </p:nvGrpSpPr>
          <p:grpSpPr>
            <a:xfrm>
              <a:off x="1317979" y="8208903"/>
              <a:ext cx="1440000" cy="252000"/>
              <a:chOff x="2041884" y="8208903"/>
              <a:chExt cx="1440000" cy="252000"/>
            </a:xfrm>
          </p:grpSpPr>
          <p:sp>
            <p:nvSpPr>
              <p:cNvPr id="2889" name="organ - pineal gland">
                <a:extLst>
                  <a:ext uri="{FF2B5EF4-FFF2-40B4-BE49-F238E27FC236}">
                    <a16:creationId xmlns:a16="http://schemas.microsoft.com/office/drawing/2014/main" id="{076A8985-7D20-275C-16E3-3C5B85CDD578}"/>
                  </a:ext>
                </a:extLst>
              </p:cNvPr>
              <p:cNvSpPr txBox="1"/>
              <p:nvPr/>
            </p:nvSpPr>
            <p:spPr>
              <a:xfrm>
                <a:off x="2041884" y="820890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Pineal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1" name="FTU - pineal gland">
                <a:extLst>
                  <a:ext uri="{FF2B5EF4-FFF2-40B4-BE49-F238E27FC236}">
                    <a16:creationId xmlns:a16="http://schemas.microsoft.com/office/drawing/2014/main" id="{3F6AF69F-E931-3427-1773-13AA408FC2E0}"/>
                  </a:ext>
                </a:extLst>
              </p:cNvPr>
              <p:cNvSpPr txBox="1"/>
              <p:nvPr/>
            </p:nvSpPr>
            <p:spPr>
              <a:xfrm>
                <a:off x="2681319" y="822690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95" name="dock">
                <a:extLst>
                  <a:ext uri="{FF2B5EF4-FFF2-40B4-BE49-F238E27FC236}">
                    <a16:creationId xmlns:a16="http://schemas.microsoft.com/office/drawing/2014/main" id="{9AF96FA4-1A9E-7375-D3F1-34C514E2CAFB}"/>
                  </a:ext>
                </a:extLst>
              </p:cNvPr>
              <p:cNvGrpSpPr/>
              <p:nvPr/>
            </p:nvGrpSpPr>
            <p:grpSpPr>
              <a:xfrm>
                <a:off x="3031292" y="8241535"/>
                <a:ext cx="57600" cy="186737"/>
                <a:chOff x="2890221" y="12245125"/>
                <a:chExt cx="57600" cy="186737"/>
              </a:xfrm>
            </p:grpSpPr>
            <p:sp>
              <p:nvSpPr>
                <p:cNvPr id="2906" name="Text Box 3086">
                  <a:extLst>
                    <a:ext uri="{FF2B5EF4-FFF2-40B4-BE49-F238E27FC236}">
                      <a16:creationId xmlns:a16="http://schemas.microsoft.com/office/drawing/2014/main" id="{2FF239FE-F3B7-5964-5A58-11A3925450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8" name="Text Box 3086">
                  <a:extLst>
                    <a:ext uri="{FF2B5EF4-FFF2-40B4-BE49-F238E27FC236}">
                      <a16:creationId xmlns:a16="http://schemas.microsoft.com/office/drawing/2014/main" id="{5BFD8168-CB1C-4D93-8529-D967EE4C6D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9" name="Text Box 3086">
                  <a:extLst>
                    <a:ext uri="{FF2B5EF4-FFF2-40B4-BE49-F238E27FC236}">
                      <a16:creationId xmlns:a16="http://schemas.microsoft.com/office/drawing/2014/main" id="{131B4982-8BB8-AA72-968F-C9EF4FD220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1" name="organ group - thyroid">
              <a:extLst>
                <a:ext uri="{FF2B5EF4-FFF2-40B4-BE49-F238E27FC236}">
                  <a16:creationId xmlns:a16="http://schemas.microsoft.com/office/drawing/2014/main" id="{10F80204-CB09-C218-0F71-406008492B95}"/>
                </a:ext>
              </a:extLst>
            </p:cNvPr>
            <p:cNvGrpSpPr/>
            <p:nvPr/>
          </p:nvGrpSpPr>
          <p:grpSpPr>
            <a:xfrm>
              <a:off x="1317979" y="8547873"/>
              <a:ext cx="1440000" cy="252000"/>
              <a:chOff x="2041884" y="8547873"/>
              <a:chExt cx="1440000" cy="252000"/>
            </a:xfrm>
          </p:grpSpPr>
          <p:sp>
            <p:nvSpPr>
              <p:cNvPr id="184" name="organ - thyroid">
                <a:extLst>
                  <a:ext uri="{FF2B5EF4-FFF2-40B4-BE49-F238E27FC236}">
                    <a16:creationId xmlns:a16="http://schemas.microsoft.com/office/drawing/2014/main" id="{8689B0DD-9184-9216-69EE-A227EF57958C}"/>
                  </a:ext>
                </a:extLst>
              </p:cNvPr>
              <p:cNvSpPr txBox="1"/>
              <p:nvPr/>
            </p:nvSpPr>
            <p:spPr>
              <a:xfrm>
                <a:off x="2041884" y="854787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FTU - thyroid">
                <a:extLst>
                  <a:ext uri="{FF2B5EF4-FFF2-40B4-BE49-F238E27FC236}">
                    <a16:creationId xmlns:a16="http://schemas.microsoft.com/office/drawing/2014/main" id="{79BCA8C5-0C34-793E-2702-A5603F06FD22}"/>
                  </a:ext>
                </a:extLst>
              </p:cNvPr>
              <p:cNvSpPr txBox="1"/>
              <p:nvPr/>
            </p:nvSpPr>
            <p:spPr>
              <a:xfrm>
                <a:off x="2681319" y="856587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81" name="dock">
                <a:extLst>
                  <a:ext uri="{FF2B5EF4-FFF2-40B4-BE49-F238E27FC236}">
                    <a16:creationId xmlns:a16="http://schemas.microsoft.com/office/drawing/2014/main" id="{1C3F4DD8-F963-55CD-D24E-F66F763AE62D}"/>
                  </a:ext>
                </a:extLst>
              </p:cNvPr>
              <p:cNvGrpSpPr/>
              <p:nvPr/>
            </p:nvGrpSpPr>
            <p:grpSpPr>
              <a:xfrm>
                <a:off x="3031292" y="8580505"/>
                <a:ext cx="57600" cy="186737"/>
                <a:chOff x="2890221" y="12245125"/>
                <a:chExt cx="57600" cy="186737"/>
              </a:xfrm>
            </p:grpSpPr>
            <p:sp>
              <p:nvSpPr>
                <p:cNvPr id="2884" name="Text Box 3086">
                  <a:extLst>
                    <a:ext uri="{FF2B5EF4-FFF2-40B4-BE49-F238E27FC236}">
                      <a16:creationId xmlns:a16="http://schemas.microsoft.com/office/drawing/2014/main" id="{4285456C-41CB-E060-F9C7-1655749BA9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5" name="Text Box 3086">
                  <a:extLst>
                    <a:ext uri="{FF2B5EF4-FFF2-40B4-BE49-F238E27FC236}">
                      <a16:creationId xmlns:a16="http://schemas.microsoft.com/office/drawing/2014/main" id="{BC2D3391-D38D-799C-4ADF-6D8451C46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7" name="Text Box 3086">
                  <a:extLst>
                    <a:ext uri="{FF2B5EF4-FFF2-40B4-BE49-F238E27FC236}">
                      <a16:creationId xmlns:a16="http://schemas.microsoft.com/office/drawing/2014/main" id="{4C7657F6-80A6-EB7F-F71D-2A2D8122E1B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3" name="organ group - parathyroid">
              <a:extLst>
                <a:ext uri="{FF2B5EF4-FFF2-40B4-BE49-F238E27FC236}">
                  <a16:creationId xmlns:a16="http://schemas.microsoft.com/office/drawing/2014/main" id="{B6730B19-C8BB-0513-4B62-4A77E59A9FD8}"/>
                </a:ext>
              </a:extLst>
            </p:cNvPr>
            <p:cNvGrpSpPr/>
            <p:nvPr/>
          </p:nvGrpSpPr>
          <p:grpSpPr>
            <a:xfrm>
              <a:off x="1317979" y="8886843"/>
              <a:ext cx="1440000" cy="252000"/>
              <a:chOff x="2041884" y="8886843"/>
              <a:chExt cx="1440000" cy="252000"/>
            </a:xfrm>
          </p:grpSpPr>
          <p:sp>
            <p:nvSpPr>
              <p:cNvPr id="141" name="organ - parathyroid">
                <a:extLst>
                  <a:ext uri="{FF2B5EF4-FFF2-40B4-BE49-F238E27FC236}">
                    <a16:creationId xmlns:a16="http://schemas.microsoft.com/office/drawing/2014/main" id="{8B0D12AF-F13E-A4D8-8E27-C5228AD8C7F6}"/>
                  </a:ext>
                </a:extLst>
              </p:cNvPr>
              <p:cNvSpPr txBox="1"/>
              <p:nvPr/>
            </p:nvSpPr>
            <p:spPr>
              <a:xfrm>
                <a:off x="2041884" y="888684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FTU - parathyroid">
                <a:extLst>
                  <a:ext uri="{FF2B5EF4-FFF2-40B4-BE49-F238E27FC236}">
                    <a16:creationId xmlns:a16="http://schemas.microsoft.com/office/drawing/2014/main" id="{3FFDB6BD-CC05-3830-3124-97DBB84F8D2A}"/>
                  </a:ext>
                </a:extLst>
              </p:cNvPr>
              <p:cNvSpPr txBox="1"/>
              <p:nvPr/>
            </p:nvSpPr>
            <p:spPr>
              <a:xfrm>
                <a:off x="2681319" y="890484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60" name="dock">
                <a:extLst>
                  <a:ext uri="{FF2B5EF4-FFF2-40B4-BE49-F238E27FC236}">
                    <a16:creationId xmlns:a16="http://schemas.microsoft.com/office/drawing/2014/main" id="{9482A40E-3298-2AB9-F7FC-432702B16F7C}"/>
                  </a:ext>
                </a:extLst>
              </p:cNvPr>
              <p:cNvGrpSpPr/>
              <p:nvPr/>
            </p:nvGrpSpPr>
            <p:grpSpPr>
              <a:xfrm>
                <a:off x="3031292" y="8925825"/>
                <a:ext cx="57600" cy="180387"/>
                <a:chOff x="2890221" y="12251475"/>
                <a:chExt cx="57600" cy="180387"/>
              </a:xfrm>
            </p:grpSpPr>
            <p:sp>
              <p:nvSpPr>
                <p:cNvPr id="172" name="Text Box 3086">
                  <a:extLst>
                    <a:ext uri="{FF2B5EF4-FFF2-40B4-BE49-F238E27FC236}">
                      <a16:creationId xmlns:a16="http://schemas.microsoft.com/office/drawing/2014/main" id="{DDEC8585-4076-96F0-56AD-61ED4E46993A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Text Box 3086">
                  <a:extLst>
                    <a:ext uri="{FF2B5EF4-FFF2-40B4-BE49-F238E27FC236}">
                      <a16:creationId xmlns:a16="http://schemas.microsoft.com/office/drawing/2014/main" id="{A0ACFB5C-82D3-C0EF-F4B4-BA7CD5C5AC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Text Box 3086">
                  <a:extLst>
                    <a:ext uri="{FF2B5EF4-FFF2-40B4-BE49-F238E27FC236}">
                      <a16:creationId xmlns:a16="http://schemas.microsoft.com/office/drawing/2014/main" id="{0F97960E-670F-15E2-6A74-ADA1C0509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7" name="organ group - endocrine pancreas">
              <a:extLst>
                <a:ext uri="{FF2B5EF4-FFF2-40B4-BE49-F238E27FC236}">
                  <a16:creationId xmlns:a16="http://schemas.microsoft.com/office/drawing/2014/main" id="{145EAC58-F486-67EE-CC26-C43D77743E00}"/>
                </a:ext>
              </a:extLst>
            </p:cNvPr>
            <p:cNvGrpSpPr/>
            <p:nvPr/>
          </p:nvGrpSpPr>
          <p:grpSpPr>
            <a:xfrm>
              <a:off x="1313150" y="14915396"/>
              <a:ext cx="1440000" cy="468000"/>
              <a:chOff x="2037055" y="14915396"/>
              <a:chExt cx="1440000" cy="468000"/>
            </a:xfrm>
          </p:grpSpPr>
          <p:sp>
            <p:nvSpPr>
              <p:cNvPr id="72" name="organ - endocrine pancreas">
                <a:extLst>
                  <a:ext uri="{FF2B5EF4-FFF2-40B4-BE49-F238E27FC236}">
                    <a16:creationId xmlns:a16="http://schemas.microsoft.com/office/drawing/2014/main" id="{0550E3EC-F168-109C-0292-6448733B7779}"/>
                  </a:ext>
                </a:extLst>
              </p:cNvPr>
              <p:cNvSpPr txBox="1"/>
              <p:nvPr/>
            </p:nvSpPr>
            <p:spPr>
              <a:xfrm>
                <a:off x="2037055" y="1491539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Endocrine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sp>
            <p:nvSpPr>
              <p:cNvPr id="75" name="FTU - endocrine pancreas">
                <a:extLst>
                  <a:ext uri="{FF2B5EF4-FFF2-40B4-BE49-F238E27FC236}">
                    <a16:creationId xmlns:a16="http://schemas.microsoft.com/office/drawing/2014/main" id="{028A5091-FFC6-35F5-8E03-44248A7A73F6}"/>
                  </a:ext>
                </a:extLst>
              </p:cNvPr>
              <p:cNvSpPr txBox="1"/>
              <p:nvPr/>
            </p:nvSpPr>
            <p:spPr>
              <a:xfrm>
                <a:off x="2398349" y="15073516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6" name="dock">
                <a:extLst>
                  <a:ext uri="{FF2B5EF4-FFF2-40B4-BE49-F238E27FC236}">
                    <a16:creationId xmlns:a16="http://schemas.microsoft.com/office/drawing/2014/main" id="{6790414C-91CB-CF0F-D4BD-58E50AD8F575}"/>
                  </a:ext>
                </a:extLst>
              </p:cNvPr>
              <p:cNvGrpSpPr/>
              <p:nvPr/>
            </p:nvGrpSpPr>
            <p:grpSpPr>
              <a:xfrm>
                <a:off x="2735666" y="15094498"/>
                <a:ext cx="57600" cy="180387"/>
                <a:chOff x="2890221" y="12251475"/>
                <a:chExt cx="57600" cy="180387"/>
              </a:xfrm>
            </p:grpSpPr>
            <p:sp>
              <p:nvSpPr>
                <p:cNvPr id="106" name="Text Box 3086">
                  <a:extLst>
                    <a:ext uri="{FF2B5EF4-FFF2-40B4-BE49-F238E27FC236}">
                      <a16:creationId xmlns:a16="http://schemas.microsoft.com/office/drawing/2014/main" id="{9285FDA3-14EB-8F28-1B47-8AAA7AC9A5B9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 Box 3086">
                  <a:extLst>
                    <a:ext uri="{FF2B5EF4-FFF2-40B4-BE49-F238E27FC236}">
                      <a16:creationId xmlns:a16="http://schemas.microsoft.com/office/drawing/2014/main" id="{43128982-D06C-4F3E-8E2A-C4EE1636FE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Text Box 3086">
                  <a:extLst>
                    <a:ext uri="{FF2B5EF4-FFF2-40B4-BE49-F238E27FC236}">
                      <a16:creationId xmlns:a16="http://schemas.microsoft.com/office/drawing/2014/main" id="{D3912827-4C68-6D51-ABBB-E34C4EA8691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9" name="organ group- adrenal medulla">
              <a:extLst>
                <a:ext uri="{FF2B5EF4-FFF2-40B4-BE49-F238E27FC236}">
                  <a16:creationId xmlns:a16="http://schemas.microsoft.com/office/drawing/2014/main" id="{529EF368-55A3-4E3B-6168-94E954E665B6}"/>
                </a:ext>
              </a:extLst>
            </p:cNvPr>
            <p:cNvGrpSpPr/>
            <p:nvPr/>
          </p:nvGrpSpPr>
          <p:grpSpPr>
            <a:xfrm>
              <a:off x="1313150" y="14259536"/>
              <a:ext cx="1440000" cy="468000"/>
              <a:chOff x="2037055" y="14259536"/>
              <a:chExt cx="1440000" cy="468000"/>
            </a:xfrm>
          </p:grpSpPr>
          <p:sp>
            <p:nvSpPr>
              <p:cNvPr id="35" name="organ - adrenal medulla">
                <a:extLst>
                  <a:ext uri="{FF2B5EF4-FFF2-40B4-BE49-F238E27FC236}">
                    <a16:creationId xmlns:a16="http://schemas.microsoft.com/office/drawing/2014/main" id="{DEE5244D-48AC-D273-CD02-174851D55B39}"/>
                  </a:ext>
                </a:extLst>
              </p:cNvPr>
              <p:cNvSpPr txBox="1"/>
              <p:nvPr/>
            </p:nvSpPr>
            <p:spPr>
              <a:xfrm>
                <a:off x="2037055" y="1425953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medulla</a:t>
                </a:r>
              </a:p>
            </p:txBody>
          </p:sp>
          <p:sp>
            <p:nvSpPr>
              <p:cNvPr id="40" name="FTU - adrenal medulla">
                <a:extLst>
                  <a:ext uri="{FF2B5EF4-FFF2-40B4-BE49-F238E27FC236}">
                    <a16:creationId xmlns:a16="http://schemas.microsoft.com/office/drawing/2014/main" id="{D1BAB3B2-776C-0019-AFA8-22CB965C52F6}"/>
                  </a:ext>
                </a:extLst>
              </p:cNvPr>
              <p:cNvSpPr txBox="1"/>
              <p:nvPr/>
            </p:nvSpPr>
            <p:spPr>
              <a:xfrm>
                <a:off x="2406651" y="14460697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6" name="dock">
                <a:extLst>
                  <a:ext uri="{FF2B5EF4-FFF2-40B4-BE49-F238E27FC236}">
                    <a16:creationId xmlns:a16="http://schemas.microsoft.com/office/drawing/2014/main" id="{96484F25-7B67-017D-7142-396F7DAB5F76}"/>
                  </a:ext>
                </a:extLst>
              </p:cNvPr>
              <p:cNvGrpSpPr/>
              <p:nvPr/>
            </p:nvGrpSpPr>
            <p:grpSpPr>
              <a:xfrm>
                <a:off x="2743968" y="14479504"/>
                <a:ext cx="57600" cy="178387"/>
                <a:chOff x="2890221" y="12249300"/>
                <a:chExt cx="57600" cy="178387"/>
              </a:xfrm>
            </p:grpSpPr>
            <p:sp>
              <p:nvSpPr>
                <p:cNvPr id="69" name="Text Box 3086">
                  <a:extLst>
                    <a:ext uri="{FF2B5EF4-FFF2-40B4-BE49-F238E27FC236}">
                      <a16:creationId xmlns:a16="http://schemas.microsoft.com/office/drawing/2014/main" id="{88C9943F-7A31-047D-40EA-E66731752B6B}"/>
                    </a:ext>
                  </a:extLst>
                </p:cNvPr>
                <p:cNvSpPr txBox="1"/>
                <p:nvPr/>
              </p:nvSpPr>
              <p:spPr>
                <a:xfrm>
                  <a:off x="2890221" y="122493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Text Box 3086">
                  <a:extLst>
                    <a:ext uri="{FF2B5EF4-FFF2-40B4-BE49-F238E27FC236}">
                      <a16:creationId xmlns:a16="http://schemas.microsoft.com/office/drawing/2014/main" id="{C90D943F-3A1C-04E2-03D6-0E9C66B697A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Text Box 3086">
                  <a:extLst>
                    <a:ext uri="{FF2B5EF4-FFF2-40B4-BE49-F238E27FC236}">
                      <a16:creationId xmlns:a16="http://schemas.microsoft.com/office/drawing/2014/main" id="{FDEF49E4-1E8A-F2D9-4406-8B51D5F01EB3}"/>
                    </a:ext>
                  </a:extLst>
                </p:cNvPr>
                <p:cNvSpPr txBox="1"/>
                <p:nvPr/>
              </p:nvSpPr>
              <p:spPr>
                <a:xfrm>
                  <a:off x="2890221" y="1237008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89" name="organ group - facial muscles">
              <a:extLst>
                <a:ext uri="{FF2B5EF4-FFF2-40B4-BE49-F238E27FC236}">
                  <a16:creationId xmlns:a16="http://schemas.microsoft.com/office/drawing/2014/main" id="{A38DB6B7-87CE-51E8-89CC-2FB5511B4FEF}"/>
                </a:ext>
              </a:extLst>
            </p:cNvPr>
            <p:cNvGrpSpPr/>
            <p:nvPr/>
          </p:nvGrpSpPr>
          <p:grpSpPr>
            <a:xfrm>
              <a:off x="8697479" y="5020162"/>
              <a:ext cx="1440000" cy="1474030"/>
              <a:chOff x="7554484" y="5020162"/>
              <a:chExt cx="1440000" cy="1474030"/>
            </a:xfrm>
          </p:grpSpPr>
          <p:sp>
            <p:nvSpPr>
              <p:cNvPr id="6039" name="organ - facial muscles">
                <a:extLst>
                  <a:ext uri="{FF2B5EF4-FFF2-40B4-BE49-F238E27FC236}">
                    <a16:creationId xmlns:a16="http://schemas.microsoft.com/office/drawing/2014/main" id="{91680779-6C4A-F7CB-FBDA-65234D83155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4740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Facial muscles</a:t>
                </a:r>
              </a:p>
            </p:txBody>
          </p:sp>
          <p:sp>
            <p:nvSpPr>
              <p:cNvPr id="6040" name="FTU - orbicularis oculi">
                <a:extLst>
                  <a:ext uri="{FF2B5EF4-FFF2-40B4-BE49-F238E27FC236}">
                    <a16:creationId xmlns:a16="http://schemas.microsoft.com/office/drawing/2014/main" id="{F4F272DE-710E-5AC1-4127-AF1188B013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41" name="FTU - occipitofrontalis">
                <a:extLst>
                  <a:ext uri="{FF2B5EF4-FFF2-40B4-BE49-F238E27FC236}">
                    <a16:creationId xmlns:a16="http://schemas.microsoft.com/office/drawing/2014/main" id="{5173901D-5BD2-8F74-5850-A8F53EED019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Occipitofrontalis</a:t>
                </a:r>
              </a:p>
            </p:txBody>
          </p:sp>
          <p:sp>
            <p:nvSpPr>
              <p:cNvPr id="6042" name="FTU - nasalis">
                <a:extLst>
                  <a:ext uri="{FF2B5EF4-FFF2-40B4-BE49-F238E27FC236}">
                    <a16:creationId xmlns:a16="http://schemas.microsoft.com/office/drawing/2014/main" id="{98E2BDF4-BCF4-7627-3959-CDA281F002D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  <p:sp>
            <p:nvSpPr>
              <p:cNvPr id="6043" name="FTU - zygomaticus major">
                <a:extLst>
                  <a:ext uri="{FF2B5EF4-FFF2-40B4-BE49-F238E27FC236}">
                    <a16:creationId xmlns:a16="http://schemas.microsoft.com/office/drawing/2014/main" id="{59D4CF36-7AF8-66E6-4765-2CB228C8154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044" name="FTU - zygomaticus minor">
                <a:extLst>
                  <a:ext uri="{FF2B5EF4-FFF2-40B4-BE49-F238E27FC236}">
                    <a16:creationId xmlns:a16="http://schemas.microsoft.com/office/drawing/2014/main" id="{B576283A-9481-69CB-1125-8E32EA80382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  <p:sp>
            <p:nvSpPr>
              <p:cNvPr id="6049" name="FTU - orbicularis oris">
                <a:extLst>
                  <a:ext uri="{FF2B5EF4-FFF2-40B4-BE49-F238E27FC236}">
                    <a16:creationId xmlns:a16="http://schemas.microsoft.com/office/drawing/2014/main" id="{9849EC7D-DD33-973B-CFAB-9A7D3F3CBA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FTU - depressor anguli oris">
                <a:extLst>
                  <a:ext uri="{FF2B5EF4-FFF2-40B4-BE49-F238E27FC236}">
                    <a16:creationId xmlns:a16="http://schemas.microsoft.com/office/drawing/2014/main" id="{E51F0A7B-0D48-EC11-CBBF-26B71F8F89B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FTU - levator labii">
                <a:extLst>
                  <a:ext uri="{FF2B5EF4-FFF2-40B4-BE49-F238E27FC236}">
                    <a16:creationId xmlns:a16="http://schemas.microsoft.com/office/drawing/2014/main" id="{7CF45AB8-8849-081B-1B58-5A9EE236610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</a:t>
                </a:r>
              </a:p>
            </p:txBody>
          </p:sp>
          <p:sp>
            <p:nvSpPr>
              <p:cNvPr id="6046" name="FTU - mentalis">
                <a:extLst>
                  <a:ext uri="{FF2B5EF4-FFF2-40B4-BE49-F238E27FC236}">
                    <a16:creationId xmlns:a16="http://schemas.microsoft.com/office/drawing/2014/main" id="{870A7A26-E885-F3F3-2FB8-A69CEDBA4F3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047" name="FTU - temporalis">
                <a:extLst>
                  <a:ext uri="{FF2B5EF4-FFF2-40B4-BE49-F238E27FC236}">
                    <a16:creationId xmlns:a16="http://schemas.microsoft.com/office/drawing/2014/main" id="{DDBEC428-0360-7698-18EC-18F68024FCFB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050" name="FTU - masseter">
                <a:extLst>
                  <a:ext uri="{FF2B5EF4-FFF2-40B4-BE49-F238E27FC236}">
                    <a16:creationId xmlns:a16="http://schemas.microsoft.com/office/drawing/2014/main" id="{0F70378F-72FD-67AF-1183-F856E4741DA2}"/>
                  </a:ext>
                </a:extLst>
              </p:cNvPr>
              <p:cNvSpPr txBox="1"/>
              <p:nvPr/>
            </p:nvSpPr>
            <p:spPr>
              <a:xfrm>
                <a:off x="7554484" y="63571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</p:grpSp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2316257"/>
              <a:chOff x="6009350" y="5014338"/>
              <a:chExt cx="1440000" cy="2316257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23162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Head &amp; neck muscles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Mylohyoid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</a:t>
                </a:r>
              </a:p>
            </p:txBody>
          </p:sp>
          <p:sp>
            <p:nvSpPr>
              <p:cNvPr id="6069" name="FTU - platysma">
                <a:extLst>
                  <a:ext uri="{FF2B5EF4-FFF2-40B4-BE49-F238E27FC236}">
                    <a16:creationId xmlns:a16="http://schemas.microsoft.com/office/drawing/2014/main" id="{436406D9-DDDC-A79B-72A2-47FC5D719FAC}"/>
                  </a:ext>
                </a:extLst>
              </p:cNvPr>
              <p:cNvSpPr txBox="1"/>
              <p:nvPr/>
            </p:nvSpPr>
            <p:spPr>
              <a:xfrm>
                <a:off x="6009350" y="5377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Platysma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49815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Geniohyoid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61918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capitis</a:t>
                </a: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7402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inferior</a:t>
                </a:r>
              </a:p>
            </p:txBody>
          </p:sp>
          <p:sp>
            <p:nvSpPr>
              <p:cNvPr id="6072" name="FTU - longus colli superior">
                <a:extLst>
                  <a:ext uri="{FF2B5EF4-FFF2-40B4-BE49-F238E27FC236}">
                    <a16:creationId xmlns:a16="http://schemas.microsoft.com/office/drawing/2014/main" id="{BBAD3DBB-50B1-6262-585E-85E46C4F1A5A}"/>
                  </a:ext>
                </a:extLst>
              </p:cNvPr>
              <p:cNvSpPr txBox="1"/>
              <p:nvPr/>
            </p:nvSpPr>
            <p:spPr>
              <a:xfrm>
                <a:off x="6009350" y="58612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superior</a:t>
                </a:r>
              </a:p>
            </p:txBody>
          </p:sp>
          <p:sp>
            <p:nvSpPr>
              <p:cNvPr id="6076" name="FTU - longus colli vertical">
                <a:extLst>
                  <a:ext uri="{FF2B5EF4-FFF2-40B4-BE49-F238E27FC236}">
                    <a16:creationId xmlns:a16="http://schemas.microsoft.com/office/drawing/2014/main" id="{218B9869-7F35-27FE-C2D0-42553F30EEDE}"/>
                  </a:ext>
                </a:extLst>
              </p:cNvPr>
              <p:cNvSpPr txBox="1"/>
              <p:nvPr/>
            </p:nvSpPr>
            <p:spPr>
              <a:xfrm>
                <a:off x="6009350" y="5982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vertical</a:t>
                </a:r>
              </a:p>
            </p:txBody>
          </p:sp>
          <p:sp>
            <p:nvSpPr>
              <p:cNvPr id="6073" name="FTU - stylohyoideus">
                <a:extLst>
                  <a:ext uri="{FF2B5EF4-FFF2-40B4-BE49-F238E27FC236}">
                    <a16:creationId xmlns:a16="http://schemas.microsoft.com/office/drawing/2014/main" id="{20043FF0-5D79-0C4F-7738-2DFECEA47525}"/>
                  </a:ext>
                </a:extLst>
              </p:cNvPr>
              <p:cNvSpPr txBox="1"/>
              <p:nvPr/>
            </p:nvSpPr>
            <p:spPr>
              <a:xfrm>
                <a:off x="6009350" y="610328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Stylohyoideus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5" name="FTU - scalenus anterior">
                <a:extLst>
                  <a:ext uri="{FF2B5EF4-FFF2-40B4-BE49-F238E27FC236}">
                    <a16:creationId xmlns:a16="http://schemas.microsoft.com/office/drawing/2014/main" id="{700F62AC-E36B-DA03-AD01-7B9572EAED62}"/>
                  </a:ext>
                </a:extLst>
              </p:cNvPr>
              <p:cNvSpPr txBox="1"/>
              <p:nvPr/>
            </p:nvSpPr>
            <p:spPr>
              <a:xfrm>
                <a:off x="6009350" y="62243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anterior</a:t>
                </a:r>
              </a:p>
            </p:txBody>
          </p:sp>
          <p:sp>
            <p:nvSpPr>
              <p:cNvPr id="6074" name="FTU - scalenus middle">
                <a:extLst>
                  <a:ext uri="{FF2B5EF4-FFF2-40B4-BE49-F238E27FC236}">
                    <a16:creationId xmlns:a16="http://schemas.microsoft.com/office/drawing/2014/main" id="{658680A5-037F-7EA6-6AF9-67BB86ABD344}"/>
                  </a:ext>
                </a:extLst>
              </p:cNvPr>
              <p:cNvSpPr txBox="1"/>
              <p:nvPr/>
            </p:nvSpPr>
            <p:spPr>
              <a:xfrm>
                <a:off x="6009350" y="63453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middle</a:t>
                </a:r>
              </a:p>
            </p:txBody>
          </p:sp>
          <p:sp>
            <p:nvSpPr>
              <p:cNvPr id="6078" name="FTU - scalenus posterior">
                <a:extLst>
                  <a:ext uri="{FF2B5EF4-FFF2-40B4-BE49-F238E27FC236}">
                    <a16:creationId xmlns:a16="http://schemas.microsoft.com/office/drawing/2014/main" id="{ED4A918C-B0C6-42D9-2345-5458E978A36B}"/>
                  </a:ext>
                </a:extLst>
              </p:cNvPr>
              <p:cNvSpPr txBox="1"/>
              <p:nvPr/>
            </p:nvSpPr>
            <p:spPr>
              <a:xfrm>
                <a:off x="6009350" y="64663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posterior</a:t>
                </a:r>
              </a:p>
            </p:txBody>
          </p:sp>
          <p:sp>
            <p:nvSpPr>
              <p:cNvPr id="6079" name="FTU - digastricus anterior">
                <a:extLst>
                  <a:ext uri="{FF2B5EF4-FFF2-40B4-BE49-F238E27FC236}">
                    <a16:creationId xmlns:a16="http://schemas.microsoft.com/office/drawing/2014/main" id="{013435C2-8E48-B057-206F-99289B2A7E5E}"/>
                  </a:ext>
                </a:extLst>
              </p:cNvPr>
              <p:cNvSpPr txBox="1"/>
              <p:nvPr/>
            </p:nvSpPr>
            <p:spPr>
              <a:xfrm>
                <a:off x="6009350" y="6587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anterior</a:t>
                </a:r>
              </a:p>
            </p:txBody>
          </p:sp>
          <p:sp>
            <p:nvSpPr>
              <p:cNvPr id="6081" name="FTU - digastricus posterior">
                <a:extLst>
                  <a:ext uri="{FF2B5EF4-FFF2-40B4-BE49-F238E27FC236}">
                    <a16:creationId xmlns:a16="http://schemas.microsoft.com/office/drawing/2014/main" id="{0C56FFD1-3BE2-B3B7-4FF6-9BA1032E0325}"/>
                  </a:ext>
                </a:extLst>
              </p:cNvPr>
              <p:cNvSpPr txBox="1"/>
              <p:nvPr/>
            </p:nvSpPr>
            <p:spPr>
              <a:xfrm>
                <a:off x="6009350" y="670841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posterior</a:t>
                </a:r>
              </a:p>
            </p:txBody>
          </p:sp>
          <p:sp>
            <p:nvSpPr>
              <p:cNvPr id="6080" name="FTU - sterno cleidomastoid">
                <a:extLst>
                  <a:ext uri="{FF2B5EF4-FFF2-40B4-BE49-F238E27FC236}">
                    <a16:creationId xmlns:a16="http://schemas.microsoft.com/office/drawing/2014/main" id="{687B20FF-76A2-90B8-A3CA-4F2F1E4A09FC}"/>
                  </a:ext>
                </a:extLst>
              </p:cNvPr>
              <p:cNvSpPr txBox="1"/>
              <p:nvPr/>
            </p:nvSpPr>
            <p:spPr>
              <a:xfrm>
                <a:off x="6009350" y="682944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Sterno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cleidomastoid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FTU - sterohyoid">
                <a:extLst>
                  <a:ext uri="{FF2B5EF4-FFF2-40B4-BE49-F238E27FC236}">
                    <a16:creationId xmlns:a16="http://schemas.microsoft.com/office/drawing/2014/main" id="{0D5BD95E-CA20-4F6C-9D2D-B15941927FA5}"/>
                  </a:ext>
                </a:extLst>
              </p:cNvPr>
              <p:cNvSpPr txBox="1"/>
              <p:nvPr/>
            </p:nvSpPr>
            <p:spPr>
              <a:xfrm>
                <a:off x="6009350" y="695047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Sterohyoid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2" name="FTU - omohyoid">
                <a:extLst>
                  <a:ext uri="{FF2B5EF4-FFF2-40B4-BE49-F238E27FC236}">
                    <a16:creationId xmlns:a16="http://schemas.microsoft.com/office/drawing/2014/main" id="{16A17CF7-09D6-3494-1050-D0DA01179310}"/>
                  </a:ext>
                </a:extLst>
              </p:cNvPr>
              <p:cNvSpPr txBox="1"/>
              <p:nvPr/>
            </p:nvSpPr>
            <p:spPr>
              <a:xfrm>
                <a:off x="6009350" y="70714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Omohyoid</a:t>
                </a:r>
              </a:p>
            </p:txBody>
          </p:sp>
          <p:sp>
            <p:nvSpPr>
              <p:cNvPr id="6084" name="FTU - levator scapulae">
                <a:extLst>
                  <a:ext uri="{FF2B5EF4-FFF2-40B4-BE49-F238E27FC236}">
                    <a16:creationId xmlns:a16="http://schemas.microsoft.com/office/drawing/2014/main" id="{92BF3981-066B-39A6-33E1-61E30C5BC0F2}"/>
                  </a:ext>
                </a:extLst>
              </p:cNvPr>
              <p:cNvSpPr txBox="1"/>
              <p:nvPr/>
            </p:nvSpPr>
            <p:spPr>
              <a:xfrm>
                <a:off x="6009350" y="71925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690" name="organ group- trunk &amp; shoulder muscles">
              <a:extLst>
                <a:ext uri="{FF2B5EF4-FFF2-40B4-BE49-F238E27FC236}">
                  <a16:creationId xmlns:a16="http://schemas.microsoft.com/office/drawing/2014/main" id="{ACC71748-9C68-F85E-8FA0-C7014AA448D0}"/>
                </a:ext>
              </a:extLst>
            </p:cNvPr>
            <p:cNvGrpSpPr/>
            <p:nvPr/>
          </p:nvGrpSpPr>
          <p:grpSpPr>
            <a:xfrm>
              <a:off x="8695774" y="8555914"/>
              <a:ext cx="1440000" cy="1774802"/>
              <a:chOff x="7552779" y="8555914"/>
              <a:chExt cx="1440000" cy="1774802"/>
            </a:xfrm>
          </p:grpSpPr>
          <p:sp>
            <p:nvSpPr>
              <p:cNvPr id="6052" name="organ - trunk &amp; shoulder muscles">
                <a:extLst>
                  <a:ext uri="{FF2B5EF4-FFF2-40B4-BE49-F238E27FC236}">
                    <a16:creationId xmlns:a16="http://schemas.microsoft.com/office/drawing/2014/main" id="{1A014484-C011-89D5-7E2D-113BD18DF13E}"/>
                  </a:ext>
                </a:extLst>
              </p:cNvPr>
              <p:cNvSpPr txBox="1"/>
              <p:nvPr/>
            </p:nvSpPr>
            <p:spPr>
              <a:xfrm>
                <a:off x="7552779" y="8555914"/>
                <a:ext cx="1440000" cy="17748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Trunk &amp; shoulder muscles</a:t>
                </a:r>
              </a:p>
            </p:txBody>
          </p:sp>
          <p:sp>
            <p:nvSpPr>
              <p:cNvPr id="6053" name="FTU - pectoralis major">
                <a:extLst>
                  <a:ext uri="{FF2B5EF4-FFF2-40B4-BE49-F238E27FC236}">
                    <a16:creationId xmlns:a16="http://schemas.microsoft.com/office/drawing/2014/main" id="{7A861331-FED9-B970-CF02-9B479159964B}"/>
                  </a:ext>
                </a:extLst>
              </p:cNvPr>
              <p:cNvSpPr txBox="1"/>
              <p:nvPr/>
            </p:nvSpPr>
            <p:spPr>
              <a:xfrm>
                <a:off x="7552779" y="86718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6054" name="FTU - serratus anterior">
                <a:extLst>
                  <a:ext uri="{FF2B5EF4-FFF2-40B4-BE49-F238E27FC236}">
                    <a16:creationId xmlns:a16="http://schemas.microsoft.com/office/drawing/2014/main" id="{63CF63AC-CE44-3726-7BDB-A99DA3CC7F6F}"/>
                  </a:ext>
                </a:extLst>
              </p:cNvPr>
              <p:cNvSpPr txBox="1"/>
              <p:nvPr/>
            </p:nvSpPr>
            <p:spPr>
              <a:xfrm>
                <a:off x="7552779" y="87940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  <p:sp>
            <p:nvSpPr>
              <p:cNvPr id="6055" name="FTU - deltoideus">
                <a:extLst>
                  <a:ext uri="{FF2B5EF4-FFF2-40B4-BE49-F238E27FC236}">
                    <a16:creationId xmlns:a16="http://schemas.microsoft.com/office/drawing/2014/main" id="{A9053C85-D9CE-8DBA-E419-53978E7AC356}"/>
                  </a:ext>
                </a:extLst>
              </p:cNvPr>
              <p:cNvSpPr txBox="1"/>
              <p:nvPr/>
            </p:nvSpPr>
            <p:spPr>
              <a:xfrm>
                <a:off x="7552779" y="8916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Deltoideus</a:t>
                </a:r>
              </a:p>
            </p:txBody>
          </p:sp>
          <p:sp>
            <p:nvSpPr>
              <p:cNvPr id="6056" name="FTU - teres major">
                <a:extLst>
                  <a:ext uri="{FF2B5EF4-FFF2-40B4-BE49-F238E27FC236}">
                    <a16:creationId xmlns:a16="http://schemas.microsoft.com/office/drawing/2014/main" id="{9870520D-374F-46D0-4A66-54DA284054F6}"/>
                  </a:ext>
                </a:extLst>
              </p:cNvPr>
              <p:cNvSpPr txBox="1"/>
              <p:nvPr/>
            </p:nvSpPr>
            <p:spPr>
              <a:xfrm>
                <a:off x="7552779" y="9038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057" name="FTU - teres minor">
                <a:extLst>
                  <a:ext uri="{FF2B5EF4-FFF2-40B4-BE49-F238E27FC236}">
                    <a16:creationId xmlns:a16="http://schemas.microsoft.com/office/drawing/2014/main" id="{A09BF837-619A-B493-DDCB-7D443B886F44}"/>
                  </a:ext>
                </a:extLst>
              </p:cNvPr>
              <p:cNvSpPr txBox="1"/>
              <p:nvPr/>
            </p:nvSpPr>
            <p:spPr>
              <a:xfrm>
                <a:off x="7552779" y="9160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062" name="FTU - infraspinatus">
                <a:extLst>
                  <a:ext uri="{FF2B5EF4-FFF2-40B4-BE49-F238E27FC236}">
                    <a16:creationId xmlns:a16="http://schemas.microsoft.com/office/drawing/2014/main" id="{2B5E2DA0-E437-5ECE-5E68-5F26DD443B26}"/>
                  </a:ext>
                </a:extLst>
              </p:cNvPr>
              <p:cNvSpPr txBox="1"/>
              <p:nvPr/>
            </p:nvSpPr>
            <p:spPr>
              <a:xfrm>
                <a:off x="7552779" y="928252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064" name="FTU - infrascapularis">
                <a:extLst>
                  <a:ext uri="{FF2B5EF4-FFF2-40B4-BE49-F238E27FC236}">
                    <a16:creationId xmlns:a16="http://schemas.microsoft.com/office/drawing/2014/main" id="{9AFD676F-64C8-CA3B-5E46-37BAA31D569E}"/>
                  </a:ext>
                </a:extLst>
              </p:cNvPr>
              <p:cNvSpPr txBox="1"/>
              <p:nvPr/>
            </p:nvSpPr>
            <p:spPr>
              <a:xfrm>
                <a:off x="7552779" y="94046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Infrascapularis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FTU - supraspinatus">
                <a:extLst>
                  <a:ext uri="{FF2B5EF4-FFF2-40B4-BE49-F238E27FC236}">
                    <a16:creationId xmlns:a16="http://schemas.microsoft.com/office/drawing/2014/main" id="{D44185C3-4576-CEB5-ECF7-A64E422CADF7}"/>
                  </a:ext>
                </a:extLst>
              </p:cNvPr>
              <p:cNvSpPr txBox="1"/>
              <p:nvPr/>
            </p:nvSpPr>
            <p:spPr>
              <a:xfrm>
                <a:off x="7552779" y="952678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058" name="FTU - rhomboideus major">
                <a:extLst>
                  <a:ext uri="{FF2B5EF4-FFF2-40B4-BE49-F238E27FC236}">
                    <a16:creationId xmlns:a16="http://schemas.microsoft.com/office/drawing/2014/main" id="{8176389A-58E6-0B4A-BBBC-4BB073F71146}"/>
                  </a:ext>
                </a:extLst>
              </p:cNvPr>
              <p:cNvSpPr txBox="1"/>
              <p:nvPr/>
            </p:nvSpPr>
            <p:spPr>
              <a:xfrm>
                <a:off x="7552779" y="964891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Rhomboideus major</a:t>
                </a:r>
              </a:p>
            </p:txBody>
          </p:sp>
          <p:sp>
            <p:nvSpPr>
              <p:cNvPr id="6061" name="FTU - trapezius">
                <a:extLst>
                  <a:ext uri="{FF2B5EF4-FFF2-40B4-BE49-F238E27FC236}">
                    <a16:creationId xmlns:a16="http://schemas.microsoft.com/office/drawing/2014/main" id="{C53C78AB-DEFD-2352-E295-7C47FD3431D4}"/>
                  </a:ext>
                </a:extLst>
              </p:cNvPr>
              <p:cNvSpPr txBox="1"/>
              <p:nvPr/>
            </p:nvSpPr>
            <p:spPr>
              <a:xfrm>
                <a:off x="7552779" y="977104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6059" name="FTU - latissimus dorsi">
                <a:extLst>
                  <a:ext uri="{FF2B5EF4-FFF2-40B4-BE49-F238E27FC236}">
                    <a16:creationId xmlns:a16="http://schemas.microsoft.com/office/drawing/2014/main" id="{3DA4440F-C5D4-9207-6F57-0B79783F8ECB}"/>
                  </a:ext>
                </a:extLst>
              </p:cNvPr>
              <p:cNvSpPr txBox="1"/>
              <p:nvPr/>
            </p:nvSpPr>
            <p:spPr>
              <a:xfrm>
                <a:off x="7552779" y="98931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6060" name="FTU - obliquus externus abdominis">
                <a:extLst>
                  <a:ext uri="{FF2B5EF4-FFF2-40B4-BE49-F238E27FC236}">
                    <a16:creationId xmlns:a16="http://schemas.microsoft.com/office/drawing/2014/main" id="{C14E29DD-68DB-CFDC-E9D5-7FCCE65DFE7A}"/>
                  </a:ext>
                </a:extLst>
              </p:cNvPr>
              <p:cNvSpPr txBox="1"/>
              <p:nvPr/>
            </p:nvSpPr>
            <p:spPr>
              <a:xfrm>
                <a:off x="7552779" y="100153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Obliquus externus abdominis</a:t>
                </a:r>
              </a:p>
            </p:txBody>
          </p:sp>
          <p:sp>
            <p:nvSpPr>
              <p:cNvPr id="6063" name="FTU - rectus abdominis">
                <a:extLst>
                  <a:ext uri="{FF2B5EF4-FFF2-40B4-BE49-F238E27FC236}">
                    <a16:creationId xmlns:a16="http://schemas.microsoft.com/office/drawing/2014/main" id="{D09C2E8B-56AD-789E-AB71-B8A6508E78D2}"/>
                  </a:ext>
                </a:extLst>
              </p:cNvPr>
              <p:cNvSpPr txBox="1"/>
              <p:nvPr/>
            </p:nvSpPr>
            <p:spPr>
              <a:xfrm>
                <a:off x="7552779" y="101374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</p:grpSp>
        <p:grpSp>
          <p:nvGrpSpPr>
            <p:cNvPr id="6748" name="organ group - arm muscles">
              <a:extLst>
                <a:ext uri="{FF2B5EF4-FFF2-40B4-BE49-F238E27FC236}">
                  <a16:creationId xmlns:a16="http://schemas.microsoft.com/office/drawing/2014/main" id="{8CBBCB93-8A53-0BD3-6BD7-17F35E09DBB9}"/>
                </a:ext>
              </a:extLst>
            </p:cNvPr>
            <p:cNvGrpSpPr/>
            <p:nvPr/>
          </p:nvGrpSpPr>
          <p:grpSpPr>
            <a:xfrm>
              <a:off x="8691590" y="10466815"/>
              <a:ext cx="1447147" cy="3393014"/>
              <a:chOff x="7548595" y="10466815"/>
              <a:chExt cx="1447147" cy="3393014"/>
            </a:xfrm>
          </p:grpSpPr>
          <p:sp>
            <p:nvSpPr>
              <p:cNvPr id="6051" name="organ - arm muscles">
                <a:extLst>
                  <a:ext uri="{FF2B5EF4-FFF2-40B4-BE49-F238E27FC236}">
                    <a16:creationId xmlns:a16="http://schemas.microsoft.com/office/drawing/2014/main" id="{98503D59-D9D6-D57C-72C0-FAE971D73C8B}"/>
                  </a:ext>
                </a:extLst>
              </p:cNvPr>
              <p:cNvSpPr txBox="1"/>
              <p:nvPr/>
            </p:nvSpPr>
            <p:spPr>
              <a:xfrm>
                <a:off x="7553833" y="10466815"/>
                <a:ext cx="1440000" cy="33930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 muscles</a:t>
                </a:r>
              </a:p>
            </p:txBody>
          </p:sp>
          <p:grpSp>
            <p:nvGrpSpPr>
              <p:cNvPr id="6693" name="FTU - biceps brachii">
                <a:extLst>
                  <a:ext uri="{FF2B5EF4-FFF2-40B4-BE49-F238E27FC236}">
                    <a16:creationId xmlns:a16="http://schemas.microsoft.com/office/drawing/2014/main" id="{D6001435-717A-0DDB-7976-2650AEF3F85B}"/>
                  </a:ext>
                </a:extLst>
              </p:cNvPr>
              <p:cNvGrpSpPr/>
              <p:nvPr/>
            </p:nvGrpSpPr>
            <p:grpSpPr>
              <a:xfrm>
                <a:off x="7553833" y="10578254"/>
                <a:ext cx="1440000" cy="108000"/>
                <a:chOff x="7553833" y="10578254"/>
                <a:chExt cx="1440000" cy="108000"/>
              </a:xfrm>
            </p:grpSpPr>
            <p:sp>
              <p:nvSpPr>
                <p:cNvPr id="6085" name="FTU - biceps brachii">
                  <a:extLst>
                    <a:ext uri="{FF2B5EF4-FFF2-40B4-BE49-F238E27FC236}">
                      <a16:creationId xmlns:a16="http://schemas.microsoft.com/office/drawing/2014/main" id="{80E4407F-3ED3-5B3F-E40A-7D0A78F06C5F}"/>
                    </a:ext>
                  </a:extLst>
                </p:cNvPr>
                <p:cNvSpPr txBox="1"/>
                <p:nvPr/>
              </p:nvSpPr>
              <p:spPr>
                <a:xfrm>
                  <a:off x="7553833" y="105782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brachii</a:t>
                  </a:r>
                </a:p>
              </p:txBody>
            </p:sp>
            <p:grpSp>
              <p:nvGrpSpPr>
                <p:cNvPr id="6692" name="dock">
                  <a:extLst>
                    <a:ext uri="{FF2B5EF4-FFF2-40B4-BE49-F238E27FC236}">
                      <a16:creationId xmlns:a16="http://schemas.microsoft.com/office/drawing/2014/main" id="{BC8F88CC-71B6-7269-67C4-BAEF43024CED}"/>
                    </a:ext>
                  </a:extLst>
                </p:cNvPr>
                <p:cNvGrpSpPr/>
                <p:nvPr/>
              </p:nvGrpSpPr>
              <p:grpSpPr>
                <a:xfrm>
                  <a:off x="8887045" y="10584468"/>
                  <a:ext cx="84788" cy="97442"/>
                  <a:chOff x="8887045" y="10584468"/>
                  <a:chExt cx="84788" cy="97442"/>
                </a:xfrm>
              </p:grpSpPr>
              <p:sp>
                <p:nvSpPr>
                  <p:cNvPr id="6089" name="Text Box 3036">
                    <a:extLst>
                      <a:ext uri="{FF2B5EF4-FFF2-40B4-BE49-F238E27FC236}">
                        <a16:creationId xmlns:a16="http://schemas.microsoft.com/office/drawing/2014/main" id="{E6A46194-B026-7D2E-AEA8-70D2182CA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58446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0" name="Text Box 3036">
                    <a:extLst>
                      <a:ext uri="{FF2B5EF4-FFF2-40B4-BE49-F238E27FC236}">
                        <a16:creationId xmlns:a16="http://schemas.microsoft.com/office/drawing/2014/main" id="{92ED1958-D8CC-8B46-317F-1ED1DAEBB4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64591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88" name="Text Box 3036">
                    <a:extLst>
                      <a:ext uri="{FF2B5EF4-FFF2-40B4-BE49-F238E27FC236}">
                        <a16:creationId xmlns:a16="http://schemas.microsoft.com/office/drawing/2014/main" id="{4179DAB8-69C5-2759-5C1C-571D0F1134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833" y="1061518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5" name="FTU - triceps brachii">
                <a:extLst>
                  <a:ext uri="{FF2B5EF4-FFF2-40B4-BE49-F238E27FC236}">
                    <a16:creationId xmlns:a16="http://schemas.microsoft.com/office/drawing/2014/main" id="{D831D785-4AD4-4523-AFB2-DFE6A344A1E8}"/>
                  </a:ext>
                </a:extLst>
              </p:cNvPr>
              <p:cNvGrpSpPr/>
              <p:nvPr/>
            </p:nvGrpSpPr>
            <p:grpSpPr>
              <a:xfrm>
                <a:off x="7553646" y="10699113"/>
                <a:ext cx="1440000" cy="108000"/>
                <a:chOff x="7548957" y="10699113"/>
                <a:chExt cx="1440000" cy="108000"/>
              </a:xfrm>
            </p:grpSpPr>
            <p:sp>
              <p:nvSpPr>
                <p:cNvPr id="6109" name="FTU - triceps brachii">
                  <a:extLst>
                    <a:ext uri="{FF2B5EF4-FFF2-40B4-BE49-F238E27FC236}">
                      <a16:creationId xmlns:a16="http://schemas.microsoft.com/office/drawing/2014/main" id="{E6DFA023-0D1B-F9F1-AA4E-EAD0717C2341}"/>
                    </a:ext>
                  </a:extLst>
                </p:cNvPr>
                <p:cNvSpPr txBox="1"/>
                <p:nvPr/>
              </p:nvSpPr>
              <p:spPr>
                <a:xfrm>
                  <a:off x="7548957" y="106991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Triceps brachii</a:t>
                  </a:r>
                </a:p>
              </p:txBody>
            </p:sp>
            <p:grpSp>
              <p:nvGrpSpPr>
                <p:cNvPr id="6694" name="dock">
                  <a:extLst>
                    <a:ext uri="{FF2B5EF4-FFF2-40B4-BE49-F238E27FC236}">
                      <a16:creationId xmlns:a16="http://schemas.microsoft.com/office/drawing/2014/main" id="{9307C324-E096-8FAA-88F8-906225C6395A}"/>
                    </a:ext>
                  </a:extLst>
                </p:cNvPr>
                <p:cNvGrpSpPr/>
                <p:nvPr/>
              </p:nvGrpSpPr>
              <p:grpSpPr>
                <a:xfrm>
                  <a:off x="8882169" y="10705055"/>
                  <a:ext cx="84788" cy="97442"/>
                  <a:chOff x="8882169" y="10705055"/>
                  <a:chExt cx="84788" cy="97442"/>
                </a:xfrm>
              </p:grpSpPr>
              <p:sp>
                <p:nvSpPr>
                  <p:cNvPr id="6113" name="Text Box 3036">
                    <a:extLst>
                      <a:ext uri="{FF2B5EF4-FFF2-40B4-BE49-F238E27FC236}">
                        <a16:creationId xmlns:a16="http://schemas.microsoft.com/office/drawing/2014/main" id="{A7771E38-17DD-DC5C-4D0A-B67273879F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05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4" name="Text Box 3036">
                    <a:extLst>
                      <a:ext uri="{FF2B5EF4-FFF2-40B4-BE49-F238E27FC236}">
                        <a16:creationId xmlns:a16="http://schemas.microsoft.com/office/drawing/2014/main" id="{BFA527F7-C752-D21E-8A99-4B9C3EEE84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664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2" name="Text Box 3036">
                    <a:extLst>
                      <a:ext uri="{FF2B5EF4-FFF2-40B4-BE49-F238E27FC236}">
                        <a16:creationId xmlns:a16="http://schemas.microsoft.com/office/drawing/2014/main" id="{EC665D70-FC57-5595-6480-8BA4E4A73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57" y="107357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7" name="FTU - coricobrachialis">
                <a:extLst>
                  <a:ext uri="{FF2B5EF4-FFF2-40B4-BE49-F238E27FC236}">
                    <a16:creationId xmlns:a16="http://schemas.microsoft.com/office/drawing/2014/main" id="{CCB93CED-1333-43CF-9F37-3EF2180F7E50}"/>
                  </a:ext>
                </a:extLst>
              </p:cNvPr>
              <p:cNvGrpSpPr/>
              <p:nvPr/>
            </p:nvGrpSpPr>
            <p:grpSpPr>
              <a:xfrm>
                <a:off x="7553608" y="10819857"/>
                <a:ext cx="1440000" cy="108000"/>
                <a:chOff x="7553608" y="10819857"/>
                <a:chExt cx="1440000" cy="108000"/>
              </a:xfrm>
            </p:grpSpPr>
            <p:sp>
              <p:nvSpPr>
                <p:cNvPr id="6091" name="FTU - coricobrachialis">
                  <a:extLst>
                    <a:ext uri="{FF2B5EF4-FFF2-40B4-BE49-F238E27FC236}">
                      <a16:creationId xmlns:a16="http://schemas.microsoft.com/office/drawing/2014/main" id="{546921F5-EE24-833E-3BC7-C2E986060A72}"/>
                    </a:ext>
                  </a:extLst>
                </p:cNvPr>
                <p:cNvSpPr txBox="1"/>
                <p:nvPr/>
              </p:nvSpPr>
              <p:spPr>
                <a:xfrm>
                  <a:off x="7553608" y="108198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Coricobrachialis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96" name="dock">
                  <a:extLst>
                    <a:ext uri="{FF2B5EF4-FFF2-40B4-BE49-F238E27FC236}">
                      <a16:creationId xmlns:a16="http://schemas.microsoft.com/office/drawing/2014/main" id="{538A76EB-A4F3-F58C-8444-68C189E0488D}"/>
                    </a:ext>
                  </a:extLst>
                </p:cNvPr>
                <p:cNvGrpSpPr/>
                <p:nvPr/>
              </p:nvGrpSpPr>
              <p:grpSpPr>
                <a:xfrm>
                  <a:off x="8886820" y="10826003"/>
                  <a:ext cx="84788" cy="97442"/>
                  <a:chOff x="8886820" y="10826003"/>
                  <a:chExt cx="84788" cy="97442"/>
                </a:xfrm>
              </p:grpSpPr>
              <p:sp>
                <p:nvSpPr>
                  <p:cNvPr id="6095" name="Text Box 3036">
                    <a:extLst>
                      <a:ext uri="{FF2B5EF4-FFF2-40B4-BE49-F238E27FC236}">
                        <a16:creationId xmlns:a16="http://schemas.microsoft.com/office/drawing/2014/main" id="{44E6291B-E9B5-5EF3-7D9C-685DC3FB61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2600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6" name="Text Box 3036">
                    <a:extLst>
                      <a:ext uri="{FF2B5EF4-FFF2-40B4-BE49-F238E27FC236}">
                        <a16:creationId xmlns:a16="http://schemas.microsoft.com/office/drawing/2014/main" id="{BE403654-EAB5-D2AF-B6CD-3C3889A4C3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8744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4" name="Text Box 3036">
                    <a:extLst>
                      <a:ext uri="{FF2B5EF4-FFF2-40B4-BE49-F238E27FC236}">
                        <a16:creationId xmlns:a16="http://schemas.microsoft.com/office/drawing/2014/main" id="{E27839DB-0AAD-52A6-1126-B735103FE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08" y="1085672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9" name="FTU - brachialis">
                <a:extLst>
                  <a:ext uri="{FF2B5EF4-FFF2-40B4-BE49-F238E27FC236}">
                    <a16:creationId xmlns:a16="http://schemas.microsoft.com/office/drawing/2014/main" id="{8E877A62-9675-F18E-9A4A-0A9536533327}"/>
                  </a:ext>
                </a:extLst>
              </p:cNvPr>
              <p:cNvGrpSpPr/>
              <p:nvPr/>
            </p:nvGrpSpPr>
            <p:grpSpPr>
              <a:xfrm>
                <a:off x="7555742" y="10944090"/>
                <a:ext cx="1440000" cy="108209"/>
                <a:chOff x="7555742" y="10944090"/>
                <a:chExt cx="1440000" cy="108209"/>
              </a:xfrm>
            </p:grpSpPr>
            <p:sp>
              <p:nvSpPr>
                <p:cNvPr id="6097" name="FTU - brachialis">
                  <a:extLst>
                    <a:ext uri="{FF2B5EF4-FFF2-40B4-BE49-F238E27FC236}">
                      <a16:creationId xmlns:a16="http://schemas.microsoft.com/office/drawing/2014/main" id="{A6D07943-B2E3-9EE9-E38F-C460BBBB2759}"/>
                    </a:ext>
                  </a:extLst>
                </p:cNvPr>
                <p:cNvSpPr txBox="1"/>
                <p:nvPr/>
              </p:nvSpPr>
              <p:spPr>
                <a:xfrm>
                  <a:off x="7555742" y="1094409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Brachialis</a:t>
                  </a:r>
                </a:p>
              </p:txBody>
            </p:sp>
            <p:grpSp>
              <p:nvGrpSpPr>
                <p:cNvPr id="6698" name="dock">
                  <a:extLst>
                    <a:ext uri="{FF2B5EF4-FFF2-40B4-BE49-F238E27FC236}">
                      <a16:creationId xmlns:a16="http://schemas.microsoft.com/office/drawing/2014/main" id="{36FAC36B-085A-924C-F6C2-3236024AF496}"/>
                    </a:ext>
                  </a:extLst>
                </p:cNvPr>
                <p:cNvGrpSpPr/>
                <p:nvPr/>
              </p:nvGrpSpPr>
              <p:grpSpPr>
                <a:xfrm>
                  <a:off x="8884265" y="10954857"/>
                  <a:ext cx="84788" cy="97442"/>
                  <a:chOff x="8884265" y="10954857"/>
                  <a:chExt cx="84788" cy="97442"/>
                </a:xfrm>
              </p:grpSpPr>
              <p:sp>
                <p:nvSpPr>
                  <p:cNvPr id="6101" name="Text Box 3036">
                    <a:extLst>
                      <a:ext uri="{FF2B5EF4-FFF2-40B4-BE49-F238E27FC236}">
                        <a16:creationId xmlns:a16="http://schemas.microsoft.com/office/drawing/2014/main" id="{57D91CB7-76F6-0105-8D86-940FD9A0D6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09548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2" name="Text Box 3036">
                    <a:extLst>
                      <a:ext uri="{FF2B5EF4-FFF2-40B4-BE49-F238E27FC236}">
                        <a16:creationId xmlns:a16="http://schemas.microsoft.com/office/drawing/2014/main" id="{6202AD6B-E630-2A1D-9947-1978F111D1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1016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0" name="Text Box 3036">
                    <a:extLst>
                      <a:ext uri="{FF2B5EF4-FFF2-40B4-BE49-F238E27FC236}">
                        <a16:creationId xmlns:a16="http://schemas.microsoft.com/office/drawing/2014/main" id="{63BCEB58-0C9F-17C7-1B4E-1F0FC33D6E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053" y="109855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1" name="FTU - flexor pollicis longus">
                <a:extLst>
                  <a:ext uri="{FF2B5EF4-FFF2-40B4-BE49-F238E27FC236}">
                    <a16:creationId xmlns:a16="http://schemas.microsoft.com/office/drawing/2014/main" id="{409B08B5-A799-9096-B1F6-B3BA327C2AE9}"/>
                  </a:ext>
                </a:extLst>
              </p:cNvPr>
              <p:cNvGrpSpPr/>
              <p:nvPr/>
            </p:nvGrpSpPr>
            <p:grpSpPr>
              <a:xfrm>
                <a:off x="7553365" y="11146052"/>
                <a:ext cx="1440000" cy="108000"/>
                <a:chOff x="7553365" y="11146052"/>
                <a:chExt cx="1440000" cy="108000"/>
              </a:xfrm>
            </p:grpSpPr>
            <p:sp>
              <p:nvSpPr>
                <p:cNvPr id="6485" name="FTU - flexor pollicis longus">
                  <a:extLst>
                    <a:ext uri="{FF2B5EF4-FFF2-40B4-BE49-F238E27FC236}">
                      <a16:creationId xmlns:a16="http://schemas.microsoft.com/office/drawing/2014/main" id="{57A7EBE0-0B32-960D-D99E-BD901BDC4804}"/>
                    </a:ext>
                  </a:extLst>
                </p:cNvPr>
                <p:cNvSpPr txBox="1"/>
                <p:nvPr/>
              </p:nvSpPr>
              <p:spPr>
                <a:xfrm>
                  <a:off x="7553365" y="111460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grpSp>
              <p:nvGrpSpPr>
                <p:cNvPr id="6700" name="dock">
                  <a:extLst>
                    <a:ext uri="{FF2B5EF4-FFF2-40B4-BE49-F238E27FC236}">
                      <a16:creationId xmlns:a16="http://schemas.microsoft.com/office/drawing/2014/main" id="{AB34EF19-D4EE-5B84-5B59-9E9FA396F400}"/>
                    </a:ext>
                  </a:extLst>
                </p:cNvPr>
                <p:cNvGrpSpPr/>
                <p:nvPr/>
              </p:nvGrpSpPr>
              <p:grpSpPr>
                <a:xfrm>
                  <a:off x="8886577" y="11151654"/>
                  <a:ext cx="84788" cy="97442"/>
                  <a:chOff x="8886577" y="11151654"/>
                  <a:chExt cx="84788" cy="97442"/>
                </a:xfrm>
              </p:grpSpPr>
              <p:sp>
                <p:nvSpPr>
                  <p:cNvPr id="6489" name="Text Box 3036">
                    <a:extLst>
                      <a:ext uri="{FF2B5EF4-FFF2-40B4-BE49-F238E27FC236}">
                        <a16:creationId xmlns:a16="http://schemas.microsoft.com/office/drawing/2014/main" id="{32C90174-9F7D-FD30-8FEE-4A3BAA9D0D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1516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0" name="Text Box 3036">
                    <a:extLst>
                      <a:ext uri="{FF2B5EF4-FFF2-40B4-BE49-F238E27FC236}">
                        <a16:creationId xmlns:a16="http://schemas.microsoft.com/office/drawing/2014/main" id="{61BD0102-FEC3-CE94-D9BD-1947728A2E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2130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8" name="Text Box 3036">
                    <a:extLst>
                      <a:ext uri="{FF2B5EF4-FFF2-40B4-BE49-F238E27FC236}">
                        <a16:creationId xmlns:a16="http://schemas.microsoft.com/office/drawing/2014/main" id="{2580D34D-FF46-B0C8-8AB3-6FC330205E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65" y="111823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3" name="FTU - pronator quadratus">
                <a:extLst>
                  <a:ext uri="{FF2B5EF4-FFF2-40B4-BE49-F238E27FC236}">
                    <a16:creationId xmlns:a16="http://schemas.microsoft.com/office/drawing/2014/main" id="{94F1B53B-D194-CEC5-4ECD-3CDB7396BF5F}"/>
                  </a:ext>
                </a:extLst>
              </p:cNvPr>
              <p:cNvGrpSpPr/>
              <p:nvPr/>
            </p:nvGrpSpPr>
            <p:grpSpPr>
              <a:xfrm>
                <a:off x="7552151" y="11268306"/>
                <a:ext cx="1440000" cy="108000"/>
                <a:chOff x="7552151" y="11268306"/>
                <a:chExt cx="1440000" cy="108000"/>
              </a:xfrm>
            </p:grpSpPr>
            <p:sp>
              <p:nvSpPr>
                <p:cNvPr id="6121" name="FTU - pronator quadratus">
                  <a:extLst>
                    <a:ext uri="{FF2B5EF4-FFF2-40B4-BE49-F238E27FC236}">
                      <a16:creationId xmlns:a16="http://schemas.microsoft.com/office/drawing/2014/main" id="{5C8ED2B6-886C-BF16-A8B7-9B7A66584F03}"/>
                    </a:ext>
                  </a:extLst>
                </p:cNvPr>
                <p:cNvSpPr txBox="1"/>
                <p:nvPr/>
              </p:nvSpPr>
              <p:spPr>
                <a:xfrm>
                  <a:off x="7552151" y="1126830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grpSp>
              <p:nvGrpSpPr>
                <p:cNvPr id="6702" name="dock">
                  <a:extLst>
                    <a:ext uri="{FF2B5EF4-FFF2-40B4-BE49-F238E27FC236}">
                      <a16:creationId xmlns:a16="http://schemas.microsoft.com/office/drawing/2014/main" id="{E047D59E-E751-0763-9A64-8E2E19D83F4D}"/>
                    </a:ext>
                  </a:extLst>
                </p:cNvPr>
                <p:cNvGrpSpPr/>
                <p:nvPr/>
              </p:nvGrpSpPr>
              <p:grpSpPr>
                <a:xfrm>
                  <a:off x="8885363" y="11274044"/>
                  <a:ext cx="84788" cy="97442"/>
                  <a:chOff x="8885363" y="11274044"/>
                  <a:chExt cx="84788" cy="97442"/>
                </a:xfrm>
              </p:grpSpPr>
              <p:sp>
                <p:nvSpPr>
                  <p:cNvPr id="6125" name="Text Box 3036">
                    <a:extLst>
                      <a:ext uri="{FF2B5EF4-FFF2-40B4-BE49-F238E27FC236}">
                        <a16:creationId xmlns:a16="http://schemas.microsoft.com/office/drawing/2014/main" id="{B2C9D98F-5C4C-3E99-CDBD-60B326AB3D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2740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6" name="Text Box 3036">
                    <a:extLst>
                      <a:ext uri="{FF2B5EF4-FFF2-40B4-BE49-F238E27FC236}">
                        <a16:creationId xmlns:a16="http://schemas.microsoft.com/office/drawing/2014/main" id="{F6B2F8FE-2DAC-7504-B04D-37AEB8AF7F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3354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4" name="Text Box 3036">
                    <a:extLst>
                      <a:ext uri="{FF2B5EF4-FFF2-40B4-BE49-F238E27FC236}">
                        <a16:creationId xmlns:a16="http://schemas.microsoft.com/office/drawing/2014/main" id="{C86B6B70-700B-4A22-3ED6-3766DC9FFB1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1" y="113047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5" name="FTU - extensor carpi ulnaris">
                <a:extLst>
                  <a:ext uri="{FF2B5EF4-FFF2-40B4-BE49-F238E27FC236}">
                    <a16:creationId xmlns:a16="http://schemas.microsoft.com/office/drawing/2014/main" id="{4F0BDF13-A950-96B0-40E4-0D1266C470CA}"/>
                  </a:ext>
                </a:extLst>
              </p:cNvPr>
              <p:cNvGrpSpPr/>
              <p:nvPr/>
            </p:nvGrpSpPr>
            <p:grpSpPr>
              <a:xfrm>
                <a:off x="7553349" y="11390314"/>
                <a:ext cx="1440000" cy="108000"/>
                <a:chOff x="7553349" y="11390314"/>
                <a:chExt cx="1440000" cy="108000"/>
              </a:xfrm>
            </p:grpSpPr>
            <p:sp>
              <p:nvSpPr>
                <p:cNvPr id="6175" name="FTU - extensor carpi ulnaris">
                  <a:extLst>
                    <a:ext uri="{FF2B5EF4-FFF2-40B4-BE49-F238E27FC236}">
                      <a16:creationId xmlns:a16="http://schemas.microsoft.com/office/drawing/2014/main" id="{1086F43B-AE08-44A7-8EEB-B052150C6F9D}"/>
                    </a:ext>
                  </a:extLst>
                </p:cNvPr>
                <p:cNvSpPr txBox="1"/>
                <p:nvPr/>
              </p:nvSpPr>
              <p:spPr>
                <a:xfrm>
                  <a:off x="7553349" y="113903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4" name="dock">
                  <a:extLst>
                    <a:ext uri="{FF2B5EF4-FFF2-40B4-BE49-F238E27FC236}">
                      <a16:creationId xmlns:a16="http://schemas.microsoft.com/office/drawing/2014/main" id="{45BFDAE2-1922-EAE5-D8FE-A75CA184FB1B}"/>
                    </a:ext>
                  </a:extLst>
                </p:cNvPr>
                <p:cNvGrpSpPr/>
                <p:nvPr/>
              </p:nvGrpSpPr>
              <p:grpSpPr>
                <a:xfrm>
                  <a:off x="8886561" y="11395916"/>
                  <a:ext cx="84788" cy="97442"/>
                  <a:chOff x="8886561" y="11395916"/>
                  <a:chExt cx="84788" cy="97442"/>
                </a:xfrm>
              </p:grpSpPr>
              <p:sp>
                <p:nvSpPr>
                  <p:cNvPr id="6179" name="Text Box 3036">
                    <a:extLst>
                      <a:ext uri="{FF2B5EF4-FFF2-40B4-BE49-F238E27FC236}">
                        <a16:creationId xmlns:a16="http://schemas.microsoft.com/office/drawing/2014/main" id="{3D1E0DA4-C9C3-43D4-6E73-205520385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39591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0" name="Text Box 3036">
                    <a:extLst>
                      <a:ext uri="{FF2B5EF4-FFF2-40B4-BE49-F238E27FC236}">
                        <a16:creationId xmlns:a16="http://schemas.microsoft.com/office/drawing/2014/main" id="{B4EBFD2C-9C1E-D612-54CE-9CE74750C9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45735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8" name="Text Box 3036">
                    <a:extLst>
                      <a:ext uri="{FF2B5EF4-FFF2-40B4-BE49-F238E27FC236}">
                        <a16:creationId xmlns:a16="http://schemas.microsoft.com/office/drawing/2014/main" id="{CC318FF9-B6B8-054A-CAFA-2C2F14E7BF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49" y="1142663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7" name="FTU - extensor digitorum">
                <a:extLst>
                  <a:ext uri="{FF2B5EF4-FFF2-40B4-BE49-F238E27FC236}">
                    <a16:creationId xmlns:a16="http://schemas.microsoft.com/office/drawing/2014/main" id="{D4422C87-AFE2-D55E-CB83-C27450412512}"/>
                  </a:ext>
                </a:extLst>
              </p:cNvPr>
              <p:cNvGrpSpPr/>
              <p:nvPr/>
            </p:nvGrpSpPr>
            <p:grpSpPr>
              <a:xfrm>
                <a:off x="7553762" y="11512579"/>
                <a:ext cx="1440000" cy="108000"/>
                <a:chOff x="7553762" y="11512579"/>
                <a:chExt cx="1440000" cy="108000"/>
              </a:xfrm>
            </p:grpSpPr>
            <p:sp>
              <p:nvSpPr>
                <p:cNvPr id="6133" name="FTU - extensor digitorum">
                  <a:extLst>
                    <a:ext uri="{FF2B5EF4-FFF2-40B4-BE49-F238E27FC236}">
                      <a16:creationId xmlns:a16="http://schemas.microsoft.com/office/drawing/2014/main" id="{2CF74D9C-41C2-C049-63FE-F69CB56BD2AC}"/>
                    </a:ext>
                  </a:extLst>
                </p:cNvPr>
                <p:cNvSpPr txBox="1"/>
                <p:nvPr/>
              </p:nvSpPr>
              <p:spPr>
                <a:xfrm>
                  <a:off x="7553762" y="115125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grpSp>
              <p:nvGrpSpPr>
                <p:cNvPr id="6706" name="dock">
                  <a:extLst>
                    <a:ext uri="{FF2B5EF4-FFF2-40B4-BE49-F238E27FC236}">
                      <a16:creationId xmlns:a16="http://schemas.microsoft.com/office/drawing/2014/main" id="{B62A40EF-578A-755C-C945-4CB9C3897A01}"/>
                    </a:ext>
                  </a:extLst>
                </p:cNvPr>
                <p:cNvGrpSpPr/>
                <p:nvPr/>
              </p:nvGrpSpPr>
              <p:grpSpPr>
                <a:xfrm>
                  <a:off x="8886974" y="11518181"/>
                  <a:ext cx="84788" cy="97442"/>
                  <a:chOff x="8886974" y="11518181"/>
                  <a:chExt cx="84788" cy="97442"/>
                </a:xfrm>
              </p:grpSpPr>
              <p:sp>
                <p:nvSpPr>
                  <p:cNvPr id="6137" name="Text Box 3036">
                    <a:extLst>
                      <a:ext uri="{FF2B5EF4-FFF2-40B4-BE49-F238E27FC236}">
                        <a16:creationId xmlns:a16="http://schemas.microsoft.com/office/drawing/2014/main" id="{F0C53A29-4B2C-71AE-3E73-A5F06CAD3A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18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8" name="Text Box 3036">
                    <a:extLst>
                      <a:ext uri="{FF2B5EF4-FFF2-40B4-BE49-F238E27FC236}">
                        <a16:creationId xmlns:a16="http://schemas.microsoft.com/office/drawing/2014/main" id="{D15A622F-60DB-6AAB-13FE-7943F80D3E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79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6" name="Text Box 3036">
                    <a:extLst>
                      <a:ext uri="{FF2B5EF4-FFF2-40B4-BE49-F238E27FC236}">
                        <a16:creationId xmlns:a16="http://schemas.microsoft.com/office/drawing/2014/main" id="{24EEEFB4-1B7C-E574-DCEA-410A9544D5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62" y="11548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9" name="FTU - extensor digiti minimi">
                <a:extLst>
                  <a:ext uri="{FF2B5EF4-FFF2-40B4-BE49-F238E27FC236}">
                    <a16:creationId xmlns:a16="http://schemas.microsoft.com/office/drawing/2014/main" id="{B0FDDC54-CF45-8EC7-F817-914C6834142E}"/>
                  </a:ext>
                </a:extLst>
              </p:cNvPr>
              <p:cNvGrpSpPr/>
              <p:nvPr/>
            </p:nvGrpSpPr>
            <p:grpSpPr>
              <a:xfrm>
                <a:off x="7552202" y="11634278"/>
                <a:ext cx="1440000" cy="108000"/>
                <a:chOff x="7552202" y="11634278"/>
                <a:chExt cx="1440000" cy="108000"/>
              </a:xfrm>
            </p:grpSpPr>
            <p:sp>
              <p:nvSpPr>
                <p:cNvPr id="6491" name="FTU - extensor digiti minimi">
                  <a:extLst>
                    <a:ext uri="{FF2B5EF4-FFF2-40B4-BE49-F238E27FC236}">
                      <a16:creationId xmlns:a16="http://schemas.microsoft.com/office/drawing/2014/main" id="{8428E119-4C23-EC23-21F9-AB7516F4A712}"/>
                    </a:ext>
                  </a:extLst>
                </p:cNvPr>
                <p:cNvSpPr txBox="1"/>
                <p:nvPr/>
              </p:nvSpPr>
              <p:spPr>
                <a:xfrm>
                  <a:off x="7552202" y="116342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8" name="dock">
                  <a:extLst>
                    <a:ext uri="{FF2B5EF4-FFF2-40B4-BE49-F238E27FC236}">
                      <a16:creationId xmlns:a16="http://schemas.microsoft.com/office/drawing/2014/main" id="{A1C28363-AE22-7B7B-16E4-EAE2A1F1D8F1}"/>
                    </a:ext>
                  </a:extLst>
                </p:cNvPr>
                <p:cNvGrpSpPr/>
                <p:nvPr/>
              </p:nvGrpSpPr>
              <p:grpSpPr>
                <a:xfrm>
                  <a:off x="8885414" y="11639880"/>
                  <a:ext cx="84788" cy="97442"/>
                  <a:chOff x="8885414" y="11639880"/>
                  <a:chExt cx="84788" cy="97442"/>
                </a:xfrm>
              </p:grpSpPr>
              <p:sp>
                <p:nvSpPr>
                  <p:cNvPr id="6495" name="Text Box 3036">
                    <a:extLst>
                      <a:ext uri="{FF2B5EF4-FFF2-40B4-BE49-F238E27FC236}">
                        <a16:creationId xmlns:a16="http://schemas.microsoft.com/office/drawing/2014/main" id="{E64B688E-DFC8-3512-2CD8-E24898C0D7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63988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6" name="Text Box 3036">
                    <a:extLst>
                      <a:ext uri="{FF2B5EF4-FFF2-40B4-BE49-F238E27FC236}">
                        <a16:creationId xmlns:a16="http://schemas.microsoft.com/office/drawing/2014/main" id="{24614EF4-92EE-D721-19EB-D5712602E0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70132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4" name="Text Box 3036">
                    <a:extLst>
                      <a:ext uri="{FF2B5EF4-FFF2-40B4-BE49-F238E27FC236}">
                        <a16:creationId xmlns:a16="http://schemas.microsoft.com/office/drawing/2014/main" id="{64E7FD0E-F310-7941-DD36-7DA8A91203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2" y="11670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1" name="FTU - extensor indicis">
                <a:extLst>
                  <a:ext uri="{FF2B5EF4-FFF2-40B4-BE49-F238E27FC236}">
                    <a16:creationId xmlns:a16="http://schemas.microsoft.com/office/drawing/2014/main" id="{2B3980B9-326A-FE1F-550E-1F7ACEA3B8A6}"/>
                  </a:ext>
                </a:extLst>
              </p:cNvPr>
              <p:cNvGrpSpPr/>
              <p:nvPr/>
            </p:nvGrpSpPr>
            <p:grpSpPr>
              <a:xfrm>
                <a:off x="7552208" y="11752013"/>
                <a:ext cx="1440000" cy="108000"/>
                <a:chOff x="7552208" y="11752013"/>
                <a:chExt cx="1440000" cy="108000"/>
              </a:xfrm>
            </p:grpSpPr>
            <p:sp>
              <p:nvSpPr>
                <p:cNvPr id="6497" name="FTU - extensor indicis">
                  <a:extLst>
                    <a:ext uri="{FF2B5EF4-FFF2-40B4-BE49-F238E27FC236}">
                      <a16:creationId xmlns:a16="http://schemas.microsoft.com/office/drawing/2014/main" id="{E4F853DD-8BF8-3065-8F76-772420978EDC}"/>
                    </a:ext>
                  </a:extLst>
                </p:cNvPr>
                <p:cNvSpPr txBox="1"/>
                <p:nvPr/>
              </p:nvSpPr>
              <p:spPr>
                <a:xfrm>
                  <a:off x="7552208" y="117520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grpSp>
              <p:nvGrpSpPr>
                <p:cNvPr id="6710" name="dock">
                  <a:extLst>
                    <a:ext uri="{FF2B5EF4-FFF2-40B4-BE49-F238E27FC236}">
                      <a16:creationId xmlns:a16="http://schemas.microsoft.com/office/drawing/2014/main" id="{2DE2895F-1F34-ABFA-34BC-34468D079BEF}"/>
                    </a:ext>
                  </a:extLst>
                </p:cNvPr>
                <p:cNvGrpSpPr/>
                <p:nvPr/>
              </p:nvGrpSpPr>
              <p:grpSpPr>
                <a:xfrm>
                  <a:off x="8885420" y="11757615"/>
                  <a:ext cx="84788" cy="97442"/>
                  <a:chOff x="8885420" y="11757615"/>
                  <a:chExt cx="84788" cy="97442"/>
                </a:xfrm>
              </p:grpSpPr>
              <p:sp>
                <p:nvSpPr>
                  <p:cNvPr id="6501" name="Text Box 3036">
                    <a:extLst>
                      <a:ext uri="{FF2B5EF4-FFF2-40B4-BE49-F238E27FC236}">
                        <a16:creationId xmlns:a16="http://schemas.microsoft.com/office/drawing/2014/main" id="{C203ABBE-4BB8-AADD-B31B-00421FCC95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7576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2" name="Text Box 3036">
                    <a:extLst>
                      <a:ext uri="{FF2B5EF4-FFF2-40B4-BE49-F238E27FC236}">
                        <a16:creationId xmlns:a16="http://schemas.microsoft.com/office/drawing/2014/main" id="{8C589BA4-32C4-887A-EA4F-51A30981E4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8190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0" name="Text Box 3036">
                    <a:extLst>
                      <a:ext uri="{FF2B5EF4-FFF2-40B4-BE49-F238E27FC236}">
                        <a16:creationId xmlns:a16="http://schemas.microsoft.com/office/drawing/2014/main" id="{F6621E15-FD52-1D3D-A6C0-D83DD2DFE5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8" y="117883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3" name="FTU - extensor pollicis brevis">
                <a:extLst>
                  <a:ext uri="{FF2B5EF4-FFF2-40B4-BE49-F238E27FC236}">
                    <a16:creationId xmlns:a16="http://schemas.microsoft.com/office/drawing/2014/main" id="{CF210463-AED4-D23A-41A1-D998606A07CF}"/>
                  </a:ext>
                </a:extLst>
              </p:cNvPr>
              <p:cNvGrpSpPr/>
              <p:nvPr/>
            </p:nvGrpSpPr>
            <p:grpSpPr>
              <a:xfrm>
                <a:off x="7552530" y="11874522"/>
                <a:ext cx="1440000" cy="108000"/>
                <a:chOff x="7552530" y="11874522"/>
                <a:chExt cx="1440000" cy="108000"/>
              </a:xfrm>
            </p:grpSpPr>
            <p:sp>
              <p:nvSpPr>
                <p:cNvPr id="6193" name="FTU - extensor pollicis brevis">
                  <a:extLst>
                    <a:ext uri="{FF2B5EF4-FFF2-40B4-BE49-F238E27FC236}">
                      <a16:creationId xmlns:a16="http://schemas.microsoft.com/office/drawing/2014/main" id="{430FC78F-6987-3BEA-0501-F777E0B184F6}"/>
                    </a:ext>
                  </a:extLst>
                </p:cNvPr>
                <p:cNvSpPr txBox="1"/>
                <p:nvPr/>
              </p:nvSpPr>
              <p:spPr>
                <a:xfrm>
                  <a:off x="7552530" y="1187452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grpSp>
              <p:nvGrpSpPr>
                <p:cNvPr id="6712" name="dock">
                  <a:extLst>
                    <a:ext uri="{FF2B5EF4-FFF2-40B4-BE49-F238E27FC236}">
                      <a16:creationId xmlns:a16="http://schemas.microsoft.com/office/drawing/2014/main" id="{8E4D85EC-3722-F80B-15C9-97508CAA27FD}"/>
                    </a:ext>
                  </a:extLst>
                </p:cNvPr>
                <p:cNvGrpSpPr/>
                <p:nvPr/>
              </p:nvGrpSpPr>
              <p:grpSpPr>
                <a:xfrm>
                  <a:off x="8885742" y="11880124"/>
                  <a:ext cx="84788" cy="97442"/>
                  <a:chOff x="8885742" y="11880124"/>
                  <a:chExt cx="84788" cy="97442"/>
                </a:xfrm>
              </p:grpSpPr>
              <p:sp>
                <p:nvSpPr>
                  <p:cNvPr id="6197" name="Text Box 3036">
                    <a:extLst>
                      <a:ext uri="{FF2B5EF4-FFF2-40B4-BE49-F238E27FC236}">
                        <a16:creationId xmlns:a16="http://schemas.microsoft.com/office/drawing/2014/main" id="{2941560F-DB94-968B-225E-3A5F5B7207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88012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8" name="Text Box 3036">
                    <a:extLst>
                      <a:ext uri="{FF2B5EF4-FFF2-40B4-BE49-F238E27FC236}">
                        <a16:creationId xmlns:a16="http://schemas.microsoft.com/office/drawing/2014/main" id="{B21F44D3-BE62-3234-6F4E-D71AAE3277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94156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36">
                    <a:extLst>
                      <a:ext uri="{FF2B5EF4-FFF2-40B4-BE49-F238E27FC236}">
                        <a16:creationId xmlns:a16="http://schemas.microsoft.com/office/drawing/2014/main" id="{4DA20C6F-7486-743C-CC9E-4DF74FFFEB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530" y="1191084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5" name="FTU - extensor pollicis longus">
                <a:extLst>
                  <a:ext uri="{FF2B5EF4-FFF2-40B4-BE49-F238E27FC236}">
                    <a16:creationId xmlns:a16="http://schemas.microsoft.com/office/drawing/2014/main" id="{550FA61C-3D0A-209B-53E4-AA58BCCCBBB4}"/>
                  </a:ext>
                </a:extLst>
              </p:cNvPr>
              <p:cNvGrpSpPr/>
              <p:nvPr/>
            </p:nvGrpSpPr>
            <p:grpSpPr>
              <a:xfrm>
                <a:off x="7552086" y="11996069"/>
                <a:ext cx="1440000" cy="108000"/>
                <a:chOff x="7552086" y="11996069"/>
                <a:chExt cx="1440000" cy="108000"/>
              </a:xfrm>
            </p:grpSpPr>
            <p:sp>
              <p:nvSpPr>
                <p:cNvPr id="6503" name="FTU - extensor pollicis longus">
                  <a:extLst>
                    <a:ext uri="{FF2B5EF4-FFF2-40B4-BE49-F238E27FC236}">
                      <a16:creationId xmlns:a16="http://schemas.microsoft.com/office/drawing/2014/main" id="{257B9F67-8B70-2B4F-1161-D732AF377933}"/>
                    </a:ext>
                  </a:extLst>
                </p:cNvPr>
                <p:cNvSpPr txBox="1"/>
                <p:nvPr/>
              </p:nvSpPr>
              <p:spPr>
                <a:xfrm>
                  <a:off x="7552086" y="119960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  <p:grpSp>
              <p:nvGrpSpPr>
                <p:cNvPr id="6714" name="dock">
                  <a:extLst>
                    <a:ext uri="{FF2B5EF4-FFF2-40B4-BE49-F238E27FC236}">
                      <a16:creationId xmlns:a16="http://schemas.microsoft.com/office/drawing/2014/main" id="{1463B827-F2C7-EAB5-D014-3BC0AFB86E0C}"/>
                    </a:ext>
                  </a:extLst>
                </p:cNvPr>
                <p:cNvGrpSpPr/>
                <p:nvPr/>
              </p:nvGrpSpPr>
              <p:grpSpPr>
                <a:xfrm>
                  <a:off x="8885298" y="12001671"/>
                  <a:ext cx="84788" cy="97442"/>
                  <a:chOff x="8885298" y="12001671"/>
                  <a:chExt cx="84788" cy="97442"/>
                </a:xfrm>
              </p:grpSpPr>
              <p:sp>
                <p:nvSpPr>
                  <p:cNvPr id="6507" name="Text Box 3036">
                    <a:extLst>
                      <a:ext uri="{FF2B5EF4-FFF2-40B4-BE49-F238E27FC236}">
                        <a16:creationId xmlns:a16="http://schemas.microsoft.com/office/drawing/2014/main" id="{3AD2727A-4B1B-6FE9-0991-CC95527071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0167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8" name="Text Box 3036">
                    <a:extLst>
                      <a:ext uri="{FF2B5EF4-FFF2-40B4-BE49-F238E27FC236}">
                        <a16:creationId xmlns:a16="http://schemas.microsoft.com/office/drawing/2014/main" id="{5677DD28-CB24-1A89-AA39-4B624A4BE4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6311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6" name="Text Box 3036">
                    <a:extLst>
                      <a:ext uri="{FF2B5EF4-FFF2-40B4-BE49-F238E27FC236}">
                        <a16:creationId xmlns:a16="http://schemas.microsoft.com/office/drawing/2014/main" id="{6AF965BE-43DC-72D5-6D8D-3FEAF88A78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086" y="1203239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7" name="FTU - supinator">
                <a:extLst>
                  <a:ext uri="{FF2B5EF4-FFF2-40B4-BE49-F238E27FC236}">
                    <a16:creationId xmlns:a16="http://schemas.microsoft.com/office/drawing/2014/main" id="{4262F3B7-A0E4-DDF1-9AB6-7AFAD05A9F13}"/>
                  </a:ext>
                </a:extLst>
              </p:cNvPr>
              <p:cNvGrpSpPr/>
              <p:nvPr/>
            </p:nvGrpSpPr>
            <p:grpSpPr>
              <a:xfrm>
                <a:off x="7551988" y="12116277"/>
                <a:ext cx="1440000" cy="108000"/>
                <a:chOff x="7551988" y="12116277"/>
                <a:chExt cx="1440000" cy="108000"/>
              </a:xfrm>
            </p:grpSpPr>
            <p:sp>
              <p:nvSpPr>
                <p:cNvPr id="6127" name="FTU - supinator">
                  <a:extLst>
                    <a:ext uri="{FF2B5EF4-FFF2-40B4-BE49-F238E27FC236}">
                      <a16:creationId xmlns:a16="http://schemas.microsoft.com/office/drawing/2014/main" id="{8609E699-E7EC-0003-8794-D97C253A957A}"/>
                    </a:ext>
                  </a:extLst>
                </p:cNvPr>
                <p:cNvSpPr txBox="1"/>
                <p:nvPr/>
              </p:nvSpPr>
              <p:spPr>
                <a:xfrm>
                  <a:off x="7551988" y="1211627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grpSp>
              <p:nvGrpSpPr>
                <p:cNvPr id="6716" name="dock">
                  <a:extLst>
                    <a:ext uri="{FF2B5EF4-FFF2-40B4-BE49-F238E27FC236}">
                      <a16:creationId xmlns:a16="http://schemas.microsoft.com/office/drawing/2014/main" id="{226485B5-024C-7368-5FBA-C2B561F91345}"/>
                    </a:ext>
                  </a:extLst>
                </p:cNvPr>
                <p:cNvGrpSpPr/>
                <p:nvPr/>
              </p:nvGrpSpPr>
              <p:grpSpPr>
                <a:xfrm>
                  <a:off x="8885200" y="12121947"/>
                  <a:ext cx="84788" cy="97442"/>
                  <a:chOff x="8885200" y="12121947"/>
                  <a:chExt cx="84788" cy="97442"/>
                </a:xfrm>
              </p:grpSpPr>
              <p:sp>
                <p:nvSpPr>
                  <p:cNvPr id="6131" name="Text Box 3036">
                    <a:extLst>
                      <a:ext uri="{FF2B5EF4-FFF2-40B4-BE49-F238E27FC236}">
                        <a16:creationId xmlns:a16="http://schemas.microsoft.com/office/drawing/2014/main" id="{F25B30E5-4959-3B13-D763-62C9310C30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2194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2" name="Text Box 3036">
                    <a:extLst>
                      <a:ext uri="{FF2B5EF4-FFF2-40B4-BE49-F238E27FC236}">
                        <a16:creationId xmlns:a16="http://schemas.microsoft.com/office/drawing/2014/main" id="{5A07ECAE-A289-0516-9430-CB540801D5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8338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0" name="Text Box 3036">
                    <a:extLst>
                      <a:ext uri="{FF2B5EF4-FFF2-40B4-BE49-F238E27FC236}">
                        <a16:creationId xmlns:a16="http://schemas.microsoft.com/office/drawing/2014/main" id="{DADA05E4-F979-C808-7D55-AE0E49498D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988" y="1215266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4" name="FTU - brachioradialis">
                <a:extLst>
                  <a:ext uri="{FF2B5EF4-FFF2-40B4-BE49-F238E27FC236}">
                    <a16:creationId xmlns:a16="http://schemas.microsoft.com/office/drawing/2014/main" id="{21A9DAC5-F978-814E-FDF2-61FC51F513D5}"/>
                  </a:ext>
                </a:extLst>
              </p:cNvPr>
              <p:cNvGrpSpPr/>
              <p:nvPr/>
            </p:nvGrpSpPr>
            <p:grpSpPr>
              <a:xfrm>
                <a:off x="7553673" y="12497045"/>
                <a:ext cx="1440000" cy="108000"/>
                <a:chOff x="7553673" y="12497045"/>
                <a:chExt cx="1440000" cy="108000"/>
              </a:xfrm>
            </p:grpSpPr>
            <p:sp>
              <p:nvSpPr>
                <p:cNvPr id="6157" name="FTU - brachioradialis">
                  <a:extLst>
                    <a:ext uri="{FF2B5EF4-FFF2-40B4-BE49-F238E27FC236}">
                      <a16:creationId xmlns:a16="http://schemas.microsoft.com/office/drawing/2014/main" id="{A20138C3-378E-F3BC-57C3-A0980DE10A77}"/>
                    </a:ext>
                  </a:extLst>
                </p:cNvPr>
                <p:cNvSpPr txBox="1"/>
                <p:nvPr/>
              </p:nvSpPr>
              <p:spPr>
                <a:xfrm>
                  <a:off x="7553673" y="124970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 </a:t>
                  </a:r>
                </a:p>
              </p:txBody>
            </p:sp>
            <p:grpSp>
              <p:nvGrpSpPr>
                <p:cNvPr id="6723" name="dock">
                  <a:extLst>
                    <a:ext uri="{FF2B5EF4-FFF2-40B4-BE49-F238E27FC236}">
                      <a16:creationId xmlns:a16="http://schemas.microsoft.com/office/drawing/2014/main" id="{AAEA229B-B015-3E39-8FFC-C04A20FB31D1}"/>
                    </a:ext>
                  </a:extLst>
                </p:cNvPr>
                <p:cNvGrpSpPr/>
                <p:nvPr/>
              </p:nvGrpSpPr>
              <p:grpSpPr>
                <a:xfrm>
                  <a:off x="8886885" y="12503123"/>
                  <a:ext cx="84788" cy="97442"/>
                  <a:chOff x="8886885" y="12503123"/>
                  <a:chExt cx="84788" cy="97442"/>
                </a:xfrm>
              </p:grpSpPr>
              <p:sp>
                <p:nvSpPr>
                  <p:cNvPr id="6161" name="Text Box 3036">
                    <a:extLst>
                      <a:ext uri="{FF2B5EF4-FFF2-40B4-BE49-F238E27FC236}">
                        <a16:creationId xmlns:a16="http://schemas.microsoft.com/office/drawing/2014/main" id="{EE4F91BC-B214-4098-0D7A-7B12E163DE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0312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2" name="Text Box 3036">
                    <a:extLst>
                      <a:ext uri="{FF2B5EF4-FFF2-40B4-BE49-F238E27FC236}">
                        <a16:creationId xmlns:a16="http://schemas.microsoft.com/office/drawing/2014/main" id="{AE8A07D9-98D0-B62D-86BB-C143B6195A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6456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0" name="Text Box 3036">
                    <a:extLst>
                      <a:ext uri="{FF2B5EF4-FFF2-40B4-BE49-F238E27FC236}">
                        <a16:creationId xmlns:a16="http://schemas.microsoft.com/office/drawing/2014/main" id="{E4285C7F-8E6E-98E6-A222-9A9C4AFB91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73" y="1253384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0" name="FTU - flexor carpi radialis">
                <a:extLst>
                  <a:ext uri="{FF2B5EF4-FFF2-40B4-BE49-F238E27FC236}">
                    <a16:creationId xmlns:a16="http://schemas.microsoft.com/office/drawing/2014/main" id="{97F5CF93-5BE4-7EFA-B1D1-230F3B28B0A2}"/>
                  </a:ext>
                </a:extLst>
              </p:cNvPr>
              <p:cNvGrpSpPr/>
              <p:nvPr/>
            </p:nvGrpSpPr>
            <p:grpSpPr>
              <a:xfrm>
                <a:off x="7552991" y="12616617"/>
                <a:ext cx="1440000" cy="108000"/>
                <a:chOff x="7552991" y="12616617"/>
                <a:chExt cx="1440000" cy="108000"/>
              </a:xfrm>
            </p:grpSpPr>
            <p:sp>
              <p:nvSpPr>
                <p:cNvPr id="6139" name="FTU - flexor carpi radialis">
                  <a:extLst>
                    <a:ext uri="{FF2B5EF4-FFF2-40B4-BE49-F238E27FC236}">
                      <a16:creationId xmlns:a16="http://schemas.microsoft.com/office/drawing/2014/main" id="{6E006C6A-D0F7-B266-BA23-CB0AF125DB5E}"/>
                    </a:ext>
                  </a:extLst>
                </p:cNvPr>
                <p:cNvSpPr txBox="1"/>
                <p:nvPr/>
              </p:nvSpPr>
              <p:spPr>
                <a:xfrm>
                  <a:off x="7552991" y="126166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grpSp>
              <p:nvGrpSpPr>
                <p:cNvPr id="6719" name="dock">
                  <a:extLst>
                    <a:ext uri="{FF2B5EF4-FFF2-40B4-BE49-F238E27FC236}">
                      <a16:creationId xmlns:a16="http://schemas.microsoft.com/office/drawing/2014/main" id="{9B1668E8-313E-CAB7-9B7E-59AF1A2B3C57}"/>
                    </a:ext>
                  </a:extLst>
                </p:cNvPr>
                <p:cNvGrpSpPr/>
                <p:nvPr/>
              </p:nvGrpSpPr>
              <p:grpSpPr>
                <a:xfrm>
                  <a:off x="8886203" y="12621896"/>
                  <a:ext cx="84788" cy="97442"/>
                  <a:chOff x="8886203" y="12621896"/>
                  <a:chExt cx="84788" cy="97442"/>
                </a:xfrm>
              </p:grpSpPr>
              <p:sp>
                <p:nvSpPr>
                  <p:cNvPr id="6143" name="Text Box 3036">
                    <a:extLst>
                      <a:ext uri="{FF2B5EF4-FFF2-40B4-BE49-F238E27FC236}">
                        <a16:creationId xmlns:a16="http://schemas.microsoft.com/office/drawing/2014/main" id="{54BC7BA2-AFAF-B01F-2F11-38F404B72E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218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4" name="Text Box 3036">
                    <a:extLst>
                      <a:ext uri="{FF2B5EF4-FFF2-40B4-BE49-F238E27FC236}">
                        <a16:creationId xmlns:a16="http://schemas.microsoft.com/office/drawing/2014/main" id="{6DEA6D22-4065-FEA1-52AE-620AFC089C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833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2" name="Text Box 3036">
                    <a:extLst>
                      <a:ext uri="{FF2B5EF4-FFF2-40B4-BE49-F238E27FC236}">
                        <a16:creationId xmlns:a16="http://schemas.microsoft.com/office/drawing/2014/main" id="{3F1CA887-ECE6-C510-A799-EA95857296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91" y="126526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2" name="FTU - flexor carpi ulnaris">
                <a:extLst>
                  <a:ext uri="{FF2B5EF4-FFF2-40B4-BE49-F238E27FC236}">
                    <a16:creationId xmlns:a16="http://schemas.microsoft.com/office/drawing/2014/main" id="{9F6E07D1-7854-FF94-1218-6BE21527BF4E}"/>
                  </a:ext>
                </a:extLst>
              </p:cNvPr>
              <p:cNvGrpSpPr/>
              <p:nvPr/>
            </p:nvGrpSpPr>
            <p:grpSpPr>
              <a:xfrm>
                <a:off x="7553427" y="12735800"/>
                <a:ext cx="1440000" cy="108000"/>
                <a:chOff x="7553427" y="12735800"/>
                <a:chExt cx="1440000" cy="108000"/>
              </a:xfrm>
            </p:grpSpPr>
            <p:sp>
              <p:nvSpPr>
                <p:cNvPr id="6181" name="FTU - flexor carpi ulnaris">
                  <a:extLst>
                    <a:ext uri="{FF2B5EF4-FFF2-40B4-BE49-F238E27FC236}">
                      <a16:creationId xmlns:a16="http://schemas.microsoft.com/office/drawing/2014/main" id="{09E91754-791A-B7C8-9588-245D40976C46}"/>
                    </a:ext>
                  </a:extLst>
                </p:cNvPr>
                <p:cNvSpPr txBox="1"/>
                <p:nvPr/>
              </p:nvSpPr>
              <p:spPr>
                <a:xfrm>
                  <a:off x="7553427" y="127358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1" name="dock">
                  <a:extLst>
                    <a:ext uri="{FF2B5EF4-FFF2-40B4-BE49-F238E27FC236}">
                      <a16:creationId xmlns:a16="http://schemas.microsoft.com/office/drawing/2014/main" id="{2356CB81-0214-348C-88A3-C65FAEB8475C}"/>
                    </a:ext>
                  </a:extLst>
                </p:cNvPr>
                <p:cNvGrpSpPr/>
                <p:nvPr/>
              </p:nvGrpSpPr>
              <p:grpSpPr>
                <a:xfrm>
                  <a:off x="8886639" y="12741402"/>
                  <a:ext cx="84788" cy="97442"/>
                  <a:chOff x="8886639" y="12741402"/>
                  <a:chExt cx="84788" cy="97442"/>
                </a:xfrm>
              </p:grpSpPr>
              <p:sp>
                <p:nvSpPr>
                  <p:cNvPr id="6185" name="Text Box 3036">
                    <a:extLst>
                      <a:ext uri="{FF2B5EF4-FFF2-40B4-BE49-F238E27FC236}">
                        <a16:creationId xmlns:a16="http://schemas.microsoft.com/office/drawing/2014/main" id="{DF0EF61E-5045-33D2-633D-FCB267F7FB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74140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6" name="Text Box 3036">
                    <a:extLst>
                      <a:ext uri="{FF2B5EF4-FFF2-40B4-BE49-F238E27FC236}">
                        <a16:creationId xmlns:a16="http://schemas.microsoft.com/office/drawing/2014/main" id="{3839059A-2DF5-6645-24C8-F66C26CD83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80284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36">
                    <a:extLst>
                      <a:ext uri="{FF2B5EF4-FFF2-40B4-BE49-F238E27FC236}">
                        <a16:creationId xmlns:a16="http://schemas.microsoft.com/office/drawing/2014/main" id="{247A6539-7267-FF42-601A-BB55A7334C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427" y="127721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3" name="FTU - flexor digitorum superficialis">
                <a:extLst>
                  <a:ext uri="{FF2B5EF4-FFF2-40B4-BE49-F238E27FC236}">
                    <a16:creationId xmlns:a16="http://schemas.microsoft.com/office/drawing/2014/main" id="{84D69295-C0E4-6F86-509E-5EF26F41B97B}"/>
                  </a:ext>
                </a:extLst>
              </p:cNvPr>
              <p:cNvGrpSpPr/>
              <p:nvPr/>
            </p:nvGrpSpPr>
            <p:grpSpPr>
              <a:xfrm>
                <a:off x="7553519" y="12855094"/>
                <a:ext cx="1440000" cy="108000"/>
                <a:chOff x="7553519" y="12855094"/>
                <a:chExt cx="1440000" cy="108000"/>
              </a:xfrm>
            </p:grpSpPr>
            <p:sp>
              <p:nvSpPr>
                <p:cNvPr id="6115" name="FTU - flexor digitorum superficialis">
                  <a:extLst>
                    <a:ext uri="{FF2B5EF4-FFF2-40B4-BE49-F238E27FC236}">
                      <a16:creationId xmlns:a16="http://schemas.microsoft.com/office/drawing/2014/main" id="{1BBC3EA5-2438-38BE-DBEF-9A6237402809}"/>
                    </a:ext>
                  </a:extLst>
                </p:cNvPr>
                <p:cNvSpPr txBox="1"/>
                <p:nvPr/>
              </p:nvSpPr>
              <p:spPr>
                <a:xfrm>
                  <a:off x="7553519" y="128550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grpSp>
              <p:nvGrpSpPr>
                <p:cNvPr id="6732" name="dock">
                  <a:extLst>
                    <a:ext uri="{FF2B5EF4-FFF2-40B4-BE49-F238E27FC236}">
                      <a16:creationId xmlns:a16="http://schemas.microsoft.com/office/drawing/2014/main" id="{9425656B-8F92-529E-8D34-92EF98C37C1C}"/>
                    </a:ext>
                  </a:extLst>
                </p:cNvPr>
                <p:cNvGrpSpPr/>
                <p:nvPr/>
              </p:nvGrpSpPr>
              <p:grpSpPr>
                <a:xfrm>
                  <a:off x="8883637" y="12862806"/>
                  <a:ext cx="84788" cy="97442"/>
                  <a:chOff x="8883637" y="12862806"/>
                  <a:chExt cx="84788" cy="97442"/>
                </a:xfrm>
              </p:grpSpPr>
              <p:sp>
                <p:nvSpPr>
                  <p:cNvPr id="6730" name="Text Box 3036">
                    <a:extLst>
                      <a:ext uri="{FF2B5EF4-FFF2-40B4-BE49-F238E27FC236}">
                        <a16:creationId xmlns:a16="http://schemas.microsoft.com/office/drawing/2014/main" id="{999A97C7-9A19-A5E4-ED58-E7413F7B1C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86280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31" name="Text Box 3036">
                    <a:extLst>
                      <a:ext uri="{FF2B5EF4-FFF2-40B4-BE49-F238E27FC236}">
                        <a16:creationId xmlns:a16="http://schemas.microsoft.com/office/drawing/2014/main" id="{590CA9E8-45A0-08FF-7E67-3D583241C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92424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29" name="Text Box 3036">
                    <a:extLst>
                      <a:ext uri="{FF2B5EF4-FFF2-40B4-BE49-F238E27FC236}">
                        <a16:creationId xmlns:a16="http://schemas.microsoft.com/office/drawing/2014/main" id="{A29BA6A2-DEB9-BC24-836B-713A2EFCE23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425" y="1289352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5" name="FTU - palmaris longus">
                <a:extLst>
                  <a:ext uri="{FF2B5EF4-FFF2-40B4-BE49-F238E27FC236}">
                    <a16:creationId xmlns:a16="http://schemas.microsoft.com/office/drawing/2014/main" id="{2B71FE58-E59A-08A7-A9C9-BFBE1E59BC88}"/>
                  </a:ext>
                </a:extLst>
              </p:cNvPr>
              <p:cNvGrpSpPr/>
              <p:nvPr/>
            </p:nvGrpSpPr>
            <p:grpSpPr>
              <a:xfrm>
                <a:off x="7548595" y="12976525"/>
                <a:ext cx="1440000" cy="108000"/>
                <a:chOff x="7548595" y="12976525"/>
                <a:chExt cx="1440000" cy="108000"/>
              </a:xfrm>
            </p:grpSpPr>
            <p:sp>
              <p:nvSpPr>
                <p:cNvPr id="6145" name="FTU - palmaris longus">
                  <a:extLst>
                    <a:ext uri="{FF2B5EF4-FFF2-40B4-BE49-F238E27FC236}">
                      <a16:creationId xmlns:a16="http://schemas.microsoft.com/office/drawing/2014/main" id="{2077D926-BBB9-9231-F0A5-DFB61C2E2E61}"/>
                    </a:ext>
                  </a:extLst>
                </p:cNvPr>
                <p:cNvSpPr txBox="1"/>
                <p:nvPr/>
              </p:nvSpPr>
              <p:spPr>
                <a:xfrm>
                  <a:off x="7548595" y="1297652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grpSp>
              <p:nvGrpSpPr>
                <p:cNvPr id="6734" name="dock">
                  <a:extLst>
                    <a:ext uri="{FF2B5EF4-FFF2-40B4-BE49-F238E27FC236}">
                      <a16:creationId xmlns:a16="http://schemas.microsoft.com/office/drawing/2014/main" id="{F1B0CEE1-B193-6E7F-D88C-B5A38E6A54A7}"/>
                    </a:ext>
                  </a:extLst>
                </p:cNvPr>
                <p:cNvGrpSpPr/>
                <p:nvPr/>
              </p:nvGrpSpPr>
              <p:grpSpPr>
                <a:xfrm>
                  <a:off x="8881807" y="12981933"/>
                  <a:ext cx="84788" cy="97442"/>
                  <a:chOff x="8881807" y="12981933"/>
                  <a:chExt cx="84788" cy="97442"/>
                </a:xfrm>
              </p:grpSpPr>
              <p:sp>
                <p:nvSpPr>
                  <p:cNvPr id="6149" name="Text Box 3036">
                    <a:extLst>
                      <a:ext uri="{FF2B5EF4-FFF2-40B4-BE49-F238E27FC236}">
                        <a16:creationId xmlns:a16="http://schemas.microsoft.com/office/drawing/2014/main" id="{23A5743E-DD65-CE81-CC27-B359A0087D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29819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0" name="Text Box 3036">
                    <a:extLst>
                      <a:ext uri="{FF2B5EF4-FFF2-40B4-BE49-F238E27FC236}">
                        <a16:creationId xmlns:a16="http://schemas.microsoft.com/office/drawing/2014/main" id="{0E2469FE-016B-A6A5-41B6-C8F129C58D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30433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8" name="Text Box 3036">
                    <a:extLst>
                      <a:ext uri="{FF2B5EF4-FFF2-40B4-BE49-F238E27FC236}">
                        <a16:creationId xmlns:a16="http://schemas.microsoft.com/office/drawing/2014/main" id="{D5DB16C3-70AC-5AD0-C858-CB5A23B3BC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95" y="130126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7" name="FTU - pronator teres">
                <a:extLst>
                  <a:ext uri="{FF2B5EF4-FFF2-40B4-BE49-F238E27FC236}">
                    <a16:creationId xmlns:a16="http://schemas.microsoft.com/office/drawing/2014/main" id="{3F5732C2-6DF2-0FBF-0BED-DB301D83A436}"/>
                  </a:ext>
                </a:extLst>
              </p:cNvPr>
              <p:cNvGrpSpPr/>
              <p:nvPr/>
            </p:nvGrpSpPr>
            <p:grpSpPr>
              <a:xfrm>
                <a:off x="7553519" y="13097273"/>
                <a:ext cx="1440000" cy="108000"/>
                <a:chOff x="7553519" y="13097273"/>
                <a:chExt cx="1440000" cy="108000"/>
              </a:xfrm>
            </p:grpSpPr>
            <p:sp>
              <p:nvSpPr>
                <p:cNvPr id="6151" name="FTU - pronator teres">
                  <a:extLst>
                    <a:ext uri="{FF2B5EF4-FFF2-40B4-BE49-F238E27FC236}">
                      <a16:creationId xmlns:a16="http://schemas.microsoft.com/office/drawing/2014/main" id="{00D7C72C-C473-361A-7660-EA53DFA14FF2}"/>
                    </a:ext>
                  </a:extLst>
                </p:cNvPr>
                <p:cNvSpPr txBox="1"/>
                <p:nvPr/>
              </p:nvSpPr>
              <p:spPr>
                <a:xfrm>
                  <a:off x="7553519" y="13097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grpSp>
              <p:nvGrpSpPr>
                <p:cNvPr id="6736" name="dock">
                  <a:extLst>
                    <a:ext uri="{FF2B5EF4-FFF2-40B4-BE49-F238E27FC236}">
                      <a16:creationId xmlns:a16="http://schemas.microsoft.com/office/drawing/2014/main" id="{0E2B9431-940B-23B0-09E1-0D499A4D4047}"/>
                    </a:ext>
                  </a:extLst>
                </p:cNvPr>
                <p:cNvGrpSpPr/>
                <p:nvPr/>
              </p:nvGrpSpPr>
              <p:grpSpPr>
                <a:xfrm>
                  <a:off x="8886731" y="13103283"/>
                  <a:ext cx="84788" cy="97442"/>
                  <a:chOff x="8886731" y="13103283"/>
                  <a:chExt cx="84788" cy="97442"/>
                </a:xfrm>
              </p:grpSpPr>
              <p:sp>
                <p:nvSpPr>
                  <p:cNvPr id="6155" name="Text Box 3036">
                    <a:extLst>
                      <a:ext uri="{FF2B5EF4-FFF2-40B4-BE49-F238E27FC236}">
                        <a16:creationId xmlns:a16="http://schemas.microsoft.com/office/drawing/2014/main" id="{C7DDEFE2-C7FD-7A06-C3D4-728E078D0B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0328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6" name="Text Box 3036">
                    <a:extLst>
                      <a:ext uri="{FF2B5EF4-FFF2-40B4-BE49-F238E27FC236}">
                        <a16:creationId xmlns:a16="http://schemas.microsoft.com/office/drawing/2014/main" id="{7E2FFB62-F60F-791A-C51F-18694E22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6472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4" name="Text Box 3036">
                    <a:extLst>
                      <a:ext uri="{FF2B5EF4-FFF2-40B4-BE49-F238E27FC236}">
                        <a16:creationId xmlns:a16="http://schemas.microsoft.com/office/drawing/2014/main" id="{D7A870A4-4557-9B47-4B26-20264CDB1E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19" y="1313400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9" name="FTU - flexor digitorum profundus">
                <a:extLst>
                  <a:ext uri="{FF2B5EF4-FFF2-40B4-BE49-F238E27FC236}">
                    <a16:creationId xmlns:a16="http://schemas.microsoft.com/office/drawing/2014/main" id="{C8244A7F-B3EC-8A7D-DD50-956804361865}"/>
                  </a:ext>
                </a:extLst>
              </p:cNvPr>
              <p:cNvGrpSpPr/>
              <p:nvPr/>
            </p:nvGrpSpPr>
            <p:grpSpPr>
              <a:xfrm>
                <a:off x="7552378" y="13219627"/>
                <a:ext cx="1440000" cy="108000"/>
                <a:chOff x="7552378" y="13219627"/>
                <a:chExt cx="1440000" cy="108000"/>
              </a:xfrm>
            </p:grpSpPr>
            <p:sp>
              <p:nvSpPr>
                <p:cNvPr id="6479" name="FTU - flexor digitorum profundus">
                  <a:extLst>
                    <a:ext uri="{FF2B5EF4-FFF2-40B4-BE49-F238E27FC236}">
                      <a16:creationId xmlns:a16="http://schemas.microsoft.com/office/drawing/2014/main" id="{2A298836-2EAA-230B-8B8D-DC1D5903F829}"/>
                    </a:ext>
                  </a:extLst>
                </p:cNvPr>
                <p:cNvSpPr txBox="1"/>
                <p:nvPr/>
              </p:nvSpPr>
              <p:spPr>
                <a:xfrm>
                  <a:off x="7552378" y="132196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38" name="dock">
                  <a:extLst>
                    <a:ext uri="{FF2B5EF4-FFF2-40B4-BE49-F238E27FC236}">
                      <a16:creationId xmlns:a16="http://schemas.microsoft.com/office/drawing/2014/main" id="{0DCEBEAA-02C0-855F-6DAD-9A6525FA9148}"/>
                    </a:ext>
                  </a:extLst>
                </p:cNvPr>
                <p:cNvGrpSpPr/>
                <p:nvPr/>
              </p:nvGrpSpPr>
              <p:grpSpPr>
                <a:xfrm>
                  <a:off x="8885590" y="13225501"/>
                  <a:ext cx="84788" cy="97442"/>
                  <a:chOff x="8885590" y="13225501"/>
                  <a:chExt cx="84788" cy="97442"/>
                </a:xfrm>
              </p:grpSpPr>
              <p:sp>
                <p:nvSpPr>
                  <p:cNvPr id="6483" name="Text Box 3036">
                    <a:extLst>
                      <a:ext uri="{FF2B5EF4-FFF2-40B4-BE49-F238E27FC236}">
                        <a16:creationId xmlns:a16="http://schemas.microsoft.com/office/drawing/2014/main" id="{18B3706C-0112-375C-7EAB-CBAB8C8340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255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4" name="Text Box 3036">
                    <a:extLst>
                      <a:ext uri="{FF2B5EF4-FFF2-40B4-BE49-F238E27FC236}">
                        <a16:creationId xmlns:a16="http://schemas.microsoft.com/office/drawing/2014/main" id="{1DB12C5F-909B-96BE-0910-B2B7E60C3B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869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2" name="Text Box 3036">
                    <a:extLst>
                      <a:ext uri="{FF2B5EF4-FFF2-40B4-BE49-F238E27FC236}">
                        <a16:creationId xmlns:a16="http://schemas.microsoft.com/office/drawing/2014/main" id="{BBA8FDF5-5F95-8523-A196-744663EB47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378" y="132562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1" name="FTU - abductor pollicis longus">
                <a:extLst>
                  <a:ext uri="{FF2B5EF4-FFF2-40B4-BE49-F238E27FC236}">
                    <a16:creationId xmlns:a16="http://schemas.microsoft.com/office/drawing/2014/main" id="{4A38A113-A750-F75B-A57A-643743E8A0B2}"/>
                  </a:ext>
                </a:extLst>
              </p:cNvPr>
              <p:cNvGrpSpPr/>
              <p:nvPr/>
            </p:nvGrpSpPr>
            <p:grpSpPr>
              <a:xfrm>
                <a:off x="7553709" y="13340055"/>
                <a:ext cx="1440000" cy="108000"/>
                <a:chOff x="7553709" y="13340055"/>
                <a:chExt cx="1440000" cy="108000"/>
              </a:xfrm>
            </p:grpSpPr>
            <p:sp>
              <p:nvSpPr>
                <p:cNvPr id="6103" name="FTU - abductor pollicis longus">
                  <a:extLst>
                    <a:ext uri="{FF2B5EF4-FFF2-40B4-BE49-F238E27FC236}">
                      <a16:creationId xmlns:a16="http://schemas.microsoft.com/office/drawing/2014/main" id="{25703D34-D832-306A-1BFC-E0D92E017B44}"/>
                    </a:ext>
                  </a:extLst>
                </p:cNvPr>
                <p:cNvSpPr txBox="1"/>
                <p:nvPr/>
              </p:nvSpPr>
              <p:spPr>
                <a:xfrm>
                  <a:off x="7553709" y="13340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grpSp>
              <p:nvGrpSpPr>
                <p:cNvPr id="6740" name="dock">
                  <a:extLst>
                    <a:ext uri="{FF2B5EF4-FFF2-40B4-BE49-F238E27FC236}">
                      <a16:creationId xmlns:a16="http://schemas.microsoft.com/office/drawing/2014/main" id="{664C16F2-2246-9AF3-CF0C-F2D433853C59}"/>
                    </a:ext>
                  </a:extLst>
                </p:cNvPr>
                <p:cNvGrpSpPr/>
                <p:nvPr/>
              </p:nvGrpSpPr>
              <p:grpSpPr>
                <a:xfrm>
                  <a:off x="8886921" y="13346065"/>
                  <a:ext cx="84788" cy="97442"/>
                  <a:chOff x="8886921" y="13346065"/>
                  <a:chExt cx="84788" cy="97442"/>
                </a:xfrm>
              </p:grpSpPr>
              <p:sp>
                <p:nvSpPr>
                  <p:cNvPr id="6107" name="Text Box 3036">
                    <a:extLst>
                      <a:ext uri="{FF2B5EF4-FFF2-40B4-BE49-F238E27FC236}">
                        <a16:creationId xmlns:a16="http://schemas.microsoft.com/office/drawing/2014/main" id="{8B5B2F4B-1F73-E6A6-9974-502DBA4384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34606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8" name="Text Box 3036">
                    <a:extLst>
                      <a:ext uri="{FF2B5EF4-FFF2-40B4-BE49-F238E27FC236}">
                        <a16:creationId xmlns:a16="http://schemas.microsoft.com/office/drawing/2014/main" id="{7FB86FA5-EA7C-AE91-3F19-2142162331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40750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6" name="Text Box 3036">
                    <a:extLst>
                      <a:ext uri="{FF2B5EF4-FFF2-40B4-BE49-F238E27FC236}">
                        <a16:creationId xmlns:a16="http://schemas.microsoft.com/office/drawing/2014/main" id="{5638C4B0-8C45-2F97-45C0-F397DB8E88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09" y="1337678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3" name="FTU - anconeus">
                <a:extLst>
                  <a:ext uri="{FF2B5EF4-FFF2-40B4-BE49-F238E27FC236}">
                    <a16:creationId xmlns:a16="http://schemas.microsoft.com/office/drawing/2014/main" id="{A60AB793-467D-80ED-56E0-A354B5DCA2DF}"/>
                  </a:ext>
                </a:extLst>
              </p:cNvPr>
              <p:cNvGrpSpPr/>
              <p:nvPr/>
            </p:nvGrpSpPr>
            <p:grpSpPr>
              <a:xfrm>
                <a:off x="7548621" y="13460856"/>
                <a:ext cx="1440000" cy="108000"/>
                <a:chOff x="7548621" y="13460856"/>
                <a:chExt cx="1440000" cy="108000"/>
              </a:xfrm>
            </p:grpSpPr>
            <p:sp>
              <p:nvSpPr>
                <p:cNvPr id="6187" name="FTU - anconeus">
                  <a:extLst>
                    <a:ext uri="{FF2B5EF4-FFF2-40B4-BE49-F238E27FC236}">
                      <a16:creationId xmlns:a16="http://schemas.microsoft.com/office/drawing/2014/main" id="{28A6C4A3-CDBA-0587-0C65-E1A4749AA7C9}"/>
                    </a:ext>
                  </a:extLst>
                </p:cNvPr>
                <p:cNvSpPr txBox="1"/>
                <p:nvPr/>
              </p:nvSpPr>
              <p:spPr>
                <a:xfrm>
                  <a:off x="7548621" y="1346085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Anconeus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42" name="dock">
                  <a:extLst>
                    <a:ext uri="{FF2B5EF4-FFF2-40B4-BE49-F238E27FC236}">
                      <a16:creationId xmlns:a16="http://schemas.microsoft.com/office/drawing/2014/main" id="{DBDE1DA2-66D3-2247-63A4-9B72012C94CD}"/>
                    </a:ext>
                  </a:extLst>
                </p:cNvPr>
                <p:cNvGrpSpPr/>
                <p:nvPr/>
              </p:nvGrpSpPr>
              <p:grpSpPr>
                <a:xfrm>
                  <a:off x="8881833" y="13466458"/>
                  <a:ext cx="84788" cy="97442"/>
                  <a:chOff x="8881833" y="13466458"/>
                  <a:chExt cx="84788" cy="97442"/>
                </a:xfrm>
              </p:grpSpPr>
              <p:sp>
                <p:nvSpPr>
                  <p:cNvPr id="6191" name="Text Box 3036">
                    <a:extLst>
                      <a:ext uri="{FF2B5EF4-FFF2-40B4-BE49-F238E27FC236}">
                        <a16:creationId xmlns:a16="http://schemas.microsoft.com/office/drawing/2014/main" id="{E5EA9A0D-DD95-CD52-6212-E5310C455C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46645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2" name="Text Box 3036">
                    <a:extLst>
                      <a:ext uri="{FF2B5EF4-FFF2-40B4-BE49-F238E27FC236}">
                        <a16:creationId xmlns:a16="http://schemas.microsoft.com/office/drawing/2014/main" id="{434A61EF-C51B-D130-7047-FEA98E9D89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5279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0" name="Text Box 3036">
                    <a:extLst>
                      <a:ext uri="{FF2B5EF4-FFF2-40B4-BE49-F238E27FC236}">
                        <a16:creationId xmlns:a16="http://schemas.microsoft.com/office/drawing/2014/main" id="{959967BD-89E7-8553-F4DE-FA75163FF2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621" y="1349717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5" name="FTU - extensor carpi radialis brevis">
                <a:extLst>
                  <a:ext uri="{FF2B5EF4-FFF2-40B4-BE49-F238E27FC236}">
                    <a16:creationId xmlns:a16="http://schemas.microsoft.com/office/drawing/2014/main" id="{A44707EE-7DAE-40F4-AEA4-BBB9673F7501}"/>
                  </a:ext>
                </a:extLst>
              </p:cNvPr>
              <p:cNvGrpSpPr/>
              <p:nvPr/>
            </p:nvGrpSpPr>
            <p:grpSpPr>
              <a:xfrm>
                <a:off x="7552431" y="13582153"/>
                <a:ext cx="1440000" cy="108000"/>
                <a:chOff x="7552431" y="13582153"/>
                <a:chExt cx="1440000" cy="108000"/>
              </a:xfrm>
            </p:grpSpPr>
            <p:sp>
              <p:nvSpPr>
                <p:cNvPr id="6169" name="FTU - extensor carpi radialis brevis">
                  <a:extLst>
                    <a:ext uri="{FF2B5EF4-FFF2-40B4-BE49-F238E27FC236}">
                      <a16:creationId xmlns:a16="http://schemas.microsoft.com/office/drawing/2014/main" id="{7208A700-7C0A-F6DA-60E6-3E0E6A6A71B6}"/>
                    </a:ext>
                  </a:extLst>
                </p:cNvPr>
                <p:cNvSpPr txBox="1"/>
                <p:nvPr/>
              </p:nvSpPr>
              <p:spPr>
                <a:xfrm>
                  <a:off x="7552431" y="1358215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grpSp>
              <p:nvGrpSpPr>
                <p:cNvPr id="6744" name="dock">
                  <a:extLst>
                    <a:ext uri="{FF2B5EF4-FFF2-40B4-BE49-F238E27FC236}">
                      <a16:creationId xmlns:a16="http://schemas.microsoft.com/office/drawing/2014/main" id="{E1B65D0B-D4E0-257D-918D-F619C5FEB164}"/>
                    </a:ext>
                  </a:extLst>
                </p:cNvPr>
                <p:cNvGrpSpPr/>
                <p:nvPr/>
              </p:nvGrpSpPr>
              <p:grpSpPr>
                <a:xfrm>
                  <a:off x="8885643" y="13587755"/>
                  <a:ext cx="84788" cy="97442"/>
                  <a:chOff x="8885643" y="13587755"/>
                  <a:chExt cx="84788" cy="97442"/>
                </a:xfrm>
              </p:grpSpPr>
              <p:sp>
                <p:nvSpPr>
                  <p:cNvPr id="6173" name="Text Box 3036">
                    <a:extLst>
                      <a:ext uri="{FF2B5EF4-FFF2-40B4-BE49-F238E27FC236}">
                        <a16:creationId xmlns:a16="http://schemas.microsoft.com/office/drawing/2014/main" id="{6B4D8E5A-24AD-76A2-3557-FCC135FD56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5877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4" name="Text Box 3036">
                    <a:extLst>
                      <a:ext uri="{FF2B5EF4-FFF2-40B4-BE49-F238E27FC236}">
                        <a16:creationId xmlns:a16="http://schemas.microsoft.com/office/drawing/2014/main" id="{7AA4C0F8-683C-A9A3-1723-30833A14116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6491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2" name="Text Box 3036">
                    <a:extLst>
                      <a:ext uri="{FF2B5EF4-FFF2-40B4-BE49-F238E27FC236}">
                        <a16:creationId xmlns:a16="http://schemas.microsoft.com/office/drawing/2014/main" id="{53E73F56-93C6-C1A8-1F8B-24E8ABA5A78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431" y="136184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7" name="FTU - extensor carpi radialis longus">
                <a:extLst>
                  <a:ext uri="{FF2B5EF4-FFF2-40B4-BE49-F238E27FC236}">
                    <a16:creationId xmlns:a16="http://schemas.microsoft.com/office/drawing/2014/main" id="{BA593D54-4A03-D642-8B24-85DF1990FF4C}"/>
                  </a:ext>
                </a:extLst>
              </p:cNvPr>
              <p:cNvGrpSpPr/>
              <p:nvPr/>
            </p:nvGrpSpPr>
            <p:grpSpPr>
              <a:xfrm>
                <a:off x="7552763" y="13703487"/>
                <a:ext cx="1440000" cy="108000"/>
                <a:chOff x="7552763" y="13703487"/>
                <a:chExt cx="1440000" cy="108000"/>
              </a:xfrm>
            </p:grpSpPr>
            <p:sp>
              <p:nvSpPr>
                <p:cNvPr id="6163" name="FTU - extensor carpi radialis longus">
                  <a:extLst>
                    <a:ext uri="{FF2B5EF4-FFF2-40B4-BE49-F238E27FC236}">
                      <a16:creationId xmlns:a16="http://schemas.microsoft.com/office/drawing/2014/main" id="{599E84E9-544F-8484-716D-0088396A7277}"/>
                    </a:ext>
                  </a:extLst>
                </p:cNvPr>
                <p:cNvSpPr txBox="1"/>
                <p:nvPr/>
              </p:nvSpPr>
              <p:spPr>
                <a:xfrm>
                  <a:off x="7552763" y="137034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grpSp>
              <p:nvGrpSpPr>
                <p:cNvPr id="6746" name="dock">
                  <a:extLst>
                    <a:ext uri="{FF2B5EF4-FFF2-40B4-BE49-F238E27FC236}">
                      <a16:creationId xmlns:a16="http://schemas.microsoft.com/office/drawing/2014/main" id="{EEF04B86-EA29-6CA5-C5FF-DD983F9BBA2E}"/>
                    </a:ext>
                  </a:extLst>
                </p:cNvPr>
                <p:cNvGrpSpPr/>
                <p:nvPr/>
              </p:nvGrpSpPr>
              <p:grpSpPr>
                <a:xfrm>
                  <a:off x="8885975" y="13709089"/>
                  <a:ext cx="84788" cy="97442"/>
                  <a:chOff x="8885975" y="13709089"/>
                  <a:chExt cx="84788" cy="97442"/>
                </a:xfrm>
              </p:grpSpPr>
              <p:sp>
                <p:nvSpPr>
                  <p:cNvPr id="6167" name="Text Box 3036">
                    <a:extLst>
                      <a:ext uri="{FF2B5EF4-FFF2-40B4-BE49-F238E27FC236}">
                        <a16:creationId xmlns:a16="http://schemas.microsoft.com/office/drawing/2014/main" id="{1ABD48D8-2589-344E-29BF-E822FBDC1AB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090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36">
                    <a:extLst>
                      <a:ext uri="{FF2B5EF4-FFF2-40B4-BE49-F238E27FC236}">
                        <a16:creationId xmlns:a16="http://schemas.microsoft.com/office/drawing/2014/main" id="{F83AB714-A36F-9601-BE44-FD5EA6807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705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6" name="Text Box 3036">
                    <a:extLst>
                      <a:ext uri="{FF2B5EF4-FFF2-40B4-BE49-F238E27FC236}">
                        <a16:creationId xmlns:a16="http://schemas.microsoft.com/office/drawing/2014/main" id="{DD4DF829-B7D0-3745-C7D6-38CD2ED957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63" y="137398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530" name="organ group - hand muscles (intrinsic)">
              <a:extLst>
                <a:ext uri="{FF2B5EF4-FFF2-40B4-BE49-F238E27FC236}">
                  <a16:creationId xmlns:a16="http://schemas.microsoft.com/office/drawing/2014/main" id="{E6F966A6-CE10-5B95-B7C7-D0B28D43579A}"/>
                </a:ext>
              </a:extLst>
            </p:cNvPr>
            <p:cNvGrpSpPr/>
            <p:nvPr/>
          </p:nvGrpSpPr>
          <p:grpSpPr>
            <a:xfrm>
              <a:off x="8694133" y="13890512"/>
              <a:ext cx="1443544" cy="2549493"/>
              <a:chOff x="8694133" y="13890512"/>
              <a:chExt cx="1443544" cy="2549493"/>
            </a:xfrm>
          </p:grpSpPr>
          <p:sp>
            <p:nvSpPr>
              <p:cNvPr id="6199" name="organ - hand muscles (intrinsic)">
                <a:extLst>
                  <a:ext uri="{FF2B5EF4-FFF2-40B4-BE49-F238E27FC236}">
                    <a16:creationId xmlns:a16="http://schemas.microsoft.com/office/drawing/2014/main" id="{19C68F50-0515-57EB-F6CC-97D2DE991D94}"/>
                  </a:ext>
                </a:extLst>
              </p:cNvPr>
              <p:cNvSpPr txBox="1"/>
              <p:nvPr/>
            </p:nvSpPr>
            <p:spPr>
              <a:xfrm>
                <a:off x="8694133" y="13890512"/>
                <a:ext cx="1440000" cy="254949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 muscles (intrinsic)</a:t>
                </a:r>
              </a:p>
            </p:txBody>
          </p:sp>
          <p:grpSp>
            <p:nvGrpSpPr>
              <p:cNvPr id="6750" name="FTU - abductor digiti minimi ">
                <a:extLst>
                  <a:ext uri="{FF2B5EF4-FFF2-40B4-BE49-F238E27FC236}">
                    <a16:creationId xmlns:a16="http://schemas.microsoft.com/office/drawing/2014/main" id="{DF719C34-FB7E-EF7C-F130-339147EBA230}"/>
                  </a:ext>
                </a:extLst>
              </p:cNvPr>
              <p:cNvGrpSpPr/>
              <p:nvPr/>
            </p:nvGrpSpPr>
            <p:grpSpPr>
              <a:xfrm>
                <a:off x="8696562" y="13982583"/>
                <a:ext cx="1440000" cy="108000"/>
                <a:chOff x="7553567" y="13982583"/>
                <a:chExt cx="1440000" cy="108000"/>
              </a:xfrm>
            </p:grpSpPr>
            <p:sp>
              <p:nvSpPr>
                <p:cNvPr id="6200" name="FTU - abductor digiti minimi ">
                  <a:extLst>
                    <a:ext uri="{FF2B5EF4-FFF2-40B4-BE49-F238E27FC236}">
                      <a16:creationId xmlns:a16="http://schemas.microsoft.com/office/drawing/2014/main" id="{B98953B8-32F8-AE2F-562E-65ACEFED6E68}"/>
                    </a:ext>
                  </a:extLst>
                </p:cNvPr>
                <p:cNvSpPr txBox="1"/>
                <p:nvPr/>
              </p:nvSpPr>
              <p:spPr>
                <a:xfrm>
                  <a:off x="7553567" y="139825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49" name="dock">
                  <a:extLst>
                    <a:ext uri="{FF2B5EF4-FFF2-40B4-BE49-F238E27FC236}">
                      <a16:creationId xmlns:a16="http://schemas.microsoft.com/office/drawing/2014/main" id="{9CF70E9F-57C4-B295-698F-CCC41A232F03}"/>
                    </a:ext>
                  </a:extLst>
                </p:cNvPr>
                <p:cNvGrpSpPr/>
                <p:nvPr/>
              </p:nvGrpSpPr>
              <p:grpSpPr>
                <a:xfrm>
                  <a:off x="8886779" y="13988185"/>
                  <a:ext cx="84788" cy="97442"/>
                  <a:chOff x="8886779" y="13988185"/>
                  <a:chExt cx="84788" cy="97442"/>
                </a:xfrm>
              </p:grpSpPr>
              <p:sp>
                <p:nvSpPr>
                  <p:cNvPr id="6204" name="Text Box 3036">
                    <a:extLst>
                      <a:ext uri="{FF2B5EF4-FFF2-40B4-BE49-F238E27FC236}">
                        <a16:creationId xmlns:a16="http://schemas.microsoft.com/office/drawing/2014/main" id="{C02674DE-89E5-D7D5-2F4C-EE05B0493A9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398818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5" name="Text Box 3036">
                    <a:extLst>
                      <a:ext uri="{FF2B5EF4-FFF2-40B4-BE49-F238E27FC236}">
                        <a16:creationId xmlns:a16="http://schemas.microsoft.com/office/drawing/2014/main" id="{6A615BE4-B281-D7CD-5CED-A8DCA7658B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404962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3" name="Text Box 3036">
                    <a:extLst>
                      <a:ext uri="{FF2B5EF4-FFF2-40B4-BE49-F238E27FC236}">
                        <a16:creationId xmlns:a16="http://schemas.microsoft.com/office/drawing/2014/main" id="{D7DC6FE2-49E6-15A2-CC14-3D9330F473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67" y="1401890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2" name="FTU - opponens digiti minimi ">
                <a:extLst>
                  <a:ext uri="{FF2B5EF4-FFF2-40B4-BE49-F238E27FC236}">
                    <a16:creationId xmlns:a16="http://schemas.microsoft.com/office/drawing/2014/main" id="{E936A9BC-8C6A-1057-BA1A-37CEFDB56D30}"/>
                  </a:ext>
                </a:extLst>
              </p:cNvPr>
              <p:cNvGrpSpPr/>
              <p:nvPr/>
            </p:nvGrpSpPr>
            <p:grpSpPr>
              <a:xfrm>
                <a:off x="8695744" y="14106273"/>
                <a:ext cx="1440000" cy="108000"/>
                <a:chOff x="7552749" y="14106273"/>
                <a:chExt cx="1440000" cy="108000"/>
              </a:xfrm>
            </p:grpSpPr>
            <p:sp>
              <p:nvSpPr>
                <p:cNvPr id="6230" name="FTU - opponens digiti minimi ">
                  <a:extLst>
                    <a:ext uri="{FF2B5EF4-FFF2-40B4-BE49-F238E27FC236}">
                      <a16:creationId xmlns:a16="http://schemas.microsoft.com/office/drawing/2014/main" id="{0B8F3DAD-8071-7BFD-2C29-E3D6EE73CE75}"/>
                    </a:ext>
                  </a:extLst>
                </p:cNvPr>
                <p:cNvSpPr txBox="1"/>
                <p:nvPr/>
              </p:nvSpPr>
              <p:spPr>
                <a:xfrm>
                  <a:off x="7552749" y="14106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51" name="dock">
                  <a:extLst>
                    <a:ext uri="{FF2B5EF4-FFF2-40B4-BE49-F238E27FC236}">
                      <a16:creationId xmlns:a16="http://schemas.microsoft.com/office/drawing/2014/main" id="{91B17846-0CE9-5666-25A9-268566A4F3A9}"/>
                    </a:ext>
                  </a:extLst>
                </p:cNvPr>
                <p:cNvGrpSpPr/>
                <p:nvPr/>
              </p:nvGrpSpPr>
              <p:grpSpPr>
                <a:xfrm>
                  <a:off x="8885961" y="14111875"/>
                  <a:ext cx="84788" cy="97442"/>
                  <a:chOff x="8885961" y="14111875"/>
                  <a:chExt cx="84788" cy="97442"/>
                </a:xfrm>
              </p:grpSpPr>
              <p:sp>
                <p:nvSpPr>
                  <p:cNvPr id="6234" name="Text Box 3036">
                    <a:extLst>
                      <a:ext uri="{FF2B5EF4-FFF2-40B4-BE49-F238E27FC236}">
                        <a16:creationId xmlns:a16="http://schemas.microsoft.com/office/drawing/2014/main" id="{06356586-C0AE-3213-BAF2-76F05EFA51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118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5" name="Text Box 3036">
                    <a:extLst>
                      <a:ext uri="{FF2B5EF4-FFF2-40B4-BE49-F238E27FC236}">
                        <a16:creationId xmlns:a16="http://schemas.microsoft.com/office/drawing/2014/main" id="{78E56C7A-6C04-D7A4-462B-4EC5501083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7331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3" name="Text Box 3036">
                    <a:extLst>
                      <a:ext uri="{FF2B5EF4-FFF2-40B4-BE49-F238E27FC236}">
                        <a16:creationId xmlns:a16="http://schemas.microsoft.com/office/drawing/2014/main" id="{9E6F85AD-37E7-2F65-4B63-68FC534147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49" y="1414259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4" name="FTU - flexor digiti minimi brevis">
                <a:extLst>
                  <a:ext uri="{FF2B5EF4-FFF2-40B4-BE49-F238E27FC236}">
                    <a16:creationId xmlns:a16="http://schemas.microsoft.com/office/drawing/2014/main" id="{B0F27CB7-3F79-83A7-FBE8-C512D64E0DBA}"/>
                  </a:ext>
                </a:extLst>
              </p:cNvPr>
              <p:cNvGrpSpPr/>
              <p:nvPr/>
            </p:nvGrpSpPr>
            <p:grpSpPr>
              <a:xfrm>
                <a:off x="8695208" y="14225230"/>
                <a:ext cx="1440000" cy="108000"/>
                <a:chOff x="7552213" y="14225230"/>
                <a:chExt cx="1440000" cy="108000"/>
              </a:xfrm>
            </p:grpSpPr>
            <p:sp>
              <p:nvSpPr>
                <p:cNvPr id="6509" name="FTU - flexor digiti minimi brevis">
                  <a:extLst>
                    <a:ext uri="{FF2B5EF4-FFF2-40B4-BE49-F238E27FC236}">
                      <a16:creationId xmlns:a16="http://schemas.microsoft.com/office/drawing/2014/main" id="{095F7D40-4848-C59A-9136-2A80F86E5212}"/>
                    </a:ext>
                  </a:extLst>
                </p:cNvPr>
                <p:cNvSpPr txBox="1"/>
                <p:nvPr/>
              </p:nvSpPr>
              <p:spPr>
                <a:xfrm>
                  <a:off x="7552213" y="142252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6753" name="dock">
                  <a:extLst>
                    <a:ext uri="{FF2B5EF4-FFF2-40B4-BE49-F238E27FC236}">
                      <a16:creationId xmlns:a16="http://schemas.microsoft.com/office/drawing/2014/main" id="{74F32A0D-F7AD-C647-6078-6F67096AE5B3}"/>
                    </a:ext>
                  </a:extLst>
                </p:cNvPr>
                <p:cNvGrpSpPr/>
                <p:nvPr/>
              </p:nvGrpSpPr>
              <p:grpSpPr>
                <a:xfrm>
                  <a:off x="8885425" y="14230832"/>
                  <a:ext cx="84788" cy="97442"/>
                  <a:chOff x="8885425" y="14230832"/>
                  <a:chExt cx="84788" cy="97442"/>
                </a:xfrm>
              </p:grpSpPr>
              <p:sp>
                <p:nvSpPr>
                  <p:cNvPr id="6513" name="Text Box 3036">
                    <a:extLst>
                      <a:ext uri="{FF2B5EF4-FFF2-40B4-BE49-F238E27FC236}">
                        <a16:creationId xmlns:a16="http://schemas.microsoft.com/office/drawing/2014/main" id="{45FDB8D3-3FBE-750F-0E44-37326F903C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308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4" name="Text Box 3036">
                    <a:extLst>
                      <a:ext uri="{FF2B5EF4-FFF2-40B4-BE49-F238E27FC236}">
                        <a16:creationId xmlns:a16="http://schemas.microsoft.com/office/drawing/2014/main" id="{3B25951D-FC09-7FE3-AF23-3E7354D24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9227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2" name="Text Box 3036">
                    <a:extLst>
                      <a:ext uri="{FF2B5EF4-FFF2-40B4-BE49-F238E27FC236}">
                        <a16:creationId xmlns:a16="http://schemas.microsoft.com/office/drawing/2014/main" id="{8FC53AA8-7BA8-A47D-6CC3-4DF241BAE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13" y="14261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6" name="FTU - adductor pollicis ">
                <a:extLst>
                  <a:ext uri="{FF2B5EF4-FFF2-40B4-BE49-F238E27FC236}">
                    <a16:creationId xmlns:a16="http://schemas.microsoft.com/office/drawing/2014/main" id="{3BB13348-E92B-59A1-78D8-06EF80F0913D}"/>
                  </a:ext>
                </a:extLst>
              </p:cNvPr>
              <p:cNvGrpSpPr/>
              <p:nvPr/>
            </p:nvGrpSpPr>
            <p:grpSpPr>
              <a:xfrm>
                <a:off x="8697677" y="14344649"/>
                <a:ext cx="1440000" cy="108000"/>
                <a:chOff x="7554682" y="14344649"/>
                <a:chExt cx="1440000" cy="108000"/>
              </a:xfrm>
            </p:grpSpPr>
            <p:sp>
              <p:nvSpPr>
                <p:cNvPr id="6206" name="FTU - adductor pollicis ">
                  <a:extLst>
                    <a:ext uri="{FF2B5EF4-FFF2-40B4-BE49-F238E27FC236}">
                      <a16:creationId xmlns:a16="http://schemas.microsoft.com/office/drawing/2014/main" id="{4BBD586E-A43E-0CAD-B9DF-E1AB63705567}"/>
                    </a:ext>
                  </a:extLst>
                </p:cNvPr>
                <p:cNvSpPr txBox="1"/>
                <p:nvPr/>
              </p:nvSpPr>
              <p:spPr>
                <a:xfrm>
                  <a:off x="7554682" y="1434464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 </a:t>
                  </a:r>
                </a:p>
              </p:txBody>
            </p:sp>
            <p:grpSp>
              <p:nvGrpSpPr>
                <p:cNvPr id="6755" name="dock">
                  <a:extLst>
                    <a:ext uri="{FF2B5EF4-FFF2-40B4-BE49-F238E27FC236}">
                      <a16:creationId xmlns:a16="http://schemas.microsoft.com/office/drawing/2014/main" id="{DF20B198-359D-B491-4220-FCB619D7DDD8}"/>
                    </a:ext>
                  </a:extLst>
                </p:cNvPr>
                <p:cNvGrpSpPr/>
                <p:nvPr/>
              </p:nvGrpSpPr>
              <p:grpSpPr>
                <a:xfrm>
                  <a:off x="8887894" y="14350251"/>
                  <a:ext cx="84788" cy="97442"/>
                  <a:chOff x="8887894" y="14350251"/>
                  <a:chExt cx="84788" cy="97442"/>
                </a:xfrm>
              </p:grpSpPr>
              <p:sp>
                <p:nvSpPr>
                  <p:cNvPr id="6210" name="Text Box 3036">
                    <a:extLst>
                      <a:ext uri="{FF2B5EF4-FFF2-40B4-BE49-F238E27FC236}">
                        <a16:creationId xmlns:a16="http://schemas.microsoft.com/office/drawing/2014/main" id="{D9FFE2D6-2640-4E39-7491-D4EEE225C1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3502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1" name="Text Box 3036">
                    <a:extLst>
                      <a:ext uri="{FF2B5EF4-FFF2-40B4-BE49-F238E27FC236}">
                        <a16:creationId xmlns:a16="http://schemas.microsoft.com/office/drawing/2014/main" id="{D95F6DB6-2171-ED8D-74C3-2953FE5493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4116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36">
                    <a:extLst>
                      <a:ext uri="{FF2B5EF4-FFF2-40B4-BE49-F238E27FC236}">
                        <a16:creationId xmlns:a16="http://schemas.microsoft.com/office/drawing/2014/main" id="{D5E6CC33-4CD3-01E1-1619-0F42139188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6682" y="143809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8" name="FTU - abductor pollicis brevis  ">
                <a:extLst>
                  <a:ext uri="{FF2B5EF4-FFF2-40B4-BE49-F238E27FC236}">
                    <a16:creationId xmlns:a16="http://schemas.microsoft.com/office/drawing/2014/main" id="{EBD3BBDF-AE85-376E-43A6-2B5202B90268}"/>
                  </a:ext>
                </a:extLst>
              </p:cNvPr>
              <p:cNvGrpSpPr/>
              <p:nvPr/>
            </p:nvGrpSpPr>
            <p:grpSpPr>
              <a:xfrm>
                <a:off x="8696980" y="14586479"/>
                <a:ext cx="1440000" cy="108000"/>
                <a:chOff x="7553985" y="14586479"/>
                <a:chExt cx="1440000" cy="108000"/>
              </a:xfrm>
            </p:grpSpPr>
            <p:sp>
              <p:nvSpPr>
                <p:cNvPr id="6218" name="FTU - abductor pollicis brevis  ">
                  <a:extLst>
                    <a:ext uri="{FF2B5EF4-FFF2-40B4-BE49-F238E27FC236}">
                      <a16:creationId xmlns:a16="http://schemas.microsoft.com/office/drawing/2014/main" id="{A7A208EC-9447-9335-2925-3B4D42986662}"/>
                    </a:ext>
                  </a:extLst>
                </p:cNvPr>
                <p:cNvSpPr txBox="1"/>
                <p:nvPr/>
              </p:nvSpPr>
              <p:spPr>
                <a:xfrm>
                  <a:off x="7553985" y="145864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  </a:t>
                  </a:r>
                </a:p>
              </p:txBody>
            </p:sp>
            <p:grpSp>
              <p:nvGrpSpPr>
                <p:cNvPr id="6757" name="dock">
                  <a:extLst>
                    <a:ext uri="{FF2B5EF4-FFF2-40B4-BE49-F238E27FC236}">
                      <a16:creationId xmlns:a16="http://schemas.microsoft.com/office/drawing/2014/main" id="{B77F7AFD-621A-6CE9-28F5-7D3A9D31B37F}"/>
                    </a:ext>
                  </a:extLst>
                </p:cNvPr>
                <p:cNvGrpSpPr/>
                <p:nvPr/>
              </p:nvGrpSpPr>
              <p:grpSpPr>
                <a:xfrm>
                  <a:off x="8887197" y="14592081"/>
                  <a:ext cx="84788" cy="97442"/>
                  <a:chOff x="8887197" y="14592081"/>
                  <a:chExt cx="84788" cy="97442"/>
                </a:xfrm>
              </p:grpSpPr>
              <p:sp>
                <p:nvSpPr>
                  <p:cNvPr id="6222" name="Text Box 3036">
                    <a:extLst>
                      <a:ext uri="{FF2B5EF4-FFF2-40B4-BE49-F238E27FC236}">
                        <a16:creationId xmlns:a16="http://schemas.microsoft.com/office/drawing/2014/main" id="{26574688-CE5E-A3E6-8CE5-2CE46CBBE5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5920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3" name="Text Box 3036">
                    <a:extLst>
                      <a:ext uri="{FF2B5EF4-FFF2-40B4-BE49-F238E27FC236}">
                        <a16:creationId xmlns:a16="http://schemas.microsoft.com/office/drawing/2014/main" id="{F9DC4568-936C-3453-1FC5-76ED1AEEDC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6535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1" name="Text Box 3036">
                    <a:extLst>
                      <a:ext uri="{FF2B5EF4-FFF2-40B4-BE49-F238E27FC236}">
                        <a16:creationId xmlns:a16="http://schemas.microsoft.com/office/drawing/2014/main" id="{4395C920-E95D-4C2A-3E8F-AD12BB92F7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6228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0" name="FTU - opponens pollicis">
                <a:extLst>
                  <a:ext uri="{FF2B5EF4-FFF2-40B4-BE49-F238E27FC236}">
                    <a16:creationId xmlns:a16="http://schemas.microsoft.com/office/drawing/2014/main" id="{2FEF1B71-6073-0A45-6EEC-6A197DFF1F2A}"/>
                  </a:ext>
                </a:extLst>
              </p:cNvPr>
              <p:cNvGrpSpPr/>
              <p:nvPr/>
            </p:nvGrpSpPr>
            <p:grpSpPr>
              <a:xfrm>
                <a:off x="8696980" y="14708095"/>
                <a:ext cx="1440000" cy="108000"/>
                <a:chOff x="7553985" y="14708095"/>
                <a:chExt cx="1440000" cy="108000"/>
              </a:xfrm>
            </p:grpSpPr>
            <p:sp>
              <p:nvSpPr>
                <p:cNvPr id="6224" name="FTU - opponens pollicis">
                  <a:extLst>
                    <a:ext uri="{FF2B5EF4-FFF2-40B4-BE49-F238E27FC236}">
                      <a16:creationId xmlns:a16="http://schemas.microsoft.com/office/drawing/2014/main" id="{7825D5E2-70C2-ADF5-E3E3-544E81D3A598}"/>
                    </a:ext>
                  </a:extLst>
                </p:cNvPr>
                <p:cNvSpPr txBox="1"/>
                <p:nvPr/>
              </p:nvSpPr>
              <p:spPr>
                <a:xfrm>
                  <a:off x="7553985" y="147080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 </a:t>
                  </a:r>
                </a:p>
              </p:txBody>
            </p:sp>
            <p:grpSp>
              <p:nvGrpSpPr>
                <p:cNvPr id="6759" name="dock">
                  <a:extLst>
                    <a:ext uri="{FF2B5EF4-FFF2-40B4-BE49-F238E27FC236}">
                      <a16:creationId xmlns:a16="http://schemas.microsoft.com/office/drawing/2014/main" id="{5BE2389A-6811-C844-4D39-056F71525188}"/>
                    </a:ext>
                  </a:extLst>
                </p:cNvPr>
                <p:cNvGrpSpPr/>
                <p:nvPr/>
              </p:nvGrpSpPr>
              <p:grpSpPr>
                <a:xfrm>
                  <a:off x="8887197" y="14713697"/>
                  <a:ext cx="84788" cy="97442"/>
                  <a:chOff x="8887197" y="14713697"/>
                  <a:chExt cx="84788" cy="97442"/>
                </a:xfrm>
              </p:grpSpPr>
              <p:sp>
                <p:nvSpPr>
                  <p:cNvPr id="6228" name="Text Box 3036">
                    <a:extLst>
                      <a:ext uri="{FF2B5EF4-FFF2-40B4-BE49-F238E27FC236}">
                        <a16:creationId xmlns:a16="http://schemas.microsoft.com/office/drawing/2014/main" id="{021E11A4-EBBE-FD33-498F-4EAD8023F2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1369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36">
                    <a:extLst>
                      <a:ext uri="{FF2B5EF4-FFF2-40B4-BE49-F238E27FC236}">
                        <a16:creationId xmlns:a16="http://schemas.microsoft.com/office/drawing/2014/main" id="{DFDE666A-9BEB-3881-7ABA-546988DE7D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7513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7" name="Text Box 3036">
                    <a:extLst>
                      <a:ext uri="{FF2B5EF4-FFF2-40B4-BE49-F238E27FC236}">
                        <a16:creationId xmlns:a16="http://schemas.microsoft.com/office/drawing/2014/main" id="{34C0097D-66D5-0ECF-ABCB-3C322F8E938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74441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2" name="FTU - palmaris brevis ">
                <a:extLst>
                  <a:ext uri="{FF2B5EF4-FFF2-40B4-BE49-F238E27FC236}">
                    <a16:creationId xmlns:a16="http://schemas.microsoft.com/office/drawing/2014/main" id="{9F0F3220-DE10-662F-9ACF-173453B8223D}"/>
                  </a:ext>
                </a:extLst>
              </p:cNvPr>
              <p:cNvGrpSpPr/>
              <p:nvPr/>
            </p:nvGrpSpPr>
            <p:grpSpPr>
              <a:xfrm>
                <a:off x="8696980" y="14883513"/>
                <a:ext cx="1440000" cy="108000"/>
                <a:chOff x="7553985" y="14883513"/>
                <a:chExt cx="1440000" cy="108000"/>
              </a:xfrm>
            </p:grpSpPr>
            <p:sp>
              <p:nvSpPr>
                <p:cNvPr id="6236" name="FTU - palmaris brevis ">
                  <a:extLst>
                    <a:ext uri="{FF2B5EF4-FFF2-40B4-BE49-F238E27FC236}">
                      <a16:creationId xmlns:a16="http://schemas.microsoft.com/office/drawing/2014/main" id="{F90634AD-1175-C063-64CE-E73DE23E7056}"/>
                    </a:ext>
                  </a:extLst>
                </p:cNvPr>
                <p:cNvSpPr txBox="1"/>
                <p:nvPr/>
              </p:nvSpPr>
              <p:spPr>
                <a:xfrm>
                  <a:off x="7553985" y="148835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 </a:t>
                  </a:r>
                </a:p>
              </p:txBody>
            </p:sp>
            <p:grpSp>
              <p:nvGrpSpPr>
                <p:cNvPr id="6761" name="dock">
                  <a:extLst>
                    <a:ext uri="{FF2B5EF4-FFF2-40B4-BE49-F238E27FC236}">
                      <a16:creationId xmlns:a16="http://schemas.microsoft.com/office/drawing/2014/main" id="{0C7945C5-A127-F5E5-DCCC-FE8E81226486}"/>
                    </a:ext>
                  </a:extLst>
                </p:cNvPr>
                <p:cNvGrpSpPr/>
                <p:nvPr/>
              </p:nvGrpSpPr>
              <p:grpSpPr>
                <a:xfrm>
                  <a:off x="8887197" y="14889115"/>
                  <a:ext cx="84788" cy="97442"/>
                  <a:chOff x="8887197" y="14889115"/>
                  <a:chExt cx="84788" cy="97442"/>
                </a:xfrm>
              </p:grpSpPr>
              <p:sp>
                <p:nvSpPr>
                  <p:cNvPr id="6240" name="Text Box 3036">
                    <a:extLst>
                      <a:ext uri="{FF2B5EF4-FFF2-40B4-BE49-F238E27FC236}">
                        <a16:creationId xmlns:a16="http://schemas.microsoft.com/office/drawing/2014/main" id="{65E7B62A-E8EC-923B-18C9-B2F840978C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8891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1" name="Text Box 3036">
                    <a:extLst>
                      <a:ext uri="{FF2B5EF4-FFF2-40B4-BE49-F238E27FC236}">
                        <a16:creationId xmlns:a16="http://schemas.microsoft.com/office/drawing/2014/main" id="{D529E18A-1388-252E-3E41-8C39B4113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9505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9" name="Text Box 3036">
                    <a:extLst>
                      <a:ext uri="{FF2B5EF4-FFF2-40B4-BE49-F238E27FC236}">
                        <a16:creationId xmlns:a16="http://schemas.microsoft.com/office/drawing/2014/main" id="{32B5778E-9C21-596E-DCD1-ECD272AB68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9198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4" name="FTU - dorsal interosseus I">
                <a:extLst>
                  <a:ext uri="{FF2B5EF4-FFF2-40B4-BE49-F238E27FC236}">
                    <a16:creationId xmlns:a16="http://schemas.microsoft.com/office/drawing/2014/main" id="{A2E1D585-D45E-45D3-84BF-2CF4E0445361}"/>
                  </a:ext>
                </a:extLst>
              </p:cNvPr>
              <p:cNvGrpSpPr/>
              <p:nvPr/>
            </p:nvGrpSpPr>
            <p:grpSpPr>
              <a:xfrm>
                <a:off x="8696045" y="15003998"/>
                <a:ext cx="1440000" cy="108000"/>
                <a:chOff x="7553050" y="15003998"/>
                <a:chExt cx="1440000" cy="108000"/>
              </a:xfrm>
            </p:grpSpPr>
            <p:sp>
              <p:nvSpPr>
                <p:cNvPr id="6515" name="FTU - dorsal interosseus I">
                  <a:extLst>
                    <a:ext uri="{FF2B5EF4-FFF2-40B4-BE49-F238E27FC236}">
                      <a16:creationId xmlns:a16="http://schemas.microsoft.com/office/drawing/2014/main" id="{70311EB1-C919-A598-1127-511DC17B7C1F}"/>
                    </a:ext>
                  </a:extLst>
                </p:cNvPr>
                <p:cNvSpPr txBox="1"/>
                <p:nvPr/>
              </p:nvSpPr>
              <p:spPr>
                <a:xfrm>
                  <a:off x="7553050" y="150039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</a:t>
                  </a:r>
                </a:p>
              </p:txBody>
            </p:sp>
            <p:grpSp>
              <p:nvGrpSpPr>
                <p:cNvPr id="6763" name="dock">
                  <a:extLst>
                    <a:ext uri="{FF2B5EF4-FFF2-40B4-BE49-F238E27FC236}">
                      <a16:creationId xmlns:a16="http://schemas.microsoft.com/office/drawing/2014/main" id="{2D59A1B7-DB0A-EA14-32AB-525C59FA7A63}"/>
                    </a:ext>
                  </a:extLst>
                </p:cNvPr>
                <p:cNvGrpSpPr/>
                <p:nvPr/>
              </p:nvGrpSpPr>
              <p:grpSpPr>
                <a:xfrm>
                  <a:off x="8886262" y="15009600"/>
                  <a:ext cx="84788" cy="97442"/>
                  <a:chOff x="8886262" y="15009600"/>
                  <a:chExt cx="84788" cy="97442"/>
                </a:xfrm>
              </p:grpSpPr>
              <p:sp>
                <p:nvSpPr>
                  <p:cNvPr id="6519" name="Text Box 3036">
                    <a:extLst>
                      <a:ext uri="{FF2B5EF4-FFF2-40B4-BE49-F238E27FC236}">
                        <a16:creationId xmlns:a16="http://schemas.microsoft.com/office/drawing/2014/main" id="{B811351E-1B45-812A-D184-683DF28A0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0960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0" name="Text Box 3036">
                    <a:extLst>
                      <a:ext uri="{FF2B5EF4-FFF2-40B4-BE49-F238E27FC236}">
                        <a16:creationId xmlns:a16="http://schemas.microsoft.com/office/drawing/2014/main" id="{B159B34B-DC50-E980-6A45-14BB9E68DD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7104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8" name="Text Box 3036">
                    <a:extLst>
                      <a:ext uri="{FF2B5EF4-FFF2-40B4-BE49-F238E27FC236}">
                        <a16:creationId xmlns:a16="http://schemas.microsoft.com/office/drawing/2014/main" id="{25F3E82B-ACB8-C8DB-BEE2-24FA563296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0403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6" name="FTU - dorsal interosseus II">
                <a:extLst>
                  <a:ext uri="{FF2B5EF4-FFF2-40B4-BE49-F238E27FC236}">
                    <a16:creationId xmlns:a16="http://schemas.microsoft.com/office/drawing/2014/main" id="{71652A54-D6AF-E3EE-67E4-13275AE24B80}"/>
                  </a:ext>
                </a:extLst>
              </p:cNvPr>
              <p:cNvGrpSpPr/>
              <p:nvPr/>
            </p:nvGrpSpPr>
            <p:grpSpPr>
              <a:xfrm>
                <a:off x="8696045" y="15122687"/>
                <a:ext cx="1440000" cy="108000"/>
                <a:chOff x="7553050" y="15122687"/>
                <a:chExt cx="1440000" cy="108000"/>
              </a:xfrm>
            </p:grpSpPr>
            <p:sp>
              <p:nvSpPr>
                <p:cNvPr id="6521" name="FTU - dorsal interosseus II">
                  <a:extLst>
                    <a:ext uri="{FF2B5EF4-FFF2-40B4-BE49-F238E27FC236}">
                      <a16:creationId xmlns:a16="http://schemas.microsoft.com/office/drawing/2014/main" id="{1708FBD7-07A3-0082-B58B-8693EED86A25}"/>
                    </a:ext>
                  </a:extLst>
                </p:cNvPr>
                <p:cNvSpPr txBox="1"/>
                <p:nvPr/>
              </p:nvSpPr>
              <p:spPr>
                <a:xfrm>
                  <a:off x="7553050" y="151226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</a:t>
                  </a:r>
                </a:p>
              </p:txBody>
            </p:sp>
            <p:grpSp>
              <p:nvGrpSpPr>
                <p:cNvPr id="6765" name="dock">
                  <a:extLst>
                    <a:ext uri="{FF2B5EF4-FFF2-40B4-BE49-F238E27FC236}">
                      <a16:creationId xmlns:a16="http://schemas.microsoft.com/office/drawing/2014/main" id="{E740A8C7-77B5-993B-C933-C3D5197E4C7C}"/>
                    </a:ext>
                  </a:extLst>
                </p:cNvPr>
                <p:cNvGrpSpPr/>
                <p:nvPr/>
              </p:nvGrpSpPr>
              <p:grpSpPr>
                <a:xfrm>
                  <a:off x="8886262" y="15128289"/>
                  <a:ext cx="84788" cy="97442"/>
                  <a:chOff x="8886262" y="15128289"/>
                  <a:chExt cx="84788" cy="97442"/>
                </a:xfrm>
              </p:grpSpPr>
              <p:sp>
                <p:nvSpPr>
                  <p:cNvPr id="6525" name="Text Box 3036">
                    <a:extLst>
                      <a:ext uri="{FF2B5EF4-FFF2-40B4-BE49-F238E27FC236}">
                        <a16:creationId xmlns:a16="http://schemas.microsoft.com/office/drawing/2014/main" id="{1F2DA2B8-7860-86E0-9252-954181DB53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282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6" name="Text Box 3036">
                    <a:extLst>
                      <a:ext uri="{FF2B5EF4-FFF2-40B4-BE49-F238E27FC236}">
                        <a16:creationId xmlns:a16="http://schemas.microsoft.com/office/drawing/2014/main" id="{9F973B48-DD3D-29B9-F33D-3A65CBC445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897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4" name="Text Box 3036">
                    <a:extLst>
                      <a:ext uri="{FF2B5EF4-FFF2-40B4-BE49-F238E27FC236}">
                        <a16:creationId xmlns:a16="http://schemas.microsoft.com/office/drawing/2014/main" id="{171642F1-02A8-6CFC-8307-9F6B8A38BCB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1590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8" name="FTU - dorsal interosseus III">
                <a:extLst>
                  <a:ext uri="{FF2B5EF4-FFF2-40B4-BE49-F238E27FC236}">
                    <a16:creationId xmlns:a16="http://schemas.microsoft.com/office/drawing/2014/main" id="{84B2BB46-F843-9C17-738B-3C961B0E08CF}"/>
                  </a:ext>
                </a:extLst>
              </p:cNvPr>
              <p:cNvGrpSpPr/>
              <p:nvPr/>
            </p:nvGrpSpPr>
            <p:grpSpPr>
              <a:xfrm>
                <a:off x="8696045" y="15241376"/>
                <a:ext cx="1440000" cy="108000"/>
                <a:chOff x="7553050" y="15241376"/>
                <a:chExt cx="1440000" cy="108000"/>
              </a:xfrm>
            </p:grpSpPr>
            <p:sp>
              <p:nvSpPr>
                <p:cNvPr id="6527" name="FTU - dorsal interosseus III">
                  <a:extLst>
                    <a:ext uri="{FF2B5EF4-FFF2-40B4-BE49-F238E27FC236}">
                      <a16:creationId xmlns:a16="http://schemas.microsoft.com/office/drawing/2014/main" id="{41FEF97A-0900-1AEE-A5A0-2DDD8917C17E}"/>
                    </a:ext>
                  </a:extLst>
                </p:cNvPr>
                <p:cNvSpPr txBox="1"/>
                <p:nvPr/>
              </p:nvSpPr>
              <p:spPr>
                <a:xfrm>
                  <a:off x="7553050" y="152413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III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BFC3709E-CCA3-AD18-3F3D-5EADA8BAF7AB}"/>
                    </a:ext>
                  </a:extLst>
                </p:cNvPr>
                <p:cNvGrpSpPr/>
                <p:nvPr/>
              </p:nvGrpSpPr>
              <p:grpSpPr>
                <a:xfrm>
                  <a:off x="8886262" y="15246978"/>
                  <a:ext cx="84788" cy="97442"/>
                  <a:chOff x="8886262" y="15246978"/>
                  <a:chExt cx="84788" cy="97442"/>
                </a:xfrm>
              </p:grpSpPr>
              <p:sp>
                <p:nvSpPr>
                  <p:cNvPr id="6531" name="Text Box 3036">
                    <a:extLst>
                      <a:ext uri="{FF2B5EF4-FFF2-40B4-BE49-F238E27FC236}">
                        <a16:creationId xmlns:a16="http://schemas.microsoft.com/office/drawing/2014/main" id="{F634C328-2058-3B68-52FD-9E94736831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24697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2" name="Text Box 3036">
                    <a:extLst>
                      <a:ext uri="{FF2B5EF4-FFF2-40B4-BE49-F238E27FC236}">
                        <a16:creationId xmlns:a16="http://schemas.microsoft.com/office/drawing/2014/main" id="{8FD1CDB4-178D-B300-CB1F-A499A270D8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0842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0" name="Text Box 3036">
                    <a:extLst>
                      <a:ext uri="{FF2B5EF4-FFF2-40B4-BE49-F238E27FC236}">
                        <a16:creationId xmlns:a16="http://schemas.microsoft.com/office/drawing/2014/main" id="{EB9D89F4-1CC8-04E8-1E9C-64A00BBBC3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27769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0" name="FTU - dorsal interosseus IV">
                <a:extLst>
                  <a:ext uri="{FF2B5EF4-FFF2-40B4-BE49-F238E27FC236}">
                    <a16:creationId xmlns:a16="http://schemas.microsoft.com/office/drawing/2014/main" id="{1EF30622-20B6-FEFE-F5C2-E187CE6E818C}"/>
                  </a:ext>
                </a:extLst>
              </p:cNvPr>
              <p:cNvGrpSpPr/>
              <p:nvPr/>
            </p:nvGrpSpPr>
            <p:grpSpPr>
              <a:xfrm>
                <a:off x="8696045" y="15360064"/>
                <a:ext cx="1440000" cy="108000"/>
                <a:chOff x="7553050" y="15360064"/>
                <a:chExt cx="1440000" cy="108000"/>
              </a:xfrm>
            </p:grpSpPr>
            <p:sp>
              <p:nvSpPr>
                <p:cNvPr id="6533" name="FTU - dorsal interosseus IV">
                  <a:extLst>
                    <a:ext uri="{FF2B5EF4-FFF2-40B4-BE49-F238E27FC236}">
                      <a16:creationId xmlns:a16="http://schemas.microsoft.com/office/drawing/2014/main" id="{84F36151-5A0B-7580-B615-F0FDCA2C0C70}"/>
                    </a:ext>
                  </a:extLst>
                </p:cNvPr>
                <p:cNvSpPr txBox="1"/>
                <p:nvPr/>
              </p:nvSpPr>
              <p:spPr>
                <a:xfrm>
                  <a:off x="7553050" y="153600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IV</a:t>
                  </a:r>
                </a:p>
              </p:txBody>
            </p:sp>
            <p:grpSp>
              <p:nvGrpSpPr>
                <p:cNvPr id="6769" name="dock">
                  <a:extLst>
                    <a:ext uri="{FF2B5EF4-FFF2-40B4-BE49-F238E27FC236}">
                      <a16:creationId xmlns:a16="http://schemas.microsoft.com/office/drawing/2014/main" id="{545DD5B9-C706-6F72-42CC-21AC584ADF04}"/>
                    </a:ext>
                  </a:extLst>
                </p:cNvPr>
                <p:cNvGrpSpPr/>
                <p:nvPr/>
              </p:nvGrpSpPr>
              <p:grpSpPr>
                <a:xfrm>
                  <a:off x="8886262" y="15365666"/>
                  <a:ext cx="84788" cy="97442"/>
                  <a:chOff x="8886262" y="15365666"/>
                  <a:chExt cx="84788" cy="97442"/>
                </a:xfrm>
              </p:grpSpPr>
              <p:sp>
                <p:nvSpPr>
                  <p:cNvPr id="6537" name="Text Box 3036">
                    <a:extLst>
                      <a:ext uri="{FF2B5EF4-FFF2-40B4-BE49-F238E27FC236}">
                        <a16:creationId xmlns:a16="http://schemas.microsoft.com/office/drawing/2014/main" id="{AF2AF587-1F99-0D5C-8E7B-7B5CBD7EEF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656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8" name="Text Box 3036">
                    <a:extLst>
                      <a:ext uri="{FF2B5EF4-FFF2-40B4-BE49-F238E27FC236}">
                        <a16:creationId xmlns:a16="http://schemas.microsoft.com/office/drawing/2014/main" id="{A3BA576A-F5D3-C76C-7A87-F2AA4C9B06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4271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6" name="Text Box 3036">
                    <a:extLst>
                      <a:ext uri="{FF2B5EF4-FFF2-40B4-BE49-F238E27FC236}">
                        <a16:creationId xmlns:a16="http://schemas.microsoft.com/office/drawing/2014/main" id="{42E9C32D-C389-8720-FCE7-659C7F292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3963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2" name="FTU - palmar interosseus I">
                <a:extLst>
                  <a:ext uri="{FF2B5EF4-FFF2-40B4-BE49-F238E27FC236}">
                    <a16:creationId xmlns:a16="http://schemas.microsoft.com/office/drawing/2014/main" id="{BAB9BDC7-8BA6-99F9-FF06-C889AF9B370B}"/>
                  </a:ext>
                </a:extLst>
              </p:cNvPr>
              <p:cNvGrpSpPr/>
              <p:nvPr/>
            </p:nvGrpSpPr>
            <p:grpSpPr>
              <a:xfrm>
                <a:off x="8695247" y="15478387"/>
                <a:ext cx="1440000" cy="108000"/>
                <a:chOff x="7552252" y="15478387"/>
                <a:chExt cx="1440000" cy="108000"/>
              </a:xfrm>
            </p:grpSpPr>
            <p:sp>
              <p:nvSpPr>
                <p:cNvPr id="6242" name="FTU - palmar interosseus I">
                  <a:extLst>
                    <a:ext uri="{FF2B5EF4-FFF2-40B4-BE49-F238E27FC236}">
                      <a16:creationId xmlns:a16="http://schemas.microsoft.com/office/drawing/2014/main" id="{8DFFF9AF-5906-12B2-324F-135279ECCEAC}"/>
                    </a:ext>
                  </a:extLst>
                </p:cNvPr>
                <p:cNvSpPr txBox="1"/>
                <p:nvPr/>
              </p:nvSpPr>
              <p:spPr>
                <a:xfrm>
                  <a:off x="7552252" y="154783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 </a:t>
                  </a:r>
                </a:p>
              </p:txBody>
            </p:sp>
            <p:grpSp>
              <p:nvGrpSpPr>
                <p:cNvPr id="6771" name="dock">
                  <a:extLst>
                    <a:ext uri="{FF2B5EF4-FFF2-40B4-BE49-F238E27FC236}">
                      <a16:creationId xmlns:a16="http://schemas.microsoft.com/office/drawing/2014/main" id="{1AE39034-364A-A8B8-2554-705417756EE9}"/>
                    </a:ext>
                  </a:extLst>
                </p:cNvPr>
                <p:cNvGrpSpPr/>
                <p:nvPr/>
              </p:nvGrpSpPr>
              <p:grpSpPr>
                <a:xfrm>
                  <a:off x="8885464" y="15483989"/>
                  <a:ext cx="84788" cy="97442"/>
                  <a:chOff x="8885464" y="15483989"/>
                  <a:chExt cx="84788" cy="97442"/>
                </a:xfrm>
              </p:grpSpPr>
              <p:sp>
                <p:nvSpPr>
                  <p:cNvPr id="6246" name="Text Box 3036">
                    <a:extLst>
                      <a:ext uri="{FF2B5EF4-FFF2-40B4-BE49-F238E27FC236}">
                        <a16:creationId xmlns:a16="http://schemas.microsoft.com/office/drawing/2014/main" id="{C5871988-9A9A-A486-AB52-2829808F0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4839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7" name="Text Box 3036">
                    <a:extLst>
                      <a:ext uri="{FF2B5EF4-FFF2-40B4-BE49-F238E27FC236}">
                        <a16:creationId xmlns:a16="http://schemas.microsoft.com/office/drawing/2014/main" id="{FB43934D-CC6D-8809-EE95-BCF9E5E9D0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5454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5" name="Text Box 3036">
                    <a:extLst>
                      <a:ext uri="{FF2B5EF4-FFF2-40B4-BE49-F238E27FC236}">
                        <a16:creationId xmlns:a16="http://schemas.microsoft.com/office/drawing/2014/main" id="{BE937F65-FCCB-78EA-3067-D72223652C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5147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6" name="FTU - palmar interosseus II">
                <a:extLst>
                  <a:ext uri="{FF2B5EF4-FFF2-40B4-BE49-F238E27FC236}">
                    <a16:creationId xmlns:a16="http://schemas.microsoft.com/office/drawing/2014/main" id="{3CBA94C7-D3BF-E89C-57DD-1BCE86FB08BD}"/>
                  </a:ext>
                </a:extLst>
              </p:cNvPr>
              <p:cNvGrpSpPr/>
              <p:nvPr/>
            </p:nvGrpSpPr>
            <p:grpSpPr>
              <a:xfrm>
                <a:off x="8695247" y="15596307"/>
                <a:ext cx="1440000" cy="108000"/>
                <a:chOff x="7552252" y="15596307"/>
                <a:chExt cx="1440000" cy="108000"/>
              </a:xfrm>
            </p:grpSpPr>
            <p:sp>
              <p:nvSpPr>
                <p:cNvPr id="6248" name="FTU - palmar interosseus II">
                  <a:extLst>
                    <a:ext uri="{FF2B5EF4-FFF2-40B4-BE49-F238E27FC236}">
                      <a16:creationId xmlns:a16="http://schemas.microsoft.com/office/drawing/2014/main" id="{C3D588D0-D404-4FC0-7833-00BE12CF2586}"/>
                    </a:ext>
                  </a:extLst>
                </p:cNvPr>
                <p:cNvSpPr txBox="1"/>
                <p:nvPr/>
              </p:nvSpPr>
              <p:spPr>
                <a:xfrm>
                  <a:off x="7552252" y="155963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</a:t>
                  </a:r>
                </a:p>
              </p:txBody>
            </p:sp>
            <p:grpSp>
              <p:nvGrpSpPr>
                <p:cNvPr id="6775" name="dock">
                  <a:extLst>
                    <a:ext uri="{FF2B5EF4-FFF2-40B4-BE49-F238E27FC236}">
                      <a16:creationId xmlns:a16="http://schemas.microsoft.com/office/drawing/2014/main" id="{FE1AA716-0D35-F0C8-6209-2343391B7B1B}"/>
                    </a:ext>
                  </a:extLst>
                </p:cNvPr>
                <p:cNvGrpSpPr/>
                <p:nvPr/>
              </p:nvGrpSpPr>
              <p:grpSpPr>
                <a:xfrm>
                  <a:off x="8885464" y="15601909"/>
                  <a:ext cx="84788" cy="97442"/>
                  <a:chOff x="8885464" y="15601909"/>
                  <a:chExt cx="84788" cy="97442"/>
                </a:xfrm>
              </p:grpSpPr>
              <p:sp>
                <p:nvSpPr>
                  <p:cNvPr id="6252" name="Text Box 3036">
                    <a:extLst>
                      <a:ext uri="{FF2B5EF4-FFF2-40B4-BE49-F238E27FC236}">
                        <a16:creationId xmlns:a16="http://schemas.microsoft.com/office/drawing/2014/main" id="{CD86387F-5E89-DBE1-5A2B-20286D1C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0190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3" name="Text Box 3036">
                    <a:extLst>
                      <a:ext uri="{FF2B5EF4-FFF2-40B4-BE49-F238E27FC236}">
                        <a16:creationId xmlns:a16="http://schemas.microsoft.com/office/drawing/2014/main" id="{034CFD8B-A301-987A-9392-D51FFF20E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6335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1" name="Text Box 3036">
                    <a:extLst>
                      <a:ext uri="{FF2B5EF4-FFF2-40B4-BE49-F238E27FC236}">
                        <a16:creationId xmlns:a16="http://schemas.microsoft.com/office/drawing/2014/main" id="{0B223DB3-7463-B0A8-4E86-A4BFEF92FF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63263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8" name="FTU - palmar interosseus III">
                <a:extLst>
                  <a:ext uri="{FF2B5EF4-FFF2-40B4-BE49-F238E27FC236}">
                    <a16:creationId xmlns:a16="http://schemas.microsoft.com/office/drawing/2014/main" id="{D5AE848B-60F7-7EDB-F894-7B510E41B91A}"/>
                  </a:ext>
                </a:extLst>
              </p:cNvPr>
              <p:cNvGrpSpPr/>
              <p:nvPr/>
            </p:nvGrpSpPr>
            <p:grpSpPr>
              <a:xfrm>
                <a:off x="8695247" y="15714350"/>
                <a:ext cx="1440000" cy="108000"/>
                <a:chOff x="7552252" y="15714350"/>
                <a:chExt cx="1440000" cy="108000"/>
              </a:xfrm>
            </p:grpSpPr>
            <p:sp>
              <p:nvSpPr>
                <p:cNvPr id="6254" name="FTU - palmar interosseus III">
                  <a:extLst>
                    <a:ext uri="{FF2B5EF4-FFF2-40B4-BE49-F238E27FC236}">
                      <a16:creationId xmlns:a16="http://schemas.microsoft.com/office/drawing/2014/main" id="{2E95B3A8-D1D2-1E94-BF0A-D55A722E199F}"/>
                    </a:ext>
                  </a:extLst>
                </p:cNvPr>
                <p:cNvSpPr txBox="1"/>
                <p:nvPr/>
              </p:nvSpPr>
              <p:spPr>
                <a:xfrm>
                  <a:off x="7552252" y="1571435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III</a:t>
                  </a:r>
                </a:p>
              </p:txBody>
            </p:sp>
            <p:grpSp>
              <p:nvGrpSpPr>
                <p:cNvPr id="6777" name="dock">
                  <a:extLst>
                    <a:ext uri="{FF2B5EF4-FFF2-40B4-BE49-F238E27FC236}">
                      <a16:creationId xmlns:a16="http://schemas.microsoft.com/office/drawing/2014/main" id="{5A998E14-A483-B0DC-DE7A-FFA3A417572E}"/>
                    </a:ext>
                  </a:extLst>
                </p:cNvPr>
                <p:cNvGrpSpPr/>
                <p:nvPr/>
              </p:nvGrpSpPr>
              <p:grpSpPr>
                <a:xfrm>
                  <a:off x="8885464" y="15719952"/>
                  <a:ext cx="84788" cy="97442"/>
                  <a:chOff x="8885464" y="15719952"/>
                  <a:chExt cx="84788" cy="97442"/>
                </a:xfrm>
              </p:grpSpPr>
              <p:sp>
                <p:nvSpPr>
                  <p:cNvPr id="6258" name="Text Box 3036">
                    <a:extLst>
                      <a:ext uri="{FF2B5EF4-FFF2-40B4-BE49-F238E27FC236}">
                        <a16:creationId xmlns:a16="http://schemas.microsoft.com/office/drawing/2014/main" id="{2ED4463E-5A7E-20D8-D1C3-8A55EA332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1995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9" name="Text Box 3036">
                    <a:extLst>
                      <a:ext uri="{FF2B5EF4-FFF2-40B4-BE49-F238E27FC236}">
                        <a16:creationId xmlns:a16="http://schemas.microsoft.com/office/drawing/2014/main" id="{B43604E3-9767-2079-5BD5-09758DC959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8139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7" name="Text Box 3036">
                    <a:extLst>
                      <a:ext uri="{FF2B5EF4-FFF2-40B4-BE49-F238E27FC236}">
                        <a16:creationId xmlns:a16="http://schemas.microsoft.com/office/drawing/2014/main" id="{0319C531-6EB6-863C-E9FD-34530D9018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75067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0" name="FTU - palmar interosseus IV">
                <a:extLst>
                  <a:ext uri="{FF2B5EF4-FFF2-40B4-BE49-F238E27FC236}">
                    <a16:creationId xmlns:a16="http://schemas.microsoft.com/office/drawing/2014/main" id="{D74C6BB4-739E-159C-BF63-23A85C722F74}"/>
                  </a:ext>
                </a:extLst>
              </p:cNvPr>
              <p:cNvGrpSpPr/>
              <p:nvPr/>
            </p:nvGrpSpPr>
            <p:grpSpPr>
              <a:xfrm>
                <a:off x="8695148" y="15833658"/>
                <a:ext cx="1440000" cy="108000"/>
                <a:chOff x="7552153" y="15833658"/>
                <a:chExt cx="1440000" cy="108000"/>
              </a:xfrm>
            </p:grpSpPr>
            <p:sp>
              <p:nvSpPr>
                <p:cNvPr id="6260" name="FTU - palmar interosseus IV">
                  <a:extLst>
                    <a:ext uri="{FF2B5EF4-FFF2-40B4-BE49-F238E27FC236}">
                      <a16:creationId xmlns:a16="http://schemas.microsoft.com/office/drawing/2014/main" id="{D33BEB5D-7E0A-4EC7-87ED-936BE8A00D58}"/>
                    </a:ext>
                  </a:extLst>
                </p:cNvPr>
                <p:cNvSpPr txBox="1"/>
                <p:nvPr/>
              </p:nvSpPr>
              <p:spPr>
                <a:xfrm>
                  <a:off x="7552153" y="1583365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IV</a:t>
                  </a:r>
                </a:p>
              </p:txBody>
            </p:sp>
            <p:grpSp>
              <p:nvGrpSpPr>
                <p:cNvPr id="6779" name="dock">
                  <a:extLst>
                    <a:ext uri="{FF2B5EF4-FFF2-40B4-BE49-F238E27FC236}">
                      <a16:creationId xmlns:a16="http://schemas.microsoft.com/office/drawing/2014/main" id="{5BADD5D5-13DF-BA75-E7D8-5F5CAD09CA52}"/>
                    </a:ext>
                  </a:extLst>
                </p:cNvPr>
                <p:cNvGrpSpPr/>
                <p:nvPr/>
              </p:nvGrpSpPr>
              <p:grpSpPr>
                <a:xfrm>
                  <a:off x="8885365" y="15839260"/>
                  <a:ext cx="84788" cy="97442"/>
                  <a:chOff x="8885365" y="15839260"/>
                  <a:chExt cx="84788" cy="97442"/>
                </a:xfrm>
              </p:grpSpPr>
              <p:sp>
                <p:nvSpPr>
                  <p:cNvPr id="6264" name="Text Box 3036">
                    <a:extLst>
                      <a:ext uri="{FF2B5EF4-FFF2-40B4-BE49-F238E27FC236}">
                        <a16:creationId xmlns:a16="http://schemas.microsoft.com/office/drawing/2014/main" id="{6103EFF1-12F0-3346-C6EA-1309465026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8392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5" name="Text Box 3036">
                    <a:extLst>
                      <a:ext uri="{FF2B5EF4-FFF2-40B4-BE49-F238E27FC236}">
                        <a16:creationId xmlns:a16="http://schemas.microsoft.com/office/drawing/2014/main" id="{C2A72465-C6A1-940C-D7CB-18EC1C9862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9007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3" name="Text Box 3036">
                    <a:extLst>
                      <a:ext uri="{FF2B5EF4-FFF2-40B4-BE49-F238E27FC236}">
                        <a16:creationId xmlns:a16="http://schemas.microsoft.com/office/drawing/2014/main" id="{1F9F09DA-3CA4-A658-D033-07E7F87318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3" y="158699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2" name="FTU - lumbrical I">
                <a:extLst>
                  <a:ext uri="{FF2B5EF4-FFF2-40B4-BE49-F238E27FC236}">
                    <a16:creationId xmlns:a16="http://schemas.microsoft.com/office/drawing/2014/main" id="{A7C57343-8115-5B4C-60F2-62D6E8F3FFA4}"/>
                  </a:ext>
                </a:extLst>
              </p:cNvPr>
              <p:cNvGrpSpPr/>
              <p:nvPr/>
            </p:nvGrpSpPr>
            <p:grpSpPr>
              <a:xfrm>
                <a:off x="8695231" y="15954893"/>
                <a:ext cx="1440000" cy="108000"/>
                <a:chOff x="7552236" y="15954893"/>
                <a:chExt cx="1440000" cy="108000"/>
              </a:xfrm>
            </p:grpSpPr>
            <p:sp>
              <p:nvSpPr>
                <p:cNvPr id="6539" name="FTU - lumbrical I">
                  <a:extLst>
                    <a:ext uri="{FF2B5EF4-FFF2-40B4-BE49-F238E27FC236}">
                      <a16:creationId xmlns:a16="http://schemas.microsoft.com/office/drawing/2014/main" id="{4F4F77CA-57E1-DAE7-44F9-5D00C83CADB0}"/>
                    </a:ext>
                  </a:extLst>
                </p:cNvPr>
                <p:cNvSpPr txBox="1"/>
                <p:nvPr/>
              </p:nvSpPr>
              <p:spPr>
                <a:xfrm>
                  <a:off x="7552236" y="159548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grpSp>
              <p:nvGrpSpPr>
                <p:cNvPr id="6781" name="dock">
                  <a:extLst>
                    <a:ext uri="{FF2B5EF4-FFF2-40B4-BE49-F238E27FC236}">
                      <a16:creationId xmlns:a16="http://schemas.microsoft.com/office/drawing/2014/main" id="{886812B4-D581-8034-F299-F5B8BCB0E5F0}"/>
                    </a:ext>
                  </a:extLst>
                </p:cNvPr>
                <p:cNvGrpSpPr/>
                <p:nvPr/>
              </p:nvGrpSpPr>
              <p:grpSpPr>
                <a:xfrm>
                  <a:off x="8885448" y="15960495"/>
                  <a:ext cx="84788" cy="97442"/>
                  <a:chOff x="8885448" y="15960495"/>
                  <a:chExt cx="84788" cy="97442"/>
                </a:xfrm>
              </p:grpSpPr>
              <p:sp>
                <p:nvSpPr>
                  <p:cNvPr id="6543" name="Text Box 3036">
                    <a:extLst>
                      <a:ext uri="{FF2B5EF4-FFF2-40B4-BE49-F238E27FC236}">
                        <a16:creationId xmlns:a16="http://schemas.microsoft.com/office/drawing/2014/main" id="{11DA3C10-72DE-EF24-0565-7D86FB686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59604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4" name="Text Box 3036">
                    <a:extLst>
                      <a:ext uri="{FF2B5EF4-FFF2-40B4-BE49-F238E27FC236}">
                        <a16:creationId xmlns:a16="http://schemas.microsoft.com/office/drawing/2014/main" id="{4381E114-55C4-9E95-36F2-50613CBCA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219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2" name="Text Box 3036">
                    <a:extLst>
                      <a:ext uri="{FF2B5EF4-FFF2-40B4-BE49-F238E27FC236}">
                        <a16:creationId xmlns:a16="http://schemas.microsoft.com/office/drawing/2014/main" id="{B67B72BB-5B6E-411F-E00C-C434426CB7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59912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6" name="FTU - lumbrical II">
                <a:extLst>
                  <a:ext uri="{FF2B5EF4-FFF2-40B4-BE49-F238E27FC236}">
                    <a16:creationId xmlns:a16="http://schemas.microsoft.com/office/drawing/2014/main" id="{0F3B2A09-DEC4-4FB3-C68A-ED148D087E91}"/>
                  </a:ext>
                </a:extLst>
              </p:cNvPr>
              <p:cNvGrpSpPr/>
              <p:nvPr/>
            </p:nvGrpSpPr>
            <p:grpSpPr>
              <a:xfrm>
                <a:off x="8695231" y="16073582"/>
                <a:ext cx="1440000" cy="108000"/>
                <a:chOff x="7552236" y="16073582"/>
                <a:chExt cx="1440000" cy="108000"/>
              </a:xfrm>
            </p:grpSpPr>
            <p:sp>
              <p:nvSpPr>
                <p:cNvPr id="6545" name="FTU - lumbrical II">
                  <a:extLst>
                    <a:ext uri="{FF2B5EF4-FFF2-40B4-BE49-F238E27FC236}">
                      <a16:creationId xmlns:a16="http://schemas.microsoft.com/office/drawing/2014/main" id="{833D1F89-3BC7-7C38-EE73-8FBDFB050559}"/>
                    </a:ext>
                  </a:extLst>
                </p:cNvPr>
                <p:cNvSpPr txBox="1"/>
                <p:nvPr/>
              </p:nvSpPr>
              <p:spPr>
                <a:xfrm>
                  <a:off x="7552236" y="160735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 </a:t>
                  </a:r>
                </a:p>
              </p:txBody>
            </p:sp>
            <p:grpSp>
              <p:nvGrpSpPr>
                <p:cNvPr id="6785" name="dock">
                  <a:extLst>
                    <a:ext uri="{FF2B5EF4-FFF2-40B4-BE49-F238E27FC236}">
                      <a16:creationId xmlns:a16="http://schemas.microsoft.com/office/drawing/2014/main" id="{A35E83EE-31FE-853F-BB70-F03B724D0BEE}"/>
                    </a:ext>
                  </a:extLst>
                </p:cNvPr>
                <p:cNvGrpSpPr/>
                <p:nvPr/>
              </p:nvGrpSpPr>
              <p:grpSpPr>
                <a:xfrm>
                  <a:off x="8885448" y="16079184"/>
                  <a:ext cx="84788" cy="97442"/>
                  <a:chOff x="8885448" y="16079184"/>
                  <a:chExt cx="84788" cy="97442"/>
                </a:xfrm>
              </p:grpSpPr>
              <p:sp>
                <p:nvSpPr>
                  <p:cNvPr id="6549" name="Text Box 3036">
                    <a:extLst>
                      <a:ext uri="{FF2B5EF4-FFF2-40B4-BE49-F238E27FC236}">
                        <a16:creationId xmlns:a16="http://schemas.microsoft.com/office/drawing/2014/main" id="{4413C16B-053F-BA51-C945-D71D27EBE2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791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0" name="Text Box 3036">
                    <a:extLst>
                      <a:ext uri="{FF2B5EF4-FFF2-40B4-BE49-F238E27FC236}">
                        <a16:creationId xmlns:a16="http://schemas.microsoft.com/office/drawing/2014/main" id="{4FE5941B-2D56-1E98-68EE-0D5388C5538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406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8" name="Text Box 3036">
                    <a:extLst>
                      <a:ext uri="{FF2B5EF4-FFF2-40B4-BE49-F238E27FC236}">
                        <a16:creationId xmlns:a16="http://schemas.microsoft.com/office/drawing/2014/main" id="{A94EDE69-3145-10D2-78AA-4CC7DE9C37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1099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0" name="FTU - lumbrical III">
                <a:extLst>
                  <a:ext uri="{FF2B5EF4-FFF2-40B4-BE49-F238E27FC236}">
                    <a16:creationId xmlns:a16="http://schemas.microsoft.com/office/drawing/2014/main" id="{5FF33288-1EDB-D8D7-95F7-747978B229FD}"/>
                  </a:ext>
                </a:extLst>
              </p:cNvPr>
              <p:cNvGrpSpPr/>
              <p:nvPr/>
            </p:nvGrpSpPr>
            <p:grpSpPr>
              <a:xfrm>
                <a:off x="8695231" y="16192271"/>
                <a:ext cx="1440000" cy="108000"/>
                <a:chOff x="7552236" y="16192271"/>
                <a:chExt cx="1440000" cy="108000"/>
              </a:xfrm>
            </p:grpSpPr>
            <p:sp>
              <p:nvSpPr>
                <p:cNvPr id="6551" name="FTU - lumbrical III">
                  <a:extLst>
                    <a:ext uri="{FF2B5EF4-FFF2-40B4-BE49-F238E27FC236}">
                      <a16:creationId xmlns:a16="http://schemas.microsoft.com/office/drawing/2014/main" id="{98D70500-725D-DE61-07C8-ADDEBD6F7321}"/>
                    </a:ext>
                  </a:extLst>
                </p:cNvPr>
                <p:cNvSpPr txBox="1"/>
                <p:nvPr/>
              </p:nvSpPr>
              <p:spPr>
                <a:xfrm>
                  <a:off x="7552236" y="161922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 </a:t>
                  </a:r>
                </a:p>
              </p:txBody>
            </p:sp>
            <p:grpSp>
              <p:nvGrpSpPr>
                <p:cNvPr id="6789" name="dock">
                  <a:extLst>
                    <a:ext uri="{FF2B5EF4-FFF2-40B4-BE49-F238E27FC236}">
                      <a16:creationId xmlns:a16="http://schemas.microsoft.com/office/drawing/2014/main" id="{2456D5FF-48AD-F659-073A-4F226ED76739}"/>
                    </a:ext>
                  </a:extLst>
                </p:cNvPr>
                <p:cNvGrpSpPr/>
                <p:nvPr/>
              </p:nvGrpSpPr>
              <p:grpSpPr>
                <a:xfrm>
                  <a:off x="8885448" y="16197873"/>
                  <a:ext cx="84788" cy="97442"/>
                  <a:chOff x="8885448" y="16197873"/>
                  <a:chExt cx="84788" cy="97442"/>
                </a:xfrm>
              </p:grpSpPr>
              <p:sp>
                <p:nvSpPr>
                  <p:cNvPr id="6555" name="Text Box 3036">
                    <a:extLst>
                      <a:ext uri="{FF2B5EF4-FFF2-40B4-BE49-F238E27FC236}">
                        <a16:creationId xmlns:a16="http://schemas.microsoft.com/office/drawing/2014/main" id="{EC099ADE-807D-850B-CA5F-AE9A61D6F7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9787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6" name="Text Box 3036">
                    <a:extLst>
                      <a:ext uri="{FF2B5EF4-FFF2-40B4-BE49-F238E27FC236}">
                        <a16:creationId xmlns:a16="http://schemas.microsoft.com/office/drawing/2014/main" id="{957D90A7-7EAC-732A-61D5-24EFA798E4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25931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4" name="Text Box 3036">
                    <a:extLst>
                      <a:ext uri="{FF2B5EF4-FFF2-40B4-BE49-F238E27FC236}">
                        <a16:creationId xmlns:a16="http://schemas.microsoft.com/office/drawing/2014/main" id="{72DB35CB-0755-411D-32B4-CC50D57253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22859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2" name="FTU - lumbrical IV">
                <a:extLst>
                  <a:ext uri="{FF2B5EF4-FFF2-40B4-BE49-F238E27FC236}">
                    <a16:creationId xmlns:a16="http://schemas.microsoft.com/office/drawing/2014/main" id="{6033997D-38F0-550E-728F-4E0A69E2EB53}"/>
                  </a:ext>
                </a:extLst>
              </p:cNvPr>
              <p:cNvGrpSpPr/>
              <p:nvPr/>
            </p:nvGrpSpPr>
            <p:grpSpPr>
              <a:xfrm>
                <a:off x="8695231" y="16310959"/>
                <a:ext cx="1440000" cy="108000"/>
                <a:chOff x="7552236" y="16310959"/>
                <a:chExt cx="1440000" cy="108000"/>
              </a:xfrm>
            </p:grpSpPr>
            <p:sp>
              <p:nvSpPr>
                <p:cNvPr id="6557" name="FTU - lumbrical IV">
                  <a:extLst>
                    <a:ext uri="{FF2B5EF4-FFF2-40B4-BE49-F238E27FC236}">
                      <a16:creationId xmlns:a16="http://schemas.microsoft.com/office/drawing/2014/main" id="{9EDBBA51-4261-B676-707A-4C898AADF20D}"/>
                    </a:ext>
                  </a:extLst>
                </p:cNvPr>
                <p:cNvSpPr txBox="1"/>
                <p:nvPr/>
              </p:nvSpPr>
              <p:spPr>
                <a:xfrm>
                  <a:off x="7552236" y="163109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 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BC442838-20B1-09AF-5A8E-8337488E7EBF}"/>
                    </a:ext>
                  </a:extLst>
                </p:cNvPr>
                <p:cNvGrpSpPr/>
                <p:nvPr/>
              </p:nvGrpSpPr>
              <p:grpSpPr>
                <a:xfrm>
                  <a:off x="8885448" y="16316561"/>
                  <a:ext cx="84788" cy="97442"/>
                  <a:chOff x="8885448" y="16316561"/>
                  <a:chExt cx="84788" cy="97442"/>
                </a:xfrm>
              </p:grpSpPr>
              <p:sp>
                <p:nvSpPr>
                  <p:cNvPr id="6561" name="Text Box 3036">
                    <a:extLst>
                      <a:ext uri="{FF2B5EF4-FFF2-40B4-BE49-F238E27FC236}">
                        <a16:creationId xmlns:a16="http://schemas.microsoft.com/office/drawing/2014/main" id="{58504AFE-7383-86DD-F13D-4915655D65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1656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2" name="Text Box 3036">
                    <a:extLst>
                      <a:ext uri="{FF2B5EF4-FFF2-40B4-BE49-F238E27FC236}">
                        <a16:creationId xmlns:a16="http://schemas.microsoft.com/office/drawing/2014/main" id="{AF9A4FB0-4482-C304-CD58-6355DECD1C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7800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0" name="Text Box 3036">
                    <a:extLst>
                      <a:ext uri="{FF2B5EF4-FFF2-40B4-BE49-F238E27FC236}">
                        <a16:creationId xmlns:a16="http://schemas.microsoft.com/office/drawing/2014/main" id="{3A8D778D-4C27-A546-FE00-BF2A3E0370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34728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21" name="FTU - Flexor pollicis brevis">
                <a:extLst>
                  <a:ext uri="{FF2B5EF4-FFF2-40B4-BE49-F238E27FC236}">
                    <a16:creationId xmlns:a16="http://schemas.microsoft.com/office/drawing/2014/main" id="{C0D060C9-FB4A-ED78-DC41-89CF9408EFAE}"/>
                  </a:ext>
                </a:extLst>
              </p:cNvPr>
              <p:cNvGrpSpPr/>
              <p:nvPr/>
            </p:nvGrpSpPr>
            <p:grpSpPr>
              <a:xfrm>
                <a:off x="8696641" y="14466775"/>
                <a:ext cx="1440000" cy="108000"/>
                <a:chOff x="8696641" y="14466775"/>
                <a:chExt cx="1440000" cy="108000"/>
              </a:xfrm>
            </p:grpSpPr>
            <p:sp>
              <p:nvSpPr>
                <p:cNvPr id="520" name="FTU - Flexor pollicis brevis">
                  <a:extLst>
                    <a:ext uri="{FF2B5EF4-FFF2-40B4-BE49-F238E27FC236}">
                      <a16:creationId xmlns:a16="http://schemas.microsoft.com/office/drawing/2014/main" id="{EE943A33-2D12-C0AB-1779-DBE7F6E8DD71}"/>
                    </a:ext>
                  </a:extLst>
                </p:cNvPr>
                <p:cNvSpPr txBox="1"/>
                <p:nvPr/>
              </p:nvSpPr>
              <p:spPr>
                <a:xfrm>
                  <a:off x="8696641" y="144667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Flexor pollicis brevis </a:t>
                  </a:r>
                  <a:endParaRPr lang="en-NZ" sz="800" dirty="0"/>
                </a:p>
              </p:txBody>
            </p:sp>
            <p:grpSp>
              <p:nvGrpSpPr>
                <p:cNvPr id="502" name="dock">
                  <a:extLst>
                    <a:ext uri="{FF2B5EF4-FFF2-40B4-BE49-F238E27FC236}">
                      <a16:creationId xmlns:a16="http://schemas.microsoft.com/office/drawing/2014/main" id="{AE40E358-128D-8169-EFF3-1574A544CF1D}"/>
                    </a:ext>
                  </a:extLst>
                </p:cNvPr>
                <p:cNvGrpSpPr/>
                <p:nvPr/>
              </p:nvGrpSpPr>
              <p:grpSpPr>
                <a:xfrm>
                  <a:off x="10029853" y="14472377"/>
                  <a:ext cx="84788" cy="97442"/>
                  <a:chOff x="10029853" y="14472377"/>
                  <a:chExt cx="84788" cy="97442"/>
                </a:xfrm>
              </p:grpSpPr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C17C0C9F-C88B-0141-3378-4D032BD7B6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4723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2" name="Text Box 3036">
                    <a:extLst>
                      <a:ext uri="{FF2B5EF4-FFF2-40B4-BE49-F238E27FC236}">
                        <a16:creationId xmlns:a16="http://schemas.microsoft.com/office/drawing/2014/main" id="{6AC59991-1F3F-E5C4-88FC-31F504A318B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5338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0" name="Text Box 3036">
                    <a:extLst>
                      <a:ext uri="{FF2B5EF4-FFF2-40B4-BE49-F238E27FC236}">
                        <a16:creationId xmlns:a16="http://schemas.microsoft.com/office/drawing/2014/main" id="{25C22994-83AB-A87F-62A3-C48BA71017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78641" y="145030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7" name="organ group - tight muscles">
              <a:extLst>
                <a:ext uri="{FF2B5EF4-FFF2-40B4-BE49-F238E27FC236}">
                  <a16:creationId xmlns:a16="http://schemas.microsoft.com/office/drawing/2014/main" id="{2433432A-399A-945E-AB98-64527A895C7A}"/>
                </a:ext>
              </a:extLst>
            </p:cNvPr>
            <p:cNvGrpSpPr/>
            <p:nvPr/>
          </p:nvGrpSpPr>
          <p:grpSpPr>
            <a:xfrm>
              <a:off x="8686805" y="16755821"/>
              <a:ext cx="1445224" cy="2334576"/>
              <a:chOff x="7543810" y="16755821"/>
              <a:chExt cx="1445224" cy="2334576"/>
            </a:xfrm>
          </p:grpSpPr>
          <p:sp>
            <p:nvSpPr>
              <p:cNvPr id="6266" name="organ - thigh muscles">
                <a:extLst>
                  <a:ext uri="{FF2B5EF4-FFF2-40B4-BE49-F238E27FC236}">
                    <a16:creationId xmlns:a16="http://schemas.microsoft.com/office/drawing/2014/main" id="{AF2630DB-96E8-CC2D-3B5D-D85AC028BE79}"/>
                  </a:ext>
                </a:extLst>
              </p:cNvPr>
              <p:cNvSpPr txBox="1"/>
              <p:nvPr/>
            </p:nvSpPr>
            <p:spPr>
              <a:xfrm>
                <a:off x="7546233" y="16755821"/>
                <a:ext cx="1440000" cy="23345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Thigh muscles</a:t>
                </a:r>
              </a:p>
            </p:txBody>
          </p:sp>
          <p:grpSp>
            <p:nvGrpSpPr>
              <p:cNvPr id="38" name="FTU - pectineus">
                <a:extLst>
                  <a:ext uri="{FF2B5EF4-FFF2-40B4-BE49-F238E27FC236}">
                    <a16:creationId xmlns:a16="http://schemas.microsoft.com/office/drawing/2014/main" id="{907EFB91-466F-E71D-762A-B7A0961E7242}"/>
                  </a:ext>
                </a:extLst>
              </p:cNvPr>
              <p:cNvGrpSpPr/>
              <p:nvPr/>
            </p:nvGrpSpPr>
            <p:grpSpPr>
              <a:xfrm>
                <a:off x="7547265" y="18159757"/>
                <a:ext cx="1440000" cy="108000"/>
                <a:chOff x="7547265" y="18159757"/>
                <a:chExt cx="1440000" cy="108000"/>
              </a:xfrm>
            </p:grpSpPr>
            <p:sp>
              <p:nvSpPr>
                <p:cNvPr id="6291" name="FTU - pectineus">
                  <a:extLst>
                    <a:ext uri="{FF2B5EF4-FFF2-40B4-BE49-F238E27FC236}">
                      <a16:creationId xmlns:a16="http://schemas.microsoft.com/office/drawing/2014/main" id="{E0DB99EC-5ABF-C7C9-F243-59CCF2FDCF36}"/>
                    </a:ext>
                  </a:extLst>
                </p:cNvPr>
                <p:cNvSpPr txBox="1"/>
                <p:nvPr/>
              </p:nvSpPr>
              <p:spPr>
                <a:xfrm>
                  <a:off x="7547265" y="181597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grpSp>
              <p:nvGrpSpPr>
                <p:cNvPr id="37" name="dock">
                  <a:extLst>
                    <a:ext uri="{FF2B5EF4-FFF2-40B4-BE49-F238E27FC236}">
                      <a16:creationId xmlns:a16="http://schemas.microsoft.com/office/drawing/2014/main" id="{826DD30B-8B6C-7BC7-CEE9-E828D03AE110}"/>
                    </a:ext>
                  </a:extLst>
                </p:cNvPr>
                <p:cNvGrpSpPr/>
                <p:nvPr/>
              </p:nvGrpSpPr>
              <p:grpSpPr>
                <a:xfrm>
                  <a:off x="8877773" y="18166557"/>
                  <a:ext cx="84788" cy="97442"/>
                  <a:chOff x="8877773" y="18166557"/>
                  <a:chExt cx="84788" cy="97442"/>
                </a:xfrm>
              </p:grpSpPr>
              <p:sp>
                <p:nvSpPr>
                  <p:cNvPr id="6295" name="Text Box 3036">
                    <a:extLst>
                      <a:ext uri="{FF2B5EF4-FFF2-40B4-BE49-F238E27FC236}">
                        <a16:creationId xmlns:a16="http://schemas.microsoft.com/office/drawing/2014/main" id="{257781B4-0103-C3AE-4348-C52FC4E29D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1665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6" name="Text Box 3036">
                    <a:extLst>
                      <a:ext uri="{FF2B5EF4-FFF2-40B4-BE49-F238E27FC236}">
                        <a16:creationId xmlns:a16="http://schemas.microsoft.com/office/drawing/2014/main" id="{AD48E0A8-BD81-D948-B100-70438DE40C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2279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4" name="Text Box 3036">
                    <a:extLst>
                      <a:ext uri="{FF2B5EF4-FFF2-40B4-BE49-F238E27FC236}">
                        <a16:creationId xmlns:a16="http://schemas.microsoft.com/office/drawing/2014/main" id="{09DD7634-626C-4E3F-C2EF-3E408936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561" y="181972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24" name="FTU - iliacus">
                <a:extLst>
                  <a:ext uri="{FF2B5EF4-FFF2-40B4-BE49-F238E27FC236}">
                    <a16:creationId xmlns:a16="http://schemas.microsoft.com/office/drawing/2014/main" id="{624C3537-7F1D-86A3-7EBA-62A86986A6F6}"/>
                  </a:ext>
                </a:extLst>
              </p:cNvPr>
              <p:cNvGrpSpPr/>
              <p:nvPr/>
            </p:nvGrpSpPr>
            <p:grpSpPr>
              <a:xfrm>
                <a:off x="7547623" y="18839963"/>
                <a:ext cx="1440000" cy="108000"/>
                <a:chOff x="7547623" y="18839963"/>
                <a:chExt cx="1440000" cy="108000"/>
              </a:xfrm>
            </p:grpSpPr>
            <p:sp>
              <p:nvSpPr>
                <p:cNvPr id="6267" name="FTU - iliacus">
                  <a:extLst>
                    <a:ext uri="{FF2B5EF4-FFF2-40B4-BE49-F238E27FC236}">
                      <a16:creationId xmlns:a16="http://schemas.microsoft.com/office/drawing/2014/main" id="{CDBEECF5-7BC3-C40E-E62C-64C0B1314AC6}"/>
                    </a:ext>
                  </a:extLst>
                </p:cNvPr>
                <p:cNvSpPr txBox="1"/>
                <p:nvPr/>
              </p:nvSpPr>
              <p:spPr>
                <a:xfrm>
                  <a:off x="7547623" y="1883996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liacus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8" name="dock">
                  <a:extLst>
                    <a:ext uri="{FF2B5EF4-FFF2-40B4-BE49-F238E27FC236}">
                      <a16:creationId xmlns:a16="http://schemas.microsoft.com/office/drawing/2014/main" id="{15198E42-867B-AE19-FEA3-1F2FED04B3C1}"/>
                    </a:ext>
                  </a:extLst>
                </p:cNvPr>
                <p:cNvGrpSpPr/>
                <p:nvPr/>
              </p:nvGrpSpPr>
              <p:grpSpPr>
                <a:xfrm>
                  <a:off x="8878131" y="18845242"/>
                  <a:ext cx="84788" cy="97442"/>
                  <a:chOff x="8878131" y="18845242"/>
                  <a:chExt cx="84788" cy="97442"/>
                </a:xfrm>
              </p:grpSpPr>
              <p:sp>
                <p:nvSpPr>
                  <p:cNvPr id="6271" name="Text Box 3036">
                    <a:extLst>
                      <a:ext uri="{FF2B5EF4-FFF2-40B4-BE49-F238E27FC236}">
                        <a16:creationId xmlns:a16="http://schemas.microsoft.com/office/drawing/2014/main" id="{6B21F423-C814-3129-CB32-67B27791CD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8452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2" name="Text Box 3036">
                    <a:extLst>
                      <a:ext uri="{FF2B5EF4-FFF2-40B4-BE49-F238E27FC236}">
                        <a16:creationId xmlns:a16="http://schemas.microsoft.com/office/drawing/2014/main" id="{8BD4E979-ACA1-B07B-EFF3-B5AFEEA99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9066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0" name="Text Box 3036">
                    <a:extLst>
                      <a:ext uri="{FF2B5EF4-FFF2-40B4-BE49-F238E27FC236}">
                        <a16:creationId xmlns:a16="http://schemas.microsoft.com/office/drawing/2014/main" id="{1E9F5B67-6BC6-92B2-FDA3-8FB68E3D34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919" y="188759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6" name="FTU - psoas major">
                <a:extLst>
                  <a:ext uri="{FF2B5EF4-FFF2-40B4-BE49-F238E27FC236}">
                    <a16:creationId xmlns:a16="http://schemas.microsoft.com/office/drawing/2014/main" id="{21D49445-D507-3A4C-768D-5FAEA5DA0D34}"/>
                  </a:ext>
                </a:extLst>
              </p:cNvPr>
              <p:cNvGrpSpPr/>
              <p:nvPr/>
            </p:nvGrpSpPr>
            <p:grpSpPr>
              <a:xfrm>
                <a:off x="7549034" y="18953902"/>
                <a:ext cx="1440000" cy="108000"/>
                <a:chOff x="7549034" y="18953902"/>
                <a:chExt cx="1440000" cy="108000"/>
              </a:xfrm>
            </p:grpSpPr>
            <p:sp>
              <p:nvSpPr>
                <p:cNvPr id="6273" name="FTU - psoas major">
                  <a:extLst>
                    <a:ext uri="{FF2B5EF4-FFF2-40B4-BE49-F238E27FC236}">
                      <a16:creationId xmlns:a16="http://schemas.microsoft.com/office/drawing/2014/main" id="{078669FD-7179-67F8-B5AE-5F556257EA6D}"/>
                    </a:ext>
                  </a:extLst>
                </p:cNvPr>
                <p:cNvSpPr txBox="1"/>
                <p:nvPr/>
              </p:nvSpPr>
              <p:spPr>
                <a:xfrm>
                  <a:off x="7549034" y="1895390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soas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major</a:t>
                  </a:r>
                </a:p>
              </p:txBody>
            </p:sp>
            <p:grpSp>
              <p:nvGrpSpPr>
                <p:cNvPr id="135" name="dock">
                  <a:extLst>
                    <a:ext uri="{FF2B5EF4-FFF2-40B4-BE49-F238E27FC236}">
                      <a16:creationId xmlns:a16="http://schemas.microsoft.com/office/drawing/2014/main" id="{9EF85186-CDAC-71D9-C043-4B149BAA9AE7}"/>
                    </a:ext>
                  </a:extLst>
                </p:cNvPr>
                <p:cNvGrpSpPr/>
                <p:nvPr/>
              </p:nvGrpSpPr>
              <p:grpSpPr>
                <a:xfrm>
                  <a:off x="8879542" y="18959181"/>
                  <a:ext cx="84788" cy="97442"/>
                  <a:chOff x="8879542" y="18959181"/>
                  <a:chExt cx="84788" cy="97442"/>
                </a:xfrm>
              </p:grpSpPr>
              <p:sp>
                <p:nvSpPr>
                  <p:cNvPr id="6277" name="Text Box 3036">
                    <a:extLst>
                      <a:ext uri="{FF2B5EF4-FFF2-40B4-BE49-F238E27FC236}">
                        <a16:creationId xmlns:a16="http://schemas.microsoft.com/office/drawing/2014/main" id="{485D57B8-433E-83D6-1551-7A9F2F5E82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8959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8" name="Text Box 3036">
                    <a:extLst>
                      <a:ext uri="{FF2B5EF4-FFF2-40B4-BE49-F238E27FC236}">
                        <a16:creationId xmlns:a16="http://schemas.microsoft.com/office/drawing/2014/main" id="{6AB91182-B83C-3A39-54C9-D41960CE3A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9020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6" name="Text Box 3036">
                    <a:extLst>
                      <a:ext uri="{FF2B5EF4-FFF2-40B4-BE49-F238E27FC236}">
                        <a16:creationId xmlns:a16="http://schemas.microsoft.com/office/drawing/2014/main" id="{167E7D30-56D4-8E01-9289-3146032FAE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30" y="18989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" name="FTU - adductor longus">
                <a:extLst>
                  <a:ext uri="{FF2B5EF4-FFF2-40B4-BE49-F238E27FC236}">
                    <a16:creationId xmlns:a16="http://schemas.microsoft.com/office/drawing/2014/main" id="{DBB9C01E-AB20-BDFE-3E55-5188BFF33D0E}"/>
                  </a:ext>
                </a:extLst>
              </p:cNvPr>
              <p:cNvGrpSpPr/>
              <p:nvPr/>
            </p:nvGrpSpPr>
            <p:grpSpPr>
              <a:xfrm>
                <a:off x="7548186" y="18392284"/>
                <a:ext cx="1440000" cy="108000"/>
                <a:chOff x="7548186" y="18392284"/>
                <a:chExt cx="1440000" cy="108000"/>
              </a:xfrm>
            </p:grpSpPr>
            <p:sp>
              <p:nvSpPr>
                <p:cNvPr id="6279" name="FTU - adductor longus">
                  <a:extLst>
                    <a:ext uri="{FF2B5EF4-FFF2-40B4-BE49-F238E27FC236}">
                      <a16:creationId xmlns:a16="http://schemas.microsoft.com/office/drawing/2014/main" id="{9F119881-228B-03B3-EE9C-CEA9D8E044E1}"/>
                    </a:ext>
                  </a:extLst>
                </p:cNvPr>
                <p:cNvSpPr txBox="1"/>
                <p:nvPr/>
              </p:nvSpPr>
              <p:spPr>
                <a:xfrm>
                  <a:off x="7548186" y="1839228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grpSp>
              <p:nvGrpSpPr>
                <p:cNvPr id="67" name="dock">
                  <a:extLst>
                    <a:ext uri="{FF2B5EF4-FFF2-40B4-BE49-F238E27FC236}">
                      <a16:creationId xmlns:a16="http://schemas.microsoft.com/office/drawing/2014/main" id="{59B1F93A-ADB8-5179-4278-4AB06C2A3B2C}"/>
                    </a:ext>
                  </a:extLst>
                </p:cNvPr>
                <p:cNvGrpSpPr/>
                <p:nvPr/>
              </p:nvGrpSpPr>
              <p:grpSpPr>
                <a:xfrm>
                  <a:off x="8878694" y="18397563"/>
                  <a:ext cx="84788" cy="97442"/>
                  <a:chOff x="8878694" y="18397563"/>
                  <a:chExt cx="84788" cy="97442"/>
                </a:xfrm>
              </p:grpSpPr>
              <p:sp>
                <p:nvSpPr>
                  <p:cNvPr id="6283" name="Text Box 3036">
                    <a:extLst>
                      <a:ext uri="{FF2B5EF4-FFF2-40B4-BE49-F238E27FC236}">
                        <a16:creationId xmlns:a16="http://schemas.microsoft.com/office/drawing/2014/main" id="{FC7042B1-A669-16CD-E89C-F24937B72E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39756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4" name="Text Box 3036">
                    <a:extLst>
                      <a:ext uri="{FF2B5EF4-FFF2-40B4-BE49-F238E27FC236}">
                        <a16:creationId xmlns:a16="http://schemas.microsoft.com/office/drawing/2014/main" id="{0D3D97F9-5DAB-6C4E-DBD5-8212070E43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45900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2" name="Text Box 3036">
                    <a:extLst>
                      <a:ext uri="{FF2B5EF4-FFF2-40B4-BE49-F238E27FC236}">
                        <a16:creationId xmlns:a16="http://schemas.microsoft.com/office/drawing/2014/main" id="{2FA76CCD-B0A7-E4B1-B978-739E315B34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4282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85" name="FTU - adductor magnus">
                <a:extLst>
                  <a:ext uri="{FF2B5EF4-FFF2-40B4-BE49-F238E27FC236}">
                    <a16:creationId xmlns:a16="http://schemas.microsoft.com/office/drawing/2014/main" id="{DB01C330-2BD2-F229-10BC-DEF3D644193F}"/>
                  </a:ext>
                </a:extLst>
              </p:cNvPr>
              <p:cNvGrpSpPr/>
              <p:nvPr/>
            </p:nvGrpSpPr>
            <p:grpSpPr>
              <a:xfrm>
                <a:off x="7548186" y="18509933"/>
                <a:ext cx="1440000" cy="108000"/>
                <a:chOff x="7548186" y="18509933"/>
                <a:chExt cx="1440000" cy="108000"/>
              </a:xfrm>
            </p:grpSpPr>
            <p:sp>
              <p:nvSpPr>
                <p:cNvPr id="6285" name="FTU - adductor magnus">
                  <a:extLst>
                    <a:ext uri="{FF2B5EF4-FFF2-40B4-BE49-F238E27FC236}">
                      <a16:creationId xmlns:a16="http://schemas.microsoft.com/office/drawing/2014/main" id="{D385C307-8A7B-5023-38D0-16BE20793B37}"/>
                    </a:ext>
                  </a:extLst>
                </p:cNvPr>
                <p:cNvSpPr txBox="1"/>
                <p:nvPr/>
              </p:nvSpPr>
              <p:spPr>
                <a:xfrm>
                  <a:off x="7548186" y="18509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  <p:grpSp>
              <p:nvGrpSpPr>
                <p:cNvPr id="73" name="dock">
                  <a:extLst>
                    <a:ext uri="{FF2B5EF4-FFF2-40B4-BE49-F238E27FC236}">
                      <a16:creationId xmlns:a16="http://schemas.microsoft.com/office/drawing/2014/main" id="{0CA7DEF9-86FF-F151-40AB-3ABC05AB8AC6}"/>
                    </a:ext>
                  </a:extLst>
                </p:cNvPr>
                <p:cNvGrpSpPr/>
                <p:nvPr/>
              </p:nvGrpSpPr>
              <p:grpSpPr>
                <a:xfrm>
                  <a:off x="8878694" y="18515212"/>
                  <a:ext cx="84788" cy="97442"/>
                  <a:chOff x="8878694" y="18515212"/>
                  <a:chExt cx="84788" cy="97442"/>
                </a:xfrm>
              </p:grpSpPr>
              <p:sp>
                <p:nvSpPr>
                  <p:cNvPr id="6289" name="Text Box 3036">
                    <a:extLst>
                      <a:ext uri="{FF2B5EF4-FFF2-40B4-BE49-F238E27FC236}">
                        <a16:creationId xmlns:a16="http://schemas.microsoft.com/office/drawing/2014/main" id="{45C679A6-63E8-B28B-DB99-DACE12D4C3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152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0" name="Text Box 3036">
                    <a:extLst>
                      <a:ext uri="{FF2B5EF4-FFF2-40B4-BE49-F238E27FC236}">
                        <a16:creationId xmlns:a16="http://schemas.microsoft.com/office/drawing/2014/main" id="{30EB34F9-CC57-1CD6-4167-8B067C12F5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766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8" name="Text Box 3036">
                    <a:extLst>
                      <a:ext uri="{FF2B5EF4-FFF2-40B4-BE49-F238E27FC236}">
                        <a16:creationId xmlns:a16="http://schemas.microsoft.com/office/drawing/2014/main" id="{F83F3739-1D9A-2EB0-D1F6-5FFE7CD1FEE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5459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2" name="FTU - adductor brevis">
                <a:extLst>
                  <a:ext uri="{FF2B5EF4-FFF2-40B4-BE49-F238E27FC236}">
                    <a16:creationId xmlns:a16="http://schemas.microsoft.com/office/drawing/2014/main" id="{106D0971-7566-36F7-77B3-D6DC51F1EE6B}"/>
                  </a:ext>
                </a:extLst>
              </p:cNvPr>
              <p:cNvGrpSpPr/>
              <p:nvPr/>
            </p:nvGrpSpPr>
            <p:grpSpPr>
              <a:xfrm>
                <a:off x="7548186" y="18274635"/>
                <a:ext cx="1440000" cy="108000"/>
                <a:chOff x="7548186" y="18274635"/>
                <a:chExt cx="1440000" cy="108000"/>
              </a:xfrm>
            </p:grpSpPr>
            <p:sp>
              <p:nvSpPr>
                <p:cNvPr id="6297" name="FTU - adductor brevis">
                  <a:extLst>
                    <a:ext uri="{FF2B5EF4-FFF2-40B4-BE49-F238E27FC236}">
                      <a16:creationId xmlns:a16="http://schemas.microsoft.com/office/drawing/2014/main" id="{09318CAF-C85E-DE03-1B78-4C9BF3525345}"/>
                    </a:ext>
                  </a:extLst>
                </p:cNvPr>
                <p:cNvSpPr txBox="1"/>
                <p:nvPr/>
              </p:nvSpPr>
              <p:spPr>
                <a:xfrm>
                  <a:off x="7548186" y="1827463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grpSp>
              <p:nvGrpSpPr>
                <p:cNvPr id="39" name="dock">
                  <a:extLst>
                    <a:ext uri="{FF2B5EF4-FFF2-40B4-BE49-F238E27FC236}">
                      <a16:creationId xmlns:a16="http://schemas.microsoft.com/office/drawing/2014/main" id="{B380E8BD-4375-78FF-6F9C-918BD2531D6A}"/>
                    </a:ext>
                  </a:extLst>
                </p:cNvPr>
                <p:cNvGrpSpPr/>
                <p:nvPr/>
              </p:nvGrpSpPr>
              <p:grpSpPr>
                <a:xfrm>
                  <a:off x="8879559" y="18279914"/>
                  <a:ext cx="84788" cy="97442"/>
                  <a:chOff x="8879559" y="18279914"/>
                  <a:chExt cx="84788" cy="97442"/>
                </a:xfrm>
              </p:grpSpPr>
              <p:sp>
                <p:nvSpPr>
                  <p:cNvPr id="6301" name="Text Box 3036">
                    <a:extLst>
                      <a:ext uri="{FF2B5EF4-FFF2-40B4-BE49-F238E27FC236}">
                        <a16:creationId xmlns:a16="http://schemas.microsoft.com/office/drawing/2014/main" id="{E00B0826-1866-4777-0365-03DCA70BF7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27991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2" name="Text Box 3036">
                    <a:extLst>
                      <a:ext uri="{FF2B5EF4-FFF2-40B4-BE49-F238E27FC236}">
                        <a16:creationId xmlns:a16="http://schemas.microsoft.com/office/drawing/2014/main" id="{BB3CB8EE-8946-47DE-EC5F-BAC5CB429A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34135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0" name="Text Box 3036">
                    <a:extLst>
                      <a:ext uri="{FF2B5EF4-FFF2-40B4-BE49-F238E27FC236}">
                        <a16:creationId xmlns:a16="http://schemas.microsoft.com/office/drawing/2014/main" id="{6F82DD99-DB8A-7682-1F64-82225FDC0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47" y="183106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05" name="FTU - gracilis">
                <a:extLst>
                  <a:ext uri="{FF2B5EF4-FFF2-40B4-BE49-F238E27FC236}">
                    <a16:creationId xmlns:a16="http://schemas.microsoft.com/office/drawing/2014/main" id="{C704CD69-1F44-F7A5-842C-C0D00ABDAFD8}"/>
                  </a:ext>
                </a:extLst>
              </p:cNvPr>
              <p:cNvGrpSpPr/>
              <p:nvPr/>
            </p:nvGrpSpPr>
            <p:grpSpPr>
              <a:xfrm>
                <a:off x="7543810" y="18622636"/>
                <a:ext cx="1440000" cy="108000"/>
                <a:chOff x="7543810" y="18622636"/>
                <a:chExt cx="1440000" cy="108000"/>
              </a:xfrm>
            </p:grpSpPr>
            <p:sp>
              <p:nvSpPr>
                <p:cNvPr id="6303" name="FTU - gracilis">
                  <a:extLst>
                    <a:ext uri="{FF2B5EF4-FFF2-40B4-BE49-F238E27FC236}">
                      <a16:creationId xmlns:a16="http://schemas.microsoft.com/office/drawing/2014/main" id="{6AC77046-DB1B-FBFD-DD25-1720E2D8A169}"/>
                    </a:ext>
                  </a:extLst>
                </p:cNvPr>
                <p:cNvSpPr txBox="1"/>
                <p:nvPr/>
              </p:nvSpPr>
              <p:spPr>
                <a:xfrm>
                  <a:off x="7543810" y="1862263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8" name="dock">
                  <a:extLst>
                    <a:ext uri="{FF2B5EF4-FFF2-40B4-BE49-F238E27FC236}">
                      <a16:creationId xmlns:a16="http://schemas.microsoft.com/office/drawing/2014/main" id="{4BF36A7E-0D38-FD48-EAEE-14DF84F3C9B3}"/>
                    </a:ext>
                  </a:extLst>
                </p:cNvPr>
                <p:cNvGrpSpPr/>
                <p:nvPr/>
              </p:nvGrpSpPr>
              <p:grpSpPr>
                <a:xfrm>
                  <a:off x="8874318" y="18629128"/>
                  <a:ext cx="84788" cy="97442"/>
                  <a:chOff x="8874318" y="18629128"/>
                  <a:chExt cx="84788" cy="97442"/>
                </a:xfrm>
              </p:grpSpPr>
              <p:sp>
                <p:nvSpPr>
                  <p:cNvPr id="6307" name="Text Box 3036">
                    <a:extLst>
                      <a:ext uri="{FF2B5EF4-FFF2-40B4-BE49-F238E27FC236}">
                        <a16:creationId xmlns:a16="http://schemas.microsoft.com/office/drawing/2014/main" id="{CB94AF4E-588C-2D26-D348-71D008B93B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2912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8" name="Text Box 3036">
                    <a:extLst>
                      <a:ext uri="{FF2B5EF4-FFF2-40B4-BE49-F238E27FC236}">
                        <a16:creationId xmlns:a16="http://schemas.microsoft.com/office/drawing/2014/main" id="{EFA90688-E8A7-CDB5-FDD2-1E4D9C1F4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9057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6" name="Text Box 3036">
                    <a:extLst>
                      <a:ext uri="{FF2B5EF4-FFF2-40B4-BE49-F238E27FC236}">
                        <a16:creationId xmlns:a16="http://schemas.microsoft.com/office/drawing/2014/main" id="{850E2E3D-3D1B-1CD6-A1CB-882070985B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3106" y="1865984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5" name="FTU - gluteus maximus">
                <a:extLst>
                  <a:ext uri="{FF2B5EF4-FFF2-40B4-BE49-F238E27FC236}">
                    <a16:creationId xmlns:a16="http://schemas.microsoft.com/office/drawing/2014/main" id="{94564830-CF8D-1C34-6AB6-232FE2927982}"/>
                  </a:ext>
                </a:extLst>
              </p:cNvPr>
              <p:cNvGrpSpPr/>
              <p:nvPr/>
            </p:nvGrpSpPr>
            <p:grpSpPr>
              <a:xfrm>
                <a:off x="7547424" y="16901087"/>
                <a:ext cx="1440000" cy="108000"/>
                <a:chOff x="7547424" y="16901087"/>
                <a:chExt cx="1440000" cy="108000"/>
              </a:xfrm>
            </p:grpSpPr>
            <p:sp>
              <p:nvSpPr>
                <p:cNvPr id="6563" name="FTU - gluteus maximus">
                  <a:extLst>
                    <a:ext uri="{FF2B5EF4-FFF2-40B4-BE49-F238E27FC236}">
                      <a16:creationId xmlns:a16="http://schemas.microsoft.com/office/drawing/2014/main" id="{D7DF414E-0B16-23C6-8230-C6A93E4338FE}"/>
                    </a:ext>
                  </a:extLst>
                </p:cNvPr>
                <p:cNvSpPr txBox="1"/>
                <p:nvPr/>
              </p:nvSpPr>
              <p:spPr>
                <a:xfrm>
                  <a:off x="7547424" y="169010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maximus</a:t>
                  </a:r>
                </a:p>
              </p:txBody>
            </p:sp>
            <p:grpSp>
              <p:nvGrpSpPr>
                <p:cNvPr id="6794" name="dock">
                  <a:extLst>
                    <a:ext uri="{FF2B5EF4-FFF2-40B4-BE49-F238E27FC236}">
                      <a16:creationId xmlns:a16="http://schemas.microsoft.com/office/drawing/2014/main" id="{C7C535C9-A21C-1C99-1669-A30B28DCD590}"/>
                    </a:ext>
                  </a:extLst>
                </p:cNvPr>
                <p:cNvGrpSpPr/>
                <p:nvPr/>
              </p:nvGrpSpPr>
              <p:grpSpPr>
                <a:xfrm>
                  <a:off x="8877932" y="16908195"/>
                  <a:ext cx="84788" cy="97442"/>
                  <a:chOff x="8877932" y="16908195"/>
                  <a:chExt cx="84788" cy="97442"/>
                </a:xfrm>
              </p:grpSpPr>
              <p:sp>
                <p:nvSpPr>
                  <p:cNvPr id="6567" name="Text Box 3036">
                    <a:extLst>
                      <a:ext uri="{FF2B5EF4-FFF2-40B4-BE49-F238E27FC236}">
                        <a16:creationId xmlns:a16="http://schemas.microsoft.com/office/drawing/2014/main" id="{58DD0C73-8186-5274-4886-E68B1CA862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081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8" name="Text Box 3036">
                    <a:extLst>
                      <a:ext uri="{FF2B5EF4-FFF2-40B4-BE49-F238E27FC236}">
                        <a16:creationId xmlns:a16="http://schemas.microsoft.com/office/drawing/2014/main" id="{9517E73E-6CBD-E00C-7C81-73A82965D0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696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6" name="Text Box 3036">
                    <a:extLst>
                      <a:ext uri="{FF2B5EF4-FFF2-40B4-BE49-F238E27FC236}">
                        <a16:creationId xmlns:a16="http://schemas.microsoft.com/office/drawing/2014/main" id="{DA442C0E-1440-8CF8-E155-C084951A25A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69389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7" name="FTU - gluteus medius">
                <a:extLst>
                  <a:ext uri="{FF2B5EF4-FFF2-40B4-BE49-F238E27FC236}">
                    <a16:creationId xmlns:a16="http://schemas.microsoft.com/office/drawing/2014/main" id="{1D5D3467-5B43-33CB-F5C3-C31D15874D28}"/>
                  </a:ext>
                </a:extLst>
              </p:cNvPr>
              <p:cNvGrpSpPr/>
              <p:nvPr/>
            </p:nvGrpSpPr>
            <p:grpSpPr>
              <a:xfrm>
                <a:off x="7547424" y="17020196"/>
                <a:ext cx="1440000" cy="103257"/>
                <a:chOff x="7547424" y="17020196"/>
                <a:chExt cx="1440000" cy="103257"/>
              </a:xfrm>
            </p:grpSpPr>
            <p:sp>
              <p:nvSpPr>
                <p:cNvPr id="6569" name="FTU - gluteus medius">
                  <a:extLst>
                    <a:ext uri="{FF2B5EF4-FFF2-40B4-BE49-F238E27FC236}">
                      <a16:creationId xmlns:a16="http://schemas.microsoft.com/office/drawing/2014/main" id="{4BDA5D3F-44EC-F8FA-3374-A0F8DD1C7A02}"/>
                    </a:ext>
                  </a:extLst>
                </p:cNvPr>
                <p:cNvSpPr txBox="1"/>
                <p:nvPr/>
              </p:nvSpPr>
              <p:spPr>
                <a:xfrm>
                  <a:off x="7547424" y="17020196"/>
                  <a:ext cx="1440000" cy="10325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medius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96" name="dock">
                  <a:extLst>
                    <a:ext uri="{FF2B5EF4-FFF2-40B4-BE49-F238E27FC236}">
                      <a16:creationId xmlns:a16="http://schemas.microsoft.com/office/drawing/2014/main" id="{6C122428-1191-4173-81F0-082B3BFDA043}"/>
                    </a:ext>
                  </a:extLst>
                </p:cNvPr>
                <p:cNvGrpSpPr/>
                <p:nvPr/>
              </p:nvGrpSpPr>
              <p:grpSpPr>
                <a:xfrm>
                  <a:off x="8885904" y="17026956"/>
                  <a:ext cx="85299" cy="93163"/>
                  <a:chOff x="8885904" y="17026956"/>
                  <a:chExt cx="85299" cy="93163"/>
                </a:xfrm>
              </p:grpSpPr>
              <p:sp>
                <p:nvSpPr>
                  <p:cNvPr id="6573" name="Text Box 3036">
                    <a:extLst>
                      <a:ext uri="{FF2B5EF4-FFF2-40B4-BE49-F238E27FC236}">
                        <a16:creationId xmlns:a16="http://schemas.microsoft.com/office/drawing/2014/main" id="{06D1CF84-87C1-02DA-9C28-03E5562BF4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26956"/>
                    <a:ext cx="36217" cy="34419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4" name="Text Box 3036">
                    <a:extLst>
                      <a:ext uri="{FF2B5EF4-FFF2-40B4-BE49-F238E27FC236}">
                        <a16:creationId xmlns:a16="http://schemas.microsoft.com/office/drawing/2014/main" id="{A45EA70B-3B22-0B38-1A88-168AAA597B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85700"/>
                    <a:ext cx="36217" cy="34419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2" name="Text Box 3036">
                    <a:extLst>
                      <a:ext uri="{FF2B5EF4-FFF2-40B4-BE49-F238E27FC236}">
                        <a16:creationId xmlns:a16="http://schemas.microsoft.com/office/drawing/2014/main" id="{63BA0A8B-867D-4264-D41D-77F8A326E7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86" y="17056328"/>
                    <a:ext cx="36217" cy="34419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4" name="FTU - gluteus minimus">
                <a:extLst>
                  <a:ext uri="{FF2B5EF4-FFF2-40B4-BE49-F238E27FC236}">
                    <a16:creationId xmlns:a16="http://schemas.microsoft.com/office/drawing/2014/main" id="{882DFE55-7B61-97B9-8DCB-EE7D480DC9F7}"/>
                  </a:ext>
                </a:extLst>
              </p:cNvPr>
              <p:cNvGrpSpPr/>
              <p:nvPr/>
            </p:nvGrpSpPr>
            <p:grpSpPr>
              <a:xfrm>
                <a:off x="7547424" y="17129821"/>
                <a:ext cx="1440000" cy="108000"/>
                <a:chOff x="7547424" y="17129821"/>
                <a:chExt cx="1440000" cy="108000"/>
              </a:xfrm>
            </p:grpSpPr>
            <p:sp>
              <p:nvSpPr>
                <p:cNvPr id="6575" name="FTU - gluteus minimus">
                  <a:extLst>
                    <a:ext uri="{FF2B5EF4-FFF2-40B4-BE49-F238E27FC236}">
                      <a16:creationId xmlns:a16="http://schemas.microsoft.com/office/drawing/2014/main" id="{DCBAE7E0-5EA7-5CBB-0E1E-6315379D337A}"/>
                    </a:ext>
                  </a:extLst>
                </p:cNvPr>
                <p:cNvSpPr txBox="1"/>
                <p:nvPr/>
              </p:nvSpPr>
              <p:spPr>
                <a:xfrm>
                  <a:off x="7547424" y="17129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3" name="dock">
                  <a:extLst>
                    <a:ext uri="{FF2B5EF4-FFF2-40B4-BE49-F238E27FC236}">
                      <a16:creationId xmlns:a16="http://schemas.microsoft.com/office/drawing/2014/main" id="{0001F363-55DE-1E3D-D895-40C0B6B14ED5}"/>
                    </a:ext>
                  </a:extLst>
                </p:cNvPr>
                <p:cNvGrpSpPr/>
                <p:nvPr/>
              </p:nvGrpSpPr>
              <p:grpSpPr>
                <a:xfrm>
                  <a:off x="8877932" y="17136929"/>
                  <a:ext cx="84788" cy="97442"/>
                  <a:chOff x="8877932" y="17136929"/>
                  <a:chExt cx="84788" cy="97442"/>
                </a:xfrm>
              </p:grpSpPr>
              <p:sp>
                <p:nvSpPr>
                  <p:cNvPr id="6579" name="Text Box 3036">
                    <a:extLst>
                      <a:ext uri="{FF2B5EF4-FFF2-40B4-BE49-F238E27FC236}">
                        <a16:creationId xmlns:a16="http://schemas.microsoft.com/office/drawing/2014/main" id="{BCA603A5-009A-180E-C2DA-ABE81AE668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3692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0" name="Text Box 3036">
                    <a:extLst>
                      <a:ext uri="{FF2B5EF4-FFF2-40B4-BE49-F238E27FC236}">
                        <a16:creationId xmlns:a16="http://schemas.microsoft.com/office/drawing/2014/main" id="{4B3ACECE-29C7-9DD5-3F3D-0F4A4AB94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9837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8" name="Text Box 3036">
                    <a:extLst>
                      <a:ext uri="{FF2B5EF4-FFF2-40B4-BE49-F238E27FC236}">
                        <a16:creationId xmlns:a16="http://schemas.microsoft.com/office/drawing/2014/main" id="{A0F1AA01-D45B-343D-7873-7517166CC6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16765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2" name="FTU - tensor fasciae latae">
                <a:extLst>
                  <a:ext uri="{FF2B5EF4-FFF2-40B4-BE49-F238E27FC236}">
                    <a16:creationId xmlns:a16="http://schemas.microsoft.com/office/drawing/2014/main" id="{7AB00D80-6A17-BE0C-3117-EBF0B04B1CF8}"/>
                  </a:ext>
                </a:extLst>
              </p:cNvPr>
              <p:cNvGrpSpPr/>
              <p:nvPr/>
            </p:nvGrpSpPr>
            <p:grpSpPr>
              <a:xfrm>
                <a:off x="7547424" y="17244188"/>
                <a:ext cx="1440000" cy="108000"/>
                <a:chOff x="7547424" y="17244188"/>
                <a:chExt cx="1440000" cy="108000"/>
              </a:xfrm>
            </p:grpSpPr>
            <p:sp>
              <p:nvSpPr>
                <p:cNvPr id="6581" name="FTU - tensor fasciae latae">
                  <a:extLst>
                    <a:ext uri="{FF2B5EF4-FFF2-40B4-BE49-F238E27FC236}">
                      <a16:creationId xmlns:a16="http://schemas.microsoft.com/office/drawing/2014/main" id="{5B171937-B1E2-2F4C-4814-03274B8AD2F2}"/>
                    </a:ext>
                  </a:extLst>
                </p:cNvPr>
                <p:cNvSpPr txBox="1"/>
                <p:nvPr/>
              </p:nvSpPr>
              <p:spPr>
                <a:xfrm>
                  <a:off x="7547424" y="172441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Tensor fasciae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latae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1" name="dock">
                  <a:extLst>
                    <a:ext uri="{FF2B5EF4-FFF2-40B4-BE49-F238E27FC236}">
                      <a16:creationId xmlns:a16="http://schemas.microsoft.com/office/drawing/2014/main" id="{0E57C9DF-DA35-AF89-1CEA-24140E02D60C}"/>
                    </a:ext>
                  </a:extLst>
                </p:cNvPr>
                <p:cNvGrpSpPr/>
                <p:nvPr/>
              </p:nvGrpSpPr>
              <p:grpSpPr>
                <a:xfrm>
                  <a:off x="8877932" y="17251296"/>
                  <a:ext cx="84788" cy="97442"/>
                  <a:chOff x="8877932" y="17251296"/>
                  <a:chExt cx="84788" cy="97442"/>
                </a:xfrm>
              </p:grpSpPr>
              <p:sp>
                <p:nvSpPr>
                  <p:cNvPr id="6585" name="Text Box 3036">
                    <a:extLst>
                      <a:ext uri="{FF2B5EF4-FFF2-40B4-BE49-F238E27FC236}">
                        <a16:creationId xmlns:a16="http://schemas.microsoft.com/office/drawing/2014/main" id="{690CF4AD-14DD-86FD-0E43-03759193B7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2512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6" name="Text Box 3036">
                    <a:extLst>
                      <a:ext uri="{FF2B5EF4-FFF2-40B4-BE49-F238E27FC236}">
                        <a16:creationId xmlns:a16="http://schemas.microsoft.com/office/drawing/2014/main" id="{048B4CCD-8BDA-966F-373D-A6042F36BC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3127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4" name="Text Box 3036">
                    <a:extLst>
                      <a:ext uri="{FF2B5EF4-FFF2-40B4-BE49-F238E27FC236}">
                        <a16:creationId xmlns:a16="http://schemas.microsoft.com/office/drawing/2014/main" id="{EB1E8CD9-4D15-CD3E-52D9-DD413C40AA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2820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6" name="FTU - obturator internus">
                <a:extLst>
                  <a:ext uri="{FF2B5EF4-FFF2-40B4-BE49-F238E27FC236}">
                    <a16:creationId xmlns:a16="http://schemas.microsoft.com/office/drawing/2014/main" id="{E6901C23-D08A-F7D3-B434-A8C5A38F6CC0}"/>
                  </a:ext>
                </a:extLst>
              </p:cNvPr>
              <p:cNvGrpSpPr/>
              <p:nvPr/>
            </p:nvGrpSpPr>
            <p:grpSpPr>
              <a:xfrm>
                <a:off x="7545773" y="17414352"/>
                <a:ext cx="1440000" cy="108000"/>
                <a:chOff x="7545773" y="17414352"/>
                <a:chExt cx="1440000" cy="108000"/>
              </a:xfrm>
            </p:grpSpPr>
            <p:sp>
              <p:nvSpPr>
                <p:cNvPr id="6587" name="FTU - obturator internus">
                  <a:extLst>
                    <a:ext uri="{FF2B5EF4-FFF2-40B4-BE49-F238E27FC236}">
                      <a16:creationId xmlns:a16="http://schemas.microsoft.com/office/drawing/2014/main" id="{809F064E-9E04-A28A-6C8B-18297A9B4667}"/>
                    </a:ext>
                  </a:extLst>
                </p:cNvPr>
                <p:cNvSpPr txBox="1"/>
                <p:nvPr/>
              </p:nvSpPr>
              <p:spPr>
                <a:xfrm>
                  <a:off x="7545773" y="174143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internus</a:t>
                  </a:r>
                </a:p>
              </p:txBody>
            </p:sp>
            <p:grpSp>
              <p:nvGrpSpPr>
                <p:cNvPr id="6805" name="dock">
                  <a:extLst>
                    <a:ext uri="{FF2B5EF4-FFF2-40B4-BE49-F238E27FC236}">
                      <a16:creationId xmlns:a16="http://schemas.microsoft.com/office/drawing/2014/main" id="{B0DE0F7C-254D-5070-0575-B011016EF990}"/>
                    </a:ext>
                  </a:extLst>
                </p:cNvPr>
                <p:cNvGrpSpPr/>
                <p:nvPr/>
              </p:nvGrpSpPr>
              <p:grpSpPr>
                <a:xfrm>
                  <a:off x="8876281" y="17421460"/>
                  <a:ext cx="84788" cy="97442"/>
                  <a:chOff x="8876281" y="17421460"/>
                  <a:chExt cx="84788" cy="97442"/>
                </a:xfrm>
              </p:grpSpPr>
              <p:sp>
                <p:nvSpPr>
                  <p:cNvPr id="6591" name="Text Box 3036">
                    <a:extLst>
                      <a:ext uri="{FF2B5EF4-FFF2-40B4-BE49-F238E27FC236}">
                        <a16:creationId xmlns:a16="http://schemas.microsoft.com/office/drawing/2014/main" id="{6DE2E45C-18C3-3097-9F7B-F6C030BCFB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214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2" name="Text Box 3036">
                    <a:extLst>
                      <a:ext uri="{FF2B5EF4-FFF2-40B4-BE49-F238E27FC236}">
                        <a16:creationId xmlns:a16="http://schemas.microsoft.com/office/drawing/2014/main" id="{6FBE211E-973A-C7FE-C890-E4487D01289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829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0" name="Text Box 3036">
                    <a:extLst>
                      <a:ext uri="{FF2B5EF4-FFF2-40B4-BE49-F238E27FC236}">
                        <a16:creationId xmlns:a16="http://schemas.microsoft.com/office/drawing/2014/main" id="{4C571D91-A302-1699-CE9A-C28F710C92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4521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0" name="FTU - obturator externus">
                <a:extLst>
                  <a:ext uri="{FF2B5EF4-FFF2-40B4-BE49-F238E27FC236}">
                    <a16:creationId xmlns:a16="http://schemas.microsoft.com/office/drawing/2014/main" id="{FD9F86CA-EF70-0B25-E8FC-46679B88E4B1}"/>
                  </a:ext>
                </a:extLst>
              </p:cNvPr>
              <p:cNvGrpSpPr/>
              <p:nvPr/>
            </p:nvGrpSpPr>
            <p:grpSpPr>
              <a:xfrm>
                <a:off x="7545773" y="17528814"/>
                <a:ext cx="1440000" cy="108000"/>
                <a:chOff x="7545773" y="17528814"/>
                <a:chExt cx="1440000" cy="108000"/>
              </a:xfrm>
            </p:grpSpPr>
            <p:sp>
              <p:nvSpPr>
                <p:cNvPr id="6593" name="FTU - obturator externus">
                  <a:extLst>
                    <a:ext uri="{FF2B5EF4-FFF2-40B4-BE49-F238E27FC236}">
                      <a16:creationId xmlns:a16="http://schemas.microsoft.com/office/drawing/2014/main" id="{A273B83D-D25C-10B3-2407-AB98D173C0BB}"/>
                    </a:ext>
                  </a:extLst>
                </p:cNvPr>
                <p:cNvSpPr txBox="1"/>
                <p:nvPr/>
              </p:nvSpPr>
              <p:spPr>
                <a:xfrm>
                  <a:off x="7545773" y="175288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externus</a:t>
                  </a:r>
                </a:p>
              </p:txBody>
            </p:sp>
            <p:grpSp>
              <p:nvGrpSpPr>
                <p:cNvPr id="6809" name="dock">
                  <a:extLst>
                    <a:ext uri="{FF2B5EF4-FFF2-40B4-BE49-F238E27FC236}">
                      <a16:creationId xmlns:a16="http://schemas.microsoft.com/office/drawing/2014/main" id="{58B34E4E-2949-96EB-DE3C-01E28001B0A6}"/>
                    </a:ext>
                  </a:extLst>
                </p:cNvPr>
                <p:cNvGrpSpPr/>
                <p:nvPr/>
              </p:nvGrpSpPr>
              <p:grpSpPr>
                <a:xfrm>
                  <a:off x="8876281" y="17535922"/>
                  <a:ext cx="84788" cy="97442"/>
                  <a:chOff x="8876281" y="17535922"/>
                  <a:chExt cx="84788" cy="97442"/>
                </a:xfrm>
              </p:grpSpPr>
              <p:sp>
                <p:nvSpPr>
                  <p:cNvPr id="6597" name="Text Box 3036">
                    <a:extLst>
                      <a:ext uri="{FF2B5EF4-FFF2-40B4-BE49-F238E27FC236}">
                        <a16:creationId xmlns:a16="http://schemas.microsoft.com/office/drawing/2014/main" id="{C6B6F9E7-4BCB-7910-F72B-782F716782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3592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36">
                    <a:extLst>
                      <a:ext uri="{FF2B5EF4-FFF2-40B4-BE49-F238E27FC236}">
                        <a16:creationId xmlns:a16="http://schemas.microsoft.com/office/drawing/2014/main" id="{6B852A2C-2A24-07BA-79F3-53D5E112E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9736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6" name="Text Box 3036">
                    <a:extLst>
                      <a:ext uri="{FF2B5EF4-FFF2-40B4-BE49-F238E27FC236}">
                        <a16:creationId xmlns:a16="http://schemas.microsoft.com/office/drawing/2014/main" id="{B509B9C6-0C74-5282-E562-F57AB750F4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56664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2" name="FTU - piriformis">
                <a:extLst>
                  <a:ext uri="{FF2B5EF4-FFF2-40B4-BE49-F238E27FC236}">
                    <a16:creationId xmlns:a16="http://schemas.microsoft.com/office/drawing/2014/main" id="{D822E2CE-B04A-C157-7F0A-0671F0302E9E}"/>
                  </a:ext>
                </a:extLst>
              </p:cNvPr>
              <p:cNvGrpSpPr/>
              <p:nvPr/>
            </p:nvGrpSpPr>
            <p:grpSpPr>
              <a:xfrm>
                <a:off x="7545773" y="17643276"/>
                <a:ext cx="1440000" cy="108000"/>
                <a:chOff x="7545773" y="17643276"/>
                <a:chExt cx="1440000" cy="108000"/>
              </a:xfrm>
            </p:grpSpPr>
            <p:sp>
              <p:nvSpPr>
                <p:cNvPr id="6599" name="FTU - piriformis">
                  <a:extLst>
                    <a:ext uri="{FF2B5EF4-FFF2-40B4-BE49-F238E27FC236}">
                      <a16:creationId xmlns:a16="http://schemas.microsoft.com/office/drawing/2014/main" id="{A6C15D2B-481E-9C31-E3B3-1D49E2D96EFE}"/>
                    </a:ext>
                  </a:extLst>
                </p:cNvPr>
                <p:cNvSpPr txBox="1"/>
                <p:nvPr/>
              </p:nvSpPr>
              <p:spPr>
                <a:xfrm>
                  <a:off x="7545773" y="176432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Piriformis</a:t>
                  </a:r>
                </a:p>
              </p:txBody>
            </p:sp>
            <p:grpSp>
              <p:nvGrpSpPr>
                <p:cNvPr id="6811" name="dock">
                  <a:extLst>
                    <a:ext uri="{FF2B5EF4-FFF2-40B4-BE49-F238E27FC236}">
                      <a16:creationId xmlns:a16="http://schemas.microsoft.com/office/drawing/2014/main" id="{08924491-294F-2B52-E48E-A13458819225}"/>
                    </a:ext>
                  </a:extLst>
                </p:cNvPr>
                <p:cNvGrpSpPr/>
                <p:nvPr/>
              </p:nvGrpSpPr>
              <p:grpSpPr>
                <a:xfrm>
                  <a:off x="8876281" y="17650384"/>
                  <a:ext cx="84788" cy="97442"/>
                  <a:chOff x="8876281" y="17650384"/>
                  <a:chExt cx="84788" cy="97442"/>
                </a:xfrm>
              </p:grpSpPr>
              <p:sp>
                <p:nvSpPr>
                  <p:cNvPr id="6603" name="Text Box 3036">
                    <a:extLst>
                      <a:ext uri="{FF2B5EF4-FFF2-40B4-BE49-F238E27FC236}">
                        <a16:creationId xmlns:a16="http://schemas.microsoft.com/office/drawing/2014/main" id="{EDADFC34-6412-197C-A470-D925DEE066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6503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4" name="Text Box 3036">
                    <a:extLst>
                      <a:ext uri="{FF2B5EF4-FFF2-40B4-BE49-F238E27FC236}">
                        <a16:creationId xmlns:a16="http://schemas.microsoft.com/office/drawing/2014/main" id="{95B7C117-79BB-EF7B-2AC4-5AD6745362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118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2" name="dock">
                    <a:extLst>
                      <a:ext uri="{FF2B5EF4-FFF2-40B4-BE49-F238E27FC236}">
                        <a16:creationId xmlns:a16="http://schemas.microsoft.com/office/drawing/2014/main" id="{6DF98FA9-23CD-52D6-540B-C6D47B1EA5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6811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" name="FTU - gemelli superior">
                <a:extLst>
                  <a:ext uri="{FF2B5EF4-FFF2-40B4-BE49-F238E27FC236}">
                    <a16:creationId xmlns:a16="http://schemas.microsoft.com/office/drawing/2014/main" id="{BC5439E0-9B2B-E193-AC65-EDEFC89771C6}"/>
                  </a:ext>
                </a:extLst>
              </p:cNvPr>
              <p:cNvGrpSpPr/>
              <p:nvPr/>
            </p:nvGrpSpPr>
            <p:grpSpPr>
              <a:xfrm>
                <a:off x="7545773" y="17757738"/>
                <a:ext cx="1440000" cy="108000"/>
                <a:chOff x="7545773" y="17757738"/>
                <a:chExt cx="1440000" cy="108000"/>
              </a:xfrm>
            </p:grpSpPr>
            <p:sp>
              <p:nvSpPr>
                <p:cNvPr id="6605" name="FTU - gemelli superior">
                  <a:extLst>
                    <a:ext uri="{FF2B5EF4-FFF2-40B4-BE49-F238E27FC236}">
                      <a16:creationId xmlns:a16="http://schemas.microsoft.com/office/drawing/2014/main" id="{2FE6F786-7302-15F6-38AC-E488D305270D}"/>
                    </a:ext>
                  </a:extLst>
                </p:cNvPr>
                <p:cNvSpPr txBox="1"/>
                <p:nvPr/>
              </p:nvSpPr>
              <p:spPr>
                <a:xfrm>
                  <a:off x="7545773" y="177577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superior</a:t>
                  </a:r>
                </a:p>
              </p:txBody>
            </p:sp>
            <p:grpSp>
              <p:nvGrpSpPr>
                <p:cNvPr id="23" name="dock">
                  <a:extLst>
                    <a:ext uri="{FF2B5EF4-FFF2-40B4-BE49-F238E27FC236}">
                      <a16:creationId xmlns:a16="http://schemas.microsoft.com/office/drawing/2014/main" id="{455E5E60-BD94-21CE-CE4B-015EAAF45578}"/>
                    </a:ext>
                  </a:extLst>
                </p:cNvPr>
                <p:cNvGrpSpPr/>
                <p:nvPr/>
              </p:nvGrpSpPr>
              <p:grpSpPr>
                <a:xfrm>
                  <a:off x="8876281" y="17764846"/>
                  <a:ext cx="84788" cy="97442"/>
                  <a:chOff x="8876281" y="17764846"/>
                  <a:chExt cx="84788" cy="97442"/>
                </a:xfrm>
              </p:grpSpPr>
              <p:sp>
                <p:nvSpPr>
                  <p:cNvPr id="6607" name="Text Box 3036">
                    <a:extLst>
                      <a:ext uri="{FF2B5EF4-FFF2-40B4-BE49-F238E27FC236}">
                        <a16:creationId xmlns:a16="http://schemas.microsoft.com/office/drawing/2014/main" id="{FD617518-BB9D-93E8-A66A-43A8258BEF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6484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36">
                    <a:extLst>
                      <a:ext uri="{FF2B5EF4-FFF2-40B4-BE49-F238E27FC236}">
                        <a16:creationId xmlns:a16="http://schemas.microsoft.com/office/drawing/2014/main" id="{995C765E-6A4E-3AF0-C40E-35BA0E871A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262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9" name="Text Box 3036">
                    <a:extLst>
                      <a:ext uri="{FF2B5EF4-FFF2-40B4-BE49-F238E27FC236}">
                        <a16:creationId xmlns:a16="http://schemas.microsoft.com/office/drawing/2014/main" id="{AF127A77-4135-80C4-ACE5-E4886DEADB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79556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2" name="FTU - gemelli inferior">
                <a:extLst>
                  <a:ext uri="{FF2B5EF4-FFF2-40B4-BE49-F238E27FC236}">
                    <a16:creationId xmlns:a16="http://schemas.microsoft.com/office/drawing/2014/main" id="{A31907FC-AEE3-7946-995C-ECA1151FD5C3}"/>
                  </a:ext>
                </a:extLst>
              </p:cNvPr>
              <p:cNvGrpSpPr/>
              <p:nvPr/>
            </p:nvGrpSpPr>
            <p:grpSpPr>
              <a:xfrm>
                <a:off x="7545773" y="17872200"/>
                <a:ext cx="1440000" cy="108000"/>
                <a:chOff x="7545773" y="17872200"/>
                <a:chExt cx="1440000" cy="108000"/>
              </a:xfrm>
            </p:grpSpPr>
            <p:sp>
              <p:nvSpPr>
                <p:cNvPr id="6610" name="FTU - gemelli inferior">
                  <a:extLst>
                    <a:ext uri="{FF2B5EF4-FFF2-40B4-BE49-F238E27FC236}">
                      <a16:creationId xmlns:a16="http://schemas.microsoft.com/office/drawing/2014/main" id="{88B61757-43A9-B5F7-0AFE-9B4DEE85A0DA}"/>
                    </a:ext>
                  </a:extLst>
                </p:cNvPr>
                <p:cNvSpPr txBox="1"/>
                <p:nvPr/>
              </p:nvSpPr>
              <p:spPr>
                <a:xfrm>
                  <a:off x="7545773" y="178722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inferior</a:t>
                  </a:r>
                </a:p>
              </p:txBody>
            </p:sp>
            <p:grpSp>
              <p:nvGrpSpPr>
                <p:cNvPr id="27" name="dock">
                  <a:extLst>
                    <a:ext uri="{FF2B5EF4-FFF2-40B4-BE49-F238E27FC236}">
                      <a16:creationId xmlns:a16="http://schemas.microsoft.com/office/drawing/2014/main" id="{A936A7AC-AD4F-7974-41F5-15AE124B7ADC}"/>
                    </a:ext>
                  </a:extLst>
                </p:cNvPr>
                <p:cNvGrpSpPr/>
                <p:nvPr/>
              </p:nvGrpSpPr>
              <p:grpSpPr>
                <a:xfrm>
                  <a:off x="8876281" y="17879308"/>
                  <a:ext cx="84788" cy="97442"/>
                  <a:chOff x="8876281" y="17879308"/>
                  <a:chExt cx="84788" cy="97442"/>
                </a:xfrm>
              </p:grpSpPr>
              <p:sp>
                <p:nvSpPr>
                  <p:cNvPr id="6614" name="Text Box 3036">
                    <a:extLst>
                      <a:ext uri="{FF2B5EF4-FFF2-40B4-BE49-F238E27FC236}">
                        <a16:creationId xmlns:a16="http://schemas.microsoft.com/office/drawing/2014/main" id="{4695A64F-C104-C7F4-9B61-3C61A5D45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793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5" name="Text Box 3036">
                    <a:extLst>
                      <a:ext uri="{FF2B5EF4-FFF2-40B4-BE49-F238E27FC236}">
                        <a16:creationId xmlns:a16="http://schemas.microsoft.com/office/drawing/2014/main" id="{359D5C7E-6252-639C-2102-384F4EBE60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4075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3" name="Text Box 3036">
                    <a:extLst>
                      <a:ext uri="{FF2B5EF4-FFF2-40B4-BE49-F238E27FC236}">
                        <a16:creationId xmlns:a16="http://schemas.microsoft.com/office/drawing/2014/main" id="{34023CA3-FB71-2078-D3A8-FF388E21061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91002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4" name="FTU - quadratus femoris">
                <a:extLst>
                  <a:ext uri="{FF2B5EF4-FFF2-40B4-BE49-F238E27FC236}">
                    <a16:creationId xmlns:a16="http://schemas.microsoft.com/office/drawing/2014/main" id="{5CE3B48A-5B50-E77F-B8CA-300218FBCE7B}"/>
                  </a:ext>
                </a:extLst>
              </p:cNvPr>
              <p:cNvGrpSpPr/>
              <p:nvPr/>
            </p:nvGrpSpPr>
            <p:grpSpPr>
              <a:xfrm>
                <a:off x="7545773" y="17986661"/>
                <a:ext cx="1440000" cy="108000"/>
                <a:chOff x="7545773" y="17986661"/>
                <a:chExt cx="1440000" cy="108000"/>
              </a:xfrm>
            </p:grpSpPr>
            <p:sp>
              <p:nvSpPr>
                <p:cNvPr id="6616" name="FTU - quadratus femoris">
                  <a:extLst>
                    <a:ext uri="{FF2B5EF4-FFF2-40B4-BE49-F238E27FC236}">
                      <a16:creationId xmlns:a16="http://schemas.microsoft.com/office/drawing/2014/main" id="{430F0084-48AB-39C3-3F5C-412424CFCAF6}"/>
                    </a:ext>
                  </a:extLst>
                </p:cNvPr>
                <p:cNvSpPr txBox="1"/>
                <p:nvPr/>
              </p:nvSpPr>
              <p:spPr>
                <a:xfrm>
                  <a:off x="7545773" y="179866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femoris</a:t>
                  </a:r>
                </a:p>
              </p:txBody>
            </p:sp>
            <p:grpSp>
              <p:nvGrpSpPr>
                <p:cNvPr id="33" name="dock">
                  <a:extLst>
                    <a:ext uri="{FF2B5EF4-FFF2-40B4-BE49-F238E27FC236}">
                      <a16:creationId xmlns:a16="http://schemas.microsoft.com/office/drawing/2014/main" id="{146A8BC1-18F2-613E-6CD3-F76DA3E3C3C7}"/>
                    </a:ext>
                  </a:extLst>
                </p:cNvPr>
                <p:cNvGrpSpPr/>
                <p:nvPr/>
              </p:nvGrpSpPr>
              <p:grpSpPr>
                <a:xfrm>
                  <a:off x="8876281" y="17993769"/>
                  <a:ext cx="84788" cy="97442"/>
                  <a:chOff x="8876281" y="17993769"/>
                  <a:chExt cx="84788" cy="97442"/>
                </a:xfrm>
              </p:grpSpPr>
              <p:sp>
                <p:nvSpPr>
                  <p:cNvPr id="6620" name="Text Box 3036">
                    <a:extLst>
                      <a:ext uri="{FF2B5EF4-FFF2-40B4-BE49-F238E27FC236}">
                        <a16:creationId xmlns:a16="http://schemas.microsoft.com/office/drawing/2014/main" id="{9112B8AA-E434-671C-4C0E-37403E697A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9376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1" name="Text Box 3036">
                    <a:extLst>
                      <a:ext uri="{FF2B5EF4-FFF2-40B4-BE49-F238E27FC236}">
                        <a16:creationId xmlns:a16="http://schemas.microsoft.com/office/drawing/2014/main" id="{4D76D8CD-A6D1-2304-4B66-C4B6A0EF6D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805521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9" name="Text Box 3036">
                    <a:extLst>
                      <a:ext uri="{FF2B5EF4-FFF2-40B4-BE49-F238E27FC236}">
                        <a16:creationId xmlns:a16="http://schemas.microsoft.com/office/drawing/2014/main" id="{24E5FB27-4A59-6603-D2D6-A97BE50C1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802449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44" name="organ group - leg muscles">
              <a:extLst>
                <a:ext uri="{FF2B5EF4-FFF2-40B4-BE49-F238E27FC236}">
                  <a16:creationId xmlns:a16="http://schemas.microsoft.com/office/drawing/2014/main" id="{B74573D1-446B-B097-95FF-EE63E9CD41A7}"/>
                </a:ext>
              </a:extLst>
            </p:cNvPr>
            <p:cNvGrpSpPr/>
            <p:nvPr/>
          </p:nvGrpSpPr>
          <p:grpSpPr>
            <a:xfrm>
              <a:off x="8694637" y="19276727"/>
              <a:ext cx="1444599" cy="2623023"/>
              <a:chOff x="7551642" y="19276727"/>
              <a:chExt cx="1444599" cy="2623023"/>
            </a:xfrm>
          </p:grpSpPr>
          <p:sp>
            <p:nvSpPr>
              <p:cNvPr id="6309" name="organ - leg muscles">
                <a:extLst>
                  <a:ext uri="{FF2B5EF4-FFF2-40B4-BE49-F238E27FC236}">
                    <a16:creationId xmlns:a16="http://schemas.microsoft.com/office/drawing/2014/main" id="{396FB3F6-B3A7-83F3-5916-F7B420EBFC08}"/>
                  </a:ext>
                </a:extLst>
              </p:cNvPr>
              <p:cNvSpPr txBox="1"/>
              <p:nvPr/>
            </p:nvSpPr>
            <p:spPr>
              <a:xfrm>
                <a:off x="7552055" y="19276727"/>
                <a:ext cx="1440000" cy="26230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Leg muscles</a:t>
                </a:r>
              </a:p>
            </p:txBody>
          </p:sp>
          <p:grpSp>
            <p:nvGrpSpPr>
              <p:cNvPr id="161" name="FTU - biceps femoris">
                <a:extLst>
                  <a:ext uri="{FF2B5EF4-FFF2-40B4-BE49-F238E27FC236}">
                    <a16:creationId xmlns:a16="http://schemas.microsoft.com/office/drawing/2014/main" id="{697544E0-1A13-AA18-B641-27FD665A258B}"/>
                  </a:ext>
                </a:extLst>
              </p:cNvPr>
              <p:cNvGrpSpPr/>
              <p:nvPr/>
            </p:nvGrpSpPr>
            <p:grpSpPr>
              <a:xfrm>
                <a:off x="7552726" y="19400461"/>
                <a:ext cx="1440000" cy="108000"/>
                <a:chOff x="7552726" y="19400461"/>
                <a:chExt cx="1440000" cy="108000"/>
              </a:xfrm>
            </p:grpSpPr>
            <p:sp>
              <p:nvSpPr>
                <p:cNvPr id="6622" name="FTU - biceps femoris">
                  <a:extLst>
                    <a:ext uri="{FF2B5EF4-FFF2-40B4-BE49-F238E27FC236}">
                      <a16:creationId xmlns:a16="http://schemas.microsoft.com/office/drawing/2014/main" id="{6C8BF013-5C0A-F87C-903E-EC581E74F159}"/>
                    </a:ext>
                  </a:extLst>
                </p:cNvPr>
                <p:cNvSpPr txBox="1"/>
                <p:nvPr/>
              </p:nvSpPr>
              <p:spPr>
                <a:xfrm>
                  <a:off x="7552726" y="194004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</a:t>
                  </a:r>
                </a:p>
              </p:txBody>
            </p:sp>
            <p:grpSp>
              <p:nvGrpSpPr>
                <p:cNvPr id="153" name="dock">
                  <a:extLst>
                    <a:ext uri="{FF2B5EF4-FFF2-40B4-BE49-F238E27FC236}">
                      <a16:creationId xmlns:a16="http://schemas.microsoft.com/office/drawing/2014/main" id="{FEC1ABDA-E779-6B80-7F23-9011C3CF1969}"/>
                    </a:ext>
                  </a:extLst>
                </p:cNvPr>
                <p:cNvGrpSpPr/>
                <p:nvPr/>
              </p:nvGrpSpPr>
              <p:grpSpPr>
                <a:xfrm>
                  <a:off x="8883234" y="19405740"/>
                  <a:ext cx="84788" cy="97442"/>
                  <a:chOff x="8883234" y="19405740"/>
                  <a:chExt cx="84788" cy="97442"/>
                </a:xfrm>
              </p:grpSpPr>
              <p:sp>
                <p:nvSpPr>
                  <p:cNvPr id="6626" name="Text Box 3036">
                    <a:extLst>
                      <a:ext uri="{FF2B5EF4-FFF2-40B4-BE49-F238E27FC236}">
                        <a16:creationId xmlns:a16="http://schemas.microsoft.com/office/drawing/2014/main" id="{66E463CF-EACB-230D-8474-0DCDDFB17A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0574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7" name="Text Box 3036">
                    <a:extLst>
                      <a:ext uri="{FF2B5EF4-FFF2-40B4-BE49-F238E27FC236}">
                        <a16:creationId xmlns:a16="http://schemas.microsoft.com/office/drawing/2014/main" id="{CB42B3A3-228E-7F33-AE65-FCF59BDFDF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6718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5" name="Text Box 3036">
                    <a:extLst>
                      <a:ext uri="{FF2B5EF4-FFF2-40B4-BE49-F238E27FC236}">
                        <a16:creationId xmlns:a16="http://schemas.microsoft.com/office/drawing/2014/main" id="{B6CF8A01-FC91-3A50-9BA2-D7B5B9607F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43646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5" name="FTU - semimembranosus">
                <a:extLst>
                  <a:ext uri="{FF2B5EF4-FFF2-40B4-BE49-F238E27FC236}">
                    <a16:creationId xmlns:a16="http://schemas.microsoft.com/office/drawing/2014/main" id="{A2C9495B-FDB4-9D12-E4C5-C8D8138AE108}"/>
                  </a:ext>
                </a:extLst>
              </p:cNvPr>
              <p:cNvGrpSpPr/>
              <p:nvPr/>
            </p:nvGrpSpPr>
            <p:grpSpPr>
              <a:xfrm>
                <a:off x="7552726" y="19517472"/>
                <a:ext cx="1440000" cy="108000"/>
                <a:chOff x="7552726" y="19517472"/>
                <a:chExt cx="1440000" cy="108000"/>
              </a:xfrm>
            </p:grpSpPr>
            <p:sp>
              <p:nvSpPr>
                <p:cNvPr id="6634" name="FTU - semimembranosus">
                  <a:extLst>
                    <a:ext uri="{FF2B5EF4-FFF2-40B4-BE49-F238E27FC236}">
                      <a16:creationId xmlns:a16="http://schemas.microsoft.com/office/drawing/2014/main" id="{9D7CFC3D-6DE0-61D3-1D9A-AFB1A36FE783}"/>
                    </a:ext>
                  </a:extLst>
                </p:cNvPr>
                <p:cNvSpPr txBox="1"/>
                <p:nvPr/>
              </p:nvSpPr>
              <p:spPr>
                <a:xfrm>
                  <a:off x="7552726" y="195174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grpSp>
              <p:nvGrpSpPr>
                <p:cNvPr id="166" name="dock">
                  <a:extLst>
                    <a:ext uri="{FF2B5EF4-FFF2-40B4-BE49-F238E27FC236}">
                      <a16:creationId xmlns:a16="http://schemas.microsoft.com/office/drawing/2014/main" id="{A188EEE9-53F9-2CDA-C79F-192BCE6F10E6}"/>
                    </a:ext>
                  </a:extLst>
                </p:cNvPr>
                <p:cNvGrpSpPr/>
                <p:nvPr/>
              </p:nvGrpSpPr>
              <p:grpSpPr>
                <a:xfrm>
                  <a:off x="8886317" y="19522751"/>
                  <a:ext cx="84788" cy="97442"/>
                  <a:chOff x="8886317" y="19522751"/>
                  <a:chExt cx="84788" cy="97442"/>
                </a:xfrm>
              </p:grpSpPr>
              <p:sp>
                <p:nvSpPr>
                  <p:cNvPr id="6638" name="Text Box 3036">
                    <a:extLst>
                      <a:ext uri="{FF2B5EF4-FFF2-40B4-BE49-F238E27FC236}">
                        <a16:creationId xmlns:a16="http://schemas.microsoft.com/office/drawing/2014/main" id="{D7D3EC91-F737-5EA1-375A-7EAA6697E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227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9" name="Text Box 3036">
                    <a:extLst>
                      <a:ext uri="{FF2B5EF4-FFF2-40B4-BE49-F238E27FC236}">
                        <a16:creationId xmlns:a16="http://schemas.microsoft.com/office/drawing/2014/main" id="{86EAF40E-96BC-77C4-8E8A-E4279B2028F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841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7" name="Text Box 3036">
                    <a:extLst>
                      <a:ext uri="{FF2B5EF4-FFF2-40B4-BE49-F238E27FC236}">
                        <a16:creationId xmlns:a16="http://schemas.microsoft.com/office/drawing/2014/main" id="{6F3A7541-990B-7336-175C-8A5B883F90B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105" y="195534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2" name="FTU - semitendinosus">
                <a:extLst>
                  <a:ext uri="{FF2B5EF4-FFF2-40B4-BE49-F238E27FC236}">
                    <a16:creationId xmlns:a16="http://schemas.microsoft.com/office/drawing/2014/main" id="{52F2AAEA-1BBA-657C-1D4E-99CE6E688141}"/>
                  </a:ext>
                </a:extLst>
              </p:cNvPr>
              <p:cNvGrpSpPr/>
              <p:nvPr/>
            </p:nvGrpSpPr>
            <p:grpSpPr>
              <a:xfrm>
                <a:off x="7552726" y="19634483"/>
                <a:ext cx="1440000" cy="108000"/>
                <a:chOff x="7552726" y="19634483"/>
                <a:chExt cx="1440000" cy="108000"/>
              </a:xfrm>
            </p:grpSpPr>
            <p:sp>
              <p:nvSpPr>
                <p:cNvPr id="6640" name="FTU - semitendinosus">
                  <a:extLst>
                    <a:ext uri="{FF2B5EF4-FFF2-40B4-BE49-F238E27FC236}">
                      <a16:creationId xmlns:a16="http://schemas.microsoft.com/office/drawing/2014/main" id="{77EADA5A-9EE4-2D88-AD14-37766F5A4D83}"/>
                    </a:ext>
                  </a:extLst>
                </p:cNvPr>
                <p:cNvSpPr txBox="1"/>
                <p:nvPr/>
              </p:nvSpPr>
              <p:spPr>
                <a:xfrm>
                  <a:off x="7552726" y="196344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grpSp>
              <p:nvGrpSpPr>
                <p:cNvPr id="2880" name="dock">
                  <a:extLst>
                    <a:ext uri="{FF2B5EF4-FFF2-40B4-BE49-F238E27FC236}">
                      <a16:creationId xmlns:a16="http://schemas.microsoft.com/office/drawing/2014/main" id="{53BAECF5-5A79-749A-9DD0-62869911E2B7}"/>
                    </a:ext>
                  </a:extLst>
                </p:cNvPr>
                <p:cNvGrpSpPr/>
                <p:nvPr/>
              </p:nvGrpSpPr>
              <p:grpSpPr>
                <a:xfrm>
                  <a:off x="8883234" y="19639762"/>
                  <a:ext cx="84788" cy="97442"/>
                  <a:chOff x="8883234" y="19639762"/>
                  <a:chExt cx="84788" cy="97442"/>
                </a:xfrm>
              </p:grpSpPr>
              <p:sp>
                <p:nvSpPr>
                  <p:cNvPr id="6644" name="Text Box 3036">
                    <a:extLst>
                      <a:ext uri="{FF2B5EF4-FFF2-40B4-BE49-F238E27FC236}">
                        <a16:creationId xmlns:a16="http://schemas.microsoft.com/office/drawing/2014/main" id="{A39DED3B-B458-3DDE-8C41-4C29D6F30C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63976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5" name="Text Box 3036">
                    <a:extLst>
                      <a:ext uri="{FF2B5EF4-FFF2-40B4-BE49-F238E27FC236}">
                        <a16:creationId xmlns:a16="http://schemas.microsoft.com/office/drawing/2014/main" id="{06B51F46-6D13-FBCD-4B9C-D31327F989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70120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3" name="Text Box 3036">
                    <a:extLst>
                      <a:ext uri="{FF2B5EF4-FFF2-40B4-BE49-F238E27FC236}">
                        <a16:creationId xmlns:a16="http://schemas.microsoft.com/office/drawing/2014/main" id="{A8091B24-2804-4896-5B80-38C9CF9981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6704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90" name="FTU - sartorius">
                <a:extLst>
                  <a:ext uri="{FF2B5EF4-FFF2-40B4-BE49-F238E27FC236}">
                    <a16:creationId xmlns:a16="http://schemas.microsoft.com/office/drawing/2014/main" id="{BEFEB01F-DE6C-EC8D-792A-23060FED50DF}"/>
                  </a:ext>
                </a:extLst>
              </p:cNvPr>
              <p:cNvGrpSpPr/>
              <p:nvPr/>
            </p:nvGrpSpPr>
            <p:grpSpPr>
              <a:xfrm>
                <a:off x="7553833" y="19751494"/>
                <a:ext cx="1440000" cy="108000"/>
                <a:chOff x="7553833" y="19751494"/>
                <a:chExt cx="1440000" cy="108000"/>
              </a:xfrm>
            </p:grpSpPr>
            <p:sp>
              <p:nvSpPr>
                <p:cNvPr id="6628" name="FTU - sartorius">
                  <a:extLst>
                    <a:ext uri="{FF2B5EF4-FFF2-40B4-BE49-F238E27FC236}">
                      <a16:creationId xmlns:a16="http://schemas.microsoft.com/office/drawing/2014/main" id="{D85A38D6-6648-E313-ABED-9A3F9EA1DFFD}"/>
                    </a:ext>
                  </a:extLst>
                </p:cNvPr>
                <p:cNvSpPr txBox="1"/>
                <p:nvPr/>
              </p:nvSpPr>
              <p:spPr>
                <a:xfrm>
                  <a:off x="7553833" y="197514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grpSp>
              <p:nvGrpSpPr>
                <p:cNvPr id="2883" name="dock">
                  <a:extLst>
                    <a:ext uri="{FF2B5EF4-FFF2-40B4-BE49-F238E27FC236}">
                      <a16:creationId xmlns:a16="http://schemas.microsoft.com/office/drawing/2014/main" id="{D7C09441-02BE-BFCC-787B-356D8BF9A68A}"/>
                    </a:ext>
                  </a:extLst>
                </p:cNvPr>
                <p:cNvGrpSpPr/>
                <p:nvPr/>
              </p:nvGrpSpPr>
              <p:grpSpPr>
                <a:xfrm>
                  <a:off x="8884341" y="19757986"/>
                  <a:ext cx="84788" cy="97442"/>
                  <a:chOff x="8884341" y="19757986"/>
                  <a:chExt cx="84788" cy="97442"/>
                </a:xfrm>
              </p:grpSpPr>
              <p:sp>
                <p:nvSpPr>
                  <p:cNvPr id="6632" name="Text Box 3036">
                    <a:extLst>
                      <a:ext uri="{FF2B5EF4-FFF2-40B4-BE49-F238E27FC236}">
                        <a16:creationId xmlns:a16="http://schemas.microsoft.com/office/drawing/2014/main" id="{6884B9D7-AF12-6D50-7D1E-A2D66FAB99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75798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3" name="Text Box 3036">
                    <a:extLst>
                      <a:ext uri="{FF2B5EF4-FFF2-40B4-BE49-F238E27FC236}">
                        <a16:creationId xmlns:a16="http://schemas.microsoft.com/office/drawing/2014/main" id="{3B33A863-3698-080D-E942-35FBCCFD26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81942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1" name="Text Box 3036">
                    <a:extLst>
                      <a:ext uri="{FF2B5EF4-FFF2-40B4-BE49-F238E27FC236}">
                        <a16:creationId xmlns:a16="http://schemas.microsoft.com/office/drawing/2014/main" id="{06A8E8E3-D577-70EA-6A4B-7F1769299D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1978870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00" name="FTU - popliteus">
                <a:extLst>
                  <a:ext uri="{FF2B5EF4-FFF2-40B4-BE49-F238E27FC236}">
                    <a16:creationId xmlns:a16="http://schemas.microsoft.com/office/drawing/2014/main" id="{15E57D44-E6CA-F9F3-9F1A-FBC13F4AD259}"/>
                  </a:ext>
                </a:extLst>
              </p:cNvPr>
              <p:cNvGrpSpPr/>
              <p:nvPr/>
            </p:nvGrpSpPr>
            <p:grpSpPr>
              <a:xfrm>
                <a:off x="7556241" y="19868507"/>
                <a:ext cx="1440000" cy="108000"/>
                <a:chOff x="7556241" y="19868507"/>
                <a:chExt cx="1440000" cy="108000"/>
              </a:xfrm>
            </p:grpSpPr>
            <p:sp>
              <p:nvSpPr>
                <p:cNvPr id="6646" name="FTU - popliteus">
                  <a:extLst>
                    <a:ext uri="{FF2B5EF4-FFF2-40B4-BE49-F238E27FC236}">
                      <a16:creationId xmlns:a16="http://schemas.microsoft.com/office/drawing/2014/main" id="{52CF26C9-5620-82D6-DB0E-30E8B16A0960}"/>
                    </a:ext>
                  </a:extLst>
                </p:cNvPr>
                <p:cNvSpPr txBox="1"/>
                <p:nvPr/>
              </p:nvSpPr>
              <p:spPr>
                <a:xfrm>
                  <a:off x="7556241" y="198685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grpSp>
              <p:nvGrpSpPr>
                <p:cNvPr id="2893" name="dock">
                  <a:extLst>
                    <a:ext uri="{FF2B5EF4-FFF2-40B4-BE49-F238E27FC236}">
                      <a16:creationId xmlns:a16="http://schemas.microsoft.com/office/drawing/2014/main" id="{E9C291CE-7D00-AC75-5791-C5AF3EC4755E}"/>
                    </a:ext>
                  </a:extLst>
                </p:cNvPr>
                <p:cNvGrpSpPr/>
                <p:nvPr/>
              </p:nvGrpSpPr>
              <p:grpSpPr>
                <a:xfrm>
                  <a:off x="8886749" y="19874999"/>
                  <a:ext cx="84788" cy="97442"/>
                  <a:chOff x="8886749" y="19874999"/>
                  <a:chExt cx="84788" cy="97442"/>
                </a:xfrm>
              </p:grpSpPr>
              <p:sp>
                <p:nvSpPr>
                  <p:cNvPr id="6650" name="Text Box 3036">
                    <a:extLst>
                      <a:ext uri="{FF2B5EF4-FFF2-40B4-BE49-F238E27FC236}">
                        <a16:creationId xmlns:a16="http://schemas.microsoft.com/office/drawing/2014/main" id="{1E039539-BEE2-20C8-DDF3-3B6B806FF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87499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1" name="Text Box 3036">
                    <a:extLst>
                      <a:ext uri="{FF2B5EF4-FFF2-40B4-BE49-F238E27FC236}">
                        <a16:creationId xmlns:a16="http://schemas.microsoft.com/office/drawing/2014/main" id="{52B76A5D-7457-B141-E741-87F1251BD0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93644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9" name="Text Box 3036">
                    <a:extLst>
                      <a:ext uri="{FF2B5EF4-FFF2-40B4-BE49-F238E27FC236}">
                        <a16:creationId xmlns:a16="http://schemas.microsoft.com/office/drawing/2014/main" id="{B00AEDAD-8218-7BB7-1798-A84720B3F7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37" y="1990572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16" name="FTU - vastus medialis">
                <a:extLst>
                  <a:ext uri="{FF2B5EF4-FFF2-40B4-BE49-F238E27FC236}">
                    <a16:creationId xmlns:a16="http://schemas.microsoft.com/office/drawing/2014/main" id="{67860A8E-3B1B-7D8C-0B0B-03AA6E67E810}"/>
                  </a:ext>
                </a:extLst>
              </p:cNvPr>
              <p:cNvGrpSpPr/>
              <p:nvPr/>
            </p:nvGrpSpPr>
            <p:grpSpPr>
              <a:xfrm>
                <a:off x="7552726" y="20038119"/>
                <a:ext cx="1440000" cy="108000"/>
                <a:chOff x="7552726" y="20038119"/>
                <a:chExt cx="1440000" cy="108000"/>
              </a:xfrm>
            </p:grpSpPr>
            <p:sp>
              <p:nvSpPr>
                <p:cNvPr id="6670" name="FTU - vastus medialis">
                  <a:extLst>
                    <a:ext uri="{FF2B5EF4-FFF2-40B4-BE49-F238E27FC236}">
                      <a16:creationId xmlns:a16="http://schemas.microsoft.com/office/drawing/2014/main" id="{2C227A82-F898-D21C-7974-373C94F909EE}"/>
                    </a:ext>
                  </a:extLst>
                </p:cNvPr>
                <p:cNvSpPr txBox="1"/>
                <p:nvPr/>
              </p:nvSpPr>
              <p:spPr>
                <a:xfrm>
                  <a:off x="7552726" y="2003811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grpSp>
              <p:nvGrpSpPr>
                <p:cNvPr id="2901" name="dock">
                  <a:extLst>
                    <a:ext uri="{FF2B5EF4-FFF2-40B4-BE49-F238E27FC236}">
                      <a16:creationId xmlns:a16="http://schemas.microsoft.com/office/drawing/2014/main" id="{DDE446C7-CC07-53E1-2319-0A870A253783}"/>
                    </a:ext>
                  </a:extLst>
                </p:cNvPr>
                <p:cNvGrpSpPr/>
                <p:nvPr/>
              </p:nvGrpSpPr>
              <p:grpSpPr>
                <a:xfrm>
                  <a:off x="8883234" y="20043398"/>
                  <a:ext cx="84788" cy="97442"/>
                  <a:chOff x="8883234" y="20043398"/>
                  <a:chExt cx="84788" cy="97442"/>
                </a:xfrm>
              </p:grpSpPr>
              <p:sp>
                <p:nvSpPr>
                  <p:cNvPr id="6674" name="Text Box 3036">
                    <a:extLst>
                      <a:ext uri="{FF2B5EF4-FFF2-40B4-BE49-F238E27FC236}">
                        <a16:creationId xmlns:a16="http://schemas.microsoft.com/office/drawing/2014/main" id="{4805373C-C2FF-9BA5-269C-86EBEA8F0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04339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5" name="Text Box 3036">
                    <a:extLst>
                      <a:ext uri="{FF2B5EF4-FFF2-40B4-BE49-F238E27FC236}">
                        <a16:creationId xmlns:a16="http://schemas.microsoft.com/office/drawing/2014/main" id="{952B2AEB-66E4-7413-9F74-95F50C3334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10484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3" name="Text Box 3036">
                    <a:extLst>
                      <a:ext uri="{FF2B5EF4-FFF2-40B4-BE49-F238E27FC236}">
                        <a16:creationId xmlns:a16="http://schemas.microsoft.com/office/drawing/2014/main" id="{E6E9FD67-677D-E8DE-DAE3-F14CFD893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2007411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25" name="FTU - vastus intermedius">
                <a:extLst>
                  <a:ext uri="{FF2B5EF4-FFF2-40B4-BE49-F238E27FC236}">
                    <a16:creationId xmlns:a16="http://schemas.microsoft.com/office/drawing/2014/main" id="{986F5386-A301-E39A-2DEE-171B174BC0FD}"/>
                  </a:ext>
                </a:extLst>
              </p:cNvPr>
              <p:cNvGrpSpPr/>
              <p:nvPr/>
            </p:nvGrpSpPr>
            <p:grpSpPr>
              <a:xfrm>
                <a:off x="7553833" y="20152038"/>
                <a:ext cx="1440000" cy="108000"/>
                <a:chOff x="7553833" y="20152038"/>
                <a:chExt cx="1440000" cy="108000"/>
              </a:xfrm>
            </p:grpSpPr>
            <p:sp>
              <p:nvSpPr>
                <p:cNvPr id="6652" name="FTU - vastus intermedius">
                  <a:extLst>
                    <a:ext uri="{FF2B5EF4-FFF2-40B4-BE49-F238E27FC236}">
                      <a16:creationId xmlns:a16="http://schemas.microsoft.com/office/drawing/2014/main" id="{F4C9EFCD-9136-A04A-AE65-2D675382F422}"/>
                    </a:ext>
                  </a:extLst>
                </p:cNvPr>
                <p:cNvSpPr txBox="1"/>
                <p:nvPr/>
              </p:nvSpPr>
              <p:spPr>
                <a:xfrm>
                  <a:off x="7553833" y="201520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grpSp>
              <p:nvGrpSpPr>
                <p:cNvPr id="2919" name="dock">
                  <a:extLst>
                    <a:ext uri="{FF2B5EF4-FFF2-40B4-BE49-F238E27FC236}">
                      <a16:creationId xmlns:a16="http://schemas.microsoft.com/office/drawing/2014/main" id="{1931D0F2-C1E9-BF0D-DF63-C9D8FE296869}"/>
                    </a:ext>
                  </a:extLst>
                </p:cNvPr>
                <p:cNvGrpSpPr/>
                <p:nvPr/>
              </p:nvGrpSpPr>
              <p:grpSpPr>
                <a:xfrm>
                  <a:off x="8884341" y="20157317"/>
                  <a:ext cx="84788" cy="97442"/>
                  <a:chOff x="8884341" y="20157317"/>
                  <a:chExt cx="84788" cy="97442"/>
                </a:xfrm>
              </p:grpSpPr>
              <p:sp>
                <p:nvSpPr>
                  <p:cNvPr id="6656" name="Text Box 3036">
                    <a:extLst>
                      <a:ext uri="{FF2B5EF4-FFF2-40B4-BE49-F238E27FC236}">
                        <a16:creationId xmlns:a16="http://schemas.microsoft.com/office/drawing/2014/main" id="{B4BCC0B6-4195-CAB7-6B8F-A5C646A1B9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1573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7" name="Text Box 3036">
                    <a:extLst>
                      <a:ext uri="{FF2B5EF4-FFF2-40B4-BE49-F238E27FC236}">
                        <a16:creationId xmlns:a16="http://schemas.microsoft.com/office/drawing/2014/main" id="{0773CD8B-4B84-E611-565B-C03B55EEB7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187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5" name="Text Box 3036">
                    <a:extLst>
                      <a:ext uri="{FF2B5EF4-FFF2-40B4-BE49-F238E27FC236}">
                        <a16:creationId xmlns:a16="http://schemas.microsoft.com/office/drawing/2014/main" id="{14C88CBC-FAF9-B5B1-95EA-1057A09B82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1880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45" name="FTU - vastus lateralis">
                <a:extLst>
                  <a:ext uri="{FF2B5EF4-FFF2-40B4-BE49-F238E27FC236}">
                    <a16:creationId xmlns:a16="http://schemas.microsoft.com/office/drawing/2014/main" id="{E6D7ED7F-8663-3EF0-A443-322DF36DFD28}"/>
                  </a:ext>
                </a:extLst>
              </p:cNvPr>
              <p:cNvGrpSpPr/>
              <p:nvPr/>
            </p:nvGrpSpPr>
            <p:grpSpPr>
              <a:xfrm>
                <a:off x="7553833" y="20269147"/>
                <a:ext cx="1440000" cy="108000"/>
                <a:chOff x="7553833" y="20269147"/>
                <a:chExt cx="1440000" cy="108000"/>
              </a:xfrm>
            </p:grpSpPr>
            <p:sp>
              <p:nvSpPr>
                <p:cNvPr id="6664" name="FTU - vastus lateralis">
                  <a:extLst>
                    <a:ext uri="{FF2B5EF4-FFF2-40B4-BE49-F238E27FC236}">
                      <a16:creationId xmlns:a16="http://schemas.microsoft.com/office/drawing/2014/main" id="{F009E2E2-C0B4-C7B6-1B9E-C462C593E3FB}"/>
                    </a:ext>
                  </a:extLst>
                </p:cNvPr>
                <p:cNvSpPr txBox="1"/>
                <p:nvPr/>
              </p:nvSpPr>
              <p:spPr>
                <a:xfrm>
                  <a:off x="7553833" y="2026914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grpSp>
              <p:nvGrpSpPr>
                <p:cNvPr id="2927" name="dock">
                  <a:extLst>
                    <a:ext uri="{FF2B5EF4-FFF2-40B4-BE49-F238E27FC236}">
                      <a16:creationId xmlns:a16="http://schemas.microsoft.com/office/drawing/2014/main" id="{46691A19-0D74-4124-AE01-C6993ADF5DB1}"/>
                    </a:ext>
                  </a:extLst>
                </p:cNvPr>
                <p:cNvGrpSpPr/>
                <p:nvPr/>
              </p:nvGrpSpPr>
              <p:grpSpPr>
                <a:xfrm>
                  <a:off x="8884341" y="20276101"/>
                  <a:ext cx="84788" cy="97442"/>
                  <a:chOff x="8884341" y="20276101"/>
                  <a:chExt cx="84788" cy="97442"/>
                </a:xfrm>
              </p:grpSpPr>
              <p:sp>
                <p:nvSpPr>
                  <p:cNvPr id="6668" name="Text Box 3036">
                    <a:extLst>
                      <a:ext uri="{FF2B5EF4-FFF2-40B4-BE49-F238E27FC236}">
                        <a16:creationId xmlns:a16="http://schemas.microsoft.com/office/drawing/2014/main" id="{A5F0E12E-506F-2982-DE7E-1E6CBB11AF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761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9" name="Text Box 3036">
                    <a:extLst>
                      <a:ext uri="{FF2B5EF4-FFF2-40B4-BE49-F238E27FC236}">
                        <a16:creationId xmlns:a16="http://schemas.microsoft.com/office/drawing/2014/main" id="{E27B07D0-C910-11B1-783F-EEB5F0B809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3375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7" name="Text Box 3036">
                    <a:extLst>
                      <a:ext uri="{FF2B5EF4-FFF2-40B4-BE49-F238E27FC236}">
                        <a16:creationId xmlns:a16="http://schemas.microsoft.com/office/drawing/2014/main" id="{45F5EC93-FB1F-8791-6662-F5D058F18F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3068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0" name="FTU - rectus femoris">
                <a:extLst>
                  <a:ext uri="{FF2B5EF4-FFF2-40B4-BE49-F238E27FC236}">
                    <a16:creationId xmlns:a16="http://schemas.microsoft.com/office/drawing/2014/main" id="{1E8524E4-7C8F-200E-2B73-6F9916D62CE6}"/>
                  </a:ext>
                </a:extLst>
              </p:cNvPr>
              <p:cNvGrpSpPr/>
              <p:nvPr/>
            </p:nvGrpSpPr>
            <p:grpSpPr>
              <a:xfrm>
                <a:off x="7554575" y="20385242"/>
                <a:ext cx="1440000" cy="108000"/>
                <a:chOff x="7554575" y="20385242"/>
                <a:chExt cx="1440000" cy="108000"/>
              </a:xfrm>
            </p:grpSpPr>
            <p:sp>
              <p:nvSpPr>
                <p:cNvPr id="6658" name="FTU - rectus femoris">
                  <a:extLst>
                    <a:ext uri="{FF2B5EF4-FFF2-40B4-BE49-F238E27FC236}">
                      <a16:creationId xmlns:a16="http://schemas.microsoft.com/office/drawing/2014/main" id="{3079C333-D343-C6DF-0231-12DA03DFBE21}"/>
                    </a:ext>
                  </a:extLst>
                </p:cNvPr>
                <p:cNvSpPr txBox="1"/>
                <p:nvPr/>
              </p:nvSpPr>
              <p:spPr>
                <a:xfrm>
                  <a:off x="7554575" y="2038524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grpSp>
              <p:nvGrpSpPr>
                <p:cNvPr id="2946" name="dock">
                  <a:extLst>
                    <a:ext uri="{FF2B5EF4-FFF2-40B4-BE49-F238E27FC236}">
                      <a16:creationId xmlns:a16="http://schemas.microsoft.com/office/drawing/2014/main" id="{1C888C11-7F5B-BA6D-8998-A8F0D405C458}"/>
                    </a:ext>
                  </a:extLst>
                </p:cNvPr>
                <p:cNvGrpSpPr/>
                <p:nvPr/>
              </p:nvGrpSpPr>
              <p:grpSpPr>
                <a:xfrm>
                  <a:off x="8885083" y="20392350"/>
                  <a:ext cx="84788" cy="97442"/>
                  <a:chOff x="8885083" y="20392350"/>
                  <a:chExt cx="84788" cy="97442"/>
                </a:xfrm>
              </p:grpSpPr>
              <p:sp>
                <p:nvSpPr>
                  <p:cNvPr id="6662" name="Text Box 3036">
                    <a:extLst>
                      <a:ext uri="{FF2B5EF4-FFF2-40B4-BE49-F238E27FC236}">
                        <a16:creationId xmlns:a16="http://schemas.microsoft.com/office/drawing/2014/main" id="{09192DE0-EDC2-BC90-F16D-5A4254B389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3923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3" name="Text Box 3036">
                    <a:extLst>
                      <a:ext uri="{FF2B5EF4-FFF2-40B4-BE49-F238E27FC236}">
                        <a16:creationId xmlns:a16="http://schemas.microsoft.com/office/drawing/2014/main" id="{4F8A381C-C71F-69BB-31BB-C0D2B94A97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4537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1" name="Text Box 3036">
                    <a:extLst>
                      <a:ext uri="{FF2B5EF4-FFF2-40B4-BE49-F238E27FC236}">
                        <a16:creationId xmlns:a16="http://schemas.microsoft.com/office/drawing/2014/main" id="{B74BA81A-EA12-C20F-B19C-A56A19C7A5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871" y="204230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4" name="FTU - gastrocnemius">
                <a:extLst>
                  <a:ext uri="{FF2B5EF4-FFF2-40B4-BE49-F238E27FC236}">
                    <a16:creationId xmlns:a16="http://schemas.microsoft.com/office/drawing/2014/main" id="{325607A2-434A-F9BB-13E7-669A13490EB6}"/>
                  </a:ext>
                </a:extLst>
              </p:cNvPr>
              <p:cNvGrpSpPr/>
              <p:nvPr/>
            </p:nvGrpSpPr>
            <p:grpSpPr>
              <a:xfrm>
                <a:off x="7551642" y="20554698"/>
                <a:ext cx="1440000" cy="108000"/>
                <a:chOff x="7551642" y="20554698"/>
                <a:chExt cx="1440000" cy="108000"/>
              </a:xfrm>
            </p:grpSpPr>
            <p:sp>
              <p:nvSpPr>
                <p:cNvPr id="6328" name="FTU - gastrocnemius">
                  <a:extLst>
                    <a:ext uri="{FF2B5EF4-FFF2-40B4-BE49-F238E27FC236}">
                      <a16:creationId xmlns:a16="http://schemas.microsoft.com/office/drawing/2014/main" id="{89A905DF-9A58-CDF4-9433-2AE4C2E9F747}"/>
                    </a:ext>
                  </a:extLst>
                </p:cNvPr>
                <p:cNvSpPr txBox="1"/>
                <p:nvPr/>
              </p:nvSpPr>
              <p:spPr>
                <a:xfrm>
                  <a:off x="7551642" y="205546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astrocnemius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2" name="dock">
                  <a:extLst>
                    <a:ext uri="{FF2B5EF4-FFF2-40B4-BE49-F238E27FC236}">
                      <a16:creationId xmlns:a16="http://schemas.microsoft.com/office/drawing/2014/main" id="{3020FE45-7C6A-A30B-EC3E-6B5DBD062307}"/>
                    </a:ext>
                  </a:extLst>
                </p:cNvPr>
                <p:cNvGrpSpPr/>
                <p:nvPr/>
              </p:nvGrpSpPr>
              <p:grpSpPr>
                <a:xfrm>
                  <a:off x="8882150" y="20559977"/>
                  <a:ext cx="84788" cy="97442"/>
                  <a:chOff x="8882150" y="20559977"/>
                  <a:chExt cx="84788" cy="97442"/>
                </a:xfrm>
              </p:grpSpPr>
              <p:sp>
                <p:nvSpPr>
                  <p:cNvPr id="6332" name="Text Box 3036">
                    <a:extLst>
                      <a:ext uri="{FF2B5EF4-FFF2-40B4-BE49-F238E27FC236}">
                        <a16:creationId xmlns:a16="http://schemas.microsoft.com/office/drawing/2014/main" id="{B9ECEECD-4EC5-AF60-5C93-19530AB93A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5599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3" name="Text Box 3036">
                    <a:extLst>
                      <a:ext uri="{FF2B5EF4-FFF2-40B4-BE49-F238E27FC236}">
                        <a16:creationId xmlns:a16="http://schemas.microsoft.com/office/drawing/2014/main" id="{B0E5BB2D-5EDF-4FCA-2E30-EDD1719A9B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214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36">
                    <a:extLst>
                      <a:ext uri="{FF2B5EF4-FFF2-40B4-BE49-F238E27FC236}">
                        <a16:creationId xmlns:a16="http://schemas.microsoft.com/office/drawing/2014/main" id="{E232CA8C-D6E7-EDF3-B0E0-50D4F95328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5906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9" name="FTU - plantaris">
                <a:extLst>
                  <a:ext uri="{FF2B5EF4-FFF2-40B4-BE49-F238E27FC236}">
                    <a16:creationId xmlns:a16="http://schemas.microsoft.com/office/drawing/2014/main" id="{D172E5F3-5D79-59D1-29C5-384EB60C0CE0}"/>
                  </a:ext>
                </a:extLst>
              </p:cNvPr>
              <p:cNvGrpSpPr/>
              <p:nvPr/>
            </p:nvGrpSpPr>
            <p:grpSpPr>
              <a:xfrm>
                <a:off x="7551642" y="20668626"/>
                <a:ext cx="1440000" cy="108000"/>
                <a:chOff x="7551642" y="20668626"/>
                <a:chExt cx="1440000" cy="108000"/>
              </a:xfrm>
            </p:grpSpPr>
            <p:sp>
              <p:nvSpPr>
                <p:cNvPr id="6334" name="FTU - plantaris">
                  <a:extLst>
                    <a:ext uri="{FF2B5EF4-FFF2-40B4-BE49-F238E27FC236}">
                      <a16:creationId xmlns:a16="http://schemas.microsoft.com/office/drawing/2014/main" id="{00C7EDD0-A693-28D1-C278-B556020EF1DF}"/>
                    </a:ext>
                  </a:extLst>
                </p:cNvPr>
                <p:cNvSpPr txBox="1"/>
                <p:nvPr/>
              </p:nvSpPr>
              <p:spPr>
                <a:xfrm>
                  <a:off x="7551642" y="206686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lantaris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5" name="dock">
                  <a:extLst>
                    <a:ext uri="{FF2B5EF4-FFF2-40B4-BE49-F238E27FC236}">
                      <a16:creationId xmlns:a16="http://schemas.microsoft.com/office/drawing/2014/main" id="{C31EFBCA-C249-18C2-B3E4-24222818FC83}"/>
                    </a:ext>
                  </a:extLst>
                </p:cNvPr>
                <p:cNvGrpSpPr/>
                <p:nvPr/>
              </p:nvGrpSpPr>
              <p:grpSpPr>
                <a:xfrm>
                  <a:off x="8882150" y="20673905"/>
                  <a:ext cx="84788" cy="97442"/>
                  <a:chOff x="8882150" y="20673905"/>
                  <a:chExt cx="84788" cy="97442"/>
                </a:xfrm>
              </p:grpSpPr>
              <p:sp>
                <p:nvSpPr>
                  <p:cNvPr id="6338" name="Text Box 3036">
                    <a:extLst>
                      <a:ext uri="{FF2B5EF4-FFF2-40B4-BE49-F238E27FC236}">
                        <a16:creationId xmlns:a16="http://schemas.microsoft.com/office/drawing/2014/main" id="{F9496FF7-CEA8-8390-6FB5-B004118F91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739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9" name="Text Box 3036">
                    <a:extLst>
                      <a:ext uri="{FF2B5EF4-FFF2-40B4-BE49-F238E27FC236}">
                        <a16:creationId xmlns:a16="http://schemas.microsoft.com/office/drawing/2014/main" id="{049A0151-1F19-AD0B-B5DE-40F61FB85F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353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7" name="Text Box 3036">
                    <a:extLst>
                      <a:ext uri="{FF2B5EF4-FFF2-40B4-BE49-F238E27FC236}">
                        <a16:creationId xmlns:a16="http://schemas.microsoft.com/office/drawing/2014/main" id="{AF524137-7282-0F8F-9AF1-C5C7D7583F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7046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3" name="FTU - soleus">
                <a:extLst>
                  <a:ext uri="{FF2B5EF4-FFF2-40B4-BE49-F238E27FC236}">
                    <a16:creationId xmlns:a16="http://schemas.microsoft.com/office/drawing/2014/main" id="{914A881F-75F9-B724-CDCC-A1793B35C19B}"/>
                  </a:ext>
                </a:extLst>
              </p:cNvPr>
              <p:cNvGrpSpPr/>
              <p:nvPr/>
            </p:nvGrpSpPr>
            <p:grpSpPr>
              <a:xfrm>
                <a:off x="7551642" y="20782554"/>
                <a:ext cx="1440000" cy="108000"/>
                <a:chOff x="7551642" y="20782554"/>
                <a:chExt cx="1440000" cy="108000"/>
              </a:xfrm>
            </p:grpSpPr>
            <p:sp>
              <p:nvSpPr>
                <p:cNvPr id="6340" name="FTU - soleus">
                  <a:extLst>
                    <a:ext uri="{FF2B5EF4-FFF2-40B4-BE49-F238E27FC236}">
                      <a16:creationId xmlns:a16="http://schemas.microsoft.com/office/drawing/2014/main" id="{5C7911DB-ECE0-B380-8EE6-96CA9F1BD150}"/>
                    </a:ext>
                  </a:extLst>
                </p:cNvPr>
                <p:cNvSpPr txBox="1"/>
                <p:nvPr/>
              </p:nvSpPr>
              <p:spPr>
                <a:xfrm>
                  <a:off x="7551642" y="207825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61" name="dock">
                  <a:extLst>
                    <a:ext uri="{FF2B5EF4-FFF2-40B4-BE49-F238E27FC236}">
                      <a16:creationId xmlns:a16="http://schemas.microsoft.com/office/drawing/2014/main" id="{9922DD2E-C1B9-77B2-7C54-824049F14CAA}"/>
                    </a:ext>
                  </a:extLst>
                </p:cNvPr>
                <p:cNvGrpSpPr/>
                <p:nvPr/>
              </p:nvGrpSpPr>
              <p:grpSpPr>
                <a:xfrm>
                  <a:off x="8882150" y="20787833"/>
                  <a:ext cx="84788" cy="97442"/>
                  <a:chOff x="8882150" y="20787833"/>
                  <a:chExt cx="84788" cy="97442"/>
                </a:xfrm>
              </p:grpSpPr>
              <p:sp>
                <p:nvSpPr>
                  <p:cNvPr id="6344" name="Text Box 3036">
                    <a:extLst>
                      <a:ext uri="{FF2B5EF4-FFF2-40B4-BE49-F238E27FC236}">
                        <a16:creationId xmlns:a16="http://schemas.microsoft.com/office/drawing/2014/main" id="{7B024922-89E2-25DA-0413-CD46D47DD3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878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5" name="Text Box 3036">
                    <a:extLst>
                      <a:ext uri="{FF2B5EF4-FFF2-40B4-BE49-F238E27FC236}">
                        <a16:creationId xmlns:a16="http://schemas.microsoft.com/office/drawing/2014/main" id="{09228543-CB06-AA05-CEC7-6C2877AE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8492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3" name="Text Box 3036">
                    <a:extLst>
                      <a:ext uri="{FF2B5EF4-FFF2-40B4-BE49-F238E27FC236}">
                        <a16:creationId xmlns:a16="http://schemas.microsoft.com/office/drawing/2014/main" id="{49F6F3B1-45A5-B43E-CE5D-78C56805CB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818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8" name="FTU - tibialis anterior">
                <a:extLst>
                  <a:ext uri="{FF2B5EF4-FFF2-40B4-BE49-F238E27FC236}">
                    <a16:creationId xmlns:a16="http://schemas.microsoft.com/office/drawing/2014/main" id="{93326FB5-CCEB-A502-715C-EFD76269358C}"/>
                  </a:ext>
                </a:extLst>
              </p:cNvPr>
              <p:cNvGrpSpPr/>
              <p:nvPr/>
            </p:nvGrpSpPr>
            <p:grpSpPr>
              <a:xfrm>
                <a:off x="7551642" y="20896482"/>
                <a:ext cx="1440000" cy="108000"/>
                <a:chOff x="7551642" y="20896482"/>
                <a:chExt cx="1440000" cy="108000"/>
              </a:xfrm>
            </p:grpSpPr>
            <p:sp>
              <p:nvSpPr>
                <p:cNvPr id="6310" name="FTU - tibialis anterior">
                  <a:extLst>
                    <a:ext uri="{FF2B5EF4-FFF2-40B4-BE49-F238E27FC236}">
                      <a16:creationId xmlns:a16="http://schemas.microsoft.com/office/drawing/2014/main" id="{A73E12EB-2FFE-A80E-6FFF-55C51452AD3D}"/>
                    </a:ext>
                  </a:extLst>
                </p:cNvPr>
                <p:cNvSpPr txBox="1"/>
                <p:nvPr/>
              </p:nvSpPr>
              <p:spPr>
                <a:xfrm>
                  <a:off x="7551642" y="208964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grpSp>
              <p:nvGrpSpPr>
                <p:cNvPr id="2964" name="dock">
                  <a:extLst>
                    <a:ext uri="{FF2B5EF4-FFF2-40B4-BE49-F238E27FC236}">
                      <a16:creationId xmlns:a16="http://schemas.microsoft.com/office/drawing/2014/main" id="{8A8FFD86-9E65-D851-8927-1383B02FFE06}"/>
                    </a:ext>
                  </a:extLst>
                </p:cNvPr>
                <p:cNvGrpSpPr/>
                <p:nvPr/>
              </p:nvGrpSpPr>
              <p:grpSpPr>
                <a:xfrm>
                  <a:off x="8882150" y="20902512"/>
                  <a:ext cx="84788" cy="97442"/>
                  <a:chOff x="8882150" y="20902512"/>
                  <a:chExt cx="84788" cy="97442"/>
                </a:xfrm>
              </p:grpSpPr>
              <p:sp>
                <p:nvSpPr>
                  <p:cNvPr id="6314" name="Text Box 3036">
                    <a:extLst>
                      <a:ext uri="{FF2B5EF4-FFF2-40B4-BE49-F238E27FC236}">
                        <a16:creationId xmlns:a16="http://schemas.microsoft.com/office/drawing/2014/main" id="{B384D2B1-220C-1781-6CD8-6A7A0CC88C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025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36">
                    <a:extLst>
                      <a:ext uri="{FF2B5EF4-FFF2-40B4-BE49-F238E27FC236}">
                        <a16:creationId xmlns:a16="http://schemas.microsoft.com/office/drawing/2014/main" id="{AFEFFFE4-C11E-B3A8-DE88-CE1A8EA42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639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3" name="Text Box 3036">
                    <a:extLst>
                      <a:ext uri="{FF2B5EF4-FFF2-40B4-BE49-F238E27FC236}">
                        <a16:creationId xmlns:a16="http://schemas.microsoft.com/office/drawing/2014/main" id="{5F7028CC-761E-8CBA-325C-7C8EA25E0B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9332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2" name="FTU - tibialis posterior">
                <a:extLst>
                  <a:ext uri="{FF2B5EF4-FFF2-40B4-BE49-F238E27FC236}">
                    <a16:creationId xmlns:a16="http://schemas.microsoft.com/office/drawing/2014/main" id="{BC578D4C-C32F-D838-5928-7A73A3E603B9}"/>
                  </a:ext>
                </a:extLst>
              </p:cNvPr>
              <p:cNvGrpSpPr/>
              <p:nvPr/>
            </p:nvGrpSpPr>
            <p:grpSpPr>
              <a:xfrm>
                <a:off x="7551642" y="21010410"/>
                <a:ext cx="1440000" cy="108000"/>
                <a:chOff x="7551642" y="21010410"/>
                <a:chExt cx="1440000" cy="108000"/>
              </a:xfrm>
            </p:grpSpPr>
            <p:sp>
              <p:nvSpPr>
                <p:cNvPr id="6358" name="FTU - tibialis posterior">
                  <a:extLst>
                    <a:ext uri="{FF2B5EF4-FFF2-40B4-BE49-F238E27FC236}">
                      <a16:creationId xmlns:a16="http://schemas.microsoft.com/office/drawing/2014/main" id="{F625397B-547E-0C37-3426-ECB83BD2FA08}"/>
                    </a:ext>
                  </a:extLst>
                </p:cNvPr>
                <p:cNvSpPr txBox="1"/>
                <p:nvPr/>
              </p:nvSpPr>
              <p:spPr>
                <a:xfrm>
                  <a:off x="7551642" y="2101041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ibialis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posterior</a:t>
                  </a:r>
                </a:p>
              </p:txBody>
            </p:sp>
            <p:grpSp>
              <p:nvGrpSpPr>
                <p:cNvPr id="2973" name="dock">
                  <a:extLst>
                    <a:ext uri="{FF2B5EF4-FFF2-40B4-BE49-F238E27FC236}">
                      <a16:creationId xmlns:a16="http://schemas.microsoft.com/office/drawing/2014/main" id="{238E2CFB-CF17-196E-9B7E-51B72B794FEC}"/>
                    </a:ext>
                  </a:extLst>
                </p:cNvPr>
                <p:cNvGrpSpPr/>
                <p:nvPr/>
              </p:nvGrpSpPr>
              <p:grpSpPr>
                <a:xfrm>
                  <a:off x="8882150" y="21017595"/>
                  <a:ext cx="84788" cy="97442"/>
                  <a:chOff x="8882150" y="21017595"/>
                  <a:chExt cx="84788" cy="97442"/>
                </a:xfrm>
              </p:grpSpPr>
              <p:sp>
                <p:nvSpPr>
                  <p:cNvPr id="6362" name="Text Box 3036">
                    <a:extLst>
                      <a:ext uri="{FF2B5EF4-FFF2-40B4-BE49-F238E27FC236}">
                        <a16:creationId xmlns:a16="http://schemas.microsoft.com/office/drawing/2014/main" id="{28E7D3F5-0D5B-997C-6AC1-70262916ED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175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3" name="Text Box 3036">
                    <a:extLst>
                      <a:ext uri="{FF2B5EF4-FFF2-40B4-BE49-F238E27FC236}">
                        <a16:creationId xmlns:a16="http://schemas.microsoft.com/office/drawing/2014/main" id="{BECE62B7-8D9D-7651-141A-49643537EC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790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1" name="Text Box 3036">
                    <a:extLst>
                      <a:ext uri="{FF2B5EF4-FFF2-40B4-BE49-F238E27FC236}">
                        <a16:creationId xmlns:a16="http://schemas.microsoft.com/office/drawing/2014/main" id="{924C0B0D-3EEB-81BD-DF6A-2E3CCB5F4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0483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8" name="FTU - fibularis brevis">
                <a:extLst>
                  <a:ext uri="{FF2B5EF4-FFF2-40B4-BE49-F238E27FC236}">
                    <a16:creationId xmlns:a16="http://schemas.microsoft.com/office/drawing/2014/main" id="{82514BAC-5878-F8D0-4E2E-7AC29881FC24}"/>
                  </a:ext>
                </a:extLst>
              </p:cNvPr>
              <p:cNvGrpSpPr/>
              <p:nvPr/>
            </p:nvGrpSpPr>
            <p:grpSpPr>
              <a:xfrm>
                <a:off x="7551642" y="21124338"/>
                <a:ext cx="1440000" cy="108000"/>
                <a:chOff x="7551642" y="21124338"/>
                <a:chExt cx="1440000" cy="108000"/>
              </a:xfrm>
            </p:grpSpPr>
            <p:sp>
              <p:nvSpPr>
                <p:cNvPr id="6316" name="FTU - fibularis brevis">
                  <a:extLst>
                    <a:ext uri="{FF2B5EF4-FFF2-40B4-BE49-F238E27FC236}">
                      <a16:creationId xmlns:a16="http://schemas.microsoft.com/office/drawing/2014/main" id="{027FDA0B-64A9-38DB-7A58-F1A97431C993}"/>
                    </a:ext>
                  </a:extLst>
                </p:cNvPr>
                <p:cNvSpPr txBox="1"/>
                <p:nvPr/>
              </p:nvSpPr>
              <p:spPr>
                <a:xfrm>
                  <a:off x="7551642" y="211243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  <p:grpSp>
              <p:nvGrpSpPr>
                <p:cNvPr id="2986" name="dock">
                  <a:extLst>
                    <a:ext uri="{FF2B5EF4-FFF2-40B4-BE49-F238E27FC236}">
                      <a16:creationId xmlns:a16="http://schemas.microsoft.com/office/drawing/2014/main" id="{B755A4E4-FA8C-1E29-9ECE-DCA3BAD61E39}"/>
                    </a:ext>
                  </a:extLst>
                </p:cNvPr>
                <p:cNvGrpSpPr/>
                <p:nvPr/>
              </p:nvGrpSpPr>
              <p:grpSpPr>
                <a:xfrm>
                  <a:off x="8882150" y="21129617"/>
                  <a:ext cx="84788" cy="97442"/>
                  <a:chOff x="8882150" y="21129617"/>
                  <a:chExt cx="84788" cy="97442"/>
                </a:xfrm>
              </p:grpSpPr>
              <p:sp>
                <p:nvSpPr>
                  <p:cNvPr id="6320" name="Text Box 3036">
                    <a:extLst>
                      <a:ext uri="{FF2B5EF4-FFF2-40B4-BE49-F238E27FC236}">
                        <a16:creationId xmlns:a16="http://schemas.microsoft.com/office/drawing/2014/main" id="{1E591B69-9180-D580-E49D-1E80786668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296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1" name="Text Box 3036">
                    <a:extLst>
                      <a:ext uri="{FF2B5EF4-FFF2-40B4-BE49-F238E27FC236}">
                        <a16:creationId xmlns:a16="http://schemas.microsoft.com/office/drawing/2014/main" id="{21E0C69E-D418-C468-321D-AD6B4A1A35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910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9" name="Text Box 3036">
                    <a:extLst>
                      <a:ext uri="{FF2B5EF4-FFF2-40B4-BE49-F238E27FC236}">
                        <a16:creationId xmlns:a16="http://schemas.microsoft.com/office/drawing/2014/main" id="{1F5A0808-68B0-1A64-9706-37BFC2CC21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1603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91" name="FTU - fibularis longus">
                <a:extLst>
                  <a:ext uri="{FF2B5EF4-FFF2-40B4-BE49-F238E27FC236}">
                    <a16:creationId xmlns:a16="http://schemas.microsoft.com/office/drawing/2014/main" id="{F70F3F25-9B20-F6DD-0185-D88BCD55FCE0}"/>
                  </a:ext>
                </a:extLst>
              </p:cNvPr>
              <p:cNvGrpSpPr/>
              <p:nvPr/>
            </p:nvGrpSpPr>
            <p:grpSpPr>
              <a:xfrm>
                <a:off x="7551642" y="21238266"/>
                <a:ext cx="1440000" cy="108000"/>
                <a:chOff x="7551642" y="21238266"/>
                <a:chExt cx="1440000" cy="108000"/>
              </a:xfrm>
            </p:grpSpPr>
            <p:sp>
              <p:nvSpPr>
                <p:cNvPr id="6322" name="FTU - fibularis longus">
                  <a:extLst>
                    <a:ext uri="{FF2B5EF4-FFF2-40B4-BE49-F238E27FC236}">
                      <a16:creationId xmlns:a16="http://schemas.microsoft.com/office/drawing/2014/main" id="{572767C8-97F9-2145-BBE8-249CD8318E28}"/>
                    </a:ext>
                  </a:extLst>
                </p:cNvPr>
                <p:cNvSpPr txBox="1"/>
                <p:nvPr/>
              </p:nvSpPr>
              <p:spPr>
                <a:xfrm>
                  <a:off x="7551642" y="2123826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BD732DC5-0947-C784-1413-A97AA644D48D}"/>
                    </a:ext>
                  </a:extLst>
                </p:cNvPr>
                <p:cNvGrpSpPr/>
                <p:nvPr/>
              </p:nvGrpSpPr>
              <p:grpSpPr>
                <a:xfrm>
                  <a:off x="8882150" y="21243545"/>
                  <a:ext cx="84788" cy="97442"/>
                  <a:chOff x="8882150" y="21243545"/>
                  <a:chExt cx="84788" cy="97442"/>
                </a:xfrm>
              </p:grpSpPr>
              <p:sp>
                <p:nvSpPr>
                  <p:cNvPr id="6326" name="Text Box 3036">
                    <a:extLst>
                      <a:ext uri="{FF2B5EF4-FFF2-40B4-BE49-F238E27FC236}">
                        <a16:creationId xmlns:a16="http://schemas.microsoft.com/office/drawing/2014/main" id="{D29326A7-7504-BE71-D61B-3C42E04B74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2435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7" name="Text Box 3036">
                    <a:extLst>
                      <a:ext uri="{FF2B5EF4-FFF2-40B4-BE49-F238E27FC236}">
                        <a16:creationId xmlns:a16="http://schemas.microsoft.com/office/drawing/2014/main" id="{B1172E43-66A3-53E0-23D5-6EF597BE6B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30498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5" name="Text Box 3036">
                    <a:extLst>
                      <a:ext uri="{FF2B5EF4-FFF2-40B4-BE49-F238E27FC236}">
                        <a16:creationId xmlns:a16="http://schemas.microsoft.com/office/drawing/2014/main" id="{B0C9B5AC-5B49-B276-D4A4-F482D9270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2742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96" name="FTU - flexor digitorum longus">
                <a:extLst>
                  <a:ext uri="{FF2B5EF4-FFF2-40B4-BE49-F238E27FC236}">
                    <a16:creationId xmlns:a16="http://schemas.microsoft.com/office/drawing/2014/main" id="{B4A4A627-D8D2-1F76-70FC-894F60D32095}"/>
                  </a:ext>
                </a:extLst>
              </p:cNvPr>
              <p:cNvGrpSpPr/>
              <p:nvPr/>
            </p:nvGrpSpPr>
            <p:grpSpPr>
              <a:xfrm>
                <a:off x="7552055" y="21412681"/>
                <a:ext cx="1440000" cy="108000"/>
                <a:chOff x="7552055" y="21412681"/>
                <a:chExt cx="1440000" cy="108000"/>
              </a:xfrm>
            </p:grpSpPr>
            <p:sp>
              <p:nvSpPr>
                <p:cNvPr id="6346" name="FTU - flexor digitorum longus">
                  <a:extLst>
                    <a:ext uri="{FF2B5EF4-FFF2-40B4-BE49-F238E27FC236}">
                      <a16:creationId xmlns:a16="http://schemas.microsoft.com/office/drawing/2014/main" id="{E8F52F7C-C066-070E-A7F1-849FC809C7B2}"/>
                    </a:ext>
                  </a:extLst>
                </p:cNvPr>
                <p:cNvSpPr txBox="1"/>
                <p:nvPr/>
              </p:nvSpPr>
              <p:spPr>
                <a:xfrm>
                  <a:off x="7552055" y="2141268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95" name="dock">
                  <a:extLst>
                    <a:ext uri="{FF2B5EF4-FFF2-40B4-BE49-F238E27FC236}">
                      <a16:creationId xmlns:a16="http://schemas.microsoft.com/office/drawing/2014/main" id="{233902E8-8F2A-0D9B-48AA-3D670E4673D4}"/>
                    </a:ext>
                  </a:extLst>
                </p:cNvPr>
                <p:cNvGrpSpPr/>
                <p:nvPr/>
              </p:nvGrpSpPr>
              <p:grpSpPr>
                <a:xfrm>
                  <a:off x="8882563" y="21417960"/>
                  <a:ext cx="84788" cy="97442"/>
                  <a:chOff x="8882563" y="21417960"/>
                  <a:chExt cx="84788" cy="97442"/>
                </a:xfrm>
              </p:grpSpPr>
              <p:sp>
                <p:nvSpPr>
                  <p:cNvPr id="6350" name="Text Box 3036">
                    <a:extLst>
                      <a:ext uri="{FF2B5EF4-FFF2-40B4-BE49-F238E27FC236}">
                        <a16:creationId xmlns:a16="http://schemas.microsoft.com/office/drawing/2014/main" id="{0801CD6B-1523-AE25-C0BF-48CE174EB7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179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1" name="Text Box 3036">
                    <a:extLst>
                      <a:ext uri="{FF2B5EF4-FFF2-40B4-BE49-F238E27FC236}">
                        <a16:creationId xmlns:a16="http://schemas.microsoft.com/office/drawing/2014/main" id="{CEDE0B56-EB73-2435-DA52-CD1C53E67C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794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9" name="Text Box 3036">
                    <a:extLst>
                      <a:ext uri="{FF2B5EF4-FFF2-40B4-BE49-F238E27FC236}">
                        <a16:creationId xmlns:a16="http://schemas.microsoft.com/office/drawing/2014/main" id="{DD2875A7-ED4A-A857-5C13-11BB760427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4486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2" name="FTU - flexor hallucis longus">
                <a:extLst>
                  <a:ext uri="{FF2B5EF4-FFF2-40B4-BE49-F238E27FC236}">
                    <a16:creationId xmlns:a16="http://schemas.microsoft.com/office/drawing/2014/main" id="{D0FF97F4-AE00-359A-CD0C-6ABAAB14BB59}"/>
                  </a:ext>
                </a:extLst>
              </p:cNvPr>
              <p:cNvGrpSpPr/>
              <p:nvPr/>
            </p:nvGrpSpPr>
            <p:grpSpPr>
              <a:xfrm>
                <a:off x="7552055" y="21530778"/>
                <a:ext cx="1440000" cy="108000"/>
                <a:chOff x="7552055" y="21530778"/>
                <a:chExt cx="1440000" cy="108000"/>
              </a:xfrm>
            </p:grpSpPr>
            <p:sp>
              <p:nvSpPr>
                <p:cNvPr id="6352" name="FTU - flexor hallucis longus">
                  <a:extLst>
                    <a:ext uri="{FF2B5EF4-FFF2-40B4-BE49-F238E27FC236}">
                      <a16:creationId xmlns:a16="http://schemas.microsoft.com/office/drawing/2014/main" id="{B77D3FC4-9D64-4FAF-C79F-B8A9BAB85AD9}"/>
                    </a:ext>
                  </a:extLst>
                </p:cNvPr>
                <p:cNvSpPr txBox="1"/>
                <p:nvPr/>
              </p:nvSpPr>
              <p:spPr>
                <a:xfrm>
                  <a:off x="7552055" y="215307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7" name="dock">
                  <a:extLst>
                    <a:ext uri="{FF2B5EF4-FFF2-40B4-BE49-F238E27FC236}">
                      <a16:creationId xmlns:a16="http://schemas.microsoft.com/office/drawing/2014/main" id="{88E98593-8FAB-967C-895B-9BB844AD26E8}"/>
                    </a:ext>
                  </a:extLst>
                </p:cNvPr>
                <p:cNvGrpSpPr/>
                <p:nvPr/>
              </p:nvGrpSpPr>
              <p:grpSpPr>
                <a:xfrm>
                  <a:off x="8882563" y="21536057"/>
                  <a:ext cx="84788" cy="97442"/>
                  <a:chOff x="8882563" y="21536057"/>
                  <a:chExt cx="84788" cy="97442"/>
                </a:xfrm>
              </p:grpSpPr>
              <p:sp>
                <p:nvSpPr>
                  <p:cNvPr id="6356" name="Text Box 3036">
                    <a:extLst>
                      <a:ext uri="{FF2B5EF4-FFF2-40B4-BE49-F238E27FC236}">
                        <a16:creationId xmlns:a16="http://schemas.microsoft.com/office/drawing/2014/main" id="{E562F70A-8560-5CA4-EF90-6F7B628312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360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7" name="Text Box 3036">
                    <a:extLst>
                      <a:ext uri="{FF2B5EF4-FFF2-40B4-BE49-F238E27FC236}">
                        <a16:creationId xmlns:a16="http://schemas.microsoft.com/office/drawing/2014/main" id="{AC9AB61B-FDA6-2144-7F22-8DE8899366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974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5" name="Text Box 3036">
                    <a:extLst>
                      <a:ext uri="{FF2B5EF4-FFF2-40B4-BE49-F238E27FC236}">
                        <a16:creationId xmlns:a16="http://schemas.microsoft.com/office/drawing/2014/main" id="{FDAA64A0-4DE9-9EC4-9B74-A6ED5147A3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5667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9" name="FTU - extensor digitorum longus">
                <a:extLst>
                  <a:ext uri="{FF2B5EF4-FFF2-40B4-BE49-F238E27FC236}">
                    <a16:creationId xmlns:a16="http://schemas.microsoft.com/office/drawing/2014/main" id="{5DAB6270-2375-1887-39ED-56F1763AD6D6}"/>
                  </a:ext>
                </a:extLst>
              </p:cNvPr>
              <p:cNvGrpSpPr/>
              <p:nvPr/>
            </p:nvGrpSpPr>
            <p:grpSpPr>
              <a:xfrm>
                <a:off x="7552055" y="21648875"/>
                <a:ext cx="1440000" cy="108000"/>
                <a:chOff x="7552055" y="21648875"/>
                <a:chExt cx="1440000" cy="108000"/>
              </a:xfrm>
            </p:grpSpPr>
            <p:sp>
              <p:nvSpPr>
                <p:cNvPr id="6371" name="FTU - extensor digitorum longus">
                  <a:extLst>
                    <a:ext uri="{FF2B5EF4-FFF2-40B4-BE49-F238E27FC236}">
                      <a16:creationId xmlns:a16="http://schemas.microsoft.com/office/drawing/2014/main" id="{6555E4C5-EBA1-0EE0-F9D2-7B3D80689558}"/>
                    </a:ext>
                  </a:extLst>
                </p:cNvPr>
                <p:cNvSpPr txBox="1"/>
                <p:nvPr/>
              </p:nvSpPr>
              <p:spPr>
                <a:xfrm>
                  <a:off x="7552055" y="216488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grpSp>
              <p:nvGrpSpPr>
                <p:cNvPr id="208" name="dock">
                  <a:extLst>
                    <a:ext uri="{FF2B5EF4-FFF2-40B4-BE49-F238E27FC236}">
                      <a16:creationId xmlns:a16="http://schemas.microsoft.com/office/drawing/2014/main" id="{B00510EE-CBB0-552F-829C-87FDAAB1B974}"/>
                    </a:ext>
                  </a:extLst>
                </p:cNvPr>
                <p:cNvGrpSpPr/>
                <p:nvPr/>
              </p:nvGrpSpPr>
              <p:grpSpPr>
                <a:xfrm>
                  <a:off x="8878215" y="21654154"/>
                  <a:ext cx="84788" cy="97442"/>
                  <a:chOff x="8878215" y="21654154"/>
                  <a:chExt cx="84788" cy="97442"/>
                </a:xfrm>
              </p:grpSpPr>
              <p:sp>
                <p:nvSpPr>
                  <p:cNvPr id="6375" name="Text Box 3036">
                    <a:extLst>
                      <a:ext uri="{FF2B5EF4-FFF2-40B4-BE49-F238E27FC236}">
                        <a16:creationId xmlns:a16="http://schemas.microsoft.com/office/drawing/2014/main" id="{03F5697F-F55D-FBD3-24EB-6D4AF33FD3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6541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6" name="Text Box 3036">
                    <a:extLst>
                      <a:ext uri="{FF2B5EF4-FFF2-40B4-BE49-F238E27FC236}">
                        <a16:creationId xmlns:a16="http://schemas.microsoft.com/office/drawing/2014/main" id="{18AE8761-D997-4DD4-D0E5-3B05BC4F6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155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4" name="Text Box 3036">
                    <a:extLst>
                      <a:ext uri="{FF2B5EF4-FFF2-40B4-BE49-F238E27FC236}">
                        <a16:creationId xmlns:a16="http://schemas.microsoft.com/office/drawing/2014/main" id="{8007FE85-7E11-6F35-65C8-3F7FE9B798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6848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43" name="FTU - extensor hallucis longus">
                <a:extLst>
                  <a:ext uri="{FF2B5EF4-FFF2-40B4-BE49-F238E27FC236}">
                    <a16:creationId xmlns:a16="http://schemas.microsoft.com/office/drawing/2014/main" id="{1F5C296F-0E0D-4969-5B97-AA1C171A4C27}"/>
                  </a:ext>
                </a:extLst>
              </p:cNvPr>
              <p:cNvGrpSpPr/>
              <p:nvPr/>
            </p:nvGrpSpPr>
            <p:grpSpPr>
              <a:xfrm>
                <a:off x="7552055" y="21766971"/>
                <a:ext cx="1440000" cy="108000"/>
                <a:chOff x="7552055" y="21766971"/>
                <a:chExt cx="1440000" cy="108000"/>
              </a:xfrm>
            </p:grpSpPr>
            <p:sp>
              <p:nvSpPr>
                <p:cNvPr id="6377" name="FTU - extensor hallucis longus">
                  <a:extLst>
                    <a:ext uri="{FF2B5EF4-FFF2-40B4-BE49-F238E27FC236}">
                      <a16:creationId xmlns:a16="http://schemas.microsoft.com/office/drawing/2014/main" id="{F7975EBB-F84F-FEF8-B763-65EC5C597D7A}"/>
                    </a:ext>
                  </a:extLst>
                </p:cNvPr>
                <p:cNvSpPr txBox="1"/>
                <p:nvPr/>
              </p:nvSpPr>
              <p:spPr>
                <a:xfrm>
                  <a:off x="7552055" y="217669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grpSp>
              <p:nvGrpSpPr>
                <p:cNvPr id="214" name="dock">
                  <a:extLst>
                    <a:ext uri="{FF2B5EF4-FFF2-40B4-BE49-F238E27FC236}">
                      <a16:creationId xmlns:a16="http://schemas.microsoft.com/office/drawing/2014/main" id="{DAF56F9B-E99E-E062-C4EE-39BDEDADD727}"/>
                    </a:ext>
                  </a:extLst>
                </p:cNvPr>
                <p:cNvGrpSpPr/>
                <p:nvPr/>
              </p:nvGrpSpPr>
              <p:grpSpPr>
                <a:xfrm>
                  <a:off x="8878215" y="21772250"/>
                  <a:ext cx="84788" cy="97442"/>
                  <a:chOff x="8878215" y="21772250"/>
                  <a:chExt cx="84788" cy="97442"/>
                </a:xfrm>
              </p:grpSpPr>
              <p:sp>
                <p:nvSpPr>
                  <p:cNvPr id="6381" name="Text Box 3036">
                    <a:extLst>
                      <a:ext uri="{FF2B5EF4-FFF2-40B4-BE49-F238E27FC236}">
                        <a16:creationId xmlns:a16="http://schemas.microsoft.com/office/drawing/2014/main" id="{77155A6A-30ED-A2E7-37FD-5E3F24C6DB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722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2" name="Text Box 3036">
                    <a:extLst>
                      <a:ext uri="{FF2B5EF4-FFF2-40B4-BE49-F238E27FC236}">
                        <a16:creationId xmlns:a16="http://schemas.microsoft.com/office/drawing/2014/main" id="{3FF612E0-741C-1B27-45D5-FBD5F4B839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8336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0" name="Text Box 3036">
                    <a:extLst>
                      <a:ext uri="{FF2B5EF4-FFF2-40B4-BE49-F238E27FC236}">
                        <a16:creationId xmlns:a16="http://schemas.microsoft.com/office/drawing/2014/main" id="{73534F5A-0CC2-2D1A-6CB3-8259B16695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8029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395" name="organ group - foot muscles (intrinsic)">
              <a:extLst>
                <a:ext uri="{FF2B5EF4-FFF2-40B4-BE49-F238E27FC236}">
                  <a16:creationId xmlns:a16="http://schemas.microsoft.com/office/drawing/2014/main" id="{8CF96461-660C-8DE2-E020-601509D6FC63}"/>
                </a:ext>
              </a:extLst>
            </p:cNvPr>
            <p:cNvGrpSpPr/>
            <p:nvPr/>
          </p:nvGrpSpPr>
          <p:grpSpPr>
            <a:xfrm>
              <a:off x="8694078" y="21986389"/>
              <a:ext cx="1443357" cy="2619328"/>
              <a:chOff x="7551083" y="21986389"/>
              <a:chExt cx="1443357" cy="2619328"/>
            </a:xfrm>
          </p:grpSpPr>
          <p:sp>
            <p:nvSpPr>
              <p:cNvPr id="6364" name="organ - foot muscles (intrinsic)">
                <a:extLst>
                  <a:ext uri="{FF2B5EF4-FFF2-40B4-BE49-F238E27FC236}">
                    <a16:creationId xmlns:a16="http://schemas.microsoft.com/office/drawing/2014/main" id="{A332D05C-09F6-401D-E8CE-F9191B49DD06}"/>
                  </a:ext>
                </a:extLst>
              </p:cNvPr>
              <p:cNvSpPr txBox="1"/>
              <p:nvPr/>
            </p:nvSpPr>
            <p:spPr>
              <a:xfrm>
                <a:off x="7551477" y="21986389"/>
                <a:ext cx="1440000" cy="26193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Foot muscles (intrinsic)</a:t>
                </a:r>
              </a:p>
            </p:txBody>
          </p:sp>
          <p:grpSp>
            <p:nvGrpSpPr>
              <p:cNvPr id="250" name="FTU - extensor digitorum bevis">
                <a:extLst>
                  <a:ext uri="{FF2B5EF4-FFF2-40B4-BE49-F238E27FC236}">
                    <a16:creationId xmlns:a16="http://schemas.microsoft.com/office/drawing/2014/main" id="{9D1391B9-A3DE-7EB4-2F1B-CCB2D27043AF}"/>
                  </a:ext>
                </a:extLst>
              </p:cNvPr>
              <p:cNvGrpSpPr/>
              <p:nvPr/>
            </p:nvGrpSpPr>
            <p:grpSpPr>
              <a:xfrm>
                <a:off x="7551126" y="22091451"/>
                <a:ext cx="1440000" cy="108000"/>
                <a:chOff x="7551126" y="22091451"/>
                <a:chExt cx="1440000" cy="108000"/>
              </a:xfrm>
            </p:grpSpPr>
            <p:sp>
              <p:nvSpPr>
                <p:cNvPr id="6676" name="FTU - extensor digitorum bevis">
                  <a:extLst>
                    <a:ext uri="{FF2B5EF4-FFF2-40B4-BE49-F238E27FC236}">
                      <a16:creationId xmlns:a16="http://schemas.microsoft.com/office/drawing/2014/main" id="{D6B9FD03-8A48-B444-C6AC-476B16056980}"/>
                    </a:ext>
                  </a:extLst>
                </p:cNvPr>
                <p:cNvSpPr txBox="1"/>
                <p:nvPr/>
              </p:nvSpPr>
              <p:spPr>
                <a:xfrm>
                  <a:off x="7551126" y="220914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bevis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" name="dock">
                  <a:extLst>
                    <a:ext uri="{FF2B5EF4-FFF2-40B4-BE49-F238E27FC236}">
                      <a16:creationId xmlns:a16="http://schemas.microsoft.com/office/drawing/2014/main" id="{5D24848D-C063-75EE-AAE6-1CB1A98739A6}"/>
                    </a:ext>
                  </a:extLst>
                </p:cNvPr>
                <p:cNvGrpSpPr/>
                <p:nvPr/>
              </p:nvGrpSpPr>
              <p:grpSpPr>
                <a:xfrm>
                  <a:off x="8881634" y="22098636"/>
                  <a:ext cx="84788" cy="97442"/>
                  <a:chOff x="8881634" y="22098636"/>
                  <a:chExt cx="84788" cy="97442"/>
                </a:xfrm>
              </p:grpSpPr>
              <p:sp>
                <p:nvSpPr>
                  <p:cNvPr id="6680" name="Text Box 3036">
                    <a:extLst>
                      <a:ext uri="{FF2B5EF4-FFF2-40B4-BE49-F238E27FC236}">
                        <a16:creationId xmlns:a16="http://schemas.microsoft.com/office/drawing/2014/main" id="{C2FB5AF5-2270-D90C-10AE-9F0E4B82C4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09863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81" name="Text Box 3036">
                    <a:extLst>
                      <a:ext uri="{FF2B5EF4-FFF2-40B4-BE49-F238E27FC236}">
                        <a16:creationId xmlns:a16="http://schemas.microsoft.com/office/drawing/2014/main" id="{6B6883AA-B60B-4E89-F12D-9C1A2A82C2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16007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9" name="Text Box 3036">
                    <a:extLst>
                      <a:ext uri="{FF2B5EF4-FFF2-40B4-BE49-F238E27FC236}">
                        <a16:creationId xmlns:a16="http://schemas.microsoft.com/office/drawing/2014/main" id="{A1ABC1DE-6461-DD12-AB88-3BCC66469B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422" y="2212935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44" name="FTU - abductor hallucis">
                <a:extLst>
                  <a:ext uri="{FF2B5EF4-FFF2-40B4-BE49-F238E27FC236}">
                    <a16:creationId xmlns:a16="http://schemas.microsoft.com/office/drawing/2014/main" id="{74414685-39EF-B058-666A-CD0025A9B52F}"/>
                  </a:ext>
                </a:extLst>
              </p:cNvPr>
              <p:cNvGrpSpPr/>
              <p:nvPr/>
            </p:nvGrpSpPr>
            <p:grpSpPr>
              <a:xfrm>
                <a:off x="7551126" y="22207891"/>
                <a:ext cx="1440000" cy="108000"/>
                <a:chOff x="7551126" y="22207891"/>
                <a:chExt cx="1440000" cy="108000"/>
              </a:xfrm>
            </p:grpSpPr>
            <p:sp>
              <p:nvSpPr>
                <p:cNvPr id="6425" name="FTU - abductor hallucis">
                  <a:extLst>
                    <a:ext uri="{FF2B5EF4-FFF2-40B4-BE49-F238E27FC236}">
                      <a16:creationId xmlns:a16="http://schemas.microsoft.com/office/drawing/2014/main" id="{714DA7C7-C396-A3CC-94F9-89C915C39E46}"/>
                    </a:ext>
                  </a:extLst>
                </p:cNvPr>
                <p:cNvSpPr txBox="1"/>
                <p:nvPr/>
              </p:nvSpPr>
              <p:spPr>
                <a:xfrm>
                  <a:off x="7551126" y="222078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grpSp>
              <p:nvGrpSpPr>
                <p:cNvPr id="252" name="dock">
                  <a:extLst>
                    <a:ext uri="{FF2B5EF4-FFF2-40B4-BE49-F238E27FC236}">
                      <a16:creationId xmlns:a16="http://schemas.microsoft.com/office/drawing/2014/main" id="{3C4D81ED-D938-F6D1-16AE-40649434EF81}"/>
                    </a:ext>
                  </a:extLst>
                </p:cNvPr>
                <p:cNvGrpSpPr/>
                <p:nvPr/>
              </p:nvGrpSpPr>
              <p:grpSpPr>
                <a:xfrm>
                  <a:off x="8877286" y="22213170"/>
                  <a:ext cx="84788" cy="97442"/>
                  <a:chOff x="8877286" y="22213170"/>
                  <a:chExt cx="84788" cy="97442"/>
                </a:xfrm>
              </p:grpSpPr>
              <p:sp>
                <p:nvSpPr>
                  <p:cNvPr id="6429" name="Text Box 3036">
                    <a:extLst>
                      <a:ext uri="{FF2B5EF4-FFF2-40B4-BE49-F238E27FC236}">
                        <a16:creationId xmlns:a16="http://schemas.microsoft.com/office/drawing/2014/main" id="{55424DB4-6DDE-5186-1D7B-FA46616B04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131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0" name="Text Box 3036">
                    <a:extLst>
                      <a:ext uri="{FF2B5EF4-FFF2-40B4-BE49-F238E27FC236}">
                        <a16:creationId xmlns:a16="http://schemas.microsoft.com/office/drawing/2014/main" id="{445E3B4A-6E95-AFD9-61F3-6FB1853F44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746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36">
                    <a:extLst>
                      <a:ext uri="{FF2B5EF4-FFF2-40B4-BE49-F238E27FC236}">
                        <a16:creationId xmlns:a16="http://schemas.microsoft.com/office/drawing/2014/main" id="{DF5CB491-4426-25A0-DE68-E45B2F0807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2438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67" name="FTU - flexor digitorum brevis">
                <a:extLst>
                  <a:ext uri="{FF2B5EF4-FFF2-40B4-BE49-F238E27FC236}">
                    <a16:creationId xmlns:a16="http://schemas.microsoft.com/office/drawing/2014/main" id="{FD9D2A1A-7E14-0D40-624B-60169582BD0E}"/>
                  </a:ext>
                </a:extLst>
              </p:cNvPr>
              <p:cNvGrpSpPr/>
              <p:nvPr/>
            </p:nvGrpSpPr>
            <p:grpSpPr>
              <a:xfrm>
                <a:off x="7551126" y="22324331"/>
                <a:ext cx="1440000" cy="108000"/>
                <a:chOff x="7551126" y="22324331"/>
                <a:chExt cx="1440000" cy="108000"/>
              </a:xfrm>
            </p:grpSpPr>
            <p:sp>
              <p:nvSpPr>
                <p:cNvPr id="6365" name="FTU - flexor digitorum brevis">
                  <a:extLst>
                    <a:ext uri="{FF2B5EF4-FFF2-40B4-BE49-F238E27FC236}">
                      <a16:creationId xmlns:a16="http://schemas.microsoft.com/office/drawing/2014/main" id="{CC94C36B-D90C-1A18-738D-F57C15824D4D}"/>
                    </a:ext>
                  </a:extLst>
                </p:cNvPr>
                <p:cNvSpPr txBox="1"/>
                <p:nvPr/>
              </p:nvSpPr>
              <p:spPr>
                <a:xfrm>
                  <a:off x="7551126" y="223243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grpSp>
              <p:nvGrpSpPr>
                <p:cNvPr id="3066" name="dock">
                  <a:extLst>
                    <a:ext uri="{FF2B5EF4-FFF2-40B4-BE49-F238E27FC236}">
                      <a16:creationId xmlns:a16="http://schemas.microsoft.com/office/drawing/2014/main" id="{5F1D6BF8-6581-E043-1003-305C357FF5B9}"/>
                    </a:ext>
                  </a:extLst>
                </p:cNvPr>
                <p:cNvGrpSpPr/>
                <p:nvPr/>
              </p:nvGrpSpPr>
              <p:grpSpPr>
                <a:xfrm>
                  <a:off x="8877243" y="22328966"/>
                  <a:ext cx="84788" cy="97442"/>
                  <a:chOff x="8877243" y="22328966"/>
                  <a:chExt cx="84788" cy="97442"/>
                </a:xfrm>
              </p:grpSpPr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5BB333B4-BACF-0058-63E6-E2687A53F0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289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2E09CE5B-C943-7BDA-B51E-86693F8B03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904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BF4E0904-F568-D362-0309-99A891170F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23596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9" name="FTU - abductor digiti minimi">
                <a:extLst>
                  <a:ext uri="{FF2B5EF4-FFF2-40B4-BE49-F238E27FC236}">
                    <a16:creationId xmlns:a16="http://schemas.microsoft.com/office/drawing/2014/main" id="{FB58770F-30D5-AAFA-D21F-EC62E72E8845}"/>
                  </a:ext>
                </a:extLst>
              </p:cNvPr>
              <p:cNvGrpSpPr/>
              <p:nvPr/>
            </p:nvGrpSpPr>
            <p:grpSpPr>
              <a:xfrm>
                <a:off x="7551126" y="22440771"/>
                <a:ext cx="1440000" cy="108000"/>
                <a:chOff x="7551126" y="22440771"/>
                <a:chExt cx="1440000" cy="108000"/>
              </a:xfrm>
            </p:grpSpPr>
            <p:sp>
              <p:nvSpPr>
                <p:cNvPr id="6383" name="FTU - abductor digiti minimi">
                  <a:extLst>
                    <a:ext uri="{FF2B5EF4-FFF2-40B4-BE49-F238E27FC236}">
                      <a16:creationId xmlns:a16="http://schemas.microsoft.com/office/drawing/2014/main" id="{B9247443-F997-7327-2F29-3CA094464E17}"/>
                    </a:ext>
                  </a:extLst>
                </p:cNvPr>
                <p:cNvSpPr txBox="1"/>
                <p:nvPr/>
              </p:nvSpPr>
              <p:spPr>
                <a:xfrm>
                  <a:off x="7551126" y="224407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8" name="dock">
                  <a:extLst>
                    <a:ext uri="{FF2B5EF4-FFF2-40B4-BE49-F238E27FC236}">
                      <a16:creationId xmlns:a16="http://schemas.microsoft.com/office/drawing/2014/main" id="{B41608E4-C321-6B4A-28D6-8631316E18BC}"/>
                    </a:ext>
                  </a:extLst>
                </p:cNvPr>
                <p:cNvGrpSpPr/>
                <p:nvPr/>
              </p:nvGrpSpPr>
              <p:grpSpPr>
                <a:xfrm>
                  <a:off x="8877286" y="22446050"/>
                  <a:ext cx="84788" cy="97442"/>
                  <a:chOff x="8877286" y="22446050"/>
                  <a:chExt cx="84788" cy="97442"/>
                </a:xfrm>
              </p:grpSpPr>
              <p:sp>
                <p:nvSpPr>
                  <p:cNvPr id="6387" name="Text Box 3036">
                    <a:extLst>
                      <a:ext uri="{FF2B5EF4-FFF2-40B4-BE49-F238E27FC236}">
                        <a16:creationId xmlns:a16="http://schemas.microsoft.com/office/drawing/2014/main" id="{F1B7A983-8C92-03C1-44BB-34FF31D36B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4460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8" name="Text Box 3036">
                    <a:extLst>
                      <a:ext uri="{FF2B5EF4-FFF2-40B4-BE49-F238E27FC236}">
                        <a16:creationId xmlns:a16="http://schemas.microsoft.com/office/drawing/2014/main" id="{27FF3D42-456B-13CB-F435-46F9686CDF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5074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6" name="Text Box 3036">
                    <a:extLst>
                      <a:ext uri="{FF2B5EF4-FFF2-40B4-BE49-F238E27FC236}">
                        <a16:creationId xmlns:a16="http://schemas.microsoft.com/office/drawing/2014/main" id="{8EBAC9E4-F606-4FE4-377B-454A2B8AEA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4767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" name="FTU - adductor hallucis">
                <a:extLst>
                  <a:ext uri="{FF2B5EF4-FFF2-40B4-BE49-F238E27FC236}">
                    <a16:creationId xmlns:a16="http://schemas.microsoft.com/office/drawing/2014/main" id="{094EFFCE-D010-B9E9-C9F7-5194FC2B5B6A}"/>
                  </a:ext>
                </a:extLst>
              </p:cNvPr>
              <p:cNvGrpSpPr/>
              <p:nvPr/>
            </p:nvGrpSpPr>
            <p:grpSpPr>
              <a:xfrm>
                <a:off x="7553847" y="22557211"/>
                <a:ext cx="1440000" cy="108000"/>
                <a:chOff x="7553847" y="22557211"/>
                <a:chExt cx="1440000" cy="108000"/>
              </a:xfrm>
            </p:grpSpPr>
            <p:sp>
              <p:nvSpPr>
                <p:cNvPr id="6682" name="FTU - adductor hallucis">
                  <a:extLst>
                    <a:ext uri="{FF2B5EF4-FFF2-40B4-BE49-F238E27FC236}">
                      <a16:creationId xmlns:a16="http://schemas.microsoft.com/office/drawing/2014/main" id="{9580945F-52CF-A508-8969-BA01B6371FDC}"/>
                    </a:ext>
                  </a:extLst>
                </p:cNvPr>
                <p:cNvSpPr txBox="1"/>
                <p:nvPr/>
              </p:nvSpPr>
              <p:spPr>
                <a:xfrm>
                  <a:off x="7553847" y="225572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  <p:grpSp>
              <p:nvGrpSpPr>
                <p:cNvPr id="283" name="dock">
                  <a:extLst>
                    <a:ext uri="{FF2B5EF4-FFF2-40B4-BE49-F238E27FC236}">
                      <a16:creationId xmlns:a16="http://schemas.microsoft.com/office/drawing/2014/main" id="{33C2FAED-0C6D-9761-67DF-C12001BF17F4}"/>
                    </a:ext>
                  </a:extLst>
                </p:cNvPr>
                <p:cNvGrpSpPr/>
                <p:nvPr/>
              </p:nvGrpSpPr>
              <p:grpSpPr>
                <a:xfrm>
                  <a:off x="8882379" y="22561294"/>
                  <a:ext cx="84788" cy="97442"/>
                  <a:chOff x="8882379" y="22561294"/>
                  <a:chExt cx="84788" cy="97442"/>
                </a:xfrm>
              </p:grpSpPr>
              <p:sp>
                <p:nvSpPr>
                  <p:cNvPr id="276" name="Text Box 3036">
                    <a:extLst>
                      <a:ext uri="{FF2B5EF4-FFF2-40B4-BE49-F238E27FC236}">
                        <a16:creationId xmlns:a16="http://schemas.microsoft.com/office/drawing/2014/main" id="{AC2327A6-D769-997F-6438-FB0B720D3C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5612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2" name="Text Box 3036">
                    <a:extLst>
                      <a:ext uri="{FF2B5EF4-FFF2-40B4-BE49-F238E27FC236}">
                        <a16:creationId xmlns:a16="http://schemas.microsoft.com/office/drawing/2014/main" id="{80AAE477-1F5A-A7CC-323A-D77DD850ED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6227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" name="Text Box 3036">
                    <a:extLst>
                      <a:ext uri="{FF2B5EF4-FFF2-40B4-BE49-F238E27FC236}">
                        <a16:creationId xmlns:a16="http://schemas.microsoft.com/office/drawing/2014/main" id="{5394F84C-0E8C-8D1F-FE21-F4C0A0F5E5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167" y="225920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5" name="FTU - flexor hallucis brevis">
                <a:extLst>
                  <a:ext uri="{FF2B5EF4-FFF2-40B4-BE49-F238E27FC236}">
                    <a16:creationId xmlns:a16="http://schemas.microsoft.com/office/drawing/2014/main" id="{0C9A76CF-658B-1E1F-1292-7A8C37755D6D}"/>
                  </a:ext>
                </a:extLst>
              </p:cNvPr>
              <p:cNvGrpSpPr/>
              <p:nvPr/>
            </p:nvGrpSpPr>
            <p:grpSpPr>
              <a:xfrm>
                <a:off x="7553833" y="22673651"/>
                <a:ext cx="1440000" cy="108000"/>
                <a:chOff x="7553833" y="22673651"/>
                <a:chExt cx="1440000" cy="108000"/>
              </a:xfrm>
            </p:grpSpPr>
            <p:sp>
              <p:nvSpPr>
                <p:cNvPr id="6419" name="FTU - flexor hallucis brevis">
                  <a:extLst>
                    <a:ext uri="{FF2B5EF4-FFF2-40B4-BE49-F238E27FC236}">
                      <a16:creationId xmlns:a16="http://schemas.microsoft.com/office/drawing/2014/main" id="{A3792FBF-6F89-B58C-4099-BB2B63766C62}"/>
                    </a:ext>
                  </a:extLst>
                </p:cNvPr>
                <p:cNvSpPr txBox="1"/>
                <p:nvPr/>
              </p:nvSpPr>
              <p:spPr>
                <a:xfrm>
                  <a:off x="7553833" y="226736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grpSp>
              <p:nvGrpSpPr>
                <p:cNvPr id="309" name="dock">
                  <a:extLst>
                    <a:ext uri="{FF2B5EF4-FFF2-40B4-BE49-F238E27FC236}">
                      <a16:creationId xmlns:a16="http://schemas.microsoft.com/office/drawing/2014/main" id="{EAB69A9B-76E2-ACB1-BEBD-269ECF1E6ADF}"/>
                    </a:ext>
                  </a:extLst>
                </p:cNvPr>
                <p:cNvGrpSpPr/>
                <p:nvPr/>
              </p:nvGrpSpPr>
              <p:grpSpPr>
                <a:xfrm>
                  <a:off x="8879993" y="22678930"/>
                  <a:ext cx="84788" cy="97442"/>
                  <a:chOff x="8879993" y="22678930"/>
                  <a:chExt cx="84788" cy="97442"/>
                </a:xfrm>
              </p:grpSpPr>
              <p:sp>
                <p:nvSpPr>
                  <p:cNvPr id="6423" name="Text Box 3036">
                    <a:extLst>
                      <a:ext uri="{FF2B5EF4-FFF2-40B4-BE49-F238E27FC236}">
                        <a16:creationId xmlns:a16="http://schemas.microsoft.com/office/drawing/2014/main" id="{8D89B72D-8B0E-3D98-9F7F-0D9B677669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67893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4" name="Text Box 3036">
                    <a:extLst>
                      <a:ext uri="{FF2B5EF4-FFF2-40B4-BE49-F238E27FC236}">
                        <a16:creationId xmlns:a16="http://schemas.microsoft.com/office/drawing/2014/main" id="{1F17B41F-BD07-445F-3146-5EA2707E32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74037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2" name="Text Box 3036">
                    <a:extLst>
                      <a:ext uri="{FF2B5EF4-FFF2-40B4-BE49-F238E27FC236}">
                        <a16:creationId xmlns:a16="http://schemas.microsoft.com/office/drawing/2014/main" id="{35C56D3F-69D2-5BA1-33E7-0F4A6DDE353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781" y="227096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6" name="FTU - flexor digiti minimi brevis">
                <a:extLst>
                  <a:ext uri="{FF2B5EF4-FFF2-40B4-BE49-F238E27FC236}">
                    <a16:creationId xmlns:a16="http://schemas.microsoft.com/office/drawing/2014/main" id="{D0BA5593-C259-BFD1-CFD6-934A248183E2}"/>
                  </a:ext>
                </a:extLst>
              </p:cNvPr>
              <p:cNvGrpSpPr/>
              <p:nvPr/>
            </p:nvGrpSpPr>
            <p:grpSpPr>
              <a:xfrm>
                <a:off x="7554440" y="22790091"/>
                <a:ext cx="1440000" cy="108000"/>
                <a:chOff x="7554440" y="22790091"/>
                <a:chExt cx="1440000" cy="108000"/>
              </a:xfrm>
            </p:grpSpPr>
            <p:sp>
              <p:nvSpPr>
                <p:cNvPr id="6431" name="FTU - flexor digiti minimi brevis">
                  <a:extLst>
                    <a:ext uri="{FF2B5EF4-FFF2-40B4-BE49-F238E27FC236}">
                      <a16:creationId xmlns:a16="http://schemas.microsoft.com/office/drawing/2014/main" id="{78903C30-3CFA-3DC8-4452-CAB1CCFA1F79}"/>
                    </a:ext>
                  </a:extLst>
                </p:cNvPr>
                <p:cNvSpPr txBox="1"/>
                <p:nvPr/>
              </p:nvSpPr>
              <p:spPr>
                <a:xfrm>
                  <a:off x="7554440" y="227900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3074" name="dock">
                  <a:extLst>
                    <a:ext uri="{FF2B5EF4-FFF2-40B4-BE49-F238E27FC236}">
                      <a16:creationId xmlns:a16="http://schemas.microsoft.com/office/drawing/2014/main" id="{596AA595-CF5E-37DA-E240-CA7FA9508585}"/>
                    </a:ext>
                  </a:extLst>
                </p:cNvPr>
                <p:cNvGrpSpPr/>
                <p:nvPr/>
              </p:nvGrpSpPr>
              <p:grpSpPr>
                <a:xfrm>
                  <a:off x="8881800" y="22795370"/>
                  <a:ext cx="84788" cy="97442"/>
                  <a:chOff x="8881800" y="22795370"/>
                  <a:chExt cx="84788" cy="97442"/>
                </a:xfrm>
              </p:grpSpPr>
              <p:sp>
                <p:nvSpPr>
                  <p:cNvPr id="6435" name="Text Box 3036">
                    <a:extLst>
                      <a:ext uri="{FF2B5EF4-FFF2-40B4-BE49-F238E27FC236}">
                        <a16:creationId xmlns:a16="http://schemas.microsoft.com/office/drawing/2014/main" id="{A2600515-FE6F-2F94-A7B7-1F3EA94BF8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7953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6" name="Text Box 3036">
                    <a:extLst>
                      <a:ext uri="{FF2B5EF4-FFF2-40B4-BE49-F238E27FC236}">
                        <a16:creationId xmlns:a16="http://schemas.microsoft.com/office/drawing/2014/main" id="{23C8669A-E35A-5103-3E69-CD719F024A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8568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4" name="Text Box 3036">
                    <a:extLst>
                      <a:ext uri="{FF2B5EF4-FFF2-40B4-BE49-F238E27FC236}">
                        <a16:creationId xmlns:a16="http://schemas.microsoft.com/office/drawing/2014/main" id="{41C4604A-3683-5972-31F4-B0B07FE33A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88" y="228260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8" name="FTU - quadratus plantae">
                <a:extLst>
                  <a:ext uri="{FF2B5EF4-FFF2-40B4-BE49-F238E27FC236}">
                    <a16:creationId xmlns:a16="http://schemas.microsoft.com/office/drawing/2014/main" id="{B7E74F44-54A8-6177-7BC1-774E98BEB3FC}"/>
                  </a:ext>
                </a:extLst>
              </p:cNvPr>
              <p:cNvGrpSpPr/>
              <p:nvPr/>
            </p:nvGrpSpPr>
            <p:grpSpPr>
              <a:xfrm>
                <a:off x="7553001" y="22917595"/>
                <a:ext cx="1440000" cy="108000"/>
                <a:chOff x="7553001" y="22917595"/>
                <a:chExt cx="1440000" cy="108000"/>
              </a:xfrm>
            </p:grpSpPr>
            <p:sp>
              <p:nvSpPr>
                <p:cNvPr id="6389" name="FTU - quadratus plantae">
                  <a:extLst>
                    <a:ext uri="{FF2B5EF4-FFF2-40B4-BE49-F238E27FC236}">
                      <a16:creationId xmlns:a16="http://schemas.microsoft.com/office/drawing/2014/main" id="{17A579FB-B5BB-15C2-8581-7DB7276A8452}"/>
                    </a:ext>
                  </a:extLst>
                </p:cNvPr>
                <p:cNvSpPr txBox="1"/>
                <p:nvPr/>
              </p:nvSpPr>
              <p:spPr>
                <a:xfrm>
                  <a:off x="7553001" y="229175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plantae</a:t>
                  </a:r>
                </a:p>
              </p:txBody>
            </p:sp>
            <p:grpSp>
              <p:nvGrpSpPr>
                <p:cNvPr id="3077" name="dock">
                  <a:extLst>
                    <a:ext uri="{FF2B5EF4-FFF2-40B4-BE49-F238E27FC236}">
                      <a16:creationId xmlns:a16="http://schemas.microsoft.com/office/drawing/2014/main" id="{4752D025-3930-BDA6-56ED-AEC4EE946710}"/>
                    </a:ext>
                  </a:extLst>
                </p:cNvPr>
                <p:cNvGrpSpPr/>
                <p:nvPr/>
              </p:nvGrpSpPr>
              <p:grpSpPr>
                <a:xfrm>
                  <a:off x="8882260" y="22922239"/>
                  <a:ext cx="84788" cy="97442"/>
                  <a:chOff x="8882260" y="22922239"/>
                  <a:chExt cx="84788" cy="97442"/>
                </a:xfrm>
              </p:grpSpPr>
              <p:sp>
                <p:nvSpPr>
                  <p:cNvPr id="6393" name="Text Box 3036">
                    <a:extLst>
                      <a:ext uri="{FF2B5EF4-FFF2-40B4-BE49-F238E27FC236}">
                        <a16:creationId xmlns:a16="http://schemas.microsoft.com/office/drawing/2014/main" id="{FC1C4447-753E-B990-8C3A-523B7FF4C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2223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4" name="Text Box 3036">
                    <a:extLst>
                      <a:ext uri="{FF2B5EF4-FFF2-40B4-BE49-F238E27FC236}">
                        <a16:creationId xmlns:a16="http://schemas.microsoft.com/office/drawing/2014/main" id="{3EF7B640-E67A-B744-E39B-52E6F36C59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8368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2" name="Text Box 3036">
                    <a:extLst>
                      <a:ext uri="{FF2B5EF4-FFF2-40B4-BE49-F238E27FC236}">
                        <a16:creationId xmlns:a16="http://schemas.microsoft.com/office/drawing/2014/main" id="{14801346-A7C1-FD6A-4A1D-2E2795C23D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048" y="2295296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80" name="FTU - dorsal interossei I">
                <a:extLst>
                  <a:ext uri="{FF2B5EF4-FFF2-40B4-BE49-F238E27FC236}">
                    <a16:creationId xmlns:a16="http://schemas.microsoft.com/office/drawing/2014/main" id="{85705B89-C196-4C1E-3A6F-5368C0ED9E6C}"/>
                  </a:ext>
                </a:extLst>
              </p:cNvPr>
              <p:cNvGrpSpPr/>
              <p:nvPr/>
            </p:nvGrpSpPr>
            <p:grpSpPr>
              <a:xfrm>
                <a:off x="7551250" y="23036300"/>
                <a:ext cx="1440000" cy="108000"/>
                <a:chOff x="7551250" y="23036300"/>
                <a:chExt cx="1440000" cy="108000"/>
              </a:xfrm>
            </p:grpSpPr>
            <p:sp>
              <p:nvSpPr>
                <p:cNvPr id="6437" name="FTU - dorsal interossei I">
                  <a:extLst>
                    <a:ext uri="{FF2B5EF4-FFF2-40B4-BE49-F238E27FC236}">
                      <a16:creationId xmlns:a16="http://schemas.microsoft.com/office/drawing/2014/main" id="{56141D53-BFE0-6251-A989-08D0A85378DC}"/>
                    </a:ext>
                  </a:extLst>
                </p:cNvPr>
                <p:cNvSpPr txBox="1"/>
                <p:nvPr/>
              </p:nvSpPr>
              <p:spPr>
                <a:xfrm>
                  <a:off x="7551250" y="230363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grpSp>
              <p:nvGrpSpPr>
                <p:cNvPr id="3079" name="dock">
                  <a:extLst>
                    <a:ext uri="{FF2B5EF4-FFF2-40B4-BE49-F238E27FC236}">
                      <a16:creationId xmlns:a16="http://schemas.microsoft.com/office/drawing/2014/main" id="{D51E6081-DCE9-6997-C315-1DD10379CB92}"/>
                    </a:ext>
                  </a:extLst>
                </p:cNvPr>
                <p:cNvGrpSpPr/>
                <p:nvPr/>
              </p:nvGrpSpPr>
              <p:grpSpPr>
                <a:xfrm>
                  <a:off x="8877410" y="23041579"/>
                  <a:ext cx="84788" cy="97442"/>
                  <a:chOff x="8877410" y="23041579"/>
                  <a:chExt cx="84788" cy="97442"/>
                </a:xfrm>
              </p:grpSpPr>
              <p:sp>
                <p:nvSpPr>
                  <p:cNvPr id="6441" name="Text Box 3036">
                    <a:extLst>
                      <a:ext uri="{FF2B5EF4-FFF2-40B4-BE49-F238E27FC236}">
                        <a16:creationId xmlns:a16="http://schemas.microsoft.com/office/drawing/2014/main" id="{82EB8068-56CD-6974-0A11-9DD1787BE9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04157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36">
                    <a:extLst>
                      <a:ext uri="{FF2B5EF4-FFF2-40B4-BE49-F238E27FC236}">
                        <a16:creationId xmlns:a16="http://schemas.microsoft.com/office/drawing/2014/main" id="{BB90C649-2476-2536-7E19-4EE9177C5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0302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0" name="Text Box 3036">
                    <a:extLst>
                      <a:ext uri="{FF2B5EF4-FFF2-40B4-BE49-F238E27FC236}">
                        <a16:creationId xmlns:a16="http://schemas.microsoft.com/office/drawing/2014/main" id="{13DEDD5A-E01A-B26F-7C7F-552114364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07230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0" name="FTU - dorsal interossei II">
                <a:extLst>
                  <a:ext uri="{FF2B5EF4-FFF2-40B4-BE49-F238E27FC236}">
                    <a16:creationId xmlns:a16="http://schemas.microsoft.com/office/drawing/2014/main" id="{3A35138F-C39C-0FD2-64D5-68CAFC953030}"/>
                  </a:ext>
                </a:extLst>
              </p:cNvPr>
              <p:cNvGrpSpPr/>
              <p:nvPr/>
            </p:nvGrpSpPr>
            <p:grpSpPr>
              <a:xfrm>
                <a:off x="7551250" y="23148093"/>
                <a:ext cx="1440000" cy="108000"/>
                <a:chOff x="7551250" y="23148093"/>
                <a:chExt cx="1440000" cy="108000"/>
              </a:xfrm>
            </p:grpSpPr>
            <p:sp>
              <p:nvSpPr>
                <p:cNvPr id="6443" name="FTU - dorsal interossei II">
                  <a:extLst>
                    <a:ext uri="{FF2B5EF4-FFF2-40B4-BE49-F238E27FC236}">
                      <a16:creationId xmlns:a16="http://schemas.microsoft.com/office/drawing/2014/main" id="{921D1DAC-B6F1-427B-88E8-DEC0CD3C208C}"/>
                    </a:ext>
                  </a:extLst>
                </p:cNvPr>
                <p:cNvSpPr txBox="1"/>
                <p:nvPr/>
              </p:nvSpPr>
              <p:spPr>
                <a:xfrm>
                  <a:off x="7551250" y="231480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  <p:grpSp>
              <p:nvGrpSpPr>
                <p:cNvPr id="3099" name="dock">
                  <a:extLst>
                    <a:ext uri="{FF2B5EF4-FFF2-40B4-BE49-F238E27FC236}">
                      <a16:creationId xmlns:a16="http://schemas.microsoft.com/office/drawing/2014/main" id="{F3DA06C0-06C5-68EA-6A89-7E00AD82E1C7}"/>
                    </a:ext>
                  </a:extLst>
                </p:cNvPr>
                <p:cNvGrpSpPr/>
                <p:nvPr/>
              </p:nvGrpSpPr>
              <p:grpSpPr>
                <a:xfrm>
                  <a:off x="8877410" y="23152644"/>
                  <a:ext cx="84788" cy="97442"/>
                  <a:chOff x="8877410" y="23152644"/>
                  <a:chExt cx="84788" cy="97442"/>
                </a:xfrm>
              </p:grpSpPr>
              <p:sp>
                <p:nvSpPr>
                  <p:cNvPr id="6447" name="Text Box 3036">
                    <a:extLst>
                      <a:ext uri="{FF2B5EF4-FFF2-40B4-BE49-F238E27FC236}">
                        <a16:creationId xmlns:a16="http://schemas.microsoft.com/office/drawing/2014/main" id="{BBEEEB7F-1F51-34DC-8FA5-99F7B5F1A7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526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8" name="Text Box 3036">
                    <a:extLst>
                      <a:ext uri="{FF2B5EF4-FFF2-40B4-BE49-F238E27FC236}">
                        <a16:creationId xmlns:a16="http://schemas.microsoft.com/office/drawing/2014/main" id="{2DCC4AFB-AFA7-9281-416B-C94515F2BF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140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6" name="Text Box 3036">
                    <a:extLst>
                      <a:ext uri="{FF2B5EF4-FFF2-40B4-BE49-F238E27FC236}">
                        <a16:creationId xmlns:a16="http://schemas.microsoft.com/office/drawing/2014/main" id="{CD581B3B-A8A9-A648-547C-AA68767D71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1833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2" name="FTU - dorsal interossei III">
                <a:extLst>
                  <a:ext uri="{FF2B5EF4-FFF2-40B4-BE49-F238E27FC236}">
                    <a16:creationId xmlns:a16="http://schemas.microsoft.com/office/drawing/2014/main" id="{3ABA8F5E-E9D8-EFE0-9995-737061AEA20C}"/>
                  </a:ext>
                </a:extLst>
              </p:cNvPr>
              <p:cNvGrpSpPr/>
              <p:nvPr/>
            </p:nvGrpSpPr>
            <p:grpSpPr>
              <a:xfrm>
                <a:off x="7551250" y="23270037"/>
                <a:ext cx="1440000" cy="108000"/>
                <a:chOff x="7551250" y="23270037"/>
                <a:chExt cx="1440000" cy="108000"/>
              </a:xfrm>
            </p:grpSpPr>
            <p:sp>
              <p:nvSpPr>
                <p:cNvPr id="6449" name="FTU - dorsal interossei III">
                  <a:extLst>
                    <a:ext uri="{FF2B5EF4-FFF2-40B4-BE49-F238E27FC236}">
                      <a16:creationId xmlns:a16="http://schemas.microsoft.com/office/drawing/2014/main" id="{00FA46F1-39B7-6904-7DEC-FCEA1A7E67BA}"/>
                    </a:ext>
                  </a:extLst>
                </p:cNvPr>
                <p:cNvSpPr txBox="1"/>
                <p:nvPr/>
              </p:nvSpPr>
              <p:spPr>
                <a:xfrm>
                  <a:off x="7551250" y="232700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III</a:t>
                  </a:r>
                </a:p>
              </p:txBody>
            </p:sp>
            <p:grpSp>
              <p:nvGrpSpPr>
                <p:cNvPr id="3101" name="dock">
                  <a:extLst>
                    <a:ext uri="{FF2B5EF4-FFF2-40B4-BE49-F238E27FC236}">
                      <a16:creationId xmlns:a16="http://schemas.microsoft.com/office/drawing/2014/main" id="{7C81A8ED-4207-AA7B-5E0A-13B93BD76D26}"/>
                    </a:ext>
                  </a:extLst>
                </p:cNvPr>
                <p:cNvGrpSpPr/>
                <p:nvPr/>
              </p:nvGrpSpPr>
              <p:grpSpPr>
                <a:xfrm>
                  <a:off x="8877410" y="23274588"/>
                  <a:ext cx="84788" cy="97442"/>
                  <a:chOff x="8877410" y="23274588"/>
                  <a:chExt cx="84788" cy="97442"/>
                </a:xfrm>
              </p:grpSpPr>
              <p:sp>
                <p:nvSpPr>
                  <p:cNvPr id="6453" name="Text Box 3036">
                    <a:extLst>
                      <a:ext uri="{FF2B5EF4-FFF2-40B4-BE49-F238E27FC236}">
                        <a16:creationId xmlns:a16="http://schemas.microsoft.com/office/drawing/2014/main" id="{807457A4-E3FB-0630-D171-56BC9B37E8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745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36">
                    <a:extLst>
                      <a:ext uri="{FF2B5EF4-FFF2-40B4-BE49-F238E27FC236}">
                        <a16:creationId xmlns:a16="http://schemas.microsoft.com/office/drawing/2014/main" id="{BB59E986-9643-6FA6-1557-B9C8B69817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360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2" name="Text Box 3036">
                    <a:extLst>
                      <a:ext uri="{FF2B5EF4-FFF2-40B4-BE49-F238E27FC236}">
                        <a16:creationId xmlns:a16="http://schemas.microsoft.com/office/drawing/2014/main" id="{B21CC0D1-E0D6-FAD1-E646-FD00ABEC3B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30530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4" name="FTU - dorsal interossei IV">
                <a:extLst>
                  <a:ext uri="{FF2B5EF4-FFF2-40B4-BE49-F238E27FC236}">
                    <a16:creationId xmlns:a16="http://schemas.microsoft.com/office/drawing/2014/main" id="{79C11861-F832-E707-514C-B877ECFD1B17}"/>
                  </a:ext>
                </a:extLst>
              </p:cNvPr>
              <p:cNvGrpSpPr/>
              <p:nvPr/>
            </p:nvGrpSpPr>
            <p:grpSpPr>
              <a:xfrm>
                <a:off x="7551250" y="23394142"/>
                <a:ext cx="1440000" cy="109597"/>
                <a:chOff x="7551250" y="23394142"/>
                <a:chExt cx="1440000" cy="109597"/>
              </a:xfrm>
            </p:grpSpPr>
            <p:sp>
              <p:nvSpPr>
                <p:cNvPr id="6455" name="FTU - dorsal interossei IV">
                  <a:extLst>
                    <a:ext uri="{FF2B5EF4-FFF2-40B4-BE49-F238E27FC236}">
                      <a16:creationId xmlns:a16="http://schemas.microsoft.com/office/drawing/2014/main" id="{15452D7D-7374-FDF0-CE2D-4365678CB5A8}"/>
                    </a:ext>
                  </a:extLst>
                </p:cNvPr>
                <p:cNvSpPr txBox="1"/>
                <p:nvPr/>
              </p:nvSpPr>
              <p:spPr>
                <a:xfrm>
                  <a:off x="7551250" y="2339573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IV</a:t>
                  </a:r>
                </a:p>
              </p:txBody>
            </p:sp>
            <p:grpSp>
              <p:nvGrpSpPr>
                <p:cNvPr id="3103" name="dock">
                  <a:extLst>
                    <a:ext uri="{FF2B5EF4-FFF2-40B4-BE49-F238E27FC236}">
                      <a16:creationId xmlns:a16="http://schemas.microsoft.com/office/drawing/2014/main" id="{8DB3768E-12BC-4953-03C8-48011195170B}"/>
                    </a:ext>
                  </a:extLst>
                </p:cNvPr>
                <p:cNvGrpSpPr/>
                <p:nvPr/>
              </p:nvGrpSpPr>
              <p:grpSpPr>
                <a:xfrm>
                  <a:off x="8877410" y="23394142"/>
                  <a:ext cx="84788" cy="97442"/>
                  <a:chOff x="8877410" y="23394142"/>
                  <a:chExt cx="84788" cy="97442"/>
                </a:xfrm>
              </p:grpSpPr>
              <p:sp>
                <p:nvSpPr>
                  <p:cNvPr id="6459" name="Text Box 3036">
                    <a:extLst>
                      <a:ext uri="{FF2B5EF4-FFF2-40B4-BE49-F238E27FC236}">
                        <a16:creationId xmlns:a16="http://schemas.microsoft.com/office/drawing/2014/main" id="{5C4FC87B-7853-97DB-A993-705936C599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941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0" name="Text Box 3036">
                    <a:extLst>
                      <a:ext uri="{FF2B5EF4-FFF2-40B4-BE49-F238E27FC236}">
                        <a16:creationId xmlns:a16="http://schemas.microsoft.com/office/drawing/2014/main" id="{3DFFE0B8-9096-9BD3-59A7-652B1EBD6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4555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8" name="Text Box 3036">
                    <a:extLst>
                      <a:ext uri="{FF2B5EF4-FFF2-40B4-BE49-F238E27FC236}">
                        <a16:creationId xmlns:a16="http://schemas.microsoft.com/office/drawing/2014/main" id="{B55463C9-B8D8-00AE-404D-5413FED4F69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4248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6" name="FTU - plantar interossei I">
                <a:extLst>
                  <a:ext uri="{FF2B5EF4-FFF2-40B4-BE49-F238E27FC236}">
                    <a16:creationId xmlns:a16="http://schemas.microsoft.com/office/drawing/2014/main" id="{18964163-4AC0-BC85-B562-CCABE0038506}"/>
                  </a:ext>
                </a:extLst>
              </p:cNvPr>
              <p:cNvGrpSpPr/>
              <p:nvPr/>
            </p:nvGrpSpPr>
            <p:grpSpPr>
              <a:xfrm>
                <a:off x="7551083" y="23535675"/>
                <a:ext cx="1440000" cy="108000"/>
                <a:chOff x="7551083" y="23535675"/>
                <a:chExt cx="1440000" cy="108000"/>
              </a:xfrm>
            </p:grpSpPr>
            <p:sp>
              <p:nvSpPr>
                <p:cNvPr id="6461" name="FTU - plantar interossei I">
                  <a:extLst>
                    <a:ext uri="{FF2B5EF4-FFF2-40B4-BE49-F238E27FC236}">
                      <a16:creationId xmlns:a16="http://schemas.microsoft.com/office/drawing/2014/main" id="{EE90A33F-8256-4059-3DB5-1BEA9B13FADD}"/>
                    </a:ext>
                  </a:extLst>
                </p:cNvPr>
                <p:cNvSpPr txBox="1"/>
                <p:nvPr/>
              </p:nvSpPr>
              <p:spPr>
                <a:xfrm>
                  <a:off x="7551083" y="235356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grpSp>
              <p:nvGrpSpPr>
                <p:cNvPr id="3105" name="dock">
                  <a:extLst>
                    <a:ext uri="{FF2B5EF4-FFF2-40B4-BE49-F238E27FC236}">
                      <a16:creationId xmlns:a16="http://schemas.microsoft.com/office/drawing/2014/main" id="{A2D8580B-DBEB-D202-0350-6A3ADBEA62B4}"/>
                    </a:ext>
                  </a:extLst>
                </p:cNvPr>
                <p:cNvGrpSpPr/>
                <p:nvPr/>
              </p:nvGrpSpPr>
              <p:grpSpPr>
                <a:xfrm>
                  <a:off x="8877243" y="23540954"/>
                  <a:ext cx="84788" cy="97442"/>
                  <a:chOff x="8877243" y="23540954"/>
                  <a:chExt cx="84788" cy="97442"/>
                </a:xfrm>
              </p:grpSpPr>
              <p:sp>
                <p:nvSpPr>
                  <p:cNvPr id="6465" name="Text Box 3036">
                    <a:extLst>
                      <a:ext uri="{FF2B5EF4-FFF2-40B4-BE49-F238E27FC236}">
                        <a16:creationId xmlns:a16="http://schemas.microsoft.com/office/drawing/2014/main" id="{BA1C05FA-E158-A78C-D5F4-9A7D94943B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5409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6" name="Text Box 3036">
                    <a:extLst>
                      <a:ext uri="{FF2B5EF4-FFF2-40B4-BE49-F238E27FC236}">
                        <a16:creationId xmlns:a16="http://schemas.microsoft.com/office/drawing/2014/main" id="{BB2F2346-E6C1-8133-65B7-20D76717212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023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4" name="Text Box 3036">
                    <a:extLst>
                      <a:ext uri="{FF2B5EF4-FFF2-40B4-BE49-F238E27FC236}">
                        <a16:creationId xmlns:a16="http://schemas.microsoft.com/office/drawing/2014/main" id="{927856CB-3536-BA84-8824-C4560BBBC1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5716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8" name="FTU - plantar interossei II">
                <a:extLst>
                  <a:ext uri="{FF2B5EF4-FFF2-40B4-BE49-F238E27FC236}">
                    <a16:creationId xmlns:a16="http://schemas.microsoft.com/office/drawing/2014/main" id="{EDED345D-FBBD-DFBE-318D-61E1EEB58BBD}"/>
                  </a:ext>
                </a:extLst>
              </p:cNvPr>
              <p:cNvGrpSpPr/>
              <p:nvPr/>
            </p:nvGrpSpPr>
            <p:grpSpPr>
              <a:xfrm>
                <a:off x="7551083" y="23652115"/>
                <a:ext cx="1440000" cy="108000"/>
                <a:chOff x="7551083" y="23652115"/>
                <a:chExt cx="1440000" cy="108000"/>
              </a:xfrm>
            </p:grpSpPr>
            <p:sp>
              <p:nvSpPr>
                <p:cNvPr id="6467" name="FTU - plantar interossei II">
                  <a:extLst>
                    <a:ext uri="{FF2B5EF4-FFF2-40B4-BE49-F238E27FC236}">
                      <a16:creationId xmlns:a16="http://schemas.microsoft.com/office/drawing/2014/main" id="{C02EDBD1-4A4F-0BDE-7161-49904D1AA4FB}"/>
                    </a:ext>
                  </a:extLst>
                </p:cNvPr>
                <p:cNvSpPr txBox="1"/>
                <p:nvPr/>
              </p:nvSpPr>
              <p:spPr>
                <a:xfrm>
                  <a:off x="7551083" y="236521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  <p:grpSp>
              <p:nvGrpSpPr>
                <p:cNvPr id="3107" name="dock">
                  <a:extLst>
                    <a:ext uri="{FF2B5EF4-FFF2-40B4-BE49-F238E27FC236}">
                      <a16:creationId xmlns:a16="http://schemas.microsoft.com/office/drawing/2014/main" id="{57801F6A-49DC-5D84-FAD6-3A416EF5C456}"/>
                    </a:ext>
                  </a:extLst>
                </p:cNvPr>
                <p:cNvGrpSpPr/>
                <p:nvPr/>
              </p:nvGrpSpPr>
              <p:grpSpPr>
                <a:xfrm>
                  <a:off x="8877243" y="23657394"/>
                  <a:ext cx="84788" cy="97442"/>
                  <a:chOff x="8877243" y="23657394"/>
                  <a:chExt cx="84788" cy="97442"/>
                </a:xfrm>
              </p:grpSpPr>
              <p:sp>
                <p:nvSpPr>
                  <p:cNvPr id="6471" name="Text Box 3036">
                    <a:extLst>
                      <a:ext uri="{FF2B5EF4-FFF2-40B4-BE49-F238E27FC236}">
                        <a16:creationId xmlns:a16="http://schemas.microsoft.com/office/drawing/2014/main" id="{40BDBEDC-1DA6-3AF6-2D80-CE2213710A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573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2" name="Text Box 3036">
                    <a:extLst>
                      <a:ext uri="{FF2B5EF4-FFF2-40B4-BE49-F238E27FC236}">
                        <a16:creationId xmlns:a16="http://schemas.microsoft.com/office/drawing/2014/main" id="{5CC10BF6-B80C-C563-022F-831902F8A6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188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0" name="Text Box 3036">
                    <a:extLst>
                      <a:ext uri="{FF2B5EF4-FFF2-40B4-BE49-F238E27FC236}">
                        <a16:creationId xmlns:a16="http://schemas.microsoft.com/office/drawing/2014/main" id="{EAA6D1EC-46BB-A4E1-0658-32D2CACDE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6881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5" name="FTU - plantar interossei III">
                <a:extLst>
                  <a:ext uri="{FF2B5EF4-FFF2-40B4-BE49-F238E27FC236}">
                    <a16:creationId xmlns:a16="http://schemas.microsoft.com/office/drawing/2014/main" id="{87F820E2-3B33-E87F-5FCF-968E1810F5F8}"/>
                  </a:ext>
                </a:extLst>
              </p:cNvPr>
              <p:cNvGrpSpPr/>
              <p:nvPr/>
            </p:nvGrpSpPr>
            <p:grpSpPr>
              <a:xfrm>
                <a:off x="7551083" y="23768555"/>
                <a:ext cx="1440000" cy="108000"/>
                <a:chOff x="7551083" y="23768555"/>
                <a:chExt cx="1440000" cy="108000"/>
              </a:xfrm>
            </p:grpSpPr>
            <p:sp>
              <p:nvSpPr>
                <p:cNvPr id="6473" name="FTU - plantar interossei III">
                  <a:extLst>
                    <a:ext uri="{FF2B5EF4-FFF2-40B4-BE49-F238E27FC236}">
                      <a16:creationId xmlns:a16="http://schemas.microsoft.com/office/drawing/2014/main" id="{7ADA9954-B347-D7B8-659D-07B061C5DC9F}"/>
                    </a:ext>
                  </a:extLst>
                </p:cNvPr>
                <p:cNvSpPr txBox="1"/>
                <p:nvPr/>
              </p:nvSpPr>
              <p:spPr>
                <a:xfrm>
                  <a:off x="7551083" y="237685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III</a:t>
                  </a:r>
                </a:p>
              </p:txBody>
            </p:sp>
            <p:grpSp>
              <p:nvGrpSpPr>
                <p:cNvPr id="3109" name="dock">
                  <a:extLst>
                    <a:ext uri="{FF2B5EF4-FFF2-40B4-BE49-F238E27FC236}">
                      <a16:creationId xmlns:a16="http://schemas.microsoft.com/office/drawing/2014/main" id="{1E90902D-8776-D6DD-A995-9B5A3F9A9E35}"/>
                    </a:ext>
                  </a:extLst>
                </p:cNvPr>
                <p:cNvGrpSpPr/>
                <p:nvPr/>
              </p:nvGrpSpPr>
              <p:grpSpPr>
                <a:xfrm>
                  <a:off x="8877243" y="23773834"/>
                  <a:ext cx="84788" cy="97442"/>
                  <a:chOff x="8877243" y="23773834"/>
                  <a:chExt cx="84788" cy="97442"/>
                </a:xfrm>
              </p:grpSpPr>
              <p:sp>
                <p:nvSpPr>
                  <p:cNvPr id="6477" name="Text Box 3036">
                    <a:extLst>
                      <a:ext uri="{FF2B5EF4-FFF2-40B4-BE49-F238E27FC236}">
                        <a16:creationId xmlns:a16="http://schemas.microsoft.com/office/drawing/2014/main" id="{CC0B4980-6C6E-228A-1316-5C7D90C26E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738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8" name="Text Box 3036">
                    <a:extLst>
                      <a:ext uri="{FF2B5EF4-FFF2-40B4-BE49-F238E27FC236}">
                        <a16:creationId xmlns:a16="http://schemas.microsoft.com/office/drawing/2014/main" id="{6DD92CCF-818F-2DB8-F4E2-8C3170405B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8352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6" name="Text Box 3036">
                    <a:extLst>
                      <a:ext uri="{FF2B5EF4-FFF2-40B4-BE49-F238E27FC236}">
                        <a16:creationId xmlns:a16="http://schemas.microsoft.com/office/drawing/2014/main" id="{3DF70579-FADF-F18E-50EF-CCE348B4E9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8045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8" name="FTU - lumbrical foot I">
                <a:extLst>
                  <a:ext uri="{FF2B5EF4-FFF2-40B4-BE49-F238E27FC236}">
                    <a16:creationId xmlns:a16="http://schemas.microsoft.com/office/drawing/2014/main" id="{07C38A2B-26F5-8691-F2D8-5F4E0FF2802D}"/>
                  </a:ext>
                </a:extLst>
              </p:cNvPr>
              <p:cNvGrpSpPr/>
              <p:nvPr/>
            </p:nvGrpSpPr>
            <p:grpSpPr>
              <a:xfrm>
                <a:off x="7551697" y="24128615"/>
                <a:ext cx="1440000" cy="108000"/>
                <a:chOff x="7551697" y="24128615"/>
                <a:chExt cx="1440000" cy="108000"/>
              </a:xfrm>
            </p:grpSpPr>
            <p:sp>
              <p:nvSpPr>
                <p:cNvPr id="6395" name="FTU - lumbrical foot I">
                  <a:extLst>
                    <a:ext uri="{FF2B5EF4-FFF2-40B4-BE49-F238E27FC236}">
                      <a16:creationId xmlns:a16="http://schemas.microsoft.com/office/drawing/2014/main" id="{23C4C1E6-59AA-F2DE-4714-38F5A59E00EC}"/>
                    </a:ext>
                  </a:extLst>
                </p:cNvPr>
                <p:cNvSpPr txBox="1"/>
                <p:nvPr/>
              </p:nvSpPr>
              <p:spPr>
                <a:xfrm>
                  <a:off x="7551697" y="241286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grpSp>
              <p:nvGrpSpPr>
                <p:cNvPr id="387" name="dock">
                  <a:extLst>
                    <a:ext uri="{FF2B5EF4-FFF2-40B4-BE49-F238E27FC236}">
                      <a16:creationId xmlns:a16="http://schemas.microsoft.com/office/drawing/2014/main" id="{19B36972-90C9-F3B6-C52D-654A8F5AB400}"/>
                    </a:ext>
                  </a:extLst>
                </p:cNvPr>
                <p:cNvGrpSpPr/>
                <p:nvPr/>
              </p:nvGrpSpPr>
              <p:grpSpPr>
                <a:xfrm>
                  <a:off x="8877857" y="24133894"/>
                  <a:ext cx="84788" cy="97442"/>
                  <a:chOff x="8877857" y="24133894"/>
                  <a:chExt cx="84788" cy="97442"/>
                </a:xfrm>
              </p:grpSpPr>
              <p:sp>
                <p:nvSpPr>
                  <p:cNvPr id="6399" name="Text Box 3036">
                    <a:extLst>
                      <a:ext uri="{FF2B5EF4-FFF2-40B4-BE49-F238E27FC236}">
                        <a16:creationId xmlns:a16="http://schemas.microsoft.com/office/drawing/2014/main" id="{8CBD30A9-6F51-B61F-6218-3D94757E85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338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36">
                    <a:extLst>
                      <a:ext uri="{FF2B5EF4-FFF2-40B4-BE49-F238E27FC236}">
                        <a16:creationId xmlns:a16="http://schemas.microsoft.com/office/drawing/2014/main" id="{2BF06949-337F-FBBC-D339-82655A0DEA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953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8" name="Text Box 3036">
                    <a:extLst>
                      <a:ext uri="{FF2B5EF4-FFF2-40B4-BE49-F238E27FC236}">
                        <a16:creationId xmlns:a16="http://schemas.microsoft.com/office/drawing/2014/main" id="{FE281758-638F-76E8-9885-C75CF7280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1646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0" name="FTU - lumbrical foot II">
                <a:extLst>
                  <a:ext uri="{FF2B5EF4-FFF2-40B4-BE49-F238E27FC236}">
                    <a16:creationId xmlns:a16="http://schemas.microsoft.com/office/drawing/2014/main" id="{8AE0A163-792F-FD03-C9C2-B60E0F5D09B3}"/>
                  </a:ext>
                </a:extLst>
              </p:cNvPr>
              <p:cNvGrpSpPr/>
              <p:nvPr/>
            </p:nvGrpSpPr>
            <p:grpSpPr>
              <a:xfrm>
                <a:off x="7551697" y="24245055"/>
                <a:ext cx="1440000" cy="108000"/>
                <a:chOff x="7551697" y="24245055"/>
                <a:chExt cx="1440000" cy="108000"/>
              </a:xfrm>
            </p:grpSpPr>
            <p:sp>
              <p:nvSpPr>
                <p:cNvPr id="6401" name="FTU - lumbrical foot II">
                  <a:extLst>
                    <a:ext uri="{FF2B5EF4-FFF2-40B4-BE49-F238E27FC236}">
                      <a16:creationId xmlns:a16="http://schemas.microsoft.com/office/drawing/2014/main" id="{1653A762-03D0-1AF9-DC88-81AC1707300E}"/>
                    </a:ext>
                  </a:extLst>
                </p:cNvPr>
                <p:cNvSpPr txBox="1"/>
                <p:nvPr/>
              </p:nvSpPr>
              <p:spPr>
                <a:xfrm>
                  <a:off x="7551697" y="24245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</a:t>
                  </a:r>
                </a:p>
              </p:txBody>
            </p:sp>
            <p:grpSp>
              <p:nvGrpSpPr>
                <p:cNvPr id="389" name="dock">
                  <a:extLst>
                    <a:ext uri="{FF2B5EF4-FFF2-40B4-BE49-F238E27FC236}">
                      <a16:creationId xmlns:a16="http://schemas.microsoft.com/office/drawing/2014/main" id="{22E53B98-420A-6D7F-891A-58CE99213BE7}"/>
                    </a:ext>
                  </a:extLst>
                </p:cNvPr>
                <p:cNvGrpSpPr/>
                <p:nvPr/>
              </p:nvGrpSpPr>
              <p:grpSpPr>
                <a:xfrm>
                  <a:off x="8877857" y="24250334"/>
                  <a:ext cx="84788" cy="97442"/>
                  <a:chOff x="8877857" y="24250334"/>
                  <a:chExt cx="84788" cy="97442"/>
                </a:xfrm>
              </p:grpSpPr>
              <p:sp>
                <p:nvSpPr>
                  <p:cNvPr id="6405" name="Text Box 3036">
                    <a:extLst>
                      <a:ext uri="{FF2B5EF4-FFF2-40B4-BE49-F238E27FC236}">
                        <a16:creationId xmlns:a16="http://schemas.microsoft.com/office/drawing/2014/main" id="{1C0C3CA2-1791-B902-6792-6D5FD650119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2503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6" name="Text Box 3036">
                    <a:extLst>
                      <a:ext uri="{FF2B5EF4-FFF2-40B4-BE49-F238E27FC236}">
                        <a16:creationId xmlns:a16="http://schemas.microsoft.com/office/drawing/2014/main" id="{679EE2EB-6DAD-9270-4B10-F89FF61F66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117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4" name="Text Box 3036">
                    <a:extLst>
                      <a:ext uri="{FF2B5EF4-FFF2-40B4-BE49-F238E27FC236}">
                        <a16:creationId xmlns:a16="http://schemas.microsoft.com/office/drawing/2014/main" id="{265CECD4-AFD9-B284-E0F3-8C13DB8FD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2810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2" name="FTU - lumbrical foot III">
                <a:extLst>
                  <a:ext uri="{FF2B5EF4-FFF2-40B4-BE49-F238E27FC236}">
                    <a16:creationId xmlns:a16="http://schemas.microsoft.com/office/drawing/2014/main" id="{DCE269B7-3ABC-8887-EB41-78FA6BB8EE8C}"/>
                  </a:ext>
                </a:extLst>
              </p:cNvPr>
              <p:cNvGrpSpPr/>
              <p:nvPr/>
            </p:nvGrpSpPr>
            <p:grpSpPr>
              <a:xfrm>
                <a:off x="7551697" y="24361495"/>
                <a:ext cx="1440000" cy="108000"/>
                <a:chOff x="7551697" y="24361495"/>
                <a:chExt cx="1440000" cy="108000"/>
              </a:xfrm>
            </p:grpSpPr>
            <p:sp>
              <p:nvSpPr>
                <p:cNvPr id="6407" name="FTU - lumbrical foot III">
                  <a:extLst>
                    <a:ext uri="{FF2B5EF4-FFF2-40B4-BE49-F238E27FC236}">
                      <a16:creationId xmlns:a16="http://schemas.microsoft.com/office/drawing/2014/main" id="{B85E8FF6-45E5-FD2F-3C50-F620CE8997D8}"/>
                    </a:ext>
                  </a:extLst>
                </p:cNvPr>
                <p:cNvSpPr txBox="1"/>
                <p:nvPr/>
              </p:nvSpPr>
              <p:spPr>
                <a:xfrm>
                  <a:off x="7551697" y="243614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III</a:t>
                  </a:r>
                </a:p>
              </p:txBody>
            </p:sp>
            <p:grpSp>
              <p:nvGrpSpPr>
                <p:cNvPr id="391" name="dock">
                  <a:extLst>
                    <a:ext uri="{FF2B5EF4-FFF2-40B4-BE49-F238E27FC236}">
                      <a16:creationId xmlns:a16="http://schemas.microsoft.com/office/drawing/2014/main" id="{4371AED2-FB33-9C16-9E82-856432EECEF7}"/>
                    </a:ext>
                  </a:extLst>
                </p:cNvPr>
                <p:cNvGrpSpPr/>
                <p:nvPr/>
              </p:nvGrpSpPr>
              <p:grpSpPr>
                <a:xfrm>
                  <a:off x="8877857" y="24366774"/>
                  <a:ext cx="84788" cy="97442"/>
                  <a:chOff x="8877857" y="24366774"/>
                  <a:chExt cx="84788" cy="97442"/>
                </a:xfrm>
              </p:grpSpPr>
              <p:sp>
                <p:nvSpPr>
                  <p:cNvPr id="6411" name="Text Box 3036">
                    <a:extLst>
                      <a:ext uri="{FF2B5EF4-FFF2-40B4-BE49-F238E27FC236}">
                        <a16:creationId xmlns:a16="http://schemas.microsoft.com/office/drawing/2014/main" id="{38B2B251-228C-413F-B49D-83B317A4F1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6677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2" name="Text Box 3036">
                    <a:extLst>
                      <a:ext uri="{FF2B5EF4-FFF2-40B4-BE49-F238E27FC236}">
                        <a16:creationId xmlns:a16="http://schemas.microsoft.com/office/drawing/2014/main" id="{D5802352-8FCA-EF6B-8309-ACBFC74EC5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2821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0" name="Text Box 3036">
                    <a:extLst>
                      <a:ext uri="{FF2B5EF4-FFF2-40B4-BE49-F238E27FC236}">
                        <a16:creationId xmlns:a16="http://schemas.microsoft.com/office/drawing/2014/main" id="{2E994D2C-76DB-94C6-8576-1CEFC2EA83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39749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4" name="FTU - lumbrical foot IV">
                <a:extLst>
                  <a:ext uri="{FF2B5EF4-FFF2-40B4-BE49-F238E27FC236}">
                    <a16:creationId xmlns:a16="http://schemas.microsoft.com/office/drawing/2014/main" id="{03EC523E-733A-7BC8-9429-E5E96108ADA8}"/>
                  </a:ext>
                </a:extLst>
              </p:cNvPr>
              <p:cNvGrpSpPr/>
              <p:nvPr/>
            </p:nvGrpSpPr>
            <p:grpSpPr>
              <a:xfrm>
                <a:off x="7551697" y="24477926"/>
                <a:ext cx="1440000" cy="108000"/>
                <a:chOff x="7551697" y="24477926"/>
                <a:chExt cx="1440000" cy="108000"/>
              </a:xfrm>
            </p:grpSpPr>
            <p:sp>
              <p:nvSpPr>
                <p:cNvPr id="6413" name="FTU - lumbrical foot IV">
                  <a:extLst>
                    <a:ext uri="{FF2B5EF4-FFF2-40B4-BE49-F238E27FC236}">
                      <a16:creationId xmlns:a16="http://schemas.microsoft.com/office/drawing/2014/main" id="{660E8D1A-3AAC-3CC6-7ECE-348405760D8B}"/>
                    </a:ext>
                  </a:extLst>
                </p:cNvPr>
                <p:cNvSpPr txBox="1"/>
                <p:nvPr/>
              </p:nvSpPr>
              <p:spPr>
                <a:xfrm>
                  <a:off x="7551697" y="244779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IV</a:t>
                  </a:r>
                </a:p>
              </p:txBody>
            </p:sp>
            <p:grpSp>
              <p:nvGrpSpPr>
                <p:cNvPr id="393" name="dock">
                  <a:extLst>
                    <a:ext uri="{FF2B5EF4-FFF2-40B4-BE49-F238E27FC236}">
                      <a16:creationId xmlns:a16="http://schemas.microsoft.com/office/drawing/2014/main" id="{0372F8C3-E18F-3C90-7BD2-07430EF204CB}"/>
                    </a:ext>
                  </a:extLst>
                </p:cNvPr>
                <p:cNvGrpSpPr/>
                <p:nvPr/>
              </p:nvGrpSpPr>
              <p:grpSpPr>
                <a:xfrm>
                  <a:off x="8877857" y="24483205"/>
                  <a:ext cx="84788" cy="97442"/>
                  <a:chOff x="8877857" y="24483205"/>
                  <a:chExt cx="84788" cy="97442"/>
                </a:xfrm>
              </p:grpSpPr>
              <p:sp>
                <p:nvSpPr>
                  <p:cNvPr id="6417" name="Text Box 3036">
                    <a:extLst>
                      <a:ext uri="{FF2B5EF4-FFF2-40B4-BE49-F238E27FC236}">
                        <a16:creationId xmlns:a16="http://schemas.microsoft.com/office/drawing/2014/main" id="{4C530F05-EBE0-469E-B3E1-FF62D8518D4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83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8" name="Text Box 3036">
                    <a:extLst>
                      <a:ext uri="{FF2B5EF4-FFF2-40B4-BE49-F238E27FC236}">
                        <a16:creationId xmlns:a16="http://schemas.microsoft.com/office/drawing/2014/main" id="{4728AA83-AAE0-C60D-F029-F528263891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5446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36">
                    <a:extLst>
                      <a:ext uri="{FF2B5EF4-FFF2-40B4-BE49-F238E27FC236}">
                        <a16:creationId xmlns:a16="http://schemas.microsoft.com/office/drawing/2014/main" id="{2D0C9F27-5C5B-4B70-56F0-F85A04B7650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5139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379" name="organ group - dermatomes">
              <a:extLst>
                <a:ext uri="{FF2B5EF4-FFF2-40B4-BE49-F238E27FC236}">
                  <a16:creationId xmlns:a16="http://schemas.microsoft.com/office/drawing/2014/main" id="{C408B938-590F-505A-6D67-DE64A3449B43}"/>
                </a:ext>
              </a:extLst>
            </p:cNvPr>
            <p:cNvGrpSpPr/>
            <p:nvPr/>
          </p:nvGrpSpPr>
          <p:grpSpPr>
            <a:xfrm>
              <a:off x="5207093" y="9598450"/>
              <a:ext cx="1440000" cy="7249421"/>
              <a:chOff x="41099896" y="9617475"/>
              <a:chExt cx="1440000" cy="7249421"/>
            </a:xfrm>
          </p:grpSpPr>
          <p:sp>
            <p:nvSpPr>
              <p:cNvPr id="397" name="organ - dermatomes">
                <a:extLst>
                  <a:ext uri="{FF2B5EF4-FFF2-40B4-BE49-F238E27FC236}">
                    <a16:creationId xmlns:a16="http://schemas.microsoft.com/office/drawing/2014/main" id="{EC4AF522-2F46-4C4B-BE44-EE6B85D581DC}"/>
                  </a:ext>
                </a:extLst>
              </p:cNvPr>
              <p:cNvSpPr txBox="1"/>
              <p:nvPr/>
            </p:nvSpPr>
            <p:spPr>
              <a:xfrm>
                <a:off x="41099896" y="9617475"/>
                <a:ext cx="1440000" cy="72494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0" name="FTU - dermatome for C2">
                <a:extLst>
                  <a:ext uri="{FF2B5EF4-FFF2-40B4-BE49-F238E27FC236}">
                    <a16:creationId xmlns:a16="http://schemas.microsoft.com/office/drawing/2014/main" id="{FEAF27E3-6EF6-B2F7-652A-F9400228F539}"/>
                  </a:ext>
                </a:extLst>
              </p:cNvPr>
              <p:cNvGrpSpPr/>
              <p:nvPr/>
            </p:nvGrpSpPr>
            <p:grpSpPr>
              <a:xfrm>
                <a:off x="41099896" y="9720191"/>
                <a:ext cx="1440000" cy="216000"/>
                <a:chOff x="41099896" y="9720191"/>
                <a:chExt cx="1440000" cy="216000"/>
              </a:xfrm>
            </p:grpSpPr>
            <p:sp>
              <p:nvSpPr>
                <p:cNvPr id="1338" name="FTU - dermatome for C2">
                  <a:extLst>
                    <a:ext uri="{FF2B5EF4-FFF2-40B4-BE49-F238E27FC236}">
                      <a16:creationId xmlns:a16="http://schemas.microsoft.com/office/drawing/2014/main" id="{3FFCA3BC-72B8-62A0-17FF-FC7FF696EF1D}"/>
                    </a:ext>
                  </a:extLst>
                </p:cNvPr>
                <p:cNvSpPr txBox="1"/>
                <p:nvPr/>
              </p:nvSpPr>
              <p:spPr>
                <a:xfrm>
                  <a:off x="41099896" y="97201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4" name="dock">
                  <a:extLst>
                    <a:ext uri="{FF2B5EF4-FFF2-40B4-BE49-F238E27FC236}">
                      <a16:creationId xmlns:a16="http://schemas.microsoft.com/office/drawing/2014/main" id="{0F0D76E5-FCEF-56BA-44B5-B055B8DC7EE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7367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47" name="Text Box 3086">
                    <a:extLst>
                      <a:ext uri="{FF2B5EF4-FFF2-40B4-BE49-F238E27FC236}">
                        <a16:creationId xmlns:a16="http://schemas.microsoft.com/office/drawing/2014/main" id="{D603E465-B086-165F-5598-687E1E1303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8" name="Text Box 3086">
                    <a:extLst>
                      <a:ext uri="{FF2B5EF4-FFF2-40B4-BE49-F238E27FC236}">
                        <a16:creationId xmlns:a16="http://schemas.microsoft.com/office/drawing/2014/main" id="{D297FFAB-93EA-846F-9B38-00E0348BE0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9" name="Text Box 3086">
                    <a:extLst>
                      <a:ext uri="{FF2B5EF4-FFF2-40B4-BE49-F238E27FC236}">
                        <a16:creationId xmlns:a16="http://schemas.microsoft.com/office/drawing/2014/main" id="{E21E80A0-22F7-B96C-0639-CDA655302F1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0" name="link">
                  <a:extLst>
                    <a:ext uri="{FF2B5EF4-FFF2-40B4-BE49-F238E27FC236}">
                      <a16:creationId xmlns:a16="http://schemas.microsoft.com/office/drawing/2014/main" id="{87F5186B-C07F-2FD8-4475-A0683575E4D0}"/>
                    </a:ext>
                  </a:extLst>
                </p:cNvPr>
                <p:cNvGrpSpPr/>
                <p:nvPr/>
              </p:nvGrpSpPr>
              <p:grpSpPr>
                <a:xfrm>
                  <a:off x="41644138" y="98434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41" name="Star: 5 Points 4123">
                    <a:hlinkClick r:id="rId27"/>
                    <a:extLst>
                      <a:ext uri="{FF2B5EF4-FFF2-40B4-BE49-F238E27FC236}">
                        <a16:creationId xmlns:a16="http://schemas.microsoft.com/office/drawing/2014/main" id="{5E8CFB26-CBD9-8199-DEFC-09C0625F13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2" name="Star: 5 Points 4124">
                    <a:hlinkClick r:id="rId28"/>
                    <a:extLst>
                      <a:ext uri="{FF2B5EF4-FFF2-40B4-BE49-F238E27FC236}">
                        <a16:creationId xmlns:a16="http://schemas.microsoft.com/office/drawing/2014/main" id="{D1370B97-077F-B665-9B7A-1EEDB9FF9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3" name="Star: 5 Points 4125">
                    <a:extLst>
                      <a:ext uri="{FF2B5EF4-FFF2-40B4-BE49-F238E27FC236}">
                        <a16:creationId xmlns:a16="http://schemas.microsoft.com/office/drawing/2014/main" id="{50EC21A4-40A5-5962-2D3B-C60C99B96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1" name="FTU - dermatome for C3">
                <a:extLst>
                  <a:ext uri="{FF2B5EF4-FFF2-40B4-BE49-F238E27FC236}">
                    <a16:creationId xmlns:a16="http://schemas.microsoft.com/office/drawing/2014/main" id="{3C026DB2-B8C1-19BA-001F-CA9FD2E0E34B}"/>
                  </a:ext>
                </a:extLst>
              </p:cNvPr>
              <p:cNvGrpSpPr/>
              <p:nvPr/>
            </p:nvGrpSpPr>
            <p:grpSpPr>
              <a:xfrm>
                <a:off x="41099896" y="9948215"/>
                <a:ext cx="1440000" cy="216000"/>
                <a:chOff x="41099896" y="9948215"/>
                <a:chExt cx="1440000" cy="216000"/>
              </a:xfrm>
            </p:grpSpPr>
            <p:sp>
              <p:nvSpPr>
                <p:cNvPr id="1322" name="FTU - dermatome for C3">
                  <a:extLst>
                    <a:ext uri="{FF2B5EF4-FFF2-40B4-BE49-F238E27FC236}">
                      <a16:creationId xmlns:a16="http://schemas.microsoft.com/office/drawing/2014/main" id="{50D46306-DB8C-5E6B-FAD7-8C860A06DAB0}"/>
                    </a:ext>
                  </a:extLst>
                </p:cNvPr>
                <p:cNvSpPr txBox="1"/>
                <p:nvPr/>
              </p:nvSpPr>
              <p:spPr>
                <a:xfrm>
                  <a:off x="41099896" y="99482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28" name="dock">
                  <a:extLst>
                    <a:ext uri="{FF2B5EF4-FFF2-40B4-BE49-F238E27FC236}">
                      <a16:creationId xmlns:a16="http://schemas.microsoft.com/office/drawing/2014/main" id="{1CF64749-6FF9-16D7-1792-225685B7527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9647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31" name="Text Box 3086">
                    <a:extLst>
                      <a:ext uri="{FF2B5EF4-FFF2-40B4-BE49-F238E27FC236}">
                        <a16:creationId xmlns:a16="http://schemas.microsoft.com/office/drawing/2014/main" id="{12A1C117-AE56-0316-CFE6-912955543B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2" name="Text Box 3086">
                    <a:extLst>
                      <a:ext uri="{FF2B5EF4-FFF2-40B4-BE49-F238E27FC236}">
                        <a16:creationId xmlns:a16="http://schemas.microsoft.com/office/drawing/2014/main" id="{2026CB3D-03CB-7196-7583-3B8E992C1E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3" name="Text Box 3086">
                    <a:extLst>
                      <a:ext uri="{FF2B5EF4-FFF2-40B4-BE49-F238E27FC236}">
                        <a16:creationId xmlns:a16="http://schemas.microsoft.com/office/drawing/2014/main" id="{FE457544-197E-5EEE-98F1-DC1D1EA1D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4" name="link">
                  <a:extLst>
                    <a:ext uri="{FF2B5EF4-FFF2-40B4-BE49-F238E27FC236}">
                      <a16:creationId xmlns:a16="http://schemas.microsoft.com/office/drawing/2014/main" id="{6914F630-5CAD-7D96-4FAC-1CBB2D05AA44}"/>
                    </a:ext>
                  </a:extLst>
                </p:cNvPr>
                <p:cNvGrpSpPr/>
                <p:nvPr/>
              </p:nvGrpSpPr>
              <p:grpSpPr>
                <a:xfrm>
                  <a:off x="41644138" y="100714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25" name="Star: 5 Points 4140">
                    <a:hlinkClick r:id="rId27"/>
                    <a:extLst>
                      <a:ext uri="{FF2B5EF4-FFF2-40B4-BE49-F238E27FC236}">
                        <a16:creationId xmlns:a16="http://schemas.microsoft.com/office/drawing/2014/main" id="{4FC12238-DC1D-AB97-CEA4-CA03901490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6" name="Star: 5 Points 4141">
                    <a:hlinkClick r:id="rId28"/>
                    <a:extLst>
                      <a:ext uri="{FF2B5EF4-FFF2-40B4-BE49-F238E27FC236}">
                        <a16:creationId xmlns:a16="http://schemas.microsoft.com/office/drawing/2014/main" id="{C455697E-49F9-24A3-3DC6-C1D806D397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7" name="Star: 5 Points 4142">
                    <a:extLst>
                      <a:ext uri="{FF2B5EF4-FFF2-40B4-BE49-F238E27FC236}">
                        <a16:creationId xmlns:a16="http://schemas.microsoft.com/office/drawing/2014/main" id="{4451B07D-D73C-B38C-EC33-4E1F596324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2" name="FTU - dermatome for C4">
                <a:extLst>
                  <a:ext uri="{FF2B5EF4-FFF2-40B4-BE49-F238E27FC236}">
                    <a16:creationId xmlns:a16="http://schemas.microsoft.com/office/drawing/2014/main" id="{D359AF68-A3D7-BE6C-2CCC-2499D0FA8528}"/>
                  </a:ext>
                </a:extLst>
              </p:cNvPr>
              <p:cNvGrpSpPr/>
              <p:nvPr/>
            </p:nvGrpSpPr>
            <p:grpSpPr>
              <a:xfrm>
                <a:off x="41099896" y="10176239"/>
                <a:ext cx="1440000" cy="216000"/>
                <a:chOff x="41099896" y="10176239"/>
                <a:chExt cx="1440000" cy="216000"/>
              </a:xfrm>
            </p:grpSpPr>
            <p:sp>
              <p:nvSpPr>
                <p:cNvPr id="6841" name="FTU - dermatome for C4">
                  <a:extLst>
                    <a:ext uri="{FF2B5EF4-FFF2-40B4-BE49-F238E27FC236}">
                      <a16:creationId xmlns:a16="http://schemas.microsoft.com/office/drawing/2014/main" id="{C9E3F9C6-A571-73CC-3E6A-761BC23B9DC3}"/>
                    </a:ext>
                  </a:extLst>
                </p:cNvPr>
                <p:cNvSpPr txBox="1"/>
                <p:nvPr/>
              </p:nvSpPr>
              <p:spPr>
                <a:xfrm>
                  <a:off x="41099896" y="1017623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47" name="dock">
                  <a:extLst>
                    <a:ext uri="{FF2B5EF4-FFF2-40B4-BE49-F238E27FC236}">
                      <a16:creationId xmlns:a16="http://schemas.microsoft.com/office/drawing/2014/main" id="{0DD662CC-ABF3-7EF8-889F-098322AC077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19282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8" name="Text Box 3086">
                    <a:extLst>
                      <a:ext uri="{FF2B5EF4-FFF2-40B4-BE49-F238E27FC236}">
                        <a16:creationId xmlns:a16="http://schemas.microsoft.com/office/drawing/2014/main" id="{83A65B16-4954-1A80-3730-815DA00C4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9" name="Text Box 3086">
                    <a:extLst>
                      <a:ext uri="{FF2B5EF4-FFF2-40B4-BE49-F238E27FC236}">
                        <a16:creationId xmlns:a16="http://schemas.microsoft.com/office/drawing/2014/main" id="{9AAF5FC3-5360-58B0-1B95-750DD5460D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" name="Text Box 3086">
                    <a:extLst>
                      <a:ext uri="{FF2B5EF4-FFF2-40B4-BE49-F238E27FC236}">
                        <a16:creationId xmlns:a16="http://schemas.microsoft.com/office/drawing/2014/main" id="{FF35AA5A-D62B-FB2C-B806-E6D6E96F76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43" name="link">
                  <a:extLst>
                    <a:ext uri="{FF2B5EF4-FFF2-40B4-BE49-F238E27FC236}">
                      <a16:creationId xmlns:a16="http://schemas.microsoft.com/office/drawing/2014/main" id="{CF2DB1FA-CE2A-2F1A-D6C0-EF6FBE107FE4}"/>
                    </a:ext>
                  </a:extLst>
                </p:cNvPr>
                <p:cNvGrpSpPr/>
                <p:nvPr/>
              </p:nvGrpSpPr>
              <p:grpSpPr>
                <a:xfrm>
                  <a:off x="41644138" y="1029952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44" name="Star: 5 Points 4157">
                    <a:hlinkClick r:id="rId27"/>
                    <a:extLst>
                      <a:ext uri="{FF2B5EF4-FFF2-40B4-BE49-F238E27FC236}">
                        <a16:creationId xmlns:a16="http://schemas.microsoft.com/office/drawing/2014/main" id="{03F4F86B-BCB6-3FDE-1588-98D1AD75FA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5" name="Star: 5 Points 4158">
                    <a:hlinkClick r:id="rId28"/>
                    <a:extLst>
                      <a:ext uri="{FF2B5EF4-FFF2-40B4-BE49-F238E27FC236}">
                        <a16:creationId xmlns:a16="http://schemas.microsoft.com/office/drawing/2014/main" id="{A9866925-CDEC-F5FB-07DA-E09C2237DC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6" name="Star: 5 Points 4159">
                    <a:extLst>
                      <a:ext uri="{FF2B5EF4-FFF2-40B4-BE49-F238E27FC236}">
                        <a16:creationId xmlns:a16="http://schemas.microsoft.com/office/drawing/2014/main" id="{9F3F7F01-4494-EDE8-1C10-41DA37C0FF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3" name="FTU - dermatome for C5">
                <a:extLst>
                  <a:ext uri="{FF2B5EF4-FFF2-40B4-BE49-F238E27FC236}">
                    <a16:creationId xmlns:a16="http://schemas.microsoft.com/office/drawing/2014/main" id="{FF0028E8-5A0B-F3F0-91ED-36C427301149}"/>
                  </a:ext>
                </a:extLst>
              </p:cNvPr>
              <p:cNvGrpSpPr/>
              <p:nvPr/>
            </p:nvGrpSpPr>
            <p:grpSpPr>
              <a:xfrm>
                <a:off x="41099896" y="10404263"/>
                <a:ext cx="1440000" cy="216000"/>
                <a:chOff x="41099896" y="10404263"/>
                <a:chExt cx="1440000" cy="216000"/>
              </a:xfrm>
            </p:grpSpPr>
            <p:sp>
              <p:nvSpPr>
                <p:cNvPr id="6825" name="FTU - dermatome for C5">
                  <a:extLst>
                    <a:ext uri="{FF2B5EF4-FFF2-40B4-BE49-F238E27FC236}">
                      <a16:creationId xmlns:a16="http://schemas.microsoft.com/office/drawing/2014/main" id="{F5D44904-C69B-55CE-509D-09841D23BF54}"/>
                    </a:ext>
                  </a:extLst>
                </p:cNvPr>
                <p:cNvSpPr txBox="1"/>
                <p:nvPr/>
              </p:nvSpPr>
              <p:spPr>
                <a:xfrm>
                  <a:off x="41099896" y="104042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31" name="dock">
                  <a:extLst>
                    <a:ext uri="{FF2B5EF4-FFF2-40B4-BE49-F238E27FC236}">
                      <a16:creationId xmlns:a16="http://schemas.microsoft.com/office/drawing/2014/main" id="{93F7C6F9-1EED-2506-AB09-AFF67852AA0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420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34" name="Text Box 3086">
                    <a:extLst>
                      <a:ext uri="{FF2B5EF4-FFF2-40B4-BE49-F238E27FC236}">
                        <a16:creationId xmlns:a16="http://schemas.microsoft.com/office/drawing/2014/main" id="{1D4D6CC1-8025-2E2B-DB32-200BBFA2DD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5" name="Text Box 3086">
                    <a:extLst>
                      <a:ext uri="{FF2B5EF4-FFF2-40B4-BE49-F238E27FC236}">
                        <a16:creationId xmlns:a16="http://schemas.microsoft.com/office/drawing/2014/main" id="{1B8B92FD-882A-749C-B9FB-E756039A12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6" name="Text Box 3086">
                    <a:extLst>
                      <a:ext uri="{FF2B5EF4-FFF2-40B4-BE49-F238E27FC236}">
                        <a16:creationId xmlns:a16="http://schemas.microsoft.com/office/drawing/2014/main" id="{DD60B7B3-1F36-ADB8-8B58-1CF66BE37E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7" name="link">
                  <a:extLst>
                    <a:ext uri="{FF2B5EF4-FFF2-40B4-BE49-F238E27FC236}">
                      <a16:creationId xmlns:a16="http://schemas.microsoft.com/office/drawing/2014/main" id="{E8F385F2-AFCB-84D4-EF14-D51C886DB133}"/>
                    </a:ext>
                  </a:extLst>
                </p:cNvPr>
                <p:cNvGrpSpPr/>
                <p:nvPr/>
              </p:nvGrpSpPr>
              <p:grpSpPr>
                <a:xfrm>
                  <a:off x="41644138" y="1052754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28" name="Star: 5 Points 4174">
                    <a:hlinkClick r:id="rId27"/>
                    <a:extLst>
                      <a:ext uri="{FF2B5EF4-FFF2-40B4-BE49-F238E27FC236}">
                        <a16:creationId xmlns:a16="http://schemas.microsoft.com/office/drawing/2014/main" id="{C33B4330-A3E8-3EA5-150C-0E45CF4F6A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29" name="Star: 5 Points 4175">
                    <a:hlinkClick r:id="rId28"/>
                    <a:extLst>
                      <a:ext uri="{FF2B5EF4-FFF2-40B4-BE49-F238E27FC236}">
                        <a16:creationId xmlns:a16="http://schemas.microsoft.com/office/drawing/2014/main" id="{02F5B210-4495-626A-DF0A-E50FA96A10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30" name="Star: 5 Points 4176">
                    <a:extLst>
                      <a:ext uri="{FF2B5EF4-FFF2-40B4-BE49-F238E27FC236}">
                        <a16:creationId xmlns:a16="http://schemas.microsoft.com/office/drawing/2014/main" id="{027837E1-1F88-2578-0D7B-57F77031CC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4" name="FTU - dermatome for C6">
                <a:extLst>
                  <a:ext uri="{FF2B5EF4-FFF2-40B4-BE49-F238E27FC236}">
                    <a16:creationId xmlns:a16="http://schemas.microsoft.com/office/drawing/2014/main" id="{C696912B-3590-1C42-158B-9EBD21AFE20F}"/>
                  </a:ext>
                </a:extLst>
              </p:cNvPr>
              <p:cNvGrpSpPr/>
              <p:nvPr/>
            </p:nvGrpSpPr>
            <p:grpSpPr>
              <a:xfrm>
                <a:off x="41099896" y="10632287"/>
                <a:ext cx="1440000" cy="216000"/>
                <a:chOff x="41099896" y="10632287"/>
                <a:chExt cx="1440000" cy="216000"/>
              </a:xfrm>
            </p:grpSpPr>
            <p:sp>
              <p:nvSpPr>
                <p:cNvPr id="6799" name="FTU - dermatome for C6">
                  <a:extLst>
                    <a:ext uri="{FF2B5EF4-FFF2-40B4-BE49-F238E27FC236}">
                      <a16:creationId xmlns:a16="http://schemas.microsoft.com/office/drawing/2014/main" id="{1BAA2C05-1E52-01DD-EEB6-55BBB5B78ABE}"/>
                    </a:ext>
                  </a:extLst>
                </p:cNvPr>
                <p:cNvSpPr txBox="1"/>
                <p:nvPr/>
              </p:nvSpPr>
              <p:spPr>
                <a:xfrm>
                  <a:off x="41099896" y="106322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15" name="dock">
                  <a:extLst>
                    <a:ext uri="{FF2B5EF4-FFF2-40B4-BE49-F238E27FC236}">
                      <a16:creationId xmlns:a16="http://schemas.microsoft.com/office/drawing/2014/main" id="{10E94D2A-D64C-30D3-7862-FC343CD4B79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6488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18" name="Text Box 3086">
                    <a:extLst>
                      <a:ext uri="{FF2B5EF4-FFF2-40B4-BE49-F238E27FC236}">
                        <a16:creationId xmlns:a16="http://schemas.microsoft.com/office/drawing/2014/main" id="{02DEA9D1-B51F-A989-793C-A1BADA0CB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9" name="Text Box 3086">
                    <a:extLst>
                      <a:ext uri="{FF2B5EF4-FFF2-40B4-BE49-F238E27FC236}">
                        <a16:creationId xmlns:a16="http://schemas.microsoft.com/office/drawing/2014/main" id="{4C1DAFA7-97DA-A9AF-46F8-6091205BF8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0" name="Text Box 3086">
                    <a:extLst>
                      <a:ext uri="{FF2B5EF4-FFF2-40B4-BE49-F238E27FC236}">
                        <a16:creationId xmlns:a16="http://schemas.microsoft.com/office/drawing/2014/main" id="{217B3CE5-832A-A135-8A8A-9E619F6CDC3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7" name="link">
                  <a:extLst>
                    <a:ext uri="{FF2B5EF4-FFF2-40B4-BE49-F238E27FC236}">
                      <a16:creationId xmlns:a16="http://schemas.microsoft.com/office/drawing/2014/main" id="{2C91225C-17B0-0085-8909-69CEB8BBF52A}"/>
                    </a:ext>
                  </a:extLst>
                </p:cNvPr>
                <p:cNvGrpSpPr/>
                <p:nvPr/>
              </p:nvGrpSpPr>
              <p:grpSpPr>
                <a:xfrm>
                  <a:off x="41644138" y="107555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08" name="Star: 5 Points 4191">
                    <a:hlinkClick r:id="rId27"/>
                    <a:extLst>
                      <a:ext uri="{FF2B5EF4-FFF2-40B4-BE49-F238E27FC236}">
                        <a16:creationId xmlns:a16="http://schemas.microsoft.com/office/drawing/2014/main" id="{8529CEE0-6826-87F3-3F5A-CAEC15230E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3" name="Star: 5 Points 4192">
                    <a:hlinkClick r:id="rId28"/>
                    <a:extLst>
                      <a:ext uri="{FF2B5EF4-FFF2-40B4-BE49-F238E27FC236}">
                        <a16:creationId xmlns:a16="http://schemas.microsoft.com/office/drawing/2014/main" id="{8E48F8F9-A341-E80C-F0BF-448954612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4" name="Star: 5 Points 4193">
                    <a:extLst>
                      <a:ext uri="{FF2B5EF4-FFF2-40B4-BE49-F238E27FC236}">
                        <a16:creationId xmlns:a16="http://schemas.microsoft.com/office/drawing/2014/main" id="{BAB4C720-96A9-E570-B183-A1922755ED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5" name="FTU - dermatome for C7">
                <a:extLst>
                  <a:ext uri="{FF2B5EF4-FFF2-40B4-BE49-F238E27FC236}">
                    <a16:creationId xmlns:a16="http://schemas.microsoft.com/office/drawing/2014/main" id="{03A5DDDE-5F3A-BD1B-B35A-774A6027CF74}"/>
                  </a:ext>
                </a:extLst>
              </p:cNvPr>
              <p:cNvGrpSpPr/>
              <p:nvPr/>
            </p:nvGrpSpPr>
            <p:grpSpPr>
              <a:xfrm>
                <a:off x="41099896" y="10860311"/>
                <a:ext cx="1440000" cy="216000"/>
                <a:chOff x="41099896" y="10860311"/>
                <a:chExt cx="1440000" cy="216000"/>
              </a:xfrm>
            </p:grpSpPr>
            <p:sp>
              <p:nvSpPr>
                <p:cNvPr id="1244" name="FTU - dermatome for C7">
                  <a:extLst>
                    <a:ext uri="{FF2B5EF4-FFF2-40B4-BE49-F238E27FC236}">
                      <a16:creationId xmlns:a16="http://schemas.microsoft.com/office/drawing/2014/main" id="{2AEFBF74-5A4E-9C25-D395-2BA6A23DA185}"/>
                    </a:ext>
                  </a:extLst>
                </p:cNvPr>
                <p:cNvSpPr txBox="1"/>
                <p:nvPr/>
              </p:nvSpPr>
              <p:spPr>
                <a:xfrm>
                  <a:off x="41099896" y="108603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6" name="dock">
                  <a:extLst>
                    <a:ext uri="{FF2B5EF4-FFF2-40B4-BE49-F238E27FC236}">
                      <a16:creationId xmlns:a16="http://schemas.microsoft.com/office/drawing/2014/main" id="{021CE4D3-905C-EB0D-E12C-77FA0F732D4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87689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773" name="Text Box 3086">
                    <a:extLst>
                      <a:ext uri="{FF2B5EF4-FFF2-40B4-BE49-F238E27FC236}">
                        <a16:creationId xmlns:a16="http://schemas.microsoft.com/office/drawing/2014/main" id="{73570848-F6E5-E311-3934-47CBF69B9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4" name="Text Box 3086">
                    <a:extLst>
                      <a:ext uri="{FF2B5EF4-FFF2-40B4-BE49-F238E27FC236}">
                        <a16:creationId xmlns:a16="http://schemas.microsoft.com/office/drawing/2014/main" id="{6C06DA26-93CC-5218-56FD-4426EAA366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3" name="Text Box 3086">
                    <a:extLst>
                      <a:ext uri="{FF2B5EF4-FFF2-40B4-BE49-F238E27FC236}">
                        <a16:creationId xmlns:a16="http://schemas.microsoft.com/office/drawing/2014/main" id="{3B8B912C-8F34-7B8C-EF06-6F6E0ED46B9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6" name="link">
                  <a:extLst>
                    <a:ext uri="{FF2B5EF4-FFF2-40B4-BE49-F238E27FC236}">
                      <a16:creationId xmlns:a16="http://schemas.microsoft.com/office/drawing/2014/main" id="{642DCBCA-CAD9-55EF-4039-CEA2DD722920}"/>
                    </a:ext>
                  </a:extLst>
                </p:cNvPr>
                <p:cNvGrpSpPr/>
                <p:nvPr/>
              </p:nvGrpSpPr>
              <p:grpSpPr>
                <a:xfrm>
                  <a:off x="41644138" y="1098359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62" name="Star: 5 Points 4208">
                    <a:hlinkClick r:id="rId27"/>
                    <a:extLst>
                      <a:ext uri="{FF2B5EF4-FFF2-40B4-BE49-F238E27FC236}">
                        <a16:creationId xmlns:a16="http://schemas.microsoft.com/office/drawing/2014/main" id="{406A8BCC-B60C-30DB-6BA3-AE8E896199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63" name="Star: 5 Points 4209">
                    <a:hlinkClick r:id="rId28"/>
                    <a:extLst>
                      <a:ext uri="{FF2B5EF4-FFF2-40B4-BE49-F238E27FC236}">
                        <a16:creationId xmlns:a16="http://schemas.microsoft.com/office/drawing/2014/main" id="{7A140C54-B7DA-0DFB-F150-BEFCC7C1F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725" name="Star: 5 Points 4210">
                    <a:extLst>
                      <a:ext uri="{FF2B5EF4-FFF2-40B4-BE49-F238E27FC236}">
                        <a16:creationId xmlns:a16="http://schemas.microsoft.com/office/drawing/2014/main" id="{22648F1D-4459-6438-6CB0-D27910F8BA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6" name="FTU - dermatome for C8">
                <a:extLst>
                  <a:ext uri="{FF2B5EF4-FFF2-40B4-BE49-F238E27FC236}">
                    <a16:creationId xmlns:a16="http://schemas.microsoft.com/office/drawing/2014/main" id="{74E122CC-8836-EE4A-2BA0-4079BD6A2FD9}"/>
                  </a:ext>
                </a:extLst>
              </p:cNvPr>
              <p:cNvGrpSpPr/>
              <p:nvPr/>
            </p:nvGrpSpPr>
            <p:grpSpPr>
              <a:xfrm>
                <a:off x="41099896" y="11088336"/>
                <a:ext cx="1440000" cy="216000"/>
                <a:chOff x="41099896" y="11088336"/>
                <a:chExt cx="1440000" cy="216000"/>
              </a:xfrm>
            </p:grpSpPr>
            <p:sp>
              <p:nvSpPr>
                <p:cNvPr id="1215" name="FTU - dermatome for C8">
                  <a:extLst>
                    <a:ext uri="{FF2B5EF4-FFF2-40B4-BE49-F238E27FC236}">
                      <a16:creationId xmlns:a16="http://schemas.microsoft.com/office/drawing/2014/main" id="{BADFAF00-50E8-38BB-2FA2-F5568C1840B8}"/>
                    </a:ext>
                  </a:extLst>
                </p:cNvPr>
                <p:cNvSpPr txBox="1"/>
                <p:nvPr/>
              </p:nvSpPr>
              <p:spPr>
                <a:xfrm>
                  <a:off x="41099896" y="1108833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21" name="dock">
                  <a:extLst>
                    <a:ext uri="{FF2B5EF4-FFF2-40B4-BE49-F238E27FC236}">
                      <a16:creationId xmlns:a16="http://schemas.microsoft.com/office/drawing/2014/main" id="{4912ABF3-0870-545B-8D9E-5C2AD62ED2CA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10492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32" name="Text Box 3086">
                    <a:extLst>
                      <a:ext uri="{FF2B5EF4-FFF2-40B4-BE49-F238E27FC236}">
                        <a16:creationId xmlns:a16="http://schemas.microsoft.com/office/drawing/2014/main" id="{F5A49E69-A662-7CCB-3CF7-0FA0250831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" name="Text Box 3086">
                    <a:extLst>
                      <a:ext uri="{FF2B5EF4-FFF2-40B4-BE49-F238E27FC236}">
                        <a16:creationId xmlns:a16="http://schemas.microsoft.com/office/drawing/2014/main" id="{65BE4D3A-9B90-2E2C-D89C-0EBBB0FFB23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6" name="Text Box 3086">
                    <a:extLst>
                      <a:ext uri="{FF2B5EF4-FFF2-40B4-BE49-F238E27FC236}">
                        <a16:creationId xmlns:a16="http://schemas.microsoft.com/office/drawing/2014/main" id="{F82C3F7B-0AF1-865C-C238-DE41BC6707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18" name="link">
                  <a:extLst>
                    <a:ext uri="{FF2B5EF4-FFF2-40B4-BE49-F238E27FC236}">
                      <a16:creationId xmlns:a16="http://schemas.microsoft.com/office/drawing/2014/main" id="{EF84ED89-6A8A-BBE3-2235-BBE206AE036E}"/>
                    </a:ext>
                  </a:extLst>
                </p:cNvPr>
                <p:cNvGrpSpPr/>
                <p:nvPr/>
              </p:nvGrpSpPr>
              <p:grpSpPr>
                <a:xfrm>
                  <a:off x="41644138" y="1121162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16" name="Star: 5 Points 4225">
                    <a:hlinkClick r:id="rId27"/>
                    <a:extLst>
                      <a:ext uri="{FF2B5EF4-FFF2-40B4-BE49-F238E27FC236}">
                        <a16:creationId xmlns:a16="http://schemas.microsoft.com/office/drawing/2014/main" id="{8B48E709-2E69-BDB3-ABAB-FAF8F0A88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7" name="Star: 5 Points 4226">
                    <a:hlinkClick r:id="rId28"/>
                    <a:extLst>
                      <a:ext uri="{FF2B5EF4-FFF2-40B4-BE49-F238E27FC236}">
                        <a16:creationId xmlns:a16="http://schemas.microsoft.com/office/drawing/2014/main" id="{FFE04CC0-13FB-9564-87DC-35C457F4D0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9" name="Star: 5 Points 4227">
                    <a:extLst>
                      <a:ext uri="{FF2B5EF4-FFF2-40B4-BE49-F238E27FC236}">
                        <a16:creationId xmlns:a16="http://schemas.microsoft.com/office/drawing/2014/main" id="{F5B7AE09-7E20-B252-05DD-95C0A14765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7" name="FTU - dermatome for T1">
                <a:extLst>
                  <a:ext uri="{FF2B5EF4-FFF2-40B4-BE49-F238E27FC236}">
                    <a16:creationId xmlns:a16="http://schemas.microsoft.com/office/drawing/2014/main" id="{3C26C2E6-8C20-05EB-283B-104DADF4317B}"/>
                  </a:ext>
                </a:extLst>
              </p:cNvPr>
              <p:cNvGrpSpPr/>
              <p:nvPr/>
            </p:nvGrpSpPr>
            <p:grpSpPr>
              <a:xfrm>
                <a:off x="41099896" y="11312961"/>
                <a:ext cx="1440000" cy="216000"/>
                <a:chOff x="41099896" y="11312961"/>
                <a:chExt cx="1440000" cy="216000"/>
              </a:xfrm>
            </p:grpSpPr>
            <p:sp>
              <p:nvSpPr>
                <p:cNvPr id="1189" name="FTU - dermatome for T1">
                  <a:extLst>
                    <a:ext uri="{FF2B5EF4-FFF2-40B4-BE49-F238E27FC236}">
                      <a16:creationId xmlns:a16="http://schemas.microsoft.com/office/drawing/2014/main" id="{3186C0CA-9B6D-C1EB-8099-3A391CBCA864}"/>
                    </a:ext>
                  </a:extLst>
                </p:cNvPr>
                <p:cNvSpPr txBox="1"/>
                <p:nvPr/>
              </p:nvSpPr>
              <p:spPr>
                <a:xfrm>
                  <a:off x="41099896" y="1131296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5" name="dock">
                  <a:extLst>
                    <a:ext uri="{FF2B5EF4-FFF2-40B4-BE49-F238E27FC236}">
                      <a16:creationId xmlns:a16="http://schemas.microsoft.com/office/drawing/2014/main" id="{5800147F-B520-18F2-DB4E-57F64C7EB01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32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8" name="Text Box 3086">
                    <a:extLst>
                      <a:ext uri="{FF2B5EF4-FFF2-40B4-BE49-F238E27FC236}">
                        <a16:creationId xmlns:a16="http://schemas.microsoft.com/office/drawing/2014/main" id="{7D92831B-D6D0-F6CA-5C05-60332ACF3D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9" name="Text Box 3086">
                    <a:extLst>
                      <a:ext uri="{FF2B5EF4-FFF2-40B4-BE49-F238E27FC236}">
                        <a16:creationId xmlns:a16="http://schemas.microsoft.com/office/drawing/2014/main" id="{0C4C7E47-7C04-52B0-B8D2-E280C69E3D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0" name="Text Box 3086">
                    <a:extLst>
                      <a:ext uri="{FF2B5EF4-FFF2-40B4-BE49-F238E27FC236}">
                        <a16:creationId xmlns:a16="http://schemas.microsoft.com/office/drawing/2014/main" id="{E1BD50B8-D358-CD35-EBA5-CA29BBED2C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1" name="link">
                  <a:extLst>
                    <a:ext uri="{FF2B5EF4-FFF2-40B4-BE49-F238E27FC236}">
                      <a16:creationId xmlns:a16="http://schemas.microsoft.com/office/drawing/2014/main" id="{FCD2D830-A18B-903A-45E8-57EE5637F48E}"/>
                    </a:ext>
                  </a:extLst>
                </p:cNvPr>
                <p:cNvGrpSpPr/>
                <p:nvPr/>
              </p:nvGrpSpPr>
              <p:grpSpPr>
                <a:xfrm>
                  <a:off x="41644138" y="1143624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92" name="Star: 5 Points 4345">
                    <a:hlinkClick r:id="rId27"/>
                    <a:extLst>
                      <a:ext uri="{FF2B5EF4-FFF2-40B4-BE49-F238E27FC236}">
                        <a16:creationId xmlns:a16="http://schemas.microsoft.com/office/drawing/2014/main" id="{C4B04718-DB99-B901-0407-8B326357FA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3" name="Star: 5 Points 4346">
                    <a:hlinkClick r:id="rId28"/>
                    <a:extLst>
                      <a:ext uri="{FF2B5EF4-FFF2-40B4-BE49-F238E27FC236}">
                        <a16:creationId xmlns:a16="http://schemas.microsoft.com/office/drawing/2014/main" id="{6C0DDBBB-30F5-405B-D847-1D9132438C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4" name="Star: 5 Points 4347">
                    <a:extLst>
                      <a:ext uri="{FF2B5EF4-FFF2-40B4-BE49-F238E27FC236}">
                        <a16:creationId xmlns:a16="http://schemas.microsoft.com/office/drawing/2014/main" id="{C448CDF7-E745-8743-ADBD-9905C34FF1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8" name="FTU - dermatome for T2">
                <a:extLst>
                  <a:ext uri="{FF2B5EF4-FFF2-40B4-BE49-F238E27FC236}">
                    <a16:creationId xmlns:a16="http://schemas.microsoft.com/office/drawing/2014/main" id="{8A676399-897B-7706-9563-9E4658D0D030}"/>
                  </a:ext>
                </a:extLst>
              </p:cNvPr>
              <p:cNvGrpSpPr/>
              <p:nvPr/>
            </p:nvGrpSpPr>
            <p:grpSpPr>
              <a:xfrm>
                <a:off x="41099896" y="11562393"/>
                <a:ext cx="1440000" cy="216000"/>
                <a:chOff x="41099896" y="11562393"/>
                <a:chExt cx="1440000" cy="216000"/>
              </a:xfrm>
            </p:grpSpPr>
            <p:sp>
              <p:nvSpPr>
                <p:cNvPr id="1173" name="FTU - dermatome for T2">
                  <a:extLst>
                    <a:ext uri="{FF2B5EF4-FFF2-40B4-BE49-F238E27FC236}">
                      <a16:creationId xmlns:a16="http://schemas.microsoft.com/office/drawing/2014/main" id="{74800A22-CCDA-E124-003F-68109D4C36F9}"/>
                    </a:ext>
                  </a:extLst>
                </p:cNvPr>
                <p:cNvSpPr txBox="1"/>
                <p:nvPr/>
              </p:nvSpPr>
              <p:spPr>
                <a:xfrm>
                  <a:off x="41099896" y="1156239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79" name="dock">
                  <a:extLst>
                    <a:ext uri="{FF2B5EF4-FFF2-40B4-BE49-F238E27FC236}">
                      <a16:creationId xmlns:a16="http://schemas.microsoft.com/office/drawing/2014/main" id="{5882A7CC-FE94-CF36-D64F-70DB47C6CB2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57897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82" name="Text Box 3086">
                    <a:extLst>
                      <a:ext uri="{FF2B5EF4-FFF2-40B4-BE49-F238E27FC236}">
                        <a16:creationId xmlns:a16="http://schemas.microsoft.com/office/drawing/2014/main" id="{6FAE299F-7DBA-2CA3-DA20-700CD2E9FC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3" name="Text Box 3086">
                    <a:extLst>
                      <a:ext uri="{FF2B5EF4-FFF2-40B4-BE49-F238E27FC236}">
                        <a16:creationId xmlns:a16="http://schemas.microsoft.com/office/drawing/2014/main" id="{95A6AE6E-B24E-066F-A8C7-06C3146D34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4" name="Text Box 3086">
                    <a:extLst>
                      <a:ext uri="{FF2B5EF4-FFF2-40B4-BE49-F238E27FC236}">
                        <a16:creationId xmlns:a16="http://schemas.microsoft.com/office/drawing/2014/main" id="{15272731-71AC-FFE8-29B4-2E8925251A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5" name="link">
                  <a:extLst>
                    <a:ext uri="{FF2B5EF4-FFF2-40B4-BE49-F238E27FC236}">
                      <a16:creationId xmlns:a16="http://schemas.microsoft.com/office/drawing/2014/main" id="{8C96072B-6661-26F3-A73A-C366D450DE2D}"/>
                    </a:ext>
                  </a:extLst>
                </p:cNvPr>
                <p:cNvGrpSpPr/>
                <p:nvPr/>
              </p:nvGrpSpPr>
              <p:grpSpPr>
                <a:xfrm>
                  <a:off x="41644138" y="1168567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76" name="Star: 5 Points 4329">
                    <a:hlinkClick r:id="rId27"/>
                    <a:extLst>
                      <a:ext uri="{FF2B5EF4-FFF2-40B4-BE49-F238E27FC236}">
                        <a16:creationId xmlns:a16="http://schemas.microsoft.com/office/drawing/2014/main" id="{AC10DBDD-0C2A-9416-8802-78D8DC43A6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7" name="Star: 5 Points 4330">
                    <a:hlinkClick r:id="rId28"/>
                    <a:extLst>
                      <a:ext uri="{FF2B5EF4-FFF2-40B4-BE49-F238E27FC236}">
                        <a16:creationId xmlns:a16="http://schemas.microsoft.com/office/drawing/2014/main" id="{B4B833A5-CB41-1A3E-0968-6855D8B2E9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8" name="Star: 5 Points 4331">
                    <a:extLst>
                      <a:ext uri="{FF2B5EF4-FFF2-40B4-BE49-F238E27FC236}">
                        <a16:creationId xmlns:a16="http://schemas.microsoft.com/office/drawing/2014/main" id="{74A96250-7E15-7CA4-7259-5197C931F4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9" name="FTU - dermatome for T3">
                <a:extLst>
                  <a:ext uri="{FF2B5EF4-FFF2-40B4-BE49-F238E27FC236}">
                    <a16:creationId xmlns:a16="http://schemas.microsoft.com/office/drawing/2014/main" id="{67575421-6CE2-33EC-602B-3C685127BE94}"/>
                  </a:ext>
                </a:extLst>
              </p:cNvPr>
              <p:cNvGrpSpPr/>
              <p:nvPr/>
            </p:nvGrpSpPr>
            <p:grpSpPr>
              <a:xfrm>
                <a:off x="41099896" y="11811825"/>
                <a:ext cx="1440000" cy="216000"/>
                <a:chOff x="41099896" y="11811825"/>
                <a:chExt cx="1440000" cy="216000"/>
              </a:xfrm>
            </p:grpSpPr>
            <p:sp>
              <p:nvSpPr>
                <p:cNvPr id="1157" name="FTU - dermatome for T3">
                  <a:extLst>
                    <a:ext uri="{FF2B5EF4-FFF2-40B4-BE49-F238E27FC236}">
                      <a16:creationId xmlns:a16="http://schemas.microsoft.com/office/drawing/2014/main" id="{DA2D2F96-64BF-941D-FBFA-805C25BF95C4}"/>
                    </a:ext>
                  </a:extLst>
                </p:cNvPr>
                <p:cNvSpPr txBox="1"/>
                <p:nvPr/>
              </p:nvSpPr>
              <p:spPr>
                <a:xfrm>
                  <a:off x="41099896" y="1181182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3" name="dock">
                  <a:extLst>
                    <a:ext uri="{FF2B5EF4-FFF2-40B4-BE49-F238E27FC236}">
                      <a16:creationId xmlns:a16="http://schemas.microsoft.com/office/drawing/2014/main" id="{B87730C3-B1EC-7A04-B2B2-86C1BD23DDC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82840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66" name="Text Box 3086">
                    <a:extLst>
                      <a:ext uri="{FF2B5EF4-FFF2-40B4-BE49-F238E27FC236}">
                        <a16:creationId xmlns:a16="http://schemas.microsoft.com/office/drawing/2014/main" id="{0C1206A5-F711-62B2-5920-12C1C924E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7" name="Text Box 3086">
                    <a:extLst>
                      <a:ext uri="{FF2B5EF4-FFF2-40B4-BE49-F238E27FC236}">
                        <a16:creationId xmlns:a16="http://schemas.microsoft.com/office/drawing/2014/main" id="{F1143B99-8D59-D98A-0E0C-76D16E3F52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8" name="Text Box 3086">
                    <a:extLst>
                      <a:ext uri="{FF2B5EF4-FFF2-40B4-BE49-F238E27FC236}">
                        <a16:creationId xmlns:a16="http://schemas.microsoft.com/office/drawing/2014/main" id="{922D65A0-DCD3-7FBE-8F8A-0B4398174B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59" name="link">
                  <a:extLst>
                    <a:ext uri="{FF2B5EF4-FFF2-40B4-BE49-F238E27FC236}">
                      <a16:creationId xmlns:a16="http://schemas.microsoft.com/office/drawing/2014/main" id="{3042E1AC-4914-125F-6BB0-ECD3FB607B07}"/>
                    </a:ext>
                  </a:extLst>
                </p:cNvPr>
                <p:cNvGrpSpPr/>
                <p:nvPr/>
              </p:nvGrpSpPr>
              <p:grpSpPr>
                <a:xfrm>
                  <a:off x="41644138" y="1193510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60" name="Star: 5 Points 4313">
                    <a:hlinkClick r:id="rId27"/>
                    <a:extLst>
                      <a:ext uri="{FF2B5EF4-FFF2-40B4-BE49-F238E27FC236}">
                        <a16:creationId xmlns:a16="http://schemas.microsoft.com/office/drawing/2014/main" id="{CE2E9AAE-E016-6394-011B-9ED50DE46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1" name="Star: 5 Points 4314">
                    <a:hlinkClick r:id="rId28"/>
                    <a:extLst>
                      <a:ext uri="{FF2B5EF4-FFF2-40B4-BE49-F238E27FC236}">
                        <a16:creationId xmlns:a16="http://schemas.microsoft.com/office/drawing/2014/main" id="{D6112411-87DF-860B-FD67-4F194065C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2" name="Star: 5 Points 4315">
                    <a:extLst>
                      <a:ext uri="{FF2B5EF4-FFF2-40B4-BE49-F238E27FC236}">
                        <a16:creationId xmlns:a16="http://schemas.microsoft.com/office/drawing/2014/main" id="{7CFE0E88-30DD-EF34-B374-1E5D0BDA6F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0" name="FTU - dermatome for T4">
                <a:extLst>
                  <a:ext uri="{FF2B5EF4-FFF2-40B4-BE49-F238E27FC236}">
                    <a16:creationId xmlns:a16="http://schemas.microsoft.com/office/drawing/2014/main" id="{B003343E-EF46-EE47-EE73-9AC5BE12DACC}"/>
                  </a:ext>
                </a:extLst>
              </p:cNvPr>
              <p:cNvGrpSpPr/>
              <p:nvPr/>
            </p:nvGrpSpPr>
            <p:grpSpPr>
              <a:xfrm>
                <a:off x="41099896" y="12061257"/>
                <a:ext cx="1440000" cy="216000"/>
                <a:chOff x="41099896" y="12061257"/>
                <a:chExt cx="1440000" cy="216000"/>
              </a:xfrm>
            </p:grpSpPr>
            <p:sp>
              <p:nvSpPr>
                <p:cNvPr id="6571" name="FTU - dermatome for T4">
                  <a:extLst>
                    <a:ext uri="{FF2B5EF4-FFF2-40B4-BE49-F238E27FC236}">
                      <a16:creationId xmlns:a16="http://schemas.microsoft.com/office/drawing/2014/main" id="{80271165-C352-197C-929F-8FB54CAB7EE8}"/>
                    </a:ext>
                  </a:extLst>
                </p:cNvPr>
                <p:cNvSpPr txBox="1"/>
                <p:nvPr/>
              </p:nvSpPr>
              <p:spPr>
                <a:xfrm>
                  <a:off x="41099896" y="1206125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7DCBA223-7E1C-14B4-C451-9D356C98C58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07784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600" name="Text Box 3086">
                    <a:extLst>
                      <a:ext uri="{FF2B5EF4-FFF2-40B4-BE49-F238E27FC236}">
                        <a16:creationId xmlns:a16="http://schemas.microsoft.com/office/drawing/2014/main" id="{C5F4C2D8-BB7E-5CF5-75EC-C5710844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1" name="Text Box 3086">
                    <a:extLst>
                      <a:ext uri="{FF2B5EF4-FFF2-40B4-BE49-F238E27FC236}">
                        <a16:creationId xmlns:a16="http://schemas.microsoft.com/office/drawing/2014/main" id="{EA04D54B-EBD6-5BC4-33B7-31E02393A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2" name="Text Box 3086">
                    <a:extLst>
                      <a:ext uri="{FF2B5EF4-FFF2-40B4-BE49-F238E27FC236}">
                        <a16:creationId xmlns:a16="http://schemas.microsoft.com/office/drawing/2014/main" id="{D065A024-13EE-2C62-8DEC-BA70B01492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77" name="link">
                  <a:extLst>
                    <a:ext uri="{FF2B5EF4-FFF2-40B4-BE49-F238E27FC236}">
                      <a16:creationId xmlns:a16="http://schemas.microsoft.com/office/drawing/2014/main" id="{F1A95F35-EE2F-3588-58B9-578FDD477A92}"/>
                    </a:ext>
                  </a:extLst>
                </p:cNvPr>
                <p:cNvGrpSpPr/>
                <p:nvPr/>
              </p:nvGrpSpPr>
              <p:grpSpPr>
                <a:xfrm>
                  <a:off x="41644138" y="1218454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82" name="Star: 5 Points 4297">
                    <a:hlinkClick r:id="rId27"/>
                    <a:extLst>
                      <a:ext uri="{FF2B5EF4-FFF2-40B4-BE49-F238E27FC236}">
                        <a16:creationId xmlns:a16="http://schemas.microsoft.com/office/drawing/2014/main" id="{5B520F06-BF0C-AD0B-F398-57E9FA529E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3" name="Star: 5 Points 4298">
                    <a:hlinkClick r:id="rId28"/>
                    <a:extLst>
                      <a:ext uri="{FF2B5EF4-FFF2-40B4-BE49-F238E27FC236}">
                        <a16:creationId xmlns:a16="http://schemas.microsoft.com/office/drawing/2014/main" id="{C728B4E1-8221-EF10-C2FF-4D39FA6A31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8" name="Star: 5 Points 4299">
                    <a:extLst>
                      <a:ext uri="{FF2B5EF4-FFF2-40B4-BE49-F238E27FC236}">
                        <a16:creationId xmlns:a16="http://schemas.microsoft.com/office/drawing/2014/main" id="{001D70F3-719B-6C11-9575-6457B9C0CB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1" name="FTU - dermatome for T5">
                <a:extLst>
                  <a:ext uri="{FF2B5EF4-FFF2-40B4-BE49-F238E27FC236}">
                    <a16:creationId xmlns:a16="http://schemas.microsoft.com/office/drawing/2014/main" id="{B034A39D-C1F7-8908-D1B9-72C49948ED86}"/>
                  </a:ext>
                </a:extLst>
              </p:cNvPr>
              <p:cNvGrpSpPr/>
              <p:nvPr/>
            </p:nvGrpSpPr>
            <p:grpSpPr>
              <a:xfrm>
                <a:off x="41099896" y="12310689"/>
                <a:ext cx="1440000" cy="216000"/>
                <a:chOff x="41099896" y="12310689"/>
                <a:chExt cx="1440000" cy="216000"/>
              </a:xfrm>
            </p:grpSpPr>
            <p:sp>
              <p:nvSpPr>
                <p:cNvPr id="6523" name="FTU - dermatome for T5">
                  <a:extLst>
                    <a:ext uri="{FF2B5EF4-FFF2-40B4-BE49-F238E27FC236}">
                      <a16:creationId xmlns:a16="http://schemas.microsoft.com/office/drawing/2014/main" id="{95CC0E1D-62DC-606E-339A-E70B56D0AB96}"/>
                    </a:ext>
                  </a:extLst>
                </p:cNvPr>
                <p:cNvSpPr txBox="1"/>
                <p:nvPr/>
              </p:nvSpPr>
              <p:spPr>
                <a:xfrm>
                  <a:off x="41099896" y="1231068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41" name="dock">
                  <a:extLst>
                    <a:ext uri="{FF2B5EF4-FFF2-40B4-BE49-F238E27FC236}">
                      <a16:creationId xmlns:a16="http://schemas.microsoft.com/office/drawing/2014/main" id="{98427B95-8166-5893-F423-09FBA86207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32727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52" name="Text Box 3086">
                    <a:extLst>
                      <a:ext uri="{FF2B5EF4-FFF2-40B4-BE49-F238E27FC236}">
                        <a16:creationId xmlns:a16="http://schemas.microsoft.com/office/drawing/2014/main" id="{2EC0641E-493A-8006-8F9C-77ECFB9995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3" name="Text Box 3086">
                    <a:extLst>
                      <a:ext uri="{FF2B5EF4-FFF2-40B4-BE49-F238E27FC236}">
                        <a16:creationId xmlns:a16="http://schemas.microsoft.com/office/drawing/2014/main" id="{F5E39EDB-0AA4-38BD-81F9-17924A03A13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8" name="Text Box 3086">
                    <a:extLst>
                      <a:ext uri="{FF2B5EF4-FFF2-40B4-BE49-F238E27FC236}">
                        <a16:creationId xmlns:a16="http://schemas.microsoft.com/office/drawing/2014/main" id="{757F287C-0AD4-24D8-CFAF-E2A6216F34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29" name="link">
                  <a:extLst>
                    <a:ext uri="{FF2B5EF4-FFF2-40B4-BE49-F238E27FC236}">
                      <a16:creationId xmlns:a16="http://schemas.microsoft.com/office/drawing/2014/main" id="{79183439-E037-C47F-A98C-B413071E8D5F}"/>
                    </a:ext>
                  </a:extLst>
                </p:cNvPr>
                <p:cNvGrpSpPr/>
                <p:nvPr/>
              </p:nvGrpSpPr>
              <p:grpSpPr>
                <a:xfrm>
                  <a:off x="41644138" y="1243397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34" name="Star: 5 Points 4281">
                    <a:hlinkClick r:id="rId27"/>
                    <a:extLst>
                      <a:ext uri="{FF2B5EF4-FFF2-40B4-BE49-F238E27FC236}">
                        <a16:creationId xmlns:a16="http://schemas.microsoft.com/office/drawing/2014/main" id="{491D7CEF-75C4-C404-FF75-ECDA78B1AD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35" name="Star: 5 Points 4282">
                    <a:hlinkClick r:id="rId28"/>
                    <a:extLst>
                      <a:ext uri="{FF2B5EF4-FFF2-40B4-BE49-F238E27FC236}">
                        <a16:creationId xmlns:a16="http://schemas.microsoft.com/office/drawing/2014/main" id="{2E373A36-EDF2-9E5A-7A20-B590D684BA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40" name="Star: 5 Points 4283">
                    <a:extLst>
                      <a:ext uri="{FF2B5EF4-FFF2-40B4-BE49-F238E27FC236}">
                        <a16:creationId xmlns:a16="http://schemas.microsoft.com/office/drawing/2014/main" id="{742FC4E1-1E83-C9E3-1D5B-43DE975C91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2" name="FTU - dermatome for T6">
                <a:extLst>
                  <a:ext uri="{FF2B5EF4-FFF2-40B4-BE49-F238E27FC236}">
                    <a16:creationId xmlns:a16="http://schemas.microsoft.com/office/drawing/2014/main" id="{3F4B77AD-7293-000E-3521-9B081CB46B85}"/>
                  </a:ext>
                </a:extLst>
              </p:cNvPr>
              <p:cNvGrpSpPr/>
              <p:nvPr/>
            </p:nvGrpSpPr>
            <p:grpSpPr>
              <a:xfrm>
                <a:off x="41099896" y="12560121"/>
                <a:ext cx="1440000" cy="216000"/>
                <a:chOff x="41099896" y="12560121"/>
                <a:chExt cx="1440000" cy="216000"/>
              </a:xfrm>
            </p:grpSpPr>
            <p:sp>
              <p:nvSpPr>
                <p:cNvPr id="6262" name="FTU - dermatome for T6">
                  <a:extLst>
                    <a:ext uri="{FF2B5EF4-FFF2-40B4-BE49-F238E27FC236}">
                      <a16:creationId xmlns:a16="http://schemas.microsoft.com/office/drawing/2014/main" id="{449E6293-1799-209C-D270-5DBD02B46316}"/>
                    </a:ext>
                  </a:extLst>
                </p:cNvPr>
                <p:cNvSpPr txBox="1"/>
                <p:nvPr/>
              </p:nvSpPr>
              <p:spPr>
                <a:xfrm>
                  <a:off x="41099896" y="1256012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93" name="dock">
                  <a:extLst>
                    <a:ext uri="{FF2B5EF4-FFF2-40B4-BE49-F238E27FC236}">
                      <a16:creationId xmlns:a16="http://schemas.microsoft.com/office/drawing/2014/main" id="{E66469DA-2CC1-09E4-317C-F87C430025F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5767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04" name="Text Box 3086">
                    <a:extLst>
                      <a:ext uri="{FF2B5EF4-FFF2-40B4-BE49-F238E27FC236}">
                        <a16:creationId xmlns:a16="http://schemas.microsoft.com/office/drawing/2014/main" id="{F10FC28E-6F97-25C8-2489-1CE235853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5" name="Text Box 3086">
                    <a:extLst>
                      <a:ext uri="{FF2B5EF4-FFF2-40B4-BE49-F238E27FC236}">
                        <a16:creationId xmlns:a16="http://schemas.microsoft.com/office/drawing/2014/main" id="{18F29BE4-7FC0-D784-37EC-2CC4C7E981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0" name="Text Box 3086">
                    <a:extLst>
                      <a:ext uri="{FF2B5EF4-FFF2-40B4-BE49-F238E27FC236}">
                        <a16:creationId xmlns:a16="http://schemas.microsoft.com/office/drawing/2014/main" id="{ACB2BDEF-E45C-B687-6E82-3C182C2257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81" name="link">
                  <a:extLst>
                    <a:ext uri="{FF2B5EF4-FFF2-40B4-BE49-F238E27FC236}">
                      <a16:creationId xmlns:a16="http://schemas.microsoft.com/office/drawing/2014/main" id="{B9883AF8-3158-28B7-1F54-D30882B5CA26}"/>
                    </a:ext>
                  </a:extLst>
                </p:cNvPr>
                <p:cNvGrpSpPr/>
                <p:nvPr/>
              </p:nvGrpSpPr>
              <p:grpSpPr>
                <a:xfrm>
                  <a:off x="41644138" y="1268340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486" name="Star: 5 Points 4265">
                    <a:hlinkClick r:id="rId27"/>
                    <a:extLst>
                      <a:ext uri="{FF2B5EF4-FFF2-40B4-BE49-F238E27FC236}">
                        <a16:creationId xmlns:a16="http://schemas.microsoft.com/office/drawing/2014/main" id="{D4F54145-1F08-E095-10C8-AF47D5DD88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87" name="Star: 5 Points 4266">
                    <a:hlinkClick r:id="rId28"/>
                    <a:extLst>
                      <a:ext uri="{FF2B5EF4-FFF2-40B4-BE49-F238E27FC236}">
                        <a16:creationId xmlns:a16="http://schemas.microsoft.com/office/drawing/2014/main" id="{4B28F1FB-25B8-7FAF-9B61-0F5F70D461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92" name="Star: 5 Points 4267">
                    <a:extLst>
                      <a:ext uri="{FF2B5EF4-FFF2-40B4-BE49-F238E27FC236}">
                        <a16:creationId xmlns:a16="http://schemas.microsoft.com/office/drawing/2014/main" id="{794CE9FF-39A3-8030-AD67-BA05348B3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3" name="FTU - dermatome for T7">
                <a:extLst>
                  <a:ext uri="{FF2B5EF4-FFF2-40B4-BE49-F238E27FC236}">
                    <a16:creationId xmlns:a16="http://schemas.microsoft.com/office/drawing/2014/main" id="{3CB7E2E3-BA41-9355-786D-C87268AA9B7F}"/>
                  </a:ext>
                </a:extLst>
              </p:cNvPr>
              <p:cNvGrpSpPr/>
              <p:nvPr/>
            </p:nvGrpSpPr>
            <p:grpSpPr>
              <a:xfrm>
                <a:off x="41099896" y="12809553"/>
                <a:ext cx="1440000" cy="216000"/>
                <a:chOff x="41099896" y="12809553"/>
                <a:chExt cx="1440000" cy="216000"/>
              </a:xfrm>
            </p:grpSpPr>
            <p:sp>
              <p:nvSpPr>
                <p:cNvPr id="6217" name="FTU - dermatome for T7">
                  <a:extLst>
                    <a:ext uri="{FF2B5EF4-FFF2-40B4-BE49-F238E27FC236}">
                      <a16:creationId xmlns:a16="http://schemas.microsoft.com/office/drawing/2014/main" id="{8AE88F25-FA29-DC17-3647-AB5D92121589}"/>
                    </a:ext>
                  </a:extLst>
                </p:cNvPr>
                <p:cNvSpPr txBox="1"/>
                <p:nvPr/>
              </p:nvSpPr>
              <p:spPr>
                <a:xfrm>
                  <a:off x="41099896" y="1280955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32" name="dock">
                  <a:extLst>
                    <a:ext uri="{FF2B5EF4-FFF2-40B4-BE49-F238E27FC236}">
                      <a16:creationId xmlns:a16="http://schemas.microsoft.com/office/drawing/2014/main" id="{DE082071-A6FD-9187-F5D5-3B860EF688D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8261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43" name="Text Box 3086">
                    <a:extLst>
                      <a:ext uri="{FF2B5EF4-FFF2-40B4-BE49-F238E27FC236}">
                        <a16:creationId xmlns:a16="http://schemas.microsoft.com/office/drawing/2014/main" id="{C8A124FE-8B8D-11FD-EAA6-23F0A3CD12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4" name="Text Box 3086">
                    <a:extLst>
                      <a:ext uri="{FF2B5EF4-FFF2-40B4-BE49-F238E27FC236}">
                        <a16:creationId xmlns:a16="http://schemas.microsoft.com/office/drawing/2014/main" id="{A32B01AC-6CE8-2B31-0C3F-6A262C5DA34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9" name="Text Box 3086">
                    <a:extLst>
                      <a:ext uri="{FF2B5EF4-FFF2-40B4-BE49-F238E27FC236}">
                        <a16:creationId xmlns:a16="http://schemas.microsoft.com/office/drawing/2014/main" id="{5D2C9A87-1B87-F0A9-425C-E078F34CBB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0" name="link">
                  <a:extLst>
                    <a:ext uri="{FF2B5EF4-FFF2-40B4-BE49-F238E27FC236}">
                      <a16:creationId xmlns:a16="http://schemas.microsoft.com/office/drawing/2014/main" id="{7746904E-E9BC-EEDE-FD07-694A9F0D520A}"/>
                    </a:ext>
                  </a:extLst>
                </p:cNvPr>
                <p:cNvGrpSpPr/>
                <p:nvPr/>
              </p:nvGrpSpPr>
              <p:grpSpPr>
                <a:xfrm>
                  <a:off x="41644138" y="1293283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25" name="Star: 5 Points 4249">
                    <a:hlinkClick r:id="rId27"/>
                    <a:extLst>
                      <a:ext uri="{FF2B5EF4-FFF2-40B4-BE49-F238E27FC236}">
                        <a16:creationId xmlns:a16="http://schemas.microsoft.com/office/drawing/2014/main" id="{8266C3CD-45F0-7141-08B2-2691698BBC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26" name="Star: 5 Points 4250">
                    <a:hlinkClick r:id="rId28"/>
                    <a:extLst>
                      <a:ext uri="{FF2B5EF4-FFF2-40B4-BE49-F238E27FC236}">
                        <a16:creationId xmlns:a16="http://schemas.microsoft.com/office/drawing/2014/main" id="{A02B4BA2-39CC-E9C7-CAAF-CEF1CE3378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31" name="Star: 5 Points 4251">
                    <a:extLst>
                      <a:ext uri="{FF2B5EF4-FFF2-40B4-BE49-F238E27FC236}">
                        <a16:creationId xmlns:a16="http://schemas.microsoft.com/office/drawing/2014/main" id="{183B8722-C7B8-8223-602E-E527680252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4" name="FTU - dermatome for T8">
                <a:extLst>
                  <a:ext uri="{FF2B5EF4-FFF2-40B4-BE49-F238E27FC236}">
                    <a16:creationId xmlns:a16="http://schemas.microsoft.com/office/drawing/2014/main" id="{E65AAB77-EDA3-D50C-EF22-51FA1E83C39D}"/>
                  </a:ext>
                </a:extLst>
              </p:cNvPr>
              <p:cNvGrpSpPr/>
              <p:nvPr/>
            </p:nvGrpSpPr>
            <p:grpSpPr>
              <a:xfrm>
                <a:off x="41099896" y="13058985"/>
                <a:ext cx="1440000" cy="216000"/>
                <a:chOff x="41099896" y="13058985"/>
                <a:chExt cx="1440000" cy="216000"/>
              </a:xfrm>
            </p:grpSpPr>
            <p:sp>
              <p:nvSpPr>
                <p:cNvPr id="6194" name="FTU - dermatome for T8">
                  <a:extLst>
                    <a:ext uri="{FF2B5EF4-FFF2-40B4-BE49-F238E27FC236}">
                      <a16:creationId xmlns:a16="http://schemas.microsoft.com/office/drawing/2014/main" id="{4AC4CCDA-2E16-F475-EB80-17E6B00EEAD5}"/>
                    </a:ext>
                  </a:extLst>
                </p:cNvPr>
                <p:cNvSpPr txBox="1"/>
                <p:nvPr/>
              </p:nvSpPr>
              <p:spPr>
                <a:xfrm>
                  <a:off x="41099896" y="130589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24" name="dock">
                  <a:extLst>
                    <a:ext uri="{FF2B5EF4-FFF2-40B4-BE49-F238E27FC236}">
                      <a16:creationId xmlns:a16="http://schemas.microsoft.com/office/drawing/2014/main" id="{33F0AA8B-B999-891E-49A2-AAACCB20428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07556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767" name="Text Box 3086">
                    <a:extLst>
                      <a:ext uri="{FF2B5EF4-FFF2-40B4-BE49-F238E27FC236}">
                        <a16:creationId xmlns:a16="http://schemas.microsoft.com/office/drawing/2014/main" id="{405012E5-52CA-2675-FBF1-CAD8741B7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8" name="Text Box 3086">
                    <a:extLst>
                      <a:ext uri="{FF2B5EF4-FFF2-40B4-BE49-F238E27FC236}">
                        <a16:creationId xmlns:a16="http://schemas.microsoft.com/office/drawing/2014/main" id="{8CA5DCC3-CD7F-50C1-1669-FFE6FC434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2" name="Text Box 3086">
                    <a:extLst>
                      <a:ext uri="{FF2B5EF4-FFF2-40B4-BE49-F238E27FC236}">
                        <a16:creationId xmlns:a16="http://schemas.microsoft.com/office/drawing/2014/main" id="{69F50239-78C8-E03D-54C6-2E4D0E4866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1" name="link">
                  <a:extLst>
                    <a:ext uri="{FF2B5EF4-FFF2-40B4-BE49-F238E27FC236}">
                      <a16:creationId xmlns:a16="http://schemas.microsoft.com/office/drawing/2014/main" id="{BAC4D247-0CB2-028F-56C5-040840AC7E5A}"/>
                    </a:ext>
                  </a:extLst>
                </p:cNvPr>
                <p:cNvGrpSpPr/>
                <p:nvPr/>
              </p:nvGrpSpPr>
              <p:grpSpPr>
                <a:xfrm>
                  <a:off x="41644138" y="131822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02" name="Star: 5 Points 4465">
                    <a:hlinkClick r:id="rId27"/>
                    <a:extLst>
                      <a:ext uri="{FF2B5EF4-FFF2-40B4-BE49-F238E27FC236}">
                        <a16:creationId xmlns:a16="http://schemas.microsoft.com/office/drawing/2014/main" id="{F1B0EF22-AD23-88FA-261E-AA9B88364A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07" name="Star: 5 Points 4466">
                    <a:hlinkClick r:id="rId28"/>
                    <a:extLst>
                      <a:ext uri="{FF2B5EF4-FFF2-40B4-BE49-F238E27FC236}">
                        <a16:creationId xmlns:a16="http://schemas.microsoft.com/office/drawing/2014/main" id="{07AA9789-0D6B-DFC7-2DE6-4FE04D449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723" name="Star: 5 Points 4467">
                    <a:extLst>
                      <a:ext uri="{FF2B5EF4-FFF2-40B4-BE49-F238E27FC236}">
                        <a16:creationId xmlns:a16="http://schemas.microsoft.com/office/drawing/2014/main" id="{F9F7BBE0-7B64-CFEA-09D6-0519A22DAF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5" name="FTU - dermatome for T9">
                <a:extLst>
                  <a:ext uri="{FF2B5EF4-FFF2-40B4-BE49-F238E27FC236}">
                    <a16:creationId xmlns:a16="http://schemas.microsoft.com/office/drawing/2014/main" id="{8DA572B2-CCEE-B55B-BBEC-1BED36A5EB4A}"/>
                  </a:ext>
                </a:extLst>
              </p:cNvPr>
              <p:cNvGrpSpPr/>
              <p:nvPr/>
            </p:nvGrpSpPr>
            <p:grpSpPr>
              <a:xfrm>
                <a:off x="41099896" y="13308417"/>
                <a:ext cx="1440000" cy="216000"/>
                <a:chOff x="41099896" y="13308417"/>
                <a:chExt cx="1440000" cy="216000"/>
              </a:xfrm>
            </p:grpSpPr>
            <p:sp>
              <p:nvSpPr>
                <p:cNvPr id="6146" name="FTU - dermatome for T9">
                  <a:extLst>
                    <a:ext uri="{FF2B5EF4-FFF2-40B4-BE49-F238E27FC236}">
                      <a16:creationId xmlns:a16="http://schemas.microsoft.com/office/drawing/2014/main" id="{1F09C65A-DF95-82D1-0DFF-091A2CB442A3}"/>
                    </a:ext>
                  </a:extLst>
                </p:cNvPr>
                <p:cNvSpPr txBox="1"/>
                <p:nvPr/>
              </p:nvSpPr>
              <p:spPr>
                <a:xfrm>
                  <a:off x="41099896" y="1330841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T9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64" name="dock">
                  <a:extLst>
                    <a:ext uri="{FF2B5EF4-FFF2-40B4-BE49-F238E27FC236}">
                      <a16:creationId xmlns:a16="http://schemas.microsoft.com/office/drawing/2014/main" id="{44AEB8FA-185D-3FDF-CAB5-C4A5455FC40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32500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71" name="Text Box 3086">
                    <a:extLst>
                      <a:ext uri="{FF2B5EF4-FFF2-40B4-BE49-F238E27FC236}">
                        <a16:creationId xmlns:a16="http://schemas.microsoft.com/office/drawing/2014/main" id="{46D069DD-3477-5822-1E67-ED75051CC4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6" name="Text Box 3086">
                    <a:extLst>
                      <a:ext uri="{FF2B5EF4-FFF2-40B4-BE49-F238E27FC236}">
                        <a16:creationId xmlns:a16="http://schemas.microsoft.com/office/drawing/2014/main" id="{FFD2A6F6-37E4-79C1-1DCD-371B4D27C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7" name="Text Box 3086">
                    <a:extLst>
                      <a:ext uri="{FF2B5EF4-FFF2-40B4-BE49-F238E27FC236}">
                        <a16:creationId xmlns:a16="http://schemas.microsoft.com/office/drawing/2014/main" id="{858BF341-5BD3-16D9-63AC-486F058B6D0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52" name="link">
                  <a:extLst>
                    <a:ext uri="{FF2B5EF4-FFF2-40B4-BE49-F238E27FC236}">
                      <a16:creationId xmlns:a16="http://schemas.microsoft.com/office/drawing/2014/main" id="{7167E5AB-92A6-AC1A-F726-77A878FB1087}"/>
                    </a:ext>
                  </a:extLst>
                </p:cNvPr>
                <p:cNvGrpSpPr/>
                <p:nvPr/>
              </p:nvGrpSpPr>
              <p:grpSpPr>
                <a:xfrm>
                  <a:off x="41644138" y="1343170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53" name="Star: 5 Points 4449">
                    <a:hlinkClick r:id="rId27"/>
                    <a:extLst>
                      <a:ext uri="{FF2B5EF4-FFF2-40B4-BE49-F238E27FC236}">
                        <a16:creationId xmlns:a16="http://schemas.microsoft.com/office/drawing/2014/main" id="{EA7AB1C9-B974-579D-FE0C-C64AFFE2F2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8" name="Star: 5 Points 4450">
                    <a:hlinkClick r:id="rId28"/>
                    <a:extLst>
                      <a:ext uri="{FF2B5EF4-FFF2-40B4-BE49-F238E27FC236}">
                        <a16:creationId xmlns:a16="http://schemas.microsoft.com/office/drawing/2014/main" id="{E6EC307A-0DE1-2727-5D54-6E6C328173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9" name="Star: 5 Points 4451">
                    <a:extLst>
                      <a:ext uri="{FF2B5EF4-FFF2-40B4-BE49-F238E27FC236}">
                        <a16:creationId xmlns:a16="http://schemas.microsoft.com/office/drawing/2014/main" id="{74F1A1A3-3C02-BB5C-A337-85F97DB0A3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6" name="FTU - dermatome for T10">
                <a:extLst>
                  <a:ext uri="{FF2B5EF4-FFF2-40B4-BE49-F238E27FC236}">
                    <a16:creationId xmlns:a16="http://schemas.microsoft.com/office/drawing/2014/main" id="{57288D94-CCF4-EC14-0497-932D6CCF0769}"/>
                  </a:ext>
                </a:extLst>
              </p:cNvPr>
              <p:cNvGrpSpPr/>
              <p:nvPr/>
            </p:nvGrpSpPr>
            <p:grpSpPr>
              <a:xfrm>
                <a:off x="41099896" y="13557849"/>
                <a:ext cx="1440000" cy="216000"/>
                <a:chOff x="41099896" y="13557849"/>
                <a:chExt cx="1440000" cy="216000"/>
              </a:xfrm>
            </p:grpSpPr>
            <p:sp>
              <p:nvSpPr>
                <p:cNvPr id="6116" name="FTU - dermatome for T10">
                  <a:extLst>
                    <a:ext uri="{FF2B5EF4-FFF2-40B4-BE49-F238E27FC236}">
                      <a16:creationId xmlns:a16="http://schemas.microsoft.com/office/drawing/2014/main" id="{75AE3525-ACB7-3368-45D8-A7128D1774E7}"/>
                    </a:ext>
                  </a:extLst>
                </p:cNvPr>
                <p:cNvSpPr txBox="1"/>
                <p:nvPr/>
              </p:nvSpPr>
              <p:spPr>
                <a:xfrm>
                  <a:off x="41099896" y="1355784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T10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23" name="dock">
                  <a:extLst>
                    <a:ext uri="{FF2B5EF4-FFF2-40B4-BE49-F238E27FC236}">
                      <a16:creationId xmlns:a16="http://schemas.microsoft.com/office/drawing/2014/main" id="{AE38189B-0491-5088-7AAB-9933BFF9FF7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57443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34" name="Text Box 3086">
                    <a:extLst>
                      <a:ext uri="{FF2B5EF4-FFF2-40B4-BE49-F238E27FC236}">
                        <a16:creationId xmlns:a16="http://schemas.microsoft.com/office/drawing/2014/main" id="{E034631B-0F5A-BCE2-AE83-00261394E4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5" name="Text Box 3086">
                    <a:extLst>
                      <a:ext uri="{FF2B5EF4-FFF2-40B4-BE49-F238E27FC236}">
                        <a16:creationId xmlns:a16="http://schemas.microsoft.com/office/drawing/2014/main" id="{8C1275E2-53F7-9326-B7D0-DE9A94A93A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0" name="Text Box 3086">
                    <a:extLst>
                      <a:ext uri="{FF2B5EF4-FFF2-40B4-BE49-F238E27FC236}">
                        <a16:creationId xmlns:a16="http://schemas.microsoft.com/office/drawing/2014/main" id="{C0C2235F-3A2B-051B-F4EA-5B9F541BC6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18" name="link">
                  <a:extLst>
                    <a:ext uri="{FF2B5EF4-FFF2-40B4-BE49-F238E27FC236}">
                      <a16:creationId xmlns:a16="http://schemas.microsoft.com/office/drawing/2014/main" id="{51A46F41-7169-75F3-AF71-FF503B601DDB}"/>
                    </a:ext>
                  </a:extLst>
                </p:cNvPr>
                <p:cNvGrpSpPr/>
                <p:nvPr/>
              </p:nvGrpSpPr>
              <p:grpSpPr>
                <a:xfrm>
                  <a:off x="41644138" y="1368113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19" name="Star: 5 Points 4433">
                    <a:hlinkClick r:id="rId27"/>
                    <a:extLst>
                      <a:ext uri="{FF2B5EF4-FFF2-40B4-BE49-F238E27FC236}">
                        <a16:creationId xmlns:a16="http://schemas.microsoft.com/office/drawing/2014/main" id="{893D9838-9B9B-FD24-5553-A9171D4908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0" name="Star: 5 Points 4434">
                    <a:hlinkClick r:id="rId28"/>
                    <a:extLst>
                      <a:ext uri="{FF2B5EF4-FFF2-40B4-BE49-F238E27FC236}">
                        <a16:creationId xmlns:a16="http://schemas.microsoft.com/office/drawing/2014/main" id="{FF21C88F-03CA-0603-DD14-021C9704BC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2" name="Star: 5 Points 4435">
                    <a:extLst>
                      <a:ext uri="{FF2B5EF4-FFF2-40B4-BE49-F238E27FC236}">
                        <a16:creationId xmlns:a16="http://schemas.microsoft.com/office/drawing/2014/main" id="{E4F0E5CA-5BA2-5F72-D49B-A9C07D5E94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7" name="FTU - dermatome for T11">
                <a:extLst>
                  <a:ext uri="{FF2B5EF4-FFF2-40B4-BE49-F238E27FC236}">
                    <a16:creationId xmlns:a16="http://schemas.microsoft.com/office/drawing/2014/main" id="{B0533BF1-64E1-C824-0FDD-55737823B79D}"/>
                  </a:ext>
                </a:extLst>
              </p:cNvPr>
              <p:cNvGrpSpPr/>
              <p:nvPr/>
            </p:nvGrpSpPr>
            <p:grpSpPr>
              <a:xfrm>
                <a:off x="41099896" y="13807281"/>
                <a:ext cx="1440000" cy="216000"/>
                <a:chOff x="41099896" y="13807281"/>
                <a:chExt cx="1440000" cy="216000"/>
              </a:xfrm>
            </p:grpSpPr>
            <p:sp>
              <p:nvSpPr>
                <p:cNvPr id="630" name="FTU - dermatome for T11">
                  <a:extLst>
                    <a:ext uri="{FF2B5EF4-FFF2-40B4-BE49-F238E27FC236}">
                      <a16:creationId xmlns:a16="http://schemas.microsoft.com/office/drawing/2014/main" id="{5FFA4D18-B984-A659-D272-D4BD95AD1D6A}"/>
                    </a:ext>
                  </a:extLst>
                </p:cNvPr>
                <p:cNvSpPr txBox="1"/>
                <p:nvPr/>
              </p:nvSpPr>
              <p:spPr>
                <a:xfrm>
                  <a:off x="41099896" y="1380728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86" name="dock">
                  <a:extLst>
                    <a:ext uri="{FF2B5EF4-FFF2-40B4-BE49-F238E27FC236}">
                      <a16:creationId xmlns:a16="http://schemas.microsoft.com/office/drawing/2014/main" id="{165A7701-7DF1-9CC1-682A-59CB6C947FB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82386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93" name="Text Box 3086">
                    <a:extLst>
                      <a:ext uri="{FF2B5EF4-FFF2-40B4-BE49-F238E27FC236}">
                        <a16:creationId xmlns:a16="http://schemas.microsoft.com/office/drawing/2014/main" id="{7872F09D-7CEE-DAF8-9181-E8F89B3754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8" name="Text Box 3086">
                    <a:extLst>
                      <a:ext uri="{FF2B5EF4-FFF2-40B4-BE49-F238E27FC236}">
                        <a16:creationId xmlns:a16="http://schemas.microsoft.com/office/drawing/2014/main" id="{FF423F7F-8C66-0074-7AF1-D1FBD090AB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9" name="Text Box 3086">
                    <a:extLst>
                      <a:ext uri="{FF2B5EF4-FFF2-40B4-BE49-F238E27FC236}">
                        <a16:creationId xmlns:a16="http://schemas.microsoft.com/office/drawing/2014/main" id="{5FAAB3EC-E94E-7AD4-EDC8-2BEBC5A43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" name="link">
                  <a:extLst>
                    <a:ext uri="{FF2B5EF4-FFF2-40B4-BE49-F238E27FC236}">
                      <a16:creationId xmlns:a16="http://schemas.microsoft.com/office/drawing/2014/main" id="{221C14B9-7690-F8CB-3AA1-6BE45C8960D0}"/>
                    </a:ext>
                  </a:extLst>
                </p:cNvPr>
                <p:cNvGrpSpPr/>
                <p:nvPr/>
              </p:nvGrpSpPr>
              <p:grpSpPr>
                <a:xfrm>
                  <a:off x="41644138" y="1393056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33" name="Star: 5 Points 4417">
                    <a:hlinkClick r:id="rId27"/>
                    <a:extLst>
                      <a:ext uri="{FF2B5EF4-FFF2-40B4-BE49-F238E27FC236}">
                        <a16:creationId xmlns:a16="http://schemas.microsoft.com/office/drawing/2014/main" id="{856E038D-E795-D3DE-ECE5-BCC1FDB2AB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4" name="Star: 5 Points 4418">
                    <a:hlinkClick r:id="rId28"/>
                    <a:extLst>
                      <a:ext uri="{FF2B5EF4-FFF2-40B4-BE49-F238E27FC236}">
                        <a16:creationId xmlns:a16="http://schemas.microsoft.com/office/drawing/2014/main" id="{E7D0AE14-189C-8737-42C2-38795B51AD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5" name="Star: 5 Points 4419">
                    <a:extLst>
                      <a:ext uri="{FF2B5EF4-FFF2-40B4-BE49-F238E27FC236}">
                        <a16:creationId xmlns:a16="http://schemas.microsoft.com/office/drawing/2014/main" id="{556F2CE0-31FF-0FEA-C394-EDF889BBD4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8" name="FTU - dermatome for T12">
                <a:extLst>
                  <a:ext uri="{FF2B5EF4-FFF2-40B4-BE49-F238E27FC236}">
                    <a16:creationId xmlns:a16="http://schemas.microsoft.com/office/drawing/2014/main" id="{D74BA681-6D54-2CA2-F8C2-A59A2A4DC2F4}"/>
                  </a:ext>
                </a:extLst>
              </p:cNvPr>
              <p:cNvGrpSpPr/>
              <p:nvPr/>
            </p:nvGrpSpPr>
            <p:grpSpPr>
              <a:xfrm>
                <a:off x="41099896" y="14056713"/>
                <a:ext cx="1440000" cy="216000"/>
                <a:chOff x="41099896" y="14056713"/>
                <a:chExt cx="1440000" cy="216000"/>
              </a:xfrm>
            </p:grpSpPr>
            <p:sp>
              <p:nvSpPr>
                <p:cNvPr id="614" name="FTU - dermatome for T12">
                  <a:extLst>
                    <a:ext uri="{FF2B5EF4-FFF2-40B4-BE49-F238E27FC236}">
                      <a16:creationId xmlns:a16="http://schemas.microsoft.com/office/drawing/2014/main" id="{85FE1990-1F13-E489-1B69-9BD9630446D9}"/>
                    </a:ext>
                  </a:extLst>
                </p:cNvPr>
                <p:cNvSpPr txBox="1"/>
                <p:nvPr/>
              </p:nvSpPr>
              <p:spPr>
                <a:xfrm>
                  <a:off x="41099896" y="1405671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0" name="dock">
                  <a:extLst>
                    <a:ext uri="{FF2B5EF4-FFF2-40B4-BE49-F238E27FC236}">
                      <a16:creationId xmlns:a16="http://schemas.microsoft.com/office/drawing/2014/main" id="{832C7B00-B8BA-BD1D-D601-CC155466F5F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07329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3" name="Text Box 3086">
                    <a:extLst>
                      <a:ext uri="{FF2B5EF4-FFF2-40B4-BE49-F238E27FC236}">
                        <a16:creationId xmlns:a16="http://schemas.microsoft.com/office/drawing/2014/main" id="{50137795-8F4D-F9B8-3B71-A9328B5CE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" name="Text Box 3086">
                    <a:extLst>
                      <a:ext uri="{FF2B5EF4-FFF2-40B4-BE49-F238E27FC236}">
                        <a16:creationId xmlns:a16="http://schemas.microsoft.com/office/drawing/2014/main" id="{A488A857-4FD6-6C20-17B9-26BE4D1878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" name="Text Box 3086">
                    <a:extLst>
                      <a:ext uri="{FF2B5EF4-FFF2-40B4-BE49-F238E27FC236}">
                        <a16:creationId xmlns:a16="http://schemas.microsoft.com/office/drawing/2014/main" id="{88276552-7E6F-1C3C-5AA6-242BFF26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" name="link">
                  <a:extLst>
                    <a:ext uri="{FF2B5EF4-FFF2-40B4-BE49-F238E27FC236}">
                      <a16:creationId xmlns:a16="http://schemas.microsoft.com/office/drawing/2014/main" id="{5C3E3011-926E-5618-1CDC-74F84908B475}"/>
                    </a:ext>
                  </a:extLst>
                </p:cNvPr>
                <p:cNvGrpSpPr/>
                <p:nvPr/>
              </p:nvGrpSpPr>
              <p:grpSpPr>
                <a:xfrm>
                  <a:off x="41644138" y="1417999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7" name="Star: 5 Points 4401">
                    <a:hlinkClick r:id="rId27"/>
                    <a:extLst>
                      <a:ext uri="{FF2B5EF4-FFF2-40B4-BE49-F238E27FC236}">
                        <a16:creationId xmlns:a16="http://schemas.microsoft.com/office/drawing/2014/main" id="{B4139BD0-AE13-60B1-73E6-6BCA22DE0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8" name="Star: 5 Points 4402">
                    <a:hlinkClick r:id="rId28"/>
                    <a:extLst>
                      <a:ext uri="{FF2B5EF4-FFF2-40B4-BE49-F238E27FC236}">
                        <a16:creationId xmlns:a16="http://schemas.microsoft.com/office/drawing/2014/main" id="{CA7D9E9D-5661-7FE8-D699-38ABBB4474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9" name="Star: 5 Points 4403">
                    <a:extLst>
                      <a:ext uri="{FF2B5EF4-FFF2-40B4-BE49-F238E27FC236}">
                        <a16:creationId xmlns:a16="http://schemas.microsoft.com/office/drawing/2014/main" id="{3CB247DE-A443-796A-EE84-0C434541F0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9" name="FTU - dermatome for L1">
                <a:extLst>
                  <a:ext uri="{FF2B5EF4-FFF2-40B4-BE49-F238E27FC236}">
                    <a16:creationId xmlns:a16="http://schemas.microsoft.com/office/drawing/2014/main" id="{2F064879-8FDD-4422-C4F5-EBB7DB69B3F8}"/>
                  </a:ext>
                </a:extLst>
              </p:cNvPr>
              <p:cNvGrpSpPr/>
              <p:nvPr/>
            </p:nvGrpSpPr>
            <p:grpSpPr>
              <a:xfrm>
                <a:off x="41099896" y="14306145"/>
                <a:ext cx="1440000" cy="216000"/>
                <a:chOff x="41099896" y="14306145"/>
                <a:chExt cx="1440000" cy="216000"/>
              </a:xfrm>
            </p:grpSpPr>
            <p:sp>
              <p:nvSpPr>
                <p:cNvPr id="6036" name="FTU - dermatome for L1">
                  <a:extLst>
                    <a:ext uri="{FF2B5EF4-FFF2-40B4-BE49-F238E27FC236}">
                      <a16:creationId xmlns:a16="http://schemas.microsoft.com/office/drawing/2014/main" id="{CDC70369-D619-D04C-2303-1B48ED932232}"/>
                    </a:ext>
                  </a:extLst>
                </p:cNvPr>
                <p:cNvSpPr txBox="1"/>
                <p:nvPr/>
              </p:nvSpPr>
              <p:spPr>
                <a:xfrm>
                  <a:off x="41099896" y="143061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92" name="dock">
                  <a:extLst>
                    <a:ext uri="{FF2B5EF4-FFF2-40B4-BE49-F238E27FC236}">
                      <a16:creationId xmlns:a16="http://schemas.microsoft.com/office/drawing/2014/main" id="{3D402876-4B5F-FA9C-2A8A-30F2090CD70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32272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95" name="Text Box 3086">
                    <a:extLst>
                      <a:ext uri="{FF2B5EF4-FFF2-40B4-BE49-F238E27FC236}">
                        <a16:creationId xmlns:a16="http://schemas.microsoft.com/office/drawing/2014/main" id="{48E296DC-9594-B051-AE81-E9C14515EF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6" name="Text Box 3086">
                    <a:extLst>
                      <a:ext uri="{FF2B5EF4-FFF2-40B4-BE49-F238E27FC236}">
                        <a16:creationId xmlns:a16="http://schemas.microsoft.com/office/drawing/2014/main" id="{D924C4E8-325B-E76D-5F88-B7FB75F3D8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7" name="Text Box 3086">
                    <a:extLst>
                      <a:ext uri="{FF2B5EF4-FFF2-40B4-BE49-F238E27FC236}">
                        <a16:creationId xmlns:a16="http://schemas.microsoft.com/office/drawing/2014/main" id="{ED851544-60FC-9A13-9193-0E1631276A7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38" name="link">
                  <a:extLst>
                    <a:ext uri="{FF2B5EF4-FFF2-40B4-BE49-F238E27FC236}">
                      <a16:creationId xmlns:a16="http://schemas.microsoft.com/office/drawing/2014/main" id="{191E4F4B-1380-6CA6-6EA2-D598C0AD724B}"/>
                    </a:ext>
                  </a:extLst>
                </p:cNvPr>
                <p:cNvGrpSpPr/>
                <p:nvPr/>
              </p:nvGrpSpPr>
              <p:grpSpPr>
                <a:xfrm>
                  <a:off x="41644138" y="1442942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89" name="Star: 5 Points 4385">
                    <a:hlinkClick r:id="rId27"/>
                    <a:extLst>
                      <a:ext uri="{FF2B5EF4-FFF2-40B4-BE49-F238E27FC236}">
                        <a16:creationId xmlns:a16="http://schemas.microsoft.com/office/drawing/2014/main" id="{87E653AB-1E73-2251-E0EF-BE1FCC0ADE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0" name="Star: 5 Points 4386">
                    <a:hlinkClick r:id="rId28"/>
                    <a:extLst>
                      <a:ext uri="{FF2B5EF4-FFF2-40B4-BE49-F238E27FC236}">
                        <a16:creationId xmlns:a16="http://schemas.microsoft.com/office/drawing/2014/main" id="{8BF7AFE0-CADF-D311-A8D0-25DA7816AA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1" name="Star: 5 Points 4387">
                    <a:extLst>
                      <a:ext uri="{FF2B5EF4-FFF2-40B4-BE49-F238E27FC236}">
                        <a16:creationId xmlns:a16="http://schemas.microsoft.com/office/drawing/2014/main" id="{D3DFD13B-F886-A8CB-0CFD-6915DC8A61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0" name="FTU - dermatome for L2">
                <a:extLst>
                  <a:ext uri="{FF2B5EF4-FFF2-40B4-BE49-F238E27FC236}">
                    <a16:creationId xmlns:a16="http://schemas.microsoft.com/office/drawing/2014/main" id="{265FEE5D-82C0-13B5-A890-7940999AC19E}"/>
                  </a:ext>
                </a:extLst>
              </p:cNvPr>
              <p:cNvGrpSpPr/>
              <p:nvPr/>
            </p:nvGrpSpPr>
            <p:grpSpPr>
              <a:xfrm>
                <a:off x="41099896" y="14555577"/>
                <a:ext cx="1440000" cy="216000"/>
                <a:chOff x="41099896" y="14555577"/>
                <a:chExt cx="1440000" cy="216000"/>
              </a:xfrm>
            </p:grpSpPr>
            <p:sp>
              <p:nvSpPr>
                <p:cNvPr id="6020" name="FTU - dermatome for L2">
                  <a:extLst>
                    <a:ext uri="{FF2B5EF4-FFF2-40B4-BE49-F238E27FC236}">
                      <a16:creationId xmlns:a16="http://schemas.microsoft.com/office/drawing/2014/main" id="{F96C8AF1-6D15-7E04-8DB2-B6965B8EA124}"/>
                    </a:ext>
                  </a:extLst>
                </p:cNvPr>
                <p:cNvSpPr txBox="1"/>
                <p:nvPr/>
              </p:nvSpPr>
              <p:spPr>
                <a:xfrm>
                  <a:off x="41099896" y="145555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26" name="dock">
                  <a:extLst>
                    <a:ext uri="{FF2B5EF4-FFF2-40B4-BE49-F238E27FC236}">
                      <a16:creationId xmlns:a16="http://schemas.microsoft.com/office/drawing/2014/main" id="{10D9A091-315C-97F5-BF8D-02237B88590B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57216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29" name="Text Box 3086">
                    <a:extLst>
                      <a:ext uri="{FF2B5EF4-FFF2-40B4-BE49-F238E27FC236}">
                        <a16:creationId xmlns:a16="http://schemas.microsoft.com/office/drawing/2014/main" id="{E40BC267-9563-6CAB-4D3F-C7E3B92C0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0" name="Text Box 3086">
                    <a:extLst>
                      <a:ext uri="{FF2B5EF4-FFF2-40B4-BE49-F238E27FC236}">
                        <a16:creationId xmlns:a16="http://schemas.microsoft.com/office/drawing/2014/main" id="{86A66FB4-6B0E-6B64-46BC-1F8ABF0CE1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1" name="Text Box 3086">
                    <a:extLst>
                      <a:ext uri="{FF2B5EF4-FFF2-40B4-BE49-F238E27FC236}">
                        <a16:creationId xmlns:a16="http://schemas.microsoft.com/office/drawing/2014/main" id="{33FB2CB4-BA16-5EA4-6854-48C5EB7FE5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22" name="link">
                  <a:extLst>
                    <a:ext uri="{FF2B5EF4-FFF2-40B4-BE49-F238E27FC236}">
                      <a16:creationId xmlns:a16="http://schemas.microsoft.com/office/drawing/2014/main" id="{857C3306-4D2F-D045-C6C5-4B7D6F282184}"/>
                    </a:ext>
                  </a:extLst>
                </p:cNvPr>
                <p:cNvGrpSpPr/>
                <p:nvPr/>
              </p:nvGrpSpPr>
              <p:grpSpPr>
                <a:xfrm>
                  <a:off x="41644138" y="1467886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023" name="Star: 5 Points 4369">
                    <a:hlinkClick r:id="rId27"/>
                    <a:extLst>
                      <a:ext uri="{FF2B5EF4-FFF2-40B4-BE49-F238E27FC236}">
                        <a16:creationId xmlns:a16="http://schemas.microsoft.com/office/drawing/2014/main" id="{5DA4A4DA-AEF3-4CCE-F1B7-62FFB12D89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4" name="Star: 5 Points 4370">
                    <a:hlinkClick r:id="rId28"/>
                    <a:extLst>
                      <a:ext uri="{FF2B5EF4-FFF2-40B4-BE49-F238E27FC236}">
                        <a16:creationId xmlns:a16="http://schemas.microsoft.com/office/drawing/2014/main" id="{A91E049A-077A-3915-A039-F572667DB4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5" name="Star: 5 Points 4371">
                    <a:extLst>
                      <a:ext uri="{FF2B5EF4-FFF2-40B4-BE49-F238E27FC236}">
                        <a16:creationId xmlns:a16="http://schemas.microsoft.com/office/drawing/2014/main" id="{B2079D27-FCDC-8D63-E934-C575C0ACEA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1" name="FTU - dermatome for L3">
                <a:extLst>
                  <a:ext uri="{FF2B5EF4-FFF2-40B4-BE49-F238E27FC236}">
                    <a16:creationId xmlns:a16="http://schemas.microsoft.com/office/drawing/2014/main" id="{0C25A3F0-3DA0-A50B-C798-53B4E51BA556}"/>
                  </a:ext>
                </a:extLst>
              </p:cNvPr>
              <p:cNvGrpSpPr/>
              <p:nvPr/>
            </p:nvGrpSpPr>
            <p:grpSpPr>
              <a:xfrm>
                <a:off x="41099896" y="14805009"/>
                <a:ext cx="1440000" cy="216000"/>
                <a:chOff x="41099896" y="14805009"/>
                <a:chExt cx="1440000" cy="216000"/>
              </a:xfrm>
            </p:grpSpPr>
            <p:sp>
              <p:nvSpPr>
                <p:cNvPr id="554" name="FTU - dermatome for L3">
                  <a:extLst>
                    <a:ext uri="{FF2B5EF4-FFF2-40B4-BE49-F238E27FC236}">
                      <a16:creationId xmlns:a16="http://schemas.microsoft.com/office/drawing/2014/main" id="{6F4C6574-5FCD-408B-B4C0-FE11AA0600DC}"/>
                    </a:ext>
                  </a:extLst>
                </p:cNvPr>
                <p:cNvSpPr txBox="1"/>
                <p:nvPr/>
              </p:nvSpPr>
              <p:spPr>
                <a:xfrm>
                  <a:off x="41099896" y="1480500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60" name="dock">
                  <a:extLst>
                    <a:ext uri="{FF2B5EF4-FFF2-40B4-BE49-F238E27FC236}">
                      <a16:creationId xmlns:a16="http://schemas.microsoft.com/office/drawing/2014/main" id="{B1A7083C-A267-6BA3-54A5-436F207E9CB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82159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64" name="Text Box 3086">
                    <a:extLst>
                      <a:ext uri="{FF2B5EF4-FFF2-40B4-BE49-F238E27FC236}">
                        <a16:creationId xmlns:a16="http://schemas.microsoft.com/office/drawing/2014/main" id="{07FA3673-052F-677C-FF79-3EA44C3E1C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5" name="Text Box 3086">
                    <a:extLst>
                      <a:ext uri="{FF2B5EF4-FFF2-40B4-BE49-F238E27FC236}">
                        <a16:creationId xmlns:a16="http://schemas.microsoft.com/office/drawing/2014/main" id="{77635C2F-2183-889A-999D-EE9C69FF1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8" name="Text Box 3086">
                    <a:extLst>
                      <a:ext uri="{FF2B5EF4-FFF2-40B4-BE49-F238E27FC236}">
                        <a16:creationId xmlns:a16="http://schemas.microsoft.com/office/drawing/2014/main" id="{6B2D57BA-18A1-F702-5A5B-C2A9DB5616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56" name="link">
                  <a:extLst>
                    <a:ext uri="{FF2B5EF4-FFF2-40B4-BE49-F238E27FC236}">
                      <a16:creationId xmlns:a16="http://schemas.microsoft.com/office/drawing/2014/main" id="{BD31268D-ABDC-7107-30BF-EE8CFB5E326A}"/>
                    </a:ext>
                  </a:extLst>
                </p:cNvPr>
                <p:cNvGrpSpPr/>
                <p:nvPr/>
              </p:nvGrpSpPr>
              <p:grpSpPr>
                <a:xfrm>
                  <a:off x="41644138" y="1492829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57" name="Star: 5 Points 4586">
                    <a:hlinkClick r:id="rId27"/>
                    <a:extLst>
                      <a:ext uri="{FF2B5EF4-FFF2-40B4-BE49-F238E27FC236}">
                        <a16:creationId xmlns:a16="http://schemas.microsoft.com/office/drawing/2014/main" id="{441982FD-4325-55CC-84AB-D6C9673D9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8" name="Star: 5 Points 4587">
                    <a:hlinkClick r:id="rId28"/>
                    <a:extLst>
                      <a:ext uri="{FF2B5EF4-FFF2-40B4-BE49-F238E27FC236}">
                        <a16:creationId xmlns:a16="http://schemas.microsoft.com/office/drawing/2014/main" id="{E387FD15-59C2-C1C3-8E22-E45147663E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9" name="Star: 5 Points 4588">
                    <a:extLst>
                      <a:ext uri="{FF2B5EF4-FFF2-40B4-BE49-F238E27FC236}">
                        <a16:creationId xmlns:a16="http://schemas.microsoft.com/office/drawing/2014/main" id="{13264764-70F2-B76E-9A78-B66910F1C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2" name="FTU - dermatome for L4">
                <a:extLst>
                  <a:ext uri="{FF2B5EF4-FFF2-40B4-BE49-F238E27FC236}">
                    <a16:creationId xmlns:a16="http://schemas.microsoft.com/office/drawing/2014/main" id="{EB7AC9A3-4009-DE4D-0113-6601CE0A0AA6}"/>
                  </a:ext>
                </a:extLst>
              </p:cNvPr>
              <p:cNvGrpSpPr/>
              <p:nvPr/>
            </p:nvGrpSpPr>
            <p:grpSpPr>
              <a:xfrm>
                <a:off x="41099896" y="15054441"/>
                <a:ext cx="1440000" cy="216000"/>
                <a:chOff x="41099896" y="15054441"/>
                <a:chExt cx="1440000" cy="216000"/>
              </a:xfrm>
            </p:grpSpPr>
            <p:sp>
              <p:nvSpPr>
                <p:cNvPr id="538" name="FTU - dermatome for L4">
                  <a:extLst>
                    <a:ext uri="{FF2B5EF4-FFF2-40B4-BE49-F238E27FC236}">
                      <a16:creationId xmlns:a16="http://schemas.microsoft.com/office/drawing/2014/main" id="{C35ACA8C-3F58-C222-3AF3-D7DAC4DD63DB}"/>
                    </a:ext>
                  </a:extLst>
                </p:cNvPr>
                <p:cNvSpPr txBox="1"/>
                <p:nvPr/>
              </p:nvSpPr>
              <p:spPr>
                <a:xfrm>
                  <a:off x="41099896" y="1505444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4" name="dock">
                  <a:extLst>
                    <a:ext uri="{FF2B5EF4-FFF2-40B4-BE49-F238E27FC236}">
                      <a16:creationId xmlns:a16="http://schemas.microsoft.com/office/drawing/2014/main" id="{14B9C848-32BB-4437-1970-58EB5E26A6B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07102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47" name="Text Box 3086">
                    <a:extLst>
                      <a:ext uri="{FF2B5EF4-FFF2-40B4-BE49-F238E27FC236}">
                        <a16:creationId xmlns:a16="http://schemas.microsoft.com/office/drawing/2014/main" id="{1247A519-4803-BC82-348A-E65C4E4D5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8" name="Text Box 3086">
                    <a:extLst>
                      <a:ext uri="{FF2B5EF4-FFF2-40B4-BE49-F238E27FC236}">
                        <a16:creationId xmlns:a16="http://schemas.microsoft.com/office/drawing/2014/main" id="{2C5AE6F3-36D6-8569-2DE5-2FD3A8FB2B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9" name="Text Box 3086">
                    <a:extLst>
                      <a:ext uri="{FF2B5EF4-FFF2-40B4-BE49-F238E27FC236}">
                        <a16:creationId xmlns:a16="http://schemas.microsoft.com/office/drawing/2014/main" id="{A484DE6E-8FDF-3C15-148E-C668035F58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40" name="link">
                  <a:extLst>
                    <a:ext uri="{FF2B5EF4-FFF2-40B4-BE49-F238E27FC236}">
                      <a16:creationId xmlns:a16="http://schemas.microsoft.com/office/drawing/2014/main" id="{B1051325-19F5-F4A5-F8C4-0E49DB44761B}"/>
                    </a:ext>
                  </a:extLst>
                </p:cNvPr>
                <p:cNvGrpSpPr/>
                <p:nvPr/>
              </p:nvGrpSpPr>
              <p:grpSpPr>
                <a:xfrm>
                  <a:off x="41644138" y="1517772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41" name="Star: 5 Points 4570">
                    <a:hlinkClick r:id="rId27"/>
                    <a:extLst>
                      <a:ext uri="{FF2B5EF4-FFF2-40B4-BE49-F238E27FC236}">
                        <a16:creationId xmlns:a16="http://schemas.microsoft.com/office/drawing/2014/main" id="{F4E53B00-F43E-FF28-0B6F-8B0F765B3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2" name="Star: 5 Points 4571">
                    <a:hlinkClick r:id="rId28"/>
                    <a:extLst>
                      <a:ext uri="{FF2B5EF4-FFF2-40B4-BE49-F238E27FC236}">
                        <a16:creationId xmlns:a16="http://schemas.microsoft.com/office/drawing/2014/main" id="{AF56D264-4FD0-E099-95C8-CFCFE39FBE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3" name="Star: 5 Points 4572">
                    <a:extLst>
                      <a:ext uri="{FF2B5EF4-FFF2-40B4-BE49-F238E27FC236}">
                        <a16:creationId xmlns:a16="http://schemas.microsoft.com/office/drawing/2014/main" id="{79C5B361-B8F0-B551-C793-86F93962F2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3" name="FTU - dermatome for L6">
                <a:extLst>
                  <a:ext uri="{FF2B5EF4-FFF2-40B4-BE49-F238E27FC236}">
                    <a16:creationId xmlns:a16="http://schemas.microsoft.com/office/drawing/2014/main" id="{0F5FD916-453C-F8F4-DEFE-EB4C8679F393}"/>
                  </a:ext>
                </a:extLst>
              </p:cNvPr>
              <p:cNvGrpSpPr/>
              <p:nvPr/>
            </p:nvGrpSpPr>
            <p:grpSpPr>
              <a:xfrm>
                <a:off x="41099896" y="15303873"/>
                <a:ext cx="1440000" cy="216000"/>
                <a:chOff x="41099896" y="15303873"/>
                <a:chExt cx="1440000" cy="216000"/>
              </a:xfrm>
            </p:grpSpPr>
            <p:sp>
              <p:nvSpPr>
                <p:cNvPr id="522" name="FTU - dermatome for L5">
                  <a:extLst>
                    <a:ext uri="{FF2B5EF4-FFF2-40B4-BE49-F238E27FC236}">
                      <a16:creationId xmlns:a16="http://schemas.microsoft.com/office/drawing/2014/main" id="{A4E648AB-63E4-185C-1DC7-165777C777D8}"/>
                    </a:ext>
                  </a:extLst>
                </p:cNvPr>
                <p:cNvSpPr txBox="1"/>
                <p:nvPr/>
              </p:nvSpPr>
              <p:spPr>
                <a:xfrm>
                  <a:off x="41099896" y="153038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28" name="dock">
                  <a:extLst>
                    <a:ext uri="{FF2B5EF4-FFF2-40B4-BE49-F238E27FC236}">
                      <a16:creationId xmlns:a16="http://schemas.microsoft.com/office/drawing/2014/main" id="{23B02354-4661-96E7-F62B-D227B56012C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3204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31" name="Text Box 3086">
                    <a:extLst>
                      <a:ext uri="{FF2B5EF4-FFF2-40B4-BE49-F238E27FC236}">
                        <a16:creationId xmlns:a16="http://schemas.microsoft.com/office/drawing/2014/main" id="{18827F55-48E0-0CB9-4135-D9724F2A0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2" name="Text Box 3086">
                    <a:extLst>
                      <a:ext uri="{FF2B5EF4-FFF2-40B4-BE49-F238E27FC236}">
                        <a16:creationId xmlns:a16="http://schemas.microsoft.com/office/drawing/2014/main" id="{974B8B4B-A578-063B-BA90-36DB1EBE0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3" name="Text Box 3086">
                    <a:extLst>
                      <a:ext uri="{FF2B5EF4-FFF2-40B4-BE49-F238E27FC236}">
                        <a16:creationId xmlns:a16="http://schemas.microsoft.com/office/drawing/2014/main" id="{1EFB3F2D-B606-2397-5BB2-984304366CD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24" name="link">
                  <a:extLst>
                    <a:ext uri="{FF2B5EF4-FFF2-40B4-BE49-F238E27FC236}">
                      <a16:creationId xmlns:a16="http://schemas.microsoft.com/office/drawing/2014/main" id="{94AED043-58FC-FE7A-B075-B8944EEAEF1B}"/>
                    </a:ext>
                  </a:extLst>
                </p:cNvPr>
                <p:cNvGrpSpPr/>
                <p:nvPr/>
              </p:nvGrpSpPr>
              <p:grpSpPr>
                <a:xfrm>
                  <a:off x="41644138" y="154271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25" name="Star: 5 Points 4554">
                    <a:hlinkClick r:id="rId27"/>
                    <a:extLst>
                      <a:ext uri="{FF2B5EF4-FFF2-40B4-BE49-F238E27FC236}">
                        <a16:creationId xmlns:a16="http://schemas.microsoft.com/office/drawing/2014/main" id="{1C40C4CA-C956-ADA7-C036-AD7A9E3BA7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6" name="Star: 5 Points 4555">
                    <a:hlinkClick r:id="rId28"/>
                    <a:extLst>
                      <a:ext uri="{FF2B5EF4-FFF2-40B4-BE49-F238E27FC236}">
                        <a16:creationId xmlns:a16="http://schemas.microsoft.com/office/drawing/2014/main" id="{B190B457-7095-7458-DDF7-FC8F670ECA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7" name="Star: 5 Points 4556">
                    <a:extLst>
                      <a:ext uri="{FF2B5EF4-FFF2-40B4-BE49-F238E27FC236}">
                        <a16:creationId xmlns:a16="http://schemas.microsoft.com/office/drawing/2014/main" id="{50D03268-696C-C585-CB5F-B2FA9B7B5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4" name="FTU - dermatome for S1">
                <a:extLst>
                  <a:ext uri="{FF2B5EF4-FFF2-40B4-BE49-F238E27FC236}">
                    <a16:creationId xmlns:a16="http://schemas.microsoft.com/office/drawing/2014/main" id="{8F63BE62-B670-2AE0-55C7-47991DE9E5CE}"/>
                  </a:ext>
                </a:extLst>
              </p:cNvPr>
              <p:cNvGrpSpPr/>
              <p:nvPr/>
            </p:nvGrpSpPr>
            <p:grpSpPr>
              <a:xfrm>
                <a:off x="41099896" y="15553305"/>
                <a:ext cx="1440000" cy="216000"/>
                <a:chOff x="41099896" y="15553305"/>
                <a:chExt cx="1440000" cy="216000"/>
              </a:xfrm>
            </p:grpSpPr>
            <p:sp>
              <p:nvSpPr>
                <p:cNvPr id="484" name="FTU - dermatome for S1">
                  <a:extLst>
                    <a:ext uri="{FF2B5EF4-FFF2-40B4-BE49-F238E27FC236}">
                      <a16:creationId xmlns:a16="http://schemas.microsoft.com/office/drawing/2014/main" id="{6F85BE8F-8D02-4CA9-E0C6-617D9B1848BC}"/>
                    </a:ext>
                  </a:extLst>
                </p:cNvPr>
                <p:cNvSpPr txBox="1"/>
                <p:nvPr/>
              </p:nvSpPr>
              <p:spPr>
                <a:xfrm>
                  <a:off x="41099896" y="1555330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93" name="dock">
                  <a:extLst>
                    <a:ext uri="{FF2B5EF4-FFF2-40B4-BE49-F238E27FC236}">
                      <a16:creationId xmlns:a16="http://schemas.microsoft.com/office/drawing/2014/main" id="{9F687E3B-2AE3-EBFA-BFEC-6E7AD4D472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56988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496" name="Text Box 3086">
                    <a:extLst>
                      <a:ext uri="{FF2B5EF4-FFF2-40B4-BE49-F238E27FC236}">
                        <a16:creationId xmlns:a16="http://schemas.microsoft.com/office/drawing/2014/main" id="{BFCF6F31-E3F4-2B7E-666C-E1D771E4D8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7" name="Text Box 3086">
                    <a:extLst>
                      <a:ext uri="{FF2B5EF4-FFF2-40B4-BE49-F238E27FC236}">
                        <a16:creationId xmlns:a16="http://schemas.microsoft.com/office/drawing/2014/main" id="{604EAB70-0823-DEC1-0804-8E718A9BE0A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8" name="Text Box 3086">
                    <a:extLst>
                      <a:ext uri="{FF2B5EF4-FFF2-40B4-BE49-F238E27FC236}">
                        <a16:creationId xmlns:a16="http://schemas.microsoft.com/office/drawing/2014/main" id="{74C4B964-2281-CB0A-3C43-5E526A6728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86" name="link">
                  <a:extLst>
                    <a:ext uri="{FF2B5EF4-FFF2-40B4-BE49-F238E27FC236}">
                      <a16:creationId xmlns:a16="http://schemas.microsoft.com/office/drawing/2014/main" id="{E469F366-190B-E983-C901-5A385337AF7D}"/>
                    </a:ext>
                  </a:extLst>
                </p:cNvPr>
                <p:cNvGrpSpPr/>
                <p:nvPr/>
              </p:nvGrpSpPr>
              <p:grpSpPr>
                <a:xfrm>
                  <a:off x="41644138" y="1567658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490" name="Star: 5 Points 4538">
                    <a:hlinkClick r:id="rId27"/>
                    <a:extLst>
                      <a:ext uri="{FF2B5EF4-FFF2-40B4-BE49-F238E27FC236}">
                        <a16:creationId xmlns:a16="http://schemas.microsoft.com/office/drawing/2014/main" id="{4E67C9F6-2CCB-DD7E-CF1A-2114CE667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1" name="Star: 5 Points 4539">
                    <a:hlinkClick r:id="rId28"/>
                    <a:extLst>
                      <a:ext uri="{FF2B5EF4-FFF2-40B4-BE49-F238E27FC236}">
                        <a16:creationId xmlns:a16="http://schemas.microsoft.com/office/drawing/2014/main" id="{62CF63DF-CB0C-3EDA-225A-04C848706E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2" name="Star: 5 Points 4540">
                    <a:extLst>
                      <a:ext uri="{FF2B5EF4-FFF2-40B4-BE49-F238E27FC236}">
                        <a16:creationId xmlns:a16="http://schemas.microsoft.com/office/drawing/2014/main" id="{9C5460ED-9DCA-8F03-F2E8-1F3396DE1C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5" name="FTU - dermatome for S2">
                <a:extLst>
                  <a:ext uri="{FF2B5EF4-FFF2-40B4-BE49-F238E27FC236}">
                    <a16:creationId xmlns:a16="http://schemas.microsoft.com/office/drawing/2014/main" id="{D3ACD984-63C5-4A56-510D-205610561F6E}"/>
                  </a:ext>
                </a:extLst>
              </p:cNvPr>
              <p:cNvGrpSpPr/>
              <p:nvPr/>
            </p:nvGrpSpPr>
            <p:grpSpPr>
              <a:xfrm>
                <a:off x="41099896" y="15803210"/>
                <a:ext cx="1440000" cy="216000"/>
                <a:chOff x="41099896" y="15803210"/>
                <a:chExt cx="1440000" cy="216000"/>
              </a:xfrm>
            </p:grpSpPr>
            <p:sp>
              <p:nvSpPr>
                <p:cNvPr id="3188" name="FTU - dermatome for S2">
                  <a:extLst>
                    <a:ext uri="{FF2B5EF4-FFF2-40B4-BE49-F238E27FC236}">
                      <a16:creationId xmlns:a16="http://schemas.microsoft.com/office/drawing/2014/main" id="{7EB71DB4-6842-2EE2-BDC5-3D951FC936E1}"/>
                    </a:ext>
                  </a:extLst>
                </p:cNvPr>
                <p:cNvSpPr txBox="1"/>
                <p:nvPr/>
              </p:nvSpPr>
              <p:spPr>
                <a:xfrm>
                  <a:off x="41099896" y="1580321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94" name="dock">
                  <a:extLst>
                    <a:ext uri="{FF2B5EF4-FFF2-40B4-BE49-F238E27FC236}">
                      <a16:creationId xmlns:a16="http://schemas.microsoft.com/office/drawing/2014/main" id="{87920559-E0C9-2EF6-A0FD-7CF6A751DCF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81979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97" name="Text Box 3086">
                    <a:extLst>
                      <a:ext uri="{FF2B5EF4-FFF2-40B4-BE49-F238E27FC236}">
                        <a16:creationId xmlns:a16="http://schemas.microsoft.com/office/drawing/2014/main" id="{E271B061-7310-1E7F-9519-1670F66F7D4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8" name="Text Box 3086">
                    <a:extLst>
                      <a:ext uri="{FF2B5EF4-FFF2-40B4-BE49-F238E27FC236}">
                        <a16:creationId xmlns:a16="http://schemas.microsoft.com/office/drawing/2014/main" id="{F5C56833-6F85-665D-47D0-9310BC3B82C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9" name="Text Box 3086">
                    <a:extLst>
                      <a:ext uri="{FF2B5EF4-FFF2-40B4-BE49-F238E27FC236}">
                        <a16:creationId xmlns:a16="http://schemas.microsoft.com/office/drawing/2014/main" id="{163A18C5-EFFB-1E8A-C2AB-405BDEF7FD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90" name="link">
                  <a:extLst>
                    <a:ext uri="{FF2B5EF4-FFF2-40B4-BE49-F238E27FC236}">
                      <a16:creationId xmlns:a16="http://schemas.microsoft.com/office/drawing/2014/main" id="{69A4AE9A-C4E8-EF18-6FF7-682D0AE9697E}"/>
                    </a:ext>
                  </a:extLst>
                </p:cNvPr>
                <p:cNvGrpSpPr/>
                <p:nvPr/>
              </p:nvGrpSpPr>
              <p:grpSpPr>
                <a:xfrm>
                  <a:off x="41644138" y="1592649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91" name="Star: 5 Points 4522">
                    <a:hlinkClick r:id="rId27"/>
                    <a:extLst>
                      <a:ext uri="{FF2B5EF4-FFF2-40B4-BE49-F238E27FC236}">
                        <a16:creationId xmlns:a16="http://schemas.microsoft.com/office/drawing/2014/main" id="{30B50C7F-7780-4FE0-77C3-D2E8B6C396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2" name="Star: 5 Points 4523">
                    <a:hlinkClick r:id="rId28"/>
                    <a:extLst>
                      <a:ext uri="{FF2B5EF4-FFF2-40B4-BE49-F238E27FC236}">
                        <a16:creationId xmlns:a16="http://schemas.microsoft.com/office/drawing/2014/main" id="{65235527-7B0B-9BF7-E657-CBA2EEC19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3" name="Star: 5 Points 4524">
                    <a:extLst>
                      <a:ext uri="{FF2B5EF4-FFF2-40B4-BE49-F238E27FC236}">
                        <a16:creationId xmlns:a16="http://schemas.microsoft.com/office/drawing/2014/main" id="{7A8C6B9F-5F0B-1ADA-558E-7A1E197F41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6" name="FTU - dermatome for S3">
                <a:extLst>
                  <a:ext uri="{FF2B5EF4-FFF2-40B4-BE49-F238E27FC236}">
                    <a16:creationId xmlns:a16="http://schemas.microsoft.com/office/drawing/2014/main" id="{93138E80-00D6-62C8-E4EE-DE1967890564}"/>
                  </a:ext>
                </a:extLst>
              </p:cNvPr>
              <p:cNvGrpSpPr/>
              <p:nvPr/>
            </p:nvGrpSpPr>
            <p:grpSpPr>
              <a:xfrm>
                <a:off x="41099896" y="16053115"/>
                <a:ext cx="1440000" cy="216000"/>
                <a:chOff x="41099896" y="16053115"/>
                <a:chExt cx="1440000" cy="216000"/>
              </a:xfrm>
            </p:grpSpPr>
            <p:sp>
              <p:nvSpPr>
                <p:cNvPr id="3172" name="FTU - dermatome for S3">
                  <a:extLst>
                    <a:ext uri="{FF2B5EF4-FFF2-40B4-BE49-F238E27FC236}">
                      <a16:creationId xmlns:a16="http://schemas.microsoft.com/office/drawing/2014/main" id="{7675C5A0-5E91-2F71-C81C-8CDE306AE0FC}"/>
                    </a:ext>
                  </a:extLst>
                </p:cNvPr>
                <p:cNvSpPr txBox="1"/>
                <p:nvPr/>
              </p:nvSpPr>
              <p:spPr>
                <a:xfrm>
                  <a:off x="41099896" y="160531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78" name="dock">
                  <a:extLst>
                    <a:ext uri="{FF2B5EF4-FFF2-40B4-BE49-F238E27FC236}">
                      <a16:creationId xmlns:a16="http://schemas.microsoft.com/office/drawing/2014/main" id="{18DFB6F8-02DF-16F0-3590-BBD19AA0094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0696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81" name="Text Box 3086">
                    <a:extLst>
                      <a:ext uri="{FF2B5EF4-FFF2-40B4-BE49-F238E27FC236}">
                        <a16:creationId xmlns:a16="http://schemas.microsoft.com/office/drawing/2014/main" id="{1A09FAF9-C7ED-C8A0-4D4E-AE360FE290F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2" name="Text Box 3086">
                    <a:extLst>
                      <a:ext uri="{FF2B5EF4-FFF2-40B4-BE49-F238E27FC236}">
                        <a16:creationId xmlns:a16="http://schemas.microsoft.com/office/drawing/2014/main" id="{6A1B1A35-A596-C48E-7BFF-AE6912878B3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3" name="Text Box 3086">
                    <a:extLst>
                      <a:ext uri="{FF2B5EF4-FFF2-40B4-BE49-F238E27FC236}">
                        <a16:creationId xmlns:a16="http://schemas.microsoft.com/office/drawing/2014/main" id="{E392420A-984A-CAFE-2E57-0271E2C491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74" name="link">
                  <a:extLst>
                    <a:ext uri="{FF2B5EF4-FFF2-40B4-BE49-F238E27FC236}">
                      <a16:creationId xmlns:a16="http://schemas.microsoft.com/office/drawing/2014/main" id="{34B3F159-7870-79A6-3B89-3E4989AD2277}"/>
                    </a:ext>
                  </a:extLst>
                </p:cNvPr>
                <p:cNvGrpSpPr/>
                <p:nvPr/>
              </p:nvGrpSpPr>
              <p:grpSpPr>
                <a:xfrm>
                  <a:off x="41644138" y="161763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75" name="Star: 5 Points 4506">
                    <a:hlinkClick r:id="rId27"/>
                    <a:extLst>
                      <a:ext uri="{FF2B5EF4-FFF2-40B4-BE49-F238E27FC236}">
                        <a16:creationId xmlns:a16="http://schemas.microsoft.com/office/drawing/2014/main" id="{DB88C119-80DF-D717-6C0C-B7AE6CBE53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6" name="Star: 5 Points 4507">
                    <a:hlinkClick r:id="rId28"/>
                    <a:extLst>
                      <a:ext uri="{FF2B5EF4-FFF2-40B4-BE49-F238E27FC236}">
                        <a16:creationId xmlns:a16="http://schemas.microsoft.com/office/drawing/2014/main" id="{D77406AE-0F30-FBAF-23CD-2A8A23BD33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7" name="Star: 5 Points 4508">
                    <a:extLst>
                      <a:ext uri="{FF2B5EF4-FFF2-40B4-BE49-F238E27FC236}">
                        <a16:creationId xmlns:a16="http://schemas.microsoft.com/office/drawing/2014/main" id="{B40633E7-B65A-4127-73A4-24E8AF53CE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7" name="FTU - dermatome for S4">
                <a:extLst>
                  <a:ext uri="{FF2B5EF4-FFF2-40B4-BE49-F238E27FC236}">
                    <a16:creationId xmlns:a16="http://schemas.microsoft.com/office/drawing/2014/main" id="{CA36D736-9C85-7270-24B7-F3F55533300C}"/>
                  </a:ext>
                </a:extLst>
              </p:cNvPr>
              <p:cNvGrpSpPr/>
              <p:nvPr/>
            </p:nvGrpSpPr>
            <p:grpSpPr>
              <a:xfrm>
                <a:off x="41099896" y="16303020"/>
                <a:ext cx="1440000" cy="216000"/>
                <a:chOff x="41099896" y="16303020"/>
                <a:chExt cx="1440000" cy="216000"/>
              </a:xfrm>
            </p:grpSpPr>
            <p:sp>
              <p:nvSpPr>
                <p:cNvPr id="3156" name="FTU - dermatome for S4">
                  <a:extLst>
                    <a:ext uri="{FF2B5EF4-FFF2-40B4-BE49-F238E27FC236}">
                      <a16:creationId xmlns:a16="http://schemas.microsoft.com/office/drawing/2014/main" id="{09503D3B-96F5-C218-94D8-8B6B61E25C88}"/>
                    </a:ext>
                  </a:extLst>
                </p:cNvPr>
                <p:cNvSpPr txBox="1"/>
                <p:nvPr/>
              </p:nvSpPr>
              <p:spPr>
                <a:xfrm>
                  <a:off x="41099896" y="1630302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62" name="dock">
                  <a:extLst>
                    <a:ext uri="{FF2B5EF4-FFF2-40B4-BE49-F238E27FC236}">
                      <a16:creationId xmlns:a16="http://schemas.microsoft.com/office/drawing/2014/main" id="{2F9E4068-0442-1AEE-6EF6-3574EE0B2FC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31960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65" name="Text Box 3086">
                    <a:extLst>
                      <a:ext uri="{FF2B5EF4-FFF2-40B4-BE49-F238E27FC236}">
                        <a16:creationId xmlns:a16="http://schemas.microsoft.com/office/drawing/2014/main" id="{E011FC52-B7C8-72DD-9C3F-A2830C66C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6" name="Text Box 3086">
                    <a:extLst>
                      <a:ext uri="{FF2B5EF4-FFF2-40B4-BE49-F238E27FC236}">
                        <a16:creationId xmlns:a16="http://schemas.microsoft.com/office/drawing/2014/main" id="{191699A9-BFF2-D25F-908E-96B653B63E9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7" name="Text Box 3086">
                    <a:extLst>
                      <a:ext uri="{FF2B5EF4-FFF2-40B4-BE49-F238E27FC236}">
                        <a16:creationId xmlns:a16="http://schemas.microsoft.com/office/drawing/2014/main" id="{6A75983C-029D-323B-86B5-71219D7506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58" name="link">
                  <a:extLst>
                    <a:ext uri="{FF2B5EF4-FFF2-40B4-BE49-F238E27FC236}">
                      <a16:creationId xmlns:a16="http://schemas.microsoft.com/office/drawing/2014/main" id="{BF92C371-45B4-FE75-053C-1AB33A39E9E8}"/>
                    </a:ext>
                  </a:extLst>
                </p:cNvPr>
                <p:cNvGrpSpPr/>
                <p:nvPr/>
              </p:nvGrpSpPr>
              <p:grpSpPr>
                <a:xfrm>
                  <a:off x="41644138" y="1642630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59" name="Star: 5 Points 4490">
                    <a:hlinkClick r:id="rId27"/>
                    <a:extLst>
                      <a:ext uri="{FF2B5EF4-FFF2-40B4-BE49-F238E27FC236}">
                        <a16:creationId xmlns:a16="http://schemas.microsoft.com/office/drawing/2014/main" id="{B2FFC666-3D99-229E-68A7-887076432F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0" name="Star: 5 Points 4491">
                    <a:hlinkClick r:id="rId28"/>
                    <a:extLst>
                      <a:ext uri="{FF2B5EF4-FFF2-40B4-BE49-F238E27FC236}">
                        <a16:creationId xmlns:a16="http://schemas.microsoft.com/office/drawing/2014/main" id="{1B4777C1-7ED7-2182-300A-D08AD0521B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1" name="Star: 5 Points 4492">
                    <a:extLst>
                      <a:ext uri="{FF2B5EF4-FFF2-40B4-BE49-F238E27FC236}">
                        <a16:creationId xmlns:a16="http://schemas.microsoft.com/office/drawing/2014/main" id="{B5BB0E18-A9F4-AB97-851A-2501656A49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8" name=" FTU - dermatome for S5">
                <a:extLst>
                  <a:ext uri="{FF2B5EF4-FFF2-40B4-BE49-F238E27FC236}">
                    <a16:creationId xmlns:a16="http://schemas.microsoft.com/office/drawing/2014/main" id="{119A21A4-B4A3-55A8-767E-B6FBCB05BF41}"/>
                  </a:ext>
                </a:extLst>
              </p:cNvPr>
              <p:cNvGrpSpPr/>
              <p:nvPr/>
            </p:nvGrpSpPr>
            <p:grpSpPr>
              <a:xfrm>
                <a:off x="41099896" y="16552924"/>
                <a:ext cx="1440000" cy="216000"/>
                <a:chOff x="41099896" y="16552924"/>
                <a:chExt cx="1440000" cy="216000"/>
              </a:xfrm>
            </p:grpSpPr>
            <p:sp>
              <p:nvSpPr>
                <p:cNvPr id="415" name="FTU - dermatome for S5">
                  <a:extLst>
                    <a:ext uri="{FF2B5EF4-FFF2-40B4-BE49-F238E27FC236}">
                      <a16:creationId xmlns:a16="http://schemas.microsoft.com/office/drawing/2014/main" id="{800BC560-E1B9-3F8D-2634-01BB7A09EF13}"/>
                    </a:ext>
                  </a:extLst>
                </p:cNvPr>
                <p:cNvSpPr txBox="1"/>
                <p:nvPr/>
              </p:nvSpPr>
              <p:spPr>
                <a:xfrm>
                  <a:off x="41099896" y="1655292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6" name="dock">
                  <a:extLst>
                    <a:ext uri="{FF2B5EF4-FFF2-40B4-BE49-F238E27FC236}">
                      <a16:creationId xmlns:a16="http://schemas.microsoft.com/office/drawing/2014/main" id="{E9CC51FB-DA13-4E9F-3A4E-C8907C6AC76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56950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49" name="Text Box 3086">
                    <a:extLst>
                      <a:ext uri="{FF2B5EF4-FFF2-40B4-BE49-F238E27FC236}">
                        <a16:creationId xmlns:a16="http://schemas.microsoft.com/office/drawing/2014/main" id="{E5702EA3-E526-7E8D-8BDB-3696E2271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0" name="Text Box 3086">
                    <a:extLst>
                      <a:ext uri="{FF2B5EF4-FFF2-40B4-BE49-F238E27FC236}">
                        <a16:creationId xmlns:a16="http://schemas.microsoft.com/office/drawing/2014/main" id="{46D23CA0-CC0D-5874-F3A7-180532DA65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1" name="Text Box 3086">
                    <a:extLst>
                      <a:ext uri="{FF2B5EF4-FFF2-40B4-BE49-F238E27FC236}">
                        <a16:creationId xmlns:a16="http://schemas.microsoft.com/office/drawing/2014/main" id="{ED373BD3-983E-F9D4-F740-0B100E205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37" name="link">
                  <a:extLst>
                    <a:ext uri="{FF2B5EF4-FFF2-40B4-BE49-F238E27FC236}">
                      <a16:creationId xmlns:a16="http://schemas.microsoft.com/office/drawing/2014/main" id="{E89FAE32-4D41-C383-8AE4-29E42C54CF55}"/>
                    </a:ext>
                  </a:extLst>
                </p:cNvPr>
                <p:cNvGrpSpPr/>
                <p:nvPr/>
              </p:nvGrpSpPr>
              <p:grpSpPr>
                <a:xfrm>
                  <a:off x="41644138" y="1667620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38" name="Star: 5 Points 4620">
                    <a:hlinkClick r:id="rId27"/>
                    <a:extLst>
                      <a:ext uri="{FF2B5EF4-FFF2-40B4-BE49-F238E27FC236}">
                        <a16:creationId xmlns:a16="http://schemas.microsoft.com/office/drawing/2014/main" id="{AB1D076E-6674-4226-595D-0EB48700AD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4" name="Star: 5 Points 4621">
                    <a:hlinkClick r:id="rId28"/>
                    <a:extLst>
                      <a:ext uri="{FF2B5EF4-FFF2-40B4-BE49-F238E27FC236}">
                        <a16:creationId xmlns:a16="http://schemas.microsoft.com/office/drawing/2014/main" id="{A0A629A8-C2E5-76C3-B935-05732F1445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5" name="Star: 5 Points 4622">
                    <a:extLst>
                      <a:ext uri="{FF2B5EF4-FFF2-40B4-BE49-F238E27FC236}">
                        <a16:creationId xmlns:a16="http://schemas.microsoft.com/office/drawing/2014/main" id="{1027929D-679A-C220-B96F-617A67FB1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</p:grpSp>
        <p:sp>
          <p:nvSpPr>
            <p:cNvPr id="2972" name="organ - pituitary gland">
              <a:extLst>
                <a:ext uri="{FF2B5EF4-FFF2-40B4-BE49-F238E27FC236}">
                  <a16:creationId xmlns:a16="http://schemas.microsoft.com/office/drawing/2014/main" id="{A87A2C70-79DD-562F-F781-68514AC7D212}"/>
                </a:ext>
              </a:extLst>
            </p:cNvPr>
            <p:cNvSpPr txBox="1"/>
            <p:nvPr/>
          </p:nvSpPr>
          <p:spPr>
            <a:xfrm>
              <a:off x="3295385" y="5181386"/>
              <a:ext cx="1440000" cy="11509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Tonsils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" name="organ group - pituitary gland">
              <a:extLst>
                <a:ext uri="{FF2B5EF4-FFF2-40B4-BE49-F238E27FC236}">
                  <a16:creationId xmlns:a16="http://schemas.microsoft.com/office/drawing/2014/main" id="{0490005B-E944-5B72-9DF1-00EDFDD0C440}"/>
                </a:ext>
              </a:extLst>
            </p:cNvPr>
            <p:cNvGrpSpPr/>
            <p:nvPr/>
          </p:nvGrpSpPr>
          <p:grpSpPr>
            <a:xfrm>
              <a:off x="3294840" y="6854746"/>
              <a:ext cx="1440000" cy="252000"/>
              <a:chOff x="2041884" y="7869933"/>
              <a:chExt cx="1440000" cy="252000"/>
            </a:xfrm>
          </p:grpSpPr>
          <p:sp>
            <p:nvSpPr>
              <p:cNvPr id="345" name="organ - pituitary gland">
                <a:extLst>
                  <a:ext uri="{FF2B5EF4-FFF2-40B4-BE49-F238E27FC236}">
                    <a16:creationId xmlns:a16="http://schemas.microsoft.com/office/drawing/2014/main" id="{6B4570CB-DB00-FFF1-B3AF-2C6C7B8D803D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FTU - pituitary gland">
                <a:extLst>
                  <a:ext uri="{FF2B5EF4-FFF2-40B4-BE49-F238E27FC236}">
                    <a16:creationId xmlns:a16="http://schemas.microsoft.com/office/drawing/2014/main" id="{863F8E46-7C1B-A1F8-82E0-C329BDF9727B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98" name="dock">
                <a:extLst>
                  <a:ext uri="{FF2B5EF4-FFF2-40B4-BE49-F238E27FC236}">
                    <a16:creationId xmlns:a16="http://schemas.microsoft.com/office/drawing/2014/main" id="{DCE28037-43DB-073A-39CD-65AF05F831CB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99" name="Text Box 3086">
                  <a:extLst>
                    <a:ext uri="{FF2B5EF4-FFF2-40B4-BE49-F238E27FC236}">
                      <a16:creationId xmlns:a16="http://schemas.microsoft.com/office/drawing/2014/main" id="{B126E661-3D5A-A04A-4A08-15C47024BB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Text Box 3086">
                  <a:extLst>
                    <a:ext uri="{FF2B5EF4-FFF2-40B4-BE49-F238E27FC236}">
                      <a16:creationId xmlns:a16="http://schemas.microsoft.com/office/drawing/2014/main" id="{57925252-48C8-0432-4227-DD41229E9A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1" name="Text Box 3086">
                  <a:extLst>
                    <a:ext uri="{FF2B5EF4-FFF2-40B4-BE49-F238E27FC236}">
                      <a16:creationId xmlns:a16="http://schemas.microsoft.com/office/drawing/2014/main" id="{8198A00B-5DC1-90BB-14B2-F31BF29AABDF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02" name="organ group - pituitary gland">
              <a:extLst>
                <a:ext uri="{FF2B5EF4-FFF2-40B4-BE49-F238E27FC236}">
                  <a16:creationId xmlns:a16="http://schemas.microsoft.com/office/drawing/2014/main" id="{3A2BD205-BD52-5828-8A01-9D4296CA9F89}"/>
                </a:ext>
              </a:extLst>
            </p:cNvPr>
            <p:cNvGrpSpPr/>
            <p:nvPr/>
          </p:nvGrpSpPr>
          <p:grpSpPr>
            <a:xfrm>
              <a:off x="3294840" y="7401151"/>
              <a:ext cx="1440000" cy="252000"/>
              <a:chOff x="2041884" y="7869933"/>
              <a:chExt cx="1440000" cy="252000"/>
            </a:xfrm>
          </p:grpSpPr>
          <p:sp>
            <p:nvSpPr>
              <p:cNvPr id="403" name="organ - pituitary gland">
                <a:extLst>
                  <a:ext uri="{FF2B5EF4-FFF2-40B4-BE49-F238E27FC236}">
                    <a16:creationId xmlns:a16="http://schemas.microsoft.com/office/drawing/2014/main" id="{BC5E2BD0-9573-972B-C7C6-D99074321DCE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Spleen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" name="FTU - pituitary gland">
                <a:extLst>
                  <a:ext uri="{FF2B5EF4-FFF2-40B4-BE49-F238E27FC236}">
                    <a16:creationId xmlns:a16="http://schemas.microsoft.com/office/drawing/2014/main" id="{AE001043-ED20-B283-8CB5-6C035E3C6F07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08" name="dock">
                <a:extLst>
                  <a:ext uri="{FF2B5EF4-FFF2-40B4-BE49-F238E27FC236}">
                    <a16:creationId xmlns:a16="http://schemas.microsoft.com/office/drawing/2014/main" id="{F6317662-40A1-25A2-E5C5-B22F609EB5C3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409" name="Text Box 3086">
                  <a:extLst>
                    <a:ext uri="{FF2B5EF4-FFF2-40B4-BE49-F238E27FC236}">
                      <a16:creationId xmlns:a16="http://schemas.microsoft.com/office/drawing/2014/main" id="{1A7AE09B-3A9F-2048-F73F-B5930D9336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Text Box 3086">
                  <a:extLst>
                    <a:ext uri="{FF2B5EF4-FFF2-40B4-BE49-F238E27FC236}">
                      <a16:creationId xmlns:a16="http://schemas.microsoft.com/office/drawing/2014/main" id="{21CF6A94-208B-310E-EE28-A22D4BA9E1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" name="Text Box 3086">
                  <a:extLst>
                    <a:ext uri="{FF2B5EF4-FFF2-40B4-BE49-F238E27FC236}">
                      <a16:creationId xmlns:a16="http://schemas.microsoft.com/office/drawing/2014/main" id="{C95A855B-0602-D197-4D3F-46DB48ACD68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13" name="organ - pituitary gland">
              <a:extLst>
                <a:ext uri="{FF2B5EF4-FFF2-40B4-BE49-F238E27FC236}">
                  <a16:creationId xmlns:a16="http://schemas.microsoft.com/office/drawing/2014/main" id="{946F722F-A27A-4FEF-2764-C84B5C42666A}"/>
                </a:ext>
              </a:extLst>
            </p:cNvPr>
            <p:cNvSpPr txBox="1"/>
            <p:nvPr/>
          </p:nvSpPr>
          <p:spPr>
            <a:xfrm>
              <a:off x="3294840" y="7964968"/>
              <a:ext cx="1440000" cy="13050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Lymph nodes &amp; lymphatic vessels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53" name="organ group - pituitary gland">
              <a:extLst>
                <a:ext uri="{FF2B5EF4-FFF2-40B4-BE49-F238E27FC236}">
                  <a16:creationId xmlns:a16="http://schemas.microsoft.com/office/drawing/2014/main" id="{69BA2C3E-E66F-1184-9ADD-888855B763B8}"/>
                </a:ext>
              </a:extLst>
            </p:cNvPr>
            <p:cNvGrpSpPr/>
            <p:nvPr/>
          </p:nvGrpSpPr>
          <p:grpSpPr>
            <a:xfrm>
              <a:off x="3294840" y="9769095"/>
              <a:ext cx="1440000" cy="252000"/>
              <a:chOff x="2041884" y="7869933"/>
              <a:chExt cx="1440000" cy="252000"/>
            </a:xfrm>
          </p:grpSpPr>
          <p:sp>
            <p:nvSpPr>
              <p:cNvPr id="3154" name="organ - pituitary gland">
                <a:extLst>
                  <a:ext uri="{FF2B5EF4-FFF2-40B4-BE49-F238E27FC236}">
                    <a16:creationId xmlns:a16="http://schemas.microsoft.com/office/drawing/2014/main" id="{BF7BE3CA-3352-F541-6DA6-9F0E6803D057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Bone marrow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5" name="FTU - pituitary gland">
                <a:extLst>
                  <a:ext uri="{FF2B5EF4-FFF2-40B4-BE49-F238E27FC236}">
                    <a16:creationId xmlns:a16="http://schemas.microsoft.com/office/drawing/2014/main" id="{640B8398-34CC-EC70-A46F-0748512A5903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57" name="dock">
                <a:extLst>
                  <a:ext uri="{FF2B5EF4-FFF2-40B4-BE49-F238E27FC236}">
                    <a16:creationId xmlns:a16="http://schemas.microsoft.com/office/drawing/2014/main" id="{18CE19D4-7B92-8550-626D-376B7447585D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163" name="Text Box 3086">
                  <a:extLst>
                    <a:ext uri="{FF2B5EF4-FFF2-40B4-BE49-F238E27FC236}">
                      <a16:creationId xmlns:a16="http://schemas.microsoft.com/office/drawing/2014/main" id="{415F88CF-B0E0-D24B-4CF2-075B2F4880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4" name="Text Box 3086">
                  <a:extLst>
                    <a:ext uri="{FF2B5EF4-FFF2-40B4-BE49-F238E27FC236}">
                      <a16:creationId xmlns:a16="http://schemas.microsoft.com/office/drawing/2014/main" id="{A0BEEDB6-B121-7ED3-8CA0-BE49757A08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8" name="Text Box 3086">
                  <a:extLst>
                    <a:ext uri="{FF2B5EF4-FFF2-40B4-BE49-F238E27FC236}">
                      <a16:creationId xmlns:a16="http://schemas.microsoft.com/office/drawing/2014/main" id="{5C73F805-4EA9-38CB-C3DD-B189D9FCD8A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0DA67180-64F4-3610-D8EA-CAC66A057D51}"/>
                </a:ext>
              </a:extLst>
            </p:cNvPr>
            <p:cNvGrpSpPr/>
            <p:nvPr/>
          </p:nvGrpSpPr>
          <p:grpSpPr>
            <a:xfrm>
              <a:off x="3932829" y="8331243"/>
              <a:ext cx="792000" cy="926042"/>
              <a:chOff x="3933723" y="6765144"/>
              <a:chExt cx="792000" cy="926042"/>
            </a:xfrm>
          </p:grpSpPr>
          <p:grpSp>
            <p:nvGrpSpPr>
              <p:cNvPr id="3169" name="Group 3168">
                <a:extLst>
                  <a:ext uri="{FF2B5EF4-FFF2-40B4-BE49-F238E27FC236}">
                    <a16:creationId xmlns:a16="http://schemas.microsoft.com/office/drawing/2014/main" id="{9F6FBF98-A52B-0B34-7774-1CA08083B753}"/>
                  </a:ext>
                </a:extLst>
              </p:cNvPr>
              <p:cNvGrpSpPr/>
              <p:nvPr/>
            </p:nvGrpSpPr>
            <p:grpSpPr>
              <a:xfrm>
                <a:off x="3933723" y="6765144"/>
                <a:ext cx="792000" cy="216000"/>
                <a:chOff x="3934820" y="6765144"/>
                <a:chExt cx="792000" cy="216000"/>
              </a:xfrm>
            </p:grpSpPr>
            <p:sp>
              <p:nvSpPr>
                <p:cNvPr id="414" name="FTU - pituitary gland">
                  <a:extLst>
                    <a:ext uri="{FF2B5EF4-FFF2-40B4-BE49-F238E27FC236}">
                      <a16:creationId xmlns:a16="http://schemas.microsoft.com/office/drawing/2014/main" id="{F396200C-9110-4044-79D3-CA3F58BC2FA7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36" name="dock">
                  <a:extLst>
                    <a:ext uri="{FF2B5EF4-FFF2-40B4-BE49-F238E27FC236}">
                      <a16:creationId xmlns:a16="http://schemas.microsoft.com/office/drawing/2014/main" id="{778B33EE-53B6-8582-09C8-2CC11A88F4FE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47" name="Text Box 3086">
                    <a:extLst>
                      <a:ext uri="{FF2B5EF4-FFF2-40B4-BE49-F238E27FC236}">
                        <a16:creationId xmlns:a16="http://schemas.microsoft.com/office/drawing/2014/main" id="{6DD5429A-08F1-716E-DB2B-0AA1A49AA3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48" name="Text Box 3086">
                    <a:extLst>
                      <a:ext uri="{FF2B5EF4-FFF2-40B4-BE49-F238E27FC236}">
                        <a16:creationId xmlns:a16="http://schemas.microsoft.com/office/drawing/2014/main" id="{6F73AB20-C1A9-A274-E3B6-FA734D475B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2" name="Text Box 3086">
                    <a:extLst>
                      <a:ext uri="{FF2B5EF4-FFF2-40B4-BE49-F238E27FC236}">
                        <a16:creationId xmlns:a16="http://schemas.microsoft.com/office/drawing/2014/main" id="{65130C06-C368-D145-2009-41AE0F0947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70" name="Group 3169">
                <a:extLst>
                  <a:ext uri="{FF2B5EF4-FFF2-40B4-BE49-F238E27FC236}">
                    <a16:creationId xmlns:a16="http://schemas.microsoft.com/office/drawing/2014/main" id="{76D26ADF-9EB2-5F39-E2B3-A95FE8632E85}"/>
                  </a:ext>
                </a:extLst>
              </p:cNvPr>
              <p:cNvGrpSpPr/>
              <p:nvPr/>
            </p:nvGrpSpPr>
            <p:grpSpPr>
              <a:xfrm>
                <a:off x="3933723" y="7001825"/>
                <a:ext cx="792000" cy="216000"/>
                <a:chOff x="3934820" y="6765144"/>
                <a:chExt cx="792000" cy="216000"/>
              </a:xfrm>
            </p:grpSpPr>
            <p:sp>
              <p:nvSpPr>
                <p:cNvPr id="3171" name="FTU - pituitary gland">
                  <a:extLst>
                    <a:ext uri="{FF2B5EF4-FFF2-40B4-BE49-F238E27FC236}">
                      <a16:creationId xmlns:a16="http://schemas.microsoft.com/office/drawing/2014/main" id="{4CC0BFB6-5FF6-6690-9869-6BCA0E8C0BC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73" name="dock">
                  <a:extLst>
                    <a:ext uri="{FF2B5EF4-FFF2-40B4-BE49-F238E27FC236}">
                      <a16:creationId xmlns:a16="http://schemas.microsoft.com/office/drawing/2014/main" id="{867AF6BC-85F8-343D-56EA-4E87D182635F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79" name="Text Box 3086">
                    <a:extLst>
                      <a:ext uri="{FF2B5EF4-FFF2-40B4-BE49-F238E27FC236}">
                        <a16:creationId xmlns:a16="http://schemas.microsoft.com/office/drawing/2014/main" id="{F42863D7-3F93-ABE1-57D3-1EB0FD97D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0" name="Text Box 3086">
                    <a:extLst>
                      <a:ext uri="{FF2B5EF4-FFF2-40B4-BE49-F238E27FC236}">
                        <a16:creationId xmlns:a16="http://schemas.microsoft.com/office/drawing/2014/main" id="{AA2BDCA4-DB25-F641-6908-F693205238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4" name="Text Box 3086">
                    <a:extLst>
                      <a:ext uri="{FF2B5EF4-FFF2-40B4-BE49-F238E27FC236}">
                        <a16:creationId xmlns:a16="http://schemas.microsoft.com/office/drawing/2014/main" id="{5CCFE5FC-6842-6713-F385-FFDB01B1E27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85" name="Group 3184">
                <a:extLst>
                  <a:ext uri="{FF2B5EF4-FFF2-40B4-BE49-F238E27FC236}">
                    <a16:creationId xmlns:a16="http://schemas.microsoft.com/office/drawing/2014/main" id="{02B2C449-4E01-61D4-7DF7-4A064471AE6C}"/>
                  </a:ext>
                </a:extLst>
              </p:cNvPr>
              <p:cNvGrpSpPr/>
              <p:nvPr/>
            </p:nvGrpSpPr>
            <p:grpSpPr>
              <a:xfrm>
                <a:off x="3933723" y="7238506"/>
                <a:ext cx="792000" cy="216000"/>
                <a:chOff x="3934820" y="6765144"/>
                <a:chExt cx="792000" cy="216000"/>
              </a:xfrm>
            </p:grpSpPr>
            <p:sp>
              <p:nvSpPr>
                <p:cNvPr id="3186" name="FTU - pituitary gland">
                  <a:extLst>
                    <a:ext uri="{FF2B5EF4-FFF2-40B4-BE49-F238E27FC236}">
                      <a16:creationId xmlns:a16="http://schemas.microsoft.com/office/drawing/2014/main" id="{3EFDFCB8-A99D-745C-E914-70BC6C89F24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87" name="dock">
                  <a:extLst>
                    <a:ext uri="{FF2B5EF4-FFF2-40B4-BE49-F238E27FC236}">
                      <a16:creationId xmlns:a16="http://schemas.microsoft.com/office/drawing/2014/main" id="{D9FC2A9F-EFEF-DD77-9488-6D3B96F88860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89" name="Text Box 3086">
                    <a:extLst>
                      <a:ext uri="{FF2B5EF4-FFF2-40B4-BE49-F238E27FC236}">
                        <a16:creationId xmlns:a16="http://schemas.microsoft.com/office/drawing/2014/main" id="{1DD5D729-116D-8689-4615-C78864C096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5" name="Text Box 3086">
                    <a:extLst>
                      <a:ext uri="{FF2B5EF4-FFF2-40B4-BE49-F238E27FC236}">
                        <a16:creationId xmlns:a16="http://schemas.microsoft.com/office/drawing/2014/main" id="{C79AF596-76B1-35B2-00DD-2FCD11E031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6" name="Text Box 3086">
                    <a:extLst>
                      <a:ext uri="{FF2B5EF4-FFF2-40B4-BE49-F238E27FC236}">
                        <a16:creationId xmlns:a16="http://schemas.microsoft.com/office/drawing/2014/main" id="{ECBB947C-482E-52B9-29E8-BAC81EC66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B5A22251-9072-C266-1751-24D492439F72}"/>
                  </a:ext>
                </a:extLst>
              </p:cNvPr>
              <p:cNvGrpSpPr/>
              <p:nvPr/>
            </p:nvGrpSpPr>
            <p:grpSpPr>
              <a:xfrm>
                <a:off x="3933723" y="7475186"/>
                <a:ext cx="792000" cy="216000"/>
                <a:chOff x="3934820" y="6765144"/>
                <a:chExt cx="792000" cy="216000"/>
              </a:xfrm>
            </p:grpSpPr>
            <p:sp>
              <p:nvSpPr>
                <p:cNvPr id="481" name="FTU - pituitary gland">
                  <a:extLst>
                    <a:ext uri="{FF2B5EF4-FFF2-40B4-BE49-F238E27FC236}">
                      <a16:creationId xmlns:a16="http://schemas.microsoft.com/office/drawing/2014/main" id="{01CD6B49-A8E2-149D-087F-2EF46C1CF96F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482" name="dock">
                  <a:extLst>
                    <a:ext uri="{FF2B5EF4-FFF2-40B4-BE49-F238E27FC236}">
                      <a16:creationId xmlns:a16="http://schemas.microsoft.com/office/drawing/2014/main" id="{FB81A4F0-CB47-3A40-256B-F9032F1ABB97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483" name="Text Box 3086">
                    <a:extLst>
                      <a:ext uri="{FF2B5EF4-FFF2-40B4-BE49-F238E27FC236}">
                        <a16:creationId xmlns:a16="http://schemas.microsoft.com/office/drawing/2014/main" id="{8D987DFD-2DB9-CACA-DB42-7AE0FF29D6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5" name="Text Box 3086">
                    <a:extLst>
                      <a:ext uri="{FF2B5EF4-FFF2-40B4-BE49-F238E27FC236}">
                        <a16:creationId xmlns:a16="http://schemas.microsoft.com/office/drawing/2014/main" id="{FF0BFAC9-DDA7-5665-DFFF-C1E080A049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4" name="Text Box 3086">
                    <a:extLst>
                      <a:ext uri="{FF2B5EF4-FFF2-40B4-BE49-F238E27FC236}">
                        <a16:creationId xmlns:a16="http://schemas.microsoft.com/office/drawing/2014/main" id="{7EECB78B-CD85-F77D-74A1-E10F64F06E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7" name="Group 6026">
              <a:extLst>
                <a:ext uri="{FF2B5EF4-FFF2-40B4-BE49-F238E27FC236}">
                  <a16:creationId xmlns:a16="http://schemas.microsoft.com/office/drawing/2014/main" id="{4E6F917F-FC79-B7CD-C235-A799319C4042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902599"/>
              <a:chOff x="3294536" y="5372878"/>
              <a:chExt cx="1440304" cy="90259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3B4329B2-47F6-0CEE-50F6-576D9014C227}"/>
                  </a:ext>
                </a:extLst>
              </p:cNvPr>
              <p:cNvGrpSpPr/>
              <p:nvPr/>
            </p:nvGrpSpPr>
            <p:grpSpPr>
              <a:xfrm>
                <a:off x="3294536" y="5372878"/>
                <a:ext cx="1440304" cy="216000"/>
                <a:chOff x="3286516" y="5199387"/>
                <a:chExt cx="1440304" cy="216000"/>
              </a:xfrm>
            </p:grpSpPr>
            <p:sp>
              <p:nvSpPr>
                <p:cNvPr id="3045" name="FTU - pituitary gland">
                  <a:extLst>
                    <a:ext uri="{FF2B5EF4-FFF2-40B4-BE49-F238E27FC236}">
                      <a16:creationId xmlns:a16="http://schemas.microsoft.com/office/drawing/2014/main" id="{3EC4132B-7682-E9D1-A754-3F0CCDE125B7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Adenoid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046" name="dock">
                  <a:extLst>
                    <a:ext uri="{FF2B5EF4-FFF2-40B4-BE49-F238E27FC236}">
                      <a16:creationId xmlns:a16="http://schemas.microsoft.com/office/drawing/2014/main" id="{3C7E594B-8F95-BC31-F984-46CCE84ADBFE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264" name="Text Box 3086">
                    <a:extLst>
                      <a:ext uri="{FF2B5EF4-FFF2-40B4-BE49-F238E27FC236}">
                        <a16:creationId xmlns:a16="http://schemas.microsoft.com/office/drawing/2014/main" id="{3100D22C-1CFD-1A17-2F18-86706016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" name="Text Box 3086">
                    <a:extLst>
                      <a:ext uri="{FF2B5EF4-FFF2-40B4-BE49-F238E27FC236}">
                        <a16:creationId xmlns:a16="http://schemas.microsoft.com/office/drawing/2014/main" id="{12255348-FCA4-75D8-40B5-917DAA525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3" name="Text Box 3086">
                    <a:extLst>
                      <a:ext uri="{FF2B5EF4-FFF2-40B4-BE49-F238E27FC236}">
                        <a16:creationId xmlns:a16="http://schemas.microsoft.com/office/drawing/2014/main" id="{72016EA3-A97A-B1DE-78CA-C1631C30C9D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742EB305-3E61-50BF-B88E-75477444FA95}"/>
                  </a:ext>
                </a:extLst>
              </p:cNvPr>
              <p:cNvGrpSpPr/>
              <p:nvPr/>
            </p:nvGrpSpPr>
            <p:grpSpPr>
              <a:xfrm>
                <a:off x="3294536" y="5601744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36" name="FTU - pituitary gland">
                  <a:extLst>
                    <a:ext uri="{FF2B5EF4-FFF2-40B4-BE49-F238E27FC236}">
                      <a16:creationId xmlns:a16="http://schemas.microsoft.com/office/drawing/2014/main" id="{98720551-C07C-C410-F1CC-7845D8F7CE8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Palatine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37" name="dock">
                  <a:extLst>
                    <a:ext uri="{FF2B5EF4-FFF2-40B4-BE49-F238E27FC236}">
                      <a16:creationId xmlns:a16="http://schemas.microsoft.com/office/drawing/2014/main" id="{89DF317A-46CC-701C-EE4E-1F744D3E7FF5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39" name="Text Box 3086">
                    <a:extLst>
                      <a:ext uri="{FF2B5EF4-FFF2-40B4-BE49-F238E27FC236}">
                        <a16:creationId xmlns:a16="http://schemas.microsoft.com/office/drawing/2014/main" id="{6234F9B3-6B74-313E-E5B3-CCE04CA07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5" name="Text Box 3086">
                    <a:extLst>
                      <a:ext uri="{FF2B5EF4-FFF2-40B4-BE49-F238E27FC236}">
                        <a16:creationId xmlns:a16="http://schemas.microsoft.com/office/drawing/2014/main" id="{6173C616-6E04-55A5-0E85-B2DEBE8C4F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6" name="Text Box 3086">
                    <a:extLst>
                      <a:ext uri="{FF2B5EF4-FFF2-40B4-BE49-F238E27FC236}">
                        <a16:creationId xmlns:a16="http://schemas.microsoft.com/office/drawing/2014/main" id="{CCF25EF7-C248-CC57-4FB8-AEEE933CE1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F4D6DB0E-6ED2-1680-97CC-CC5DC2E54504}"/>
                  </a:ext>
                </a:extLst>
              </p:cNvPr>
              <p:cNvGrpSpPr/>
              <p:nvPr/>
            </p:nvGrpSpPr>
            <p:grpSpPr>
              <a:xfrm>
                <a:off x="3294536" y="5830610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51" name="FTU - pituitary gland">
                  <a:extLst>
                    <a:ext uri="{FF2B5EF4-FFF2-40B4-BE49-F238E27FC236}">
                      <a16:creationId xmlns:a16="http://schemas.microsoft.com/office/drawing/2014/main" id="{34DB68F2-1836-6DBC-050F-545EBAC057B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Tubule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52" name="dock">
                  <a:extLst>
                    <a:ext uri="{FF2B5EF4-FFF2-40B4-BE49-F238E27FC236}">
                      <a16:creationId xmlns:a16="http://schemas.microsoft.com/office/drawing/2014/main" id="{F94940EA-D769-5223-5B03-B5775113CEF0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53" name="Text Box 3086">
                    <a:extLst>
                      <a:ext uri="{FF2B5EF4-FFF2-40B4-BE49-F238E27FC236}">
                        <a16:creationId xmlns:a16="http://schemas.microsoft.com/office/drawing/2014/main" id="{5F9E8401-C885-7555-3939-BE2D186DC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5" name="Text Box 3086">
                    <a:extLst>
                      <a:ext uri="{FF2B5EF4-FFF2-40B4-BE49-F238E27FC236}">
                        <a16:creationId xmlns:a16="http://schemas.microsoft.com/office/drawing/2014/main" id="{0A256785-37CD-AC21-00E8-D1596B697D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1" name="Text Box 3086">
                    <a:extLst>
                      <a:ext uri="{FF2B5EF4-FFF2-40B4-BE49-F238E27FC236}">
                        <a16:creationId xmlns:a16="http://schemas.microsoft.com/office/drawing/2014/main" id="{A0BFB9D3-467A-19F2-3FC2-41FCD9214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7D632D4B-CDE9-5507-486B-D1D23AF7F316}"/>
                  </a:ext>
                </a:extLst>
              </p:cNvPr>
              <p:cNvGrpSpPr/>
              <p:nvPr/>
            </p:nvGrpSpPr>
            <p:grpSpPr>
              <a:xfrm>
                <a:off x="3294536" y="6059477"/>
                <a:ext cx="1440304" cy="216000"/>
                <a:chOff x="3286516" y="5199387"/>
                <a:chExt cx="1440304" cy="216000"/>
              </a:xfrm>
            </p:grpSpPr>
            <p:sp>
              <p:nvSpPr>
                <p:cNvPr id="6016" name="FTU - pituitary gland">
                  <a:extLst>
                    <a:ext uri="{FF2B5EF4-FFF2-40B4-BE49-F238E27FC236}">
                      <a16:creationId xmlns:a16="http://schemas.microsoft.com/office/drawing/2014/main" id="{D3214471-7E48-099A-DDC0-1AC99691F5A9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017" name="dock">
                  <a:extLst>
                    <a:ext uri="{FF2B5EF4-FFF2-40B4-BE49-F238E27FC236}">
                      <a16:creationId xmlns:a16="http://schemas.microsoft.com/office/drawing/2014/main" id="{5D72D3E5-6332-608D-08B2-AF3F6AB0FBA9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6018" name="Text Box 3086">
                    <a:extLst>
                      <a:ext uri="{FF2B5EF4-FFF2-40B4-BE49-F238E27FC236}">
                        <a16:creationId xmlns:a16="http://schemas.microsoft.com/office/drawing/2014/main" id="{76D9F8A3-479A-A628-CEE4-BC1FB022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19" name="Text Box 3086">
                    <a:extLst>
                      <a:ext uri="{FF2B5EF4-FFF2-40B4-BE49-F238E27FC236}">
                        <a16:creationId xmlns:a16="http://schemas.microsoft.com/office/drawing/2014/main" id="{9ADA72B4-2DAC-A2C2-DE1B-1B868CFBADF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21" name="Text Box 3086">
                    <a:extLst>
                      <a:ext uri="{FF2B5EF4-FFF2-40B4-BE49-F238E27FC236}">
                        <a16:creationId xmlns:a16="http://schemas.microsoft.com/office/drawing/2014/main" id="{362F9D6E-0BB2-18D9-C756-2FA9DB7AD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8" name="organ group - pituitary gland">
              <a:extLst>
                <a:ext uri="{FF2B5EF4-FFF2-40B4-BE49-F238E27FC236}">
                  <a16:creationId xmlns:a16="http://schemas.microsoft.com/office/drawing/2014/main" id="{0C0AE5A3-012E-F50F-AEA2-847B13DF85FC}"/>
                </a:ext>
              </a:extLst>
            </p:cNvPr>
            <p:cNvGrpSpPr/>
            <p:nvPr/>
          </p:nvGrpSpPr>
          <p:grpSpPr>
            <a:xfrm>
              <a:off x="3293554" y="10191995"/>
              <a:ext cx="1440000" cy="252000"/>
              <a:chOff x="2041884" y="7869933"/>
              <a:chExt cx="1440000" cy="252000"/>
            </a:xfrm>
          </p:grpSpPr>
          <p:sp>
            <p:nvSpPr>
              <p:cNvPr id="6032" name="organ - pituitary gland">
                <a:extLst>
                  <a:ext uri="{FF2B5EF4-FFF2-40B4-BE49-F238E27FC236}">
                    <a16:creationId xmlns:a16="http://schemas.microsoft.com/office/drawing/2014/main" id="{417F74D4-1A37-D74A-4759-9086FD162824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Peyer’s patches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3" name="FTU - pituitary gland">
                <a:extLst>
                  <a:ext uri="{FF2B5EF4-FFF2-40B4-BE49-F238E27FC236}">
                    <a16:creationId xmlns:a16="http://schemas.microsoft.com/office/drawing/2014/main" id="{67DC97C1-FDD1-ADF9-59B6-7DE39FED3D44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34" name="dock">
                <a:extLst>
                  <a:ext uri="{FF2B5EF4-FFF2-40B4-BE49-F238E27FC236}">
                    <a16:creationId xmlns:a16="http://schemas.microsoft.com/office/drawing/2014/main" id="{201208EE-CF8C-FDC5-C09D-FC7ED94DB007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6035" name="Text Box 3086">
                  <a:extLst>
                    <a:ext uri="{FF2B5EF4-FFF2-40B4-BE49-F238E27FC236}">
                      <a16:creationId xmlns:a16="http://schemas.microsoft.com/office/drawing/2014/main" id="{0F54D3AC-2C75-EF35-F9E7-9BC41ABD1D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7" name="Text Box 3086">
                  <a:extLst>
                    <a:ext uri="{FF2B5EF4-FFF2-40B4-BE49-F238E27FC236}">
                      <a16:creationId xmlns:a16="http://schemas.microsoft.com/office/drawing/2014/main" id="{B4E1EBDB-B38B-9233-A73C-DD2AF8C624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3" name="Text Box 3086">
                  <a:extLst>
                    <a:ext uri="{FF2B5EF4-FFF2-40B4-BE49-F238E27FC236}">
                      <a16:creationId xmlns:a16="http://schemas.microsoft.com/office/drawing/2014/main" id="{EC76EAE3-D9F5-0319-FF0A-F0BA6162590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34" name="Google Shape;108;p1">
              <a:extLst>
                <a:ext uri="{FF2B5EF4-FFF2-40B4-BE49-F238E27FC236}">
                  <a16:creationId xmlns:a16="http://schemas.microsoft.com/office/drawing/2014/main" id="{746249DE-1411-3D23-B3FD-E315E4D7FDA4}"/>
                </a:ext>
              </a:extLst>
            </p:cNvPr>
            <p:cNvSpPr/>
            <p:nvPr/>
          </p:nvSpPr>
          <p:spPr>
            <a:xfrm>
              <a:off x="7905924" y="8544032"/>
              <a:ext cx="737866" cy="16046420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79108</TotalTime>
  <Words>2440</Words>
  <Application>Microsoft Office PowerPoint</Application>
  <PresentationFormat>Custom</PresentationFormat>
  <Paragraphs>1964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559</cp:revision>
  <dcterms:created xsi:type="dcterms:W3CDTF">2022-02-14T03:56:44Z</dcterms:created>
  <dcterms:modified xsi:type="dcterms:W3CDTF">2023-03-01T00:32:26Z</dcterms:modified>
</cp:coreProperties>
</file>