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889DB"/>
    <a:srgbClr val="FF6699"/>
    <a:srgbClr val="00FFFF"/>
    <a:srgbClr val="FF00FF"/>
    <a:srgbClr val="FF3399"/>
    <a:srgbClr val="93FFFF"/>
    <a:srgbClr val="FFCCCC"/>
    <a:srgbClr val="F0E1FF"/>
    <a:srgbClr val="E6C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 autoAdjust="0"/>
    <p:restoredTop sz="94660"/>
  </p:normalViewPr>
  <p:slideViewPr>
    <p:cSldViewPr snapToGrid="0">
      <p:cViewPr varScale="1">
        <p:scale>
          <a:sx n="28" d="100"/>
          <a:sy n="28" d="100"/>
        </p:scale>
        <p:origin x="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7/07/2022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448070/" TargetMode="External"/><Relationship Id="rId3" Type="http://schemas.openxmlformats.org/officeDocument/2006/relationships/hyperlink" Target="https://www.ncbi.nlm.nih.gov/books/NBK544271/" TargetMode="External"/><Relationship Id="rId7" Type="http://schemas.openxmlformats.org/officeDocument/2006/relationships/hyperlink" Target="https://en.wikipedia.org/wiki/Trachea" TargetMode="External"/><Relationship Id="rId2" Type="http://schemas.openxmlformats.org/officeDocument/2006/relationships/hyperlink" Target="https://en.wikipedia.org/wiki/Pharyn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7742/" TargetMode="External"/><Relationship Id="rId5" Type="http://schemas.openxmlformats.org/officeDocument/2006/relationships/hyperlink" Target="https://en.wikipedia.org/wiki/Larynx" TargetMode="External"/><Relationship Id="rId4" Type="http://schemas.openxmlformats.org/officeDocument/2006/relationships/hyperlink" Target="https://docs.google.com/document/d/1h1IesehCPfL0BfxwtbKsH3fRFJWEMHKDUBQDCumCWDM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BB40785-3938-BF8B-45B6-6B3E186D380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40313" y="3192510"/>
            <a:ext cx="40508586" cy="21789379"/>
            <a:chOff x="2040313" y="3192510"/>
            <a:chExt cx="40508586" cy="217893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ED568C4-DF93-4717-99FF-3FE824C2E05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040313" y="3192510"/>
              <a:ext cx="40508586" cy="21789379"/>
              <a:chOff x="2040313" y="3192510"/>
              <a:chExt cx="40508586" cy="2178937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0A57F33-DC08-3CB0-44B0-369F29DAF5B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040313" y="3192510"/>
                <a:ext cx="40508586" cy="21789379"/>
                <a:chOff x="2040313" y="3192510"/>
                <a:chExt cx="40508586" cy="2178937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5FA7184-5D13-AE7D-6876-8B3F7DCEECA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040313" y="3192510"/>
                  <a:ext cx="40499583" cy="18126732"/>
                  <a:chOff x="2040313" y="3192510"/>
                  <a:chExt cx="40499583" cy="18126732"/>
                </a:xfrm>
              </p:grpSpPr>
              <p:sp>
                <p:nvSpPr>
                  <p:cNvPr id="2" name="Text Box 3056">
                    <a:extLst>
                      <a:ext uri="{FF2B5EF4-FFF2-40B4-BE49-F238E27FC236}">
                        <a16:creationId xmlns:a16="http://schemas.microsoft.com/office/drawing/2014/main" id="{DD1F8727-D191-496B-23DA-4863A299524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816315" y="3192510"/>
                    <a:ext cx="9789217" cy="181267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9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BRAIN &amp; NERVOUS SYSTEM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" name="Text Box 3056">
                    <a:extLst>
                      <a:ext uri="{FF2B5EF4-FFF2-40B4-BE49-F238E27FC236}">
                        <a16:creationId xmlns:a16="http://schemas.microsoft.com/office/drawing/2014/main" id="{47DEBFBC-B278-5F9B-D2FD-AB5E3B91497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040313" y="3195564"/>
                    <a:ext cx="16776002" cy="153043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Text Box 3056">
                    <a:extLst>
                      <a:ext uri="{FF2B5EF4-FFF2-40B4-BE49-F238E27FC236}">
                        <a16:creationId xmlns:a16="http://schemas.microsoft.com/office/drawing/2014/main" id="{76091671-1DCF-0BB6-FB42-57F760CD4DD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5055765" y="3195565"/>
                    <a:ext cx="17484131" cy="152943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" name="Text Box 3046">
                  <a:extLst>
                    <a:ext uri="{FF2B5EF4-FFF2-40B4-BE49-F238E27FC236}">
                      <a16:creationId xmlns:a16="http://schemas.microsoft.com/office/drawing/2014/main" id="{4F47510C-5730-4CE7-007A-F2772C2F37A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01846" y="4790457"/>
                  <a:ext cx="4320000" cy="19836000"/>
                </a:xfrm>
                <a:prstGeom prst="rect">
                  <a:avLst/>
                </a:prstGeom>
                <a:solidFill>
                  <a:srgbClr val="FFA3A3"/>
                </a:solidFill>
                <a:ln w="6350">
                  <a:noFill/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CARDIORESPIRATORY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Text Box 3046">
                  <a:extLst>
                    <a:ext uri="{FF2B5EF4-FFF2-40B4-BE49-F238E27FC236}">
                      <a16:creationId xmlns:a16="http://schemas.microsoft.com/office/drawing/2014/main" id="{8CD2905D-5246-5435-E307-70E9CE63B34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77021" y="4790458"/>
                  <a:ext cx="4104000" cy="16560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9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DIGESTIVE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Text Box 3056">
                  <a:extLst>
                    <a:ext uri="{FF2B5EF4-FFF2-40B4-BE49-F238E27FC236}">
                      <a16:creationId xmlns:a16="http://schemas.microsoft.com/office/drawing/2014/main" id="{58B73997-3BD4-56A0-5764-814C42075A0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144508" y="13327363"/>
                  <a:ext cx="1440000" cy="8012359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URINARY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 Box 3056">
                  <a:extLst>
                    <a:ext uri="{FF2B5EF4-FFF2-40B4-BE49-F238E27FC236}">
                      <a16:creationId xmlns:a16="http://schemas.microsoft.com/office/drawing/2014/main" id="{871E6A8A-A2E3-CE25-DC03-F98888E459C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019258" y="4790458"/>
                  <a:ext cx="1440000" cy="165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IMMUNE SYSTEM</a:t>
                  </a:r>
                </a:p>
              </p:txBody>
            </p:sp>
            <p:sp>
              <p:nvSpPr>
                <p:cNvPr id="10" name="Text Box 3056">
                  <a:extLst>
                    <a:ext uri="{FF2B5EF4-FFF2-40B4-BE49-F238E27FC236}">
                      <a16:creationId xmlns:a16="http://schemas.microsoft.com/office/drawing/2014/main" id="{0B3E4206-1918-9152-16DE-93538782C33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147323" y="4790458"/>
                  <a:ext cx="1440000" cy="84692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SPECIAL SENSE ORGANS</a:t>
                  </a:r>
                </a:p>
              </p:txBody>
            </p:sp>
            <p:sp>
              <p:nvSpPr>
                <p:cNvPr id="11" name="Text Box 3056">
                  <a:extLst>
                    <a:ext uri="{FF2B5EF4-FFF2-40B4-BE49-F238E27FC236}">
                      <a16:creationId xmlns:a16="http://schemas.microsoft.com/office/drawing/2014/main" id="{1AC7FB3C-70E6-3D77-C5EA-4C94489E9E2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040313" y="4790458"/>
                  <a:ext cx="1440000" cy="1656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ENDOCRINE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 Box 3056">
                  <a:extLst>
                    <a:ext uri="{FF2B5EF4-FFF2-40B4-BE49-F238E27FC236}">
                      <a16:creationId xmlns:a16="http://schemas.microsoft.com/office/drawing/2014/main" id="{D40B16CB-3C44-03BF-802D-A9BA637110E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1166621" y="4790458"/>
                  <a:ext cx="5400000" cy="19836000"/>
                </a:xfrm>
                <a:prstGeom prst="rect">
                  <a:avLst/>
                </a:prstGeom>
                <a:solidFill>
                  <a:srgbClr val="FFCCCC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MSK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 Box 3056">
                  <a:extLst>
                    <a:ext uri="{FF2B5EF4-FFF2-40B4-BE49-F238E27FC236}">
                      <a16:creationId xmlns:a16="http://schemas.microsoft.com/office/drawing/2014/main" id="{D8ADCA78-2017-EFDE-1CC6-13608FC0DD8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7120079" y="4790457"/>
                  <a:ext cx="1440000" cy="16560000"/>
                </a:xfrm>
                <a:prstGeom prst="rect">
                  <a:avLst/>
                </a:prstGeom>
                <a:solidFill>
                  <a:srgbClr val="F0E1FF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REPRODUCTIVE SYSTEM</a:t>
                  </a:r>
                </a:p>
                <a:p>
                  <a:pPr algn="ctr"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MALE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 Box 3056">
                  <a:extLst>
                    <a:ext uri="{FF2B5EF4-FFF2-40B4-BE49-F238E27FC236}">
                      <a16:creationId xmlns:a16="http://schemas.microsoft.com/office/drawing/2014/main" id="{8D0B6163-CBB4-B8BA-6534-B4C308A5EDA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9101757" y="4790458"/>
                  <a:ext cx="1440000" cy="16560000"/>
                </a:xfrm>
                <a:prstGeom prst="rect">
                  <a:avLst/>
                </a:prstGeom>
                <a:solidFill>
                  <a:srgbClr val="E2C5FF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REPRODUCTIVE SYSTEM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FEMALE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Text Box 3056">
                  <a:extLst>
                    <a:ext uri="{FF2B5EF4-FFF2-40B4-BE49-F238E27FC236}">
                      <a16:creationId xmlns:a16="http://schemas.microsoft.com/office/drawing/2014/main" id="{99F98A1A-A4E1-9470-0661-C552C226416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008263" y="4790458"/>
                  <a:ext cx="2985570" cy="19836000"/>
                </a:xfrm>
                <a:prstGeom prst="rect">
                  <a:avLst/>
                </a:prstGeom>
                <a:solidFill>
                  <a:srgbClr val="FFCCCC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MSK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9E84E83-8D64-673F-C3D3-DEAFD7B0FBB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076313" y="4790458"/>
                  <a:ext cx="40472586" cy="20191431"/>
                  <a:chOff x="2076313" y="4790458"/>
                  <a:chExt cx="40472586" cy="20191431"/>
                </a:xfrm>
              </p:grpSpPr>
              <p:sp>
                <p:nvSpPr>
                  <p:cNvPr id="16" name="Text Box 3056">
                    <a:extLst>
                      <a:ext uri="{FF2B5EF4-FFF2-40B4-BE49-F238E27FC236}">
                        <a16:creationId xmlns:a16="http://schemas.microsoft.com/office/drawing/2014/main" id="{D0B1153E-B3A2-0564-7ACE-C7567B44D51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1103455" y="4790458"/>
                    <a:ext cx="1440000" cy="199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  <a:alpha val="89804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7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INTEGUMENTARY SYSTEM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FE85BC8-642A-05B1-7E2E-8D5E00B6B01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076313" y="24746367"/>
                    <a:ext cx="40472586" cy="235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06CDDCD-A1F4-73B5-B8D3-CFDAA41F33A0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14104508" y="10784125"/>
                    <a:ext cx="0" cy="14004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37CC75A-1EF7-FE53-1398-E48DACC8F3EA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29073311" y="16011375"/>
                    <a:ext cx="0" cy="8712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936B4431-5C3D-BDC0-BF97-A8BFC31D624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37031757" y="20982677"/>
                    <a:ext cx="0" cy="3780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0FA9431-1F15-D1E6-FC13-847FBC423BB2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39000836" y="20086657"/>
                    <a:ext cx="0" cy="4680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03EBDD3-107E-DD04-0EEE-AEA0F5422D5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734611" y="8562202"/>
                <a:ext cx="737866" cy="160464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9E82C4-3B75-74B5-1E7A-A0A50CF6761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544890" y="3824989"/>
              <a:ext cx="18950995" cy="20794124"/>
              <a:chOff x="7544890" y="3824989"/>
              <a:chExt cx="18950995" cy="20794124"/>
            </a:xfrm>
          </p:grpSpPr>
          <p:grpSp>
            <p:nvGrpSpPr>
              <p:cNvPr id="3824" name="Group 3823">
                <a:extLst>
                  <a:ext uri="{FF2B5EF4-FFF2-40B4-BE49-F238E27FC236}">
                    <a16:creationId xmlns:a16="http://schemas.microsoft.com/office/drawing/2014/main" id="{F12E10BF-D661-2BA6-5F2E-E748D57C4AE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1186168" y="6934271"/>
                <a:ext cx="5309717" cy="14381776"/>
                <a:chOff x="21186168" y="6934271"/>
                <a:chExt cx="5309717" cy="14381776"/>
              </a:xfrm>
            </p:grpSpPr>
            <p:grpSp>
              <p:nvGrpSpPr>
                <p:cNvPr id="2904" name="Group 2903">
                  <a:extLst>
                    <a:ext uri="{FF2B5EF4-FFF2-40B4-BE49-F238E27FC236}">
                      <a16:creationId xmlns:a16="http://schemas.microsoft.com/office/drawing/2014/main" id="{CA678B37-7AC4-FB9E-47E9-07EA03928DD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1186168" y="6934271"/>
                  <a:ext cx="5309717" cy="14381776"/>
                  <a:chOff x="21186168" y="6934271"/>
                  <a:chExt cx="5309717" cy="14381776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9B73FB9-8128-5C05-90A6-314105D9112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21186168" y="6934271"/>
                    <a:ext cx="5309717" cy="14381776"/>
                    <a:chOff x="21186168" y="6940491"/>
                    <a:chExt cx="5309717" cy="14381776"/>
                  </a:xfrm>
                </p:grpSpPr>
                <p:grpSp>
                  <p:nvGrpSpPr>
                    <p:cNvPr id="2632" name="Group 2631">
                      <a:extLst>
                        <a:ext uri="{FF2B5EF4-FFF2-40B4-BE49-F238E27FC236}">
                          <a16:creationId xmlns:a16="http://schemas.microsoft.com/office/drawing/2014/main" id="{B17D4C9C-FA3A-D6BA-38F8-36B3A90A86A8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1186168" y="6940491"/>
                      <a:ext cx="5309717" cy="14381776"/>
                      <a:chOff x="16921935" y="6753570"/>
                      <a:chExt cx="5309717" cy="14381776"/>
                    </a:xfrm>
                  </p:grpSpPr>
                  <p:sp>
                    <p:nvSpPr>
                      <p:cNvPr id="2624" name="Text Box 3047">
                        <a:extLst>
                          <a:ext uri="{FF2B5EF4-FFF2-40B4-BE49-F238E27FC236}">
                            <a16:creationId xmlns:a16="http://schemas.microsoft.com/office/drawing/2014/main" id="{053183CC-BC61-CC39-9413-3FE76034C41B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6921935" y="9831346"/>
                        <a:ext cx="974013" cy="11304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Prevertebral g.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5" name="Text Box 3047">
                        <a:extLst>
                          <a:ext uri="{FF2B5EF4-FFF2-40B4-BE49-F238E27FC236}">
                            <a16:creationId xmlns:a16="http://schemas.microsoft.com/office/drawing/2014/main" id="{AB388706-A7B0-D08B-CC15-B757CBA28EC3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8152771" y="9831346"/>
                        <a:ext cx="792000" cy="11304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Paravertebral g.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6" name="Text Box 3032">
                        <a:extLst>
                          <a:ext uri="{FF2B5EF4-FFF2-40B4-BE49-F238E27FC236}">
                            <a16:creationId xmlns:a16="http://schemas.microsoft.com/office/drawing/2014/main" id="{6C8A7C0B-BD8F-7B66-C249-36F5DA5300F5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8748724" y="6753570"/>
                        <a:ext cx="2880000" cy="50809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Pons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7" name="Text Box 3039">
                        <a:extLst>
                          <a:ext uri="{FF2B5EF4-FFF2-40B4-BE49-F238E27FC236}">
                            <a16:creationId xmlns:a16="http://schemas.microsoft.com/office/drawing/2014/main" id="{82D1DB36-E28B-08F8-D410-2D79C0E4E303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9610199" y="9831346"/>
                        <a:ext cx="1260000" cy="11304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    </a:t>
                        </a:r>
                        <a:r>
                          <a:rPr kumimoji="0" lang="en-NZ" sz="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Spinal cord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8" name="Text Box 3032">
                        <a:extLst>
                          <a:ext uri="{FF2B5EF4-FFF2-40B4-BE49-F238E27FC236}">
                            <a16:creationId xmlns:a16="http://schemas.microsoft.com/office/drawing/2014/main" id="{9797B4B8-4D8F-685C-4482-936C0514B37C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8755580" y="7303314"/>
                        <a:ext cx="2880000" cy="249109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Medulla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9" name="Text Box 3047">
                        <a:extLst>
                          <a:ext uri="{FF2B5EF4-FFF2-40B4-BE49-F238E27FC236}">
                            <a16:creationId xmlns:a16="http://schemas.microsoft.com/office/drawing/2014/main" id="{02CD8379-F3EE-B8B3-93CF-DDEE7AADD6D9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1439652" y="9831346"/>
                        <a:ext cx="792000" cy="11304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Paravertebral g.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30" name="Text Box 3047">
                        <a:extLst>
                          <a:ext uri="{FF2B5EF4-FFF2-40B4-BE49-F238E27FC236}">
                            <a16:creationId xmlns:a16="http://schemas.microsoft.com/office/drawing/2014/main" id="{F92A1830-67FC-CF98-51CA-6086C5F757AF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0992644" y="9831346"/>
                        <a:ext cx="324000" cy="11304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NZ" sz="600" b="1" dirty="0">
                            <a:solidFill>
                              <a:prstClr val="black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DRG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31" name="Text Box 3047">
                        <a:extLst>
                          <a:ext uri="{FF2B5EF4-FFF2-40B4-BE49-F238E27FC236}">
                            <a16:creationId xmlns:a16="http://schemas.microsoft.com/office/drawing/2014/main" id="{174AB3E5-CCFC-66E2-023F-8CC7B10AC8C3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9070461" y="9831346"/>
                        <a:ext cx="324000" cy="11304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NZ" sz="600" b="1" dirty="0">
                            <a:solidFill>
                              <a:prstClr val="black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DRG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598" name="Text Box 102">
                      <a:extLst>
                        <a:ext uri="{FF2B5EF4-FFF2-40B4-BE49-F238E27FC236}">
                          <a16:creationId xmlns:a16="http://schemas.microsoft.com/office/drawing/2014/main" id="{5D04ED9D-5734-159C-8515-5880CD18AEFC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25348431" y="7618178"/>
                      <a:ext cx="494335" cy="66925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TSN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52" name="Text Box 102">
                      <a:extLst>
                        <a:ext uri="{FF2B5EF4-FFF2-40B4-BE49-F238E27FC236}">
                          <a16:creationId xmlns:a16="http://schemas.microsoft.com/office/drawing/2014/main" id="{F0804907-A566-0B80-5C35-81ACA6EFDBD6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23058537" y="8763419"/>
                      <a:ext cx="1485169" cy="1200521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53" name="Text Box 85">
                      <a:extLst>
                        <a:ext uri="{FF2B5EF4-FFF2-40B4-BE49-F238E27FC236}">
                          <a16:creationId xmlns:a16="http://schemas.microsoft.com/office/drawing/2014/main" id="{4FF94502-0714-82FE-4D9E-C952EB8B7010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23611740" y="7978112"/>
                      <a:ext cx="1646801" cy="773365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NTS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903" name="Group 2902">
                    <a:extLst>
                      <a:ext uri="{FF2B5EF4-FFF2-40B4-BE49-F238E27FC236}">
                        <a16:creationId xmlns:a16="http://schemas.microsoft.com/office/drawing/2014/main" id="{46699230-AE86-9146-FAFD-1FF439F730B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22415891" y="10250830"/>
                    <a:ext cx="792001" cy="1464208"/>
                    <a:chOff x="22415891" y="10250830"/>
                    <a:chExt cx="792001" cy="1464208"/>
                  </a:xfrm>
                </p:grpSpPr>
                <p:sp>
                  <p:nvSpPr>
                    <p:cNvPr id="2900" name="Text Box 3040">
                      <a:extLst>
                        <a:ext uri="{FF2B5EF4-FFF2-40B4-BE49-F238E27FC236}">
                          <a16:creationId xmlns:a16="http://schemas.microsoft.com/office/drawing/2014/main" id="{A801439B-E290-F5D9-40E3-24D738034EF1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22415892" y="10781308"/>
                      <a:ext cx="792000" cy="451284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MCG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01" name="Text Box 3045">
                      <a:extLst>
                        <a:ext uri="{FF2B5EF4-FFF2-40B4-BE49-F238E27FC236}">
                          <a16:creationId xmlns:a16="http://schemas.microsoft.com/office/drawing/2014/main" id="{538DBE93-3555-03C1-F738-2FC8695AF0F6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22415891" y="11259071"/>
                      <a:ext cx="792000" cy="455967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Stellate/ICG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02" name="Text Box 3040">
                      <a:extLst>
                        <a:ext uri="{FF2B5EF4-FFF2-40B4-BE49-F238E27FC236}">
                          <a16:creationId xmlns:a16="http://schemas.microsoft.com/office/drawing/2014/main" id="{461EA3FC-419B-73EC-675B-DD6C53D7BC6A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22415891" y="10250830"/>
                      <a:ext cx="792000" cy="504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SCG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823" name="Group 3822">
                  <a:extLst>
                    <a:ext uri="{FF2B5EF4-FFF2-40B4-BE49-F238E27FC236}">
                      <a16:creationId xmlns:a16="http://schemas.microsoft.com/office/drawing/2014/main" id="{7C883594-6385-AC3D-497A-98CB4229506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3873962" y="10546018"/>
                  <a:ext cx="1255680" cy="1247859"/>
                  <a:chOff x="24483582" y="10464044"/>
                  <a:chExt cx="1255680" cy="1247859"/>
                </a:xfrm>
              </p:grpSpPr>
              <p:sp>
                <p:nvSpPr>
                  <p:cNvPr id="3815" name="Text Box 3042">
                    <a:extLst>
                      <a:ext uri="{FF2B5EF4-FFF2-40B4-BE49-F238E27FC236}">
                        <a16:creationId xmlns:a16="http://schemas.microsoft.com/office/drawing/2014/main" id="{E08F99D6-C4F0-C4A2-00C5-C696AA6F35A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046404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816" name="Text Box 3042">
                    <a:extLst>
                      <a:ext uri="{FF2B5EF4-FFF2-40B4-BE49-F238E27FC236}">
                        <a16:creationId xmlns:a16="http://schemas.microsoft.com/office/drawing/2014/main" id="{6303BA2A-939C-9C73-87E1-76DF64FA8A2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062208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817" name="Text Box 3042">
                    <a:extLst>
                      <a:ext uri="{FF2B5EF4-FFF2-40B4-BE49-F238E27FC236}">
                        <a16:creationId xmlns:a16="http://schemas.microsoft.com/office/drawing/2014/main" id="{B57C2B25-43A4-FEA5-7805-66A1FB1525A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078012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818" name="Text Box 3042">
                    <a:extLst>
                      <a:ext uri="{FF2B5EF4-FFF2-40B4-BE49-F238E27FC236}">
                        <a16:creationId xmlns:a16="http://schemas.microsoft.com/office/drawing/2014/main" id="{DBEB5B8D-D22C-F66F-D508-4B264CCF29D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093816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819" name="Text Box 3042">
                    <a:extLst>
                      <a:ext uri="{FF2B5EF4-FFF2-40B4-BE49-F238E27FC236}">
                        <a16:creationId xmlns:a16="http://schemas.microsoft.com/office/drawing/2014/main" id="{FC813556-5BED-5B7E-5EC1-E95D2D49A45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109620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3820" name="Text Box 3042">
                    <a:extLst>
                      <a:ext uri="{FF2B5EF4-FFF2-40B4-BE49-F238E27FC236}">
                        <a16:creationId xmlns:a16="http://schemas.microsoft.com/office/drawing/2014/main" id="{2A46F938-35B2-26FD-BCE2-65D6F6D397E8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125424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3821" name="Text Box 3042">
                    <a:extLst>
                      <a:ext uri="{FF2B5EF4-FFF2-40B4-BE49-F238E27FC236}">
                        <a16:creationId xmlns:a16="http://schemas.microsoft.com/office/drawing/2014/main" id="{C8EE6CBF-D8D9-EAAE-C3F1-9ABD20A9E4C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1412284"/>
                    <a:ext cx="504001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822" name="Text Box 3042">
                    <a:extLst>
                      <a:ext uri="{FF2B5EF4-FFF2-40B4-BE49-F238E27FC236}">
                        <a16:creationId xmlns:a16="http://schemas.microsoft.com/office/drawing/2014/main" id="{6479B7E8-45F3-99FE-7BF5-C7DD14CA9BA8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483582" y="11567903"/>
                    <a:ext cx="1255680" cy="14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mi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</p:grpSp>
          <p:grpSp>
            <p:nvGrpSpPr>
              <p:cNvPr id="3843" name="Group 3842">
                <a:extLst>
                  <a:ext uri="{FF2B5EF4-FFF2-40B4-BE49-F238E27FC236}">
                    <a16:creationId xmlns:a16="http://schemas.microsoft.com/office/drawing/2014/main" id="{23E29A0B-EEAA-F8AE-664B-638C7C32C6F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3332661" y="11329484"/>
                <a:ext cx="324000" cy="1876460"/>
                <a:chOff x="23332661" y="11329484"/>
                <a:chExt cx="324000" cy="1876460"/>
              </a:xfrm>
            </p:grpSpPr>
            <p:sp>
              <p:nvSpPr>
                <p:cNvPr id="3632" name="Text Box 3045">
                  <a:extLst>
                    <a:ext uri="{FF2B5EF4-FFF2-40B4-BE49-F238E27FC236}">
                      <a16:creationId xmlns:a16="http://schemas.microsoft.com/office/drawing/2014/main" id="{77B8817C-738D-C6BD-37C3-49BA45199B4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1329484"/>
                  <a:ext cx="324000" cy="14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C6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3" name="Text Box 3045">
                  <a:extLst>
                    <a:ext uri="{FF2B5EF4-FFF2-40B4-BE49-F238E27FC236}">
                      <a16:creationId xmlns:a16="http://schemas.microsoft.com/office/drawing/2014/main" id="{971AB55D-A003-D0AF-90C2-44DD974D1B9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1488881"/>
                  <a:ext cx="324000" cy="14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7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4" name="Text Box 3045">
                  <a:extLst>
                    <a:ext uri="{FF2B5EF4-FFF2-40B4-BE49-F238E27FC236}">
                      <a16:creationId xmlns:a16="http://schemas.microsoft.com/office/drawing/2014/main" id="{3B9776C0-6D01-04E1-D653-F3910D6E3DA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1648050"/>
                  <a:ext cx="324000" cy="14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8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5" name="Text Box 3045">
                  <a:extLst>
                    <a:ext uri="{FF2B5EF4-FFF2-40B4-BE49-F238E27FC236}">
                      <a16:creationId xmlns:a16="http://schemas.microsoft.com/office/drawing/2014/main" id="{B8A202C5-6E5B-F4B0-4D14-4C4493334A9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1806356"/>
                  <a:ext cx="324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T1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6" name="Text Box 3045">
                  <a:extLst>
                    <a:ext uri="{FF2B5EF4-FFF2-40B4-BE49-F238E27FC236}">
                      <a16:creationId xmlns:a16="http://schemas.microsoft.com/office/drawing/2014/main" id="{7B2E69BF-16D1-2AED-A54E-0E1DAB087EC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2036832"/>
                  <a:ext cx="324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T2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7" name="Text Box 3045">
                  <a:extLst>
                    <a:ext uri="{FF2B5EF4-FFF2-40B4-BE49-F238E27FC236}">
                      <a16:creationId xmlns:a16="http://schemas.microsoft.com/office/drawing/2014/main" id="{5A283D97-3988-1C59-8652-5C675115EB9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2273256"/>
                  <a:ext cx="324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T3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8" name="Text Box 3045">
                  <a:extLst>
                    <a:ext uri="{FF2B5EF4-FFF2-40B4-BE49-F238E27FC236}">
                      <a16:creationId xmlns:a16="http://schemas.microsoft.com/office/drawing/2014/main" id="{62EB039F-4CF9-D410-577F-D1219F8F208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2513056"/>
                  <a:ext cx="324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T4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39" name="Text Box 3045">
                  <a:extLst>
                    <a:ext uri="{FF2B5EF4-FFF2-40B4-BE49-F238E27FC236}">
                      <a16:creationId xmlns:a16="http://schemas.microsoft.com/office/drawing/2014/main" id="{A4718592-CCCC-A0E1-AB94-E5B7A97ECA3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2751666"/>
                  <a:ext cx="324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T5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3640" name="Text Box 3045">
                  <a:extLst>
                    <a:ext uri="{FF2B5EF4-FFF2-40B4-BE49-F238E27FC236}">
                      <a16:creationId xmlns:a16="http://schemas.microsoft.com/office/drawing/2014/main" id="{BF158EDF-ACEF-AD77-981A-52B75131421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332661" y="12989944"/>
                  <a:ext cx="324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T6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3593" name="Group 3592">
                <a:extLst>
                  <a:ext uri="{FF2B5EF4-FFF2-40B4-BE49-F238E27FC236}">
                    <a16:creationId xmlns:a16="http://schemas.microsoft.com/office/drawing/2014/main" id="{012EF8CE-CDA3-2EDF-F868-6BCF06323B7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3873014" y="11805819"/>
                <a:ext cx="1260000" cy="1400125"/>
                <a:chOff x="23875470" y="11516899"/>
                <a:chExt cx="1260000" cy="1400125"/>
              </a:xfrm>
            </p:grpSpPr>
            <p:sp>
              <p:nvSpPr>
                <p:cNvPr id="2906" name="Text Box 3042">
                  <a:extLst>
                    <a:ext uri="{FF2B5EF4-FFF2-40B4-BE49-F238E27FC236}">
                      <a16:creationId xmlns:a16="http://schemas.microsoft.com/office/drawing/2014/main" id="{4B8E5CBF-68DB-7A57-6562-EC2185CD042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875470" y="11516899"/>
                  <a:ext cx="126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mi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907" name="Text Box 3042">
                  <a:extLst>
                    <a:ext uri="{FF2B5EF4-FFF2-40B4-BE49-F238E27FC236}">
                      <a16:creationId xmlns:a16="http://schemas.microsoft.com/office/drawing/2014/main" id="{7E675D01-154D-0508-287D-4421EF90DD8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875470" y="11751305"/>
                  <a:ext cx="126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mi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908" name="Text Box 3042">
                  <a:extLst>
                    <a:ext uri="{FF2B5EF4-FFF2-40B4-BE49-F238E27FC236}">
                      <a16:creationId xmlns:a16="http://schemas.microsoft.com/office/drawing/2014/main" id="{B999CE80-0F9D-2526-AF67-09E9600C509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875470" y="12227374"/>
                  <a:ext cx="126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mi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909" name="Text Box 3042">
                  <a:extLst>
                    <a:ext uri="{FF2B5EF4-FFF2-40B4-BE49-F238E27FC236}">
                      <a16:creationId xmlns:a16="http://schemas.microsoft.com/office/drawing/2014/main" id="{30C4E1E5-BE02-467B-FC83-1ADCABCD90A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875470" y="11990549"/>
                  <a:ext cx="126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mi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591" name="Text Box 3042">
                  <a:extLst>
                    <a:ext uri="{FF2B5EF4-FFF2-40B4-BE49-F238E27FC236}">
                      <a16:creationId xmlns:a16="http://schemas.microsoft.com/office/drawing/2014/main" id="{D2E9ECBC-7C4A-7016-393D-13FAC4C89B5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875470" y="12464199"/>
                  <a:ext cx="126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mi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2" name="Text Box 3042">
                  <a:extLst>
                    <a:ext uri="{FF2B5EF4-FFF2-40B4-BE49-F238E27FC236}">
                      <a16:creationId xmlns:a16="http://schemas.microsoft.com/office/drawing/2014/main" id="{A8EF2F87-3B40-38E7-7E3D-B6E825C01DD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875470" y="12701024"/>
                  <a:ext cx="126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mi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6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76" name="Text Box 112">
                <a:extLst>
                  <a:ext uri="{FF2B5EF4-FFF2-40B4-BE49-F238E27FC236}">
                    <a16:creationId xmlns:a16="http://schemas.microsoft.com/office/drawing/2014/main" id="{BE489C90-6FE1-5791-04E9-CBA0366955B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297430" y="7758391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3377" name="Text Box 3040">
                <a:extLst>
                  <a:ext uri="{FF2B5EF4-FFF2-40B4-BE49-F238E27FC236}">
                    <a16:creationId xmlns:a16="http://schemas.microsoft.com/office/drawing/2014/main" id="{DF42F79B-2645-0781-3BD0-E11145AA26D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526802" y="7864195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8" name="Text Box 3040">
                <a:extLst>
                  <a:ext uri="{FF2B5EF4-FFF2-40B4-BE49-F238E27FC236}">
                    <a16:creationId xmlns:a16="http://schemas.microsoft.com/office/drawing/2014/main" id="{B995EC3D-39C8-7F07-781F-9117214D3CF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102802" y="7864195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2" name="Text Box 102">
                <a:extLst>
                  <a:ext uri="{FF2B5EF4-FFF2-40B4-BE49-F238E27FC236}">
                    <a16:creationId xmlns:a16="http://schemas.microsoft.com/office/drawing/2014/main" id="{114E83AF-07C4-A0D4-2333-BA87BE92850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349449" y="8300250"/>
                <a:ext cx="495051" cy="1654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DMNV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2" name="Text Box 3045">
                <a:extLst>
                  <a:ext uri="{FF2B5EF4-FFF2-40B4-BE49-F238E27FC236}">
                    <a16:creationId xmlns:a16="http://schemas.microsoft.com/office/drawing/2014/main" id="{8BB9C932-D3BF-AEE4-86AB-AEC1B242D0C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15885" y="11737004"/>
                <a:ext cx="792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3" name="Text Box 3045">
                <a:extLst>
                  <a:ext uri="{FF2B5EF4-FFF2-40B4-BE49-F238E27FC236}">
                    <a16:creationId xmlns:a16="http://schemas.microsoft.com/office/drawing/2014/main" id="{E88D59A4-59C6-A19D-DE89-E5D20F871E9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15885" y="12036832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24" name="Text Box 3045">
                <a:extLst>
                  <a:ext uri="{FF2B5EF4-FFF2-40B4-BE49-F238E27FC236}">
                    <a16:creationId xmlns:a16="http://schemas.microsoft.com/office/drawing/2014/main" id="{20D22EAB-FACB-F494-9EAE-469E27EDB1D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15885" y="1227325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25" name="Text Box 3045">
                <a:extLst>
                  <a:ext uri="{FF2B5EF4-FFF2-40B4-BE49-F238E27FC236}">
                    <a16:creationId xmlns:a16="http://schemas.microsoft.com/office/drawing/2014/main" id="{7B338B17-1089-451A-E02A-E88C9615178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15885" y="1251305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26" name="Text Box 3045">
                <a:extLst>
                  <a:ext uri="{FF2B5EF4-FFF2-40B4-BE49-F238E27FC236}">
                    <a16:creationId xmlns:a16="http://schemas.microsoft.com/office/drawing/2014/main" id="{DDFCCD8F-4641-843C-DAF3-F9E44598F90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15885" y="1275166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27" name="Text Box 3045">
                <a:extLst>
                  <a:ext uri="{FF2B5EF4-FFF2-40B4-BE49-F238E27FC236}">
                    <a16:creationId xmlns:a16="http://schemas.microsoft.com/office/drawing/2014/main" id="{DFB14E8B-74BB-BD59-3E68-870FAFA96BB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15885" y="129899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" name="Text Box 3037">
                <a:extLst>
                  <a:ext uri="{FF2B5EF4-FFF2-40B4-BE49-F238E27FC236}">
                    <a16:creationId xmlns:a16="http://schemas.microsoft.com/office/drawing/2014/main" id="{1B6EAA81-CFE4-27A1-247F-FE4390BE041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50656" y="22023901"/>
                <a:ext cx="1440000" cy="25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sp>
            <p:nvSpPr>
              <p:cNvPr id="904" name="Text Box 3037">
                <a:extLst>
                  <a:ext uri="{FF2B5EF4-FFF2-40B4-BE49-F238E27FC236}">
                    <a16:creationId xmlns:a16="http://schemas.microsoft.com/office/drawing/2014/main" id="{429C76B8-8D14-9D50-589F-3F982514280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51234" y="19314239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sp>
            <p:nvSpPr>
              <p:cNvPr id="1017" name="Text Box 3037">
                <a:extLst>
                  <a:ext uri="{FF2B5EF4-FFF2-40B4-BE49-F238E27FC236}">
                    <a16:creationId xmlns:a16="http://schemas.microsoft.com/office/drawing/2014/main" id="{123FCD55-5312-2843-60DB-3DEFCA49F16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51350" y="16793333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sp>
            <p:nvSpPr>
              <p:cNvPr id="1289" name="Text Box 3037">
                <a:extLst>
                  <a:ext uri="{FF2B5EF4-FFF2-40B4-BE49-F238E27FC236}">
                    <a16:creationId xmlns:a16="http://schemas.microsoft.com/office/drawing/2014/main" id="{B612D4E6-699E-4A0E-6800-BF1A8E9AA0D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50317" y="13928024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sp>
            <p:nvSpPr>
              <p:cNvPr id="1559" name="Text Box 3037">
                <a:extLst>
                  <a:ext uri="{FF2B5EF4-FFF2-40B4-BE49-F238E27FC236}">
                    <a16:creationId xmlns:a16="http://schemas.microsoft.com/office/drawing/2014/main" id="{25DC7384-BD3D-A6AE-19DB-F888613600F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53012" y="10504327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1560" name="Group 1559">
                <a:extLst>
                  <a:ext uri="{FF2B5EF4-FFF2-40B4-BE49-F238E27FC236}">
                    <a16:creationId xmlns:a16="http://schemas.microsoft.com/office/drawing/2014/main" id="{59E031F2-2B86-EAF0-CDC9-15B0CE87608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644" y="8583661"/>
                <a:ext cx="1440000" cy="1774802"/>
                <a:chOff x="27187165" y="9301626"/>
                <a:chExt cx="1440000" cy="1774802"/>
              </a:xfrm>
            </p:grpSpPr>
            <p:sp>
              <p:nvSpPr>
                <p:cNvPr id="1561" name="Text Box 3037">
                  <a:extLst>
                    <a:ext uri="{FF2B5EF4-FFF2-40B4-BE49-F238E27FC236}">
                      <a16:creationId xmlns:a16="http://schemas.microsoft.com/office/drawing/2014/main" id="{E2AEED1E-16C2-670C-0841-E57F65D05C0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7187165" y="9301626"/>
                  <a:ext cx="1440000" cy="177480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Trunk &amp; shoulder muscles</a:t>
                  </a:r>
                </a:p>
              </p:txBody>
            </p:sp>
            <p:grpSp>
              <p:nvGrpSpPr>
                <p:cNvPr id="1562" name="Group 1561">
                  <a:extLst>
                    <a:ext uri="{FF2B5EF4-FFF2-40B4-BE49-F238E27FC236}">
                      <a16:creationId xmlns:a16="http://schemas.microsoft.com/office/drawing/2014/main" id="{6BFAC05A-3BF2-D44E-E5E1-E4E1C6B46CB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7187165" y="9417584"/>
                  <a:ext cx="1440000" cy="1573560"/>
                  <a:chOff x="27187945" y="9417584"/>
                  <a:chExt cx="1440000" cy="1573560"/>
                </a:xfrm>
              </p:grpSpPr>
              <p:sp>
                <p:nvSpPr>
                  <p:cNvPr id="1563" name="Text Box 3034">
                    <a:extLst>
                      <a:ext uri="{FF2B5EF4-FFF2-40B4-BE49-F238E27FC236}">
                        <a16:creationId xmlns:a16="http://schemas.microsoft.com/office/drawing/2014/main" id="{7F1401D6-DE30-6334-36B0-BE1228BA73A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941758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Pectoralis major</a:t>
                    </a:r>
                  </a:p>
                </p:txBody>
              </p:sp>
              <p:sp>
                <p:nvSpPr>
                  <p:cNvPr id="1564" name="Text Box 3034">
                    <a:extLst>
                      <a:ext uri="{FF2B5EF4-FFF2-40B4-BE49-F238E27FC236}">
                        <a16:creationId xmlns:a16="http://schemas.microsoft.com/office/drawing/2014/main" id="{99A7D772-6D85-B554-3E05-C87E3ADA8A9F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95397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Serratus anterior</a:t>
                    </a:r>
                  </a:p>
                </p:txBody>
              </p:sp>
              <p:sp>
                <p:nvSpPr>
                  <p:cNvPr id="1565" name="Text Box 3034">
                    <a:extLst>
                      <a:ext uri="{FF2B5EF4-FFF2-40B4-BE49-F238E27FC236}">
                        <a16:creationId xmlns:a16="http://schemas.microsoft.com/office/drawing/2014/main" id="{D58C1FA9-CFA1-A1A2-636A-BB83156B697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966184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Deltoideus</a:t>
                    </a:r>
                  </a:p>
                </p:txBody>
              </p:sp>
              <p:sp>
                <p:nvSpPr>
                  <p:cNvPr id="1566" name="Text Box 3034">
                    <a:extLst>
                      <a:ext uri="{FF2B5EF4-FFF2-40B4-BE49-F238E27FC236}">
                        <a16:creationId xmlns:a16="http://schemas.microsoft.com/office/drawing/2014/main" id="{705E4725-3CF6-A3A3-ACCC-05186F5BD9DA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978397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Teres major</a:t>
                    </a:r>
                  </a:p>
                </p:txBody>
              </p:sp>
              <p:sp>
                <p:nvSpPr>
                  <p:cNvPr id="1567" name="Text Box 3034">
                    <a:extLst>
                      <a:ext uri="{FF2B5EF4-FFF2-40B4-BE49-F238E27FC236}">
                        <a16:creationId xmlns:a16="http://schemas.microsoft.com/office/drawing/2014/main" id="{F8A1F541-54F1-D65A-1F60-CAFEE1F9070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990610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Teres minor</a:t>
                    </a:r>
                  </a:p>
                </p:txBody>
              </p:sp>
              <p:sp>
                <p:nvSpPr>
                  <p:cNvPr id="1568" name="Text Box 3034">
                    <a:extLst>
                      <a:ext uri="{FF2B5EF4-FFF2-40B4-BE49-F238E27FC236}">
                        <a16:creationId xmlns:a16="http://schemas.microsoft.com/office/drawing/2014/main" id="{4A73AA91-EEEE-ABF7-35BF-71173EDFEBA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39462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Rhomboideus major</a:t>
                    </a:r>
                  </a:p>
                </p:txBody>
              </p:sp>
              <p:sp>
                <p:nvSpPr>
                  <p:cNvPr id="1569" name="Text Box 3034">
                    <a:extLst>
                      <a:ext uri="{FF2B5EF4-FFF2-40B4-BE49-F238E27FC236}">
                        <a16:creationId xmlns:a16="http://schemas.microsoft.com/office/drawing/2014/main" id="{AACB303D-9451-F6AC-BC4E-ABAA1AC4EDA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63888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Latissimus dorsi</a:t>
                    </a:r>
                  </a:p>
                </p:txBody>
              </p:sp>
              <p:sp>
                <p:nvSpPr>
                  <p:cNvPr id="1570" name="Text Box 3034">
                    <a:extLst>
                      <a:ext uri="{FF2B5EF4-FFF2-40B4-BE49-F238E27FC236}">
                        <a16:creationId xmlns:a16="http://schemas.microsoft.com/office/drawing/2014/main" id="{0CC94297-1688-03BC-8D43-FD09D830E572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7610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Obliquus externus abdominis</a:t>
                    </a:r>
                  </a:p>
                </p:txBody>
              </p:sp>
              <p:sp>
                <p:nvSpPr>
                  <p:cNvPr id="1571" name="Text Box 3034">
                    <a:extLst>
                      <a:ext uri="{FF2B5EF4-FFF2-40B4-BE49-F238E27FC236}">
                        <a16:creationId xmlns:a16="http://schemas.microsoft.com/office/drawing/2014/main" id="{4204532D-33F5-03B1-26AC-9C3EB3542C3A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51675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Trapezius</a:t>
                    </a:r>
                  </a:p>
                </p:txBody>
              </p:sp>
              <p:sp>
                <p:nvSpPr>
                  <p:cNvPr id="1572" name="Text Box 3034">
                    <a:extLst>
                      <a:ext uri="{FF2B5EF4-FFF2-40B4-BE49-F238E27FC236}">
                        <a16:creationId xmlns:a16="http://schemas.microsoft.com/office/drawing/2014/main" id="{0CD83AE7-BA49-6EA4-F889-8751203FD5F7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02823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Infraspinatus</a:t>
                    </a:r>
                  </a:p>
                </p:txBody>
              </p:sp>
              <p:sp>
                <p:nvSpPr>
                  <p:cNvPr id="1573" name="Text Box 3034">
                    <a:extLst>
                      <a:ext uri="{FF2B5EF4-FFF2-40B4-BE49-F238E27FC236}">
                        <a16:creationId xmlns:a16="http://schemas.microsoft.com/office/drawing/2014/main" id="{1560760E-4844-2938-73E1-4EA0AF4D736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88314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Rectus abdominis</a:t>
                    </a:r>
                  </a:p>
                </p:txBody>
              </p:sp>
              <p:sp>
                <p:nvSpPr>
                  <p:cNvPr id="1574" name="Text Box 3034">
                    <a:extLst>
                      <a:ext uri="{FF2B5EF4-FFF2-40B4-BE49-F238E27FC236}">
                        <a16:creationId xmlns:a16="http://schemas.microsoft.com/office/drawing/2014/main" id="{1014A728-7BB2-29A1-BC08-A06E7F7CCC1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15036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 err="1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Infrascapularis</a:t>
                    </a:r>
                    <a:endPara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4">
                    <a:extLst>
                      <a:ext uri="{FF2B5EF4-FFF2-40B4-BE49-F238E27FC236}">
                        <a16:creationId xmlns:a16="http://schemas.microsoft.com/office/drawing/2014/main" id="{5BFC8A39-2802-2C73-4DB9-FD8E3A94A88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187945" y="1027249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Supraspinatus</a:t>
                    </a:r>
                  </a:p>
                </p:txBody>
              </p:sp>
            </p:grp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3B2FAA0A-4DE4-3F8E-C460-0B524000148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234" y="24161802"/>
                <a:ext cx="1440000" cy="108000"/>
                <a:chOff x="7559031" y="21537180"/>
                <a:chExt cx="1440000" cy="108000"/>
              </a:xfrm>
            </p:grpSpPr>
            <p:sp>
              <p:nvSpPr>
                <p:cNvPr id="302" name="Text Box 3034">
                  <a:extLst>
                    <a:ext uri="{FF2B5EF4-FFF2-40B4-BE49-F238E27FC236}">
                      <a16:creationId xmlns:a16="http://schemas.microsoft.com/office/drawing/2014/main" id="{1304E5AC-0946-A5B8-BAEE-C9A4A4C6728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153718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8DB41403-869F-E30C-F14B-2C66B702B91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1542459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D77E2463-2DAC-C83D-B176-D7B55829BD6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306" name="Text Box 3036">
                      <a:extLst>
                        <a:ext uri="{FF2B5EF4-FFF2-40B4-BE49-F238E27FC236}">
                          <a16:creationId xmlns:a16="http://schemas.microsoft.com/office/drawing/2014/main" id="{912712FA-F3BD-FE72-FB39-61CBA17DEE4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7" name="Text Box 3036">
                      <a:extLst>
                        <a:ext uri="{FF2B5EF4-FFF2-40B4-BE49-F238E27FC236}">
                          <a16:creationId xmlns:a16="http://schemas.microsoft.com/office/drawing/2014/main" id="{D4FAD42F-5603-6979-A5E0-9544F78B898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05" name="Text Box 3036">
                    <a:extLst>
                      <a:ext uri="{FF2B5EF4-FFF2-40B4-BE49-F238E27FC236}">
                        <a16:creationId xmlns:a16="http://schemas.microsoft.com/office/drawing/2014/main" id="{7B1C79D6-31AD-CF80-3F13-222DC4AB358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A11A57A-2842-B596-3088-31D31588690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234" y="24278242"/>
                <a:ext cx="1440000" cy="108000"/>
                <a:chOff x="7559031" y="21654103"/>
                <a:chExt cx="1440000" cy="108000"/>
              </a:xfrm>
            </p:grpSpPr>
            <p:sp>
              <p:nvSpPr>
                <p:cNvPr id="296" name="Text Box 3034">
                  <a:extLst>
                    <a:ext uri="{FF2B5EF4-FFF2-40B4-BE49-F238E27FC236}">
                      <a16:creationId xmlns:a16="http://schemas.microsoft.com/office/drawing/2014/main" id="{9B2C9CC3-F94C-92FA-5C0D-7A5A14CF643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16541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421A01DD-6945-D264-AB96-C39C833AFDE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165938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13940888-ED98-F3EE-761F-3BAD46FD37B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300" name="Text Box 3036">
                      <a:extLst>
                        <a:ext uri="{FF2B5EF4-FFF2-40B4-BE49-F238E27FC236}">
                          <a16:creationId xmlns:a16="http://schemas.microsoft.com/office/drawing/2014/main" id="{113780D6-21D1-7F32-4C08-4962D768F30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1" name="Text Box 3036">
                      <a:extLst>
                        <a:ext uri="{FF2B5EF4-FFF2-40B4-BE49-F238E27FC236}">
                          <a16:creationId xmlns:a16="http://schemas.microsoft.com/office/drawing/2014/main" id="{B08E446F-F154-3558-2461-8382254BC64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9" name="Text Box 3036">
                    <a:extLst>
                      <a:ext uri="{FF2B5EF4-FFF2-40B4-BE49-F238E27FC236}">
                        <a16:creationId xmlns:a16="http://schemas.microsoft.com/office/drawing/2014/main" id="{21EBF25D-6C2C-C2E0-969D-F1879DFB5B4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D4123EC1-427F-AA6E-E41C-E629FAD69E8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234" y="24394682"/>
                <a:ext cx="1440000" cy="108000"/>
                <a:chOff x="7559031" y="21767392"/>
                <a:chExt cx="1440000" cy="108000"/>
              </a:xfrm>
            </p:grpSpPr>
            <p:sp>
              <p:nvSpPr>
                <p:cNvPr id="290" name="Text Box 3034">
                  <a:extLst>
                    <a:ext uri="{FF2B5EF4-FFF2-40B4-BE49-F238E27FC236}">
                      <a16:creationId xmlns:a16="http://schemas.microsoft.com/office/drawing/2014/main" id="{0CAC9B54-222E-B74F-DB4C-CB485B712E6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17673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70459E63-BDC4-0000-DFBE-3EF3C5B93DC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1772671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12CB02EE-9C2C-D50D-00A7-310E6CE3019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294" name="Text Box 3036">
                      <a:extLst>
                        <a:ext uri="{FF2B5EF4-FFF2-40B4-BE49-F238E27FC236}">
                          <a16:creationId xmlns:a16="http://schemas.microsoft.com/office/drawing/2014/main" id="{235AF22C-EC86-5683-FE83-82B6B7E7D05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" name="Text Box 3036">
                      <a:extLst>
                        <a:ext uri="{FF2B5EF4-FFF2-40B4-BE49-F238E27FC236}">
                          <a16:creationId xmlns:a16="http://schemas.microsoft.com/office/drawing/2014/main" id="{6C3A58B0-B595-7E04-4E6A-9795F540544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3" name="Text Box 3036">
                    <a:extLst>
                      <a:ext uri="{FF2B5EF4-FFF2-40B4-BE49-F238E27FC236}">
                        <a16:creationId xmlns:a16="http://schemas.microsoft.com/office/drawing/2014/main" id="{9B911E1F-2412-FBDD-9206-7B97679552C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912144DF-898E-CB60-8266-DDF49012980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234" y="24511113"/>
                <a:ext cx="1440000" cy="108000"/>
                <a:chOff x="7559031" y="21767392"/>
                <a:chExt cx="1440000" cy="108000"/>
              </a:xfrm>
            </p:grpSpPr>
            <p:sp>
              <p:nvSpPr>
                <p:cNvPr id="284" name="Text Box 3034">
                  <a:extLst>
                    <a:ext uri="{FF2B5EF4-FFF2-40B4-BE49-F238E27FC236}">
                      <a16:creationId xmlns:a16="http://schemas.microsoft.com/office/drawing/2014/main" id="{8225B115-183B-EC85-9AFB-2F0564C811F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17673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93A6CCF-F79C-1A0E-F126-5C22FF35F7D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1772671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8A962634-53E2-6936-1D1E-9C3CB88FB11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288" name="Text Box 3036">
                      <a:extLst>
                        <a:ext uri="{FF2B5EF4-FFF2-40B4-BE49-F238E27FC236}">
                          <a16:creationId xmlns:a16="http://schemas.microsoft.com/office/drawing/2014/main" id="{147445FB-FC89-00BA-8E2A-21066DF0272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9" name="Text Box 3036">
                      <a:extLst>
                        <a:ext uri="{FF2B5EF4-FFF2-40B4-BE49-F238E27FC236}">
                          <a16:creationId xmlns:a16="http://schemas.microsoft.com/office/drawing/2014/main" id="{52FDFFD1-BB69-0BC8-E3FF-4AEBC45634A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87" name="Text Box 3036">
                    <a:extLst>
                      <a:ext uri="{FF2B5EF4-FFF2-40B4-BE49-F238E27FC236}">
                        <a16:creationId xmlns:a16="http://schemas.microsoft.com/office/drawing/2014/main" id="{500F85F4-3A4D-CA36-C344-A5E4D7BF7E8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6ECA498-D6E2-F5A1-6903-9AEE0E9B336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8911394" y="23517613"/>
                <a:ext cx="2481810" cy="1016779"/>
                <a:chOff x="8237882" y="15782182"/>
                <a:chExt cx="2481810" cy="1016779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AC5B5BF-7A97-0105-5E81-0E7D8204D35A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8" idx="4"/>
                  <a:endCxn id="269" idx="0"/>
                </p:cNvCxnSpPr>
                <p:nvPr/>
              </p:nvCxnSpPr>
              <p:spPr>
                <a:xfrm flipH="1">
                  <a:off x="10299226" y="16293667"/>
                  <a:ext cx="535" cy="5197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CC23A5-A094-2669-E003-49A67B7A83CD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7" idx="4"/>
                  <a:endCxn id="271" idx="0"/>
                </p:cNvCxnSpPr>
                <p:nvPr/>
              </p:nvCxnSpPr>
              <p:spPr>
                <a:xfrm>
                  <a:off x="10551250" y="16293667"/>
                  <a:ext cx="150" cy="5197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A5BCC25B-E960-6C47-7F79-6750A6AAE772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6" idx="4"/>
                  <a:endCxn id="270" idx="0"/>
                </p:cNvCxnSpPr>
                <p:nvPr/>
              </p:nvCxnSpPr>
              <p:spPr>
                <a:xfrm flipH="1">
                  <a:off x="10427694" y="16293667"/>
                  <a:ext cx="2589" cy="5197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Connector: Elbow 253">
                  <a:extLst>
                    <a:ext uri="{FF2B5EF4-FFF2-40B4-BE49-F238E27FC236}">
                      <a16:creationId xmlns:a16="http://schemas.microsoft.com/office/drawing/2014/main" id="{E84FC1CE-81DB-C3D0-74E1-6BA7691104C1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69" idx="3"/>
                  <a:endCxn id="306" idx="6"/>
                </p:cNvCxnSpPr>
                <p:nvPr/>
              </p:nvCxnSpPr>
              <p:spPr>
                <a:xfrm rot="5400000">
                  <a:off x="9230049" y="15399565"/>
                  <a:ext cx="57918" cy="2042252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Connector: Elbow 254">
                  <a:extLst>
                    <a:ext uri="{FF2B5EF4-FFF2-40B4-BE49-F238E27FC236}">
                      <a16:creationId xmlns:a16="http://schemas.microsoft.com/office/drawing/2014/main" id="{3B6E314E-AD0C-E56A-C099-A4272311D83E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69" idx="5"/>
                  <a:endCxn id="300" idx="6"/>
                </p:cNvCxnSpPr>
                <p:nvPr/>
              </p:nvCxnSpPr>
              <p:spPr>
                <a:xfrm rot="5400000">
                  <a:off x="9190921" y="15438693"/>
                  <a:ext cx="174358" cy="2080436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nector: Elbow 255">
                  <a:extLst>
                    <a:ext uri="{FF2B5EF4-FFF2-40B4-BE49-F238E27FC236}">
                      <a16:creationId xmlns:a16="http://schemas.microsoft.com/office/drawing/2014/main" id="{28020AD3-D350-D98E-28D0-E0F015D28153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1" idx="5"/>
                  <a:endCxn id="288" idx="6"/>
                </p:cNvCxnSpPr>
                <p:nvPr/>
              </p:nvCxnSpPr>
              <p:spPr>
                <a:xfrm rot="5400000">
                  <a:off x="9200573" y="15429041"/>
                  <a:ext cx="407229" cy="2332610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DEEAA023-F069-786B-1EFD-6E91DA5F60C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208988" y="15782182"/>
                  <a:ext cx="510704" cy="617458"/>
                  <a:chOff x="10037871" y="12494702"/>
                  <a:chExt cx="510704" cy="617458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16504318-C311-BA3D-E30E-35A477770E1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0101644" y="12952187"/>
                    <a:ext cx="446931" cy="54000"/>
                    <a:chOff x="5924498" y="13430169"/>
                    <a:chExt cx="446931" cy="54000"/>
                  </a:xfrm>
                </p:grpSpPr>
                <p:sp>
                  <p:nvSpPr>
                    <p:cNvPr id="276" name="Text Box 3036">
                      <a:extLst>
                        <a:ext uri="{FF2B5EF4-FFF2-40B4-BE49-F238E27FC236}">
                          <a16:creationId xmlns:a16="http://schemas.microsoft.com/office/drawing/2014/main" id="{1D0B8B32-E747-15A6-C3A9-E37C332B319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055020" y="13430169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" name="Text Box 3036">
                      <a:extLst>
                        <a:ext uri="{FF2B5EF4-FFF2-40B4-BE49-F238E27FC236}">
                          <a16:creationId xmlns:a16="http://schemas.microsoft.com/office/drawing/2014/main" id="{1B4D8CA3-8F05-249D-DE43-6AE1E2D38EB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175987" y="13430169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8" name="Text Box 3036">
                      <a:extLst>
                        <a:ext uri="{FF2B5EF4-FFF2-40B4-BE49-F238E27FC236}">
                          <a16:creationId xmlns:a16="http://schemas.microsoft.com/office/drawing/2014/main" id="{036316F4-BE1D-4581-F51E-879B1590963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5924498" y="13430169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9" name="Text Box 3036">
                      <a:extLst>
                        <a:ext uri="{FF2B5EF4-FFF2-40B4-BE49-F238E27FC236}">
                          <a16:creationId xmlns:a16="http://schemas.microsoft.com/office/drawing/2014/main" id="{CE7057AF-3EB6-44A3-E438-CC569BE6E45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317429" y="13430169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F0C102A0-9C80-7645-A256-D7A3E3D3FFB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0037871" y="12494702"/>
                    <a:ext cx="443181" cy="56017"/>
                    <a:chOff x="5860725" y="12972684"/>
                    <a:chExt cx="443181" cy="56017"/>
                  </a:xfrm>
                </p:grpSpPr>
                <p:sp>
                  <p:nvSpPr>
                    <p:cNvPr id="272" name="Text Box 3036">
                      <a:extLst>
                        <a:ext uri="{FF2B5EF4-FFF2-40B4-BE49-F238E27FC236}">
                          <a16:creationId xmlns:a16="http://schemas.microsoft.com/office/drawing/2014/main" id="{27E81E83-2482-7943-53AA-31F81658293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120049" y="12973449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3" name="Text Box 3036">
                      <a:extLst>
                        <a:ext uri="{FF2B5EF4-FFF2-40B4-BE49-F238E27FC236}">
                          <a16:creationId xmlns:a16="http://schemas.microsoft.com/office/drawing/2014/main" id="{357C4102-CA56-1A6F-20D8-9FC7D28B258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5990192" y="12974701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" name="Text Box 3036">
                      <a:extLst>
                        <a:ext uri="{FF2B5EF4-FFF2-40B4-BE49-F238E27FC236}">
                          <a16:creationId xmlns:a16="http://schemas.microsoft.com/office/drawing/2014/main" id="{FB45D6F8-970B-F6FF-69E6-62D2F68FA90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5860725" y="1297301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5" name="Text Box 3036">
                      <a:extLst>
                        <a:ext uri="{FF2B5EF4-FFF2-40B4-BE49-F238E27FC236}">
                          <a16:creationId xmlns:a16="http://schemas.microsoft.com/office/drawing/2014/main" id="{F1870B16-6B7A-6A88-261F-A11F561ED74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249906" y="1297268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C41DBFF0-A9F2-6548-6ED6-495784EE169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0101109" y="13058160"/>
                    <a:ext cx="306174" cy="54000"/>
                    <a:chOff x="5904201" y="13535871"/>
                    <a:chExt cx="306174" cy="54000"/>
                  </a:xfrm>
                </p:grpSpPr>
                <p:sp>
                  <p:nvSpPr>
                    <p:cNvPr id="269" name="Text Box 3036">
                      <a:extLst>
                        <a:ext uri="{FF2B5EF4-FFF2-40B4-BE49-F238E27FC236}">
                          <a16:creationId xmlns:a16="http://schemas.microsoft.com/office/drawing/2014/main" id="{48ABDB63-2625-BE13-411B-5EE3ABC9583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5904201" y="13535871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0" name="Text Box 3036">
                      <a:extLst>
                        <a:ext uri="{FF2B5EF4-FFF2-40B4-BE49-F238E27FC236}">
                          <a16:creationId xmlns:a16="http://schemas.microsoft.com/office/drawing/2014/main" id="{50E2C6E3-F252-B276-7B5D-04DCFA65AC6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032669" y="13535871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1" name="Text Box 3036">
                      <a:extLst>
                        <a:ext uri="{FF2B5EF4-FFF2-40B4-BE49-F238E27FC236}">
                          <a16:creationId xmlns:a16="http://schemas.microsoft.com/office/drawing/2014/main" id="{F56B696C-1A7E-5DCB-55D2-EEA81EB6A37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156375" y="13535871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258" name="Connector: Elbow 257">
                  <a:extLst>
                    <a:ext uri="{FF2B5EF4-FFF2-40B4-BE49-F238E27FC236}">
                      <a16:creationId xmlns:a16="http://schemas.microsoft.com/office/drawing/2014/main" id="{F4CB4977-18B5-267F-95DC-7C744E14645B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4" idx="4"/>
                  <a:endCxn id="306" idx="6"/>
                </p:cNvCxnSpPr>
                <p:nvPr/>
              </p:nvCxnSpPr>
              <p:spPr>
                <a:xfrm rot="5400000">
                  <a:off x="8930364" y="15144026"/>
                  <a:ext cx="613142" cy="1998106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Connector: Elbow 258">
                  <a:extLst>
                    <a:ext uri="{FF2B5EF4-FFF2-40B4-BE49-F238E27FC236}">
                      <a16:creationId xmlns:a16="http://schemas.microsoft.com/office/drawing/2014/main" id="{7F8C1B2C-D95B-7475-B6B3-BF0BB0DCDF62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1" idx="3"/>
                  <a:endCxn id="294" idx="6"/>
                </p:cNvCxnSpPr>
                <p:nvPr/>
              </p:nvCxnSpPr>
              <p:spPr>
                <a:xfrm rot="5400000">
                  <a:off x="9239696" y="15389918"/>
                  <a:ext cx="290798" cy="2294426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onnector: Elbow 259">
                  <a:extLst>
                    <a:ext uri="{FF2B5EF4-FFF2-40B4-BE49-F238E27FC236}">
                      <a16:creationId xmlns:a16="http://schemas.microsoft.com/office/drawing/2014/main" id="{4F4BC6F9-49DE-28FE-B3CF-8A1D0003C6DA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0" idx="3"/>
                  <a:endCxn id="300" idx="6"/>
                </p:cNvCxnSpPr>
                <p:nvPr/>
              </p:nvCxnSpPr>
              <p:spPr>
                <a:xfrm rot="5400000">
                  <a:off x="9236063" y="15393551"/>
                  <a:ext cx="174358" cy="2170720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onnector: Elbow 260">
                  <a:extLst>
                    <a:ext uri="{FF2B5EF4-FFF2-40B4-BE49-F238E27FC236}">
                      <a16:creationId xmlns:a16="http://schemas.microsoft.com/office/drawing/2014/main" id="{F23B1383-2C01-E10B-F9CC-3F1FDBEFF4EE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0" idx="5"/>
                  <a:endCxn id="294" idx="6"/>
                </p:cNvCxnSpPr>
                <p:nvPr/>
              </p:nvCxnSpPr>
              <p:spPr>
                <a:xfrm rot="5400000">
                  <a:off x="9196935" y="15432679"/>
                  <a:ext cx="290798" cy="2208904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Connector: Elbow 261">
                  <a:extLst>
                    <a:ext uri="{FF2B5EF4-FFF2-40B4-BE49-F238E27FC236}">
                      <a16:creationId xmlns:a16="http://schemas.microsoft.com/office/drawing/2014/main" id="{1FE6AE2B-1DD5-F6B7-21BB-B9CAA9DCB78E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9" idx="4"/>
                  <a:endCxn id="288" idx="6"/>
                </p:cNvCxnSpPr>
                <p:nvPr/>
              </p:nvCxnSpPr>
              <p:spPr>
                <a:xfrm rot="5400000">
                  <a:off x="9212640" y="15318909"/>
                  <a:ext cx="505294" cy="2454810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Connector: Elbow 262">
                  <a:extLst>
                    <a:ext uri="{FF2B5EF4-FFF2-40B4-BE49-F238E27FC236}">
                      <a16:creationId xmlns:a16="http://schemas.microsoft.com/office/drawing/2014/main" id="{17A0FFBF-51AF-2F76-570A-D110D0061F37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3" idx="4"/>
                  <a:endCxn id="269" idx="6"/>
                </p:cNvCxnSpPr>
                <p:nvPr/>
              </p:nvCxnSpPr>
              <p:spPr>
                <a:xfrm rot="5400000">
                  <a:off x="10078621" y="16085805"/>
                  <a:ext cx="534441" cy="39229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Connector: Elbow 263">
                  <a:extLst>
                    <a:ext uri="{FF2B5EF4-FFF2-40B4-BE49-F238E27FC236}">
                      <a16:creationId xmlns:a16="http://schemas.microsoft.com/office/drawing/2014/main" id="{B7EAD084-EF45-836D-C0C8-6605E319374C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2" idx="4"/>
                  <a:endCxn id="270" idx="6"/>
                </p:cNvCxnSpPr>
                <p:nvPr/>
              </p:nvCxnSpPr>
              <p:spPr>
                <a:xfrm rot="5400000">
                  <a:off x="10207157" y="16084484"/>
                  <a:ext cx="535693" cy="40618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Connector: Elbow 264">
                  <a:extLst>
                    <a:ext uri="{FF2B5EF4-FFF2-40B4-BE49-F238E27FC236}">
                      <a16:creationId xmlns:a16="http://schemas.microsoft.com/office/drawing/2014/main" id="{68253CF8-0CA4-42C4-50C1-C9AFFB004CCB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75" idx="4"/>
                  <a:endCxn id="271" idx="6"/>
                </p:cNvCxnSpPr>
                <p:nvPr/>
              </p:nvCxnSpPr>
              <p:spPr>
                <a:xfrm rot="5400000">
                  <a:off x="10333556" y="16081027"/>
                  <a:ext cx="536458" cy="46769"/>
                </a:xfrm>
                <a:prstGeom prst="bentConnector2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C1E53C7-814C-9B28-86C6-12B54EE6FF5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227998" y="19839475"/>
                <a:ext cx="1436199" cy="4162623"/>
                <a:chOff x="10406900" y="19839475"/>
                <a:chExt cx="1436199" cy="4162623"/>
              </a:xfrm>
            </p:grpSpPr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B473667A-2AEE-B697-3A39-F8862E155D3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406900" y="19839475"/>
                  <a:ext cx="1436199" cy="4162623"/>
                  <a:chOff x="10048847" y="19137607"/>
                  <a:chExt cx="1436199" cy="4162623"/>
                </a:xfrm>
              </p:grpSpPr>
              <p:sp>
                <p:nvSpPr>
                  <p:cNvPr id="578" name="Text Box 3036">
                    <a:extLst>
                      <a:ext uri="{FF2B5EF4-FFF2-40B4-BE49-F238E27FC236}">
                        <a16:creationId xmlns:a16="http://schemas.microsoft.com/office/drawing/2014/main" id="{FC747CA1-439B-1E86-1396-9821A762211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827573" y="1913760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79" name="Connector: Elbow 578">
                    <a:extLst>
                      <a:ext uri="{FF2B5EF4-FFF2-40B4-BE49-F238E27FC236}">
                        <a16:creationId xmlns:a16="http://schemas.microsoft.com/office/drawing/2014/main" id="{8239FEAD-AFF8-28DA-F87C-670F1B7846F4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78" idx="2"/>
                    <a:endCxn id="606" idx="0"/>
                  </p:cNvCxnSpPr>
                  <p:nvPr/>
                </p:nvCxnSpPr>
                <p:spPr>
                  <a:xfrm rot="10800000" flipV="1">
                    <a:off x="10765271" y="19173607"/>
                    <a:ext cx="62302" cy="987780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0" name="Group 579">
                    <a:extLst>
                      <a:ext uri="{FF2B5EF4-FFF2-40B4-BE49-F238E27FC236}">
                        <a16:creationId xmlns:a16="http://schemas.microsoft.com/office/drawing/2014/main" id="{FE24A1E4-7E4A-7D84-FA54-54F43EB00C1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0718131" y="19349749"/>
                    <a:ext cx="92333" cy="901638"/>
                    <a:chOff x="6540985" y="19827731"/>
                    <a:chExt cx="92333" cy="901638"/>
                  </a:xfrm>
                </p:grpSpPr>
                <p:sp>
                  <p:nvSpPr>
                    <p:cNvPr id="605" name="TextBox 604">
                      <a:extLst>
                        <a:ext uri="{FF2B5EF4-FFF2-40B4-BE49-F238E27FC236}">
                          <a16:creationId xmlns:a16="http://schemas.microsoft.com/office/drawing/2014/main" id="{B586EB67-AB82-D55C-4698-7D2A74E30BB9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 rot="5400000">
                      <a:off x="6348946" y="20019770"/>
                      <a:ext cx="47641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Popliteal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013EDFDF-40F2-0363-4707-DB8AFEBFDA5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543125" y="20639369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81" name="Connector: Elbow 580">
                    <a:extLst>
                      <a:ext uri="{FF2B5EF4-FFF2-40B4-BE49-F238E27FC236}">
                        <a16:creationId xmlns:a16="http://schemas.microsoft.com/office/drawing/2014/main" id="{5056057F-C667-99F6-4F16-4E810AD0DEA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78" idx="6"/>
                    <a:endCxn id="603" idx="0"/>
                  </p:cNvCxnSpPr>
                  <p:nvPr/>
                </p:nvCxnSpPr>
                <p:spPr>
                  <a:xfrm>
                    <a:off x="10899573" y="19173607"/>
                    <a:ext cx="537406" cy="986263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2" name="Group 581">
                    <a:extLst>
                      <a:ext uri="{FF2B5EF4-FFF2-40B4-BE49-F238E27FC236}">
                        <a16:creationId xmlns:a16="http://schemas.microsoft.com/office/drawing/2014/main" id="{794A94E8-4058-2774-B37A-3A5FBB4710A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391979" y="19265125"/>
                    <a:ext cx="93067" cy="984745"/>
                    <a:chOff x="7214833" y="19743107"/>
                    <a:chExt cx="93067" cy="984745"/>
                  </a:xfrm>
                </p:grpSpPr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07DA30B1-FE95-A708-7A14-5CECDD72D62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14833" y="20637852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Box 603">
                      <a:extLst>
                        <a:ext uri="{FF2B5EF4-FFF2-40B4-BE49-F238E27FC236}">
                          <a16:creationId xmlns:a16="http://schemas.microsoft.com/office/drawing/2014/main" id="{03D51838-C05B-7419-9F4B-620CA27AC074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 rot="5400000">
                      <a:off x="6865734" y="20092940"/>
                      <a:ext cx="792000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Descending genicular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583" name="Connector: Elbow 582">
                    <a:extLst>
                      <a:ext uri="{FF2B5EF4-FFF2-40B4-BE49-F238E27FC236}">
                        <a16:creationId xmlns:a16="http://schemas.microsoft.com/office/drawing/2014/main" id="{7BC1E434-C11C-C426-A97D-D3776ED2E715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606" idx="2"/>
                    <a:endCxn id="602" idx="0"/>
                  </p:cNvCxnSpPr>
                  <p:nvPr/>
                </p:nvCxnSpPr>
                <p:spPr>
                  <a:xfrm rot="10800000" flipV="1">
                    <a:off x="10362655" y="20206387"/>
                    <a:ext cx="357617" cy="411428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4" name="Group 583">
                    <a:extLst>
                      <a:ext uri="{FF2B5EF4-FFF2-40B4-BE49-F238E27FC236}">
                        <a16:creationId xmlns:a16="http://schemas.microsoft.com/office/drawing/2014/main" id="{89797F56-5F34-F5FB-9C07-EFA8D2FACF4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0317654" y="20161676"/>
                    <a:ext cx="379514" cy="546139"/>
                    <a:chOff x="6624986" y="19749549"/>
                    <a:chExt cx="379514" cy="546139"/>
                  </a:xfrm>
                </p:grpSpPr>
                <p:sp>
                  <p:nvSpPr>
                    <p:cNvPr id="601" name="TextBox 600">
                      <a:extLst>
                        <a:ext uri="{FF2B5EF4-FFF2-40B4-BE49-F238E27FC236}">
                          <a16:creationId xmlns:a16="http://schemas.microsoft.com/office/drawing/2014/main" id="{81FC26E3-EEB0-C29A-3357-14F0D6499602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716500" y="19749549"/>
                      <a:ext cx="288000" cy="184666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pPr algn="ctr"/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Anterior</a:t>
                      </a:r>
                      <a:br>
                        <a:rPr lang="mi-NZ" sz="600" dirty="0">
                          <a:solidFill>
                            <a:schemeClr val="bg1"/>
                          </a:solidFill>
                        </a:rPr>
                      </a:br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tibial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02" name="Text Box 3036">
                      <a:extLst>
                        <a:ext uri="{FF2B5EF4-FFF2-40B4-BE49-F238E27FC236}">
                          <a16:creationId xmlns:a16="http://schemas.microsoft.com/office/drawing/2014/main" id="{E30CCB31-5C4F-E73F-6F21-66F3C1A8D07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624986" y="20205688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85" name="Connector: Elbow 584">
                    <a:extLst>
                      <a:ext uri="{FF2B5EF4-FFF2-40B4-BE49-F238E27FC236}">
                        <a16:creationId xmlns:a16="http://schemas.microsoft.com/office/drawing/2014/main" id="{5D7957D3-4D6A-F532-E5A6-536F2FB00FC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606" idx="6"/>
                    <a:endCxn id="586" idx="0"/>
                  </p:cNvCxnSpPr>
                  <p:nvPr/>
                </p:nvCxnSpPr>
                <p:spPr>
                  <a:xfrm>
                    <a:off x="10810271" y="20206387"/>
                    <a:ext cx="385461" cy="308876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6" name="Text Box 3036">
                    <a:extLst>
                      <a:ext uri="{FF2B5EF4-FFF2-40B4-BE49-F238E27FC236}">
                        <a16:creationId xmlns:a16="http://schemas.microsoft.com/office/drawing/2014/main" id="{D7A91AD3-7384-62A9-C915-E48BCC8BF5C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168732" y="20515263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7" name="TextBox 586">
                    <a:extLst>
                      <a:ext uri="{FF2B5EF4-FFF2-40B4-BE49-F238E27FC236}">
                        <a16:creationId xmlns:a16="http://schemas.microsoft.com/office/drawing/2014/main" id="{A20F1BC9-36FD-0C3F-3782-25BEC6F1140E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495067" y="20495205"/>
                    <a:ext cx="576000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pPr algn="ctr"/>
                    <a:r>
                      <a:rPr lang="mi-NZ" sz="600" dirty="0">
                        <a:solidFill>
                          <a:schemeClr val="bg1"/>
                        </a:solidFill>
                      </a:rPr>
                      <a:t>Fibular (peroneal)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588" name="Straight Arrow Connector 587">
                    <a:extLst>
                      <a:ext uri="{FF2B5EF4-FFF2-40B4-BE49-F238E27FC236}">
                        <a16:creationId xmlns:a16="http://schemas.microsoft.com/office/drawing/2014/main" id="{4A0F1373-68DD-0FE0-FDF3-B06CC6FA9B32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86" idx="4"/>
                    <a:endCxn id="599" idx="0"/>
                  </p:cNvCxnSpPr>
                  <p:nvPr/>
                </p:nvCxnSpPr>
                <p:spPr>
                  <a:xfrm flipH="1">
                    <a:off x="11192846" y="20569263"/>
                    <a:ext cx="0" cy="89550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397E8882-CA5B-5AB8-FCB3-A57A8C3F71E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149130" y="20573033"/>
                    <a:ext cx="92333" cy="963736"/>
                    <a:chOff x="6972917" y="20126491"/>
                    <a:chExt cx="92333" cy="963736"/>
                  </a:xfrm>
                </p:grpSpPr>
                <p:sp>
                  <p:nvSpPr>
                    <p:cNvPr id="599" name="Text Box 3036">
                      <a:extLst>
                        <a:ext uri="{FF2B5EF4-FFF2-40B4-BE49-F238E27FC236}">
                          <a16:creationId xmlns:a16="http://schemas.microsoft.com/office/drawing/2014/main" id="{0CE215E0-77ED-BC42-51B0-77243EF0792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980633" y="2101822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0" name="TextBox 599">
                      <a:extLst>
                        <a:ext uri="{FF2B5EF4-FFF2-40B4-BE49-F238E27FC236}">
                          <a16:creationId xmlns:a16="http://schemas.microsoft.com/office/drawing/2014/main" id="{B62B0690-FB00-1A75-5FEE-649483459BE8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 rot="5400000">
                      <a:off x="6687903" y="20411505"/>
                      <a:ext cx="662361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Posterior tibial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590" name="Connector: Elbow 589">
                    <a:extLst>
                      <a:ext uri="{FF2B5EF4-FFF2-40B4-BE49-F238E27FC236}">
                        <a16:creationId xmlns:a16="http://schemas.microsoft.com/office/drawing/2014/main" id="{EF7B300D-3A0E-AB1F-A0F1-A89A62FB5CA9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602" idx="6"/>
                    <a:endCxn id="594" idx="0"/>
                  </p:cNvCxnSpPr>
                  <p:nvPr/>
                </p:nvCxnSpPr>
                <p:spPr>
                  <a:xfrm>
                    <a:off x="10407654" y="20662815"/>
                    <a:ext cx="273145" cy="1285540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2E3DA437-4659-B3FA-33DB-FA57CC8463CF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10374158" y="20996058"/>
                    <a:ext cx="612000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Dorsalis pedis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592" name="Connector: Elbow 591">
                    <a:extLst>
                      <a:ext uri="{FF2B5EF4-FFF2-40B4-BE49-F238E27FC236}">
                        <a16:creationId xmlns:a16="http://schemas.microsoft.com/office/drawing/2014/main" id="{3233E822-0343-4472-D5CC-4DD98537DD3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602" idx="2"/>
                    <a:endCxn id="593" idx="0"/>
                  </p:cNvCxnSpPr>
                  <p:nvPr/>
                </p:nvCxnSpPr>
                <p:spPr>
                  <a:xfrm rot="10800000" flipV="1">
                    <a:off x="10084848" y="20662815"/>
                    <a:ext cx="232807" cy="22704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3" name="Text Box 3036">
                    <a:extLst>
                      <a:ext uri="{FF2B5EF4-FFF2-40B4-BE49-F238E27FC236}">
                        <a16:creationId xmlns:a16="http://schemas.microsoft.com/office/drawing/2014/main" id="{383B9CD9-9148-24FD-AB3F-00B3C8E1421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48847" y="20685519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4" name="Text Box 3036">
                    <a:extLst>
                      <a:ext uri="{FF2B5EF4-FFF2-40B4-BE49-F238E27FC236}">
                        <a16:creationId xmlns:a16="http://schemas.microsoft.com/office/drawing/2014/main" id="{CCCEBBB8-E13B-74FF-841E-CD9AA434342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644799" y="21948355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95" name="Connector: Elbow 594">
                    <a:extLst>
                      <a:ext uri="{FF2B5EF4-FFF2-40B4-BE49-F238E27FC236}">
                        <a16:creationId xmlns:a16="http://schemas.microsoft.com/office/drawing/2014/main" id="{124621BC-F65F-3A0E-6B29-505292C8495C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99" idx="2"/>
                  </p:cNvCxnSpPr>
                  <p:nvPr/>
                </p:nvCxnSpPr>
                <p:spPr>
                  <a:xfrm rot="10800000" flipV="1">
                    <a:off x="10767122" y="21500768"/>
                    <a:ext cx="389724" cy="1799461"/>
                  </a:xfrm>
                  <a:prstGeom prst="bentConnector3">
                    <a:avLst>
                      <a:gd name="adj1" fmla="val 250832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Connector: Elbow 595">
                    <a:extLst>
                      <a:ext uri="{FF2B5EF4-FFF2-40B4-BE49-F238E27FC236}">
                        <a16:creationId xmlns:a16="http://schemas.microsoft.com/office/drawing/2014/main" id="{8976D9F7-6E98-1594-5F63-5ED28912E62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94" idx="6"/>
                  </p:cNvCxnSpPr>
                  <p:nvPr/>
                </p:nvCxnSpPr>
                <p:spPr>
                  <a:xfrm>
                    <a:off x="10716799" y="21984355"/>
                    <a:ext cx="40550" cy="858716"/>
                  </a:xfrm>
                  <a:prstGeom prst="bentConnector3">
                    <a:avLst>
                      <a:gd name="adj1" fmla="val 1207371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Connector: Elbow 596">
                    <a:extLst>
                      <a:ext uri="{FF2B5EF4-FFF2-40B4-BE49-F238E27FC236}">
                        <a16:creationId xmlns:a16="http://schemas.microsoft.com/office/drawing/2014/main" id="{F369FD72-C518-F7B4-FBFD-13C528D7A6FD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94" idx="2"/>
                  </p:cNvCxnSpPr>
                  <p:nvPr/>
                </p:nvCxnSpPr>
                <p:spPr>
                  <a:xfrm rot="10800000" flipH="1" flipV="1">
                    <a:off x="10644799" y="21984355"/>
                    <a:ext cx="58550" cy="858716"/>
                  </a:xfrm>
                  <a:prstGeom prst="bentConnector3">
                    <a:avLst>
                      <a:gd name="adj1" fmla="val -390436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Connector: Elbow 597">
                    <a:extLst>
                      <a:ext uri="{FF2B5EF4-FFF2-40B4-BE49-F238E27FC236}">
                        <a16:creationId xmlns:a16="http://schemas.microsoft.com/office/drawing/2014/main" id="{7A811680-A1FA-F346-A269-FB32F1F65220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599" idx="6"/>
                  </p:cNvCxnSpPr>
                  <p:nvPr/>
                </p:nvCxnSpPr>
                <p:spPr>
                  <a:xfrm flipH="1">
                    <a:off x="10821122" y="21500769"/>
                    <a:ext cx="407724" cy="1799461"/>
                  </a:xfrm>
                  <a:prstGeom prst="bentConnector3">
                    <a:avLst>
                      <a:gd name="adj1" fmla="val -97734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232B0FE9-3564-DD54-9FA5-248B0FAEDF1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1189098" y="20860107"/>
                  <a:ext cx="32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Posterior</a:t>
                  </a:r>
                  <a:br>
                    <a:rPr lang="mi-NZ" sz="600" dirty="0">
                      <a:solidFill>
                        <a:schemeClr val="bg1"/>
                      </a:solidFill>
                    </a:rPr>
                  </a:br>
                  <a:r>
                    <a:rPr lang="mi-NZ" sz="600" dirty="0">
                      <a:solidFill>
                        <a:schemeClr val="bg1"/>
                      </a:solidFill>
                    </a:rPr>
                    <a:t>tibial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A3B157BC-33EF-5CC5-0826-09508E2B0C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64" y="22487724"/>
                <a:ext cx="1440000" cy="108000"/>
                <a:chOff x="7559031" y="21882872"/>
                <a:chExt cx="1440000" cy="108000"/>
              </a:xfrm>
            </p:grpSpPr>
            <p:sp>
              <p:nvSpPr>
                <p:cNvPr id="570" name="Text Box 3034">
                  <a:extLst>
                    <a:ext uri="{FF2B5EF4-FFF2-40B4-BE49-F238E27FC236}">
                      <a16:creationId xmlns:a16="http://schemas.microsoft.com/office/drawing/2014/main" id="{0A50E845-71DA-1C14-0289-CAEEBDD3F13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18828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89E216CF-BF8C-9667-788E-58C374A4137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1888151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72" name="Group 571">
                    <a:extLst>
                      <a:ext uri="{FF2B5EF4-FFF2-40B4-BE49-F238E27FC236}">
                        <a16:creationId xmlns:a16="http://schemas.microsoft.com/office/drawing/2014/main" id="{8AA657B7-2FBE-D686-9E92-B438ABA03B4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74" name="Text Box 3036">
                      <a:extLst>
                        <a:ext uri="{FF2B5EF4-FFF2-40B4-BE49-F238E27FC236}">
                          <a16:creationId xmlns:a16="http://schemas.microsoft.com/office/drawing/2014/main" id="{ECF40B69-F050-0F2D-9956-8D2EE5C4010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5" name="Text Box 3036">
                      <a:extLst>
                        <a:ext uri="{FF2B5EF4-FFF2-40B4-BE49-F238E27FC236}">
                          <a16:creationId xmlns:a16="http://schemas.microsoft.com/office/drawing/2014/main" id="{F50B4F13-F9F4-1374-A19D-AB7A09BF1D0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73" name="Text Box 3036">
                    <a:extLst>
                      <a:ext uri="{FF2B5EF4-FFF2-40B4-BE49-F238E27FC236}">
                        <a16:creationId xmlns:a16="http://schemas.microsoft.com/office/drawing/2014/main" id="{4AB6B9DD-3B6E-D59D-37B3-EC91F91B395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68" name="Text Box 3036">
                <a:extLst>
                  <a:ext uri="{FF2B5EF4-FFF2-40B4-BE49-F238E27FC236}">
                    <a16:creationId xmlns:a16="http://schemas.microsoft.com/office/drawing/2014/main" id="{2E4B378A-8879-B2BE-CD3C-C1484AB9E1D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926" y="2248999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9" name="Connector: Elbow 568">
                <a:extLst>
                  <a:ext uri="{FF2B5EF4-FFF2-40B4-BE49-F238E27FC236}">
                    <a16:creationId xmlns:a16="http://schemas.microsoft.com/office/drawing/2014/main" id="{705E67C2-9C73-D935-946E-3C58829AA3B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68" idx="2"/>
                <a:endCxn id="574" idx="6"/>
              </p:cNvCxnSpPr>
              <p:nvPr/>
            </p:nvCxnSpPr>
            <p:spPr>
              <a:xfrm rot="10800000" flipV="1">
                <a:off x="8910224" y="22507997"/>
                <a:ext cx="2879702" cy="300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6F8C3D49-3CEE-C18C-4D3A-1553FB1F00E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771" y="22727310"/>
                <a:ext cx="1440000" cy="108000"/>
                <a:chOff x="7559031" y="21999337"/>
                <a:chExt cx="1440000" cy="108000"/>
              </a:xfrm>
            </p:grpSpPr>
            <p:sp>
              <p:nvSpPr>
                <p:cNvPr id="561" name="Text Box 3034">
                  <a:extLst>
                    <a:ext uri="{FF2B5EF4-FFF2-40B4-BE49-F238E27FC236}">
                      <a16:creationId xmlns:a16="http://schemas.microsoft.com/office/drawing/2014/main" id="{722E042C-1705-3AC3-6D9B-22027D6A940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19993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A3F0B5DE-37DC-0938-98C0-6F4877C8656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004616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EFE9B8B3-60DC-8B07-65E0-598439138E1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65" name="Text Box 3036">
                      <a:extLst>
                        <a:ext uri="{FF2B5EF4-FFF2-40B4-BE49-F238E27FC236}">
                          <a16:creationId xmlns:a16="http://schemas.microsoft.com/office/drawing/2014/main" id="{58413E7B-491A-6E20-B517-8DCF374C729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6" name="Text Box 3036">
                      <a:extLst>
                        <a:ext uri="{FF2B5EF4-FFF2-40B4-BE49-F238E27FC236}">
                          <a16:creationId xmlns:a16="http://schemas.microsoft.com/office/drawing/2014/main" id="{CB48FB15-9C54-F4C3-FA22-4D2FD811002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64" name="Text Box 3036">
                    <a:extLst>
                      <a:ext uri="{FF2B5EF4-FFF2-40B4-BE49-F238E27FC236}">
                        <a16:creationId xmlns:a16="http://schemas.microsoft.com/office/drawing/2014/main" id="{6F4C84D0-6F56-FB82-983A-6B1A5E4425B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59" name="Text Box 3036">
                <a:extLst>
                  <a:ext uri="{FF2B5EF4-FFF2-40B4-BE49-F238E27FC236}">
                    <a16:creationId xmlns:a16="http://schemas.microsoft.com/office/drawing/2014/main" id="{E25B7A7C-C296-A5B8-EBC5-790CB60CCE0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36848" y="2273144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0" name="Connector: Elbow 559">
                <a:extLst>
                  <a:ext uri="{FF2B5EF4-FFF2-40B4-BE49-F238E27FC236}">
                    <a16:creationId xmlns:a16="http://schemas.microsoft.com/office/drawing/2014/main" id="{74F5153D-64F5-1B74-2CE4-DE7136192DD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59" idx="2"/>
                <a:endCxn id="565" idx="6"/>
              </p:cNvCxnSpPr>
              <p:nvPr/>
            </p:nvCxnSpPr>
            <p:spPr>
              <a:xfrm rot="10800000" flipV="1">
                <a:off x="8912932" y="22749445"/>
                <a:ext cx="1423917" cy="11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C77A1F29-35CC-99ED-78E1-DFC9879480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378" y="22847103"/>
                <a:ext cx="1440000" cy="108000"/>
                <a:chOff x="6012186" y="22311467"/>
                <a:chExt cx="1440000" cy="108000"/>
              </a:xfrm>
            </p:grpSpPr>
            <p:sp>
              <p:nvSpPr>
                <p:cNvPr id="552" name="Text Box 3034">
                  <a:extLst>
                    <a:ext uri="{FF2B5EF4-FFF2-40B4-BE49-F238E27FC236}">
                      <a16:creationId xmlns:a16="http://schemas.microsoft.com/office/drawing/2014/main" id="{E58AD076-E665-E8BC-476B-CEF6F856A98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012186" y="2231146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C67EDC51-E949-33C6-C9B7-155EC77BDE6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7339546" y="22316746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54" name="Group 553">
                    <a:extLst>
                      <a:ext uri="{FF2B5EF4-FFF2-40B4-BE49-F238E27FC236}">
                        <a16:creationId xmlns:a16="http://schemas.microsoft.com/office/drawing/2014/main" id="{4B69AED4-BC75-C644-6864-52610201F00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56" name="Text Box 3036">
                      <a:extLst>
                        <a:ext uri="{FF2B5EF4-FFF2-40B4-BE49-F238E27FC236}">
                          <a16:creationId xmlns:a16="http://schemas.microsoft.com/office/drawing/2014/main" id="{C6366B60-595A-5283-CC7A-343AAF0CB36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7" name="Text Box 3036">
                      <a:extLst>
                        <a:ext uri="{FF2B5EF4-FFF2-40B4-BE49-F238E27FC236}">
                          <a16:creationId xmlns:a16="http://schemas.microsoft.com/office/drawing/2014/main" id="{8691B19F-CE36-5091-7EB5-7021F80D7E1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55" name="Text Box 3036">
                    <a:extLst>
                      <a:ext uri="{FF2B5EF4-FFF2-40B4-BE49-F238E27FC236}">
                        <a16:creationId xmlns:a16="http://schemas.microsoft.com/office/drawing/2014/main" id="{2BB33302-801C-BCCB-8B45-8E9C86C4335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50" name="Text Box 3036">
                <a:extLst>
                  <a:ext uri="{FF2B5EF4-FFF2-40B4-BE49-F238E27FC236}">
                    <a16:creationId xmlns:a16="http://schemas.microsoft.com/office/drawing/2014/main" id="{19BE1DC3-CC31-CBF9-B6C1-427D99FEE74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407" y="2283201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1" name="Connector: Elbow 550">
                <a:extLst>
                  <a:ext uri="{FF2B5EF4-FFF2-40B4-BE49-F238E27FC236}">
                    <a16:creationId xmlns:a16="http://schemas.microsoft.com/office/drawing/2014/main" id="{B0EE1544-56CB-F7F0-696E-A5846F9665E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50" idx="2"/>
                <a:endCxn id="556" idx="6"/>
              </p:cNvCxnSpPr>
              <p:nvPr/>
            </p:nvCxnSpPr>
            <p:spPr>
              <a:xfrm rot="10800000" flipV="1">
                <a:off x="8914739" y="22850010"/>
                <a:ext cx="2874669" cy="203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E0724902-BA76-042B-A74B-62267383958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64" y="22128345"/>
                <a:ext cx="1440000" cy="108000"/>
                <a:chOff x="7550859" y="18886629"/>
                <a:chExt cx="1440000" cy="108000"/>
              </a:xfrm>
            </p:grpSpPr>
            <p:sp>
              <p:nvSpPr>
                <p:cNvPr id="543" name="Text Box 3034">
                  <a:extLst>
                    <a:ext uri="{FF2B5EF4-FFF2-40B4-BE49-F238E27FC236}">
                      <a16:creationId xmlns:a16="http://schemas.microsoft.com/office/drawing/2014/main" id="{3523636B-14B5-4054-AF68-F94714AACE8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88662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DD098B76-816D-847D-B47E-1F72E68954C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89381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2545CD87-B7B1-C59A-063D-2CC63A5BE8A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47" name="Text Box 3036">
                      <a:extLst>
                        <a:ext uri="{FF2B5EF4-FFF2-40B4-BE49-F238E27FC236}">
                          <a16:creationId xmlns:a16="http://schemas.microsoft.com/office/drawing/2014/main" id="{15DDCCAA-C07E-4FF3-2876-31556A076A5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8" name="Text Box 3036">
                      <a:extLst>
                        <a:ext uri="{FF2B5EF4-FFF2-40B4-BE49-F238E27FC236}">
                          <a16:creationId xmlns:a16="http://schemas.microsoft.com/office/drawing/2014/main" id="{915A864C-053F-70E4-8785-CD4AEF67D76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46" name="Text Box 3036">
                    <a:extLst>
                      <a:ext uri="{FF2B5EF4-FFF2-40B4-BE49-F238E27FC236}">
                        <a16:creationId xmlns:a16="http://schemas.microsoft.com/office/drawing/2014/main" id="{28069334-D3E9-D67D-9378-4F919B107AD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41" name="Text Box 3036">
                <a:extLst>
                  <a:ext uri="{FF2B5EF4-FFF2-40B4-BE49-F238E27FC236}">
                    <a16:creationId xmlns:a16="http://schemas.microsoft.com/office/drawing/2014/main" id="{D4FA553F-FB30-55EC-0C58-4517849C37E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844130" y="2213702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2" name="Connector: Elbow 541">
                <a:extLst>
                  <a:ext uri="{FF2B5EF4-FFF2-40B4-BE49-F238E27FC236}">
                    <a16:creationId xmlns:a16="http://schemas.microsoft.com/office/drawing/2014/main" id="{3088702E-79A2-6B3B-A032-DD5DDA1B5F0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41" idx="2"/>
                <a:endCxn id="547" idx="6"/>
              </p:cNvCxnSpPr>
              <p:nvPr/>
            </p:nvCxnSpPr>
            <p:spPr>
              <a:xfrm rot="10800000">
                <a:off x="8914572" y="22153531"/>
                <a:ext cx="1929558" cy="14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Connector: Elbow 528">
                <a:extLst>
                  <a:ext uri="{FF2B5EF4-FFF2-40B4-BE49-F238E27FC236}">
                    <a16:creationId xmlns:a16="http://schemas.microsoft.com/office/drawing/2014/main" id="{4136F27B-FAA5-59E7-AD99-EC6F756319E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28" idx="2"/>
                <a:endCxn id="538" idx="6"/>
              </p:cNvCxnSpPr>
              <p:nvPr/>
            </p:nvCxnSpPr>
            <p:spPr>
              <a:xfrm rot="10800000">
                <a:off x="8910224" y="22271417"/>
                <a:ext cx="2879616" cy="37562"/>
              </a:xfrm>
              <a:prstGeom prst="bentConnector3">
                <a:avLst>
                  <a:gd name="adj1" fmla="val 70968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84B74EDF-6D76-79C0-C347-78666B835D6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64" y="22248138"/>
                <a:ext cx="1440000" cy="108000"/>
                <a:chOff x="7559031" y="22693567"/>
                <a:chExt cx="1440000" cy="108000"/>
              </a:xfrm>
            </p:grpSpPr>
            <p:sp>
              <p:nvSpPr>
                <p:cNvPr id="534" name="Text Box 3034">
                  <a:extLst>
                    <a:ext uri="{FF2B5EF4-FFF2-40B4-BE49-F238E27FC236}">
                      <a16:creationId xmlns:a16="http://schemas.microsoft.com/office/drawing/2014/main" id="{6F2561C7-CC9A-274D-DEF2-3A9179FD7B8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69356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1EBD3081-5257-15B6-BA0C-D2E7E4DE5A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698846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36" name="Group 535">
                    <a:extLst>
                      <a:ext uri="{FF2B5EF4-FFF2-40B4-BE49-F238E27FC236}">
                        <a16:creationId xmlns:a16="http://schemas.microsoft.com/office/drawing/2014/main" id="{3B1DC7BC-CE8B-192E-8D35-94EF47D34EA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38" name="Text Box 3036">
                      <a:extLst>
                        <a:ext uri="{FF2B5EF4-FFF2-40B4-BE49-F238E27FC236}">
                          <a16:creationId xmlns:a16="http://schemas.microsoft.com/office/drawing/2014/main" id="{0B424397-DCBC-A8D9-693F-052B640E068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39" name="Text Box 3036">
                      <a:extLst>
                        <a:ext uri="{FF2B5EF4-FFF2-40B4-BE49-F238E27FC236}">
                          <a16:creationId xmlns:a16="http://schemas.microsoft.com/office/drawing/2014/main" id="{2AD0F9EE-90B6-A370-CF99-46368A7E7A4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37" name="Text Box 3036">
                    <a:extLst>
                      <a:ext uri="{FF2B5EF4-FFF2-40B4-BE49-F238E27FC236}">
                        <a16:creationId xmlns:a16="http://schemas.microsoft.com/office/drawing/2014/main" id="{A7CB6451-C2FF-FE79-F816-1F04BBA9604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32" name="Text Box 3036">
                <a:extLst>
                  <a:ext uri="{FF2B5EF4-FFF2-40B4-BE49-F238E27FC236}">
                    <a16:creationId xmlns:a16="http://schemas.microsoft.com/office/drawing/2014/main" id="{68EBB2BA-A0D3-CE06-1973-F4873B9398E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40580" y="2223201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3" name="Connector: Elbow 532">
                <a:extLst>
                  <a:ext uri="{FF2B5EF4-FFF2-40B4-BE49-F238E27FC236}">
                    <a16:creationId xmlns:a16="http://schemas.microsoft.com/office/drawing/2014/main" id="{B22386D0-D156-A805-8A2A-BC5D61D113C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32" idx="2"/>
                <a:endCxn id="538" idx="6"/>
              </p:cNvCxnSpPr>
              <p:nvPr/>
            </p:nvCxnSpPr>
            <p:spPr>
              <a:xfrm rot="10800000" flipV="1">
                <a:off x="8910224" y="22250015"/>
                <a:ext cx="1430356" cy="21401"/>
              </a:xfrm>
              <a:prstGeom prst="bentConnector3">
                <a:avLst>
                  <a:gd name="adj1" fmla="val 418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Text Box 3036">
                <a:extLst>
                  <a:ext uri="{FF2B5EF4-FFF2-40B4-BE49-F238E27FC236}">
                    <a16:creationId xmlns:a16="http://schemas.microsoft.com/office/drawing/2014/main" id="{C3400E7D-89F9-511A-F359-F634AB8759D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229097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6" name="Connector: Elbow 515">
                <a:extLst>
                  <a:ext uri="{FF2B5EF4-FFF2-40B4-BE49-F238E27FC236}">
                    <a16:creationId xmlns:a16="http://schemas.microsoft.com/office/drawing/2014/main" id="{E683D1A7-99C1-208F-E59E-AF33518AE1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15" idx="2"/>
                <a:endCxn id="525" idx="6"/>
              </p:cNvCxnSpPr>
              <p:nvPr/>
            </p:nvCxnSpPr>
            <p:spPr>
              <a:xfrm rot="10800000">
                <a:off x="8910224" y="22391211"/>
                <a:ext cx="2879616" cy="35867"/>
              </a:xfrm>
              <a:prstGeom prst="bentConnector3">
                <a:avLst>
                  <a:gd name="adj1" fmla="val 70893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EA99A87F-F7C2-58D3-C4F7-A67580FABD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64" y="22367931"/>
                <a:ext cx="1440000" cy="108000"/>
                <a:chOff x="7559031" y="22227816"/>
                <a:chExt cx="1440000" cy="108000"/>
              </a:xfrm>
            </p:grpSpPr>
            <p:sp>
              <p:nvSpPr>
                <p:cNvPr id="521" name="Text Box 3034">
                  <a:extLst>
                    <a:ext uri="{FF2B5EF4-FFF2-40B4-BE49-F238E27FC236}">
                      <a16:creationId xmlns:a16="http://schemas.microsoft.com/office/drawing/2014/main" id="{CC9EE403-AE64-9191-21C6-EAF5E1523D7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2278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487234DC-41FD-D80B-37A9-4C6038B8710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23309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2290B619-73C9-E254-2603-E10F74EFCFF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25" name="Text Box 3036">
                      <a:extLst>
                        <a:ext uri="{FF2B5EF4-FFF2-40B4-BE49-F238E27FC236}">
                          <a16:creationId xmlns:a16="http://schemas.microsoft.com/office/drawing/2014/main" id="{7A7B9157-AAE2-345C-B9A0-29BD1B224DF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6" name="Text Box 3036">
                      <a:extLst>
                        <a:ext uri="{FF2B5EF4-FFF2-40B4-BE49-F238E27FC236}">
                          <a16:creationId xmlns:a16="http://schemas.microsoft.com/office/drawing/2014/main" id="{CCCB1D80-174E-F5FC-78B0-D44844E8E31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4" name="Text Box 3036">
                    <a:extLst>
                      <a:ext uri="{FF2B5EF4-FFF2-40B4-BE49-F238E27FC236}">
                        <a16:creationId xmlns:a16="http://schemas.microsoft.com/office/drawing/2014/main" id="{E059CFB9-12B8-BE93-2F03-1652D4111A7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3231011C-E68A-D20B-A6E4-CA7855B5BF2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40051" y="2234974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0" name="Connector: Elbow 519">
                <a:extLst>
                  <a:ext uri="{FF2B5EF4-FFF2-40B4-BE49-F238E27FC236}">
                    <a16:creationId xmlns:a16="http://schemas.microsoft.com/office/drawing/2014/main" id="{D0DFD852-9C55-2002-BA47-D380E56F9D0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19" idx="2"/>
                <a:endCxn id="525" idx="6"/>
              </p:cNvCxnSpPr>
              <p:nvPr/>
            </p:nvCxnSpPr>
            <p:spPr>
              <a:xfrm rot="10800000" flipV="1">
                <a:off x="8910225" y="22367748"/>
                <a:ext cx="1429827" cy="23461"/>
              </a:xfrm>
              <a:prstGeom prst="bentConnector3">
                <a:avLst>
                  <a:gd name="adj1" fmla="val 41342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" name="Text Box 3036">
                <a:extLst>
                  <a:ext uri="{FF2B5EF4-FFF2-40B4-BE49-F238E27FC236}">
                    <a16:creationId xmlns:a16="http://schemas.microsoft.com/office/drawing/2014/main" id="{CEE7E8E6-8516-411D-05F4-D10264D75D6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2409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063162-4E56-F9E6-37AC-5095E35A543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785" y="22607517"/>
                <a:ext cx="1440000" cy="108000"/>
                <a:chOff x="7559031" y="22693567"/>
                <a:chExt cx="1440000" cy="108000"/>
              </a:xfrm>
            </p:grpSpPr>
            <p:sp>
              <p:nvSpPr>
                <p:cNvPr id="508" name="Text Box 3034">
                  <a:extLst>
                    <a:ext uri="{FF2B5EF4-FFF2-40B4-BE49-F238E27FC236}">
                      <a16:creationId xmlns:a16="http://schemas.microsoft.com/office/drawing/2014/main" id="{C8B3BB3D-9381-A4E8-FA6C-601098DD3FE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69356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D657AE7D-A4FD-F4F1-21D9-B6F6562AB94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698846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F29665C3-8BFA-7114-7BFC-786ED7805D9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12" name="Text Box 3036">
                      <a:extLst>
                        <a:ext uri="{FF2B5EF4-FFF2-40B4-BE49-F238E27FC236}">
                          <a16:creationId xmlns:a16="http://schemas.microsoft.com/office/drawing/2014/main" id="{9D096AD8-4827-A9D3-2180-6492FFEBE22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3" name="Text Box 3036">
                      <a:extLst>
                        <a:ext uri="{FF2B5EF4-FFF2-40B4-BE49-F238E27FC236}">
                          <a16:creationId xmlns:a16="http://schemas.microsoft.com/office/drawing/2014/main" id="{5672FFE4-9D0B-ADFB-0FBA-7348053F377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11" name="Text Box 3036">
                    <a:extLst>
                      <a:ext uri="{FF2B5EF4-FFF2-40B4-BE49-F238E27FC236}">
                        <a16:creationId xmlns:a16="http://schemas.microsoft.com/office/drawing/2014/main" id="{08ED142F-A909-C042-AA21-FBF2E29F965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507" name="Connector: Elbow 506">
                <a:extLst>
                  <a:ext uri="{FF2B5EF4-FFF2-40B4-BE49-F238E27FC236}">
                    <a16:creationId xmlns:a16="http://schemas.microsoft.com/office/drawing/2014/main" id="{847418BA-2533-C8ED-A36F-F2BC1D928F3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05" idx="2"/>
                <a:endCxn id="512" idx="6"/>
              </p:cNvCxnSpPr>
              <p:nvPr/>
            </p:nvCxnSpPr>
            <p:spPr>
              <a:xfrm rot="10800000" flipV="1">
                <a:off x="8912946" y="22621950"/>
                <a:ext cx="2876895" cy="88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Text Box 3036">
                <a:extLst>
                  <a:ext uri="{FF2B5EF4-FFF2-40B4-BE49-F238E27FC236}">
                    <a16:creationId xmlns:a16="http://schemas.microsoft.com/office/drawing/2014/main" id="{4CE87ABC-A31F-5A4C-B818-1D91921FC61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260395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3" name="Connector: Elbow 492">
                <a:extLst>
                  <a:ext uri="{FF2B5EF4-FFF2-40B4-BE49-F238E27FC236}">
                    <a16:creationId xmlns:a16="http://schemas.microsoft.com/office/drawing/2014/main" id="{FCEDDCA7-BCF2-F0CB-2058-A490EFF3592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92" idx="2"/>
                <a:endCxn id="502" idx="6"/>
              </p:cNvCxnSpPr>
              <p:nvPr/>
            </p:nvCxnSpPr>
            <p:spPr>
              <a:xfrm rot="10800000">
                <a:off x="8915198" y="22989541"/>
                <a:ext cx="2874642" cy="24431"/>
              </a:xfrm>
              <a:prstGeom prst="bentConnector3">
                <a:avLst>
                  <a:gd name="adj1" fmla="val 71231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4535C8C-F5C3-8336-982C-23204E7B2B7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939" y="22966896"/>
                <a:ext cx="1440000" cy="108000"/>
                <a:chOff x="7555932" y="20928341"/>
                <a:chExt cx="1440000" cy="108000"/>
              </a:xfrm>
            </p:grpSpPr>
            <p:sp>
              <p:nvSpPr>
                <p:cNvPr id="498" name="Text Box 3034">
                  <a:extLst>
                    <a:ext uri="{FF2B5EF4-FFF2-40B4-BE49-F238E27FC236}">
                      <a16:creationId xmlns:a16="http://schemas.microsoft.com/office/drawing/2014/main" id="{CC45D339-F28C-FF9E-654E-C72EA7A87A5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5932" y="20928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A1A8B31F-D6C1-33E0-08CA-67F33E1112A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093298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500" name="Group 499">
                    <a:extLst>
                      <a:ext uri="{FF2B5EF4-FFF2-40B4-BE49-F238E27FC236}">
                        <a16:creationId xmlns:a16="http://schemas.microsoft.com/office/drawing/2014/main" id="{F80A9D62-1EBA-A869-B722-E8230E9566D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502" name="Text Box 3036">
                      <a:extLst>
                        <a:ext uri="{FF2B5EF4-FFF2-40B4-BE49-F238E27FC236}">
                          <a16:creationId xmlns:a16="http://schemas.microsoft.com/office/drawing/2014/main" id="{61A6F35F-8333-9C98-8CB0-96BD84722D0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3" name="Text Box 3036">
                      <a:extLst>
                        <a:ext uri="{FF2B5EF4-FFF2-40B4-BE49-F238E27FC236}">
                          <a16:creationId xmlns:a16="http://schemas.microsoft.com/office/drawing/2014/main" id="{435E6A92-BD23-1D93-23C1-4189EAC6A33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6CB53E1A-A1C0-35D1-E282-E7481D5F5AB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96" name="Text Box 3036">
                <a:extLst>
                  <a:ext uri="{FF2B5EF4-FFF2-40B4-BE49-F238E27FC236}">
                    <a16:creationId xmlns:a16="http://schemas.microsoft.com/office/drawing/2014/main" id="{DF2287B2-56BB-4EF2-26CE-0F9B26731EC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38985" y="229452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7" name="Connector: Elbow 496">
                <a:extLst>
                  <a:ext uri="{FF2B5EF4-FFF2-40B4-BE49-F238E27FC236}">
                    <a16:creationId xmlns:a16="http://schemas.microsoft.com/office/drawing/2014/main" id="{E5A3200B-EEB7-F741-B87E-DF91362730F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96" idx="2"/>
                <a:endCxn id="502" idx="6"/>
              </p:cNvCxnSpPr>
              <p:nvPr/>
            </p:nvCxnSpPr>
            <p:spPr>
              <a:xfrm rot="10800000" flipV="1">
                <a:off x="8915199" y="22963290"/>
                <a:ext cx="1423787" cy="26249"/>
              </a:xfrm>
              <a:prstGeom prst="bentConnector3">
                <a:avLst>
                  <a:gd name="adj1" fmla="val 41763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Text Box 3036">
                <a:extLst>
                  <a:ext uri="{FF2B5EF4-FFF2-40B4-BE49-F238E27FC236}">
                    <a16:creationId xmlns:a16="http://schemas.microsoft.com/office/drawing/2014/main" id="{12E03A5C-234C-EB0F-E8D1-7B09E22719A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299597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273D904D-ACB0-5AE5-F508-75D92FFFCDB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21" y="23565861"/>
                <a:ext cx="1440000" cy="108000"/>
                <a:chOff x="7559031" y="22573853"/>
                <a:chExt cx="1440000" cy="108000"/>
              </a:xfrm>
            </p:grpSpPr>
            <p:sp>
              <p:nvSpPr>
                <p:cNvPr id="485" name="Text Box 3034">
                  <a:extLst>
                    <a:ext uri="{FF2B5EF4-FFF2-40B4-BE49-F238E27FC236}">
                      <a16:creationId xmlns:a16="http://schemas.microsoft.com/office/drawing/2014/main" id="{E0ED7C02-63BB-D025-E33A-EC9C36EC9BB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5738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FF807C82-5DF6-6EA7-E750-EFBF594DBAE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5791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450E0918-7081-25A2-7B21-CF619089D9D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89" name="Text Box 3036">
                      <a:extLst>
                        <a:ext uri="{FF2B5EF4-FFF2-40B4-BE49-F238E27FC236}">
                          <a16:creationId xmlns:a16="http://schemas.microsoft.com/office/drawing/2014/main" id="{B94D06E5-E0CE-A31D-EED1-C91313CBBD8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0" name="Text Box 3036">
                      <a:extLst>
                        <a:ext uri="{FF2B5EF4-FFF2-40B4-BE49-F238E27FC236}">
                          <a16:creationId xmlns:a16="http://schemas.microsoft.com/office/drawing/2014/main" id="{7C51F861-B15B-0861-5182-D84869AB1F2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88" name="Text Box 3036">
                    <a:extLst>
                      <a:ext uri="{FF2B5EF4-FFF2-40B4-BE49-F238E27FC236}">
                        <a16:creationId xmlns:a16="http://schemas.microsoft.com/office/drawing/2014/main" id="{9E424358-DE55-20BB-BE04-8D62D57F46F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84" name="Connector: Elbow 483">
                <a:extLst>
                  <a:ext uri="{FF2B5EF4-FFF2-40B4-BE49-F238E27FC236}">
                    <a16:creationId xmlns:a16="http://schemas.microsoft.com/office/drawing/2014/main" id="{87C0DF39-36F9-FF2D-C43D-5CAEEC85DE2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82" idx="2"/>
                <a:endCxn id="489" idx="6"/>
              </p:cNvCxnSpPr>
              <p:nvPr/>
            </p:nvCxnSpPr>
            <p:spPr>
              <a:xfrm rot="10800000">
                <a:off x="8910182" y="23589141"/>
                <a:ext cx="2879659" cy="26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Text Box 3036">
                <a:extLst>
                  <a:ext uri="{FF2B5EF4-FFF2-40B4-BE49-F238E27FC236}">
                    <a16:creationId xmlns:a16="http://schemas.microsoft.com/office/drawing/2014/main" id="{712D691D-9049-E86E-A791-B895B5026B0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357379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FA500EDF-6B12-ED76-61B3-1F7639CD94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21" y="23685654"/>
                <a:ext cx="1440000" cy="108000"/>
                <a:chOff x="7559031" y="22573853"/>
                <a:chExt cx="1440000" cy="108000"/>
              </a:xfrm>
            </p:grpSpPr>
            <p:sp>
              <p:nvSpPr>
                <p:cNvPr id="475" name="Text Box 3034">
                  <a:extLst>
                    <a:ext uri="{FF2B5EF4-FFF2-40B4-BE49-F238E27FC236}">
                      <a16:creationId xmlns:a16="http://schemas.microsoft.com/office/drawing/2014/main" id="{5978858B-D8E5-FB08-B89D-362B28E75B4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5738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9558AFEA-DE3D-85FD-346E-43D48C479EA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5791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2C45FACB-FCD4-9094-C4B5-16FAE8275D5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79" name="Text Box 3036">
                      <a:extLst>
                        <a:ext uri="{FF2B5EF4-FFF2-40B4-BE49-F238E27FC236}">
                          <a16:creationId xmlns:a16="http://schemas.microsoft.com/office/drawing/2014/main" id="{16C4ACB4-289D-7989-1419-FC58D19170A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0" name="Text Box 3036">
                      <a:extLst>
                        <a:ext uri="{FF2B5EF4-FFF2-40B4-BE49-F238E27FC236}">
                          <a16:creationId xmlns:a16="http://schemas.microsoft.com/office/drawing/2014/main" id="{EE3D4EB1-A740-E46B-0C75-1DB01CEF2E9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78" name="Text Box 3036">
                    <a:extLst>
                      <a:ext uri="{FF2B5EF4-FFF2-40B4-BE49-F238E27FC236}">
                        <a16:creationId xmlns:a16="http://schemas.microsoft.com/office/drawing/2014/main" id="{21C8E0EC-F2FD-D2F7-0221-681640259D1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74" name="Connector: Elbow 473">
                <a:extLst>
                  <a:ext uri="{FF2B5EF4-FFF2-40B4-BE49-F238E27FC236}">
                    <a16:creationId xmlns:a16="http://schemas.microsoft.com/office/drawing/2014/main" id="{7B18AD3A-688A-154D-93FC-DDA45502D4E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72" idx="2"/>
                <a:endCxn id="479" idx="6"/>
              </p:cNvCxnSpPr>
              <p:nvPr/>
            </p:nvCxnSpPr>
            <p:spPr>
              <a:xfrm rot="10800000">
                <a:off x="8910182" y="23708934"/>
                <a:ext cx="2879659" cy="405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Text Box 3036">
                <a:extLst>
                  <a:ext uri="{FF2B5EF4-FFF2-40B4-BE49-F238E27FC236}">
                    <a16:creationId xmlns:a16="http://schemas.microsoft.com/office/drawing/2014/main" id="{58C64D49-EFBB-5907-3CC8-C5FC579724A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369499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1B9D94C8-0B0D-F5A3-8FC7-440B09FDC28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021" y="23805449"/>
                <a:ext cx="1440000" cy="108000"/>
                <a:chOff x="7559031" y="22573853"/>
                <a:chExt cx="1440000" cy="108000"/>
              </a:xfrm>
            </p:grpSpPr>
            <p:sp>
              <p:nvSpPr>
                <p:cNvPr id="465" name="Text Box 3034">
                  <a:extLst>
                    <a:ext uri="{FF2B5EF4-FFF2-40B4-BE49-F238E27FC236}">
                      <a16:creationId xmlns:a16="http://schemas.microsoft.com/office/drawing/2014/main" id="{53B89E5E-B6E0-CA40-41C3-C24586CE490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5738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FA93A538-5011-71D5-D494-E32FAD7EECE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5791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67" name="Group 466">
                    <a:extLst>
                      <a:ext uri="{FF2B5EF4-FFF2-40B4-BE49-F238E27FC236}">
                        <a16:creationId xmlns:a16="http://schemas.microsoft.com/office/drawing/2014/main" id="{EA67328A-2423-C87D-2AB0-6B6F1239B65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69" name="Text Box 3036">
                      <a:extLst>
                        <a:ext uri="{FF2B5EF4-FFF2-40B4-BE49-F238E27FC236}">
                          <a16:creationId xmlns:a16="http://schemas.microsoft.com/office/drawing/2014/main" id="{79B8643F-4C87-3EF9-3FB3-B77AEABF9B5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0" name="Text Box 3036">
                      <a:extLst>
                        <a:ext uri="{FF2B5EF4-FFF2-40B4-BE49-F238E27FC236}">
                          <a16:creationId xmlns:a16="http://schemas.microsoft.com/office/drawing/2014/main" id="{7704919B-05CE-C8DE-C30C-6A9BEF940B2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68" name="Text Box 3036">
                    <a:extLst>
                      <a:ext uri="{FF2B5EF4-FFF2-40B4-BE49-F238E27FC236}">
                        <a16:creationId xmlns:a16="http://schemas.microsoft.com/office/drawing/2014/main" id="{CB1348E9-451C-3231-80CF-2DABB6D3A4E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64" name="Connector: Elbow 463">
                <a:extLst>
                  <a:ext uri="{FF2B5EF4-FFF2-40B4-BE49-F238E27FC236}">
                    <a16:creationId xmlns:a16="http://schemas.microsoft.com/office/drawing/2014/main" id="{206B857C-86FF-B799-5C18-63764BBE66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62" idx="2"/>
                <a:endCxn id="469" idx="6"/>
              </p:cNvCxnSpPr>
              <p:nvPr/>
            </p:nvCxnSpPr>
            <p:spPr>
              <a:xfrm rot="10800000">
                <a:off x="8910182" y="23828729"/>
                <a:ext cx="2879659" cy="18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Text Box 3036">
                <a:extLst>
                  <a:ext uri="{FF2B5EF4-FFF2-40B4-BE49-F238E27FC236}">
                    <a16:creationId xmlns:a16="http://schemas.microsoft.com/office/drawing/2014/main" id="{5DE2B907-7D18-2D22-DF6A-C2E183F18E7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381261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1" name="Connector: Elbow 450">
                <a:extLst>
                  <a:ext uri="{FF2B5EF4-FFF2-40B4-BE49-F238E27FC236}">
                    <a16:creationId xmlns:a16="http://schemas.microsoft.com/office/drawing/2014/main" id="{295A73D5-04DB-885F-DCC0-F9715AF84B1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48" idx="2"/>
                <a:endCxn id="459" idx="6"/>
              </p:cNvCxnSpPr>
              <p:nvPr/>
            </p:nvCxnSpPr>
            <p:spPr>
              <a:xfrm rot="10800000" flipV="1">
                <a:off x="8910349" y="23084788"/>
                <a:ext cx="1668039" cy="2517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93621DBA-0AF7-8BD4-0E02-643BB7F933C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188" y="23086689"/>
                <a:ext cx="1440000" cy="108000"/>
                <a:chOff x="7559031" y="22344435"/>
                <a:chExt cx="1440000" cy="108000"/>
              </a:xfrm>
            </p:grpSpPr>
            <p:sp>
              <p:nvSpPr>
                <p:cNvPr id="455" name="Text Box 3034">
                  <a:extLst>
                    <a:ext uri="{FF2B5EF4-FFF2-40B4-BE49-F238E27FC236}">
                      <a16:creationId xmlns:a16="http://schemas.microsoft.com/office/drawing/2014/main" id="{4FA5C8B7-2623-815B-3CEE-FE382A78446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3444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29E8FB0E-8ECE-2BDD-8C34-125C70F2484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34971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345BA89F-37DF-8979-685F-E85FA7EE858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59" name="Text Box 3036">
                      <a:extLst>
                        <a:ext uri="{FF2B5EF4-FFF2-40B4-BE49-F238E27FC236}">
                          <a16:creationId xmlns:a16="http://schemas.microsoft.com/office/drawing/2014/main" id="{7E13C2C6-3408-E546-7609-4B9CBB988CC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0" name="Text Box 3036">
                      <a:extLst>
                        <a:ext uri="{FF2B5EF4-FFF2-40B4-BE49-F238E27FC236}">
                          <a16:creationId xmlns:a16="http://schemas.microsoft.com/office/drawing/2014/main" id="{B3A65AFA-665F-BA70-541F-C0FDA190912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58" name="Text Box 3036">
                    <a:extLst>
                      <a:ext uri="{FF2B5EF4-FFF2-40B4-BE49-F238E27FC236}">
                        <a16:creationId xmlns:a16="http://schemas.microsoft.com/office/drawing/2014/main" id="{9587EDC3-AE20-8009-DC63-88C5EA48228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54" name="Connector: Elbow 453">
                <a:extLst>
                  <a:ext uri="{FF2B5EF4-FFF2-40B4-BE49-F238E27FC236}">
                    <a16:creationId xmlns:a16="http://schemas.microsoft.com/office/drawing/2014/main" id="{FB662FDB-5116-54F7-0BD5-6A8118C24FA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50" idx="2"/>
                <a:endCxn id="459" idx="6"/>
              </p:cNvCxnSpPr>
              <p:nvPr/>
            </p:nvCxnSpPr>
            <p:spPr>
              <a:xfrm rot="10800000">
                <a:off x="8910348" y="23109968"/>
                <a:ext cx="2879492" cy="24218"/>
              </a:xfrm>
              <a:prstGeom prst="bentConnector3">
                <a:avLst>
                  <a:gd name="adj1" fmla="val 7112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Text Box 3036">
                <a:extLst>
                  <a:ext uri="{FF2B5EF4-FFF2-40B4-BE49-F238E27FC236}">
                    <a16:creationId xmlns:a16="http://schemas.microsoft.com/office/drawing/2014/main" id="{DCC566F3-74EA-AF2A-1020-6D606A54D3D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31161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8" name="Text Box 3036">
                <a:extLst>
                  <a:ext uri="{FF2B5EF4-FFF2-40B4-BE49-F238E27FC236}">
                    <a16:creationId xmlns:a16="http://schemas.microsoft.com/office/drawing/2014/main" id="{EAD6EDE5-738F-0494-1AF9-2F74CC6ACE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578387" y="2306678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7" name="Connector: Elbow 436">
                <a:extLst>
                  <a:ext uri="{FF2B5EF4-FFF2-40B4-BE49-F238E27FC236}">
                    <a16:creationId xmlns:a16="http://schemas.microsoft.com/office/drawing/2014/main" id="{D5FB496F-57AD-589E-4788-C6B85207014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34" idx="2"/>
                <a:endCxn id="445" idx="6"/>
              </p:cNvCxnSpPr>
              <p:nvPr/>
            </p:nvCxnSpPr>
            <p:spPr>
              <a:xfrm rot="10800000" flipV="1">
                <a:off x="8910349" y="23207755"/>
                <a:ext cx="1667795" cy="2127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74742903-6856-5228-021E-36B8F94012D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188" y="23206482"/>
                <a:ext cx="1440000" cy="108000"/>
                <a:chOff x="7559031" y="22345163"/>
                <a:chExt cx="1440000" cy="108000"/>
              </a:xfrm>
            </p:grpSpPr>
            <p:sp>
              <p:nvSpPr>
                <p:cNvPr id="441" name="Text Box 3034">
                  <a:extLst>
                    <a:ext uri="{FF2B5EF4-FFF2-40B4-BE49-F238E27FC236}">
                      <a16:creationId xmlns:a16="http://schemas.microsoft.com/office/drawing/2014/main" id="{D2F2592F-C7CC-4587-45AF-C56DA865013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3451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6E2AEC03-B664-6762-57E9-56A0C458E4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34971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43" name="Group 442">
                    <a:extLst>
                      <a:ext uri="{FF2B5EF4-FFF2-40B4-BE49-F238E27FC236}">
                        <a16:creationId xmlns:a16="http://schemas.microsoft.com/office/drawing/2014/main" id="{1D5321EC-260E-2EC0-383B-B79D05FA492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45" name="Text Box 3036">
                      <a:extLst>
                        <a:ext uri="{FF2B5EF4-FFF2-40B4-BE49-F238E27FC236}">
                          <a16:creationId xmlns:a16="http://schemas.microsoft.com/office/drawing/2014/main" id="{B4AAC05B-AA9F-831F-BB1C-733B236E740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6" name="Text Box 3036">
                      <a:extLst>
                        <a:ext uri="{FF2B5EF4-FFF2-40B4-BE49-F238E27FC236}">
                          <a16:creationId xmlns:a16="http://schemas.microsoft.com/office/drawing/2014/main" id="{F3DDE1FD-282A-0E04-1058-E75F32670D8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44" name="Text Box 3036">
                    <a:extLst>
                      <a:ext uri="{FF2B5EF4-FFF2-40B4-BE49-F238E27FC236}">
                        <a16:creationId xmlns:a16="http://schemas.microsoft.com/office/drawing/2014/main" id="{FA045288-5689-6690-8F7D-873ACDAF2BE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6" name="Text Box 3036">
                <a:extLst>
                  <a:ext uri="{FF2B5EF4-FFF2-40B4-BE49-F238E27FC236}">
                    <a16:creationId xmlns:a16="http://schemas.microsoft.com/office/drawing/2014/main" id="{BE320512-C5ED-3D99-D8F7-19117248EF9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322917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Text Box 3036">
                <a:extLst>
                  <a:ext uri="{FF2B5EF4-FFF2-40B4-BE49-F238E27FC236}">
                    <a16:creationId xmlns:a16="http://schemas.microsoft.com/office/drawing/2014/main" id="{A0B6237A-BE81-0596-729D-D66FF50D94F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578143" y="2318975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3" name="Connector: Elbow 422">
                <a:extLst>
                  <a:ext uri="{FF2B5EF4-FFF2-40B4-BE49-F238E27FC236}">
                    <a16:creationId xmlns:a16="http://schemas.microsoft.com/office/drawing/2014/main" id="{962E33C4-496A-8DFB-FACC-64C114B9CD2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20" idx="2"/>
                <a:endCxn id="431" idx="6"/>
              </p:cNvCxnSpPr>
              <p:nvPr/>
            </p:nvCxnSpPr>
            <p:spPr>
              <a:xfrm rot="10800000" flipV="1">
                <a:off x="8910348" y="23328380"/>
                <a:ext cx="1668258" cy="204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ABB9466E-3629-0778-C65D-D49CE2D07DC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188" y="23326275"/>
                <a:ext cx="1440000" cy="108000"/>
                <a:chOff x="7559031" y="22345163"/>
                <a:chExt cx="1440000" cy="108000"/>
              </a:xfrm>
            </p:grpSpPr>
            <p:sp>
              <p:nvSpPr>
                <p:cNvPr id="427" name="Text Box 3034">
                  <a:extLst>
                    <a:ext uri="{FF2B5EF4-FFF2-40B4-BE49-F238E27FC236}">
                      <a16:creationId xmlns:a16="http://schemas.microsoft.com/office/drawing/2014/main" id="{E109CA48-9FFC-8C4C-0878-9E68478B301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3451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90CB2F84-1801-7A8B-FBB8-A0CC1AE16AA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34971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A6641CEE-CE59-6A6B-70C0-9E26A25B661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31" name="Text Box 3036">
                      <a:extLst>
                        <a:ext uri="{FF2B5EF4-FFF2-40B4-BE49-F238E27FC236}">
                          <a16:creationId xmlns:a16="http://schemas.microsoft.com/office/drawing/2014/main" id="{590C3FC7-20E2-55A4-89B4-FACABEFC5B9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2" name="Text Box 3036">
                      <a:extLst>
                        <a:ext uri="{FF2B5EF4-FFF2-40B4-BE49-F238E27FC236}">
                          <a16:creationId xmlns:a16="http://schemas.microsoft.com/office/drawing/2014/main" id="{726480E1-B87D-8A57-A1D7-AB072AF8238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30" name="Text Box 3036">
                    <a:extLst>
                      <a:ext uri="{FF2B5EF4-FFF2-40B4-BE49-F238E27FC236}">
                        <a16:creationId xmlns:a16="http://schemas.microsoft.com/office/drawing/2014/main" id="{2D709783-CE40-C179-3E01-E83796514DB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26" name="Connector: Elbow 425">
                <a:extLst>
                  <a:ext uri="{FF2B5EF4-FFF2-40B4-BE49-F238E27FC236}">
                    <a16:creationId xmlns:a16="http://schemas.microsoft.com/office/drawing/2014/main" id="{41370B14-EA8A-048F-28D7-3C5F930CEA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22" idx="2"/>
                <a:endCxn id="431" idx="6"/>
              </p:cNvCxnSpPr>
              <p:nvPr/>
            </p:nvCxnSpPr>
            <p:spPr>
              <a:xfrm rot="10800000">
                <a:off x="8910348" y="23348826"/>
                <a:ext cx="2879492" cy="14494"/>
              </a:xfrm>
              <a:prstGeom prst="bentConnector3">
                <a:avLst>
                  <a:gd name="adj1" fmla="val 71045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Text Box 3036">
                <a:extLst>
                  <a:ext uri="{FF2B5EF4-FFF2-40B4-BE49-F238E27FC236}">
                    <a16:creationId xmlns:a16="http://schemas.microsoft.com/office/drawing/2014/main" id="{FC5E20E2-2135-6ECB-2AD6-6EFA8F86B71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840" y="23345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36">
                <a:extLst>
                  <a:ext uri="{FF2B5EF4-FFF2-40B4-BE49-F238E27FC236}">
                    <a16:creationId xmlns:a16="http://schemas.microsoft.com/office/drawing/2014/main" id="{C91D87B6-C682-0326-E305-90B6DFC81B4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578606" y="2331038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9" name="Connector: Elbow 408">
                <a:extLst>
                  <a:ext uri="{FF2B5EF4-FFF2-40B4-BE49-F238E27FC236}">
                    <a16:creationId xmlns:a16="http://schemas.microsoft.com/office/drawing/2014/main" id="{3D0670DA-0E97-48A8-6C1C-579968705FC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06" idx="2"/>
                <a:endCxn id="417" idx="6"/>
              </p:cNvCxnSpPr>
              <p:nvPr/>
            </p:nvCxnSpPr>
            <p:spPr>
              <a:xfrm rot="10800000" flipV="1">
                <a:off x="8910349" y="23450013"/>
                <a:ext cx="1667705" cy="2114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B944F554-A69C-B063-B961-E4B39A6FC3E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188" y="23446068"/>
                <a:ext cx="1440000" cy="108000"/>
                <a:chOff x="7559031" y="22342623"/>
                <a:chExt cx="1440000" cy="108000"/>
              </a:xfrm>
            </p:grpSpPr>
            <p:sp>
              <p:nvSpPr>
                <p:cNvPr id="413" name="Text Box 3034">
                  <a:extLst>
                    <a:ext uri="{FF2B5EF4-FFF2-40B4-BE49-F238E27FC236}">
                      <a16:creationId xmlns:a16="http://schemas.microsoft.com/office/drawing/2014/main" id="{7AF28762-F9B6-B290-1E3F-4680D91DED4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3426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3330272B-10B8-8710-7F5E-564362AD48C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34971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0419E19F-5406-B007-E893-0B1D903072F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417" name="Text Box 3036">
                      <a:extLst>
                        <a:ext uri="{FF2B5EF4-FFF2-40B4-BE49-F238E27FC236}">
                          <a16:creationId xmlns:a16="http://schemas.microsoft.com/office/drawing/2014/main" id="{3F7D860F-D217-0A23-9018-FB3FDB6E1E4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8" name="Text Box 3036">
                      <a:extLst>
                        <a:ext uri="{FF2B5EF4-FFF2-40B4-BE49-F238E27FC236}">
                          <a16:creationId xmlns:a16="http://schemas.microsoft.com/office/drawing/2014/main" id="{CBE71224-6C58-240B-CB63-AA01D84046D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6" name="Text Box 3036">
                    <a:extLst>
                      <a:ext uri="{FF2B5EF4-FFF2-40B4-BE49-F238E27FC236}">
                        <a16:creationId xmlns:a16="http://schemas.microsoft.com/office/drawing/2014/main" id="{3CFB9C8C-8AF2-72C8-EE83-3578FA8047C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12" name="Connector: Elbow 411">
                <a:extLst>
                  <a:ext uri="{FF2B5EF4-FFF2-40B4-BE49-F238E27FC236}">
                    <a16:creationId xmlns:a16="http://schemas.microsoft.com/office/drawing/2014/main" id="{78D438F7-453F-58A9-FBD8-842F629234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08" idx="2"/>
                <a:endCxn id="417" idx="6"/>
              </p:cNvCxnSpPr>
              <p:nvPr/>
            </p:nvCxnSpPr>
            <p:spPr>
              <a:xfrm rot="10800000">
                <a:off x="8910348" y="23471159"/>
                <a:ext cx="2879600" cy="20536"/>
              </a:xfrm>
              <a:prstGeom prst="bentConnector3">
                <a:avLst>
                  <a:gd name="adj1" fmla="val 71119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Text Box 3036">
                <a:extLst>
                  <a:ext uri="{FF2B5EF4-FFF2-40B4-BE49-F238E27FC236}">
                    <a16:creationId xmlns:a16="http://schemas.microsoft.com/office/drawing/2014/main" id="{A86439D2-81CC-C935-3CBA-6D749B8F95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9948" y="234736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36">
                <a:extLst>
                  <a:ext uri="{FF2B5EF4-FFF2-40B4-BE49-F238E27FC236}">
                    <a16:creationId xmlns:a16="http://schemas.microsoft.com/office/drawing/2014/main" id="{6F8A561F-765F-F874-8591-EF9B13504E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578053" y="234320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B7105BB9-9373-2E67-6E37-1D215FA8C37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477141" y="23497214"/>
                <a:ext cx="930758" cy="554189"/>
                <a:chOff x="11885899" y="22959790"/>
                <a:chExt cx="930758" cy="554189"/>
              </a:xfrm>
            </p:grpSpPr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69A9BEDF-0CBE-DF0A-5ED9-8DF2083DF3E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1885899" y="23421646"/>
                  <a:ext cx="93075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Plantar arch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5" name="TextBox 614">
                  <a:extLst>
                    <a:ext uri="{FF2B5EF4-FFF2-40B4-BE49-F238E27FC236}">
                      <a16:creationId xmlns:a16="http://schemas.microsoft.com/office/drawing/2014/main" id="{B9FA091E-D1B3-F37C-EB94-40C517CE4C7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045971" y="22959790"/>
                  <a:ext cx="720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Dorsal arch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16957FBF-1872-6383-6D5A-FF38447F534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307920" y="22255971"/>
                <a:ext cx="1540126" cy="1163398"/>
                <a:chOff x="10486822" y="22255971"/>
                <a:chExt cx="1540126" cy="1163398"/>
              </a:xfrm>
            </p:grpSpPr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278C4C64-D380-F91A-7404-C4916141EB5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434168" y="23031202"/>
                  <a:ext cx="684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Arcuate (metatarsal)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C708A7B6-C446-D37E-93C5-36E8C6416E8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280989" y="22702365"/>
                  <a:ext cx="504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Medial plantar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39AD2505-6F58-CF1D-3FB8-C37BD89188F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661917" y="22933928"/>
                  <a:ext cx="63773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Lateral plantar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A04035DB-4764-7387-B950-5D59645045F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1128827" y="22255971"/>
                  <a:ext cx="74596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mi-NZ" sz="600" baseline="30000" dirty="0">
                      <a:solidFill>
                        <a:schemeClr val="bg1"/>
                      </a:solidFill>
                    </a:rPr>
                    <a:t>st</a:t>
                  </a:r>
                  <a:r>
                    <a:rPr lang="mi-NZ" sz="600" dirty="0">
                      <a:solidFill>
                        <a:schemeClr val="bg1"/>
                      </a:solidFill>
                    </a:rPr>
                    <a:t> plantar metatarsal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6ED68896-0089-00B7-1179-5AFC821FB48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257" y="21450193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652" name="Text Box 3034">
                  <a:extLst>
                    <a:ext uri="{FF2B5EF4-FFF2-40B4-BE49-F238E27FC236}">
                      <a16:creationId xmlns:a16="http://schemas.microsoft.com/office/drawing/2014/main" id="{9D235B96-D3E7-7285-0205-DB4DB408EFD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F99E7284-2858-34F9-6694-6345A157E19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623C3B82-176E-BCC6-6665-63E25225910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56" name="Text Box 3036">
                      <a:extLst>
                        <a:ext uri="{FF2B5EF4-FFF2-40B4-BE49-F238E27FC236}">
                          <a16:creationId xmlns:a16="http://schemas.microsoft.com/office/drawing/2014/main" id="{68237B9E-44CE-44D8-EF34-68237946926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7" name="Text Box 3036">
                      <a:extLst>
                        <a:ext uri="{FF2B5EF4-FFF2-40B4-BE49-F238E27FC236}">
                          <a16:creationId xmlns:a16="http://schemas.microsoft.com/office/drawing/2014/main" id="{55A14EA4-2721-417A-4200-30B8A459A99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" name="Text Box 3036">
                    <a:extLst>
                      <a:ext uri="{FF2B5EF4-FFF2-40B4-BE49-F238E27FC236}">
                        <a16:creationId xmlns:a16="http://schemas.microsoft.com/office/drawing/2014/main" id="{124E89EF-9014-B729-59D9-9F65DFD344C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0" name="Text Box 3036">
                <a:extLst>
                  <a:ext uri="{FF2B5EF4-FFF2-40B4-BE49-F238E27FC236}">
                    <a16:creationId xmlns:a16="http://schemas.microsoft.com/office/drawing/2014/main" id="{DA5C6577-A07D-1B74-BE44-4EFFF051831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358624" y="2145356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1" name="Connector: Elbow 650">
                <a:extLst>
                  <a:ext uri="{FF2B5EF4-FFF2-40B4-BE49-F238E27FC236}">
                    <a16:creationId xmlns:a16="http://schemas.microsoft.com/office/drawing/2014/main" id="{901F327B-83C1-737B-B31C-D4A12F3A466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50" idx="2"/>
                <a:endCxn id="656" idx="6"/>
              </p:cNvCxnSpPr>
              <p:nvPr/>
            </p:nvCxnSpPr>
            <p:spPr>
              <a:xfrm rot="10800000" flipV="1">
                <a:off x="8917766" y="21471566"/>
                <a:ext cx="2440859" cy="190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AFD15121-0D5F-1767-6F2E-F711EC7C4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257" y="21568290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643" name="Text Box 3034">
                  <a:extLst>
                    <a:ext uri="{FF2B5EF4-FFF2-40B4-BE49-F238E27FC236}">
                      <a16:creationId xmlns:a16="http://schemas.microsoft.com/office/drawing/2014/main" id="{89FD557F-D2F4-BADB-4E47-8740E134F3C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Group 643">
                  <a:extLst>
                    <a:ext uri="{FF2B5EF4-FFF2-40B4-BE49-F238E27FC236}">
                      <a16:creationId xmlns:a16="http://schemas.microsoft.com/office/drawing/2014/main" id="{6B219B3D-28B7-D296-5688-D38281F021E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45" name="Group 644">
                    <a:extLst>
                      <a:ext uri="{FF2B5EF4-FFF2-40B4-BE49-F238E27FC236}">
                        <a16:creationId xmlns:a16="http://schemas.microsoft.com/office/drawing/2014/main" id="{F53291B7-54F1-3957-A14D-5E70C0B119A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47" name="Text Box 3036">
                      <a:extLst>
                        <a:ext uri="{FF2B5EF4-FFF2-40B4-BE49-F238E27FC236}">
                          <a16:creationId xmlns:a16="http://schemas.microsoft.com/office/drawing/2014/main" id="{4B55793F-FC9A-600E-D178-9771ED85ADB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" name="Text Box 3036">
                      <a:extLst>
                        <a:ext uri="{FF2B5EF4-FFF2-40B4-BE49-F238E27FC236}">
                          <a16:creationId xmlns:a16="http://schemas.microsoft.com/office/drawing/2014/main" id="{24C77685-66D3-9FC3-1DEF-AD6EF55BEE5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6" name="Text Box 3036">
                    <a:extLst>
                      <a:ext uri="{FF2B5EF4-FFF2-40B4-BE49-F238E27FC236}">
                        <a16:creationId xmlns:a16="http://schemas.microsoft.com/office/drawing/2014/main" id="{D11A8708-B516-2A5A-5E22-C5A2DDE57C4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1" name="Text Box 3036">
                <a:extLst>
                  <a:ext uri="{FF2B5EF4-FFF2-40B4-BE49-F238E27FC236}">
                    <a16:creationId xmlns:a16="http://schemas.microsoft.com/office/drawing/2014/main" id="{A9C58F02-6549-821E-773C-0415857D2FD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356270" y="2157271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2" name="Connector: Elbow 641">
                <a:extLst>
                  <a:ext uri="{FF2B5EF4-FFF2-40B4-BE49-F238E27FC236}">
                    <a16:creationId xmlns:a16="http://schemas.microsoft.com/office/drawing/2014/main" id="{1BBF8575-6DA9-4467-0E02-8546793BC7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41" idx="2"/>
                <a:endCxn id="647" idx="6"/>
              </p:cNvCxnSpPr>
              <p:nvPr/>
            </p:nvCxnSpPr>
            <p:spPr>
              <a:xfrm rot="10800000" flipV="1">
                <a:off x="8917766" y="21590715"/>
                <a:ext cx="2438505" cy="8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715DC9A-E399-C5ED-F1E7-6C1B5A13C23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257" y="21686387"/>
                <a:ext cx="1440000" cy="108000"/>
                <a:chOff x="7559031" y="22458028"/>
                <a:chExt cx="1440000" cy="108000"/>
              </a:xfrm>
            </p:grpSpPr>
            <p:sp>
              <p:nvSpPr>
                <p:cNvPr id="634" name="Text Box 3034">
                  <a:extLst>
                    <a:ext uri="{FF2B5EF4-FFF2-40B4-BE49-F238E27FC236}">
                      <a16:creationId xmlns:a16="http://schemas.microsoft.com/office/drawing/2014/main" id="{05875DF9-B75B-D604-5F74-4C9F65C2529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45802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29445F10-5C84-49BF-D911-D5D03E16BE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463307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36" name="Group 635">
                    <a:extLst>
                      <a:ext uri="{FF2B5EF4-FFF2-40B4-BE49-F238E27FC236}">
                        <a16:creationId xmlns:a16="http://schemas.microsoft.com/office/drawing/2014/main" id="{1E5F4524-EADF-7E90-7B88-EE215E9C64A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38" name="Text Box 3036">
                      <a:extLst>
                        <a:ext uri="{FF2B5EF4-FFF2-40B4-BE49-F238E27FC236}">
                          <a16:creationId xmlns:a16="http://schemas.microsoft.com/office/drawing/2014/main" id="{20BDCF05-D62D-7C8D-F5E1-6199A405AE7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9" name="Text Box 3036">
                      <a:extLst>
                        <a:ext uri="{FF2B5EF4-FFF2-40B4-BE49-F238E27FC236}">
                          <a16:creationId xmlns:a16="http://schemas.microsoft.com/office/drawing/2014/main" id="{AC455B5F-FD10-D81C-063D-A4DBEC89B54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37" name="Text Box 3036">
                    <a:extLst>
                      <a:ext uri="{FF2B5EF4-FFF2-40B4-BE49-F238E27FC236}">
                        <a16:creationId xmlns:a16="http://schemas.microsoft.com/office/drawing/2014/main" id="{339ED71B-F0D8-7481-45A9-B1136FAAB15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" name="Text Box 3036">
                <a:extLst>
                  <a:ext uri="{FF2B5EF4-FFF2-40B4-BE49-F238E27FC236}">
                    <a16:creationId xmlns:a16="http://schemas.microsoft.com/office/drawing/2014/main" id="{2E8ECEC1-9B89-DA96-D91B-20021D78C93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839293" y="2169166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3" name="Connector: Elbow 632">
                <a:extLst>
                  <a:ext uri="{FF2B5EF4-FFF2-40B4-BE49-F238E27FC236}">
                    <a16:creationId xmlns:a16="http://schemas.microsoft.com/office/drawing/2014/main" id="{9E0F69EF-ADE1-E1C1-C65B-A83464E78D6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32" idx="2"/>
                <a:endCxn id="638" idx="6"/>
              </p:cNvCxnSpPr>
              <p:nvPr/>
            </p:nvCxnSpPr>
            <p:spPr>
              <a:xfrm rot="10800000">
                <a:off x="8913417" y="21709667"/>
                <a:ext cx="1925876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B61719B2-BC47-F200-3646-707D56B5E18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257" y="21804483"/>
                <a:ext cx="1440000" cy="108000"/>
                <a:chOff x="7559031" y="22803346"/>
                <a:chExt cx="1440000" cy="108000"/>
              </a:xfrm>
            </p:grpSpPr>
            <p:sp>
              <p:nvSpPr>
                <p:cNvPr id="625" name="Text Box 3034">
                  <a:extLst>
                    <a:ext uri="{FF2B5EF4-FFF2-40B4-BE49-F238E27FC236}">
                      <a16:creationId xmlns:a16="http://schemas.microsoft.com/office/drawing/2014/main" id="{9DED2666-6AD9-D3CC-34CF-9C22A4CEE57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9031" y="228033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105B558A-E3F3-99AE-A16C-E068D24E45D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5191" y="228086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27" name="Group 626">
                    <a:extLst>
                      <a:ext uri="{FF2B5EF4-FFF2-40B4-BE49-F238E27FC236}">
                        <a16:creationId xmlns:a16="http://schemas.microsoft.com/office/drawing/2014/main" id="{80B9658B-E159-C62B-D8AC-1D4726FE5E1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29" name="Text Box 3036">
                      <a:extLst>
                        <a:ext uri="{FF2B5EF4-FFF2-40B4-BE49-F238E27FC236}">
                          <a16:creationId xmlns:a16="http://schemas.microsoft.com/office/drawing/2014/main" id="{64D70B23-C47E-923C-FFAD-6775AB5A4E5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0" name="Text Box 3036">
                      <a:extLst>
                        <a:ext uri="{FF2B5EF4-FFF2-40B4-BE49-F238E27FC236}">
                          <a16:creationId xmlns:a16="http://schemas.microsoft.com/office/drawing/2014/main" id="{A2E04C53-2CBE-E229-E569-A7B0943DA7F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8" name="Text Box 3036">
                    <a:extLst>
                      <a:ext uri="{FF2B5EF4-FFF2-40B4-BE49-F238E27FC236}">
                        <a16:creationId xmlns:a16="http://schemas.microsoft.com/office/drawing/2014/main" id="{814EF06F-3219-310A-C1DC-8949110EFFF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23" name="Text Box 3036">
                <a:extLst>
                  <a:ext uri="{FF2B5EF4-FFF2-40B4-BE49-F238E27FC236}">
                    <a16:creationId xmlns:a16="http://schemas.microsoft.com/office/drawing/2014/main" id="{1A55D498-B741-628F-A09C-E271B01112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840229" y="2180799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4" name="Connector: Elbow 623">
                <a:extLst>
                  <a:ext uri="{FF2B5EF4-FFF2-40B4-BE49-F238E27FC236}">
                    <a16:creationId xmlns:a16="http://schemas.microsoft.com/office/drawing/2014/main" id="{2E80AF16-BD85-ED49-4B08-C2AC5EF16E3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23" idx="2"/>
                <a:endCxn id="629" idx="6"/>
              </p:cNvCxnSpPr>
              <p:nvPr/>
            </p:nvCxnSpPr>
            <p:spPr>
              <a:xfrm rot="10800000" flipV="1">
                <a:off x="8913417" y="21825992"/>
                <a:ext cx="1926812" cy="176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CB4A4045-B937-21BE-81BF-835B64D873E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1161850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723" name="Text Box 3034">
                  <a:extLst>
                    <a:ext uri="{FF2B5EF4-FFF2-40B4-BE49-F238E27FC236}">
                      <a16:creationId xmlns:a16="http://schemas.microsoft.com/office/drawing/2014/main" id="{3CA7233A-5908-BDAE-6EAA-C49089EA2F2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CDA0C5BA-3690-941E-F182-71BD5E75D1C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25" name="Group 724">
                    <a:extLst>
                      <a:ext uri="{FF2B5EF4-FFF2-40B4-BE49-F238E27FC236}">
                        <a16:creationId xmlns:a16="http://schemas.microsoft.com/office/drawing/2014/main" id="{07FCA586-29AB-BFEC-B4B4-9FAAF396BAE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27" name="Text Box 3036">
                      <a:extLst>
                        <a:ext uri="{FF2B5EF4-FFF2-40B4-BE49-F238E27FC236}">
                          <a16:creationId xmlns:a16="http://schemas.microsoft.com/office/drawing/2014/main" id="{790168C6-E14C-17E1-BE20-573B238CD08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8" name="Text Box 3036">
                      <a:extLst>
                        <a:ext uri="{FF2B5EF4-FFF2-40B4-BE49-F238E27FC236}">
                          <a16:creationId xmlns:a16="http://schemas.microsoft.com/office/drawing/2014/main" id="{C24BAB33-124E-4455-6877-1EC4586C00A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26" name="Text Box 3036">
                    <a:extLst>
                      <a:ext uri="{FF2B5EF4-FFF2-40B4-BE49-F238E27FC236}">
                        <a16:creationId xmlns:a16="http://schemas.microsoft.com/office/drawing/2014/main" id="{2A29AFFF-60FA-7389-62F4-B0802247E0A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722" name="Connector: Elbow 721">
                <a:extLst>
                  <a:ext uri="{FF2B5EF4-FFF2-40B4-BE49-F238E27FC236}">
                    <a16:creationId xmlns:a16="http://schemas.microsoft.com/office/drawing/2014/main" id="{D8D26A03-EC39-D170-ECBB-C4BD2BC8D91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86" idx="2"/>
                <a:endCxn id="727" idx="6"/>
              </p:cNvCxnSpPr>
              <p:nvPr/>
            </p:nvCxnSpPr>
            <p:spPr>
              <a:xfrm rot="10800000">
                <a:off x="8917353" y="21185129"/>
                <a:ext cx="2430531" cy="5900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86E1D986-37A5-BA5F-1320-494BB9C46DC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0933994"/>
                <a:ext cx="1440000" cy="108000"/>
                <a:chOff x="7550859" y="17160040"/>
                <a:chExt cx="1440000" cy="108000"/>
              </a:xfrm>
            </p:grpSpPr>
            <p:sp>
              <p:nvSpPr>
                <p:cNvPr id="715" name="Text Box 3034">
                  <a:extLst>
                    <a:ext uri="{FF2B5EF4-FFF2-40B4-BE49-F238E27FC236}">
                      <a16:creationId xmlns:a16="http://schemas.microsoft.com/office/drawing/2014/main" id="{670B7021-8C36-60CC-6520-5DBE8314F0C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1600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9516271-60AD-1563-E91B-196BE2B7B23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16607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6A997BE4-9790-179C-3460-B1FECD53525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19" name="Text Box 3036">
                      <a:extLst>
                        <a:ext uri="{FF2B5EF4-FFF2-40B4-BE49-F238E27FC236}">
                          <a16:creationId xmlns:a16="http://schemas.microsoft.com/office/drawing/2014/main" id="{66951334-0B88-58C6-4162-40F1B9F4DDA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0" name="Text Box 3036">
                      <a:extLst>
                        <a:ext uri="{FF2B5EF4-FFF2-40B4-BE49-F238E27FC236}">
                          <a16:creationId xmlns:a16="http://schemas.microsoft.com/office/drawing/2014/main" id="{18281D95-558A-17D7-A6F0-09F5AEAF7B8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8" name="Text Box 3036">
                    <a:extLst>
                      <a:ext uri="{FF2B5EF4-FFF2-40B4-BE49-F238E27FC236}">
                        <a16:creationId xmlns:a16="http://schemas.microsoft.com/office/drawing/2014/main" id="{13BC34AF-354F-6CD4-13F5-BE94D52712A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13" name="Text Box 3036">
                <a:extLst>
                  <a:ext uri="{FF2B5EF4-FFF2-40B4-BE49-F238E27FC236}">
                    <a16:creationId xmlns:a16="http://schemas.microsoft.com/office/drawing/2014/main" id="{10DEE361-5B79-A46A-DBB6-236B093A229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525075" y="2094092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4" name="Connector: Elbow 713">
                <a:extLst>
                  <a:ext uri="{FF2B5EF4-FFF2-40B4-BE49-F238E27FC236}">
                    <a16:creationId xmlns:a16="http://schemas.microsoft.com/office/drawing/2014/main" id="{D464F56E-B249-A216-EB6C-183B667DE04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13" idx="2"/>
                <a:endCxn id="719" idx="6"/>
              </p:cNvCxnSpPr>
              <p:nvPr/>
            </p:nvCxnSpPr>
            <p:spPr>
              <a:xfrm rot="10800000">
                <a:off x="8917353" y="20958025"/>
                <a:ext cx="1607723" cy="89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280D2829-2CEC-D129-9004-8D85B96C43A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0592210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706" name="Text Box 3034">
                  <a:extLst>
                    <a:ext uri="{FF2B5EF4-FFF2-40B4-BE49-F238E27FC236}">
                      <a16:creationId xmlns:a16="http://schemas.microsoft.com/office/drawing/2014/main" id="{FDBDD3C7-D25C-D6F7-0701-B99CA9EFB4D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07" name="Group 706">
                  <a:extLst>
                    <a:ext uri="{FF2B5EF4-FFF2-40B4-BE49-F238E27FC236}">
                      <a16:creationId xmlns:a16="http://schemas.microsoft.com/office/drawing/2014/main" id="{F4F97FE1-1C63-8790-1E68-673C75491F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08" name="Group 707">
                    <a:extLst>
                      <a:ext uri="{FF2B5EF4-FFF2-40B4-BE49-F238E27FC236}">
                        <a16:creationId xmlns:a16="http://schemas.microsoft.com/office/drawing/2014/main" id="{F2C4E12D-1D53-A280-1BA3-F9448F5C6D7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10" name="Text Box 3036">
                      <a:extLst>
                        <a:ext uri="{FF2B5EF4-FFF2-40B4-BE49-F238E27FC236}">
                          <a16:creationId xmlns:a16="http://schemas.microsoft.com/office/drawing/2014/main" id="{93922329-24C2-FF7D-F7AE-1133F838C75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1" name="Text Box 3036">
                      <a:extLst>
                        <a:ext uri="{FF2B5EF4-FFF2-40B4-BE49-F238E27FC236}">
                          <a16:creationId xmlns:a16="http://schemas.microsoft.com/office/drawing/2014/main" id="{828AC423-46AA-3B9C-DC72-84890B2EB35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9" name="Text Box 3036">
                    <a:extLst>
                      <a:ext uri="{FF2B5EF4-FFF2-40B4-BE49-F238E27FC236}">
                        <a16:creationId xmlns:a16="http://schemas.microsoft.com/office/drawing/2014/main" id="{E7955746-A8A5-CAAB-C258-43C7693EFB0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04" name="Text Box 3036">
                <a:extLst>
                  <a:ext uri="{FF2B5EF4-FFF2-40B4-BE49-F238E27FC236}">
                    <a16:creationId xmlns:a16="http://schemas.microsoft.com/office/drawing/2014/main" id="{117DA4E3-5D91-A460-A321-FE24230660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923156" y="205980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5" name="Connector: Elbow 704">
                <a:extLst>
                  <a:ext uri="{FF2B5EF4-FFF2-40B4-BE49-F238E27FC236}">
                    <a16:creationId xmlns:a16="http://schemas.microsoft.com/office/drawing/2014/main" id="{4399435E-2257-E109-49AD-4AB33261454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04" idx="2"/>
                <a:endCxn id="710" idx="6"/>
              </p:cNvCxnSpPr>
              <p:nvPr/>
            </p:nvCxnSpPr>
            <p:spPr>
              <a:xfrm rot="10800000">
                <a:off x="8917352" y="20615489"/>
                <a:ext cx="2005804" cy="54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33A9B901-4D09-B7A2-95CC-2103C42280B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0706138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697" name="Text Box 3034">
                  <a:extLst>
                    <a:ext uri="{FF2B5EF4-FFF2-40B4-BE49-F238E27FC236}">
                      <a16:creationId xmlns:a16="http://schemas.microsoft.com/office/drawing/2014/main" id="{A2F1A158-A9BD-74CD-1722-31DF2B33425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98" name="Group 697">
                  <a:extLst>
                    <a:ext uri="{FF2B5EF4-FFF2-40B4-BE49-F238E27FC236}">
                      <a16:creationId xmlns:a16="http://schemas.microsoft.com/office/drawing/2014/main" id="{35691FA0-CBE3-E156-48D2-FAF388F9CE5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57C829F7-754E-2149-0D17-A941F476DD6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01" name="Text Box 3036">
                      <a:extLst>
                        <a:ext uri="{FF2B5EF4-FFF2-40B4-BE49-F238E27FC236}">
                          <a16:creationId xmlns:a16="http://schemas.microsoft.com/office/drawing/2014/main" id="{A8B17442-C90C-D978-CE8C-87D0BA243F0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2" name="Text Box 3036">
                      <a:extLst>
                        <a:ext uri="{FF2B5EF4-FFF2-40B4-BE49-F238E27FC236}">
                          <a16:creationId xmlns:a16="http://schemas.microsoft.com/office/drawing/2014/main" id="{DAF00C6E-DB29-B2CF-8B85-5ED90EBCDB0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0" name="Text Box 3036">
                    <a:extLst>
                      <a:ext uri="{FF2B5EF4-FFF2-40B4-BE49-F238E27FC236}">
                        <a16:creationId xmlns:a16="http://schemas.microsoft.com/office/drawing/2014/main" id="{29A70777-5D55-8FE8-9887-54A06C446B4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5" name="Text Box 3036">
                <a:extLst>
                  <a:ext uri="{FF2B5EF4-FFF2-40B4-BE49-F238E27FC236}">
                    <a16:creationId xmlns:a16="http://schemas.microsoft.com/office/drawing/2014/main" id="{3B69EDD8-8D12-41DC-F30C-4F140D9FCCF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926597" y="207124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6" name="Connector: Elbow 695">
                <a:extLst>
                  <a:ext uri="{FF2B5EF4-FFF2-40B4-BE49-F238E27FC236}">
                    <a16:creationId xmlns:a16="http://schemas.microsoft.com/office/drawing/2014/main" id="{20954F2D-CEBA-711F-045B-746302E8BD9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95" idx="2"/>
                <a:endCxn id="701" idx="6"/>
              </p:cNvCxnSpPr>
              <p:nvPr/>
            </p:nvCxnSpPr>
            <p:spPr>
              <a:xfrm rot="10800000">
                <a:off x="8917353" y="20729418"/>
                <a:ext cx="2009245" cy="99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A8B7BEB9-E193-2052-E19B-3085839CCA4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0820066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688" name="Text Box 3034">
                  <a:extLst>
                    <a:ext uri="{FF2B5EF4-FFF2-40B4-BE49-F238E27FC236}">
                      <a16:creationId xmlns:a16="http://schemas.microsoft.com/office/drawing/2014/main" id="{1146020D-6205-32AB-E504-8044527FCE4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B915C761-1234-CF1C-7FFE-597006855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8C6DB595-15E5-E0F2-EA1B-3DDD2040403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92" name="Text Box 3036">
                      <a:extLst>
                        <a:ext uri="{FF2B5EF4-FFF2-40B4-BE49-F238E27FC236}">
                          <a16:creationId xmlns:a16="http://schemas.microsoft.com/office/drawing/2014/main" id="{969D79F3-4088-C4A7-086C-20132D33993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3" name="Text Box 3036">
                      <a:extLst>
                        <a:ext uri="{FF2B5EF4-FFF2-40B4-BE49-F238E27FC236}">
                          <a16:creationId xmlns:a16="http://schemas.microsoft.com/office/drawing/2014/main" id="{76ADBBE2-FD9A-832C-1971-0A624A485A7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91" name="Text Box 3036">
                    <a:extLst>
                      <a:ext uri="{FF2B5EF4-FFF2-40B4-BE49-F238E27FC236}">
                        <a16:creationId xmlns:a16="http://schemas.microsoft.com/office/drawing/2014/main" id="{A2B4D0BF-30E4-6D5D-8A17-9E56C863CBA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30BB9A7B-7C5C-029A-BED9-2CD3A9A2E15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926597" y="20824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7" name="Connector: Elbow 686">
                <a:extLst>
                  <a:ext uri="{FF2B5EF4-FFF2-40B4-BE49-F238E27FC236}">
                    <a16:creationId xmlns:a16="http://schemas.microsoft.com/office/drawing/2014/main" id="{20B8E8C8-E5D5-E16A-9716-2925F9551C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86" idx="2"/>
                <a:endCxn id="692" idx="6"/>
              </p:cNvCxnSpPr>
              <p:nvPr/>
            </p:nvCxnSpPr>
            <p:spPr>
              <a:xfrm rot="10800000" flipV="1">
                <a:off x="8917353" y="20842145"/>
                <a:ext cx="2009245" cy="119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B9D85233-44F8-B6CD-0637-E296773C0FC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1047922"/>
                <a:ext cx="1440000" cy="108000"/>
                <a:chOff x="7550859" y="18886629"/>
                <a:chExt cx="1440000" cy="108000"/>
              </a:xfrm>
            </p:grpSpPr>
            <p:sp>
              <p:nvSpPr>
                <p:cNvPr id="679" name="Text Box 3034">
                  <a:extLst>
                    <a:ext uri="{FF2B5EF4-FFF2-40B4-BE49-F238E27FC236}">
                      <a16:creationId xmlns:a16="http://schemas.microsoft.com/office/drawing/2014/main" id="{2F70B672-6576-E5BC-5DA1-DC4C9305726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88662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FEB07F8C-41EB-70DA-81FD-3D7F92ECCEB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89381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81" name="Group 680">
                    <a:extLst>
                      <a:ext uri="{FF2B5EF4-FFF2-40B4-BE49-F238E27FC236}">
                        <a16:creationId xmlns:a16="http://schemas.microsoft.com/office/drawing/2014/main" id="{6AD6D562-25E3-136B-C13C-F7D944F51EA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83" name="Text Box 3036">
                      <a:extLst>
                        <a:ext uri="{FF2B5EF4-FFF2-40B4-BE49-F238E27FC236}">
                          <a16:creationId xmlns:a16="http://schemas.microsoft.com/office/drawing/2014/main" id="{9D87B591-0C39-348B-B9AC-91769AF5128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4" name="Text Box 3036">
                      <a:extLst>
                        <a:ext uri="{FF2B5EF4-FFF2-40B4-BE49-F238E27FC236}">
                          <a16:creationId xmlns:a16="http://schemas.microsoft.com/office/drawing/2014/main" id="{8FF8FCC2-604B-0269-F818-8B46FF38DE6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2" name="Text Box 3036">
                    <a:extLst>
                      <a:ext uri="{FF2B5EF4-FFF2-40B4-BE49-F238E27FC236}">
                        <a16:creationId xmlns:a16="http://schemas.microsoft.com/office/drawing/2014/main" id="{932CF22C-E486-18B9-7BFB-F4DFE9BC63C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77" name="Text Box 3036">
                <a:extLst>
                  <a:ext uri="{FF2B5EF4-FFF2-40B4-BE49-F238E27FC236}">
                    <a16:creationId xmlns:a16="http://schemas.microsoft.com/office/drawing/2014/main" id="{129A62F3-C50A-EF54-D08A-603D19874E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356090" y="2105320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8" name="Connector: Elbow 677">
                <a:extLst>
                  <a:ext uri="{FF2B5EF4-FFF2-40B4-BE49-F238E27FC236}">
                    <a16:creationId xmlns:a16="http://schemas.microsoft.com/office/drawing/2014/main" id="{B4D548B1-584E-A182-FB9F-FC4D2310940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77" idx="2"/>
                <a:endCxn id="683" idx="6"/>
              </p:cNvCxnSpPr>
              <p:nvPr/>
            </p:nvCxnSpPr>
            <p:spPr>
              <a:xfrm rot="10800000" flipV="1">
                <a:off x="8917352" y="21071201"/>
                <a:ext cx="2438738" cy="190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A6205501-A9E3-83B9-F67F-F45541BB75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844" y="21275778"/>
                <a:ext cx="1440000" cy="108000"/>
                <a:chOff x="7550859" y="17275146"/>
                <a:chExt cx="1440000" cy="108000"/>
              </a:xfrm>
            </p:grpSpPr>
            <p:sp>
              <p:nvSpPr>
                <p:cNvPr id="670" name="Text Box 3034">
                  <a:extLst>
                    <a:ext uri="{FF2B5EF4-FFF2-40B4-BE49-F238E27FC236}">
                      <a16:creationId xmlns:a16="http://schemas.microsoft.com/office/drawing/2014/main" id="{2BF96403-AA89-4CEF-DF67-7F172D2A0CD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27514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86B3BBFC-758B-1B50-8833-6177162A964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2804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672" name="Group 671">
                    <a:extLst>
                      <a:ext uri="{FF2B5EF4-FFF2-40B4-BE49-F238E27FC236}">
                        <a16:creationId xmlns:a16="http://schemas.microsoft.com/office/drawing/2014/main" id="{B3D03830-9F0E-F74A-CD78-54E774CE1B9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674" name="Text Box 3036">
                      <a:extLst>
                        <a:ext uri="{FF2B5EF4-FFF2-40B4-BE49-F238E27FC236}">
                          <a16:creationId xmlns:a16="http://schemas.microsoft.com/office/drawing/2014/main" id="{44CCE9C9-634B-48E9-503E-CFE4FDDF539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5" name="Text Box 3036">
                      <a:extLst>
                        <a:ext uri="{FF2B5EF4-FFF2-40B4-BE49-F238E27FC236}">
                          <a16:creationId xmlns:a16="http://schemas.microsoft.com/office/drawing/2014/main" id="{9F296312-F9CF-D1B0-75E2-1325F7E9C2B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3" name="Text Box 3036">
                    <a:extLst>
                      <a:ext uri="{FF2B5EF4-FFF2-40B4-BE49-F238E27FC236}">
                        <a16:creationId xmlns:a16="http://schemas.microsoft.com/office/drawing/2014/main" id="{CF6EF94F-6EEC-EE44-AC87-4F5C66091DD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669" name="Connector: Elbow 668">
                <a:extLst>
                  <a:ext uri="{FF2B5EF4-FFF2-40B4-BE49-F238E27FC236}">
                    <a16:creationId xmlns:a16="http://schemas.microsoft.com/office/drawing/2014/main" id="{01DFC4E7-E373-C535-0730-AB82CA3720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67" idx="2"/>
                <a:endCxn id="674" idx="6"/>
              </p:cNvCxnSpPr>
              <p:nvPr/>
            </p:nvCxnSpPr>
            <p:spPr>
              <a:xfrm rot="10800000" flipV="1">
                <a:off x="8917353" y="21244131"/>
                <a:ext cx="2437859" cy="549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Text Box 3036">
                <a:extLst>
                  <a:ext uri="{FF2B5EF4-FFF2-40B4-BE49-F238E27FC236}">
                    <a16:creationId xmlns:a16="http://schemas.microsoft.com/office/drawing/2014/main" id="{E66EC796-219C-E2E2-5C45-8A3A60FB61F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355211" y="2122613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B81CA60C-F8B0-71A2-5EA0-62A138D844D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928" y="19437973"/>
                <a:ext cx="1440000" cy="108000"/>
                <a:chOff x="7550859" y="17390252"/>
                <a:chExt cx="1440000" cy="108000"/>
              </a:xfrm>
            </p:grpSpPr>
            <p:sp>
              <p:nvSpPr>
                <p:cNvPr id="813" name="Text Box 3034">
                  <a:extLst>
                    <a:ext uri="{FF2B5EF4-FFF2-40B4-BE49-F238E27FC236}">
                      <a16:creationId xmlns:a16="http://schemas.microsoft.com/office/drawing/2014/main" id="{F4D84713-276B-D36B-D350-2E6C10E7158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3902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8C4F5798-3C93-0D4D-BE51-E23FDD176A4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395531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15" name="Group 814">
                    <a:extLst>
                      <a:ext uri="{FF2B5EF4-FFF2-40B4-BE49-F238E27FC236}">
                        <a16:creationId xmlns:a16="http://schemas.microsoft.com/office/drawing/2014/main" id="{FCEEE2FA-163F-9DC9-0E20-758CBCD00B8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17" name="Text Box 3036">
                      <a:extLst>
                        <a:ext uri="{FF2B5EF4-FFF2-40B4-BE49-F238E27FC236}">
                          <a16:creationId xmlns:a16="http://schemas.microsoft.com/office/drawing/2014/main" id="{0C2D0ECE-98B0-B72A-FABC-408C41D55A9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8" name="Text Box 3036">
                      <a:extLst>
                        <a:ext uri="{FF2B5EF4-FFF2-40B4-BE49-F238E27FC236}">
                          <a16:creationId xmlns:a16="http://schemas.microsoft.com/office/drawing/2014/main" id="{327067DC-3000-C3CC-FBAF-7DAF43A5C4E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16" name="Text Box 3036">
                    <a:extLst>
                      <a:ext uri="{FF2B5EF4-FFF2-40B4-BE49-F238E27FC236}">
                        <a16:creationId xmlns:a16="http://schemas.microsoft.com/office/drawing/2014/main" id="{6EA6EA1C-A44E-FBA7-F2C2-62CFD129260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11" name="Text Box 3036">
                <a:extLst>
                  <a:ext uri="{FF2B5EF4-FFF2-40B4-BE49-F238E27FC236}">
                    <a16:creationId xmlns:a16="http://schemas.microsoft.com/office/drawing/2014/main" id="{5377FD7A-519C-424D-8B04-D2DBFBB1D0C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60399" y="1944360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2" name="Connector: Elbow 811">
                <a:extLst>
                  <a:ext uri="{FF2B5EF4-FFF2-40B4-BE49-F238E27FC236}">
                    <a16:creationId xmlns:a16="http://schemas.microsoft.com/office/drawing/2014/main" id="{BC3FF740-9806-6A33-713C-76BB2F2F7AB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11" idx="2"/>
                <a:endCxn id="817" idx="6"/>
              </p:cNvCxnSpPr>
              <p:nvPr/>
            </p:nvCxnSpPr>
            <p:spPr>
              <a:xfrm rot="10800000">
                <a:off x="8918437" y="19461253"/>
                <a:ext cx="1841963" cy="3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E13575D-1B2D-E70E-018F-5D9A2A69416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3035" y="19789006"/>
                <a:ext cx="1440000" cy="108000"/>
                <a:chOff x="7550859" y="17850676"/>
                <a:chExt cx="1440000" cy="108000"/>
              </a:xfrm>
            </p:grpSpPr>
            <p:sp>
              <p:nvSpPr>
                <p:cNvPr id="804" name="Text Box 3034">
                  <a:extLst>
                    <a:ext uri="{FF2B5EF4-FFF2-40B4-BE49-F238E27FC236}">
                      <a16:creationId xmlns:a16="http://schemas.microsoft.com/office/drawing/2014/main" id="{7B53424C-8553-6DE7-9EF6-72287D5D621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8506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5A8D97C4-4571-CA61-344A-A41FDCE8101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857168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515C8BE7-6DDD-8590-48F7-C40207EF0F7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08" name="Text Box 3036">
                      <a:extLst>
                        <a:ext uri="{FF2B5EF4-FFF2-40B4-BE49-F238E27FC236}">
                          <a16:creationId xmlns:a16="http://schemas.microsoft.com/office/drawing/2014/main" id="{C687AA25-CF6A-B23A-132F-D39B444AE5D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9" name="Text Box 3036">
                      <a:extLst>
                        <a:ext uri="{FF2B5EF4-FFF2-40B4-BE49-F238E27FC236}">
                          <a16:creationId xmlns:a16="http://schemas.microsoft.com/office/drawing/2014/main" id="{D0CF005D-5701-C202-3F4A-96313C0C025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7" name="Text Box 3036">
                    <a:extLst>
                      <a:ext uri="{FF2B5EF4-FFF2-40B4-BE49-F238E27FC236}">
                        <a16:creationId xmlns:a16="http://schemas.microsoft.com/office/drawing/2014/main" id="{FB3D9EE1-7EA6-B462-9274-BCC2C55776F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02" name="Text Box 3036">
                <a:extLst>
                  <a:ext uri="{FF2B5EF4-FFF2-40B4-BE49-F238E27FC236}">
                    <a16:creationId xmlns:a16="http://schemas.microsoft.com/office/drawing/2014/main" id="{668FDA11-FEA6-04A4-544C-81FF0D15CE5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022915" y="1979616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3" name="Connector: Elbow 802">
                <a:extLst>
                  <a:ext uri="{FF2B5EF4-FFF2-40B4-BE49-F238E27FC236}">
                    <a16:creationId xmlns:a16="http://schemas.microsoft.com/office/drawing/2014/main" id="{B00F5B11-1B46-A09B-D679-46B4CBAD3EB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02" idx="2"/>
                <a:endCxn id="808" idx="6"/>
              </p:cNvCxnSpPr>
              <p:nvPr/>
            </p:nvCxnSpPr>
            <p:spPr>
              <a:xfrm rot="10800000">
                <a:off x="8919543" y="19813498"/>
                <a:ext cx="2103372" cy="66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BD4C26EE-CA95-FB44-64C1-F06257B1AB0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928" y="19554984"/>
                <a:ext cx="1440000" cy="108000"/>
                <a:chOff x="5995531" y="18619333"/>
                <a:chExt cx="1440000" cy="108000"/>
              </a:xfrm>
            </p:grpSpPr>
            <p:sp>
              <p:nvSpPr>
                <p:cNvPr id="795" name="Text Box 3034">
                  <a:extLst>
                    <a:ext uri="{FF2B5EF4-FFF2-40B4-BE49-F238E27FC236}">
                      <a16:creationId xmlns:a16="http://schemas.microsoft.com/office/drawing/2014/main" id="{71C32DD8-0AA5-C492-5027-8851512C6A7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95531" y="186193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796" name="Group 795">
                  <a:extLst>
                    <a:ext uri="{FF2B5EF4-FFF2-40B4-BE49-F238E27FC236}">
                      <a16:creationId xmlns:a16="http://schemas.microsoft.com/office/drawing/2014/main" id="{D4BFDD04-204A-96A2-8915-54F3DEB057F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7329122" y="1862461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97" name="Group 796">
                    <a:extLst>
                      <a:ext uri="{FF2B5EF4-FFF2-40B4-BE49-F238E27FC236}">
                        <a16:creationId xmlns:a16="http://schemas.microsoft.com/office/drawing/2014/main" id="{0550ED63-84BF-C3EA-7C89-FFB700C10F7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99" name="Text Box 3036">
                      <a:extLst>
                        <a:ext uri="{FF2B5EF4-FFF2-40B4-BE49-F238E27FC236}">
                          <a16:creationId xmlns:a16="http://schemas.microsoft.com/office/drawing/2014/main" id="{4A3C7A9E-995D-4859-DB3D-C88C843F2E0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0" name="Text Box 3036">
                      <a:extLst>
                        <a:ext uri="{FF2B5EF4-FFF2-40B4-BE49-F238E27FC236}">
                          <a16:creationId xmlns:a16="http://schemas.microsoft.com/office/drawing/2014/main" id="{7297E28D-5B59-8F2F-04A8-99928F76F8E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98" name="Text Box 3036">
                    <a:extLst>
                      <a:ext uri="{FF2B5EF4-FFF2-40B4-BE49-F238E27FC236}">
                        <a16:creationId xmlns:a16="http://schemas.microsoft.com/office/drawing/2014/main" id="{D0D37299-0276-D88C-C332-41BBCE1D785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93" name="Text Box 3036">
                <a:extLst>
                  <a:ext uri="{FF2B5EF4-FFF2-40B4-BE49-F238E27FC236}">
                    <a16:creationId xmlns:a16="http://schemas.microsoft.com/office/drawing/2014/main" id="{79C1B134-4FB0-333F-92C9-4C9FB1625F8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60688" y="195596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4" name="Connector: Elbow 793">
                <a:extLst>
                  <a:ext uri="{FF2B5EF4-FFF2-40B4-BE49-F238E27FC236}">
                    <a16:creationId xmlns:a16="http://schemas.microsoft.com/office/drawing/2014/main" id="{C8AC2A38-56FE-3131-0357-F5C1B667225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93" idx="2"/>
                <a:endCxn id="799" idx="6"/>
              </p:cNvCxnSpPr>
              <p:nvPr/>
            </p:nvCxnSpPr>
            <p:spPr>
              <a:xfrm rot="10800000" flipV="1">
                <a:off x="8921520" y="19577695"/>
                <a:ext cx="1839169" cy="56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BBCA1350-80C6-5D0A-ADE0-38498B22C5D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928" y="19671995"/>
                <a:ext cx="1440000" cy="108000"/>
                <a:chOff x="7550859" y="17735570"/>
                <a:chExt cx="1440000" cy="108000"/>
              </a:xfrm>
            </p:grpSpPr>
            <p:sp>
              <p:nvSpPr>
                <p:cNvPr id="786" name="Text Box 3034">
                  <a:extLst>
                    <a:ext uri="{FF2B5EF4-FFF2-40B4-BE49-F238E27FC236}">
                      <a16:creationId xmlns:a16="http://schemas.microsoft.com/office/drawing/2014/main" id="{76282B00-4F32-93C0-350F-2D65AADF5DC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73557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787" name="Group 786">
                  <a:extLst>
                    <a:ext uri="{FF2B5EF4-FFF2-40B4-BE49-F238E27FC236}">
                      <a16:creationId xmlns:a16="http://schemas.microsoft.com/office/drawing/2014/main" id="{103E38A8-1031-C357-4FF6-E5BED011915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740849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88" name="Group 787">
                    <a:extLst>
                      <a:ext uri="{FF2B5EF4-FFF2-40B4-BE49-F238E27FC236}">
                        <a16:creationId xmlns:a16="http://schemas.microsoft.com/office/drawing/2014/main" id="{E2975DA9-AF03-1C3B-AEDE-275CCE87B59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90" name="Text Box 3036">
                      <a:extLst>
                        <a:ext uri="{FF2B5EF4-FFF2-40B4-BE49-F238E27FC236}">
                          <a16:creationId xmlns:a16="http://schemas.microsoft.com/office/drawing/2014/main" id="{256BEFBB-1BA1-2C46-DE4A-713ED3E0FD2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1" name="Text Box 3036">
                      <a:extLst>
                        <a:ext uri="{FF2B5EF4-FFF2-40B4-BE49-F238E27FC236}">
                          <a16:creationId xmlns:a16="http://schemas.microsoft.com/office/drawing/2014/main" id="{79B9AC42-8154-F6F8-4A50-FBF8530AFCB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89" name="Text Box 3036">
                    <a:extLst>
                      <a:ext uri="{FF2B5EF4-FFF2-40B4-BE49-F238E27FC236}">
                        <a16:creationId xmlns:a16="http://schemas.microsoft.com/office/drawing/2014/main" id="{0F33C5FF-22A9-BB3B-998F-BE173EB05A8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785" name="Connector: Elbow 784">
                <a:extLst>
                  <a:ext uri="{FF2B5EF4-FFF2-40B4-BE49-F238E27FC236}">
                    <a16:creationId xmlns:a16="http://schemas.microsoft.com/office/drawing/2014/main" id="{A96417E6-2245-36B6-A6CF-3487BC45452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790" idx="6"/>
              </p:cNvCxnSpPr>
              <p:nvPr/>
            </p:nvCxnSpPr>
            <p:spPr>
              <a:xfrm rot="10800000" flipV="1">
                <a:off x="8918437" y="16910584"/>
                <a:ext cx="1584883" cy="278468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BF82023F-6E45-50CA-2466-7B8A236813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5443" y="19906019"/>
                <a:ext cx="1440000" cy="108000"/>
                <a:chOff x="7550859" y="17850676"/>
                <a:chExt cx="1440000" cy="108000"/>
              </a:xfrm>
            </p:grpSpPr>
            <p:sp>
              <p:nvSpPr>
                <p:cNvPr id="778" name="Text Box 3034">
                  <a:extLst>
                    <a:ext uri="{FF2B5EF4-FFF2-40B4-BE49-F238E27FC236}">
                      <a16:creationId xmlns:a16="http://schemas.microsoft.com/office/drawing/2014/main" id="{4D27B415-4381-CC4C-5009-5204818A978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8506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EDC29601-BCC4-6030-B21F-3FED96B588A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857168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80" name="Group 779">
                    <a:extLst>
                      <a:ext uri="{FF2B5EF4-FFF2-40B4-BE49-F238E27FC236}">
                        <a16:creationId xmlns:a16="http://schemas.microsoft.com/office/drawing/2014/main" id="{5642A6A3-B74A-04C7-C0D6-0E5B6D2BE4C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82" name="Text Box 3036">
                      <a:extLst>
                        <a:ext uri="{FF2B5EF4-FFF2-40B4-BE49-F238E27FC236}">
                          <a16:creationId xmlns:a16="http://schemas.microsoft.com/office/drawing/2014/main" id="{9677D2F3-46A8-FAD7-15A5-DC29C23A9B3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3" name="Text Box 3036">
                      <a:extLst>
                        <a:ext uri="{FF2B5EF4-FFF2-40B4-BE49-F238E27FC236}">
                          <a16:creationId xmlns:a16="http://schemas.microsoft.com/office/drawing/2014/main" id="{744920D8-ABA9-81C4-3C1E-001B2CCC6DC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81" name="Text Box 3036">
                    <a:extLst>
                      <a:ext uri="{FF2B5EF4-FFF2-40B4-BE49-F238E27FC236}">
                        <a16:creationId xmlns:a16="http://schemas.microsoft.com/office/drawing/2014/main" id="{453D0668-F2C1-C1C2-9825-B2DFFFAEE4A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76" name="Text Box 3036">
                <a:extLst>
                  <a:ext uri="{FF2B5EF4-FFF2-40B4-BE49-F238E27FC236}">
                    <a16:creationId xmlns:a16="http://schemas.microsoft.com/office/drawing/2014/main" id="{884A499E-F079-B414-944C-075D6518B55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923763" y="1991251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7" name="Connector: Elbow 776">
                <a:extLst>
                  <a:ext uri="{FF2B5EF4-FFF2-40B4-BE49-F238E27FC236}">
                    <a16:creationId xmlns:a16="http://schemas.microsoft.com/office/drawing/2014/main" id="{0A9D3400-37D6-D674-7F0A-FA2F9FF23F3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76" idx="2"/>
                <a:endCxn id="782" idx="6"/>
              </p:cNvCxnSpPr>
              <p:nvPr/>
            </p:nvCxnSpPr>
            <p:spPr>
              <a:xfrm rot="10800000" flipV="1">
                <a:off x="8921951" y="19930509"/>
                <a:ext cx="2001812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Text Box 3036">
                <a:extLst>
                  <a:ext uri="{FF2B5EF4-FFF2-40B4-BE49-F238E27FC236}">
                    <a16:creationId xmlns:a16="http://schemas.microsoft.com/office/drawing/2014/main" id="{117E3616-F28E-648D-9F5A-CCA07701B7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026247" y="1982147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91B2D615-2A82-12E1-FFEF-EE9E2A223E1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3035" y="20189550"/>
                <a:ext cx="1440000" cy="108000"/>
                <a:chOff x="7550859" y="18656418"/>
                <a:chExt cx="1440000" cy="108000"/>
              </a:xfrm>
            </p:grpSpPr>
            <p:sp>
              <p:nvSpPr>
                <p:cNvPr id="769" name="Text Box 3034">
                  <a:extLst>
                    <a:ext uri="{FF2B5EF4-FFF2-40B4-BE49-F238E27FC236}">
                      <a16:creationId xmlns:a16="http://schemas.microsoft.com/office/drawing/2014/main" id="{B7895410-92B3-899C-C17F-EF748D66F11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65641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BF6CF099-4659-1497-86F6-1E7CB4B9922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661697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D1A21D06-A1A0-847D-2D27-6388A9A9B03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73" name="Text Box 3036">
                      <a:extLst>
                        <a:ext uri="{FF2B5EF4-FFF2-40B4-BE49-F238E27FC236}">
                          <a16:creationId xmlns:a16="http://schemas.microsoft.com/office/drawing/2014/main" id="{5F302BF1-9E91-ED76-3BC5-0892EFEF12B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4" name="Text Box 3036">
                      <a:extLst>
                        <a:ext uri="{FF2B5EF4-FFF2-40B4-BE49-F238E27FC236}">
                          <a16:creationId xmlns:a16="http://schemas.microsoft.com/office/drawing/2014/main" id="{0CE2C70B-328E-BEAF-69F3-91B4ED4A8EE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2" name="Text Box 3036">
                    <a:extLst>
                      <a:ext uri="{FF2B5EF4-FFF2-40B4-BE49-F238E27FC236}">
                        <a16:creationId xmlns:a16="http://schemas.microsoft.com/office/drawing/2014/main" id="{984CA013-430B-C9C9-99D1-3F2DBE31EEE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768" name="Connector: Elbow 767">
                <a:extLst>
                  <a:ext uri="{FF2B5EF4-FFF2-40B4-BE49-F238E27FC236}">
                    <a16:creationId xmlns:a16="http://schemas.microsoft.com/office/drawing/2014/main" id="{93CD62EE-9748-D6A2-4809-BC7A6EDCE13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66" idx="2"/>
                <a:endCxn id="773" idx="6"/>
              </p:cNvCxnSpPr>
              <p:nvPr/>
            </p:nvCxnSpPr>
            <p:spPr>
              <a:xfrm rot="10800000" flipV="1">
                <a:off x="8919543" y="19839475"/>
                <a:ext cx="2106704" cy="3733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7" name="Group 756">
                <a:extLst>
                  <a:ext uri="{FF2B5EF4-FFF2-40B4-BE49-F238E27FC236}">
                    <a16:creationId xmlns:a16="http://schemas.microsoft.com/office/drawing/2014/main" id="{273FF542-4895-3607-54C1-BF14D189248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3777" y="20422754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760" name="Text Box 3034">
                  <a:extLst>
                    <a:ext uri="{FF2B5EF4-FFF2-40B4-BE49-F238E27FC236}">
                      <a16:creationId xmlns:a16="http://schemas.microsoft.com/office/drawing/2014/main" id="{38C27785-7E0D-E0CA-3FE2-C69EA7B6BF1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0127DD7F-1353-3EBF-3C6B-7556D95A544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62" name="Group 761">
                    <a:extLst>
                      <a:ext uri="{FF2B5EF4-FFF2-40B4-BE49-F238E27FC236}">
                        <a16:creationId xmlns:a16="http://schemas.microsoft.com/office/drawing/2014/main" id="{642B53F3-203D-9FA5-EE4E-2DC7BA1717C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64" name="Text Box 3036">
                      <a:extLst>
                        <a:ext uri="{FF2B5EF4-FFF2-40B4-BE49-F238E27FC236}">
                          <a16:creationId xmlns:a16="http://schemas.microsoft.com/office/drawing/2014/main" id="{BDD6F18A-994C-182E-833D-34F80A7A9CC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5" name="Text Box 3036">
                      <a:extLst>
                        <a:ext uri="{FF2B5EF4-FFF2-40B4-BE49-F238E27FC236}">
                          <a16:creationId xmlns:a16="http://schemas.microsoft.com/office/drawing/2014/main" id="{6457C066-6966-2770-A127-1652A6CEAB4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63" name="Text Box 3036">
                    <a:extLst>
                      <a:ext uri="{FF2B5EF4-FFF2-40B4-BE49-F238E27FC236}">
                        <a16:creationId xmlns:a16="http://schemas.microsoft.com/office/drawing/2014/main" id="{FFD6F98D-1433-67A6-1001-682054B43D7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758" name="Connector: Elbow 757">
                <a:extLst>
                  <a:ext uri="{FF2B5EF4-FFF2-40B4-BE49-F238E27FC236}">
                    <a16:creationId xmlns:a16="http://schemas.microsoft.com/office/drawing/2014/main" id="{DA46C2E8-FEBC-1D9B-7154-E083C453F33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59" idx="2"/>
                <a:endCxn id="764" idx="6"/>
              </p:cNvCxnSpPr>
              <p:nvPr/>
            </p:nvCxnSpPr>
            <p:spPr>
              <a:xfrm rot="10800000" flipV="1">
                <a:off x="8920285" y="20447860"/>
                <a:ext cx="1474470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9" name="Text Box 3036">
                <a:extLst>
                  <a:ext uri="{FF2B5EF4-FFF2-40B4-BE49-F238E27FC236}">
                    <a16:creationId xmlns:a16="http://schemas.microsoft.com/office/drawing/2014/main" id="{0283ECCD-BD55-C343-D5CC-24576CCD69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94755" y="2042986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Group 747">
                <a:extLst>
                  <a:ext uri="{FF2B5EF4-FFF2-40B4-BE49-F238E27FC236}">
                    <a16:creationId xmlns:a16="http://schemas.microsoft.com/office/drawing/2014/main" id="{4D70B6D0-F9FD-B7DC-AE60-780F650256F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3035" y="20306659"/>
                <a:ext cx="1440000" cy="108000"/>
                <a:chOff x="7550859" y="18541312"/>
                <a:chExt cx="1440000" cy="108000"/>
              </a:xfrm>
            </p:grpSpPr>
            <p:sp>
              <p:nvSpPr>
                <p:cNvPr id="751" name="Text Box 3034">
                  <a:extLst>
                    <a:ext uri="{FF2B5EF4-FFF2-40B4-BE49-F238E27FC236}">
                      <a16:creationId xmlns:a16="http://schemas.microsoft.com/office/drawing/2014/main" id="{2CAAFF32-E201-1D0D-707F-E5B2E31A210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54131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752" name="Group 751">
                  <a:extLst>
                    <a:ext uri="{FF2B5EF4-FFF2-40B4-BE49-F238E27FC236}">
                      <a16:creationId xmlns:a16="http://schemas.microsoft.com/office/drawing/2014/main" id="{3FF2DC32-AEAE-0CE8-ED38-FC922078FB7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548266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53" name="Group 752">
                    <a:extLst>
                      <a:ext uri="{FF2B5EF4-FFF2-40B4-BE49-F238E27FC236}">
                        <a16:creationId xmlns:a16="http://schemas.microsoft.com/office/drawing/2014/main" id="{6EE2393C-B52B-3771-733B-10B579A75C8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55" name="Text Box 3036">
                      <a:extLst>
                        <a:ext uri="{FF2B5EF4-FFF2-40B4-BE49-F238E27FC236}">
                          <a16:creationId xmlns:a16="http://schemas.microsoft.com/office/drawing/2014/main" id="{FF000F0E-BF1F-A7EC-A5CD-FB4ECBC93FA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6" name="Text Box 3036">
                      <a:extLst>
                        <a:ext uri="{FF2B5EF4-FFF2-40B4-BE49-F238E27FC236}">
                          <a16:creationId xmlns:a16="http://schemas.microsoft.com/office/drawing/2014/main" id="{7D67C1AC-C96B-ECC3-19DD-922D897195B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54" name="Text Box 3036">
                    <a:extLst>
                      <a:ext uri="{FF2B5EF4-FFF2-40B4-BE49-F238E27FC236}">
                        <a16:creationId xmlns:a16="http://schemas.microsoft.com/office/drawing/2014/main" id="{D87DFBFE-8F71-EE76-9A51-51F3725D575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49" name="Text Box 3036">
                <a:extLst>
                  <a:ext uri="{FF2B5EF4-FFF2-40B4-BE49-F238E27FC236}">
                    <a16:creationId xmlns:a16="http://schemas.microsoft.com/office/drawing/2014/main" id="{4B0EAFE1-6B63-BEFB-B1D1-4C99D6E2B55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94757" y="2031361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0" name="Connector: Elbow 749">
                <a:extLst>
                  <a:ext uri="{FF2B5EF4-FFF2-40B4-BE49-F238E27FC236}">
                    <a16:creationId xmlns:a16="http://schemas.microsoft.com/office/drawing/2014/main" id="{84A0448D-3D23-3681-050D-2CD0A6D458B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49" idx="2"/>
                <a:endCxn id="755" idx="6"/>
              </p:cNvCxnSpPr>
              <p:nvPr/>
            </p:nvCxnSpPr>
            <p:spPr>
              <a:xfrm rot="10800000" flipV="1">
                <a:off x="8919543" y="20331611"/>
                <a:ext cx="1475214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4057D9B-1D41-6AEC-2EA2-E8A3C6C26CF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928" y="20075631"/>
                <a:ext cx="1440000" cy="108000"/>
                <a:chOff x="7373824" y="20075631"/>
                <a:chExt cx="1440000" cy="108000"/>
              </a:xfrm>
            </p:grpSpPr>
            <p:sp>
              <p:nvSpPr>
                <p:cNvPr id="742" name="Text Box 3034">
                  <a:extLst>
                    <a:ext uri="{FF2B5EF4-FFF2-40B4-BE49-F238E27FC236}">
                      <a16:creationId xmlns:a16="http://schemas.microsoft.com/office/drawing/2014/main" id="{F0043058-7EA7-C166-BC12-E9EB9B538AA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373824" y="200756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4E580000-DD45-5D9E-06BE-6C722C71BE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704332" y="2008091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744" name="Group 743">
                    <a:extLst>
                      <a:ext uri="{FF2B5EF4-FFF2-40B4-BE49-F238E27FC236}">
                        <a16:creationId xmlns:a16="http://schemas.microsoft.com/office/drawing/2014/main" id="{00C4170B-D523-D1D0-B2E4-64A7F1D70FF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746" name="Text Box 3036">
                      <a:extLst>
                        <a:ext uri="{FF2B5EF4-FFF2-40B4-BE49-F238E27FC236}">
                          <a16:creationId xmlns:a16="http://schemas.microsoft.com/office/drawing/2014/main" id="{8BE8C2D6-7D8D-4C2D-8E2C-B0FD4B50BE3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7" name="Text Box 3036">
                      <a:extLst>
                        <a:ext uri="{FF2B5EF4-FFF2-40B4-BE49-F238E27FC236}">
                          <a16:creationId xmlns:a16="http://schemas.microsoft.com/office/drawing/2014/main" id="{0E346AAC-98F3-2683-EE5F-0A680C6E5E9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45" name="Text Box 3036">
                    <a:extLst>
                      <a:ext uri="{FF2B5EF4-FFF2-40B4-BE49-F238E27FC236}">
                        <a16:creationId xmlns:a16="http://schemas.microsoft.com/office/drawing/2014/main" id="{BAF99F15-7FE3-016D-FC5E-D6C69848C0C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731" name="Connector: Elbow 730">
                <a:extLst>
                  <a:ext uri="{FF2B5EF4-FFF2-40B4-BE49-F238E27FC236}">
                    <a16:creationId xmlns:a16="http://schemas.microsoft.com/office/drawing/2014/main" id="{9276F75D-B478-C235-08CA-1BF52E13A15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5" idx="2"/>
                <a:endCxn id="799" idx="6"/>
              </p:cNvCxnSpPr>
              <p:nvPr/>
            </p:nvCxnSpPr>
            <p:spPr>
              <a:xfrm rot="10800000" flipV="1">
                <a:off x="8921519" y="17020123"/>
                <a:ext cx="1403696" cy="255814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Connector: Elbow 731">
                <a:extLst>
                  <a:ext uri="{FF2B5EF4-FFF2-40B4-BE49-F238E27FC236}">
                    <a16:creationId xmlns:a16="http://schemas.microsoft.com/office/drawing/2014/main" id="{7AB62374-3311-5125-0438-8B76AB25C73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766" idx="2"/>
                <a:endCxn id="746" idx="6"/>
              </p:cNvCxnSpPr>
              <p:nvPr/>
            </p:nvCxnSpPr>
            <p:spPr>
              <a:xfrm rot="10800000" flipV="1">
                <a:off x="8918437" y="19839474"/>
                <a:ext cx="2107811" cy="2594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Connector: Elbow 819">
                <a:extLst>
                  <a:ext uri="{FF2B5EF4-FFF2-40B4-BE49-F238E27FC236}">
                    <a16:creationId xmlns:a16="http://schemas.microsoft.com/office/drawing/2014/main" id="{2CF2A0BA-70C0-936E-349D-1F1EEA562FD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799" idx="6"/>
              </p:cNvCxnSpPr>
              <p:nvPr/>
            </p:nvCxnSpPr>
            <p:spPr>
              <a:xfrm rot="10800000" flipV="1">
                <a:off x="8921519" y="16910585"/>
                <a:ext cx="1403696" cy="266767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7E396847-CC8C-0BB1-0CCB-D9EB4BCB80C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686698" y="16864875"/>
                <a:ext cx="674517" cy="92333"/>
                <a:chOff x="9830760" y="16831419"/>
                <a:chExt cx="674517" cy="92333"/>
              </a:xfrm>
            </p:grpSpPr>
            <p:sp>
              <p:nvSpPr>
                <p:cNvPr id="822" name="Text Box 3036">
                  <a:extLst>
                    <a:ext uri="{FF2B5EF4-FFF2-40B4-BE49-F238E27FC236}">
                      <a16:creationId xmlns:a16="http://schemas.microsoft.com/office/drawing/2014/main" id="{D869DAC0-BAFA-0EA6-8828-E1951DA19D1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69277" y="1685912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" name="TextBox 822">
                  <a:extLst>
                    <a:ext uri="{FF2B5EF4-FFF2-40B4-BE49-F238E27FC236}">
                      <a16:creationId xmlns:a16="http://schemas.microsoft.com/office/drawing/2014/main" id="{795C9F74-B6CD-6A6F-EDAB-D2648A56EC9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30760" y="16831419"/>
                  <a:ext cx="53757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Inferior gluteal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25" name="Text Box 3036">
                <a:extLst>
                  <a:ext uri="{FF2B5EF4-FFF2-40B4-BE49-F238E27FC236}">
                    <a16:creationId xmlns:a16="http://schemas.microsoft.com/office/drawing/2014/main" id="{F7D0E0A8-B3D5-437D-E0AA-E82DD4EDAF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25215" y="170021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39C7DACF-04A3-01DC-4F43-C63C5C2BA47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241" y="18993586"/>
                <a:ext cx="1440000" cy="108000"/>
                <a:chOff x="7550859" y="18195994"/>
                <a:chExt cx="1440000" cy="108000"/>
              </a:xfrm>
            </p:grpSpPr>
            <p:sp>
              <p:nvSpPr>
                <p:cNvPr id="892" name="Text Box 3034">
                  <a:extLst>
                    <a:ext uri="{FF2B5EF4-FFF2-40B4-BE49-F238E27FC236}">
                      <a16:creationId xmlns:a16="http://schemas.microsoft.com/office/drawing/2014/main" id="{3EE461C5-2A8E-C6F4-0257-DD3272CE461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1959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893" name="Group 892">
                  <a:extLst>
                    <a:ext uri="{FF2B5EF4-FFF2-40B4-BE49-F238E27FC236}">
                      <a16:creationId xmlns:a16="http://schemas.microsoft.com/office/drawing/2014/main" id="{E1C7A73A-6574-1D08-C562-9A6D35E9D93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201273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94" name="Group 893">
                    <a:extLst>
                      <a:ext uri="{FF2B5EF4-FFF2-40B4-BE49-F238E27FC236}">
                        <a16:creationId xmlns:a16="http://schemas.microsoft.com/office/drawing/2014/main" id="{15F624A2-F0A2-874D-401D-C209115C5F7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96" name="Text Box 3036">
                      <a:extLst>
                        <a:ext uri="{FF2B5EF4-FFF2-40B4-BE49-F238E27FC236}">
                          <a16:creationId xmlns:a16="http://schemas.microsoft.com/office/drawing/2014/main" id="{4A1CC546-87EF-C454-67D6-24051AB730E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97" name="Text Box 3036">
                      <a:extLst>
                        <a:ext uri="{FF2B5EF4-FFF2-40B4-BE49-F238E27FC236}">
                          <a16:creationId xmlns:a16="http://schemas.microsoft.com/office/drawing/2014/main" id="{6F2E82DE-93D4-C625-73BC-5CBA67573FE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95" name="Text Box 3036">
                    <a:extLst>
                      <a:ext uri="{FF2B5EF4-FFF2-40B4-BE49-F238E27FC236}">
                        <a16:creationId xmlns:a16="http://schemas.microsoft.com/office/drawing/2014/main" id="{6660A233-5F30-1A88-11A8-60C3B7A6B03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891" name="Connector: Elbow 890">
                <a:extLst>
                  <a:ext uri="{FF2B5EF4-FFF2-40B4-BE49-F238E27FC236}">
                    <a16:creationId xmlns:a16="http://schemas.microsoft.com/office/drawing/2014/main" id="{84E8E8A4-47D1-395E-A960-34D938EB6F5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12" idx="2"/>
                <a:endCxn id="896" idx="6"/>
              </p:cNvCxnSpPr>
              <p:nvPr/>
            </p:nvCxnSpPr>
            <p:spPr>
              <a:xfrm rot="10800000" flipV="1">
                <a:off x="8917750" y="17811163"/>
                <a:ext cx="1406609" cy="120570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80FE10F4-E9FD-EC4F-BF52-A9AF51CAA46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6017" y="18664492"/>
                <a:ext cx="1440000" cy="108000"/>
                <a:chOff x="7550859" y="17850676"/>
                <a:chExt cx="1440000" cy="108000"/>
              </a:xfrm>
            </p:grpSpPr>
            <p:sp>
              <p:nvSpPr>
                <p:cNvPr id="884" name="Text Box 3034">
                  <a:extLst>
                    <a:ext uri="{FF2B5EF4-FFF2-40B4-BE49-F238E27FC236}">
                      <a16:creationId xmlns:a16="http://schemas.microsoft.com/office/drawing/2014/main" id="{3927AA50-E2CB-80D5-7431-2DA1D176FC8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8506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1B68546F-40DC-1F24-A7DB-699088EA8BD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857168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2AB61E36-A036-298A-4E0E-FF8B9302758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88" name="Text Box 3036">
                      <a:extLst>
                        <a:ext uri="{FF2B5EF4-FFF2-40B4-BE49-F238E27FC236}">
                          <a16:creationId xmlns:a16="http://schemas.microsoft.com/office/drawing/2014/main" id="{88FC4419-B90C-1BEB-03C5-5138282C9DB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89" name="Text Box 3036">
                      <a:extLst>
                        <a:ext uri="{FF2B5EF4-FFF2-40B4-BE49-F238E27FC236}">
                          <a16:creationId xmlns:a16="http://schemas.microsoft.com/office/drawing/2014/main" id="{9AB6C71D-1A54-F0C4-718D-1B655CA4B72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87" name="Text Box 3036">
                    <a:extLst>
                      <a:ext uri="{FF2B5EF4-FFF2-40B4-BE49-F238E27FC236}">
                        <a16:creationId xmlns:a16="http://schemas.microsoft.com/office/drawing/2014/main" id="{09C792DA-CDCF-649B-3C28-048C0AD4D7F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82" name="Text Box 3036">
                <a:extLst>
                  <a:ext uri="{FF2B5EF4-FFF2-40B4-BE49-F238E27FC236}">
                    <a16:creationId xmlns:a16="http://schemas.microsoft.com/office/drawing/2014/main" id="{3BB2AE94-D747-4126-94C3-4FF86B54CF3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58446" y="187602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3" name="Connector: Elbow 882">
                <a:extLst>
                  <a:ext uri="{FF2B5EF4-FFF2-40B4-BE49-F238E27FC236}">
                    <a16:creationId xmlns:a16="http://schemas.microsoft.com/office/drawing/2014/main" id="{B4E2DF68-9DC9-47C9-E4E1-1537B83856A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82" idx="2"/>
                <a:endCxn id="888" idx="6"/>
              </p:cNvCxnSpPr>
              <p:nvPr/>
            </p:nvCxnSpPr>
            <p:spPr>
              <a:xfrm rot="10800000">
                <a:off x="8912526" y="18688984"/>
                <a:ext cx="1845921" cy="89310"/>
              </a:xfrm>
              <a:prstGeom prst="bentConnector3">
                <a:avLst>
                  <a:gd name="adj1" fmla="val 54707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>
                <a:extLst>
                  <a:ext uri="{FF2B5EF4-FFF2-40B4-BE49-F238E27FC236}">
                    <a16:creationId xmlns:a16="http://schemas.microsoft.com/office/drawing/2014/main" id="{8659553E-0BDA-9CAC-EBEC-485C6DD062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472" y="18192925"/>
                <a:ext cx="1440000" cy="108000"/>
                <a:chOff x="7550859" y="18311100"/>
                <a:chExt cx="1440000" cy="108000"/>
              </a:xfrm>
            </p:grpSpPr>
            <p:sp>
              <p:nvSpPr>
                <p:cNvPr id="875" name="Text Box 3034">
                  <a:extLst>
                    <a:ext uri="{FF2B5EF4-FFF2-40B4-BE49-F238E27FC236}">
                      <a16:creationId xmlns:a16="http://schemas.microsoft.com/office/drawing/2014/main" id="{9640AFB4-9DA1-1EA0-9224-92CC2A27C28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3111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876" name="Group 875">
                  <a:extLst>
                    <a:ext uri="{FF2B5EF4-FFF2-40B4-BE49-F238E27FC236}">
                      <a16:creationId xmlns:a16="http://schemas.microsoft.com/office/drawing/2014/main" id="{4254D9A9-7B47-08E2-D1A9-62788C245E7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31790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77" name="Group 876">
                    <a:extLst>
                      <a:ext uri="{FF2B5EF4-FFF2-40B4-BE49-F238E27FC236}">
                        <a16:creationId xmlns:a16="http://schemas.microsoft.com/office/drawing/2014/main" id="{F37AC93D-6657-00A7-0CCD-3CD8CB48C65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79" name="Text Box 3036">
                      <a:extLst>
                        <a:ext uri="{FF2B5EF4-FFF2-40B4-BE49-F238E27FC236}">
                          <a16:creationId xmlns:a16="http://schemas.microsoft.com/office/drawing/2014/main" id="{BDCAB03E-8C8A-28DB-662E-5B0DBA39AC2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80" name="Text Box 3036">
                      <a:extLst>
                        <a:ext uri="{FF2B5EF4-FFF2-40B4-BE49-F238E27FC236}">
                          <a16:creationId xmlns:a16="http://schemas.microsoft.com/office/drawing/2014/main" id="{B4981E35-62F8-6951-3FC3-0A43A182087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78" name="Text Box 3036">
                    <a:extLst>
                      <a:ext uri="{FF2B5EF4-FFF2-40B4-BE49-F238E27FC236}">
                        <a16:creationId xmlns:a16="http://schemas.microsoft.com/office/drawing/2014/main" id="{6B011BA9-F4E5-A255-65A2-CADFC8DC772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874" name="Connector: Elbow 873">
                <a:extLst>
                  <a:ext uri="{FF2B5EF4-FFF2-40B4-BE49-F238E27FC236}">
                    <a16:creationId xmlns:a16="http://schemas.microsoft.com/office/drawing/2014/main" id="{6694FBA5-2B8A-FDCB-9670-6B64A9A6176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957" idx="2"/>
                <a:endCxn id="879" idx="6"/>
              </p:cNvCxnSpPr>
              <p:nvPr/>
            </p:nvCxnSpPr>
            <p:spPr>
              <a:xfrm rot="10800000" flipV="1">
                <a:off x="8915981" y="17542129"/>
                <a:ext cx="1406513" cy="6755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4" name="Group 863">
                <a:extLst>
                  <a:ext uri="{FF2B5EF4-FFF2-40B4-BE49-F238E27FC236}">
                    <a16:creationId xmlns:a16="http://schemas.microsoft.com/office/drawing/2014/main" id="{A14B7160-B9DF-C6FF-5214-4A6B89AD1A2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393" y="18312147"/>
                <a:ext cx="1440000" cy="108000"/>
                <a:chOff x="5997419" y="17899524"/>
                <a:chExt cx="1440000" cy="108000"/>
              </a:xfrm>
            </p:grpSpPr>
            <p:sp>
              <p:nvSpPr>
                <p:cNvPr id="867" name="Text Box 3034">
                  <a:extLst>
                    <a:ext uri="{FF2B5EF4-FFF2-40B4-BE49-F238E27FC236}">
                      <a16:creationId xmlns:a16="http://schemas.microsoft.com/office/drawing/2014/main" id="{DA90CE8B-848C-D6FF-1F62-301B359D4DF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97419" y="17899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868" name="Group 867">
                  <a:extLst>
                    <a:ext uri="{FF2B5EF4-FFF2-40B4-BE49-F238E27FC236}">
                      <a16:creationId xmlns:a16="http://schemas.microsoft.com/office/drawing/2014/main" id="{C4770E48-4C52-3982-B86A-1F3C756C9BF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7328792" y="17904803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69" name="Group 868">
                    <a:extLst>
                      <a:ext uri="{FF2B5EF4-FFF2-40B4-BE49-F238E27FC236}">
                        <a16:creationId xmlns:a16="http://schemas.microsoft.com/office/drawing/2014/main" id="{EC470158-D515-6A0A-B0AF-533784F74DC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71" name="Text Box 3036">
                      <a:extLst>
                        <a:ext uri="{FF2B5EF4-FFF2-40B4-BE49-F238E27FC236}">
                          <a16:creationId xmlns:a16="http://schemas.microsoft.com/office/drawing/2014/main" id="{42344A5C-99F2-7959-D3D9-2F34D20A650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72" name="Text Box 3036">
                      <a:extLst>
                        <a:ext uri="{FF2B5EF4-FFF2-40B4-BE49-F238E27FC236}">
                          <a16:creationId xmlns:a16="http://schemas.microsoft.com/office/drawing/2014/main" id="{C84349F6-4434-94E2-EE3E-BC6F9DDABAC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70" name="Text Box 3036">
                    <a:extLst>
                      <a:ext uri="{FF2B5EF4-FFF2-40B4-BE49-F238E27FC236}">
                        <a16:creationId xmlns:a16="http://schemas.microsoft.com/office/drawing/2014/main" id="{B143B1F1-5F5C-ACE2-D578-D7845A74805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65" name="Text Box 3036">
                <a:extLst>
                  <a:ext uri="{FF2B5EF4-FFF2-40B4-BE49-F238E27FC236}">
                    <a16:creationId xmlns:a16="http://schemas.microsoft.com/office/drawing/2014/main" id="{A3FB7D1A-6A29-98F2-F052-85859B0B23B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57394" y="1831642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6" name="Connector: Elbow 865">
                <a:extLst>
                  <a:ext uri="{FF2B5EF4-FFF2-40B4-BE49-F238E27FC236}">
                    <a16:creationId xmlns:a16="http://schemas.microsoft.com/office/drawing/2014/main" id="{10F8A085-D47C-CC8F-603F-38CF811CA56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65" idx="2"/>
                <a:endCxn id="871" idx="6"/>
              </p:cNvCxnSpPr>
              <p:nvPr/>
            </p:nvCxnSpPr>
            <p:spPr>
              <a:xfrm rot="10800000" flipV="1">
                <a:off x="8917766" y="18334426"/>
                <a:ext cx="1839628" cy="99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5" name="Group 854">
                <a:extLst>
                  <a:ext uri="{FF2B5EF4-FFF2-40B4-BE49-F238E27FC236}">
                    <a16:creationId xmlns:a16="http://schemas.microsoft.com/office/drawing/2014/main" id="{621CA7E6-9E3C-4987-C889-55C53AFC665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393" y="18429796"/>
                <a:ext cx="1440000" cy="108000"/>
                <a:chOff x="7550859" y="17965782"/>
                <a:chExt cx="1440000" cy="108000"/>
              </a:xfrm>
            </p:grpSpPr>
            <p:sp>
              <p:nvSpPr>
                <p:cNvPr id="858" name="Text Box 3034">
                  <a:extLst>
                    <a:ext uri="{FF2B5EF4-FFF2-40B4-BE49-F238E27FC236}">
                      <a16:creationId xmlns:a16="http://schemas.microsoft.com/office/drawing/2014/main" id="{BDCE2409-6AA6-B06C-B476-FADB7A091E0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79657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859" name="Group 858">
                  <a:extLst>
                    <a:ext uri="{FF2B5EF4-FFF2-40B4-BE49-F238E27FC236}">
                      <a16:creationId xmlns:a16="http://schemas.microsoft.com/office/drawing/2014/main" id="{82AD2492-3C39-12CA-9F49-085A8BC302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7971061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60" name="Group 859">
                    <a:extLst>
                      <a:ext uri="{FF2B5EF4-FFF2-40B4-BE49-F238E27FC236}">
                        <a16:creationId xmlns:a16="http://schemas.microsoft.com/office/drawing/2014/main" id="{CC87792F-89E7-4F3E-4980-E64CD9C6152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62" name="Text Box 3036">
                      <a:extLst>
                        <a:ext uri="{FF2B5EF4-FFF2-40B4-BE49-F238E27FC236}">
                          <a16:creationId xmlns:a16="http://schemas.microsoft.com/office/drawing/2014/main" id="{1815C924-3131-FCA7-3BC8-6A5C0968744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3" name="Text Box 3036">
                      <a:extLst>
                        <a:ext uri="{FF2B5EF4-FFF2-40B4-BE49-F238E27FC236}">
                          <a16:creationId xmlns:a16="http://schemas.microsoft.com/office/drawing/2014/main" id="{CF617CB2-737A-74E6-E242-1BFFF4B845B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61" name="Text Box 3036">
                    <a:extLst>
                      <a:ext uri="{FF2B5EF4-FFF2-40B4-BE49-F238E27FC236}">
                        <a16:creationId xmlns:a16="http://schemas.microsoft.com/office/drawing/2014/main" id="{0C7785EF-B33B-67BB-0A29-F9128CD311A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56" name="Text Box 3036">
                <a:extLst>
                  <a:ext uri="{FF2B5EF4-FFF2-40B4-BE49-F238E27FC236}">
                    <a16:creationId xmlns:a16="http://schemas.microsoft.com/office/drawing/2014/main" id="{865DE74C-E271-3E92-F40A-84F843304B2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59718" y="184345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7" name="Connector: Elbow 856">
                <a:extLst>
                  <a:ext uri="{FF2B5EF4-FFF2-40B4-BE49-F238E27FC236}">
                    <a16:creationId xmlns:a16="http://schemas.microsoft.com/office/drawing/2014/main" id="{208EBF9A-3D0E-9794-000E-86EF6197966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56" idx="2"/>
                <a:endCxn id="862" idx="6"/>
              </p:cNvCxnSpPr>
              <p:nvPr/>
            </p:nvCxnSpPr>
            <p:spPr>
              <a:xfrm rot="10800000" flipV="1">
                <a:off x="8916902" y="18452557"/>
                <a:ext cx="1842817" cy="51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6" name="Group 845">
                <a:extLst>
                  <a:ext uri="{FF2B5EF4-FFF2-40B4-BE49-F238E27FC236}">
                    <a16:creationId xmlns:a16="http://schemas.microsoft.com/office/drawing/2014/main" id="{1E26CF16-CE75-2898-770B-3B8F100CA34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393" y="18547445"/>
                <a:ext cx="1440000" cy="108000"/>
                <a:chOff x="7550859" y="18080888"/>
                <a:chExt cx="1440000" cy="108000"/>
              </a:xfrm>
            </p:grpSpPr>
            <p:sp>
              <p:nvSpPr>
                <p:cNvPr id="849" name="Text Box 3034">
                  <a:extLst>
                    <a:ext uri="{FF2B5EF4-FFF2-40B4-BE49-F238E27FC236}">
                      <a16:creationId xmlns:a16="http://schemas.microsoft.com/office/drawing/2014/main" id="{FD2BE411-F11C-64F9-EE59-A4134EBD724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0808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850" name="Group 849">
                  <a:extLst>
                    <a:ext uri="{FF2B5EF4-FFF2-40B4-BE49-F238E27FC236}">
                      <a16:creationId xmlns:a16="http://schemas.microsoft.com/office/drawing/2014/main" id="{36909963-2DAC-2B92-D390-FB622F5C156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086167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51" name="Group 850">
                    <a:extLst>
                      <a:ext uri="{FF2B5EF4-FFF2-40B4-BE49-F238E27FC236}">
                        <a16:creationId xmlns:a16="http://schemas.microsoft.com/office/drawing/2014/main" id="{B74FB327-BD9D-446D-FAD9-210FE319E65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53" name="Text Box 3036">
                      <a:extLst>
                        <a:ext uri="{FF2B5EF4-FFF2-40B4-BE49-F238E27FC236}">
                          <a16:creationId xmlns:a16="http://schemas.microsoft.com/office/drawing/2014/main" id="{64C30DB7-D5D4-7F78-A3E0-CD11503D5C0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4" name="Text Box 3036">
                      <a:extLst>
                        <a:ext uri="{FF2B5EF4-FFF2-40B4-BE49-F238E27FC236}">
                          <a16:creationId xmlns:a16="http://schemas.microsoft.com/office/drawing/2014/main" id="{F2D63A5A-7F92-3425-6302-F7F289E6C59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52" name="Text Box 3036">
                    <a:extLst>
                      <a:ext uri="{FF2B5EF4-FFF2-40B4-BE49-F238E27FC236}">
                        <a16:creationId xmlns:a16="http://schemas.microsoft.com/office/drawing/2014/main" id="{86B9CF6E-E670-589F-24DD-5B7C005A25E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47" name="Text Box 3036">
                <a:extLst>
                  <a:ext uri="{FF2B5EF4-FFF2-40B4-BE49-F238E27FC236}">
                    <a16:creationId xmlns:a16="http://schemas.microsoft.com/office/drawing/2014/main" id="{6AE544D6-82AF-86E3-43F9-AA80D46EF41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59385" y="1855153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8" name="Connector: Elbow 847">
                <a:extLst>
                  <a:ext uri="{FF2B5EF4-FFF2-40B4-BE49-F238E27FC236}">
                    <a16:creationId xmlns:a16="http://schemas.microsoft.com/office/drawing/2014/main" id="{6BBA140D-B27B-BE2F-241C-097FCC4D8D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47" idx="2"/>
                <a:endCxn id="853" idx="6"/>
              </p:cNvCxnSpPr>
              <p:nvPr/>
            </p:nvCxnSpPr>
            <p:spPr>
              <a:xfrm rot="10800000" flipV="1">
                <a:off x="8916901" y="18569534"/>
                <a:ext cx="1842484" cy="119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Connector: Elbow 835">
                <a:extLst>
                  <a:ext uri="{FF2B5EF4-FFF2-40B4-BE49-F238E27FC236}">
                    <a16:creationId xmlns:a16="http://schemas.microsoft.com/office/drawing/2014/main" id="{F47A074B-F49D-09F9-581A-62848AEEB03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12" idx="2"/>
                <a:endCxn id="844" idx="6"/>
              </p:cNvCxnSpPr>
              <p:nvPr/>
            </p:nvCxnSpPr>
            <p:spPr>
              <a:xfrm rot="10800000" flipV="1">
                <a:off x="8916338" y="17811164"/>
                <a:ext cx="1408020" cy="108959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7" name="Group 836">
                <a:extLst>
                  <a:ext uri="{FF2B5EF4-FFF2-40B4-BE49-F238E27FC236}">
                    <a16:creationId xmlns:a16="http://schemas.microsoft.com/office/drawing/2014/main" id="{B812848E-6E69-A80A-0F5D-F8CAB6174CA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830" y="18877475"/>
                <a:ext cx="1440000" cy="108000"/>
                <a:chOff x="7550859" y="18195994"/>
                <a:chExt cx="1440000" cy="108000"/>
              </a:xfrm>
            </p:grpSpPr>
            <p:sp>
              <p:nvSpPr>
                <p:cNvPr id="840" name="Text Box 3034">
                  <a:extLst>
                    <a:ext uri="{FF2B5EF4-FFF2-40B4-BE49-F238E27FC236}">
                      <a16:creationId xmlns:a16="http://schemas.microsoft.com/office/drawing/2014/main" id="{9E4CA5B8-CBB6-52D5-48A4-946209477A6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1959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1" name="Group 840">
                  <a:extLst>
                    <a:ext uri="{FF2B5EF4-FFF2-40B4-BE49-F238E27FC236}">
                      <a16:creationId xmlns:a16="http://schemas.microsoft.com/office/drawing/2014/main" id="{B41890A1-5A28-1E8A-0054-9690BB6F1B3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201273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0A4E2B9D-94A2-388D-9C6D-6E2B9694095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844" name="Text Box 3036">
                      <a:extLst>
                        <a:ext uri="{FF2B5EF4-FFF2-40B4-BE49-F238E27FC236}">
                          <a16:creationId xmlns:a16="http://schemas.microsoft.com/office/drawing/2014/main" id="{453BA262-96D1-5E9F-ECE5-AFB0A12CDD6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5" name="Text Box 3036">
                      <a:extLst>
                        <a:ext uri="{FF2B5EF4-FFF2-40B4-BE49-F238E27FC236}">
                          <a16:creationId xmlns:a16="http://schemas.microsoft.com/office/drawing/2014/main" id="{C083C535-18A6-E637-E79C-B39D8D606D9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43" name="Text Box 3036">
                    <a:extLst>
                      <a:ext uri="{FF2B5EF4-FFF2-40B4-BE49-F238E27FC236}">
                        <a16:creationId xmlns:a16="http://schemas.microsoft.com/office/drawing/2014/main" id="{DB7BAB22-1820-1141-3310-3673C60E6D5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AB45DFB9-9338-0F24-6951-0EC6DBB820B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3938" y="18732126"/>
                <a:ext cx="90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square" lIns="18000" tIns="0" rIns="1800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Medial circumflex femoral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39" name="Connector: Elbow 838">
                <a:extLst>
                  <a:ext uri="{FF2B5EF4-FFF2-40B4-BE49-F238E27FC236}">
                    <a16:creationId xmlns:a16="http://schemas.microsoft.com/office/drawing/2014/main" id="{DC478470-89BC-CFDC-A25F-16441DC6DA2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82" idx="2"/>
                <a:endCxn id="844" idx="6"/>
              </p:cNvCxnSpPr>
              <p:nvPr/>
            </p:nvCxnSpPr>
            <p:spPr>
              <a:xfrm rot="10800000" flipV="1">
                <a:off x="8916338" y="18778294"/>
                <a:ext cx="1842108" cy="122460"/>
              </a:xfrm>
              <a:prstGeom prst="bentConnector3">
                <a:avLst>
                  <a:gd name="adj1" fmla="val 54952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8" name="Group 897">
                <a:extLst>
                  <a:ext uri="{FF2B5EF4-FFF2-40B4-BE49-F238E27FC236}">
                    <a16:creationId xmlns:a16="http://schemas.microsoft.com/office/drawing/2014/main" id="{BA170743-6DC0-A95B-F783-57A62EB0DE1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368481" y="18891651"/>
                <a:ext cx="453019" cy="1543482"/>
                <a:chOff x="10547383" y="18891651"/>
                <a:chExt cx="453019" cy="1543482"/>
              </a:xfrm>
            </p:grpSpPr>
            <p:sp>
              <p:nvSpPr>
                <p:cNvPr id="899" name="TextBox 898">
                  <a:extLst>
                    <a:ext uri="{FF2B5EF4-FFF2-40B4-BE49-F238E27FC236}">
                      <a16:creationId xmlns:a16="http://schemas.microsoft.com/office/drawing/2014/main" id="{E0AE8047-24FD-9A49-6C0B-68E0150A442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703884" y="19095836"/>
                  <a:ext cx="5007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Deep femoral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26424DF2-C17B-C01D-C97A-552FA559F2C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547383" y="19595696"/>
                  <a:ext cx="410208" cy="839437"/>
                  <a:chOff x="10547383" y="19595696"/>
                  <a:chExt cx="410208" cy="839437"/>
                </a:xfrm>
              </p:grpSpPr>
              <p:cxnSp>
                <p:nvCxnSpPr>
                  <p:cNvPr id="901" name="Connector: Elbow 900">
                    <a:extLst>
                      <a:ext uri="{FF2B5EF4-FFF2-40B4-BE49-F238E27FC236}">
                        <a16:creationId xmlns:a16="http://schemas.microsoft.com/office/drawing/2014/main" id="{591ABF36-565A-FBC9-1065-18F500BC2E55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793" idx="4"/>
                    <a:endCxn id="759" idx="1"/>
                  </p:cNvCxnSpPr>
                  <p:nvPr/>
                </p:nvCxnSpPr>
                <p:spPr>
                  <a:xfrm rot="5400000">
                    <a:off x="10348542" y="19826084"/>
                    <a:ext cx="839437" cy="378661"/>
                  </a:xfrm>
                  <a:prstGeom prst="bentConnector3">
                    <a:avLst>
                      <a:gd name="adj1" fmla="val 1615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2" name="TextBox 901">
                    <a:extLst>
                      <a:ext uri="{FF2B5EF4-FFF2-40B4-BE49-F238E27FC236}">
                        <a16:creationId xmlns:a16="http://schemas.microsoft.com/office/drawing/2014/main" id="{A3D2C336-FD7B-5FB0-8605-92CBC3CBA21A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10197550" y="19980248"/>
                    <a:ext cx="792000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none" lIns="36000" tIns="0" rIns="36000" bIns="0" rtlCol="0" anchor="ctr">
                    <a:spAutoFit/>
                  </a:bodyPr>
                  <a:lstStyle/>
                  <a:p>
                    <a:pPr algn="ctr"/>
                    <a:r>
                      <a:rPr lang="mi-NZ" sz="600" dirty="0">
                        <a:solidFill>
                          <a:schemeClr val="bg1"/>
                        </a:solidFill>
                      </a:rPr>
                      <a:t>Lateral femoral circumflex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7EF099FF-0F93-B7CF-BC65-0C25546341E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7980" y="17451864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67" name="Text Box 3034">
                  <a:extLst>
                    <a:ext uri="{FF2B5EF4-FFF2-40B4-BE49-F238E27FC236}">
                      <a16:creationId xmlns:a16="http://schemas.microsoft.com/office/drawing/2014/main" id="{D252A419-9CAC-2541-DC4D-468DB2B243B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B1F75F42-95BB-2F27-A385-BAC02347185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69" name="Group 968">
                    <a:extLst>
                      <a:ext uri="{FF2B5EF4-FFF2-40B4-BE49-F238E27FC236}">
                        <a16:creationId xmlns:a16="http://schemas.microsoft.com/office/drawing/2014/main" id="{D503C2E8-BBAF-B72F-D808-0C82C29F2D9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71" name="Text Box 3036">
                      <a:extLst>
                        <a:ext uri="{FF2B5EF4-FFF2-40B4-BE49-F238E27FC236}">
                          <a16:creationId xmlns:a16="http://schemas.microsoft.com/office/drawing/2014/main" id="{B5B9038B-92D2-2089-41F6-E382F73200A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72" name="Text Box 3036">
                      <a:extLst>
                        <a:ext uri="{FF2B5EF4-FFF2-40B4-BE49-F238E27FC236}">
                          <a16:creationId xmlns:a16="http://schemas.microsoft.com/office/drawing/2014/main" id="{464949CC-030D-EED2-9B58-CCE51F64697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70" name="Text Box 3036">
                    <a:extLst>
                      <a:ext uri="{FF2B5EF4-FFF2-40B4-BE49-F238E27FC236}">
                        <a16:creationId xmlns:a16="http://schemas.microsoft.com/office/drawing/2014/main" id="{8C811EDD-0142-6886-853A-0AEA47950B5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66" name="Connector: Elbow 965">
                <a:extLst>
                  <a:ext uri="{FF2B5EF4-FFF2-40B4-BE49-F238E27FC236}">
                    <a16:creationId xmlns:a16="http://schemas.microsoft.com/office/drawing/2014/main" id="{1FE41F6B-2357-4F48-05C0-1DEF8242600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971" idx="6"/>
              </p:cNvCxnSpPr>
              <p:nvPr/>
            </p:nvCxnSpPr>
            <p:spPr>
              <a:xfrm rot="10800000" flipV="1">
                <a:off x="8914489" y="16910584"/>
                <a:ext cx="1410727" cy="5663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8" name="Group 957">
                <a:extLst>
                  <a:ext uri="{FF2B5EF4-FFF2-40B4-BE49-F238E27FC236}">
                    <a16:creationId xmlns:a16="http://schemas.microsoft.com/office/drawing/2014/main" id="{B4562396-E111-87D3-3EF8-E0DC272B9D7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7980" y="17566326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59" name="Text Box 3034">
                  <a:extLst>
                    <a:ext uri="{FF2B5EF4-FFF2-40B4-BE49-F238E27FC236}">
                      <a16:creationId xmlns:a16="http://schemas.microsoft.com/office/drawing/2014/main" id="{565E519F-D2E8-1C60-7C8D-68CCDE40783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960" name="Group 959">
                  <a:extLst>
                    <a:ext uri="{FF2B5EF4-FFF2-40B4-BE49-F238E27FC236}">
                      <a16:creationId xmlns:a16="http://schemas.microsoft.com/office/drawing/2014/main" id="{A33317AE-BFE1-D771-3669-16519159C25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85134595-2270-FB1C-8468-212BAF99F1B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63" name="Text Box 3036">
                      <a:extLst>
                        <a:ext uri="{FF2B5EF4-FFF2-40B4-BE49-F238E27FC236}">
                          <a16:creationId xmlns:a16="http://schemas.microsoft.com/office/drawing/2014/main" id="{303C82B1-711D-1FF1-1F36-E2C556BCEA9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64" name="Text Box 3036">
                      <a:extLst>
                        <a:ext uri="{FF2B5EF4-FFF2-40B4-BE49-F238E27FC236}">
                          <a16:creationId xmlns:a16="http://schemas.microsoft.com/office/drawing/2014/main" id="{0D3F1911-B482-1366-5A97-F32BC39A019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62" name="Text Box 3036">
                    <a:extLst>
                      <a:ext uri="{FF2B5EF4-FFF2-40B4-BE49-F238E27FC236}">
                        <a16:creationId xmlns:a16="http://schemas.microsoft.com/office/drawing/2014/main" id="{61C8934D-4CB1-4A31-E3A4-89852BC642D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57" name="Connector: Elbow 956">
                <a:extLst>
                  <a:ext uri="{FF2B5EF4-FFF2-40B4-BE49-F238E27FC236}">
                    <a16:creationId xmlns:a16="http://schemas.microsoft.com/office/drawing/2014/main" id="{84FAAD13-99E9-D826-85BF-05A88931A03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957" idx="2"/>
                <a:endCxn id="963" idx="6"/>
              </p:cNvCxnSpPr>
              <p:nvPr/>
            </p:nvCxnSpPr>
            <p:spPr>
              <a:xfrm rot="10800000" flipV="1">
                <a:off x="8914489" y="17542130"/>
                <a:ext cx="1408005" cy="4930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D0CFBF8C-AE6C-A87D-E766-F8945D5077F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7980" y="17795250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51" name="Text Box 3034">
                  <a:extLst>
                    <a:ext uri="{FF2B5EF4-FFF2-40B4-BE49-F238E27FC236}">
                      <a16:creationId xmlns:a16="http://schemas.microsoft.com/office/drawing/2014/main" id="{6DC565E1-5E1B-7593-7986-EB9765F8AFF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79089BB8-0818-CA26-5C7B-7BD582708D5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53" name="Group 952">
                    <a:extLst>
                      <a:ext uri="{FF2B5EF4-FFF2-40B4-BE49-F238E27FC236}">
                        <a16:creationId xmlns:a16="http://schemas.microsoft.com/office/drawing/2014/main" id="{628A4D31-37DF-BAF7-4A3F-5BA86612EF1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55" name="Text Box 3036">
                      <a:extLst>
                        <a:ext uri="{FF2B5EF4-FFF2-40B4-BE49-F238E27FC236}">
                          <a16:creationId xmlns:a16="http://schemas.microsoft.com/office/drawing/2014/main" id="{3E16DDA9-1890-FEF4-718E-EA28B8E89A9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56" name="Text Box 3036">
                      <a:extLst>
                        <a:ext uri="{FF2B5EF4-FFF2-40B4-BE49-F238E27FC236}">
                          <a16:creationId xmlns:a16="http://schemas.microsoft.com/office/drawing/2014/main" id="{C6A93668-0521-FA28-4AC6-03AA6E20277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54" name="Text Box 3036">
                    <a:extLst>
                      <a:ext uri="{FF2B5EF4-FFF2-40B4-BE49-F238E27FC236}">
                        <a16:creationId xmlns:a16="http://schemas.microsoft.com/office/drawing/2014/main" id="{04D2579A-38F1-170E-DFE8-613C7F174FF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50" name="Connector: Elbow 949">
                <a:extLst>
                  <a:ext uri="{FF2B5EF4-FFF2-40B4-BE49-F238E27FC236}">
                    <a16:creationId xmlns:a16="http://schemas.microsoft.com/office/drawing/2014/main" id="{547C34B2-5F38-4442-603A-3F48FE16D5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955" idx="6"/>
              </p:cNvCxnSpPr>
              <p:nvPr/>
            </p:nvCxnSpPr>
            <p:spPr>
              <a:xfrm rot="10800000" flipV="1">
                <a:off x="8914489" y="16910584"/>
                <a:ext cx="1410727" cy="90977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1" name="Group 940">
                <a:extLst>
                  <a:ext uri="{FF2B5EF4-FFF2-40B4-BE49-F238E27FC236}">
                    <a16:creationId xmlns:a16="http://schemas.microsoft.com/office/drawing/2014/main" id="{B5946B80-0153-43B4-B216-341765B702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7980" y="17909712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43" name="Text Box 3034">
                  <a:extLst>
                    <a:ext uri="{FF2B5EF4-FFF2-40B4-BE49-F238E27FC236}">
                      <a16:creationId xmlns:a16="http://schemas.microsoft.com/office/drawing/2014/main" id="{759CC66C-1005-9506-8642-F8F6F40E952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4C2FA7B-E56D-86C6-EC1D-6F47097F203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45" name="Group 944">
                    <a:extLst>
                      <a:ext uri="{FF2B5EF4-FFF2-40B4-BE49-F238E27FC236}">
                        <a16:creationId xmlns:a16="http://schemas.microsoft.com/office/drawing/2014/main" id="{6D296042-0861-EBE0-2164-0D2633BEA06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47" name="Text Box 3036">
                      <a:extLst>
                        <a:ext uri="{FF2B5EF4-FFF2-40B4-BE49-F238E27FC236}">
                          <a16:creationId xmlns:a16="http://schemas.microsoft.com/office/drawing/2014/main" id="{99DC2C56-5E6E-4B5F-4132-E0BA3FD8A1E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48" name="Text Box 3036">
                      <a:extLst>
                        <a:ext uri="{FF2B5EF4-FFF2-40B4-BE49-F238E27FC236}">
                          <a16:creationId xmlns:a16="http://schemas.microsoft.com/office/drawing/2014/main" id="{61EB5D4D-77EB-5C75-1577-5CD2723E3A3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46" name="Text Box 3036">
                    <a:extLst>
                      <a:ext uri="{FF2B5EF4-FFF2-40B4-BE49-F238E27FC236}">
                        <a16:creationId xmlns:a16="http://schemas.microsoft.com/office/drawing/2014/main" id="{68AD21CB-CE31-9CFE-4DF0-F3DCA523BC2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42" name="Connector: Elbow 941">
                <a:extLst>
                  <a:ext uri="{FF2B5EF4-FFF2-40B4-BE49-F238E27FC236}">
                    <a16:creationId xmlns:a16="http://schemas.microsoft.com/office/drawing/2014/main" id="{7C00103B-2D7E-E9A3-F786-1D51021B02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947" idx="6"/>
              </p:cNvCxnSpPr>
              <p:nvPr/>
            </p:nvCxnSpPr>
            <p:spPr>
              <a:xfrm rot="10800000" flipV="1">
                <a:off x="8914489" y="16910584"/>
                <a:ext cx="1410727" cy="10242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3" name="Group 932">
                <a:extLst>
                  <a:ext uri="{FF2B5EF4-FFF2-40B4-BE49-F238E27FC236}">
                    <a16:creationId xmlns:a16="http://schemas.microsoft.com/office/drawing/2014/main" id="{21418BE9-20A6-23A5-74E8-42EB034A513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7980" y="18024173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35" name="Text Box 3034">
                  <a:extLst>
                    <a:ext uri="{FF2B5EF4-FFF2-40B4-BE49-F238E27FC236}">
                      <a16:creationId xmlns:a16="http://schemas.microsoft.com/office/drawing/2014/main" id="{4B72E68C-D49E-8A49-5487-33801191BD5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936" name="Group 935">
                  <a:extLst>
                    <a:ext uri="{FF2B5EF4-FFF2-40B4-BE49-F238E27FC236}">
                      <a16:creationId xmlns:a16="http://schemas.microsoft.com/office/drawing/2014/main" id="{4E52D758-7C12-5A78-5AEB-581914E247C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B34C4DB5-4EEF-8EC1-8D77-EF452827599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39" name="Text Box 3036">
                      <a:extLst>
                        <a:ext uri="{FF2B5EF4-FFF2-40B4-BE49-F238E27FC236}">
                          <a16:creationId xmlns:a16="http://schemas.microsoft.com/office/drawing/2014/main" id="{5CB264F4-9022-6537-44E7-1D83E702CF6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40" name="Text Box 3036">
                      <a:extLst>
                        <a:ext uri="{FF2B5EF4-FFF2-40B4-BE49-F238E27FC236}">
                          <a16:creationId xmlns:a16="http://schemas.microsoft.com/office/drawing/2014/main" id="{7D792DF0-57F7-11B4-7F1C-59B80185FDD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38" name="Text Box 3036">
                    <a:extLst>
                      <a:ext uri="{FF2B5EF4-FFF2-40B4-BE49-F238E27FC236}">
                        <a16:creationId xmlns:a16="http://schemas.microsoft.com/office/drawing/2014/main" id="{DC9B22E3-B658-55F1-4926-9A20037B1AE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34" name="Connector: Elbow 933">
                <a:extLst>
                  <a:ext uri="{FF2B5EF4-FFF2-40B4-BE49-F238E27FC236}">
                    <a16:creationId xmlns:a16="http://schemas.microsoft.com/office/drawing/2014/main" id="{1A3A32BC-44E3-2219-6E0C-6877CFCA482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939" idx="6"/>
              </p:cNvCxnSpPr>
              <p:nvPr/>
            </p:nvCxnSpPr>
            <p:spPr>
              <a:xfrm rot="10800000" flipV="1">
                <a:off x="8914489" y="16910585"/>
                <a:ext cx="1410727" cy="113869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4997CEB5-3517-DDD5-43B6-CCF5941AAED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7980" y="17680788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27" name="Text Box 3034">
                  <a:extLst>
                    <a:ext uri="{FF2B5EF4-FFF2-40B4-BE49-F238E27FC236}">
                      <a16:creationId xmlns:a16="http://schemas.microsoft.com/office/drawing/2014/main" id="{46EFB12D-5036-B25B-5D8F-EAA13A00A06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ADD855BB-461E-11F4-B031-3A5C07507D7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29" name="Group 928">
                    <a:extLst>
                      <a:ext uri="{FF2B5EF4-FFF2-40B4-BE49-F238E27FC236}">
                        <a16:creationId xmlns:a16="http://schemas.microsoft.com/office/drawing/2014/main" id="{DB3B7DD7-32D6-644F-1B0A-C3682B7AFF0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31" name="Text Box 3036">
                      <a:extLst>
                        <a:ext uri="{FF2B5EF4-FFF2-40B4-BE49-F238E27FC236}">
                          <a16:creationId xmlns:a16="http://schemas.microsoft.com/office/drawing/2014/main" id="{E6F8B921-C3A7-774C-92C6-4B60C66ACE5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32" name="Text Box 3036">
                      <a:extLst>
                        <a:ext uri="{FF2B5EF4-FFF2-40B4-BE49-F238E27FC236}">
                          <a16:creationId xmlns:a16="http://schemas.microsoft.com/office/drawing/2014/main" id="{37A6332E-2FF5-F5EF-6336-6F632CF5B73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30" name="Text Box 3036">
                    <a:extLst>
                      <a:ext uri="{FF2B5EF4-FFF2-40B4-BE49-F238E27FC236}">
                        <a16:creationId xmlns:a16="http://schemas.microsoft.com/office/drawing/2014/main" id="{7525BE9F-8C3A-608D-AB42-A2F58F5FC2E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25" name="Connector: Elbow 924">
                <a:extLst>
                  <a:ext uri="{FF2B5EF4-FFF2-40B4-BE49-F238E27FC236}">
                    <a16:creationId xmlns:a16="http://schemas.microsoft.com/office/drawing/2014/main" id="{74EC285E-8084-D679-0EB4-8F138C01F46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26" idx="2"/>
                <a:endCxn id="931" idx="6"/>
              </p:cNvCxnSpPr>
              <p:nvPr/>
            </p:nvCxnSpPr>
            <p:spPr>
              <a:xfrm rot="10800000" flipV="1">
                <a:off x="8914489" y="17682284"/>
                <a:ext cx="1405919" cy="2361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6" name="Text Box 3036">
                <a:extLst>
                  <a:ext uri="{FF2B5EF4-FFF2-40B4-BE49-F238E27FC236}">
                    <a16:creationId xmlns:a16="http://schemas.microsoft.com/office/drawing/2014/main" id="{B8D2E1B5-D527-A640-3973-D72AEB1275B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20407" y="1766428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1975DC96-4471-567A-7A75-EA9DA50FA48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631" y="17167333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18" name="Text Box 3034">
                  <a:extLst>
                    <a:ext uri="{FF2B5EF4-FFF2-40B4-BE49-F238E27FC236}">
                      <a16:creationId xmlns:a16="http://schemas.microsoft.com/office/drawing/2014/main" id="{9751ACB8-B445-88B3-620A-6E65A2464CE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6C9870EF-30DF-7D83-2AE4-4912E541D13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20" name="Group 919">
                    <a:extLst>
                      <a:ext uri="{FF2B5EF4-FFF2-40B4-BE49-F238E27FC236}">
                        <a16:creationId xmlns:a16="http://schemas.microsoft.com/office/drawing/2014/main" id="{D0D0160B-B71F-EC3C-6EEF-DE851BC6C5C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22" name="Text Box 3036">
                      <a:extLst>
                        <a:ext uri="{FF2B5EF4-FFF2-40B4-BE49-F238E27FC236}">
                          <a16:creationId xmlns:a16="http://schemas.microsoft.com/office/drawing/2014/main" id="{922CAC8A-902E-8139-D27B-5E04267CF20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3" name="Text Box 3036">
                      <a:extLst>
                        <a:ext uri="{FF2B5EF4-FFF2-40B4-BE49-F238E27FC236}">
                          <a16:creationId xmlns:a16="http://schemas.microsoft.com/office/drawing/2014/main" id="{2D96DAD2-ECD2-2E8E-3EB5-0DFF2E55BBE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21" name="Text Box 3036">
                    <a:extLst>
                      <a:ext uri="{FF2B5EF4-FFF2-40B4-BE49-F238E27FC236}">
                        <a16:creationId xmlns:a16="http://schemas.microsoft.com/office/drawing/2014/main" id="{08CE7C46-40F3-C541-79F0-C9DF3A3B8CA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17" name="Connector: Elbow 916">
                <a:extLst>
                  <a:ext uri="{FF2B5EF4-FFF2-40B4-BE49-F238E27FC236}">
                    <a16:creationId xmlns:a16="http://schemas.microsoft.com/office/drawing/2014/main" id="{8004393E-39C7-234B-D358-C1149034DE2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922" idx="6"/>
              </p:cNvCxnSpPr>
              <p:nvPr/>
            </p:nvCxnSpPr>
            <p:spPr>
              <a:xfrm rot="10800000" flipV="1">
                <a:off x="8916139" y="16910585"/>
                <a:ext cx="1409076" cy="28185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Connector: Elbow 914">
                <a:extLst>
                  <a:ext uri="{FF2B5EF4-FFF2-40B4-BE49-F238E27FC236}">
                    <a16:creationId xmlns:a16="http://schemas.microsoft.com/office/drawing/2014/main" id="{A028BE63-C78D-5B4A-37E5-B8FA0790EB8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93" idx="2"/>
                <a:endCxn id="931" idx="6"/>
              </p:cNvCxnSpPr>
              <p:nvPr/>
            </p:nvCxnSpPr>
            <p:spPr>
              <a:xfrm rot="10800000" flipV="1">
                <a:off x="8914488" y="17020146"/>
                <a:ext cx="1407906" cy="68575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Connector: Elbow 972">
                <a:extLst>
                  <a:ext uri="{FF2B5EF4-FFF2-40B4-BE49-F238E27FC236}">
                    <a16:creationId xmlns:a16="http://schemas.microsoft.com/office/drawing/2014/main" id="{8BA439AE-FAF2-79DD-F048-BB7018D54D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931" idx="6"/>
              </p:cNvCxnSpPr>
              <p:nvPr/>
            </p:nvCxnSpPr>
            <p:spPr>
              <a:xfrm rot="10800000" flipV="1">
                <a:off x="8914489" y="16910580"/>
                <a:ext cx="1410729" cy="79531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Connector: Elbow 975">
                <a:extLst>
                  <a:ext uri="{FF2B5EF4-FFF2-40B4-BE49-F238E27FC236}">
                    <a16:creationId xmlns:a16="http://schemas.microsoft.com/office/drawing/2014/main" id="{84D9B52A-E689-4892-556C-EC478B8C79D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22" idx="2"/>
                <a:endCxn id="999" idx="6"/>
              </p:cNvCxnSpPr>
              <p:nvPr/>
            </p:nvCxnSpPr>
            <p:spPr>
              <a:xfrm rot="10800000" flipV="1">
                <a:off x="8916139" y="16910585"/>
                <a:ext cx="1409076" cy="5312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Connector: Elbow 977">
                <a:extLst>
                  <a:ext uri="{FF2B5EF4-FFF2-40B4-BE49-F238E27FC236}">
                    <a16:creationId xmlns:a16="http://schemas.microsoft.com/office/drawing/2014/main" id="{6085CC84-D2E4-0290-CF42-0E38DAF3FAC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93" idx="2"/>
                <a:endCxn id="922" idx="6"/>
              </p:cNvCxnSpPr>
              <p:nvPr/>
            </p:nvCxnSpPr>
            <p:spPr>
              <a:xfrm rot="10800000" flipV="1">
                <a:off x="8916140" y="17020145"/>
                <a:ext cx="1406255" cy="172295"/>
              </a:xfrm>
              <a:prstGeom prst="bentConnector3">
                <a:avLst>
                  <a:gd name="adj1" fmla="val 56024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5" name="Group 1004">
                <a:extLst>
                  <a:ext uri="{FF2B5EF4-FFF2-40B4-BE49-F238E27FC236}">
                    <a16:creationId xmlns:a16="http://schemas.microsoft.com/office/drawing/2014/main" id="{F8FB96A3-F694-3A75-8C99-5991CE8B0A7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631" y="17281700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1007" name="Text Box 3034">
                  <a:extLst>
                    <a:ext uri="{FF2B5EF4-FFF2-40B4-BE49-F238E27FC236}">
                      <a16:creationId xmlns:a16="http://schemas.microsoft.com/office/drawing/2014/main" id="{E6FD60BD-8563-EF9E-60B4-D5B2F0995C3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08" name="Group 1007">
                  <a:extLst>
                    <a:ext uri="{FF2B5EF4-FFF2-40B4-BE49-F238E27FC236}">
                      <a16:creationId xmlns:a16="http://schemas.microsoft.com/office/drawing/2014/main" id="{334B9E2F-19C6-CA3F-028A-7E354C8F35F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F8BADCB2-5CFC-DB76-CFF3-74D376B700B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011" name="Text Box 3036">
                      <a:extLst>
                        <a:ext uri="{FF2B5EF4-FFF2-40B4-BE49-F238E27FC236}">
                          <a16:creationId xmlns:a16="http://schemas.microsoft.com/office/drawing/2014/main" id="{03A96F70-BD85-C477-59DD-95E79AE03B4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2" name="Text Box 3036">
                      <a:extLst>
                        <a:ext uri="{FF2B5EF4-FFF2-40B4-BE49-F238E27FC236}">
                          <a16:creationId xmlns:a16="http://schemas.microsoft.com/office/drawing/2014/main" id="{033A13A3-D753-BBE7-3079-DB1DF00836F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10" name="Text Box 3036">
                    <a:extLst>
                      <a:ext uri="{FF2B5EF4-FFF2-40B4-BE49-F238E27FC236}">
                        <a16:creationId xmlns:a16="http://schemas.microsoft.com/office/drawing/2014/main" id="{07EDB5C5-F052-0CC9-1180-A790510C850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006" name="Connector: Elbow 1005">
                <a:extLst>
                  <a:ext uri="{FF2B5EF4-FFF2-40B4-BE49-F238E27FC236}">
                    <a16:creationId xmlns:a16="http://schemas.microsoft.com/office/drawing/2014/main" id="{BF2184AC-1F57-C700-3B04-C7E33AE5DEE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93" idx="2"/>
                <a:endCxn id="1011" idx="6"/>
              </p:cNvCxnSpPr>
              <p:nvPr/>
            </p:nvCxnSpPr>
            <p:spPr>
              <a:xfrm rot="10800000" flipV="1">
                <a:off x="8916140" y="17020146"/>
                <a:ext cx="1406255" cy="286662"/>
              </a:xfrm>
              <a:prstGeom prst="bentConnector3">
                <a:avLst>
                  <a:gd name="adj1" fmla="val 56024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Connector: Elbow 1001">
                <a:extLst>
                  <a:ext uri="{FF2B5EF4-FFF2-40B4-BE49-F238E27FC236}">
                    <a16:creationId xmlns:a16="http://schemas.microsoft.com/office/drawing/2014/main" id="{B50F9393-AC12-6CA0-198F-3046A8F0699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03" idx="2"/>
                <a:endCxn id="1011" idx="6"/>
              </p:cNvCxnSpPr>
              <p:nvPr/>
            </p:nvCxnSpPr>
            <p:spPr>
              <a:xfrm rot="10800000">
                <a:off x="8916140" y="17306809"/>
                <a:ext cx="1848097" cy="684307"/>
              </a:xfrm>
              <a:prstGeom prst="bentConnector3">
                <a:avLst>
                  <a:gd name="adj1" fmla="val 62105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Text Box 3036">
                <a:extLst>
                  <a:ext uri="{FF2B5EF4-FFF2-40B4-BE49-F238E27FC236}">
                    <a16:creationId xmlns:a16="http://schemas.microsoft.com/office/drawing/2014/main" id="{D9525C18-3418-3482-C172-9D5D6D4E5F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64236" y="1797311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F5820542-F973-0B4E-ED00-4D692C52581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69441" y="17942545"/>
                <a:ext cx="85548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lIns="18000" tIns="0" rIns="1800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Lateral circumflex femoral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0" name="Group 989">
                <a:extLst>
                  <a:ext uri="{FF2B5EF4-FFF2-40B4-BE49-F238E27FC236}">
                    <a16:creationId xmlns:a16="http://schemas.microsoft.com/office/drawing/2014/main" id="{E7D06DF9-7897-83F2-B131-B1AED4D2C6A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631" y="16938599"/>
                <a:ext cx="1440000" cy="108000"/>
                <a:chOff x="7550859" y="18771524"/>
                <a:chExt cx="1440000" cy="108000"/>
              </a:xfrm>
            </p:grpSpPr>
            <p:sp>
              <p:nvSpPr>
                <p:cNvPr id="995" name="Text Box 3034">
                  <a:extLst>
                    <a:ext uri="{FF2B5EF4-FFF2-40B4-BE49-F238E27FC236}">
                      <a16:creationId xmlns:a16="http://schemas.microsoft.com/office/drawing/2014/main" id="{38017B66-DBCD-9177-716D-2FE4986130E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56F8719D-3F8F-7855-08EE-3D1BEBBEDAE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97" name="Group 996">
                    <a:extLst>
                      <a:ext uri="{FF2B5EF4-FFF2-40B4-BE49-F238E27FC236}">
                        <a16:creationId xmlns:a16="http://schemas.microsoft.com/office/drawing/2014/main" id="{64A11FFF-54E0-3B0B-B130-748A29EAB81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99" name="Text Box 3036">
                      <a:extLst>
                        <a:ext uri="{FF2B5EF4-FFF2-40B4-BE49-F238E27FC236}">
                          <a16:creationId xmlns:a16="http://schemas.microsoft.com/office/drawing/2014/main" id="{D4B0BCEF-C458-7694-B090-256E902F0F9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0" name="Text Box 3036">
                      <a:extLst>
                        <a:ext uri="{FF2B5EF4-FFF2-40B4-BE49-F238E27FC236}">
                          <a16:creationId xmlns:a16="http://schemas.microsoft.com/office/drawing/2014/main" id="{02BD14C7-E4F5-4274-B4AD-B73B18626DE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98" name="Text Box 3036">
                    <a:extLst>
                      <a:ext uri="{FF2B5EF4-FFF2-40B4-BE49-F238E27FC236}">
                        <a16:creationId xmlns:a16="http://schemas.microsoft.com/office/drawing/2014/main" id="{ECB0ECE2-3619-5A3A-49CA-1FB260E2366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91" name="Connector: Elbow 990">
                <a:extLst>
                  <a:ext uri="{FF2B5EF4-FFF2-40B4-BE49-F238E27FC236}">
                    <a16:creationId xmlns:a16="http://schemas.microsoft.com/office/drawing/2014/main" id="{B1D115D8-2C6F-1F2C-B8D8-AE0AA26B007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93" idx="2"/>
                <a:endCxn id="999" idx="6"/>
              </p:cNvCxnSpPr>
              <p:nvPr/>
            </p:nvCxnSpPr>
            <p:spPr>
              <a:xfrm rot="10800000">
                <a:off x="8916140" y="16963708"/>
                <a:ext cx="1406255" cy="564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43FAB339-87F9-3AD3-B768-9129C213B6B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687414" y="16973980"/>
                <a:ext cx="670980" cy="92333"/>
                <a:chOff x="9830072" y="16973980"/>
                <a:chExt cx="670980" cy="92333"/>
              </a:xfrm>
            </p:grpSpPr>
            <p:sp>
              <p:nvSpPr>
                <p:cNvPr id="993" name="Text Box 3036">
                  <a:extLst>
                    <a:ext uri="{FF2B5EF4-FFF2-40B4-BE49-F238E27FC236}">
                      <a16:creationId xmlns:a16="http://schemas.microsoft.com/office/drawing/2014/main" id="{A80EE453-CB61-BD60-D9E9-99B40E4E40D4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65052" y="17002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4" name="TextBox 993">
                  <a:extLst>
                    <a:ext uri="{FF2B5EF4-FFF2-40B4-BE49-F238E27FC236}">
                      <a16:creationId xmlns:a16="http://schemas.microsoft.com/office/drawing/2014/main" id="{DAA71DED-C18E-C960-025C-08792DA4AF4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30072" y="16973980"/>
                  <a:ext cx="56963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Superior gluteal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2" name="Group 981">
                <a:extLst>
                  <a:ext uri="{FF2B5EF4-FFF2-40B4-BE49-F238E27FC236}">
                    <a16:creationId xmlns:a16="http://schemas.microsoft.com/office/drawing/2014/main" id="{1B2EAB7B-6819-1DBB-7DDA-2876FEF14D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631" y="17057708"/>
                <a:ext cx="1440000" cy="103257"/>
                <a:chOff x="7550859" y="18771524"/>
                <a:chExt cx="1431358" cy="108000"/>
              </a:xfrm>
            </p:grpSpPr>
            <p:sp>
              <p:nvSpPr>
                <p:cNvPr id="984" name="Text Box 3034">
                  <a:extLst>
                    <a:ext uri="{FF2B5EF4-FFF2-40B4-BE49-F238E27FC236}">
                      <a16:creationId xmlns:a16="http://schemas.microsoft.com/office/drawing/2014/main" id="{675CCF0B-C8AC-6A4A-535E-1B147AC3EB1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0859" y="18771524"/>
                  <a:ext cx="1431358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5" name="Group 984">
                  <a:extLst>
                    <a:ext uri="{FF2B5EF4-FFF2-40B4-BE49-F238E27FC236}">
                      <a16:creationId xmlns:a16="http://schemas.microsoft.com/office/drawing/2014/main" id="{1D4C2610-7B07-850A-70E1-FC788C5AE78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1367" y="18778632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986" name="Group 985">
                    <a:extLst>
                      <a:ext uri="{FF2B5EF4-FFF2-40B4-BE49-F238E27FC236}">
                        <a16:creationId xmlns:a16="http://schemas.microsoft.com/office/drawing/2014/main" id="{E9AE2216-A63D-1CE1-6F3D-3A2D93F4EE0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988" name="Text Box 3036">
                      <a:extLst>
                        <a:ext uri="{FF2B5EF4-FFF2-40B4-BE49-F238E27FC236}">
                          <a16:creationId xmlns:a16="http://schemas.microsoft.com/office/drawing/2014/main" id="{76752DF3-2F90-AC1F-C89C-4016C320CFE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89" name="Text Box 3036">
                      <a:extLst>
                        <a:ext uri="{FF2B5EF4-FFF2-40B4-BE49-F238E27FC236}">
                          <a16:creationId xmlns:a16="http://schemas.microsoft.com/office/drawing/2014/main" id="{DA81C7D1-754F-ECA8-07EA-DC6839B5FC6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87" name="Text Box 3036">
                    <a:extLst>
                      <a:ext uri="{FF2B5EF4-FFF2-40B4-BE49-F238E27FC236}">
                        <a16:creationId xmlns:a16="http://schemas.microsoft.com/office/drawing/2014/main" id="{62E31AA1-2463-DB86-9F2C-B832E4CEC16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83" name="Connector: Elbow 982">
                <a:extLst>
                  <a:ext uri="{FF2B5EF4-FFF2-40B4-BE49-F238E27FC236}">
                    <a16:creationId xmlns:a16="http://schemas.microsoft.com/office/drawing/2014/main" id="{20794985-EED4-2183-C680-CB9D64554B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93" idx="2"/>
                <a:endCxn id="988" idx="6"/>
              </p:cNvCxnSpPr>
              <p:nvPr/>
            </p:nvCxnSpPr>
            <p:spPr>
              <a:xfrm rot="10800000" flipV="1">
                <a:off x="8924390" y="17020146"/>
                <a:ext cx="1398005" cy="615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3" name="Group 1012">
                <a:extLst>
                  <a:ext uri="{FF2B5EF4-FFF2-40B4-BE49-F238E27FC236}">
                    <a16:creationId xmlns:a16="http://schemas.microsoft.com/office/drawing/2014/main" id="{0B40A814-BB9A-A53E-5D10-0B512C5FF47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850098" y="17499507"/>
                <a:ext cx="486278" cy="356562"/>
                <a:chOff x="10013796" y="17499507"/>
                <a:chExt cx="486278" cy="356562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60949F1C-86B7-3D4B-7D58-6FA04A9B99B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013796" y="17636292"/>
                  <a:ext cx="48627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Lateral sacral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5" name="TextBox 1014">
                  <a:extLst>
                    <a:ext uri="{FF2B5EF4-FFF2-40B4-BE49-F238E27FC236}">
                      <a16:creationId xmlns:a16="http://schemas.microsoft.com/office/drawing/2014/main" id="{824B0927-1BC9-D576-BDC6-563055A86A1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016802" y="17763736"/>
                  <a:ext cx="39009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Iliolumbar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6" name="TextBox 1015">
                  <a:extLst>
                    <a:ext uri="{FF2B5EF4-FFF2-40B4-BE49-F238E27FC236}">
                      <a16:creationId xmlns:a16="http://schemas.microsoft.com/office/drawing/2014/main" id="{BF269E0B-06CE-73B7-C059-51D46AB8AD6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017216" y="17499507"/>
                  <a:ext cx="38689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Obturator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74" name="Group 1173">
                <a:extLst>
                  <a:ext uri="{FF2B5EF4-FFF2-40B4-BE49-F238E27FC236}">
                    <a16:creationId xmlns:a16="http://schemas.microsoft.com/office/drawing/2014/main" id="{F269AECB-3BA6-16C2-244A-0C62755B36B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609151" y="14850328"/>
                <a:ext cx="92333" cy="1026243"/>
                <a:chOff x="9788053" y="14850328"/>
                <a:chExt cx="92333" cy="1026243"/>
              </a:xfrm>
            </p:grpSpPr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361825A9-1522-648C-42A7-AEDB2CCC2A8D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258" idx="4"/>
                </p:cNvCxnSpPr>
                <p:nvPr/>
              </p:nvCxnSpPr>
              <p:spPr>
                <a:xfrm>
                  <a:off x="9833937" y="14904328"/>
                  <a:ext cx="0" cy="97224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8" name="Text Box 3036">
                  <a:extLst>
                    <a:ext uri="{FF2B5EF4-FFF2-40B4-BE49-F238E27FC236}">
                      <a16:creationId xmlns:a16="http://schemas.microsoft.com/office/drawing/2014/main" id="{6EA881B1-301D-E7C5-D6ED-96EC579ABA0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9806937" y="14850328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9" name="TextBox 1258">
                  <a:extLst>
                    <a:ext uri="{FF2B5EF4-FFF2-40B4-BE49-F238E27FC236}">
                      <a16:creationId xmlns:a16="http://schemas.microsoft.com/office/drawing/2014/main" id="{B1C85B2B-4CEF-0AB9-CA1D-754CAB56876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9366220" y="15334400"/>
                  <a:ext cx="93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Palmar metacarpal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49" name="Group 1248">
                <a:extLst>
                  <a:ext uri="{FF2B5EF4-FFF2-40B4-BE49-F238E27FC236}">
                    <a16:creationId xmlns:a16="http://schemas.microsoft.com/office/drawing/2014/main" id="{6963EAE6-2F9B-B685-4200-E21FEABA097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319" y="15041510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51" name="Text Box 3034">
                  <a:extLst>
                    <a:ext uri="{FF2B5EF4-FFF2-40B4-BE49-F238E27FC236}">
                      <a16:creationId xmlns:a16="http://schemas.microsoft.com/office/drawing/2014/main" id="{8CC5D548-A255-E4C1-D0DF-4B9F50FD002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5039A891-945F-8EE6-809D-BF5542FD464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53" name="Group 1252">
                    <a:extLst>
                      <a:ext uri="{FF2B5EF4-FFF2-40B4-BE49-F238E27FC236}">
                        <a16:creationId xmlns:a16="http://schemas.microsoft.com/office/drawing/2014/main" id="{96E35376-4F48-7E7D-51D4-1E5F73C9367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55" name="Text Box 3036">
                      <a:extLst>
                        <a:ext uri="{FF2B5EF4-FFF2-40B4-BE49-F238E27FC236}">
                          <a16:creationId xmlns:a16="http://schemas.microsoft.com/office/drawing/2014/main" id="{2E027FE7-DF08-2C28-D5A1-3563C8B9F1B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6" name="Text Box 3036">
                      <a:extLst>
                        <a:ext uri="{FF2B5EF4-FFF2-40B4-BE49-F238E27FC236}">
                          <a16:creationId xmlns:a16="http://schemas.microsoft.com/office/drawing/2014/main" id="{21F96FD0-1897-317C-F7E1-034B1D07BFC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54" name="Text Box 3036">
                    <a:extLst>
                      <a:ext uri="{FF2B5EF4-FFF2-40B4-BE49-F238E27FC236}">
                        <a16:creationId xmlns:a16="http://schemas.microsoft.com/office/drawing/2014/main" id="{1642BEFD-86B4-C9A7-C4A0-27C886F8438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50" name="Connector: Elbow 1249">
                <a:extLst>
                  <a:ext uri="{FF2B5EF4-FFF2-40B4-BE49-F238E27FC236}">
                    <a16:creationId xmlns:a16="http://schemas.microsoft.com/office/drawing/2014/main" id="{DF0755D7-3EBB-D669-42A8-3B98CF72613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2" idx="2"/>
                <a:endCxn id="1255" idx="6"/>
              </p:cNvCxnSpPr>
              <p:nvPr/>
            </p:nvCxnSpPr>
            <p:spPr>
              <a:xfrm rot="10800000" flipV="1">
                <a:off x="8918531" y="15064956"/>
                <a:ext cx="718504" cy="1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1" name="Group 1240">
                <a:extLst>
                  <a:ext uri="{FF2B5EF4-FFF2-40B4-BE49-F238E27FC236}">
                    <a16:creationId xmlns:a16="http://schemas.microsoft.com/office/drawing/2014/main" id="{7DA1DDD9-05C8-9A3A-4AB9-02ECAA05269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319" y="15160199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43" name="Text Box 3034">
                  <a:extLst>
                    <a:ext uri="{FF2B5EF4-FFF2-40B4-BE49-F238E27FC236}">
                      <a16:creationId xmlns:a16="http://schemas.microsoft.com/office/drawing/2014/main" id="{BFC77DB8-6836-D297-6DAE-C8872944BE9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1244" name="Group 1243">
                  <a:extLst>
                    <a:ext uri="{FF2B5EF4-FFF2-40B4-BE49-F238E27FC236}">
                      <a16:creationId xmlns:a16="http://schemas.microsoft.com/office/drawing/2014/main" id="{2F4722F0-17E9-6548-8F8A-C7A8DDD438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45" name="Group 1244">
                    <a:extLst>
                      <a:ext uri="{FF2B5EF4-FFF2-40B4-BE49-F238E27FC236}">
                        <a16:creationId xmlns:a16="http://schemas.microsoft.com/office/drawing/2014/main" id="{D219850C-0261-317C-9CD4-44D25922103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47" name="Text Box 3036">
                      <a:extLst>
                        <a:ext uri="{FF2B5EF4-FFF2-40B4-BE49-F238E27FC236}">
                          <a16:creationId xmlns:a16="http://schemas.microsoft.com/office/drawing/2014/main" id="{06D71ECA-1996-41A9-D428-6EB53B0B408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8" name="Text Box 3036">
                      <a:extLst>
                        <a:ext uri="{FF2B5EF4-FFF2-40B4-BE49-F238E27FC236}">
                          <a16:creationId xmlns:a16="http://schemas.microsoft.com/office/drawing/2014/main" id="{97161883-CCAB-E67B-D45E-49D22BAB511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46" name="Text Box 3036">
                    <a:extLst>
                      <a:ext uri="{FF2B5EF4-FFF2-40B4-BE49-F238E27FC236}">
                        <a16:creationId xmlns:a16="http://schemas.microsoft.com/office/drawing/2014/main" id="{8CD92C1F-FA66-FD5A-1777-6B65A16D87B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42" name="Connector: Elbow 1241">
                <a:extLst>
                  <a:ext uri="{FF2B5EF4-FFF2-40B4-BE49-F238E27FC236}">
                    <a16:creationId xmlns:a16="http://schemas.microsoft.com/office/drawing/2014/main" id="{D448D7E2-DF13-3697-2250-F697A92BA71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3" idx="2"/>
                <a:endCxn id="1247" idx="6"/>
              </p:cNvCxnSpPr>
              <p:nvPr/>
            </p:nvCxnSpPr>
            <p:spPr>
              <a:xfrm rot="10800000" flipV="1">
                <a:off x="8918531" y="15183645"/>
                <a:ext cx="718504" cy="1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3" name="Group 1232">
                <a:extLst>
                  <a:ext uri="{FF2B5EF4-FFF2-40B4-BE49-F238E27FC236}">
                    <a16:creationId xmlns:a16="http://schemas.microsoft.com/office/drawing/2014/main" id="{CB394F0B-D6D7-E9C6-E4FC-5109283B8C2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319" y="15278888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35" name="Text Box 3034">
                  <a:extLst>
                    <a:ext uri="{FF2B5EF4-FFF2-40B4-BE49-F238E27FC236}">
                      <a16:creationId xmlns:a16="http://schemas.microsoft.com/office/drawing/2014/main" id="{A503D14D-5C30-8DB4-49FF-66B71086D18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1236" name="Group 1235">
                  <a:extLst>
                    <a:ext uri="{FF2B5EF4-FFF2-40B4-BE49-F238E27FC236}">
                      <a16:creationId xmlns:a16="http://schemas.microsoft.com/office/drawing/2014/main" id="{57E2FB9A-FB3F-CD9D-E5AB-3AEC4E7BFC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37" name="Group 1236">
                    <a:extLst>
                      <a:ext uri="{FF2B5EF4-FFF2-40B4-BE49-F238E27FC236}">
                        <a16:creationId xmlns:a16="http://schemas.microsoft.com/office/drawing/2014/main" id="{CEA1F0BD-E0CB-EE37-8BC9-6C8C3BB8FD2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39" name="Text Box 3036">
                      <a:extLst>
                        <a:ext uri="{FF2B5EF4-FFF2-40B4-BE49-F238E27FC236}">
                          <a16:creationId xmlns:a16="http://schemas.microsoft.com/office/drawing/2014/main" id="{2EE2082C-5CF0-2FCE-C9AE-CD070CB665E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0" name="Text Box 3036">
                      <a:extLst>
                        <a:ext uri="{FF2B5EF4-FFF2-40B4-BE49-F238E27FC236}">
                          <a16:creationId xmlns:a16="http://schemas.microsoft.com/office/drawing/2014/main" id="{AD605955-5AF0-D052-4425-A27480467D6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38" name="Text Box 3036">
                    <a:extLst>
                      <a:ext uri="{FF2B5EF4-FFF2-40B4-BE49-F238E27FC236}">
                        <a16:creationId xmlns:a16="http://schemas.microsoft.com/office/drawing/2014/main" id="{E664F5D7-C5A4-2584-213C-7259912AE8D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34" name="Connector: Elbow 1233">
                <a:extLst>
                  <a:ext uri="{FF2B5EF4-FFF2-40B4-BE49-F238E27FC236}">
                    <a16:creationId xmlns:a16="http://schemas.microsoft.com/office/drawing/2014/main" id="{610EF22A-E27C-8393-E89A-F058999B608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4" idx="2"/>
                <a:endCxn id="1239" idx="6"/>
              </p:cNvCxnSpPr>
              <p:nvPr/>
            </p:nvCxnSpPr>
            <p:spPr>
              <a:xfrm rot="10800000" flipV="1">
                <a:off x="8918531" y="15302334"/>
                <a:ext cx="718504" cy="1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5" name="Group 1224">
                <a:extLst>
                  <a:ext uri="{FF2B5EF4-FFF2-40B4-BE49-F238E27FC236}">
                    <a16:creationId xmlns:a16="http://schemas.microsoft.com/office/drawing/2014/main" id="{407078B2-78E9-ED14-ACAF-E6BCCF5EBB4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319" y="15397576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27" name="Text Box 3034">
                  <a:extLst>
                    <a:ext uri="{FF2B5EF4-FFF2-40B4-BE49-F238E27FC236}">
                      <a16:creationId xmlns:a16="http://schemas.microsoft.com/office/drawing/2014/main" id="{CC441266-778D-08B1-6FBC-1785E949CE8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BDFFEE46-2BC4-B3EF-325C-7C4FBF51C25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29" name="Group 1228">
                    <a:extLst>
                      <a:ext uri="{FF2B5EF4-FFF2-40B4-BE49-F238E27FC236}">
                        <a16:creationId xmlns:a16="http://schemas.microsoft.com/office/drawing/2014/main" id="{C4E7C56B-D601-153E-A41B-77A6452FE6E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31" name="Text Box 3036">
                      <a:extLst>
                        <a:ext uri="{FF2B5EF4-FFF2-40B4-BE49-F238E27FC236}">
                          <a16:creationId xmlns:a16="http://schemas.microsoft.com/office/drawing/2014/main" id="{BE2D0A1B-A56B-9541-0BF6-7EF05210945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2" name="Text Box 3036">
                      <a:extLst>
                        <a:ext uri="{FF2B5EF4-FFF2-40B4-BE49-F238E27FC236}">
                          <a16:creationId xmlns:a16="http://schemas.microsoft.com/office/drawing/2014/main" id="{A43093EE-C214-9305-C507-BBDA67936EF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30" name="Text Box 3036">
                    <a:extLst>
                      <a:ext uri="{FF2B5EF4-FFF2-40B4-BE49-F238E27FC236}">
                        <a16:creationId xmlns:a16="http://schemas.microsoft.com/office/drawing/2014/main" id="{0B4D6251-1DE4-349F-85BA-03434A9822B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26" name="Connector: Elbow 1225">
                <a:extLst>
                  <a:ext uri="{FF2B5EF4-FFF2-40B4-BE49-F238E27FC236}">
                    <a16:creationId xmlns:a16="http://schemas.microsoft.com/office/drawing/2014/main" id="{4CF8CA9B-3E21-3366-353C-F1CAA58745B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6" idx="2"/>
                <a:endCxn id="1231" idx="6"/>
              </p:cNvCxnSpPr>
              <p:nvPr/>
            </p:nvCxnSpPr>
            <p:spPr>
              <a:xfrm rot="10800000" flipV="1">
                <a:off x="8918531" y="15421022"/>
                <a:ext cx="718504" cy="1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7" name="Group 1216">
                <a:extLst>
                  <a:ext uri="{FF2B5EF4-FFF2-40B4-BE49-F238E27FC236}">
                    <a16:creationId xmlns:a16="http://schemas.microsoft.com/office/drawing/2014/main" id="{0131AFDD-08D0-64DD-8C66-3BFC7AF08E7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254" y="14921025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19" name="Text Box 3034">
                  <a:extLst>
                    <a:ext uri="{FF2B5EF4-FFF2-40B4-BE49-F238E27FC236}">
                      <a16:creationId xmlns:a16="http://schemas.microsoft.com/office/drawing/2014/main" id="{66492BC6-F1F4-E91D-6010-21223B4FB8A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3F3A0743-7548-8602-B86D-C8154619FB8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21" name="Group 1220">
                    <a:extLst>
                      <a:ext uri="{FF2B5EF4-FFF2-40B4-BE49-F238E27FC236}">
                        <a16:creationId xmlns:a16="http://schemas.microsoft.com/office/drawing/2014/main" id="{564FC559-AB3A-D877-127A-62364F87ECC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23" name="Text Box 3036">
                      <a:extLst>
                        <a:ext uri="{FF2B5EF4-FFF2-40B4-BE49-F238E27FC236}">
                          <a16:creationId xmlns:a16="http://schemas.microsoft.com/office/drawing/2014/main" id="{5EFF8296-A168-DE20-8660-52053205604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4" name="Text Box 3036">
                      <a:extLst>
                        <a:ext uri="{FF2B5EF4-FFF2-40B4-BE49-F238E27FC236}">
                          <a16:creationId xmlns:a16="http://schemas.microsoft.com/office/drawing/2014/main" id="{F6A2CADD-6EDA-0CC1-211D-93BB4C427C4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22" name="Text Box 3036">
                    <a:extLst>
                      <a:ext uri="{FF2B5EF4-FFF2-40B4-BE49-F238E27FC236}">
                        <a16:creationId xmlns:a16="http://schemas.microsoft.com/office/drawing/2014/main" id="{F0B1DE2B-FFE5-8B09-6C62-A1644B0BAB8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18" name="Connector: Elbow 1217">
                <a:extLst>
                  <a:ext uri="{FF2B5EF4-FFF2-40B4-BE49-F238E27FC236}">
                    <a16:creationId xmlns:a16="http://schemas.microsoft.com/office/drawing/2014/main" id="{448B22CD-237C-164B-1C5C-5A7A25301BA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7" idx="2"/>
                <a:endCxn id="1223" idx="6"/>
              </p:cNvCxnSpPr>
              <p:nvPr/>
            </p:nvCxnSpPr>
            <p:spPr>
              <a:xfrm rot="10800000">
                <a:off x="8919467" y="14944627"/>
                <a:ext cx="717569" cy="105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9" name="Group 1208">
                <a:extLst>
                  <a:ext uri="{FF2B5EF4-FFF2-40B4-BE49-F238E27FC236}">
                    <a16:creationId xmlns:a16="http://schemas.microsoft.com/office/drawing/2014/main" id="{8E25D4B0-DEF5-3011-3686-080F3843918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21" y="15633819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11" name="Text Box 3034">
                  <a:extLst>
                    <a:ext uri="{FF2B5EF4-FFF2-40B4-BE49-F238E27FC236}">
                      <a16:creationId xmlns:a16="http://schemas.microsoft.com/office/drawing/2014/main" id="{77F8EC52-4AF2-49E8-F909-CCCE23B6113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1212" name="Group 1211">
                  <a:extLst>
                    <a:ext uri="{FF2B5EF4-FFF2-40B4-BE49-F238E27FC236}">
                      <a16:creationId xmlns:a16="http://schemas.microsoft.com/office/drawing/2014/main" id="{D27D510E-6C9F-4377-8E25-BBB2D816454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13" name="Group 1212">
                    <a:extLst>
                      <a:ext uri="{FF2B5EF4-FFF2-40B4-BE49-F238E27FC236}">
                        <a16:creationId xmlns:a16="http://schemas.microsoft.com/office/drawing/2014/main" id="{ECE3D657-4337-CD2D-D1DE-FE4053C447D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15" name="Text Box 3036">
                      <a:extLst>
                        <a:ext uri="{FF2B5EF4-FFF2-40B4-BE49-F238E27FC236}">
                          <a16:creationId xmlns:a16="http://schemas.microsoft.com/office/drawing/2014/main" id="{EA5952D5-4BD5-C5F8-7894-DECEC79BEF0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6" name="Text Box 3036">
                      <a:extLst>
                        <a:ext uri="{FF2B5EF4-FFF2-40B4-BE49-F238E27FC236}">
                          <a16:creationId xmlns:a16="http://schemas.microsoft.com/office/drawing/2014/main" id="{646B38B3-ABDB-720D-0F1B-21F42CAB577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14" name="Text Box 3036">
                    <a:extLst>
                      <a:ext uri="{FF2B5EF4-FFF2-40B4-BE49-F238E27FC236}">
                        <a16:creationId xmlns:a16="http://schemas.microsoft.com/office/drawing/2014/main" id="{DA4095EF-43D8-7B80-8C3B-5EE427ACB8E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10" name="Connector: Elbow 1209">
                <a:extLst>
                  <a:ext uri="{FF2B5EF4-FFF2-40B4-BE49-F238E27FC236}">
                    <a16:creationId xmlns:a16="http://schemas.microsoft.com/office/drawing/2014/main" id="{4E14AEF9-8C35-A130-12F1-225D0345217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8" idx="2"/>
                <a:endCxn id="1215" idx="6"/>
              </p:cNvCxnSpPr>
              <p:nvPr/>
            </p:nvCxnSpPr>
            <p:spPr>
              <a:xfrm rot="10800000" flipV="1">
                <a:off x="8917733" y="15657087"/>
                <a:ext cx="719302" cy="33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534B844C-3E5B-EDFE-2D36-38D2AC90F2F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21" y="15751862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203" name="Text Box 3034">
                  <a:extLst>
                    <a:ext uri="{FF2B5EF4-FFF2-40B4-BE49-F238E27FC236}">
                      <a16:creationId xmlns:a16="http://schemas.microsoft.com/office/drawing/2014/main" id="{A9D8D778-4351-E25F-15F4-7CEBA2343C4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1204" name="Group 1203">
                  <a:extLst>
                    <a:ext uri="{FF2B5EF4-FFF2-40B4-BE49-F238E27FC236}">
                      <a16:creationId xmlns:a16="http://schemas.microsoft.com/office/drawing/2014/main" id="{24266635-AB81-D2AA-EAF7-4DE205480B6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205" name="Group 1204">
                    <a:extLst>
                      <a:ext uri="{FF2B5EF4-FFF2-40B4-BE49-F238E27FC236}">
                        <a16:creationId xmlns:a16="http://schemas.microsoft.com/office/drawing/2014/main" id="{D970C91D-108D-BE7D-FC94-526527FC471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207" name="Text Box 3036">
                      <a:extLst>
                        <a:ext uri="{FF2B5EF4-FFF2-40B4-BE49-F238E27FC236}">
                          <a16:creationId xmlns:a16="http://schemas.microsoft.com/office/drawing/2014/main" id="{2406DADC-2641-039B-3DE1-D935822229E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8" name="Text Box 3036">
                      <a:extLst>
                        <a:ext uri="{FF2B5EF4-FFF2-40B4-BE49-F238E27FC236}">
                          <a16:creationId xmlns:a16="http://schemas.microsoft.com/office/drawing/2014/main" id="{AFEF5D14-AB7F-42F8-1E60-7AC6C453B3D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BCAEBBB4-F07B-20CC-6078-E8A4BF1FEA6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202" name="Connector: Elbow 1201">
                <a:extLst>
                  <a:ext uri="{FF2B5EF4-FFF2-40B4-BE49-F238E27FC236}">
                    <a16:creationId xmlns:a16="http://schemas.microsoft.com/office/drawing/2014/main" id="{85148BE7-A091-E558-72F1-367C33F1E2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9" idx="2"/>
                <a:endCxn id="1207" idx="6"/>
              </p:cNvCxnSpPr>
              <p:nvPr/>
            </p:nvCxnSpPr>
            <p:spPr>
              <a:xfrm rot="10800000" flipV="1">
                <a:off x="8917733" y="15773966"/>
                <a:ext cx="719302" cy="149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39D799-EC71-F960-AE7D-CEE7E0E6D13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21" y="15515899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95" name="Text Box 3034">
                  <a:extLst>
                    <a:ext uri="{FF2B5EF4-FFF2-40B4-BE49-F238E27FC236}">
                      <a16:creationId xmlns:a16="http://schemas.microsoft.com/office/drawing/2014/main" id="{EA070B81-05B9-987B-C5A0-9275DD143CC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32AA9AB5-78D7-2B84-1D2E-F886AE4DFB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97" name="Group 1196">
                    <a:extLst>
                      <a:ext uri="{FF2B5EF4-FFF2-40B4-BE49-F238E27FC236}">
                        <a16:creationId xmlns:a16="http://schemas.microsoft.com/office/drawing/2014/main" id="{E3D822E0-3BDB-EBBE-B787-2AC470C6206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99" name="Text Box 3036">
                      <a:extLst>
                        <a:ext uri="{FF2B5EF4-FFF2-40B4-BE49-F238E27FC236}">
                          <a16:creationId xmlns:a16="http://schemas.microsoft.com/office/drawing/2014/main" id="{6713728C-D290-8489-5CA7-149C8B46647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0" name="Text Box 3036">
                      <a:extLst>
                        <a:ext uri="{FF2B5EF4-FFF2-40B4-BE49-F238E27FC236}">
                          <a16:creationId xmlns:a16="http://schemas.microsoft.com/office/drawing/2014/main" id="{1F627E2A-3128-CE98-E64B-E6F351F0455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98" name="Text Box 3036">
                    <a:extLst>
                      <a:ext uri="{FF2B5EF4-FFF2-40B4-BE49-F238E27FC236}">
                        <a16:creationId xmlns:a16="http://schemas.microsoft.com/office/drawing/2014/main" id="{7800624E-DFBD-6F79-CE81-CCBF03B5B84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94" name="Connector: Elbow 1193">
                <a:extLst>
                  <a:ext uri="{FF2B5EF4-FFF2-40B4-BE49-F238E27FC236}">
                    <a16:creationId xmlns:a16="http://schemas.microsoft.com/office/drawing/2014/main" id="{1EBD1104-C3EA-62C1-361F-916669E07F5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0" idx="2"/>
                <a:endCxn id="1199" idx="6"/>
              </p:cNvCxnSpPr>
              <p:nvPr/>
            </p:nvCxnSpPr>
            <p:spPr>
              <a:xfrm rot="10800000" flipV="1">
                <a:off x="8917733" y="15538733"/>
                <a:ext cx="719302" cy="76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5" name="Group 1184">
                <a:extLst>
                  <a:ext uri="{FF2B5EF4-FFF2-40B4-BE49-F238E27FC236}">
                    <a16:creationId xmlns:a16="http://schemas.microsoft.com/office/drawing/2014/main" id="{3C56281E-250E-184C-2AC8-CC7241C190E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422" y="15871170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87" name="Text Box 3034">
                  <a:extLst>
                    <a:ext uri="{FF2B5EF4-FFF2-40B4-BE49-F238E27FC236}">
                      <a16:creationId xmlns:a16="http://schemas.microsoft.com/office/drawing/2014/main" id="{DC3A286C-C1D4-8A84-7B72-232C78B301D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1188" name="Group 1187">
                  <a:extLst>
                    <a:ext uri="{FF2B5EF4-FFF2-40B4-BE49-F238E27FC236}">
                      <a16:creationId xmlns:a16="http://schemas.microsoft.com/office/drawing/2014/main" id="{AFAEA3E6-4EA0-EF80-6B94-8C054DC5043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CC387950-95A5-973F-DEAF-C2AB0ED03F4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91" name="Text Box 3036">
                      <a:extLst>
                        <a:ext uri="{FF2B5EF4-FFF2-40B4-BE49-F238E27FC236}">
                          <a16:creationId xmlns:a16="http://schemas.microsoft.com/office/drawing/2014/main" id="{1D30C114-BAB4-593F-5506-EED301BBAB8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92" name="Text Box 3036">
                      <a:extLst>
                        <a:ext uri="{FF2B5EF4-FFF2-40B4-BE49-F238E27FC236}">
                          <a16:creationId xmlns:a16="http://schemas.microsoft.com/office/drawing/2014/main" id="{6BA08462-1F0D-8F0A-0752-B538BB22B6D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F3F6FF5F-4091-ED2B-5FF5-86BECFA5810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86" name="Connector: Elbow 1185">
                <a:extLst>
                  <a:ext uri="{FF2B5EF4-FFF2-40B4-BE49-F238E27FC236}">
                    <a16:creationId xmlns:a16="http://schemas.microsoft.com/office/drawing/2014/main" id="{5B665233-948F-7661-C5BC-D53DAAC4AFE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1" idx="2"/>
                <a:endCxn id="1191" idx="6"/>
              </p:cNvCxnSpPr>
              <p:nvPr/>
            </p:nvCxnSpPr>
            <p:spPr>
              <a:xfrm rot="10800000" flipV="1">
                <a:off x="8917635" y="15894570"/>
                <a:ext cx="719401" cy="20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6D6A4B12-72EA-2680-D609-2C26A7581B8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482" y="14262742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68" name="Text Box 3034">
                  <a:extLst>
                    <a:ext uri="{FF2B5EF4-FFF2-40B4-BE49-F238E27FC236}">
                      <a16:creationId xmlns:a16="http://schemas.microsoft.com/office/drawing/2014/main" id="{CF8F04CC-5BAA-5C7E-E015-463598C1C0F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32AB0A76-452B-DB04-E096-B05D9828113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3C9D84A7-8DF5-4226-942D-0BD6B1DB315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72" name="Text Box 3036">
                      <a:extLst>
                        <a:ext uri="{FF2B5EF4-FFF2-40B4-BE49-F238E27FC236}">
                          <a16:creationId xmlns:a16="http://schemas.microsoft.com/office/drawing/2014/main" id="{12076F6F-B910-B37F-4538-D08090EC529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" name="Text Box 3036">
                      <a:extLst>
                        <a:ext uri="{FF2B5EF4-FFF2-40B4-BE49-F238E27FC236}">
                          <a16:creationId xmlns:a16="http://schemas.microsoft.com/office/drawing/2014/main" id="{3E126376-90D5-7823-32C2-539D72F093F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71" name="Text Box 3036">
                    <a:extLst>
                      <a:ext uri="{FF2B5EF4-FFF2-40B4-BE49-F238E27FC236}">
                        <a16:creationId xmlns:a16="http://schemas.microsoft.com/office/drawing/2014/main" id="{E2D42A07-7F39-1476-ACCC-3316BCEDAFE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66" name="Connector: Elbow 1165">
                <a:extLst>
                  <a:ext uri="{FF2B5EF4-FFF2-40B4-BE49-F238E27FC236}">
                    <a16:creationId xmlns:a16="http://schemas.microsoft.com/office/drawing/2014/main" id="{B422237D-D9ED-42E6-A919-B6BE5C734B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167" idx="2"/>
                <a:endCxn id="1172" idx="6"/>
              </p:cNvCxnSpPr>
              <p:nvPr/>
            </p:nvCxnSpPr>
            <p:spPr>
              <a:xfrm rot="10800000" flipV="1">
                <a:off x="8917694" y="14285714"/>
                <a:ext cx="1516136" cy="62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7" name="Text Box 3036">
                <a:extLst>
                  <a:ext uri="{FF2B5EF4-FFF2-40B4-BE49-F238E27FC236}">
                    <a16:creationId xmlns:a16="http://schemas.microsoft.com/office/drawing/2014/main" id="{EB0090CA-30E1-AF69-4F2D-73C74658BFE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433830" y="1426771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6" name="Group 1155">
                <a:extLst>
                  <a:ext uri="{FF2B5EF4-FFF2-40B4-BE49-F238E27FC236}">
                    <a16:creationId xmlns:a16="http://schemas.microsoft.com/office/drawing/2014/main" id="{D5D8EE1B-099E-3241-EDCE-FFD45F2DC08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836" y="14020095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59" name="Text Box 3034">
                  <a:extLst>
                    <a:ext uri="{FF2B5EF4-FFF2-40B4-BE49-F238E27FC236}">
                      <a16:creationId xmlns:a16="http://schemas.microsoft.com/office/drawing/2014/main" id="{5941EAE7-CFCD-27A4-73BA-0F1299561D0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1160" name="Group 1159">
                  <a:extLst>
                    <a:ext uri="{FF2B5EF4-FFF2-40B4-BE49-F238E27FC236}">
                      <a16:creationId xmlns:a16="http://schemas.microsoft.com/office/drawing/2014/main" id="{BAA23D17-53E8-74B2-3C7F-76DFED1D36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61" name="Group 1160">
                    <a:extLst>
                      <a:ext uri="{FF2B5EF4-FFF2-40B4-BE49-F238E27FC236}">
                        <a16:creationId xmlns:a16="http://schemas.microsoft.com/office/drawing/2014/main" id="{586A6422-C888-FB23-2659-2BE1FD2EEE5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63" name="Text Box 3036">
                      <a:extLst>
                        <a:ext uri="{FF2B5EF4-FFF2-40B4-BE49-F238E27FC236}">
                          <a16:creationId xmlns:a16="http://schemas.microsoft.com/office/drawing/2014/main" id="{ECAEE822-6BFD-199E-3861-316F4FE0BF9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4" name="Text Box 3036">
                      <a:extLst>
                        <a:ext uri="{FF2B5EF4-FFF2-40B4-BE49-F238E27FC236}">
                          <a16:creationId xmlns:a16="http://schemas.microsoft.com/office/drawing/2014/main" id="{5C762C0D-2102-90EF-57BC-C6A2E3B2233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62" name="Text Box 3036">
                    <a:extLst>
                      <a:ext uri="{FF2B5EF4-FFF2-40B4-BE49-F238E27FC236}">
                        <a16:creationId xmlns:a16="http://schemas.microsoft.com/office/drawing/2014/main" id="{F5D477A4-2978-3E13-78B1-729742DF49F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7" name="Text Box 3036">
                <a:extLst>
                  <a:ext uri="{FF2B5EF4-FFF2-40B4-BE49-F238E27FC236}">
                    <a16:creationId xmlns:a16="http://schemas.microsoft.com/office/drawing/2014/main" id="{3B47E3C3-57C0-D544-D24E-0DA0FA2A0F4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430923" y="140250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58" name="Connector: Elbow 1157">
                <a:extLst>
                  <a:ext uri="{FF2B5EF4-FFF2-40B4-BE49-F238E27FC236}">
                    <a16:creationId xmlns:a16="http://schemas.microsoft.com/office/drawing/2014/main" id="{9D4DD3C1-04F9-72AC-12CB-B057643C0AF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157" idx="2"/>
                <a:endCxn id="1163" idx="6"/>
              </p:cNvCxnSpPr>
              <p:nvPr/>
            </p:nvCxnSpPr>
            <p:spPr>
              <a:xfrm rot="10800000" flipV="1">
                <a:off x="8919049" y="14043049"/>
                <a:ext cx="1511875" cy="64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8" name="Group 1147">
                <a:extLst>
                  <a:ext uri="{FF2B5EF4-FFF2-40B4-BE49-F238E27FC236}">
                    <a16:creationId xmlns:a16="http://schemas.microsoft.com/office/drawing/2014/main" id="{E215C1D3-CFA4-E06B-EB70-771DFE369D0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951" y="14382161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50" name="Text Box 3034">
                  <a:extLst>
                    <a:ext uri="{FF2B5EF4-FFF2-40B4-BE49-F238E27FC236}">
                      <a16:creationId xmlns:a16="http://schemas.microsoft.com/office/drawing/2014/main" id="{EC0A4762-9E29-0694-4ADF-7327BCF582A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1151" name="Group 1150">
                  <a:extLst>
                    <a:ext uri="{FF2B5EF4-FFF2-40B4-BE49-F238E27FC236}">
                      <a16:creationId xmlns:a16="http://schemas.microsoft.com/office/drawing/2014/main" id="{430F2EC0-2702-5776-B363-0341F80ECD8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F6EDA4D0-31AC-7086-BAB4-015AE0C7325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54" name="Text Box 3036">
                      <a:extLst>
                        <a:ext uri="{FF2B5EF4-FFF2-40B4-BE49-F238E27FC236}">
                          <a16:creationId xmlns:a16="http://schemas.microsoft.com/office/drawing/2014/main" id="{BE09BE4C-10FA-CD41-348D-C7A930458C2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5" name="Text Box 3036">
                      <a:extLst>
                        <a:ext uri="{FF2B5EF4-FFF2-40B4-BE49-F238E27FC236}">
                          <a16:creationId xmlns:a16="http://schemas.microsoft.com/office/drawing/2014/main" id="{7F499B92-24D8-1D00-15BA-FA6CCFFDFF3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53" name="Text Box 3036">
                    <a:extLst>
                      <a:ext uri="{FF2B5EF4-FFF2-40B4-BE49-F238E27FC236}">
                        <a16:creationId xmlns:a16="http://schemas.microsoft.com/office/drawing/2014/main" id="{DD2C709A-0D44-9E0B-5581-AB85F13D893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49" name="Connector: Elbow 1148">
                <a:extLst>
                  <a:ext uri="{FF2B5EF4-FFF2-40B4-BE49-F238E27FC236}">
                    <a16:creationId xmlns:a16="http://schemas.microsoft.com/office/drawing/2014/main" id="{0FEBD44E-806E-929D-DECA-F30D3659852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1154" idx="6"/>
              </p:cNvCxnSpPr>
              <p:nvPr/>
            </p:nvCxnSpPr>
            <p:spPr>
              <a:xfrm rot="10800000">
                <a:off x="8920163" y="14405764"/>
                <a:ext cx="830826" cy="71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0" name="Group 1139">
                <a:extLst>
                  <a:ext uri="{FF2B5EF4-FFF2-40B4-BE49-F238E27FC236}">
                    <a16:creationId xmlns:a16="http://schemas.microsoft.com/office/drawing/2014/main" id="{7F898E5F-FD04-5E5B-764E-6205F187BA6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951" y="14503777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42" name="Text Box 3034">
                  <a:extLst>
                    <a:ext uri="{FF2B5EF4-FFF2-40B4-BE49-F238E27FC236}">
                      <a16:creationId xmlns:a16="http://schemas.microsoft.com/office/drawing/2014/main" id="{A592D686-BF01-B0E6-E2E9-50D6C5364DB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 </a:t>
                  </a:r>
                </a:p>
              </p:txBody>
            </p: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5A6C0207-6C8F-67E8-D356-ADB6A30207B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44" name="Group 1143">
                    <a:extLst>
                      <a:ext uri="{FF2B5EF4-FFF2-40B4-BE49-F238E27FC236}">
                        <a16:creationId xmlns:a16="http://schemas.microsoft.com/office/drawing/2014/main" id="{A9506FCF-8093-DD41-168A-C49D4B5199F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46" name="Text Box 3036">
                      <a:extLst>
                        <a:ext uri="{FF2B5EF4-FFF2-40B4-BE49-F238E27FC236}">
                          <a16:creationId xmlns:a16="http://schemas.microsoft.com/office/drawing/2014/main" id="{49F7FF6E-0CD1-75D7-97FF-DF4DB0BCC63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" name="Text Box 3036">
                      <a:extLst>
                        <a:ext uri="{FF2B5EF4-FFF2-40B4-BE49-F238E27FC236}">
                          <a16:creationId xmlns:a16="http://schemas.microsoft.com/office/drawing/2014/main" id="{6E0CB62E-D697-14E5-A733-8E276308B45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45" name="Text Box 3036">
                    <a:extLst>
                      <a:ext uri="{FF2B5EF4-FFF2-40B4-BE49-F238E27FC236}">
                        <a16:creationId xmlns:a16="http://schemas.microsoft.com/office/drawing/2014/main" id="{844A3296-4FB1-8338-4C31-A95E1F06CBD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41" name="Connector: Elbow 1140">
                <a:extLst>
                  <a:ext uri="{FF2B5EF4-FFF2-40B4-BE49-F238E27FC236}">
                    <a16:creationId xmlns:a16="http://schemas.microsoft.com/office/drawing/2014/main" id="{4DA36653-B06F-AF76-921F-E0AA974C1D3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3" idx="2"/>
                <a:endCxn id="1146" idx="6"/>
              </p:cNvCxnSpPr>
              <p:nvPr/>
            </p:nvCxnSpPr>
            <p:spPr>
              <a:xfrm rot="10800000">
                <a:off x="8920164" y="14527379"/>
                <a:ext cx="821123" cy="44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" name="Text Box 3036">
                <a:extLst>
                  <a:ext uri="{FF2B5EF4-FFF2-40B4-BE49-F238E27FC236}">
                    <a16:creationId xmlns:a16="http://schemas.microsoft.com/office/drawing/2014/main" id="{B56D90A6-A963-5F0D-6016-582651033EF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433830" y="14147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2" name="Group 1131">
                <a:extLst>
                  <a:ext uri="{FF2B5EF4-FFF2-40B4-BE49-F238E27FC236}">
                    <a16:creationId xmlns:a16="http://schemas.microsoft.com/office/drawing/2014/main" id="{DDC2E4B2-849A-CEA4-B034-92BC2899F10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018" y="14143785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34" name="Text Box 3034">
                  <a:extLst>
                    <a:ext uri="{FF2B5EF4-FFF2-40B4-BE49-F238E27FC236}">
                      <a16:creationId xmlns:a16="http://schemas.microsoft.com/office/drawing/2014/main" id="{C1A18B6F-6C43-D7E4-7414-68E8CAA68BA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1135" name="Group 1134">
                  <a:extLst>
                    <a:ext uri="{FF2B5EF4-FFF2-40B4-BE49-F238E27FC236}">
                      <a16:creationId xmlns:a16="http://schemas.microsoft.com/office/drawing/2014/main" id="{EEF3F773-FA42-5315-57FD-9FA256B2115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36" name="Group 1135">
                    <a:extLst>
                      <a:ext uri="{FF2B5EF4-FFF2-40B4-BE49-F238E27FC236}">
                        <a16:creationId xmlns:a16="http://schemas.microsoft.com/office/drawing/2014/main" id="{36D19AB1-E600-A07A-3741-84BFEEB02F2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38" name="Text Box 3036">
                      <a:extLst>
                        <a:ext uri="{FF2B5EF4-FFF2-40B4-BE49-F238E27FC236}">
                          <a16:creationId xmlns:a16="http://schemas.microsoft.com/office/drawing/2014/main" id="{C29B5A73-1064-BF13-D082-BFBAA82ADD7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9" name="Text Box 3036">
                      <a:extLst>
                        <a:ext uri="{FF2B5EF4-FFF2-40B4-BE49-F238E27FC236}">
                          <a16:creationId xmlns:a16="http://schemas.microsoft.com/office/drawing/2014/main" id="{D435B803-E7B5-8985-8E85-51E2E6C4C6C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7" name="Text Box 3036">
                    <a:extLst>
                      <a:ext uri="{FF2B5EF4-FFF2-40B4-BE49-F238E27FC236}">
                        <a16:creationId xmlns:a16="http://schemas.microsoft.com/office/drawing/2014/main" id="{8AED5206-2E00-C80B-C884-657C2D46540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33" name="Connector: Elbow 1132">
                <a:extLst>
                  <a:ext uri="{FF2B5EF4-FFF2-40B4-BE49-F238E27FC236}">
                    <a16:creationId xmlns:a16="http://schemas.microsoft.com/office/drawing/2014/main" id="{E2625E27-7A8C-64B2-F1A0-936DE62602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130" idx="2"/>
                <a:endCxn id="1138" idx="6"/>
              </p:cNvCxnSpPr>
              <p:nvPr/>
            </p:nvCxnSpPr>
            <p:spPr>
              <a:xfrm rot="10800000" flipV="1">
                <a:off x="8918230" y="14165741"/>
                <a:ext cx="1515600" cy="16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2" name="Group 1121">
                <a:extLst>
                  <a:ext uri="{FF2B5EF4-FFF2-40B4-BE49-F238E27FC236}">
                    <a16:creationId xmlns:a16="http://schemas.microsoft.com/office/drawing/2014/main" id="{689422D4-8B14-5CB0-F176-78DD4B44915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254" y="14623991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24" name="Text Box 3034">
                  <a:extLst>
                    <a:ext uri="{FF2B5EF4-FFF2-40B4-BE49-F238E27FC236}">
                      <a16:creationId xmlns:a16="http://schemas.microsoft.com/office/drawing/2014/main" id="{B45486E9-EDC8-118D-2618-9EF322774F0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1125" name="Group 1124">
                  <a:extLst>
                    <a:ext uri="{FF2B5EF4-FFF2-40B4-BE49-F238E27FC236}">
                      <a16:creationId xmlns:a16="http://schemas.microsoft.com/office/drawing/2014/main" id="{89D62E3D-DB9C-6021-0DBA-06255D35008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50542126-A72B-36E7-008D-E2E9298072C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28" name="Text Box 3036">
                      <a:extLst>
                        <a:ext uri="{FF2B5EF4-FFF2-40B4-BE49-F238E27FC236}">
                          <a16:creationId xmlns:a16="http://schemas.microsoft.com/office/drawing/2014/main" id="{E8DFBA76-9DB3-7142-1038-B48BABF3E54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29" name="Text Box 3036">
                      <a:extLst>
                        <a:ext uri="{FF2B5EF4-FFF2-40B4-BE49-F238E27FC236}">
                          <a16:creationId xmlns:a16="http://schemas.microsoft.com/office/drawing/2014/main" id="{F93147DE-140F-130C-E9B9-1F4D2FD9FA7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27" name="Text Box 3036">
                    <a:extLst>
                      <a:ext uri="{FF2B5EF4-FFF2-40B4-BE49-F238E27FC236}">
                        <a16:creationId xmlns:a16="http://schemas.microsoft.com/office/drawing/2014/main" id="{8F279170-173F-91A4-A99E-BEF6D5CD94B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23" name="Connector: Elbow 1122">
                <a:extLst>
                  <a:ext uri="{FF2B5EF4-FFF2-40B4-BE49-F238E27FC236}">
                    <a16:creationId xmlns:a16="http://schemas.microsoft.com/office/drawing/2014/main" id="{D38D89D7-5C50-0F2C-86FF-F551BB50224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0" idx="2"/>
                <a:endCxn id="1128" idx="6"/>
              </p:cNvCxnSpPr>
              <p:nvPr/>
            </p:nvCxnSpPr>
            <p:spPr>
              <a:xfrm rot="10800000" flipV="1">
                <a:off x="8919466" y="14646755"/>
                <a:ext cx="821820" cy="83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5357BEC1-F3CA-A406-25D5-537B9AEAD14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254" y="14745607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16" name="Text Box 3034">
                  <a:extLst>
                    <a:ext uri="{FF2B5EF4-FFF2-40B4-BE49-F238E27FC236}">
                      <a16:creationId xmlns:a16="http://schemas.microsoft.com/office/drawing/2014/main" id="{7C93C29F-4B47-071A-D9C6-6C2F439B886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1117" name="Group 1116">
                  <a:extLst>
                    <a:ext uri="{FF2B5EF4-FFF2-40B4-BE49-F238E27FC236}">
                      <a16:creationId xmlns:a16="http://schemas.microsoft.com/office/drawing/2014/main" id="{CA42ABAC-3BC5-0EB7-5565-EF367300C12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18" name="Group 1117">
                    <a:extLst>
                      <a:ext uri="{FF2B5EF4-FFF2-40B4-BE49-F238E27FC236}">
                        <a16:creationId xmlns:a16="http://schemas.microsoft.com/office/drawing/2014/main" id="{57172116-3F7C-71B6-9797-0D7110E4278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20" name="Text Box 3036">
                      <a:extLst>
                        <a:ext uri="{FF2B5EF4-FFF2-40B4-BE49-F238E27FC236}">
                          <a16:creationId xmlns:a16="http://schemas.microsoft.com/office/drawing/2014/main" id="{C54F134A-9AE9-DC6D-DDAB-DE4E7F9BE60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21" name="Text Box 3036">
                      <a:extLst>
                        <a:ext uri="{FF2B5EF4-FFF2-40B4-BE49-F238E27FC236}">
                          <a16:creationId xmlns:a16="http://schemas.microsoft.com/office/drawing/2014/main" id="{7D12B829-0625-C9E5-0625-AA99A698DFA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9" name="Text Box 3036">
                    <a:extLst>
                      <a:ext uri="{FF2B5EF4-FFF2-40B4-BE49-F238E27FC236}">
                        <a16:creationId xmlns:a16="http://schemas.microsoft.com/office/drawing/2014/main" id="{408CF484-4464-81C9-E2D6-1CBE0E5EEAC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15" name="Connector: Elbow 1114">
                <a:extLst>
                  <a:ext uri="{FF2B5EF4-FFF2-40B4-BE49-F238E27FC236}">
                    <a16:creationId xmlns:a16="http://schemas.microsoft.com/office/drawing/2014/main" id="{EBBBCDE4-9B8B-CEB2-1864-B15B592942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61" idx="2"/>
                <a:endCxn id="1120" idx="6"/>
              </p:cNvCxnSpPr>
              <p:nvPr/>
            </p:nvCxnSpPr>
            <p:spPr>
              <a:xfrm rot="10800000">
                <a:off x="8919466" y="14769210"/>
                <a:ext cx="821820" cy="11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Connector: Elbow 1096">
                <a:extLst>
                  <a:ext uri="{FF2B5EF4-FFF2-40B4-BE49-F238E27FC236}">
                    <a16:creationId xmlns:a16="http://schemas.microsoft.com/office/drawing/2014/main" id="{1268E247-7E35-C794-8C30-0FF3BB304C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46" idx="3"/>
                <a:endCxn id="1105" idx="6"/>
              </p:cNvCxnSpPr>
              <p:nvPr/>
            </p:nvCxnSpPr>
            <p:spPr>
              <a:xfrm rot="5400000">
                <a:off x="9310384" y="15377558"/>
                <a:ext cx="245783" cy="1031115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D22B22A3-D656-7D2F-78B1-2E19083B91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05" y="15992405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101" name="Text Box 3034">
                  <a:extLst>
                    <a:ext uri="{FF2B5EF4-FFF2-40B4-BE49-F238E27FC236}">
                      <a16:creationId xmlns:a16="http://schemas.microsoft.com/office/drawing/2014/main" id="{76AFAC45-4912-6E1F-F00A-4EDD711B827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E3BC8288-3006-C02A-515F-92541ABFAFF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103" name="Group 1102">
                    <a:extLst>
                      <a:ext uri="{FF2B5EF4-FFF2-40B4-BE49-F238E27FC236}">
                        <a16:creationId xmlns:a16="http://schemas.microsoft.com/office/drawing/2014/main" id="{653C8DDD-B492-BE21-2424-58A387C1F11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105" name="Text Box 3036">
                      <a:extLst>
                        <a:ext uri="{FF2B5EF4-FFF2-40B4-BE49-F238E27FC236}">
                          <a16:creationId xmlns:a16="http://schemas.microsoft.com/office/drawing/2014/main" id="{B3F43EEE-B15A-8868-E62F-8AAC239AD31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06" name="Text Box 3036">
                      <a:extLst>
                        <a:ext uri="{FF2B5EF4-FFF2-40B4-BE49-F238E27FC236}">
                          <a16:creationId xmlns:a16="http://schemas.microsoft.com/office/drawing/2014/main" id="{91C437BE-5CC8-BCB6-F220-41F09D03CC3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04" name="Text Box 3036">
                    <a:extLst>
                      <a:ext uri="{FF2B5EF4-FFF2-40B4-BE49-F238E27FC236}">
                        <a16:creationId xmlns:a16="http://schemas.microsoft.com/office/drawing/2014/main" id="{1E242130-24B2-8E49-22B4-E1F81B93B33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100" name="Connector: Elbow 1099">
                <a:extLst>
                  <a:ext uri="{FF2B5EF4-FFF2-40B4-BE49-F238E27FC236}">
                    <a16:creationId xmlns:a16="http://schemas.microsoft.com/office/drawing/2014/main" id="{4BF23FB5-CFD4-7B18-3BCB-3F4F8EBB65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51" idx="4"/>
                <a:endCxn id="1105" idx="6"/>
              </p:cNvCxnSpPr>
              <p:nvPr/>
            </p:nvCxnSpPr>
            <p:spPr>
              <a:xfrm rot="5400000">
                <a:off x="8854920" y="14965318"/>
                <a:ext cx="1113486" cy="987892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Connector: Elbow 1086">
                <a:extLst>
                  <a:ext uri="{FF2B5EF4-FFF2-40B4-BE49-F238E27FC236}">
                    <a16:creationId xmlns:a16="http://schemas.microsoft.com/office/drawing/2014/main" id="{6F898003-AEF0-2ED0-C17F-3298165A1F4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46" idx="5"/>
                <a:endCxn id="1095" idx="6"/>
              </p:cNvCxnSpPr>
              <p:nvPr/>
            </p:nvCxnSpPr>
            <p:spPr>
              <a:xfrm rot="5400000">
                <a:off x="9270131" y="15417811"/>
                <a:ext cx="364472" cy="1069299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9" name="Group 1088">
                <a:extLst>
                  <a:ext uri="{FF2B5EF4-FFF2-40B4-BE49-F238E27FC236}">
                    <a16:creationId xmlns:a16="http://schemas.microsoft.com/office/drawing/2014/main" id="{D75FCA51-1925-9EAA-3229-9651304BACA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05" y="16111094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091" name="Text Box 3034">
                  <a:extLst>
                    <a:ext uri="{FF2B5EF4-FFF2-40B4-BE49-F238E27FC236}">
                      <a16:creationId xmlns:a16="http://schemas.microsoft.com/office/drawing/2014/main" id="{92ED4046-C124-0507-8E43-1CF663D0AD7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1092" name="Group 1091">
                  <a:extLst>
                    <a:ext uri="{FF2B5EF4-FFF2-40B4-BE49-F238E27FC236}">
                      <a16:creationId xmlns:a16="http://schemas.microsoft.com/office/drawing/2014/main" id="{71EBAA41-C189-2A42-8EBA-06AA183763B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093" name="Group 1092">
                    <a:extLst>
                      <a:ext uri="{FF2B5EF4-FFF2-40B4-BE49-F238E27FC236}">
                        <a16:creationId xmlns:a16="http://schemas.microsoft.com/office/drawing/2014/main" id="{9CE45563-4CFF-E78D-F5DD-14EAB5CFEA7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095" name="Text Box 3036">
                      <a:extLst>
                        <a:ext uri="{FF2B5EF4-FFF2-40B4-BE49-F238E27FC236}">
                          <a16:creationId xmlns:a16="http://schemas.microsoft.com/office/drawing/2014/main" id="{A4E7CD0B-5A29-45F4-4384-36BBADD5D35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96" name="Text Box 3036">
                      <a:extLst>
                        <a:ext uri="{FF2B5EF4-FFF2-40B4-BE49-F238E27FC236}">
                          <a16:creationId xmlns:a16="http://schemas.microsoft.com/office/drawing/2014/main" id="{F498F154-11AA-6B56-1493-058A022A87C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94" name="Text Box 3036">
                    <a:extLst>
                      <a:ext uri="{FF2B5EF4-FFF2-40B4-BE49-F238E27FC236}">
                        <a16:creationId xmlns:a16="http://schemas.microsoft.com/office/drawing/2014/main" id="{B1C47299-8F5C-0D68-F028-3E76D836617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090" name="Connector: Elbow 1089">
                <a:extLst>
                  <a:ext uri="{FF2B5EF4-FFF2-40B4-BE49-F238E27FC236}">
                    <a16:creationId xmlns:a16="http://schemas.microsoft.com/office/drawing/2014/main" id="{02C4F470-5D96-7E86-9486-B385122293A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47" idx="3"/>
                <a:endCxn id="1095" idx="6"/>
              </p:cNvCxnSpPr>
              <p:nvPr/>
            </p:nvCxnSpPr>
            <p:spPr>
              <a:xfrm rot="5400000">
                <a:off x="9315273" y="15372669"/>
                <a:ext cx="364472" cy="1159583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Connector: Elbow 1076">
                <a:extLst>
                  <a:ext uri="{FF2B5EF4-FFF2-40B4-BE49-F238E27FC236}">
                    <a16:creationId xmlns:a16="http://schemas.microsoft.com/office/drawing/2014/main" id="{AADB0F0C-38F2-18FA-C3DD-2E51450CF44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48" idx="3"/>
                <a:endCxn id="1085" idx="6"/>
              </p:cNvCxnSpPr>
              <p:nvPr/>
            </p:nvCxnSpPr>
            <p:spPr>
              <a:xfrm rot="5400000">
                <a:off x="9317782" y="15370160"/>
                <a:ext cx="483161" cy="1283289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5F5F70DF-12B3-73D5-450A-881E775D98F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05" y="16229783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081" name="Text Box 3034">
                  <a:extLst>
                    <a:ext uri="{FF2B5EF4-FFF2-40B4-BE49-F238E27FC236}">
                      <a16:creationId xmlns:a16="http://schemas.microsoft.com/office/drawing/2014/main" id="{567C9E0B-DF8D-D1C3-66DC-55D8C924FA5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1082" name="Group 1081">
                  <a:extLst>
                    <a:ext uri="{FF2B5EF4-FFF2-40B4-BE49-F238E27FC236}">
                      <a16:creationId xmlns:a16="http://schemas.microsoft.com/office/drawing/2014/main" id="{6C3FC0BF-1A04-0824-DFC9-2402A7CA25F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083" name="Group 1082">
                    <a:extLst>
                      <a:ext uri="{FF2B5EF4-FFF2-40B4-BE49-F238E27FC236}">
                        <a16:creationId xmlns:a16="http://schemas.microsoft.com/office/drawing/2014/main" id="{8A49A430-89A7-BC3A-CD23-B95EAA48A25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085" name="Text Box 3036">
                      <a:extLst>
                        <a:ext uri="{FF2B5EF4-FFF2-40B4-BE49-F238E27FC236}">
                          <a16:creationId xmlns:a16="http://schemas.microsoft.com/office/drawing/2014/main" id="{7E725816-20C8-E5A9-1F6B-C3182EB620F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6" name="Text Box 3036">
                      <a:extLst>
                        <a:ext uri="{FF2B5EF4-FFF2-40B4-BE49-F238E27FC236}">
                          <a16:creationId xmlns:a16="http://schemas.microsoft.com/office/drawing/2014/main" id="{8A5849C2-5C2F-BFA0-5393-B4936F597C1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84" name="Text Box 3036">
                    <a:extLst>
                      <a:ext uri="{FF2B5EF4-FFF2-40B4-BE49-F238E27FC236}">
                        <a16:creationId xmlns:a16="http://schemas.microsoft.com/office/drawing/2014/main" id="{A7F83DCC-C94E-9D70-59F0-3851B984C4E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080" name="Connector: Elbow 1079">
                <a:extLst>
                  <a:ext uri="{FF2B5EF4-FFF2-40B4-BE49-F238E27FC236}">
                    <a16:creationId xmlns:a16="http://schemas.microsoft.com/office/drawing/2014/main" id="{588EC438-A889-E1B5-55B6-504DBE3E67D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47" idx="5"/>
                <a:endCxn id="1085" idx="6"/>
              </p:cNvCxnSpPr>
              <p:nvPr/>
            </p:nvCxnSpPr>
            <p:spPr>
              <a:xfrm rot="5400000">
                <a:off x="9275021" y="15412921"/>
                <a:ext cx="483161" cy="1197767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Connector: Elbow 1066">
                <a:extLst>
                  <a:ext uri="{FF2B5EF4-FFF2-40B4-BE49-F238E27FC236}">
                    <a16:creationId xmlns:a16="http://schemas.microsoft.com/office/drawing/2014/main" id="{65A1E4B0-FC9C-E5C1-F02F-8FCB47A0708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48" idx="5"/>
                <a:endCxn id="1075" idx="6"/>
              </p:cNvCxnSpPr>
              <p:nvPr/>
            </p:nvCxnSpPr>
            <p:spPr>
              <a:xfrm rot="5400000">
                <a:off x="9277530" y="15410412"/>
                <a:ext cx="601849" cy="1321473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9" name="Group 1068">
                <a:extLst>
                  <a:ext uri="{FF2B5EF4-FFF2-40B4-BE49-F238E27FC236}">
                    <a16:creationId xmlns:a16="http://schemas.microsoft.com/office/drawing/2014/main" id="{0597DA3B-4C5A-61B8-AF09-940D1C72577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505" y="16348471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071" name="Text Box 3034">
                  <a:extLst>
                    <a:ext uri="{FF2B5EF4-FFF2-40B4-BE49-F238E27FC236}">
                      <a16:creationId xmlns:a16="http://schemas.microsoft.com/office/drawing/2014/main" id="{7E99EFC1-BD1E-9A29-FEF9-4BD8A6780D7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174CBB2C-90F7-E0F4-AFC7-857DDBBF83C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073" name="Group 1072">
                    <a:extLst>
                      <a:ext uri="{FF2B5EF4-FFF2-40B4-BE49-F238E27FC236}">
                        <a16:creationId xmlns:a16="http://schemas.microsoft.com/office/drawing/2014/main" id="{A6CCDD4A-97C9-A918-F75F-203B9052BAE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075" name="Text Box 3036">
                      <a:extLst>
                        <a:ext uri="{FF2B5EF4-FFF2-40B4-BE49-F238E27FC236}">
                          <a16:creationId xmlns:a16="http://schemas.microsoft.com/office/drawing/2014/main" id="{BD2839F0-1AE1-F36F-8F77-4A27F4E4B86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76" name="Text Box 3036">
                      <a:extLst>
                        <a:ext uri="{FF2B5EF4-FFF2-40B4-BE49-F238E27FC236}">
                          <a16:creationId xmlns:a16="http://schemas.microsoft.com/office/drawing/2014/main" id="{F3ED92A4-B75F-D3B3-6081-1F9768DE0BC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74" name="Text Box 3036">
                    <a:extLst>
                      <a:ext uri="{FF2B5EF4-FFF2-40B4-BE49-F238E27FC236}">
                        <a16:creationId xmlns:a16="http://schemas.microsoft.com/office/drawing/2014/main" id="{B2EFA158-01F9-E1AE-7000-722287346AC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070" name="Connector: Elbow 1069">
                <a:extLst>
                  <a:ext uri="{FF2B5EF4-FFF2-40B4-BE49-F238E27FC236}">
                    <a16:creationId xmlns:a16="http://schemas.microsoft.com/office/drawing/2014/main" id="{D710F6E1-AB7F-9C70-67C3-FED0173A47C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56" idx="4"/>
                <a:endCxn id="1075" idx="6"/>
              </p:cNvCxnSpPr>
              <p:nvPr/>
            </p:nvCxnSpPr>
            <p:spPr>
              <a:xfrm rot="5400000">
                <a:off x="9273546" y="15283290"/>
                <a:ext cx="732955" cy="1444611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CC6F54A-5AFF-9A86-7C2C-C87B4A2FFD2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9497298" y="16158743"/>
                <a:ext cx="504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Digital arteries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0020950F-86E6-BA70-C19C-A8DEEBC83AA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628035" y="12219518"/>
                <a:ext cx="907366" cy="3558614"/>
                <a:chOff x="9806937" y="12219518"/>
                <a:chExt cx="907366" cy="3558614"/>
              </a:xfrm>
            </p:grpSpPr>
            <p:grpSp>
              <p:nvGrpSpPr>
                <p:cNvPr id="1024" name="Group 1023">
                  <a:extLst>
                    <a:ext uri="{FF2B5EF4-FFF2-40B4-BE49-F238E27FC236}">
                      <a16:creationId xmlns:a16="http://schemas.microsoft.com/office/drawing/2014/main" id="{B500E258-59BC-A7B6-E3FD-DE47F04088E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806937" y="12219518"/>
                  <a:ext cx="849106" cy="3558614"/>
                  <a:chOff x="9806937" y="12219518"/>
                  <a:chExt cx="849106" cy="3558614"/>
                </a:xfrm>
              </p:grpSpPr>
              <p:cxnSp>
                <p:nvCxnSpPr>
                  <p:cNvPr id="1034" name="Connector: Elbow 1033">
                    <a:extLst>
                      <a:ext uri="{FF2B5EF4-FFF2-40B4-BE49-F238E27FC236}">
                        <a16:creationId xmlns:a16="http://schemas.microsoft.com/office/drawing/2014/main" id="{137CCE54-425A-A525-4D2A-7B4D6154DD77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endCxn id="1059" idx="0"/>
                  </p:cNvCxnSpPr>
                  <p:nvPr/>
                </p:nvCxnSpPr>
                <p:spPr>
                  <a:xfrm rot="10800000" flipV="1">
                    <a:off x="9864562" y="12219518"/>
                    <a:ext cx="574965" cy="2096652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5" name="Group 1034">
                    <a:extLst>
                      <a:ext uri="{FF2B5EF4-FFF2-40B4-BE49-F238E27FC236}">
                        <a16:creationId xmlns:a16="http://schemas.microsoft.com/office/drawing/2014/main" id="{D2021B49-FA45-329E-8F2E-6563FF372AE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819382" y="12242961"/>
                    <a:ext cx="92333" cy="2127209"/>
                    <a:chOff x="5633390" y="10562956"/>
                    <a:chExt cx="92333" cy="2127209"/>
                  </a:xfrm>
                </p:grpSpPr>
                <p:sp>
                  <p:nvSpPr>
                    <p:cNvPr id="1059" name="Text Box 3036">
                      <a:extLst>
                        <a:ext uri="{FF2B5EF4-FFF2-40B4-BE49-F238E27FC236}">
                          <a16:creationId xmlns:a16="http://schemas.microsoft.com/office/drawing/2014/main" id="{6F1DC1C6-3363-7C02-B6A8-6F0ECDFF7F6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5651569" y="1263616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0" name="TextBox 1059">
                      <a:extLst>
                        <a:ext uri="{FF2B5EF4-FFF2-40B4-BE49-F238E27FC236}">
                          <a16:creationId xmlns:a16="http://schemas.microsoft.com/office/drawing/2014/main" id="{9226112F-F261-5DC6-6A06-3B99490F4290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 rot="5400000">
                      <a:off x="5535557" y="10660789"/>
                      <a:ext cx="288000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pPr algn="ctr"/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NZ" sz="600" dirty="0" err="1">
                          <a:solidFill>
                            <a:schemeClr val="bg1"/>
                          </a:solidFill>
                        </a:rPr>
                        <a:t>adial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057" name="Text Box 3036">
                    <a:extLst>
                      <a:ext uri="{FF2B5EF4-FFF2-40B4-BE49-F238E27FC236}">
                        <a16:creationId xmlns:a16="http://schemas.microsoft.com/office/drawing/2014/main" id="{3CB0E822-4798-A4A0-4E29-7EC89C4D338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602043" y="14399073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37" name="Connector: Elbow 1036">
                    <a:extLst>
                      <a:ext uri="{FF2B5EF4-FFF2-40B4-BE49-F238E27FC236}">
                        <a16:creationId xmlns:a16="http://schemas.microsoft.com/office/drawing/2014/main" id="{A8A62F8F-9FBC-DEEE-9E66-307CF6BDBCB8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7" idx="4"/>
                    <a:endCxn id="1258" idx="6"/>
                  </p:cNvCxnSpPr>
                  <p:nvPr/>
                </p:nvCxnSpPr>
                <p:spPr>
                  <a:xfrm rot="5400000">
                    <a:off x="10032863" y="14281147"/>
                    <a:ext cx="424255" cy="768106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8" name="Connector: Elbow 1037">
                    <a:extLst>
                      <a:ext uri="{FF2B5EF4-FFF2-40B4-BE49-F238E27FC236}">
                        <a16:creationId xmlns:a16="http://schemas.microsoft.com/office/drawing/2014/main" id="{7AE06083-8F35-0642-141E-A369A597ED7F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9" idx="2"/>
                    <a:endCxn id="1258" idx="2"/>
                  </p:cNvCxnSpPr>
                  <p:nvPr/>
                </p:nvCxnSpPr>
                <p:spPr>
                  <a:xfrm rot="10800000" flipV="1">
                    <a:off x="9806937" y="14343170"/>
                    <a:ext cx="30624" cy="534158"/>
                  </a:xfrm>
                  <a:prstGeom prst="bentConnector3">
                    <a:avLst>
                      <a:gd name="adj1" fmla="val 211305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Connector: Elbow 1038">
                    <a:extLst>
                      <a:ext uri="{FF2B5EF4-FFF2-40B4-BE49-F238E27FC236}">
                        <a16:creationId xmlns:a16="http://schemas.microsoft.com/office/drawing/2014/main" id="{BA7F041F-C055-581D-71B3-D835F52DC902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7" idx="6"/>
                    <a:endCxn id="1053" idx="6"/>
                  </p:cNvCxnSpPr>
                  <p:nvPr/>
                </p:nvCxnSpPr>
                <p:spPr>
                  <a:xfrm flipH="1">
                    <a:off x="10305821" y="14426073"/>
                    <a:ext cx="350222" cy="1190859"/>
                  </a:xfrm>
                  <a:prstGeom prst="bentConnector3">
                    <a:avLst>
                      <a:gd name="adj1" fmla="val -23576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0" name="Connector: Elbow 1039">
                    <a:extLst>
                      <a:ext uri="{FF2B5EF4-FFF2-40B4-BE49-F238E27FC236}">
                        <a16:creationId xmlns:a16="http://schemas.microsoft.com/office/drawing/2014/main" id="{F6B4CC1A-A4EE-95C3-E098-6E244AC8EA5B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9" idx="6"/>
                    <a:endCxn id="1053" idx="2"/>
                  </p:cNvCxnSpPr>
                  <p:nvPr/>
                </p:nvCxnSpPr>
                <p:spPr>
                  <a:xfrm>
                    <a:off x="9891561" y="14343170"/>
                    <a:ext cx="360260" cy="1273762"/>
                  </a:xfrm>
                  <a:prstGeom prst="bentConnector3">
                    <a:avLst>
                      <a:gd name="adj1" fmla="val 13632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6D99B4A4-9867-C47B-2968-2374806B991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979854" y="14754005"/>
                    <a:ext cx="588376" cy="1024127"/>
                    <a:chOff x="9961137" y="11618925"/>
                    <a:chExt cx="588376" cy="1024127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FEB07F05-FB7F-39E4-0CF9-E66F3AD7126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0102582" y="12449223"/>
                      <a:ext cx="446931" cy="59629"/>
                      <a:chOff x="5925436" y="12927205"/>
                      <a:chExt cx="446931" cy="59629"/>
                    </a:xfrm>
                  </p:grpSpPr>
                  <p:sp>
                    <p:nvSpPr>
                      <p:cNvPr id="1053" name="Text Box 3036">
                        <a:extLst>
                          <a:ext uri="{FF2B5EF4-FFF2-40B4-BE49-F238E27FC236}">
                            <a16:creationId xmlns:a16="http://schemas.microsoft.com/office/drawing/2014/main" id="{56B46E37-3E56-94DB-28FB-02C8A51AEA9D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055958" y="12932834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54" name="Text Box 3036">
                        <a:extLst>
                          <a:ext uri="{FF2B5EF4-FFF2-40B4-BE49-F238E27FC236}">
                            <a16:creationId xmlns:a16="http://schemas.microsoft.com/office/drawing/2014/main" id="{578E77A3-1523-0CA4-782C-DAEE20FE3CEC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176925" y="12927205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55" name="Text Box 3036">
                        <a:extLst>
                          <a:ext uri="{FF2B5EF4-FFF2-40B4-BE49-F238E27FC236}">
                            <a16:creationId xmlns:a16="http://schemas.microsoft.com/office/drawing/2014/main" id="{D5F453AF-DE4F-D8BB-4F68-EA27402DC62D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5925436" y="12929620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56" name="Text Box 3036">
                        <a:extLst>
                          <a:ext uri="{FF2B5EF4-FFF2-40B4-BE49-F238E27FC236}">
                            <a16:creationId xmlns:a16="http://schemas.microsoft.com/office/drawing/2014/main" id="{936A1DCC-DF54-F96F-5CD4-9A1E6A15D11F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318367" y="12928020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700A5890-AC28-383E-85BE-64E1C24D3523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0038794" y="11713115"/>
                      <a:ext cx="443181" cy="56017"/>
                      <a:chOff x="5861648" y="12191097"/>
                      <a:chExt cx="443181" cy="56017"/>
                    </a:xfrm>
                  </p:grpSpPr>
                  <p:sp>
                    <p:nvSpPr>
                      <p:cNvPr id="1049" name="Text Box 3036">
                        <a:extLst>
                          <a:ext uri="{FF2B5EF4-FFF2-40B4-BE49-F238E27FC236}">
                            <a16:creationId xmlns:a16="http://schemas.microsoft.com/office/drawing/2014/main" id="{84168D1A-BDEB-DCA9-AC2E-F2B99019D43F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120972" y="12191862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50" name="Text Box 3036">
                        <a:extLst>
                          <a:ext uri="{FF2B5EF4-FFF2-40B4-BE49-F238E27FC236}">
                            <a16:creationId xmlns:a16="http://schemas.microsoft.com/office/drawing/2014/main" id="{FAFC2ADD-8F16-4DE5-4566-93C2183B41DD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5991115" y="12193114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51" name="Text Box 3036">
                        <a:extLst>
                          <a:ext uri="{FF2B5EF4-FFF2-40B4-BE49-F238E27FC236}">
                            <a16:creationId xmlns:a16="http://schemas.microsoft.com/office/drawing/2014/main" id="{92EB59B2-0401-621D-ED4B-BB549E9675A6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5861648" y="12191423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52" name="Text Box 3036">
                        <a:extLst>
                          <a:ext uri="{FF2B5EF4-FFF2-40B4-BE49-F238E27FC236}">
                            <a16:creationId xmlns:a16="http://schemas.microsoft.com/office/drawing/2014/main" id="{16AF4956-FC79-A5A0-B282-7035301F7762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250829" y="12191097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42860ACC-1B0B-3F29-0213-45B3BED7DD8A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0101109" y="12589052"/>
                      <a:ext cx="306174" cy="54000"/>
                      <a:chOff x="5904201" y="13066763"/>
                      <a:chExt cx="306174" cy="54000"/>
                    </a:xfrm>
                  </p:grpSpPr>
                  <p:sp>
                    <p:nvSpPr>
                      <p:cNvPr id="1046" name="Text Box 3036">
                        <a:extLst>
                          <a:ext uri="{FF2B5EF4-FFF2-40B4-BE49-F238E27FC236}">
                            <a16:creationId xmlns:a16="http://schemas.microsoft.com/office/drawing/2014/main" id="{8D7784E7-3631-AF78-9D70-A0B034A8CA48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5904201" y="13066763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7" name="Text Box 3036">
                        <a:extLst>
                          <a:ext uri="{FF2B5EF4-FFF2-40B4-BE49-F238E27FC236}">
                            <a16:creationId xmlns:a16="http://schemas.microsoft.com/office/drawing/2014/main" id="{6C601E33-E804-B558-21A3-2D89184BA3EA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032669" y="13066763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8" name="Text Box 3036">
                        <a:extLst>
                          <a:ext uri="{FF2B5EF4-FFF2-40B4-BE49-F238E27FC236}">
                            <a16:creationId xmlns:a16="http://schemas.microsoft.com/office/drawing/2014/main" id="{D47214D7-9A9D-F90F-7E1E-E5D58072DB8D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6156375" y="13066763"/>
                        <a:ext cx="54000" cy="54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45" name="TextBox 1044">
                      <a:extLst>
                        <a:ext uri="{FF2B5EF4-FFF2-40B4-BE49-F238E27FC236}">
                          <a16:creationId xmlns:a16="http://schemas.microsoft.com/office/drawing/2014/main" id="{5A9C2783-F864-FC07-8243-5BDFFA7AB702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9961137" y="11618925"/>
                      <a:ext cx="576000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pPr algn="ctr"/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Deep palmar arch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25" name="Group 1024">
                  <a:extLst>
                    <a:ext uri="{FF2B5EF4-FFF2-40B4-BE49-F238E27FC236}">
                      <a16:creationId xmlns:a16="http://schemas.microsoft.com/office/drawing/2014/main" id="{2449DC23-BC03-6887-973C-6C5ED4CB221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958303" y="14902194"/>
                  <a:ext cx="756000" cy="848939"/>
                  <a:chOff x="9958303" y="14902194"/>
                  <a:chExt cx="756000" cy="848939"/>
                </a:xfrm>
              </p:grpSpPr>
              <p:cxnSp>
                <p:nvCxnSpPr>
                  <p:cNvPr id="1026" name="Straight Connector 1025">
                    <a:extLst>
                      <a:ext uri="{FF2B5EF4-FFF2-40B4-BE49-F238E27FC236}">
                        <a16:creationId xmlns:a16="http://schemas.microsoft.com/office/drawing/2014/main" id="{4A58F74F-5E42-9661-0368-73EF8486E3C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5" idx="4"/>
                    <a:endCxn id="1046" idx="0"/>
                  </p:cNvCxnSpPr>
                  <p:nvPr/>
                </p:nvCxnSpPr>
                <p:spPr>
                  <a:xfrm flipH="1">
                    <a:off x="10146826" y="15640718"/>
                    <a:ext cx="1473" cy="8341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7" name="Straight Connector 1026">
                    <a:extLst>
                      <a:ext uri="{FF2B5EF4-FFF2-40B4-BE49-F238E27FC236}">
                        <a16:creationId xmlns:a16="http://schemas.microsoft.com/office/drawing/2014/main" id="{2FFF40CF-6EEB-16D9-EF50-7B9BC118093B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4" idx="4"/>
                    <a:endCxn id="1048" idx="0"/>
                  </p:cNvCxnSpPr>
                  <p:nvPr/>
                </p:nvCxnSpPr>
                <p:spPr>
                  <a:xfrm flipH="1">
                    <a:off x="10399000" y="15638303"/>
                    <a:ext cx="788" cy="85829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8" name="Straight Connector 1027">
                    <a:extLst>
                      <a:ext uri="{FF2B5EF4-FFF2-40B4-BE49-F238E27FC236}">
                        <a16:creationId xmlns:a16="http://schemas.microsoft.com/office/drawing/2014/main" id="{A56967CC-568A-7D3C-3D96-B168FC89B710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3" idx="4"/>
                    <a:endCxn id="1047" idx="0"/>
                  </p:cNvCxnSpPr>
                  <p:nvPr/>
                </p:nvCxnSpPr>
                <p:spPr>
                  <a:xfrm flipH="1">
                    <a:off x="10275294" y="15643932"/>
                    <a:ext cx="3527" cy="8020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9" name="Connector: Elbow 1028">
                    <a:extLst>
                      <a:ext uri="{FF2B5EF4-FFF2-40B4-BE49-F238E27FC236}">
                        <a16:creationId xmlns:a16="http://schemas.microsoft.com/office/drawing/2014/main" id="{2E9B1A91-61C0-F165-87CF-F42CD30D3B0D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0" idx="4"/>
                    <a:endCxn id="1046" idx="6"/>
                  </p:cNvCxnSpPr>
                  <p:nvPr/>
                </p:nvCxnSpPr>
                <p:spPr>
                  <a:xfrm rot="5400000">
                    <a:off x="9770442" y="15307596"/>
                    <a:ext cx="846920" cy="40152"/>
                  </a:xfrm>
                  <a:prstGeom prst="bentConnector2">
                    <a:avLst/>
                  </a:prstGeom>
                  <a:ln w="127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nector: Elbow 1029">
                    <a:extLst>
                      <a:ext uri="{FF2B5EF4-FFF2-40B4-BE49-F238E27FC236}">
                        <a16:creationId xmlns:a16="http://schemas.microsoft.com/office/drawing/2014/main" id="{C66FE73B-B305-A8A6-A07F-EEAD5BA1DCA4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49" idx="4"/>
                    <a:endCxn id="1047" idx="6"/>
                  </p:cNvCxnSpPr>
                  <p:nvPr/>
                </p:nvCxnSpPr>
                <p:spPr>
                  <a:xfrm rot="5400000">
                    <a:off x="9898979" y="15306276"/>
                    <a:ext cx="848172" cy="41541"/>
                  </a:xfrm>
                  <a:prstGeom prst="bentConnector2">
                    <a:avLst/>
                  </a:prstGeom>
                  <a:ln w="127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1" name="Connector: Elbow 1030">
                    <a:extLst>
                      <a:ext uri="{FF2B5EF4-FFF2-40B4-BE49-F238E27FC236}">
                        <a16:creationId xmlns:a16="http://schemas.microsoft.com/office/drawing/2014/main" id="{D9D6ED60-4FA8-B3F7-0AC6-3B5A2917840F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052" idx="4"/>
                    <a:endCxn id="1048" idx="6"/>
                  </p:cNvCxnSpPr>
                  <p:nvPr/>
                </p:nvCxnSpPr>
                <p:spPr>
                  <a:xfrm rot="5400000">
                    <a:off x="10025378" y="15302817"/>
                    <a:ext cx="848937" cy="47692"/>
                  </a:xfrm>
                  <a:prstGeom prst="bentConnector2">
                    <a:avLst/>
                  </a:prstGeom>
                  <a:ln w="127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F1F9DFCE-5991-1D87-5FDB-180BBF777CA5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958303" y="15166043"/>
                    <a:ext cx="756000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mi-NZ" sz="600" dirty="0">
                        <a:solidFill>
                          <a:schemeClr val="bg1"/>
                        </a:solidFill>
                      </a:rPr>
                      <a:t>Common palmar digital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33" name="TextBox 1032">
                    <a:extLst>
                      <a:ext uri="{FF2B5EF4-FFF2-40B4-BE49-F238E27FC236}">
                        <a16:creationId xmlns:a16="http://schemas.microsoft.com/office/drawing/2014/main" id="{03526977-D158-EDDE-A645-466314DD8A1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972351" y="15495300"/>
                    <a:ext cx="71814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mi-NZ" sz="600" dirty="0">
                        <a:solidFill>
                          <a:schemeClr val="bg1"/>
                        </a:solidFill>
                      </a:rPr>
                      <a:t>Superficial palmar arch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260" name="Text Box 3036">
                <a:extLst>
                  <a:ext uri="{FF2B5EF4-FFF2-40B4-BE49-F238E27FC236}">
                    <a16:creationId xmlns:a16="http://schemas.microsoft.com/office/drawing/2014/main" id="{F05C8ED4-11BB-1FAD-AC99-6A8ED957BC7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741286" y="1462875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" name="Text Box 3036">
                <a:extLst>
                  <a:ext uri="{FF2B5EF4-FFF2-40B4-BE49-F238E27FC236}">
                    <a16:creationId xmlns:a16="http://schemas.microsoft.com/office/drawing/2014/main" id="{2CAA26CE-558A-B4E7-A879-84DDB42C827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741286" y="1475132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2" name="Text Box 3036">
                <a:extLst>
                  <a:ext uri="{FF2B5EF4-FFF2-40B4-BE49-F238E27FC236}">
                    <a16:creationId xmlns:a16="http://schemas.microsoft.com/office/drawing/2014/main" id="{23434777-07A5-1932-B7D5-F22C640D331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575818" y="1438848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3" name="Text Box 3036">
                <a:extLst>
                  <a:ext uri="{FF2B5EF4-FFF2-40B4-BE49-F238E27FC236}">
                    <a16:creationId xmlns:a16="http://schemas.microsoft.com/office/drawing/2014/main" id="{E705B836-50F8-FE65-FC4B-A49337C709E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741286" y="1450982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" name="Group 1263">
                <a:extLst>
                  <a:ext uri="{FF2B5EF4-FFF2-40B4-BE49-F238E27FC236}">
                    <a16:creationId xmlns:a16="http://schemas.microsoft.com/office/drawing/2014/main" id="{58751218-5C12-05CF-517B-48B79CA3786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637035" y="14927677"/>
                <a:ext cx="36000" cy="984894"/>
                <a:chOff x="9806111" y="14927677"/>
                <a:chExt cx="36000" cy="984894"/>
              </a:xfrm>
            </p:grpSpPr>
            <p:grpSp>
              <p:nvGrpSpPr>
                <p:cNvPr id="1265" name="Group 1264">
                  <a:extLst>
                    <a:ext uri="{FF2B5EF4-FFF2-40B4-BE49-F238E27FC236}">
                      <a16:creationId xmlns:a16="http://schemas.microsoft.com/office/drawing/2014/main" id="{31995746-5BA5-5E30-1BBE-4DC2A4F0440D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806111" y="14927677"/>
                  <a:ext cx="36000" cy="984894"/>
                  <a:chOff x="9807212" y="14927677"/>
                  <a:chExt cx="36000" cy="984894"/>
                </a:xfrm>
              </p:grpSpPr>
              <p:sp>
                <p:nvSpPr>
                  <p:cNvPr id="1267" name="Text Box 3036">
                    <a:extLst>
                      <a:ext uri="{FF2B5EF4-FFF2-40B4-BE49-F238E27FC236}">
                        <a16:creationId xmlns:a16="http://schemas.microsoft.com/office/drawing/2014/main" id="{D9BA4CB6-2A3B-8812-B361-3341F16BEB3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49276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8" name="Text Box 3036">
                    <a:extLst>
                      <a:ext uri="{FF2B5EF4-FFF2-40B4-BE49-F238E27FC236}">
                        <a16:creationId xmlns:a16="http://schemas.microsoft.com/office/drawing/2014/main" id="{55CB1B15-F028-B3A6-1F83-5AC2561920E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63908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9" name="Text Box 3036">
                    <a:extLst>
                      <a:ext uri="{FF2B5EF4-FFF2-40B4-BE49-F238E27FC236}">
                        <a16:creationId xmlns:a16="http://schemas.microsoft.com/office/drawing/2014/main" id="{E898B683-0419-0A5C-EC97-9C55AE52504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75596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0" name="Text Box 3036">
                    <a:extLst>
                      <a:ext uri="{FF2B5EF4-FFF2-40B4-BE49-F238E27FC236}">
                        <a16:creationId xmlns:a16="http://schemas.microsoft.com/office/drawing/2014/main" id="{40B3E4D2-B01D-C381-E9F4-59BF3217F40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5207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1" name="Text Box 3036">
                    <a:extLst>
                      <a:ext uri="{FF2B5EF4-FFF2-40B4-BE49-F238E27FC236}">
                        <a16:creationId xmlns:a16="http://schemas.microsoft.com/office/drawing/2014/main" id="{4081E6C8-9A10-ACF0-B8A6-38D924095FA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8765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2" name="Text Box 3036">
                    <a:extLst>
                      <a:ext uri="{FF2B5EF4-FFF2-40B4-BE49-F238E27FC236}">
                        <a16:creationId xmlns:a16="http://schemas.microsoft.com/office/drawing/2014/main" id="{1C6D87FE-221E-5547-0F8F-71688B1DCC7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0469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3" name="Text Box 3036">
                    <a:extLst>
                      <a:ext uri="{FF2B5EF4-FFF2-40B4-BE49-F238E27FC236}">
                        <a16:creationId xmlns:a16="http://schemas.microsoft.com/office/drawing/2014/main" id="{B91F9F1F-5839-4334-5F0A-87568617940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1656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36">
                    <a:extLst>
                      <a:ext uri="{FF2B5EF4-FFF2-40B4-BE49-F238E27FC236}">
                        <a16:creationId xmlns:a16="http://schemas.microsoft.com/office/drawing/2014/main" id="{A2D0E3BA-D5B5-1E34-1395-2EE646F9F27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807212" y="1528433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66" name="Text Box 3036">
                  <a:extLst>
                    <a:ext uri="{FF2B5EF4-FFF2-40B4-BE49-F238E27FC236}">
                      <a16:creationId xmlns:a16="http://schemas.microsoft.com/office/drawing/2014/main" id="{F6958361-21DB-9C70-C9D5-558DD4CB7E8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9806111" y="1540302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91" name="Connector: Elbow 1290">
                <a:extLst>
                  <a:ext uri="{FF2B5EF4-FFF2-40B4-BE49-F238E27FC236}">
                    <a16:creationId xmlns:a16="http://schemas.microsoft.com/office/drawing/2014/main" id="{33BCBF38-A35F-FC0C-D002-C93667A368E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0332624" y="12219518"/>
                <a:ext cx="117517" cy="2179555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Connector: Elbow 1291">
                <a:extLst>
                  <a:ext uri="{FF2B5EF4-FFF2-40B4-BE49-F238E27FC236}">
                    <a16:creationId xmlns:a16="http://schemas.microsoft.com/office/drawing/2014/main" id="{F6F144DE-CA2B-38F6-C2A1-63DA04BB230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9" idx="0"/>
                <a:endCxn id="1412" idx="6"/>
              </p:cNvCxnSpPr>
              <p:nvPr/>
            </p:nvCxnSpPr>
            <p:spPr>
              <a:xfrm rot="16200000" flipV="1">
                <a:off x="10218228" y="12706002"/>
                <a:ext cx="811163" cy="291318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3" name="Group 1292">
                <a:extLst>
                  <a:ext uri="{FF2B5EF4-FFF2-40B4-BE49-F238E27FC236}">
                    <a16:creationId xmlns:a16="http://schemas.microsoft.com/office/drawing/2014/main" id="{6C1EC23A-FBBD-8C92-7660-945F68FEE49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424150" y="12276714"/>
                <a:ext cx="54000" cy="196365"/>
                <a:chOff x="10603052" y="12276714"/>
                <a:chExt cx="54000" cy="196365"/>
              </a:xfrm>
            </p:grpSpPr>
            <p:sp>
              <p:nvSpPr>
                <p:cNvPr id="1410" name="Text Box 3036">
                  <a:extLst>
                    <a:ext uri="{FF2B5EF4-FFF2-40B4-BE49-F238E27FC236}">
                      <a16:creationId xmlns:a16="http://schemas.microsoft.com/office/drawing/2014/main" id="{01E121AD-0D77-0645-6549-E64CFE958174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3052" y="12349658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1" name="Text Box 3036">
                  <a:extLst>
                    <a:ext uri="{FF2B5EF4-FFF2-40B4-BE49-F238E27FC236}">
                      <a16:creationId xmlns:a16="http://schemas.microsoft.com/office/drawing/2014/main" id="{CE039C46-BFEC-1AF3-4120-0D8D8529D241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3052" y="1227671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2" name="Text Box 3036">
                  <a:extLst>
                    <a:ext uri="{FF2B5EF4-FFF2-40B4-BE49-F238E27FC236}">
                      <a16:creationId xmlns:a16="http://schemas.microsoft.com/office/drawing/2014/main" id="{3320B738-DDF2-42A0-95F9-51C35544E2C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3052" y="12419079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4" name="Group 1293">
                <a:extLst>
                  <a:ext uri="{FF2B5EF4-FFF2-40B4-BE49-F238E27FC236}">
                    <a16:creationId xmlns:a16="http://schemas.microsoft.com/office/drawing/2014/main" id="{68496468-1384-9839-F550-EE3E9DF7474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675054" y="12542018"/>
                <a:ext cx="184666" cy="760943"/>
                <a:chOff x="11624211" y="12127347"/>
                <a:chExt cx="184666" cy="760943"/>
              </a:xfrm>
            </p:grpSpPr>
            <p:sp>
              <p:nvSpPr>
                <p:cNvPr id="1408" name="TextBox 1407">
                  <a:extLst>
                    <a:ext uri="{FF2B5EF4-FFF2-40B4-BE49-F238E27FC236}">
                      <a16:creationId xmlns:a16="http://schemas.microsoft.com/office/drawing/2014/main" id="{92DA2F6B-3033-793B-A9AC-CA00D3D83AF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415820" y="12335738"/>
                  <a:ext cx="601447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pPr algn="ctr"/>
                  <a:r>
                    <a:rPr lang="en-NZ" sz="600" dirty="0">
                      <a:solidFill>
                        <a:schemeClr val="bg1"/>
                      </a:solidFill>
                    </a:rPr>
                    <a:t>Common</a:t>
                  </a:r>
                  <a:br>
                    <a:rPr lang="en-NZ" sz="600" dirty="0">
                      <a:solidFill>
                        <a:schemeClr val="bg1"/>
                      </a:solidFill>
                    </a:rPr>
                  </a:br>
                  <a:r>
                    <a:rPr lang="en-NZ" sz="600" dirty="0">
                      <a:solidFill>
                        <a:schemeClr val="bg1"/>
                      </a:solidFill>
                    </a:rPr>
                    <a:t>interosseous</a:t>
                  </a:r>
                </a:p>
              </p:txBody>
            </p:sp>
            <p:sp>
              <p:nvSpPr>
                <p:cNvPr id="1409" name="Text Box 3036">
                  <a:extLst>
                    <a:ext uri="{FF2B5EF4-FFF2-40B4-BE49-F238E27FC236}">
                      <a16:creationId xmlns:a16="http://schemas.microsoft.com/office/drawing/2014/main" id="{3E706DAF-713A-B21E-47A3-5FCE95DD9CE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695765" y="12842571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6" name="Group 1295">
                <a:extLst>
                  <a:ext uri="{FF2B5EF4-FFF2-40B4-BE49-F238E27FC236}">
                    <a16:creationId xmlns:a16="http://schemas.microsoft.com/office/drawing/2014/main" id="{6BD08C37-DED1-0F21-691E-97816EAAB14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429609" y="12776450"/>
                <a:ext cx="36000" cy="400346"/>
                <a:chOff x="10608511" y="12776450"/>
                <a:chExt cx="36000" cy="400346"/>
              </a:xfrm>
            </p:grpSpPr>
            <p:sp>
              <p:nvSpPr>
                <p:cNvPr id="1404" name="Text Box 3036">
                  <a:extLst>
                    <a:ext uri="{FF2B5EF4-FFF2-40B4-BE49-F238E27FC236}">
                      <a16:creationId xmlns:a16="http://schemas.microsoft.com/office/drawing/2014/main" id="{AA9925A2-31B8-CDCB-5AA7-A5D651D7AFE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8511" y="127764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36">
                  <a:extLst>
                    <a:ext uri="{FF2B5EF4-FFF2-40B4-BE49-F238E27FC236}">
                      <a16:creationId xmlns:a16="http://schemas.microsoft.com/office/drawing/2014/main" id="{8015CBCA-EBFB-3E0E-0F3A-CF96AC375AA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8511" y="12895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6" name="Text Box 3036">
                  <a:extLst>
                    <a:ext uri="{FF2B5EF4-FFF2-40B4-BE49-F238E27FC236}">
                      <a16:creationId xmlns:a16="http://schemas.microsoft.com/office/drawing/2014/main" id="{6CFBA269-47E0-D1BA-BB9D-E14B8B55C91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8511" y="131407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7" name="Text Box 3036">
                  <a:extLst>
                    <a:ext uri="{FF2B5EF4-FFF2-40B4-BE49-F238E27FC236}">
                      <a16:creationId xmlns:a16="http://schemas.microsoft.com/office/drawing/2014/main" id="{CD9F689D-5DEF-2CB4-F44E-7C33D6442457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08511" y="1301798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Group 1395">
                <a:extLst>
                  <a:ext uri="{FF2B5EF4-FFF2-40B4-BE49-F238E27FC236}">
                    <a16:creationId xmlns:a16="http://schemas.microsoft.com/office/drawing/2014/main" id="{F6A8D601-FDCD-218D-0926-DFD16F6FACE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788" y="12892606"/>
                <a:ext cx="1440000" cy="108000"/>
                <a:chOff x="7553833" y="11224631"/>
                <a:chExt cx="1440000" cy="108000"/>
              </a:xfrm>
            </p:grpSpPr>
            <p:sp>
              <p:nvSpPr>
                <p:cNvPr id="1398" name="Text Box 3034">
                  <a:extLst>
                    <a:ext uri="{FF2B5EF4-FFF2-40B4-BE49-F238E27FC236}">
                      <a16:creationId xmlns:a16="http://schemas.microsoft.com/office/drawing/2014/main" id="{2172820C-C881-9D33-185A-288325826BC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2246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1F0A7D69-117E-C0A0-0D1B-BD4F589B2F2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23050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853AA4D0-DFB7-BD00-0F07-47E06AEB51A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02" name="Text Box 3036">
                      <a:extLst>
                        <a:ext uri="{FF2B5EF4-FFF2-40B4-BE49-F238E27FC236}">
                          <a16:creationId xmlns:a16="http://schemas.microsoft.com/office/drawing/2014/main" id="{ED903DF6-13B8-AF6D-E490-26E8F0076FF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03" name="Text Box 3036">
                      <a:extLst>
                        <a:ext uri="{FF2B5EF4-FFF2-40B4-BE49-F238E27FC236}">
                          <a16:creationId xmlns:a16="http://schemas.microsoft.com/office/drawing/2014/main" id="{F454776A-3BAF-AF18-FB27-5245CFB5244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01" name="Text Box 3036">
                    <a:extLst>
                      <a:ext uri="{FF2B5EF4-FFF2-40B4-BE49-F238E27FC236}">
                        <a16:creationId xmlns:a16="http://schemas.microsoft.com/office/drawing/2014/main" id="{D6071F30-1750-E740-ADAC-F996B0C9678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97" name="Connector: Elbow 1396">
                <a:extLst>
                  <a:ext uri="{FF2B5EF4-FFF2-40B4-BE49-F238E27FC236}">
                    <a16:creationId xmlns:a16="http://schemas.microsoft.com/office/drawing/2014/main" id="{02401D52-6C8E-0A54-2B2D-475228933C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5" idx="2"/>
                <a:endCxn id="1402" idx="6"/>
              </p:cNvCxnSpPr>
              <p:nvPr/>
            </p:nvCxnSpPr>
            <p:spPr>
              <a:xfrm rot="10800000" flipV="1">
                <a:off x="8919001" y="12913956"/>
                <a:ext cx="1510609" cy="252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8" name="Group 1387">
                <a:extLst>
                  <a:ext uri="{FF2B5EF4-FFF2-40B4-BE49-F238E27FC236}">
                    <a16:creationId xmlns:a16="http://schemas.microsoft.com/office/drawing/2014/main" id="{E7435F37-D268-191B-D4B9-2F36FFAA205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953" y="13014037"/>
                <a:ext cx="1440000" cy="108000"/>
                <a:chOff x="7560922" y="12077036"/>
                <a:chExt cx="1440000" cy="108000"/>
              </a:xfrm>
            </p:grpSpPr>
            <p:sp>
              <p:nvSpPr>
                <p:cNvPr id="1390" name="Text Box 3034">
                  <a:extLst>
                    <a:ext uri="{FF2B5EF4-FFF2-40B4-BE49-F238E27FC236}">
                      <a16:creationId xmlns:a16="http://schemas.microsoft.com/office/drawing/2014/main" id="{A242BADA-0179-4F87-E11B-A31750DAA87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60922" y="120770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1391" name="Group 1390">
                  <a:extLst>
                    <a:ext uri="{FF2B5EF4-FFF2-40B4-BE49-F238E27FC236}">
                      <a16:creationId xmlns:a16="http://schemas.microsoft.com/office/drawing/2014/main" id="{84E2462C-08CA-06F5-6A26-0FD7816E979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2082444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92" name="Group 1391">
                    <a:extLst>
                      <a:ext uri="{FF2B5EF4-FFF2-40B4-BE49-F238E27FC236}">
                        <a16:creationId xmlns:a16="http://schemas.microsoft.com/office/drawing/2014/main" id="{D6E6D8F3-4367-E5A6-789D-E48D92439A8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94" name="Text Box 3036">
                      <a:extLst>
                        <a:ext uri="{FF2B5EF4-FFF2-40B4-BE49-F238E27FC236}">
                          <a16:creationId xmlns:a16="http://schemas.microsoft.com/office/drawing/2014/main" id="{14E9BB72-B887-E80D-EC31-825C60B02F0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95" name="Text Box 3036">
                      <a:extLst>
                        <a:ext uri="{FF2B5EF4-FFF2-40B4-BE49-F238E27FC236}">
                          <a16:creationId xmlns:a16="http://schemas.microsoft.com/office/drawing/2014/main" id="{C405F9D1-5E2F-CEE2-0666-B509057CAF6F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93" name="Text Box 3036">
                    <a:extLst>
                      <a:ext uri="{FF2B5EF4-FFF2-40B4-BE49-F238E27FC236}">
                        <a16:creationId xmlns:a16="http://schemas.microsoft.com/office/drawing/2014/main" id="{E0108A38-0BE8-9AE1-7E1D-10F1749D98A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89" name="Connector: Elbow 1388">
                <a:extLst>
                  <a:ext uri="{FF2B5EF4-FFF2-40B4-BE49-F238E27FC236}">
                    <a16:creationId xmlns:a16="http://schemas.microsoft.com/office/drawing/2014/main" id="{DE491D9F-2121-DC3B-20D3-1AB966B20A6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7" idx="2"/>
                <a:endCxn id="1394" idx="6"/>
              </p:cNvCxnSpPr>
              <p:nvPr/>
            </p:nvCxnSpPr>
            <p:spPr>
              <a:xfrm rot="10800000" flipV="1">
                <a:off x="8914077" y="13035985"/>
                <a:ext cx="1515533" cy="14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0" name="Group 1379">
                <a:extLst>
                  <a:ext uri="{FF2B5EF4-FFF2-40B4-BE49-F238E27FC236}">
                    <a16:creationId xmlns:a16="http://schemas.microsoft.com/office/drawing/2014/main" id="{4BA11048-AF0A-AEF1-CBDD-9329D8F5F8B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788" y="13134785"/>
                <a:ext cx="1440000" cy="108000"/>
                <a:chOff x="7553833" y="10981085"/>
                <a:chExt cx="1440000" cy="108000"/>
              </a:xfrm>
            </p:grpSpPr>
            <p:sp>
              <p:nvSpPr>
                <p:cNvPr id="1382" name="Text Box 3034">
                  <a:extLst>
                    <a:ext uri="{FF2B5EF4-FFF2-40B4-BE49-F238E27FC236}">
                      <a16:creationId xmlns:a16="http://schemas.microsoft.com/office/drawing/2014/main" id="{555EB414-9C68-DD0A-1D7C-7BBBC16398D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09810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1383" name="Group 1382">
                  <a:extLst>
                    <a:ext uri="{FF2B5EF4-FFF2-40B4-BE49-F238E27FC236}">
                      <a16:creationId xmlns:a16="http://schemas.microsoft.com/office/drawing/2014/main" id="{339BCC6F-E863-F877-2430-5CECF4006C3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098709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84" name="Group 1383">
                    <a:extLst>
                      <a:ext uri="{FF2B5EF4-FFF2-40B4-BE49-F238E27FC236}">
                        <a16:creationId xmlns:a16="http://schemas.microsoft.com/office/drawing/2014/main" id="{9AAD0895-DEB2-F0E7-D10F-EDC7B4D6696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401EDD1B-86B6-D468-2AD7-291B0E7D09D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A67AA5F0-A5F6-267D-00E9-C62CFBF8761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5" name="Text Box 3036">
                    <a:extLst>
                      <a:ext uri="{FF2B5EF4-FFF2-40B4-BE49-F238E27FC236}">
                        <a16:creationId xmlns:a16="http://schemas.microsoft.com/office/drawing/2014/main" id="{41059EA4-A199-1A23-123F-F904533A664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81" name="Connector: Elbow 1380">
                <a:extLst>
                  <a:ext uri="{FF2B5EF4-FFF2-40B4-BE49-F238E27FC236}">
                    <a16:creationId xmlns:a16="http://schemas.microsoft.com/office/drawing/2014/main" id="{549DA048-BAEB-C057-388A-EF91D45F3A7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6" idx="2"/>
                <a:endCxn id="1386" idx="6"/>
              </p:cNvCxnSpPr>
              <p:nvPr/>
            </p:nvCxnSpPr>
            <p:spPr>
              <a:xfrm rot="10800000">
                <a:off x="8919001" y="13158796"/>
                <a:ext cx="1510609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2" name="Group 1371">
                <a:extLst>
                  <a:ext uri="{FF2B5EF4-FFF2-40B4-BE49-F238E27FC236}">
                    <a16:creationId xmlns:a16="http://schemas.microsoft.com/office/drawing/2014/main" id="{95DC37D7-4D8E-CA4C-5E52-A36752A27AC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4890" y="13498368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374" name="Text Box 3034">
                  <a:extLst>
                    <a:ext uri="{FF2B5EF4-FFF2-40B4-BE49-F238E27FC236}">
                      <a16:creationId xmlns:a16="http://schemas.microsoft.com/office/drawing/2014/main" id="{03E06043-4D54-37FF-24E4-862899C02D6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75" name="Group 1374">
                  <a:extLst>
                    <a:ext uri="{FF2B5EF4-FFF2-40B4-BE49-F238E27FC236}">
                      <a16:creationId xmlns:a16="http://schemas.microsoft.com/office/drawing/2014/main" id="{D177663F-1FC9-6748-2420-2A2F7C21034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86861BC2-B580-C464-92F5-7E85D56CC6D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78" name="Text Box 3036">
                      <a:extLst>
                        <a:ext uri="{FF2B5EF4-FFF2-40B4-BE49-F238E27FC236}">
                          <a16:creationId xmlns:a16="http://schemas.microsoft.com/office/drawing/2014/main" id="{148295DC-5F93-3F0C-A74E-B812BD8FF5B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79" name="Text Box 3036">
                      <a:extLst>
                        <a:ext uri="{FF2B5EF4-FFF2-40B4-BE49-F238E27FC236}">
                          <a16:creationId xmlns:a16="http://schemas.microsoft.com/office/drawing/2014/main" id="{E260AA4F-D6B7-9106-7AFD-423AE5CFE0D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77" name="Text Box 3036">
                    <a:extLst>
                      <a:ext uri="{FF2B5EF4-FFF2-40B4-BE49-F238E27FC236}">
                        <a16:creationId xmlns:a16="http://schemas.microsoft.com/office/drawing/2014/main" id="{C0BEB495-4B01-0E0F-E6EB-305824801C5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73" name="Connector: Elbow 1372">
                <a:extLst>
                  <a:ext uri="{FF2B5EF4-FFF2-40B4-BE49-F238E27FC236}">
                    <a16:creationId xmlns:a16="http://schemas.microsoft.com/office/drawing/2014/main" id="{16BA4698-E425-175B-34DA-E90D5B256FF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9" idx="4"/>
                <a:endCxn id="1378" idx="6"/>
              </p:cNvCxnSpPr>
              <p:nvPr/>
            </p:nvCxnSpPr>
            <p:spPr>
              <a:xfrm rot="5400000">
                <a:off x="9732281" y="12484782"/>
                <a:ext cx="219009" cy="1855366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4" name="Group 1363">
                <a:extLst>
                  <a:ext uri="{FF2B5EF4-FFF2-40B4-BE49-F238E27FC236}">
                    <a16:creationId xmlns:a16="http://schemas.microsoft.com/office/drawing/2014/main" id="{7FFF2E54-3B61-4E6E-184F-8A2A7C2D838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696" y="12773312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366" name="Text Box 3034">
                  <a:extLst>
                    <a:ext uri="{FF2B5EF4-FFF2-40B4-BE49-F238E27FC236}">
                      <a16:creationId xmlns:a16="http://schemas.microsoft.com/office/drawing/2014/main" id="{D1851C9F-89D2-E91F-434C-7CF8B7C7360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FD715F42-A6BD-D72F-37E0-E442F924113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68" name="Group 1367">
                    <a:extLst>
                      <a:ext uri="{FF2B5EF4-FFF2-40B4-BE49-F238E27FC236}">
                        <a16:creationId xmlns:a16="http://schemas.microsoft.com/office/drawing/2014/main" id="{8814E5AA-4307-1C6B-CA52-F5F4718A261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70" name="Text Box 3036">
                      <a:extLst>
                        <a:ext uri="{FF2B5EF4-FFF2-40B4-BE49-F238E27FC236}">
                          <a16:creationId xmlns:a16="http://schemas.microsoft.com/office/drawing/2014/main" id="{096BA7B8-6F44-1577-6002-8C733502188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71" name="Text Box 3036">
                      <a:extLst>
                        <a:ext uri="{FF2B5EF4-FFF2-40B4-BE49-F238E27FC236}">
                          <a16:creationId xmlns:a16="http://schemas.microsoft.com/office/drawing/2014/main" id="{8E91F011-43CD-6A85-1528-8A8332581F0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69" name="Text Box 3036">
                    <a:extLst>
                      <a:ext uri="{FF2B5EF4-FFF2-40B4-BE49-F238E27FC236}">
                        <a16:creationId xmlns:a16="http://schemas.microsoft.com/office/drawing/2014/main" id="{ECFCFDE8-C667-7A62-C4D8-884E7884DE0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65" name="Connector: Elbow 1364">
                <a:extLst>
                  <a:ext uri="{FF2B5EF4-FFF2-40B4-BE49-F238E27FC236}">
                    <a16:creationId xmlns:a16="http://schemas.microsoft.com/office/drawing/2014/main" id="{CD319E6E-4700-4260-3BFD-71A6BD0EA5B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4" idx="2"/>
                <a:endCxn id="1370" idx="6"/>
              </p:cNvCxnSpPr>
              <p:nvPr/>
            </p:nvCxnSpPr>
            <p:spPr>
              <a:xfrm rot="10800000" flipV="1">
                <a:off x="8918909" y="12794450"/>
                <a:ext cx="1510701" cy="246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5" name="Group 1354">
                <a:extLst>
                  <a:ext uri="{FF2B5EF4-FFF2-40B4-BE49-F238E27FC236}">
                    <a16:creationId xmlns:a16="http://schemas.microsoft.com/office/drawing/2014/main" id="{723B963A-4A89-C9E1-4818-495543C58A9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700" y="13619665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358" name="Text Box 3034">
                  <a:extLst>
                    <a:ext uri="{FF2B5EF4-FFF2-40B4-BE49-F238E27FC236}">
                      <a16:creationId xmlns:a16="http://schemas.microsoft.com/office/drawing/2014/main" id="{6B55EDA4-8D7B-0E28-39B9-2B91452C4FC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1359" name="Group 1358">
                  <a:extLst>
                    <a:ext uri="{FF2B5EF4-FFF2-40B4-BE49-F238E27FC236}">
                      <a16:creationId xmlns:a16="http://schemas.microsoft.com/office/drawing/2014/main" id="{5CDF9446-140A-4B2A-D9A4-4E6D426CC63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C10F9722-5421-88A5-A79C-FFC5C9CD898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62" name="Text Box 3036">
                      <a:extLst>
                        <a:ext uri="{FF2B5EF4-FFF2-40B4-BE49-F238E27FC236}">
                          <a16:creationId xmlns:a16="http://schemas.microsoft.com/office/drawing/2014/main" id="{AB012131-B4ED-7C09-7A56-B666E3B74AE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3" name="Text Box 3036">
                      <a:extLst>
                        <a:ext uri="{FF2B5EF4-FFF2-40B4-BE49-F238E27FC236}">
                          <a16:creationId xmlns:a16="http://schemas.microsoft.com/office/drawing/2014/main" id="{5991516A-3467-AAA7-0180-45B9AA49480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61" name="Text Box 3036">
                    <a:extLst>
                      <a:ext uri="{FF2B5EF4-FFF2-40B4-BE49-F238E27FC236}">
                        <a16:creationId xmlns:a16="http://schemas.microsoft.com/office/drawing/2014/main" id="{8A1F5616-D025-483C-1C91-C4FA68CC175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56" name="Connector: Elbow 1355">
                <a:extLst>
                  <a:ext uri="{FF2B5EF4-FFF2-40B4-BE49-F238E27FC236}">
                    <a16:creationId xmlns:a16="http://schemas.microsoft.com/office/drawing/2014/main" id="{283657F8-A8EF-3CCF-48F3-2EC766E1309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57" idx="2"/>
                <a:endCxn id="1362" idx="6"/>
              </p:cNvCxnSpPr>
              <p:nvPr/>
            </p:nvCxnSpPr>
            <p:spPr>
              <a:xfrm rot="10800000" flipV="1">
                <a:off x="8917913" y="13642501"/>
                <a:ext cx="749277" cy="76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7" name="Text Box 3036">
                <a:extLst>
                  <a:ext uri="{FF2B5EF4-FFF2-40B4-BE49-F238E27FC236}">
                    <a16:creationId xmlns:a16="http://schemas.microsoft.com/office/drawing/2014/main" id="{C49D98FD-E6D8-8C8E-F442-A8FF41DB28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667189" y="1362450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6" name="Group 1345">
                <a:extLst>
                  <a:ext uri="{FF2B5EF4-FFF2-40B4-BE49-F238E27FC236}">
                    <a16:creationId xmlns:a16="http://schemas.microsoft.com/office/drawing/2014/main" id="{43D1CCAB-95C0-2460-66C7-9443D5068C2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260" y="12654129"/>
                <a:ext cx="1440000" cy="108000"/>
                <a:chOff x="7553833" y="11955268"/>
                <a:chExt cx="1440000" cy="108000"/>
              </a:xfrm>
            </p:grpSpPr>
            <p:sp>
              <p:nvSpPr>
                <p:cNvPr id="1349" name="Text Box 3034">
                  <a:extLst>
                    <a:ext uri="{FF2B5EF4-FFF2-40B4-BE49-F238E27FC236}">
                      <a16:creationId xmlns:a16="http://schemas.microsoft.com/office/drawing/2014/main" id="{26CE93A7-F5BF-D0B7-7552-4D05A1876AC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955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1350" name="Group 1349">
                  <a:extLst>
                    <a:ext uri="{FF2B5EF4-FFF2-40B4-BE49-F238E27FC236}">
                      <a16:creationId xmlns:a16="http://schemas.microsoft.com/office/drawing/2014/main" id="{7AEAFEE8-A17E-B251-8DEB-A57BC89E45C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960547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51" name="Group 1350">
                    <a:extLst>
                      <a:ext uri="{FF2B5EF4-FFF2-40B4-BE49-F238E27FC236}">
                        <a16:creationId xmlns:a16="http://schemas.microsoft.com/office/drawing/2014/main" id="{0414055D-3223-DA9F-9CCB-9A480878D14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53" name="Text Box 3036">
                      <a:extLst>
                        <a:ext uri="{FF2B5EF4-FFF2-40B4-BE49-F238E27FC236}">
                          <a16:creationId xmlns:a16="http://schemas.microsoft.com/office/drawing/2014/main" id="{E6A33996-448A-A7CC-DBB6-F9AC5929F61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54" name="Text Box 3036">
                      <a:extLst>
                        <a:ext uri="{FF2B5EF4-FFF2-40B4-BE49-F238E27FC236}">
                          <a16:creationId xmlns:a16="http://schemas.microsoft.com/office/drawing/2014/main" id="{1656C966-6040-7EEF-FCF0-50BC379AD19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52" name="Text Box 3036">
                    <a:extLst>
                      <a:ext uri="{FF2B5EF4-FFF2-40B4-BE49-F238E27FC236}">
                        <a16:creationId xmlns:a16="http://schemas.microsoft.com/office/drawing/2014/main" id="{2A24C421-4873-5724-3E0C-738C230203E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47" name="Connector: Elbow 1346">
                <a:extLst>
                  <a:ext uri="{FF2B5EF4-FFF2-40B4-BE49-F238E27FC236}">
                    <a16:creationId xmlns:a16="http://schemas.microsoft.com/office/drawing/2014/main" id="{2B1BE387-5F3F-02A8-D9C9-6101825BF5F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48" idx="2"/>
                <a:endCxn id="1353" idx="6"/>
              </p:cNvCxnSpPr>
              <p:nvPr/>
            </p:nvCxnSpPr>
            <p:spPr>
              <a:xfrm rot="10800000">
                <a:off x="8918472" y="12677409"/>
                <a:ext cx="748788" cy="51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ext Box 3036">
                <a:extLst>
                  <a:ext uri="{FF2B5EF4-FFF2-40B4-BE49-F238E27FC236}">
                    <a16:creationId xmlns:a16="http://schemas.microsoft.com/office/drawing/2014/main" id="{C0E7E888-DB35-46FC-3D61-FA2613175CE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667260" y="126599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7" name="Group 1336">
                <a:extLst>
                  <a:ext uri="{FF2B5EF4-FFF2-40B4-BE49-F238E27FC236}">
                    <a16:creationId xmlns:a16="http://schemas.microsoft.com/office/drawing/2014/main" id="{14338BCD-B093-C311-9769-BCB2801A401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032" y="13740999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340" name="Text Box 3034">
                  <a:extLst>
                    <a:ext uri="{FF2B5EF4-FFF2-40B4-BE49-F238E27FC236}">
                      <a16:creationId xmlns:a16="http://schemas.microsoft.com/office/drawing/2014/main" id="{FEC3E09E-73CB-D04C-1823-B21D991E46D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1341" name="Group 1340">
                  <a:extLst>
                    <a:ext uri="{FF2B5EF4-FFF2-40B4-BE49-F238E27FC236}">
                      <a16:creationId xmlns:a16="http://schemas.microsoft.com/office/drawing/2014/main" id="{E2F1EDE0-1925-7159-11C8-2A6C95D8AF7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42" name="Group 1341">
                    <a:extLst>
                      <a:ext uri="{FF2B5EF4-FFF2-40B4-BE49-F238E27FC236}">
                        <a16:creationId xmlns:a16="http://schemas.microsoft.com/office/drawing/2014/main" id="{68D0D864-B8B0-84FF-06D2-855A623C45F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44" name="Text Box 3036">
                      <a:extLst>
                        <a:ext uri="{FF2B5EF4-FFF2-40B4-BE49-F238E27FC236}">
                          <a16:creationId xmlns:a16="http://schemas.microsoft.com/office/drawing/2014/main" id="{47CCF222-8C66-68D5-028E-A28892C2725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5" name="Text Box 3036">
                      <a:extLst>
                        <a:ext uri="{FF2B5EF4-FFF2-40B4-BE49-F238E27FC236}">
                          <a16:creationId xmlns:a16="http://schemas.microsoft.com/office/drawing/2014/main" id="{1530E1C0-5610-B94D-F305-F7FCF85886D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43" name="Text Box 3036">
                    <a:extLst>
                      <a:ext uri="{FF2B5EF4-FFF2-40B4-BE49-F238E27FC236}">
                        <a16:creationId xmlns:a16="http://schemas.microsoft.com/office/drawing/2014/main" id="{A031ED39-B96E-81F4-1909-291B3A468A0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38" name="Connector: Elbow 1337">
                <a:extLst>
                  <a:ext uri="{FF2B5EF4-FFF2-40B4-BE49-F238E27FC236}">
                    <a16:creationId xmlns:a16="http://schemas.microsoft.com/office/drawing/2014/main" id="{615C5968-A524-7227-CCE1-AB0C4E3249B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39" idx="2"/>
                <a:endCxn id="1344" idx="6"/>
              </p:cNvCxnSpPr>
              <p:nvPr/>
            </p:nvCxnSpPr>
            <p:spPr>
              <a:xfrm rot="10800000">
                <a:off x="8918244" y="13764602"/>
                <a:ext cx="749034" cy="12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DFC7E94F-6E7A-2A5B-8F39-F67EE2DABAB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667278" y="137478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31BBF004-8E05-F2DD-74F2-64943088400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942" y="12534557"/>
                <a:ext cx="1440000" cy="108000"/>
                <a:chOff x="7553833" y="10859312"/>
                <a:chExt cx="1440000" cy="108000"/>
              </a:xfrm>
            </p:grpSpPr>
            <p:sp>
              <p:nvSpPr>
                <p:cNvPr id="1331" name="Text Box 3034">
                  <a:extLst>
                    <a:ext uri="{FF2B5EF4-FFF2-40B4-BE49-F238E27FC236}">
                      <a16:creationId xmlns:a16="http://schemas.microsoft.com/office/drawing/2014/main" id="{F341F9EF-25CC-F576-3CD1-639CA75B644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085931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1332" name="Group 1331">
                  <a:extLst>
                    <a:ext uri="{FF2B5EF4-FFF2-40B4-BE49-F238E27FC236}">
                      <a16:creationId xmlns:a16="http://schemas.microsoft.com/office/drawing/2014/main" id="{DE39C1FA-95BE-84A6-BCD6-66F8AF12EF6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086539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33" name="Group 1332">
                    <a:extLst>
                      <a:ext uri="{FF2B5EF4-FFF2-40B4-BE49-F238E27FC236}">
                        <a16:creationId xmlns:a16="http://schemas.microsoft.com/office/drawing/2014/main" id="{BE77CF45-6CEB-989C-0F96-5F18D93A72D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35" name="Text Box 3036">
                      <a:extLst>
                        <a:ext uri="{FF2B5EF4-FFF2-40B4-BE49-F238E27FC236}">
                          <a16:creationId xmlns:a16="http://schemas.microsoft.com/office/drawing/2014/main" id="{0EBDDB53-1207-0306-4B63-BFEE06A0F8D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6" name="Text Box 3036">
                      <a:extLst>
                        <a:ext uri="{FF2B5EF4-FFF2-40B4-BE49-F238E27FC236}">
                          <a16:creationId xmlns:a16="http://schemas.microsoft.com/office/drawing/2014/main" id="{F5E7C23B-D720-AC07-FB3C-0FD11F56365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0CE40936-EB4E-83FA-4BAD-A3C6BCDF3E5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29" name="Connector: Elbow 1328">
                <a:extLst>
                  <a:ext uri="{FF2B5EF4-FFF2-40B4-BE49-F238E27FC236}">
                    <a16:creationId xmlns:a16="http://schemas.microsoft.com/office/drawing/2014/main" id="{3F7EFB39-F4AF-2570-BFC7-9383E562E9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30" idx="2"/>
                <a:endCxn id="1335" idx="6"/>
              </p:cNvCxnSpPr>
              <p:nvPr/>
            </p:nvCxnSpPr>
            <p:spPr>
              <a:xfrm rot="10800000" flipV="1">
                <a:off x="8919154" y="12557893"/>
                <a:ext cx="749032" cy="74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31C25AA8-C528-3C91-BD17-13703C3008F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668186" y="1253989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877230D4-03EE-83DD-48F6-74CA1936A9E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647" y="13257139"/>
                <a:ext cx="1440000" cy="108000"/>
                <a:chOff x="7553833" y="11224631"/>
                <a:chExt cx="1440000" cy="108000"/>
              </a:xfrm>
            </p:grpSpPr>
            <p:sp>
              <p:nvSpPr>
                <p:cNvPr id="1322" name="Text Box 3034">
                  <a:extLst>
                    <a:ext uri="{FF2B5EF4-FFF2-40B4-BE49-F238E27FC236}">
                      <a16:creationId xmlns:a16="http://schemas.microsoft.com/office/drawing/2014/main" id="{FABB1BC0-1147-AE68-906D-3FF2DA1600E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2246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3" name="Group 1322">
                  <a:extLst>
                    <a:ext uri="{FF2B5EF4-FFF2-40B4-BE49-F238E27FC236}">
                      <a16:creationId xmlns:a16="http://schemas.microsoft.com/office/drawing/2014/main" id="{E3A78C55-EA73-A62E-AA2D-49E97033E25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23050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67990A09-A59E-0AA4-948F-2119ADEADF4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26" name="Text Box 3036">
                      <a:extLst>
                        <a:ext uri="{FF2B5EF4-FFF2-40B4-BE49-F238E27FC236}">
                          <a16:creationId xmlns:a16="http://schemas.microsoft.com/office/drawing/2014/main" id="{E1E32025-DA0E-93A7-0A0A-EEA883A14C9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27" name="Text Box 3036">
                      <a:extLst>
                        <a:ext uri="{FF2B5EF4-FFF2-40B4-BE49-F238E27FC236}">
                          <a16:creationId xmlns:a16="http://schemas.microsoft.com/office/drawing/2014/main" id="{71353D6C-1E17-7E7F-78DA-3CD902DBEDA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25" name="Text Box 3036">
                    <a:extLst>
                      <a:ext uri="{FF2B5EF4-FFF2-40B4-BE49-F238E27FC236}">
                        <a16:creationId xmlns:a16="http://schemas.microsoft.com/office/drawing/2014/main" id="{CD99E00E-D088-6906-858A-581703B7238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21" name="Connector: Elbow 1320">
                <a:extLst>
                  <a:ext uri="{FF2B5EF4-FFF2-40B4-BE49-F238E27FC236}">
                    <a16:creationId xmlns:a16="http://schemas.microsoft.com/office/drawing/2014/main" id="{05111509-CDD1-3D20-661B-3A1A719D18D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9" idx="2"/>
                <a:endCxn id="1326" idx="6"/>
              </p:cNvCxnSpPr>
              <p:nvPr/>
            </p:nvCxnSpPr>
            <p:spPr>
              <a:xfrm rot="10800000" flipV="1">
                <a:off x="8917860" y="13280101"/>
                <a:ext cx="1828749" cy="9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8" name="TextBox 1307">
                <a:extLst>
                  <a:ext uri="{FF2B5EF4-FFF2-40B4-BE49-F238E27FC236}">
                    <a16:creationId xmlns:a16="http://schemas.microsoft.com/office/drawing/2014/main" id="{8E33BF10-3E26-2E59-779B-200F6C6391C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76608" y="13236307"/>
                <a:ext cx="76333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NZ" sz="600" dirty="0">
                    <a:solidFill>
                      <a:schemeClr val="bg1"/>
                    </a:solidFill>
                  </a:rPr>
                  <a:t>Anterior interosseous</a:t>
                </a:r>
              </a:p>
            </p:txBody>
          </p:sp>
          <p:grpSp>
            <p:nvGrpSpPr>
              <p:cNvPr id="1311" name="Group 1310">
                <a:extLst>
                  <a:ext uri="{FF2B5EF4-FFF2-40B4-BE49-F238E27FC236}">
                    <a16:creationId xmlns:a16="http://schemas.microsoft.com/office/drawing/2014/main" id="{4E8029AC-086D-7CC2-1659-BEB5D0E81E4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9978" y="13377567"/>
                <a:ext cx="1440000" cy="108000"/>
                <a:chOff x="7553833" y="10981085"/>
                <a:chExt cx="1440000" cy="108000"/>
              </a:xfrm>
            </p:grpSpPr>
            <p:sp>
              <p:nvSpPr>
                <p:cNvPr id="1314" name="Text Box 3034">
                  <a:extLst>
                    <a:ext uri="{FF2B5EF4-FFF2-40B4-BE49-F238E27FC236}">
                      <a16:creationId xmlns:a16="http://schemas.microsoft.com/office/drawing/2014/main" id="{690E4A29-A9E1-4386-B83B-980F89795E1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09810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1315" name="Group 1314">
                  <a:extLst>
                    <a:ext uri="{FF2B5EF4-FFF2-40B4-BE49-F238E27FC236}">
                      <a16:creationId xmlns:a16="http://schemas.microsoft.com/office/drawing/2014/main" id="{378D44C2-5289-3F44-F773-04A60A60699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098709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47478274-D253-2DE9-592A-37079D327D1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318" name="Text Box 3036">
                      <a:extLst>
                        <a:ext uri="{FF2B5EF4-FFF2-40B4-BE49-F238E27FC236}">
                          <a16:creationId xmlns:a16="http://schemas.microsoft.com/office/drawing/2014/main" id="{72F0EAF2-DFD5-8194-D302-BF11367224E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19" name="Text Box 3036">
                      <a:extLst>
                        <a:ext uri="{FF2B5EF4-FFF2-40B4-BE49-F238E27FC236}">
                          <a16:creationId xmlns:a16="http://schemas.microsoft.com/office/drawing/2014/main" id="{2777A616-DA09-BD17-A901-6DBD26AA269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17" name="Text Box 3036">
                    <a:extLst>
                      <a:ext uri="{FF2B5EF4-FFF2-40B4-BE49-F238E27FC236}">
                        <a16:creationId xmlns:a16="http://schemas.microsoft.com/office/drawing/2014/main" id="{DC58CB9C-0365-6FCF-7DDE-87B0723B1F1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312" name="Connector: Elbow 1311">
                <a:extLst>
                  <a:ext uri="{FF2B5EF4-FFF2-40B4-BE49-F238E27FC236}">
                    <a16:creationId xmlns:a16="http://schemas.microsoft.com/office/drawing/2014/main" id="{C76C1540-2A37-1241-1990-E56B2EBC508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13" idx="2"/>
                <a:endCxn id="1318" idx="6"/>
              </p:cNvCxnSpPr>
              <p:nvPr/>
            </p:nvCxnSpPr>
            <p:spPr>
              <a:xfrm rot="10800000">
                <a:off x="8919191" y="13401577"/>
                <a:ext cx="1834489" cy="94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3" name="Text Box 3036">
                <a:extLst>
                  <a:ext uri="{FF2B5EF4-FFF2-40B4-BE49-F238E27FC236}">
                    <a16:creationId xmlns:a16="http://schemas.microsoft.com/office/drawing/2014/main" id="{92A123A7-F513-F39D-BC1D-B260C3A5637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53679" y="1338451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3334FAA1-86E9-2619-9D44-ACD08E09108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77419" y="13382528"/>
                <a:ext cx="763333" cy="16503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square" lIns="0" tIns="36000" rIns="0" bIns="36000" rtlCol="0" anchor="ctr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NZ" sz="600" dirty="0">
                    <a:solidFill>
                      <a:schemeClr val="bg1"/>
                    </a:solidFill>
                  </a:rPr>
                  <a:t>Posterior interosseous</a:t>
                </a:r>
              </a:p>
            </p:txBody>
          </p:sp>
          <p:sp>
            <p:nvSpPr>
              <p:cNvPr id="1413" name="TextBox 1412">
                <a:extLst>
                  <a:ext uri="{FF2B5EF4-FFF2-40B4-BE49-F238E27FC236}">
                    <a16:creationId xmlns:a16="http://schemas.microsoft.com/office/drawing/2014/main" id="{2C7B61BD-DAA9-9C4A-C13B-1FB5CC71397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10322149" y="12589974"/>
                <a:ext cx="252000" cy="9233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U</a:t>
                </a:r>
                <a:r>
                  <a:rPr lang="en-NZ" sz="600" dirty="0" err="1">
                    <a:solidFill>
                      <a:schemeClr val="bg1"/>
                    </a:solidFill>
                  </a:rPr>
                  <a:t>lnar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01" name="Group 1500">
                <a:extLst>
                  <a:ext uri="{FF2B5EF4-FFF2-40B4-BE49-F238E27FC236}">
                    <a16:creationId xmlns:a16="http://schemas.microsoft.com/office/drawing/2014/main" id="{284810EB-7F79-2AB1-3C6B-F7016EC5F0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709" y="11912034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503" name="Text Box 3034">
                  <a:extLst>
                    <a:ext uri="{FF2B5EF4-FFF2-40B4-BE49-F238E27FC236}">
                      <a16:creationId xmlns:a16="http://schemas.microsoft.com/office/drawing/2014/main" id="{602CA19F-95C9-8F9A-1088-74EC1335123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1504" name="Group 1503">
                  <a:extLst>
                    <a:ext uri="{FF2B5EF4-FFF2-40B4-BE49-F238E27FC236}">
                      <a16:creationId xmlns:a16="http://schemas.microsoft.com/office/drawing/2014/main" id="{D96AD612-126A-1366-CFF2-E6223AC2FD0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8BB9B16B-36FE-5A18-786C-87B9CC007AB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81FD92FC-9792-4B16-95D2-5417658E92E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33903DD1-F0BA-66A5-FBF3-5AF329A56601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06" name="Text Box 3036">
                    <a:extLst>
                      <a:ext uri="{FF2B5EF4-FFF2-40B4-BE49-F238E27FC236}">
                        <a16:creationId xmlns:a16="http://schemas.microsoft.com/office/drawing/2014/main" id="{F66A520D-3397-914D-830D-0C9DD38BAB6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502" name="Connector: Elbow 1501">
                <a:extLst>
                  <a:ext uri="{FF2B5EF4-FFF2-40B4-BE49-F238E27FC236}">
                    <a16:creationId xmlns:a16="http://schemas.microsoft.com/office/drawing/2014/main" id="{DDEA4638-D16A-08FA-89B2-8B6366D9009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0" idx="2"/>
                <a:endCxn id="1507" idx="6"/>
              </p:cNvCxnSpPr>
              <p:nvPr/>
            </p:nvCxnSpPr>
            <p:spPr>
              <a:xfrm rot="10800000" flipV="1">
                <a:off x="8920921" y="11930890"/>
                <a:ext cx="1033820" cy="47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3" name="Group 1492">
                <a:extLst>
                  <a:ext uri="{FF2B5EF4-FFF2-40B4-BE49-F238E27FC236}">
                    <a16:creationId xmlns:a16="http://schemas.microsoft.com/office/drawing/2014/main" id="{2CC931B2-CF18-4BC9-9F40-AD835EE0039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2528" y="11427826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495" name="Text Box 3034">
                  <a:extLst>
                    <a:ext uri="{FF2B5EF4-FFF2-40B4-BE49-F238E27FC236}">
                      <a16:creationId xmlns:a16="http://schemas.microsoft.com/office/drawing/2014/main" id="{3BE1BDC5-1859-0D9B-A2F5-3EF544A02EB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58C9D654-34D6-EB8A-4CAF-0D510975FE0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97" name="Group 1496">
                    <a:extLst>
                      <a:ext uri="{FF2B5EF4-FFF2-40B4-BE49-F238E27FC236}">
                        <a16:creationId xmlns:a16="http://schemas.microsoft.com/office/drawing/2014/main" id="{D533CDD2-011C-C9BA-4765-32A7159C5DA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99" name="Text Box 3036">
                      <a:extLst>
                        <a:ext uri="{FF2B5EF4-FFF2-40B4-BE49-F238E27FC236}">
                          <a16:creationId xmlns:a16="http://schemas.microsoft.com/office/drawing/2014/main" id="{754795E7-7FD3-CC08-9560-04D0502A9C2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0" name="Text Box 3036">
                      <a:extLst>
                        <a:ext uri="{FF2B5EF4-FFF2-40B4-BE49-F238E27FC236}">
                          <a16:creationId xmlns:a16="http://schemas.microsoft.com/office/drawing/2014/main" id="{331A1AD6-1995-1F57-0926-F86AFB731CF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8" name="Text Box 3036">
                    <a:extLst>
                      <a:ext uri="{FF2B5EF4-FFF2-40B4-BE49-F238E27FC236}">
                        <a16:creationId xmlns:a16="http://schemas.microsoft.com/office/drawing/2014/main" id="{A3E12547-B871-13D6-80C8-C3AD3BED8B8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94" name="Connector: Elbow 1493">
                <a:extLst>
                  <a:ext uri="{FF2B5EF4-FFF2-40B4-BE49-F238E27FC236}">
                    <a16:creationId xmlns:a16="http://schemas.microsoft.com/office/drawing/2014/main" id="{93F647DB-8650-E23B-1CEE-0EA7A4EB109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1" idx="2"/>
                <a:endCxn id="1499" idx="6"/>
              </p:cNvCxnSpPr>
              <p:nvPr/>
            </p:nvCxnSpPr>
            <p:spPr>
              <a:xfrm rot="10800000" flipV="1">
                <a:off x="8921741" y="11447818"/>
                <a:ext cx="1033001" cy="361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5" name="Group 1484">
                <a:extLst>
                  <a:ext uri="{FF2B5EF4-FFF2-40B4-BE49-F238E27FC236}">
                    <a16:creationId xmlns:a16="http://schemas.microsoft.com/office/drawing/2014/main" id="{B36E28FF-EBCD-59FC-C87B-59A07B23142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167" y="12153789"/>
                <a:ext cx="1440000" cy="108000"/>
                <a:chOff x="7553833" y="11589950"/>
                <a:chExt cx="1440000" cy="108000"/>
              </a:xfrm>
            </p:grpSpPr>
            <p:sp>
              <p:nvSpPr>
                <p:cNvPr id="1487" name="Text Box 3034">
                  <a:extLst>
                    <a:ext uri="{FF2B5EF4-FFF2-40B4-BE49-F238E27FC236}">
                      <a16:creationId xmlns:a16="http://schemas.microsoft.com/office/drawing/2014/main" id="{C782484B-F070-BF56-A181-619FAF9A4D1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5899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1488" name="Group 1487">
                  <a:extLst>
                    <a:ext uri="{FF2B5EF4-FFF2-40B4-BE49-F238E27FC236}">
                      <a16:creationId xmlns:a16="http://schemas.microsoft.com/office/drawing/2014/main" id="{870FF27A-92EC-7408-5334-CE64CB60C4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59562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89" name="Group 1488">
                    <a:extLst>
                      <a:ext uri="{FF2B5EF4-FFF2-40B4-BE49-F238E27FC236}">
                        <a16:creationId xmlns:a16="http://schemas.microsoft.com/office/drawing/2014/main" id="{D32FD821-A79D-7631-0EFA-5C58E999BDE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91" name="Text Box 3036">
                      <a:extLst>
                        <a:ext uri="{FF2B5EF4-FFF2-40B4-BE49-F238E27FC236}">
                          <a16:creationId xmlns:a16="http://schemas.microsoft.com/office/drawing/2014/main" id="{B68C5FD3-0F69-BC47-4A4C-C61CF382EEA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2" name="Text Box 3036">
                      <a:extLst>
                        <a:ext uri="{FF2B5EF4-FFF2-40B4-BE49-F238E27FC236}">
                          <a16:creationId xmlns:a16="http://schemas.microsoft.com/office/drawing/2014/main" id="{D51921D2-5813-099F-8F2C-F83EE4B39A1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Text Box 3036">
                    <a:extLst>
                      <a:ext uri="{FF2B5EF4-FFF2-40B4-BE49-F238E27FC236}">
                        <a16:creationId xmlns:a16="http://schemas.microsoft.com/office/drawing/2014/main" id="{C794FC58-2A26-77A2-A6B7-E3C2CFA6F3A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86" name="Connector: Elbow 1485">
                <a:extLst>
                  <a:ext uri="{FF2B5EF4-FFF2-40B4-BE49-F238E27FC236}">
                    <a16:creationId xmlns:a16="http://schemas.microsoft.com/office/drawing/2014/main" id="{961E75C2-9AB6-ECDB-50A4-62EC51C12B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3" idx="2"/>
                <a:endCxn id="1491" idx="6"/>
              </p:cNvCxnSpPr>
              <p:nvPr/>
            </p:nvCxnSpPr>
            <p:spPr>
              <a:xfrm rot="10800000" flipV="1">
                <a:off x="8920379" y="12173019"/>
                <a:ext cx="1034362" cy="44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7" name="Group 1476">
                <a:extLst>
                  <a:ext uri="{FF2B5EF4-FFF2-40B4-BE49-F238E27FC236}">
                    <a16:creationId xmlns:a16="http://schemas.microsoft.com/office/drawing/2014/main" id="{D76485B3-0E5D-3D1A-394B-98D9162E98E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330" y="11305818"/>
                <a:ext cx="1440000" cy="108000"/>
                <a:chOff x="7553833" y="11468177"/>
                <a:chExt cx="1440000" cy="108000"/>
              </a:xfrm>
            </p:grpSpPr>
            <p:sp>
              <p:nvSpPr>
                <p:cNvPr id="1479" name="Text Box 3034">
                  <a:extLst>
                    <a:ext uri="{FF2B5EF4-FFF2-40B4-BE49-F238E27FC236}">
                      <a16:creationId xmlns:a16="http://schemas.microsoft.com/office/drawing/2014/main" id="{B27C4023-51DE-89D0-C749-A36CD1C0D9E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4681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1480" name="Group 1479">
                  <a:extLst>
                    <a:ext uri="{FF2B5EF4-FFF2-40B4-BE49-F238E27FC236}">
                      <a16:creationId xmlns:a16="http://schemas.microsoft.com/office/drawing/2014/main" id="{1760ABF6-EEAE-9D4A-597E-19A7E72BE29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47391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81" name="Group 1480">
                    <a:extLst>
                      <a:ext uri="{FF2B5EF4-FFF2-40B4-BE49-F238E27FC236}">
                        <a16:creationId xmlns:a16="http://schemas.microsoft.com/office/drawing/2014/main" id="{94FE6E41-EEC3-D4F8-09EA-BFC09F06DC9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83" name="Text Box 3036">
                      <a:extLst>
                        <a:ext uri="{FF2B5EF4-FFF2-40B4-BE49-F238E27FC236}">
                          <a16:creationId xmlns:a16="http://schemas.microsoft.com/office/drawing/2014/main" id="{F51C3097-3E2F-ED9B-8FF6-8AAF85A82D9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84" name="Text Box 3036">
                      <a:extLst>
                        <a:ext uri="{FF2B5EF4-FFF2-40B4-BE49-F238E27FC236}">
                          <a16:creationId xmlns:a16="http://schemas.microsoft.com/office/drawing/2014/main" id="{4320127E-66B3-763E-B503-6BCF7F2A3D7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82" name="Text Box 3036">
                    <a:extLst>
                      <a:ext uri="{FF2B5EF4-FFF2-40B4-BE49-F238E27FC236}">
                        <a16:creationId xmlns:a16="http://schemas.microsoft.com/office/drawing/2014/main" id="{00516467-2EBC-A359-F158-70C52645648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78" name="Connector: Elbow 1477">
                <a:extLst>
                  <a:ext uri="{FF2B5EF4-FFF2-40B4-BE49-F238E27FC236}">
                    <a16:creationId xmlns:a16="http://schemas.microsoft.com/office/drawing/2014/main" id="{2CB06E80-1FE8-C5B4-C1AF-E9D95CB7617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10" idx="2"/>
                <a:endCxn id="1483" idx="6"/>
              </p:cNvCxnSpPr>
              <p:nvPr/>
            </p:nvCxnSpPr>
            <p:spPr>
              <a:xfrm rot="10800000">
                <a:off x="8920542" y="11329556"/>
                <a:ext cx="1503608" cy="1047102"/>
              </a:xfrm>
              <a:prstGeom prst="bentConnector3">
                <a:avLst>
                  <a:gd name="adj1" fmla="val 30058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9" name="Group 1468">
                <a:extLst>
                  <a:ext uri="{FF2B5EF4-FFF2-40B4-BE49-F238E27FC236}">
                    <a16:creationId xmlns:a16="http://schemas.microsoft.com/office/drawing/2014/main" id="{1373C9A8-26B1-3824-5256-B4F3A65AF38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2941" y="11550091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471" name="Text Box 3034">
                  <a:extLst>
                    <a:ext uri="{FF2B5EF4-FFF2-40B4-BE49-F238E27FC236}">
                      <a16:creationId xmlns:a16="http://schemas.microsoft.com/office/drawing/2014/main" id="{749640E9-8C32-8E20-9DAB-8A5FBA12BCF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1DBDB61A-9429-4121-A0EE-B58E2FE48CA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73" name="Group 1472">
                    <a:extLst>
                      <a:ext uri="{FF2B5EF4-FFF2-40B4-BE49-F238E27FC236}">
                        <a16:creationId xmlns:a16="http://schemas.microsoft.com/office/drawing/2014/main" id="{17C7814B-6DCE-68A6-D212-E41CEDF9090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75" name="Text Box 3036">
                      <a:extLst>
                        <a:ext uri="{FF2B5EF4-FFF2-40B4-BE49-F238E27FC236}">
                          <a16:creationId xmlns:a16="http://schemas.microsoft.com/office/drawing/2014/main" id="{D95FA4BB-9BF5-810A-8930-B30F3E52E44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76" name="Text Box 3036">
                      <a:extLst>
                        <a:ext uri="{FF2B5EF4-FFF2-40B4-BE49-F238E27FC236}">
                          <a16:creationId xmlns:a16="http://schemas.microsoft.com/office/drawing/2014/main" id="{FFB5DC5F-242F-5462-3EDF-EC6E611FA93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74" name="Text Box 3036">
                    <a:extLst>
                      <a:ext uri="{FF2B5EF4-FFF2-40B4-BE49-F238E27FC236}">
                        <a16:creationId xmlns:a16="http://schemas.microsoft.com/office/drawing/2014/main" id="{5844E966-93D3-0F2F-3867-73E48A4AEA0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70" name="Connector: Elbow 1469">
                <a:extLst>
                  <a:ext uri="{FF2B5EF4-FFF2-40B4-BE49-F238E27FC236}">
                    <a16:creationId xmlns:a16="http://schemas.microsoft.com/office/drawing/2014/main" id="{8EABAAFA-0950-5230-F713-52F665BF127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2" idx="2"/>
                <a:endCxn id="1475" idx="6"/>
              </p:cNvCxnSpPr>
              <p:nvPr/>
            </p:nvCxnSpPr>
            <p:spPr>
              <a:xfrm rot="10800000" flipV="1">
                <a:off x="8922153" y="11569689"/>
                <a:ext cx="1032588" cy="400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1" name="Group 1460">
                <a:extLst>
                  <a:ext uri="{FF2B5EF4-FFF2-40B4-BE49-F238E27FC236}">
                    <a16:creationId xmlns:a16="http://schemas.microsoft.com/office/drawing/2014/main" id="{22070863-F2EB-571B-71D1-32956E7B6D7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2544" y="11183564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463" name="Text Box 3034">
                  <a:extLst>
                    <a:ext uri="{FF2B5EF4-FFF2-40B4-BE49-F238E27FC236}">
                      <a16:creationId xmlns:a16="http://schemas.microsoft.com/office/drawing/2014/main" id="{FBF574AC-DF65-F79C-6B76-B420BC8BD3E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1464" name="Group 1463">
                  <a:extLst>
                    <a:ext uri="{FF2B5EF4-FFF2-40B4-BE49-F238E27FC236}">
                      <a16:creationId xmlns:a16="http://schemas.microsoft.com/office/drawing/2014/main" id="{FC26B077-B154-DDE0-3048-64988957D4D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F2E13B56-69E5-3EF7-2B3C-2D136A5C62A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67" name="Text Box 3036">
                      <a:extLst>
                        <a:ext uri="{FF2B5EF4-FFF2-40B4-BE49-F238E27FC236}">
                          <a16:creationId xmlns:a16="http://schemas.microsoft.com/office/drawing/2014/main" id="{39D89721-385D-46CB-0050-0DE11029314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68" name="Text Box 3036">
                      <a:extLst>
                        <a:ext uri="{FF2B5EF4-FFF2-40B4-BE49-F238E27FC236}">
                          <a16:creationId xmlns:a16="http://schemas.microsoft.com/office/drawing/2014/main" id="{AC085D33-56BC-BE5F-C13C-733E85014D1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66" name="Text Box 3036">
                    <a:extLst>
                      <a:ext uri="{FF2B5EF4-FFF2-40B4-BE49-F238E27FC236}">
                        <a16:creationId xmlns:a16="http://schemas.microsoft.com/office/drawing/2014/main" id="{B172A716-6BB4-E711-6B41-80C8D43663F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62" name="Connector: Elbow 1461">
                <a:extLst>
                  <a:ext uri="{FF2B5EF4-FFF2-40B4-BE49-F238E27FC236}">
                    <a16:creationId xmlns:a16="http://schemas.microsoft.com/office/drawing/2014/main" id="{D8E9DE09-D37D-2BE3-8F22-80E1DA17573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11" idx="2"/>
                <a:endCxn id="1467" idx="6"/>
              </p:cNvCxnSpPr>
              <p:nvPr/>
            </p:nvCxnSpPr>
            <p:spPr>
              <a:xfrm rot="10800000">
                <a:off x="8921756" y="11207166"/>
                <a:ext cx="1502394" cy="1096548"/>
              </a:xfrm>
              <a:prstGeom prst="bentConnector3">
                <a:avLst>
                  <a:gd name="adj1" fmla="val 2194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29B726BF-5905-8106-CE34-8DF6777E418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381" y="11671790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455" name="Text Box 3034">
                  <a:extLst>
                    <a:ext uri="{FF2B5EF4-FFF2-40B4-BE49-F238E27FC236}">
                      <a16:creationId xmlns:a16="http://schemas.microsoft.com/office/drawing/2014/main" id="{5935EDD1-31A8-E255-0CDD-F946D06929A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158C279B-8CAA-C59F-D7EC-AB7D7261664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57" name="Group 1456">
                    <a:extLst>
                      <a:ext uri="{FF2B5EF4-FFF2-40B4-BE49-F238E27FC236}">
                        <a16:creationId xmlns:a16="http://schemas.microsoft.com/office/drawing/2014/main" id="{55C8773B-7D74-F0D8-D68E-23C71991D02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59" name="Text Box 3036">
                      <a:extLst>
                        <a:ext uri="{FF2B5EF4-FFF2-40B4-BE49-F238E27FC236}">
                          <a16:creationId xmlns:a16="http://schemas.microsoft.com/office/drawing/2014/main" id="{BE8B68FB-FA7E-9698-88DE-435A236F6DC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60" name="Text Box 3036">
                      <a:extLst>
                        <a:ext uri="{FF2B5EF4-FFF2-40B4-BE49-F238E27FC236}">
                          <a16:creationId xmlns:a16="http://schemas.microsoft.com/office/drawing/2014/main" id="{1CEC604A-D976-320A-874D-5BA7A4F276F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58" name="Text Box 3036">
                    <a:extLst>
                      <a:ext uri="{FF2B5EF4-FFF2-40B4-BE49-F238E27FC236}">
                        <a16:creationId xmlns:a16="http://schemas.microsoft.com/office/drawing/2014/main" id="{E25248C6-9F7A-CC30-1A47-9A167A0AE15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54" name="Connector: Elbow 1453">
                <a:extLst>
                  <a:ext uri="{FF2B5EF4-FFF2-40B4-BE49-F238E27FC236}">
                    <a16:creationId xmlns:a16="http://schemas.microsoft.com/office/drawing/2014/main" id="{4761CCC8-77D9-C822-2EAB-42A6DC50A0A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4" idx="2"/>
                <a:endCxn id="1459" idx="6"/>
              </p:cNvCxnSpPr>
              <p:nvPr/>
            </p:nvCxnSpPr>
            <p:spPr>
              <a:xfrm rot="10800000" flipV="1">
                <a:off x="8920593" y="11691388"/>
                <a:ext cx="1034148" cy="400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5" name="Group 1444">
                <a:extLst>
                  <a:ext uri="{FF2B5EF4-FFF2-40B4-BE49-F238E27FC236}">
                    <a16:creationId xmlns:a16="http://schemas.microsoft.com/office/drawing/2014/main" id="{FB2BE75B-75F7-1B9C-A9B3-83088B0409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387" y="11789525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447" name="Text Box 3034">
                  <a:extLst>
                    <a:ext uri="{FF2B5EF4-FFF2-40B4-BE49-F238E27FC236}">
                      <a16:creationId xmlns:a16="http://schemas.microsoft.com/office/drawing/2014/main" id="{C7CB7602-3DEA-DAC4-D919-82ABC1459ED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1448" name="Group 1447">
                  <a:extLst>
                    <a:ext uri="{FF2B5EF4-FFF2-40B4-BE49-F238E27FC236}">
                      <a16:creationId xmlns:a16="http://schemas.microsoft.com/office/drawing/2014/main" id="{44AC1AD1-15FF-830E-6C17-35EF2C326AE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49" name="Group 1448">
                    <a:extLst>
                      <a:ext uri="{FF2B5EF4-FFF2-40B4-BE49-F238E27FC236}">
                        <a16:creationId xmlns:a16="http://schemas.microsoft.com/office/drawing/2014/main" id="{3242CB81-55DA-7748-45CA-E9CDD45831D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51" name="Text Box 3036">
                      <a:extLst>
                        <a:ext uri="{FF2B5EF4-FFF2-40B4-BE49-F238E27FC236}">
                          <a16:creationId xmlns:a16="http://schemas.microsoft.com/office/drawing/2014/main" id="{5D849620-748B-0800-AA70-22526FEBB32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2" name="Text Box 3036">
                      <a:extLst>
                        <a:ext uri="{FF2B5EF4-FFF2-40B4-BE49-F238E27FC236}">
                          <a16:creationId xmlns:a16="http://schemas.microsoft.com/office/drawing/2014/main" id="{AD08D2E2-2079-8361-593F-13EBDBB1286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50" name="Text Box 3036">
                    <a:extLst>
                      <a:ext uri="{FF2B5EF4-FFF2-40B4-BE49-F238E27FC236}">
                        <a16:creationId xmlns:a16="http://schemas.microsoft.com/office/drawing/2014/main" id="{A47E848A-205E-D725-F4C8-9C2EBCFB725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46" name="Connector: Elbow 1445">
                <a:extLst>
                  <a:ext uri="{FF2B5EF4-FFF2-40B4-BE49-F238E27FC236}">
                    <a16:creationId xmlns:a16="http://schemas.microsoft.com/office/drawing/2014/main" id="{B8B25736-00F1-6110-A975-DDA5908645D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5" idx="2"/>
                <a:endCxn id="1451" idx="6"/>
              </p:cNvCxnSpPr>
              <p:nvPr/>
            </p:nvCxnSpPr>
            <p:spPr>
              <a:xfrm rot="10800000" flipV="1">
                <a:off x="8920599" y="11809123"/>
                <a:ext cx="1034142" cy="400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7" name="Group 1436">
                <a:extLst>
                  <a:ext uri="{FF2B5EF4-FFF2-40B4-BE49-F238E27FC236}">
                    <a16:creationId xmlns:a16="http://schemas.microsoft.com/office/drawing/2014/main" id="{97AB5320-EE10-301B-F268-AFFB81FFFF2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1265" y="12033581"/>
                <a:ext cx="1440000" cy="108000"/>
                <a:chOff x="7553833" y="11711723"/>
                <a:chExt cx="1440000" cy="108000"/>
              </a:xfrm>
            </p:grpSpPr>
            <p:sp>
              <p:nvSpPr>
                <p:cNvPr id="1439" name="Text Box 3034">
                  <a:extLst>
                    <a:ext uri="{FF2B5EF4-FFF2-40B4-BE49-F238E27FC236}">
                      <a16:creationId xmlns:a16="http://schemas.microsoft.com/office/drawing/2014/main" id="{D79973D8-1887-A421-FFCF-9F68ACC7200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71172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1440" name="Group 1439">
                  <a:extLst>
                    <a:ext uri="{FF2B5EF4-FFF2-40B4-BE49-F238E27FC236}">
                      <a16:creationId xmlns:a16="http://schemas.microsoft.com/office/drawing/2014/main" id="{387F93EA-922C-8890-76ED-A52260D866F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71732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441" name="Group 1440">
                    <a:extLst>
                      <a:ext uri="{FF2B5EF4-FFF2-40B4-BE49-F238E27FC236}">
                        <a16:creationId xmlns:a16="http://schemas.microsoft.com/office/drawing/2014/main" id="{1A348E03-81F0-2C5F-868C-FCECB3E3EFB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443" name="Text Box 3036">
                      <a:extLst>
                        <a:ext uri="{FF2B5EF4-FFF2-40B4-BE49-F238E27FC236}">
                          <a16:creationId xmlns:a16="http://schemas.microsoft.com/office/drawing/2014/main" id="{4E7C723A-D681-62C1-A650-2733A0969CB3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4" name="Text Box 3036">
                      <a:extLst>
                        <a:ext uri="{FF2B5EF4-FFF2-40B4-BE49-F238E27FC236}">
                          <a16:creationId xmlns:a16="http://schemas.microsoft.com/office/drawing/2014/main" id="{1F736C53-E3AB-8819-B3B0-E454DEFB0178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D7D482A4-E883-8D8B-4140-A82E96F749C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38" name="Connector: Elbow 1437">
                <a:extLst>
                  <a:ext uri="{FF2B5EF4-FFF2-40B4-BE49-F238E27FC236}">
                    <a16:creationId xmlns:a16="http://schemas.microsoft.com/office/drawing/2014/main" id="{8A6E28B7-2BDB-7BC0-DEC6-3F4B471B90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36" idx="2"/>
                <a:endCxn id="1443" idx="6"/>
              </p:cNvCxnSpPr>
              <p:nvPr/>
            </p:nvCxnSpPr>
            <p:spPr>
              <a:xfrm rot="10800000" flipV="1">
                <a:off x="8920477" y="12052437"/>
                <a:ext cx="1034264" cy="47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9" name="Group 1428">
                <a:extLst>
                  <a:ext uri="{FF2B5EF4-FFF2-40B4-BE49-F238E27FC236}">
                    <a16:creationId xmlns:a16="http://schemas.microsoft.com/office/drawing/2014/main" id="{4EF9E4B8-9A34-FDDD-3C29-F701D4E8C5D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954741" y="11429818"/>
                <a:ext cx="36000" cy="761202"/>
                <a:chOff x="11070525" y="11434190"/>
                <a:chExt cx="36000" cy="761202"/>
              </a:xfrm>
            </p:grpSpPr>
            <p:sp>
              <p:nvSpPr>
                <p:cNvPr id="1430" name="Text Box 3036">
                  <a:extLst>
                    <a:ext uri="{FF2B5EF4-FFF2-40B4-BE49-F238E27FC236}">
                      <a16:creationId xmlns:a16="http://schemas.microsoft.com/office/drawing/2014/main" id="{787FC1AC-B846-9313-B17E-3C842A45CAA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191726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36">
                  <a:extLst>
                    <a:ext uri="{FF2B5EF4-FFF2-40B4-BE49-F238E27FC236}">
                      <a16:creationId xmlns:a16="http://schemas.microsoft.com/office/drawing/2014/main" id="{FC6691BE-28BD-E137-BA24-F37080302C2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143419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36">
                  <a:extLst>
                    <a:ext uri="{FF2B5EF4-FFF2-40B4-BE49-F238E27FC236}">
                      <a16:creationId xmlns:a16="http://schemas.microsoft.com/office/drawing/2014/main" id="{0D90C71D-C3F0-D0DF-0437-18494BD143B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15560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36">
                  <a:extLst>
                    <a:ext uri="{FF2B5EF4-FFF2-40B4-BE49-F238E27FC236}">
                      <a16:creationId xmlns:a16="http://schemas.microsoft.com/office/drawing/2014/main" id="{B7037ED9-63F7-48F1-96CF-627279DAC9A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215939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" name="Text Box 3036">
                  <a:extLst>
                    <a:ext uri="{FF2B5EF4-FFF2-40B4-BE49-F238E27FC236}">
                      <a16:creationId xmlns:a16="http://schemas.microsoft.com/office/drawing/2014/main" id="{E2E5E075-381B-29B9-D78E-A05602A3F5E8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167776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" name="Text Box 3036">
                  <a:extLst>
                    <a:ext uri="{FF2B5EF4-FFF2-40B4-BE49-F238E27FC236}">
                      <a16:creationId xmlns:a16="http://schemas.microsoft.com/office/drawing/2014/main" id="{786FC67A-6962-2603-C978-7BB719A5E07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17954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" name="Text Box 3036">
                  <a:extLst>
                    <a:ext uri="{FF2B5EF4-FFF2-40B4-BE49-F238E27FC236}">
                      <a16:creationId xmlns:a16="http://schemas.microsoft.com/office/drawing/2014/main" id="{81FDA55F-0620-A3CC-F300-80F516A5BBB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070525" y="1203881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7" name="Group 1416">
                <a:extLst>
                  <a:ext uri="{FF2B5EF4-FFF2-40B4-BE49-F238E27FC236}">
                    <a16:creationId xmlns:a16="http://schemas.microsoft.com/office/drawing/2014/main" id="{674A2E09-A739-EAC4-A296-DC8478F567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930928" y="11265443"/>
                <a:ext cx="208196" cy="989082"/>
                <a:chOff x="10109830" y="11265443"/>
                <a:chExt cx="208196" cy="989082"/>
              </a:xfrm>
            </p:grpSpPr>
            <p:sp>
              <p:nvSpPr>
                <p:cNvPr id="1418" name="TextBox 1417">
                  <a:extLst>
                    <a:ext uri="{FF2B5EF4-FFF2-40B4-BE49-F238E27FC236}">
                      <a16:creationId xmlns:a16="http://schemas.microsoft.com/office/drawing/2014/main" id="{881B9E57-B720-0AE4-95E9-35AD9449398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9803226" y="11686643"/>
                  <a:ext cx="936000" cy="936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pPr algn="ctr"/>
                  <a:r>
                    <a:rPr lang="en-NZ" sz="600" dirty="0">
                      <a:solidFill>
                        <a:schemeClr val="bg1"/>
                      </a:solidFill>
                    </a:rPr>
                    <a:t>Anterior ulnar recurrent</a:t>
                  </a:r>
                </a:p>
              </p:txBody>
            </p:sp>
            <p:sp>
              <p:nvSpPr>
                <p:cNvPr id="1419" name="TextBox 1418">
                  <a:extLst>
                    <a:ext uri="{FF2B5EF4-FFF2-40B4-BE49-F238E27FC236}">
                      <a16:creationId xmlns:a16="http://schemas.microsoft.com/office/drawing/2014/main" id="{F1DE0416-3620-D777-16B8-AA09ED45A3A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9676926" y="11729288"/>
                  <a:ext cx="958141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pPr algn="ctr"/>
                  <a:r>
                    <a:rPr lang="en-NZ" sz="600" dirty="0">
                      <a:solidFill>
                        <a:schemeClr val="bg1"/>
                      </a:solidFill>
                    </a:rPr>
                    <a:t>Posterior ulnar recurrent</a:t>
                  </a:r>
                </a:p>
              </p:txBody>
            </p:sp>
          </p:grpSp>
          <p:grpSp>
            <p:nvGrpSpPr>
              <p:cNvPr id="1509" name="Group 1508">
                <a:extLst>
                  <a:ext uri="{FF2B5EF4-FFF2-40B4-BE49-F238E27FC236}">
                    <a16:creationId xmlns:a16="http://schemas.microsoft.com/office/drawing/2014/main" id="{1BBAA9FB-46C6-178E-2588-F11661D9912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253899" y="9566864"/>
                <a:ext cx="92333" cy="2688654"/>
                <a:chOff x="10432801" y="9566864"/>
                <a:chExt cx="92333" cy="2688654"/>
              </a:xfrm>
            </p:grpSpPr>
            <p:cxnSp>
              <p:nvCxnSpPr>
                <p:cNvPr id="1510" name="Straight Arrow Connector 1509">
                  <a:extLst>
                    <a:ext uri="{FF2B5EF4-FFF2-40B4-BE49-F238E27FC236}">
                      <a16:creationId xmlns:a16="http://schemas.microsoft.com/office/drawing/2014/main" id="{D8D6E0C2-28F7-FB62-4B10-DC5EC291DD32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endCxn id="1511" idx="0"/>
                </p:cNvCxnSpPr>
                <p:nvPr/>
              </p:nvCxnSpPr>
              <p:spPr>
                <a:xfrm>
                  <a:off x="10475526" y="9566864"/>
                  <a:ext cx="0" cy="261665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1" name="Text Box 3036">
                  <a:extLst>
                    <a:ext uri="{FF2B5EF4-FFF2-40B4-BE49-F238E27FC236}">
                      <a16:creationId xmlns:a16="http://schemas.microsoft.com/office/drawing/2014/main" id="{01A7DE75-823C-C649-7537-8A6E43FF1E28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39526" y="1218351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2" name="TextBox 1511">
                  <a:extLst>
                    <a:ext uri="{FF2B5EF4-FFF2-40B4-BE49-F238E27FC236}">
                      <a16:creationId xmlns:a16="http://schemas.microsoft.com/office/drawing/2014/main" id="{04BBE3EC-2445-BCC2-E7AF-039FDE3C7BC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316968" y="9722546"/>
                  <a:ext cx="324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pPr algn="ctr"/>
                  <a:r>
                    <a:rPr lang="en-NZ" sz="600" dirty="0">
                      <a:solidFill>
                        <a:schemeClr val="bg1"/>
                      </a:solidFill>
                    </a:rPr>
                    <a:t>Brachial</a:t>
                  </a:r>
                </a:p>
              </p:txBody>
            </p:sp>
          </p:grpSp>
          <p:grpSp>
            <p:nvGrpSpPr>
              <p:cNvPr id="1551" name="Group 1550">
                <a:extLst>
                  <a:ext uri="{FF2B5EF4-FFF2-40B4-BE49-F238E27FC236}">
                    <a16:creationId xmlns:a16="http://schemas.microsoft.com/office/drawing/2014/main" id="{DDFA5C6D-B33C-04DD-7F80-6BA0CDCAA30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3012" y="10615766"/>
                <a:ext cx="1440000" cy="108000"/>
                <a:chOff x="7553833" y="10615766"/>
                <a:chExt cx="1440000" cy="108000"/>
              </a:xfrm>
            </p:grpSpPr>
            <p:sp>
              <p:nvSpPr>
                <p:cNvPr id="1553" name="Text Box 3034">
                  <a:extLst>
                    <a:ext uri="{FF2B5EF4-FFF2-40B4-BE49-F238E27FC236}">
                      <a16:creationId xmlns:a16="http://schemas.microsoft.com/office/drawing/2014/main" id="{037CE8AB-4B21-B8F3-C6C7-14B3E301919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06157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1554" name="Group 1553">
                  <a:extLst>
                    <a:ext uri="{FF2B5EF4-FFF2-40B4-BE49-F238E27FC236}">
                      <a16:creationId xmlns:a16="http://schemas.microsoft.com/office/drawing/2014/main" id="{B1D5A85C-33E1-5143-D91D-C5870B360E0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062198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339B725-131E-34F2-174F-BAE566E5D7E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557" name="Text Box 3036">
                      <a:extLst>
                        <a:ext uri="{FF2B5EF4-FFF2-40B4-BE49-F238E27FC236}">
                          <a16:creationId xmlns:a16="http://schemas.microsoft.com/office/drawing/2014/main" id="{D81269C2-DAD4-0567-F514-D8568BCBF17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58" name="Text Box 3036">
                      <a:extLst>
                        <a:ext uri="{FF2B5EF4-FFF2-40B4-BE49-F238E27FC236}">
                          <a16:creationId xmlns:a16="http://schemas.microsoft.com/office/drawing/2014/main" id="{828873A7-5280-0907-1F55-E4AA70F5F0D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56" name="Text Box 3036">
                    <a:extLst>
                      <a:ext uri="{FF2B5EF4-FFF2-40B4-BE49-F238E27FC236}">
                        <a16:creationId xmlns:a16="http://schemas.microsoft.com/office/drawing/2014/main" id="{C12D738C-FF3A-919E-2F25-349A21630EE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552" name="Connector: Elbow 1551">
                <a:extLst>
                  <a:ext uri="{FF2B5EF4-FFF2-40B4-BE49-F238E27FC236}">
                    <a16:creationId xmlns:a16="http://schemas.microsoft.com/office/drawing/2014/main" id="{B41134D8-2DB4-4D90-785D-451212DA17B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523" idx="2"/>
                <a:endCxn id="1557" idx="6"/>
              </p:cNvCxnSpPr>
              <p:nvPr/>
            </p:nvCxnSpPr>
            <p:spPr>
              <a:xfrm rot="10800000" flipV="1">
                <a:off x="8922224" y="10637872"/>
                <a:ext cx="1355738" cy="210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3" name="Group 1542">
                <a:extLst>
                  <a:ext uri="{FF2B5EF4-FFF2-40B4-BE49-F238E27FC236}">
                    <a16:creationId xmlns:a16="http://schemas.microsoft.com/office/drawing/2014/main" id="{BF86F445-2CEE-632F-57FE-350C1292CD7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48136" y="10736625"/>
                <a:ext cx="1440000" cy="108000"/>
                <a:chOff x="7553833" y="11102858"/>
                <a:chExt cx="1440000" cy="108000"/>
              </a:xfrm>
            </p:grpSpPr>
            <p:sp>
              <p:nvSpPr>
                <p:cNvPr id="1545" name="Text Box 3034">
                  <a:extLst>
                    <a:ext uri="{FF2B5EF4-FFF2-40B4-BE49-F238E27FC236}">
                      <a16:creationId xmlns:a16="http://schemas.microsoft.com/office/drawing/2014/main" id="{E5490563-F38A-D295-4C54-454F27F3A5A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11028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1546" name="Group 1545">
                  <a:extLst>
                    <a:ext uri="{FF2B5EF4-FFF2-40B4-BE49-F238E27FC236}">
                      <a16:creationId xmlns:a16="http://schemas.microsoft.com/office/drawing/2014/main" id="{E3E413DC-FDFD-88E3-A090-4C7D472CD00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110880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133402F1-7995-0896-270D-A30237ED65B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549" name="Text Box 3036">
                      <a:extLst>
                        <a:ext uri="{FF2B5EF4-FFF2-40B4-BE49-F238E27FC236}">
                          <a16:creationId xmlns:a16="http://schemas.microsoft.com/office/drawing/2014/main" id="{81E0A75F-5D83-EBBE-2207-E320BF14B85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50" name="Text Box 3036">
                      <a:extLst>
                        <a:ext uri="{FF2B5EF4-FFF2-40B4-BE49-F238E27FC236}">
                          <a16:creationId xmlns:a16="http://schemas.microsoft.com/office/drawing/2014/main" id="{D9DB1440-3384-8D61-0B33-7FC8193281B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48" name="Text Box 3036">
                    <a:extLst>
                      <a:ext uri="{FF2B5EF4-FFF2-40B4-BE49-F238E27FC236}">
                        <a16:creationId xmlns:a16="http://schemas.microsoft.com/office/drawing/2014/main" id="{0CE5B668-4928-4F04-9357-6BE42AC69A2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544" name="Connector: Elbow 1543">
                <a:extLst>
                  <a:ext uri="{FF2B5EF4-FFF2-40B4-BE49-F238E27FC236}">
                    <a16:creationId xmlns:a16="http://schemas.microsoft.com/office/drawing/2014/main" id="{43017BA8-D98A-295D-924C-4FE0AEC28C6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525" idx="2"/>
                <a:endCxn id="1549" idx="6"/>
              </p:cNvCxnSpPr>
              <p:nvPr/>
            </p:nvCxnSpPr>
            <p:spPr>
              <a:xfrm rot="10800000" flipV="1">
                <a:off x="8917348" y="10758435"/>
                <a:ext cx="1360614" cy="21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5" name="Group 1534">
                <a:extLst>
                  <a:ext uri="{FF2B5EF4-FFF2-40B4-BE49-F238E27FC236}">
                    <a16:creationId xmlns:a16="http://schemas.microsoft.com/office/drawing/2014/main" id="{7EBCC0D3-BE94-03B1-1487-314A9D928B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0232" y="10986291"/>
                <a:ext cx="1440000" cy="108000"/>
                <a:chOff x="7553833" y="10859312"/>
                <a:chExt cx="1440000" cy="108000"/>
              </a:xfrm>
            </p:grpSpPr>
            <p:sp>
              <p:nvSpPr>
                <p:cNvPr id="1537" name="Text Box 3034">
                  <a:extLst>
                    <a:ext uri="{FF2B5EF4-FFF2-40B4-BE49-F238E27FC236}">
                      <a16:creationId xmlns:a16="http://schemas.microsoft.com/office/drawing/2014/main" id="{4F7D7B46-6BEA-1827-80F1-A56896E6365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085931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1538" name="Group 1537">
                  <a:extLst>
                    <a:ext uri="{FF2B5EF4-FFF2-40B4-BE49-F238E27FC236}">
                      <a16:creationId xmlns:a16="http://schemas.microsoft.com/office/drawing/2014/main" id="{B15A51EE-4700-46C3-96E9-7203CD77ABD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0865390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539" name="Group 1538">
                    <a:extLst>
                      <a:ext uri="{FF2B5EF4-FFF2-40B4-BE49-F238E27FC236}">
                        <a16:creationId xmlns:a16="http://schemas.microsoft.com/office/drawing/2014/main" id="{5BBF673B-4F4D-A99D-0F10-5CE5EFDE5F8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541" name="Text Box 3036">
                      <a:extLst>
                        <a:ext uri="{FF2B5EF4-FFF2-40B4-BE49-F238E27FC236}">
                          <a16:creationId xmlns:a16="http://schemas.microsoft.com/office/drawing/2014/main" id="{CCB00FC0-91C7-103A-3FF9-F38B39D3194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2" name="Text Box 3036">
                      <a:extLst>
                        <a:ext uri="{FF2B5EF4-FFF2-40B4-BE49-F238E27FC236}">
                          <a16:creationId xmlns:a16="http://schemas.microsoft.com/office/drawing/2014/main" id="{CFFD1583-1E3A-217F-3C63-3974AFCF37B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40" name="Text Box 3036">
                    <a:extLst>
                      <a:ext uri="{FF2B5EF4-FFF2-40B4-BE49-F238E27FC236}">
                        <a16:creationId xmlns:a16="http://schemas.microsoft.com/office/drawing/2014/main" id="{B73C3CF0-74EB-637A-94A5-EA236161769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536" name="Connector: Elbow 1535">
                <a:extLst>
                  <a:ext uri="{FF2B5EF4-FFF2-40B4-BE49-F238E27FC236}">
                    <a16:creationId xmlns:a16="http://schemas.microsoft.com/office/drawing/2014/main" id="{115E2BA2-33DC-238F-B301-5FEFD0B9BF2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526" idx="2"/>
                <a:endCxn id="1541" idx="6"/>
              </p:cNvCxnSpPr>
              <p:nvPr/>
            </p:nvCxnSpPr>
            <p:spPr>
              <a:xfrm rot="10800000" flipV="1">
                <a:off x="8919444" y="11007517"/>
                <a:ext cx="1358518" cy="285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7" name="Group 1526">
                <a:extLst>
                  <a:ext uri="{FF2B5EF4-FFF2-40B4-BE49-F238E27FC236}">
                    <a16:creationId xmlns:a16="http://schemas.microsoft.com/office/drawing/2014/main" id="{C3C81BD0-CD20-AEB5-2D89-3214A592F13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7552787" y="10857369"/>
                <a:ext cx="1440000" cy="108000"/>
                <a:chOff x="7553833" y="10737539"/>
                <a:chExt cx="1440000" cy="108000"/>
              </a:xfrm>
            </p:grpSpPr>
            <p:sp>
              <p:nvSpPr>
                <p:cNvPr id="1529" name="Text Box 3034">
                  <a:extLst>
                    <a:ext uri="{FF2B5EF4-FFF2-40B4-BE49-F238E27FC236}">
                      <a16:creationId xmlns:a16="http://schemas.microsoft.com/office/drawing/2014/main" id="{C8FC58D7-6869-5327-98B3-3CB7136C54B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53833" y="107375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30" name="Group 1529">
                  <a:extLst>
                    <a:ext uri="{FF2B5EF4-FFF2-40B4-BE49-F238E27FC236}">
                      <a16:creationId xmlns:a16="http://schemas.microsoft.com/office/drawing/2014/main" id="{9569E050-5C44-5D39-5EE0-866A0F3768C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887045" y="10743685"/>
                  <a:ext cx="84788" cy="97442"/>
                  <a:chOff x="8900377" y="10621980"/>
                  <a:chExt cx="84788" cy="97442"/>
                </a:xfrm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DB7D9319-9BF5-2043-4E6E-F5C446D31CB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900377" y="10621980"/>
                    <a:ext cx="36000" cy="97442"/>
                    <a:chOff x="8900377" y="10633816"/>
                    <a:chExt cx="36000" cy="97442"/>
                  </a:xfrm>
                </p:grpSpPr>
                <p:sp>
                  <p:nvSpPr>
                    <p:cNvPr id="1533" name="Text Box 3036">
                      <a:extLst>
                        <a:ext uri="{FF2B5EF4-FFF2-40B4-BE49-F238E27FC236}">
                          <a16:creationId xmlns:a16="http://schemas.microsoft.com/office/drawing/2014/main" id="{BA14C7BF-5DA3-7563-CC8A-76F23E4F027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3381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4" name="Text Box 3036">
                      <a:extLst>
                        <a:ext uri="{FF2B5EF4-FFF2-40B4-BE49-F238E27FC236}">
                          <a16:creationId xmlns:a16="http://schemas.microsoft.com/office/drawing/2014/main" id="{CAFC89DF-FAD8-D1FE-B949-A209FBE8DE5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8900377" y="1069525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32" name="Text Box 3036">
                    <a:extLst>
                      <a:ext uri="{FF2B5EF4-FFF2-40B4-BE49-F238E27FC236}">
                        <a16:creationId xmlns:a16="http://schemas.microsoft.com/office/drawing/2014/main" id="{117CEC2E-BC93-C0D7-5930-B26E03B459A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949165" y="106527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528" name="Connector: Elbow 1527">
                <a:extLst>
                  <a:ext uri="{FF2B5EF4-FFF2-40B4-BE49-F238E27FC236}">
                    <a16:creationId xmlns:a16="http://schemas.microsoft.com/office/drawing/2014/main" id="{02EAEAB2-D258-8B4A-AA73-483BC82080E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524" idx="2"/>
                <a:endCxn id="1533" idx="6"/>
              </p:cNvCxnSpPr>
              <p:nvPr/>
            </p:nvCxnSpPr>
            <p:spPr>
              <a:xfrm rot="10800000" flipV="1">
                <a:off x="8922000" y="10879309"/>
                <a:ext cx="1355963" cy="220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8" name="Group 1517">
                <a:extLst>
                  <a:ext uri="{FF2B5EF4-FFF2-40B4-BE49-F238E27FC236}">
                    <a16:creationId xmlns:a16="http://schemas.microsoft.com/office/drawing/2014/main" id="{4A1EE9E5-DBD2-312A-7F15-FEC98957428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277962" y="10619872"/>
                <a:ext cx="36000" cy="405646"/>
                <a:chOff x="10454483" y="10617491"/>
                <a:chExt cx="36000" cy="405646"/>
              </a:xfrm>
            </p:grpSpPr>
            <p:sp>
              <p:nvSpPr>
                <p:cNvPr id="1523" name="Text Box 3036">
                  <a:extLst>
                    <a:ext uri="{FF2B5EF4-FFF2-40B4-BE49-F238E27FC236}">
                      <a16:creationId xmlns:a16="http://schemas.microsoft.com/office/drawing/2014/main" id="{9159FA4C-F4D7-73CB-FAB2-F3E35012A49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54483" y="1061749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36">
                  <a:extLst>
                    <a:ext uri="{FF2B5EF4-FFF2-40B4-BE49-F238E27FC236}">
                      <a16:creationId xmlns:a16="http://schemas.microsoft.com/office/drawing/2014/main" id="{69EABDFA-3011-3544-C967-55EFA8710AA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54483" y="1085892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5" name="Text Box 3036">
                  <a:extLst>
                    <a:ext uri="{FF2B5EF4-FFF2-40B4-BE49-F238E27FC236}">
                      <a16:creationId xmlns:a16="http://schemas.microsoft.com/office/drawing/2014/main" id="{07C6686E-EDB0-5BF4-1E22-54874544454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54483" y="107380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6" name="Text Box 3036">
                  <a:extLst>
                    <a:ext uri="{FF2B5EF4-FFF2-40B4-BE49-F238E27FC236}">
                      <a16:creationId xmlns:a16="http://schemas.microsoft.com/office/drawing/2014/main" id="{BC545EFA-762C-453C-22A7-973914B115B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54483" y="1098713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Group 1518">
                <a:extLst>
                  <a:ext uri="{FF2B5EF4-FFF2-40B4-BE49-F238E27FC236}">
                    <a16:creationId xmlns:a16="http://schemas.microsoft.com/office/drawing/2014/main" id="{0346B301-4F0A-487A-FA12-28D1FBCE588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369844" y="10717293"/>
                <a:ext cx="938077" cy="340250"/>
                <a:chOff x="9548746" y="10717293"/>
                <a:chExt cx="938077" cy="340250"/>
              </a:xfrm>
            </p:grpSpPr>
            <p:sp>
              <p:nvSpPr>
                <p:cNvPr id="1520" name="TextBox 1519">
                  <a:extLst>
                    <a:ext uri="{FF2B5EF4-FFF2-40B4-BE49-F238E27FC236}">
                      <a16:creationId xmlns:a16="http://schemas.microsoft.com/office/drawing/2014/main" id="{9DFE9170-AB0B-7526-22A3-8A141D47169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8746" y="10965210"/>
                  <a:ext cx="91429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r>
                    <a:rPr lang="en-NZ" sz="600" dirty="0">
                      <a:solidFill>
                        <a:schemeClr val="bg1"/>
                      </a:solidFill>
                    </a:rPr>
                    <a:t>Inferior ulnar collateral</a:t>
                  </a:r>
                </a:p>
              </p:txBody>
            </p:sp>
            <p:sp>
              <p:nvSpPr>
                <p:cNvPr id="1521" name="TextBox 1520">
                  <a:extLst>
                    <a:ext uri="{FF2B5EF4-FFF2-40B4-BE49-F238E27FC236}">
                      <a16:creationId xmlns:a16="http://schemas.microsoft.com/office/drawing/2014/main" id="{F83E95F0-A4E1-144D-46E2-93B6F074906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8746" y="10839498"/>
                  <a:ext cx="938077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r>
                    <a:rPr lang="en-NZ" sz="600" dirty="0">
                      <a:solidFill>
                        <a:schemeClr val="bg1"/>
                      </a:solidFill>
                    </a:rPr>
                    <a:t>Superior ulnar collateral</a:t>
                  </a:r>
                </a:p>
              </p:txBody>
            </p:sp>
            <p:sp>
              <p:nvSpPr>
                <p:cNvPr id="1522" name="TextBox 1521">
                  <a:extLst>
                    <a:ext uri="{FF2B5EF4-FFF2-40B4-BE49-F238E27FC236}">
                      <a16:creationId xmlns:a16="http://schemas.microsoft.com/office/drawing/2014/main" id="{8887CF10-9967-9B43-939D-A7FD168871C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8746" y="10717293"/>
                  <a:ext cx="61587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tIns="0" bIns="0" rtlCol="0" anchor="ctr">
                  <a:spAutoFit/>
                </a:bodyPr>
                <a:lstStyle/>
                <a:p>
                  <a:r>
                    <a:rPr lang="en-NZ" sz="600" dirty="0">
                      <a:solidFill>
                        <a:schemeClr val="bg1"/>
                      </a:solidFill>
                    </a:rPr>
                    <a:t>Deep brachial</a:t>
                  </a:r>
                </a:p>
              </p:txBody>
            </p:sp>
          </p:grpSp>
          <p:grpSp>
            <p:nvGrpSpPr>
              <p:cNvPr id="1576" name="Group 1575">
                <a:extLst>
                  <a:ext uri="{FF2B5EF4-FFF2-40B4-BE49-F238E27FC236}">
                    <a16:creationId xmlns:a16="http://schemas.microsoft.com/office/drawing/2014/main" id="{D7DE031B-91F1-EC6D-A7FB-C19A3E55B8B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073881" y="10120506"/>
                <a:ext cx="987182" cy="2128371"/>
                <a:chOff x="11006267" y="10123145"/>
                <a:chExt cx="987182" cy="2128371"/>
              </a:xfrm>
            </p:grpSpPr>
            <p:grpSp>
              <p:nvGrpSpPr>
                <p:cNvPr id="1577" name="Group 1576">
                  <a:extLst>
                    <a:ext uri="{FF2B5EF4-FFF2-40B4-BE49-F238E27FC236}">
                      <a16:creationId xmlns:a16="http://schemas.microsoft.com/office/drawing/2014/main" id="{A19CBA65-A03C-57E0-6B28-D276B56C02F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123145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62" name="Connector: Elbow 1661">
                    <a:extLst>
                      <a:ext uri="{FF2B5EF4-FFF2-40B4-BE49-F238E27FC236}">
                        <a16:creationId xmlns:a16="http://schemas.microsoft.com/office/drawing/2014/main" id="{D398D56C-2DE0-1862-E8C4-63FFF17ACB6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65" idx="2"/>
                    <a:endCxn id="1664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3" name="Group 1662">
                    <a:extLst>
                      <a:ext uri="{FF2B5EF4-FFF2-40B4-BE49-F238E27FC236}">
                        <a16:creationId xmlns:a16="http://schemas.microsoft.com/office/drawing/2014/main" id="{E75D1478-9FB4-1267-3EDA-654BEA4580D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65" name="Text Box 3036">
                      <a:extLst>
                        <a:ext uri="{FF2B5EF4-FFF2-40B4-BE49-F238E27FC236}">
                          <a16:creationId xmlns:a16="http://schemas.microsoft.com/office/drawing/2014/main" id="{3CDC77E0-303B-EC73-3E43-0E8B8834EC7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66" name="TextBox 1665">
                      <a:extLst>
                        <a:ext uri="{FF2B5EF4-FFF2-40B4-BE49-F238E27FC236}">
                          <a16:creationId xmlns:a16="http://schemas.microsoft.com/office/drawing/2014/main" id="{60343B73-3159-3E9B-3C91-2BC9473574F4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1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64" name="Text Box 3036">
                    <a:extLst>
                      <a:ext uri="{FF2B5EF4-FFF2-40B4-BE49-F238E27FC236}">
                        <a16:creationId xmlns:a16="http://schemas.microsoft.com/office/drawing/2014/main" id="{5BA92FD9-90D5-8DCD-1C1A-BD969E03C30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78" name="Group 1577">
                  <a:extLst>
                    <a:ext uri="{FF2B5EF4-FFF2-40B4-BE49-F238E27FC236}">
                      <a16:creationId xmlns:a16="http://schemas.microsoft.com/office/drawing/2014/main" id="{85765BE5-27B6-BE40-DD46-8FE6DA5D745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414007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57" name="Connector: Elbow 1656">
                    <a:extLst>
                      <a:ext uri="{FF2B5EF4-FFF2-40B4-BE49-F238E27FC236}">
                        <a16:creationId xmlns:a16="http://schemas.microsoft.com/office/drawing/2014/main" id="{7B369D90-A5F0-F8B0-2976-9BD8BD5158E5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60" idx="2"/>
                    <a:endCxn id="1659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8" name="Group 1657">
                    <a:extLst>
                      <a:ext uri="{FF2B5EF4-FFF2-40B4-BE49-F238E27FC236}">
                        <a16:creationId xmlns:a16="http://schemas.microsoft.com/office/drawing/2014/main" id="{52DC58CC-98FB-E4FE-2115-445F2F0A529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60" name="Text Box 3036">
                      <a:extLst>
                        <a:ext uri="{FF2B5EF4-FFF2-40B4-BE49-F238E27FC236}">
                          <a16:creationId xmlns:a16="http://schemas.microsoft.com/office/drawing/2014/main" id="{2840600A-892C-B70D-AA2F-85B12B33F94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61" name="TextBox 1660">
                      <a:extLst>
                        <a:ext uri="{FF2B5EF4-FFF2-40B4-BE49-F238E27FC236}">
                          <a16:creationId xmlns:a16="http://schemas.microsoft.com/office/drawing/2014/main" id="{9682AC63-39B7-50BC-08C5-1E5E7F2E5E15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553357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bronchial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59" name="Text Box 3036">
                    <a:extLst>
                      <a:ext uri="{FF2B5EF4-FFF2-40B4-BE49-F238E27FC236}">
                        <a16:creationId xmlns:a16="http://schemas.microsoft.com/office/drawing/2014/main" id="{4BDCB29E-62C9-C54E-B1B4-C4B30C5FF09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79" name="Group 1578">
                  <a:extLst>
                    <a:ext uri="{FF2B5EF4-FFF2-40B4-BE49-F238E27FC236}">
                      <a16:creationId xmlns:a16="http://schemas.microsoft.com/office/drawing/2014/main" id="{26337510-4E2F-5BDF-3759-DE5CFC501A2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850300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52" name="Connector: Elbow 1651">
                    <a:extLst>
                      <a:ext uri="{FF2B5EF4-FFF2-40B4-BE49-F238E27FC236}">
                        <a16:creationId xmlns:a16="http://schemas.microsoft.com/office/drawing/2014/main" id="{44B0AF0F-284D-2A19-B9C6-48E7BE8A60AF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55" idx="2"/>
                    <a:endCxn id="1654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3" name="Group 1652">
                    <a:extLst>
                      <a:ext uri="{FF2B5EF4-FFF2-40B4-BE49-F238E27FC236}">
                        <a16:creationId xmlns:a16="http://schemas.microsoft.com/office/drawing/2014/main" id="{65221DB5-10DB-D56C-F0A3-5CCD2B3A8CD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55" name="Text Box 3036">
                      <a:extLst>
                        <a:ext uri="{FF2B5EF4-FFF2-40B4-BE49-F238E27FC236}">
                          <a16:creationId xmlns:a16="http://schemas.microsoft.com/office/drawing/2014/main" id="{E4DD9BD3-ED72-F85B-4049-569DA571026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56" name="TextBox 1655">
                      <a:extLst>
                        <a:ext uri="{FF2B5EF4-FFF2-40B4-BE49-F238E27FC236}">
                          <a16:creationId xmlns:a16="http://schemas.microsoft.com/office/drawing/2014/main" id="{C319E393-661E-695F-1ADD-F420C1E84A86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607859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Mediastinal 1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54" name="Text Box 3036">
                    <a:extLst>
                      <a:ext uri="{FF2B5EF4-FFF2-40B4-BE49-F238E27FC236}">
                        <a16:creationId xmlns:a16="http://schemas.microsoft.com/office/drawing/2014/main" id="{F7BF68BF-0634-63DD-5706-9AA7DA7F6BF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0" name="Group 1579">
                  <a:extLst>
                    <a:ext uri="{FF2B5EF4-FFF2-40B4-BE49-F238E27FC236}">
                      <a16:creationId xmlns:a16="http://schemas.microsoft.com/office/drawing/2014/main" id="{8D1A00DC-B025-4E53-97D4-AACD1A86281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704869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47" name="Connector: Elbow 1646">
                    <a:extLst>
                      <a:ext uri="{FF2B5EF4-FFF2-40B4-BE49-F238E27FC236}">
                        <a16:creationId xmlns:a16="http://schemas.microsoft.com/office/drawing/2014/main" id="{E08C7A76-871C-23EC-0487-041B41ACFBCD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50" idx="2"/>
                    <a:endCxn id="1649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48" name="Group 1647">
                    <a:extLst>
                      <a:ext uri="{FF2B5EF4-FFF2-40B4-BE49-F238E27FC236}">
                        <a16:creationId xmlns:a16="http://schemas.microsoft.com/office/drawing/2014/main" id="{1D5D9849-0BC6-DB38-D752-052863BD9FF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50" name="Text Box 3036">
                      <a:extLst>
                        <a:ext uri="{FF2B5EF4-FFF2-40B4-BE49-F238E27FC236}">
                          <a16:creationId xmlns:a16="http://schemas.microsoft.com/office/drawing/2014/main" id="{BBB1AE23-EC37-D020-69DC-A62BA5FA376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51" name="TextBox 1650">
                      <a:extLst>
                        <a:ext uri="{FF2B5EF4-FFF2-40B4-BE49-F238E27FC236}">
                          <a16:creationId xmlns:a16="http://schemas.microsoft.com/office/drawing/2014/main" id="{CAE46CEB-5C8A-1E1F-A169-917C67E8D423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595035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Esophageal 1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49" name="Text Box 3036">
                    <a:extLst>
                      <a:ext uri="{FF2B5EF4-FFF2-40B4-BE49-F238E27FC236}">
                        <a16:creationId xmlns:a16="http://schemas.microsoft.com/office/drawing/2014/main" id="{76C398BB-6916-F2B2-93C2-7AE75F24829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1" name="Group 1580">
                  <a:extLst>
                    <a:ext uri="{FF2B5EF4-FFF2-40B4-BE49-F238E27FC236}">
                      <a16:creationId xmlns:a16="http://schemas.microsoft.com/office/drawing/2014/main" id="{DA51C640-A1A8-CA77-AAED-5B7BFCF08EA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1286593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42" name="Connector: Elbow 1641">
                    <a:extLst>
                      <a:ext uri="{FF2B5EF4-FFF2-40B4-BE49-F238E27FC236}">
                        <a16:creationId xmlns:a16="http://schemas.microsoft.com/office/drawing/2014/main" id="{4F0140E0-D3C3-BD74-A28B-30E6A07B236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45" idx="2"/>
                    <a:endCxn id="1644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43" name="Group 1642">
                    <a:extLst>
                      <a:ext uri="{FF2B5EF4-FFF2-40B4-BE49-F238E27FC236}">
                        <a16:creationId xmlns:a16="http://schemas.microsoft.com/office/drawing/2014/main" id="{4E789241-8395-83C5-32DA-2605F1A1EB8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45" name="Text Box 3036">
                      <a:extLst>
                        <a:ext uri="{FF2B5EF4-FFF2-40B4-BE49-F238E27FC236}">
                          <a16:creationId xmlns:a16="http://schemas.microsoft.com/office/drawing/2014/main" id="{D50AB7DB-EC2D-A8EB-20D0-FF094C2E87B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0AB0C51B-554C-14F7-F7C9-023575E8816C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57259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Pericardial 1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44" name="Text Box 3036">
                    <a:extLst>
                      <a:ext uri="{FF2B5EF4-FFF2-40B4-BE49-F238E27FC236}">
                        <a16:creationId xmlns:a16="http://schemas.microsoft.com/office/drawing/2014/main" id="{F32B385E-7127-6B3E-CE48-33CA3D6497A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2" name="Group 1581">
                  <a:extLst>
                    <a:ext uri="{FF2B5EF4-FFF2-40B4-BE49-F238E27FC236}">
                      <a16:creationId xmlns:a16="http://schemas.microsoft.com/office/drawing/2014/main" id="{7091C6EF-D0DA-D40B-3359-DDFD72FF89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268576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37" name="Connector: Elbow 1636">
                    <a:extLst>
                      <a:ext uri="{FF2B5EF4-FFF2-40B4-BE49-F238E27FC236}">
                        <a16:creationId xmlns:a16="http://schemas.microsoft.com/office/drawing/2014/main" id="{0116E766-7875-6C46-B901-C811347BF97C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40" idx="2"/>
                    <a:endCxn id="1639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38" name="Group 1637">
                    <a:extLst>
                      <a:ext uri="{FF2B5EF4-FFF2-40B4-BE49-F238E27FC236}">
                        <a16:creationId xmlns:a16="http://schemas.microsoft.com/office/drawing/2014/main" id="{75D4FA12-22A8-79CC-A26D-F57689FA5D1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40" name="Text Box 3036">
                      <a:extLst>
                        <a:ext uri="{FF2B5EF4-FFF2-40B4-BE49-F238E27FC236}">
                          <a16:creationId xmlns:a16="http://schemas.microsoft.com/office/drawing/2014/main" id="{4DCE826E-30E5-E324-253E-96845077BE9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41" name="TextBox 1640">
                      <a:extLst>
                        <a:ext uri="{FF2B5EF4-FFF2-40B4-BE49-F238E27FC236}">
                          <a16:creationId xmlns:a16="http://schemas.microsoft.com/office/drawing/2014/main" id="{355ECEC7-70D4-8A4E-8BFF-11D6016CEE04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2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39" name="Text Box 3036">
                    <a:extLst>
                      <a:ext uri="{FF2B5EF4-FFF2-40B4-BE49-F238E27FC236}">
                        <a16:creationId xmlns:a16="http://schemas.microsoft.com/office/drawing/2014/main" id="{8D8E5FCA-4D52-90B4-37A2-DA02E955710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3" name="Group 1582">
                  <a:extLst>
                    <a:ext uri="{FF2B5EF4-FFF2-40B4-BE49-F238E27FC236}">
                      <a16:creationId xmlns:a16="http://schemas.microsoft.com/office/drawing/2014/main" id="{D735CE19-CAD2-E4FC-F2AC-6E3B6D776FF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559438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32" name="Connector: Elbow 1631">
                    <a:extLst>
                      <a:ext uri="{FF2B5EF4-FFF2-40B4-BE49-F238E27FC236}">
                        <a16:creationId xmlns:a16="http://schemas.microsoft.com/office/drawing/2014/main" id="{CE5806A9-FA6A-3B1B-DAE2-B50D704DF3A4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35" idx="2"/>
                    <a:endCxn id="1634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33" name="Group 1632">
                    <a:extLst>
                      <a:ext uri="{FF2B5EF4-FFF2-40B4-BE49-F238E27FC236}">
                        <a16:creationId xmlns:a16="http://schemas.microsoft.com/office/drawing/2014/main" id="{228AE585-5B1D-852B-0A34-50D71E3B114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35" name="Text Box 3036">
                      <a:extLst>
                        <a:ext uri="{FF2B5EF4-FFF2-40B4-BE49-F238E27FC236}">
                          <a16:creationId xmlns:a16="http://schemas.microsoft.com/office/drawing/2014/main" id="{798A610E-89B8-384B-3B61-0A681CC7A30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36" name="TextBox 1635">
                      <a:extLst>
                        <a:ext uri="{FF2B5EF4-FFF2-40B4-BE49-F238E27FC236}">
                          <a16:creationId xmlns:a16="http://schemas.microsoft.com/office/drawing/2014/main" id="{5ECBF1E5-90A1-4EE2-39D1-E97F699694D0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3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34" name="Text Box 3036">
                    <a:extLst>
                      <a:ext uri="{FF2B5EF4-FFF2-40B4-BE49-F238E27FC236}">
                        <a16:creationId xmlns:a16="http://schemas.microsoft.com/office/drawing/2014/main" id="{75C6298F-0C77-41A7-A39B-5BF2A15DDEC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2996737C-9765-04E0-066C-C611E4A1AB9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1577455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27" name="Connector: Elbow 1626">
                    <a:extLst>
                      <a:ext uri="{FF2B5EF4-FFF2-40B4-BE49-F238E27FC236}">
                        <a16:creationId xmlns:a16="http://schemas.microsoft.com/office/drawing/2014/main" id="{216C7597-27B1-3E27-CB99-82FEDEE50664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30" idx="2"/>
                    <a:endCxn id="1629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28" name="Group 1627">
                    <a:extLst>
                      <a:ext uri="{FF2B5EF4-FFF2-40B4-BE49-F238E27FC236}">
                        <a16:creationId xmlns:a16="http://schemas.microsoft.com/office/drawing/2014/main" id="{FCDDBEF1-C5A9-4090-E02E-BC961E191FA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30" name="Text Box 3036">
                      <a:extLst>
                        <a:ext uri="{FF2B5EF4-FFF2-40B4-BE49-F238E27FC236}">
                          <a16:creationId xmlns:a16="http://schemas.microsoft.com/office/drawing/2014/main" id="{EABF4920-412A-D3DE-953B-127CB844BAAB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31" name="TextBox 1630">
                      <a:extLst>
                        <a:ext uri="{FF2B5EF4-FFF2-40B4-BE49-F238E27FC236}">
                          <a16:creationId xmlns:a16="http://schemas.microsoft.com/office/drawing/2014/main" id="{4C9199A2-66C8-E990-2B73-A49DBA7843A7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4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29" name="Text Box 3036">
                    <a:extLst>
                      <a:ext uri="{FF2B5EF4-FFF2-40B4-BE49-F238E27FC236}">
                        <a16:creationId xmlns:a16="http://schemas.microsoft.com/office/drawing/2014/main" id="{FB1C6AAC-EE32-9227-FD16-E52B902474F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E293778C-102E-F422-B271-C41B9C8B86A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1722886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22" name="Connector: Elbow 1621">
                    <a:extLst>
                      <a:ext uri="{FF2B5EF4-FFF2-40B4-BE49-F238E27FC236}">
                        <a16:creationId xmlns:a16="http://schemas.microsoft.com/office/drawing/2014/main" id="{D1E7AEAB-BDC0-7420-473F-F73C1A85AC7B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25" idx="2"/>
                    <a:endCxn id="1624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23" name="Group 1622">
                    <a:extLst>
                      <a:ext uri="{FF2B5EF4-FFF2-40B4-BE49-F238E27FC236}">
                        <a16:creationId xmlns:a16="http://schemas.microsoft.com/office/drawing/2014/main" id="{D645AAA2-21C8-2D0C-5B54-07AC8671694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25" name="Text Box 3036">
                      <a:extLst>
                        <a:ext uri="{FF2B5EF4-FFF2-40B4-BE49-F238E27FC236}">
                          <a16:creationId xmlns:a16="http://schemas.microsoft.com/office/drawing/2014/main" id="{0B239C54-146C-1B60-1B28-EC320A43EA5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26" name="TextBox 1625">
                      <a:extLst>
                        <a:ext uri="{FF2B5EF4-FFF2-40B4-BE49-F238E27FC236}">
                          <a16:creationId xmlns:a16="http://schemas.microsoft.com/office/drawing/2014/main" id="{425DC173-0A71-3AEE-6D35-9180A241865A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5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24" name="Text Box 3036">
                    <a:extLst>
                      <a:ext uri="{FF2B5EF4-FFF2-40B4-BE49-F238E27FC236}">
                        <a16:creationId xmlns:a16="http://schemas.microsoft.com/office/drawing/2014/main" id="{95779E99-763C-DD88-55A2-EED771DCBC7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AA14E301-C824-7188-1D01-FED27C6D4DC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1868317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17" name="Connector: Elbow 1616">
                    <a:extLst>
                      <a:ext uri="{FF2B5EF4-FFF2-40B4-BE49-F238E27FC236}">
                        <a16:creationId xmlns:a16="http://schemas.microsoft.com/office/drawing/2014/main" id="{8B337ECE-2519-EA0A-FB18-62FFFC5BE4E8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20" idx="2"/>
                    <a:endCxn id="1619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18" name="Group 1617">
                    <a:extLst>
                      <a:ext uri="{FF2B5EF4-FFF2-40B4-BE49-F238E27FC236}">
                        <a16:creationId xmlns:a16="http://schemas.microsoft.com/office/drawing/2014/main" id="{8B01B579-A7F7-5668-C4B0-113D16E9656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20" name="Text Box 3036">
                      <a:extLst>
                        <a:ext uri="{FF2B5EF4-FFF2-40B4-BE49-F238E27FC236}">
                          <a16:creationId xmlns:a16="http://schemas.microsoft.com/office/drawing/2014/main" id="{73655359-1061-D474-EE05-3D4CDE2CF89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21" name="TextBox 1620">
                      <a:extLst>
                        <a:ext uri="{FF2B5EF4-FFF2-40B4-BE49-F238E27FC236}">
                          <a16:creationId xmlns:a16="http://schemas.microsoft.com/office/drawing/2014/main" id="{42A110BE-B347-503F-FBE1-1EA1AAFF07AD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6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19" name="Text Box 3036">
                    <a:extLst>
                      <a:ext uri="{FF2B5EF4-FFF2-40B4-BE49-F238E27FC236}">
                        <a16:creationId xmlns:a16="http://schemas.microsoft.com/office/drawing/2014/main" id="{CA099BB6-8D27-7471-8950-E8EB9F702D1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8ABA1277-1D0D-E631-A65E-A8A362E855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2013748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12" name="Connector: Elbow 1611">
                    <a:extLst>
                      <a:ext uri="{FF2B5EF4-FFF2-40B4-BE49-F238E27FC236}">
                        <a16:creationId xmlns:a16="http://schemas.microsoft.com/office/drawing/2014/main" id="{43598D7D-AE44-A59C-A6CC-AA96379FFAD8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15" idx="2"/>
                    <a:endCxn id="1614" idx="6"/>
                  </p:cNvCxnSpPr>
                  <p:nvPr/>
                </p:nvCxnSpPr>
                <p:spPr>
                  <a:xfrm rot="10800000" flipV="1">
                    <a:off x="11464311" y="15295180"/>
                    <a:ext cx="843182" cy="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13" name="Group 1612">
                    <a:extLst>
                      <a:ext uri="{FF2B5EF4-FFF2-40B4-BE49-F238E27FC236}">
                        <a16:creationId xmlns:a16="http://schemas.microsoft.com/office/drawing/2014/main" id="{B3E610B4-E1F8-4A79-DB50-0EFD75E65B6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5577" y="15244342"/>
                    <a:ext cx="813916" cy="92333"/>
                    <a:chOff x="7236031" y="15569924"/>
                    <a:chExt cx="813916" cy="92333"/>
                  </a:xfrm>
                </p:grpSpPr>
                <p:sp>
                  <p:nvSpPr>
                    <p:cNvPr id="1615" name="Text Box 3036">
                      <a:extLst>
                        <a:ext uri="{FF2B5EF4-FFF2-40B4-BE49-F238E27FC236}">
                          <a16:creationId xmlns:a16="http://schemas.microsoft.com/office/drawing/2014/main" id="{25A32332-71AA-DA12-8B14-53CED01745F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1487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16" name="TextBox 1615">
                      <a:extLst>
                        <a:ext uri="{FF2B5EF4-FFF2-40B4-BE49-F238E27FC236}">
                          <a16:creationId xmlns:a16="http://schemas.microsoft.com/office/drawing/2014/main" id="{7FE6B6D9-95FC-1587-B94D-0DF55D0DA310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6031" y="15569924"/>
                      <a:ext cx="65274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R. intercostal 7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14" name="Text Box 3036">
                    <a:extLst>
                      <a:ext uri="{FF2B5EF4-FFF2-40B4-BE49-F238E27FC236}">
                        <a16:creationId xmlns:a16="http://schemas.microsoft.com/office/drawing/2014/main" id="{48AF29D8-18CC-4359-A975-3E20D779281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77DF8D4-C7DE-7F9D-E177-E56E18297F9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1141162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07" name="Connector: Elbow 1606">
                    <a:extLst>
                      <a:ext uri="{FF2B5EF4-FFF2-40B4-BE49-F238E27FC236}">
                        <a16:creationId xmlns:a16="http://schemas.microsoft.com/office/drawing/2014/main" id="{EF586584-818E-06DC-8629-0CF6A24E1455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10" idx="2"/>
                    <a:endCxn id="1609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806CC471-45CA-CE78-32D2-FAF10C9DF8B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10" name="Text Box 3036">
                      <a:extLst>
                        <a:ext uri="{FF2B5EF4-FFF2-40B4-BE49-F238E27FC236}">
                          <a16:creationId xmlns:a16="http://schemas.microsoft.com/office/drawing/2014/main" id="{06F6813B-61A0-C3C9-3D02-72850E5B56E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11" name="TextBox 1610">
                      <a:extLst>
                        <a:ext uri="{FF2B5EF4-FFF2-40B4-BE49-F238E27FC236}">
                          <a16:creationId xmlns:a16="http://schemas.microsoft.com/office/drawing/2014/main" id="{2328F185-68B2-33F8-4B7F-1D3758699748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607859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Mediastinal 2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09" name="Text Box 3036">
                    <a:extLst>
                      <a:ext uri="{FF2B5EF4-FFF2-40B4-BE49-F238E27FC236}">
                        <a16:creationId xmlns:a16="http://schemas.microsoft.com/office/drawing/2014/main" id="{962615A8-8D2C-4FD3-ED0E-58BD274A24B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55CCE021-F249-508A-9C7C-CE28C47FA4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2159183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602" name="Connector: Elbow 1601">
                    <a:extLst>
                      <a:ext uri="{FF2B5EF4-FFF2-40B4-BE49-F238E27FC236}">
                        <a16:creationId xmlns:a16="http://schemas.microsoft.com/office/drawing/2014/main" id="{AA97C661-CF0F-A789-CBBD-7D97A05567A5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05" idx="2"/>
                    <a:endCxn id="1604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DAAA5FFC-F350-B6B1-427B-01851B5359D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05" name="Text Box 3036">
                      <a:extLst>
                        <a:ext uri="{FF2B5EF4-FFF2-40B4-BE49-F238E27FC236}">
                          <a16:creationId xmlns:a16="http://schemas.microsoft.com/office/drawing/2014/main" id="{0B47A6D8-CE0C-1179-79A7-A4C6AB3AD11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06" name="TextBox 1605">
                      <a:extLst>
                        <a:ext uri="{FF2B5EF4-FFF2-40B4-BE49-F238E27FC236}">
                          <a16:creationId xmlns:a16="http://schemas.microsoft.com/office/drawing/2014/main" id="{91098178-CBB7-970F-2929-8CE0EB5C55A4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704039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Superior phrenic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604" name="Text Box 3036">
                    <a:extLst>
                      <a:ext uri="{FF2B5EF4-FFF2-40B4-BE49-F238E27FC236}">
                        <a16:creationId xmlns:a16="http://schemas.microsoft.com/office/drawing/2014/main" id="{FCA3E90C-FE64-0991-9741-E51FDDCDAE3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CB6755C2-ED26-1440-5E68-FCFD56EF07F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0995731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597" name="Connector: Elbow 1596">
                    <a:extLst>
                      <a:ext uri="{FF2B5EF4-FFF2-40B4-BE49-F238E27FC236}">
                        <a16:creationId xmlns:a16="http://schemas.microsoft.com/office/drawing/2014/main" id="{DA2F2450-ED41-47E1-5A4D-78E641C3AB2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00" idx="2"/>
                    <a:endCxn id="1599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98" name="Group 1597">
                    <a:extLst>
                      <a:ext uri="{FF2B5EF4-FFF2-40B4-BE49-F238E27FC236}">
                        <a16:creationId xmlns:a16="http://schemas.microsoft.com/office/drawing/2014/main" id="{F9591B1A-C269-B2AA-96CF-267FC87DEEE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600" name="Text Box 3036">
                      <a:extLst>
                        <a:ext uri="{FF2B5EF4-FFF2-40B4-BE49-F238E27FC236}">
                          <a16:creationId xmlns:a16="http://schemas.microsoft.com/office/drawing/2014/main" id="{391586E2-3FC0-A483-958B-1ACCF4C14F5D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01" name="TextBox 1600">
                      <a:extLst>
                        <a:ext uri="{FF2B5EF4-FFF2-40B4-BE49-F238E27FC236}">
                          <a16:creationId xmlns:a16="http://schemas.microsoft.com/office/drawing/2014/main" id="{B4DED150-3806-3549-95ED-319DB873D06E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595035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Esophageal 2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99" name="Text Box 3036">
                    <a:extLst>
                      <a:ext uri="{FF2B5EF4-FFF2-40B4-BE49-F238E27FC236}">
                        <a16:creationId xmlns:a16="http://schemas.microsoft.com/office/drawing/2014/main" id="{1BCF9B83-7822-551A-4898-2B7FEC2953B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5CD5B330-0914-571C-9BEB-AFF02D1A028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006267" y="11432024"/>
                  <a:ext cx="987182" cy="92333"/>
                  <a:chOff x="11392311" y="15244342"/>
                  <a:chExt cx="987182" cy="92333"/>
                </a:xfrm>
              </p:grpSpPr>
              <p:cxnSp>
                <p:nvCxnSpPr>
                  <p:cNvPr id="1592" name="Connector: Elbow 1591">
                    <a:extLst>
                      <a:ext uri="{FF2B5EF4-FFF2-40B4-BE49-F238E27FC236}">
                        <a16:creationId xmlns:a16="http://schemas.microsoft.com/office/drawing/2014/main" id="{81378954-1AAF-68E2-5368-B0E8233FA49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595" idx="2"/>
                    <a:endCxn id="1594" idx="6"/>
                  </p:cNvCxnSpPr>
                  <p:nvPr/>
                </p:nvCxnSpPr>
                <p:spPr>
                  <a:xfrm rot="10800000" flipV="1">
                    <a:off x="11464311" y="15294676"/>
                    <a:ext cx="843182" cy="50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93" name="Group 1592">
                    <a:extLst>
                      <a:ext uri="{FF2B5EF4-FFF2-40B4-BE49-F238E27FC236}">
                        <a16:creationId xmlns:a16="http://schemas.microsoft.com/office/drawing/2014/main" id="{A84D5632-2185-2880-A8D3-B8DFFEC5CB4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1562806" y="15244342"/>
                    <a:ext cx="816687" cy="92333"/>
                    <a:chOff x="7233260" y="15569924"/>
                    <a:chExt cx="816687" cy="92333"/>
                  </a:xfrm>
                </p:grpSpPr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8FF0E869-2AE0-1283-AE90-83BF868928DE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977947" y="15584258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Box 1595">
                      <a:extLst>
                        <a:ext uri="{FF2B5EF4-FFF2-40B4-BE49-F238E27FC236}">
                          <a16:creationId xmlns:a16="http://schemas.microsoft.com/office/drawing/2014/main" id="{5F684558-149A-D83B-2DA4-FADD5AEB812E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233260" y="15569924"/>
                      <a:ext cx="572593" cy="92333"/>
                    </a:xfrm>
                    <a:prstGeom prst="rect">
                      <a:avLst/>
                    </a:prstGeom>
                    <a:solidFill>
                      <a:srgbClr val="FF0000">
                        <a:alpha val="20000"/>
                      </a:srgbClr>
                    </a:solidFill>
                  </p:spPr>
                  <p:txBody>
                    <a:bodyPr wrap="none" tIns="0" bIns="0" rtlCol="0" anchor="ctr">
                      <a:spAutoFit/>
                    </a:bodyPr>
                    <a:lstStyle/>
                    <a:p>
                      <a:r>
                        <a:rPr lang="mi-NZ" sz="600" dirty="0">
                          <a:solidFill>
                            <a:schemeClr val="bg1"/>
                          </a:solidFill>
                        </a:rPr>
                        <a:t>Pericardial 2</a:t>
                      </a:r>
                      <a:endParaRPr lang="en-NZ" sz="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94" name="Text Box 3036">
                    <a:extLst>
                      <a:ext uri="{FF2B5EF4-FFF2-40B4-BE49-F238E27FC236}">
                        <a16:creationId xmlns:a16="http://schemas.microsoft.com/office/drawing/2014/main" id="{8683FF4D-D7B3-5AEA-5299-8BD8ECDD27A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392311" y="15259182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71" name="Group 1670">
                <a:extLst>
                  <a:ext uri="{FF2B5EF4-FFF2-40B4-BE49-F238E27FC236}">
                    <a16:creationId xmlns:a16="http://schemas.microsoft.com/office/drawing/2014/main" id="{777D6584-1D3C-24DF-1689-D4BE9193DE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341400" y="16747358"/>
                <a:ext cx="2703419" cy="3092117"/>
                <a:chOff x="10520302" y="16747358"/>
                <a:chExt cx="2703419" cy="3092117"/>
              </a:xfrm>
            </p:grpSpPr>
            <p:cxnSp>
              <p:nvCxnSpPr>
                <p:cNvPr id="1672" name="Connector: Elbow 1671">
                  <a:extLst>
                    <a:ext uri="{FF2B5EF4-FFF2-40B4-BE49-F238E27FC236}">
                      <a16:creationId xmlns:a16="http://schemas.microsoft.com/office/drawing/2014/main" id="{8FDE53AD-A4B7-C8F1-44D2-69665D26DE46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687" idx="2"/>
                  <a:endCxn id="1676" idx="6"/>
                </p:cNvCxnSpPr>
                <p:nvPr/>
              </p:nvCxnSpPr>
              <p:spPr>
                <a:xfrm rot="10800000" flipV="1">
                  <a:off x="11281714" y="16801358"/>
                  <a:ext cx="867822" cy="6574"/>
                </a:xfrm>
                <a:prstGeom prst="bentConnector3">
                  <a:avLst>
                    <a:gd name="adj1" fmla="val 50000"/>
                  </a:avLst>
                </a:prstGeom>
                <a:ln w="571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3" name="Connector: Elbow 1672">
                  <a:extLst>
                    <a:ext uri="{FF2B5EF4-FFF2-40B4-BE49-F238E27FC236}">
                      <a16:creationId xmlns:a16="http://schemas.microsoft.com/office/drawing/2014/main" id="{34A5A934-F050-2B68-3AC5-E4D2F715CC47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687" idx="6"/>
                  <a:endCxn id="1675" idx="0"/>
                </p:cNvCxnSpPr>
                <p:nvPr/>
              </p:nvCxnSpPr>
              <p:spPr>
                <a:xfrm>
                  <a:off x="12257536" y="16801358"/>
                  <a:ext cx="912185" cy="714125"/>
                </a:xfrm>
                <a:prstGeom prst="bentConnector2">
                  <a:avLst/>
                </a:prstGeom>
                <a:ln w="571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74" name="Group 1673">
                  <a:extLst>
                    <a:ext uri="{FF2B5EF4-FFF2-40B4-BE49-F238E27FC236}">
                      <a16:creationId xmlns:a16="http://schemas.microsoft.com/office/drawing/2014/main" id="{004F8461-2500-79AD-5012-44C7915B228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358975" y="16747358"/>
                  <a:ext cx="1600991" cy="108000"/>
                  <a:chOff x="7190798" y="18817882"/>
                  <a:chExt cx="1600991" cy="108000"/>
                </a:xfrm>
              </p:grpSpPr>
              <p:sp>
                <p:nvSpPr>
                  <p:cNvPr id="1687" name="Text Box 3036">
                    <a:extLst>
                      <a:ext uri="{FF2B5EF4-FFF2-40B4-BE49-F238E27FC236}">
                        <a16:creationId xmlns:a16="http://schemas.microsoft.com/office/drawing/2014/main" id="{30881207-40B3-B5DE-7DBD-998234011FD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981359" y="18817882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8" name="TextBox 1687">
                    <a:extLst>
                      <a:ext uri="{FF2B5EF4-FFF2-40B4-BE49-F238E27FC236}">
                        <a16:creationId xmlns:a16="http://schemas.microsoft.com/office/drawing/2014/main" id="{6408E6EB-0389-499F-7297-10CB53DFA2FA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190798" y="18827194"/>
                    <a:ext cx="665814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lIns="36000" tIns="0" rIns="3600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Right common iliac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89" name="TextBox 1688">
                    <a:extLst>
                      <a:ext uri="{FF2B5EF4-FFF2-40B4-BE49-F238E27FC236}">
                        <a16:creationId xmlns:a16="http://schemas.microsoft.com/office/drawing/2014/main" id="{6F98D552-1672-4A4D-2E45-2CC2193AF1B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167653" y="18822914"/>
                    <a:ext cx="624136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lIns="36000" tIns="0" rIns="3600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Left common iliac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675" name="Text Box 3036">
                  <a:extLst>
                    <a:ext uri="{FF2B5EF4-FFF2-40B4-BE49-F238E27FC236}">
                      <a16:creationId xmlns:a16="http://schemas.microsoft.com/office/drawing/2014/main" id="{4178AAC4-8247-91D9-5D7E-967FF7D1A79B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3115721" y="17515483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6" name="Text Box 3036">
                  <a:extLst>
                    <a:ext uri="{FF2B5EF4-FFF2-40B4-BE49-F238E27FC236}">
                      <a16:creationId xmlns:a16="http://schemas.microsoft.com/office/drawing/2014/main" id="{675BB804-ABE1-2C59-6863-94B91385853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173714" y="1675393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8293F6A2-197B-4055-D497-3F5459EA29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957591" y="16861933"/>
                  <a:ext cx="318320" cy="2977542"/>
                  <a:chOff x="10957591" y="16861933"/>
                  <a:chExt cx="318320" cy="2977542"/>
                </a:xfrm>
              </p:grpSpPr>
              <p:cxnSp>
                <p:nvCxnSpPr>
                  <p:cNvPr id="1681" name="Connector: Elbow 1680">
                    <a:extLst>
                      <a:ext uri="{FF2B5EF4-FFF2-40B4-BE49-F238E27FC236}">
                        <a16:creationId xmlns:a16="http://schemas.microsoft.com/office/drawing/2014/main" id="{1A1B6B3D-775D-9F2A-2336-AF5A61DB210F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76" idx="4"/>
                    <a:endCxn id="1682" idx="0"/>
                  </p:cNvCxnSpPr>
                  <p:nvPr/>
                </p:nvCxnSpPr>
                <p:spPr>
                  <a:xfrm rot="5400000">
                    <a:off x="10737795" y="17346049"/>
                    <a:ext cx="974036" cy="580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2" name="Text Box 3036">
                    <a:extLst>
                      <a:ext uri="{FF2B5EF4-FFF2-40B4-BE49-F238E27FC236}">
                        <a16:creationId xmlns:a16="http://schemas.microsoft.com/office/drawing/2014/main" id="{3D357F10-EFE7-57F4-72E2-979100A7EB9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167911" y="17835968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3" name="TextBox 1682">
                    <a:extLst>
                      <a:ext uri="{FF2B5EF4-FFF2-40B4-BE49-F238E27FC236}">
                        <a16:creationId xmlns:a16="http://schemas.microsoft.com/office/drawing/2014/main" id="{CAB62A62-0EE3-2F7A-38FC-731EA994E09A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10931978" y="17255273"/>
                    <a:ext cx="580608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External iliac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684" name="Connector: Elbow 1683">
                    <a:extLst>
                      <a:ext uri="{FF2B5EF4-FFF2-40B4-BE49-F238E27FC236}">
                        <a16:creationId xmlns:a16="http://schemas.microsoft.com/office/drawing/2014/main" id="{4C459AF1-3084-D17A-5492-940F3FD7C1A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82" idx="4"/>
                  </p:cNvCxnSpPr>
                  <p:nvPr/>
                </p:nvCxnSpPr>
                <p:spPr>
                  <a:xfrm rot="5400000">
                    <a:off x="10274016" y="18891579"/>
                    <a:ext cx="1895507" cy="285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5" name="TextBox 1684">
                    <a:extLst>
                      <a:ext uri="{FF2B5EF4-FFF2-40B4-BE49-F238E27FC236}">
                        <a16:creationId xmlns:a16="http://schemas.microsoft.com/office/drawing/2014/main" id="{7ACB0477-1050-3553-4C0A-697EF5AEBAF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11006536" y="18420775"/>
                    <a:ext cx="441146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Femoral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686" name="Connector: Elbow 1685">
                    <a:extLst>
                      <a:ext uri="{FF2B5EF4-FFF2-40B4-BE49-F238E27FC236}">
                        <a16:creationId xmlns:a16="http://schemas.microsoft.com/office/drawing/2014/main" id="{38A73878-676A-1A38-2527-B723A8B45A97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82" idx="2"/>
                  </p:cNvCxnSpPr>
                  <p:nvPr/>
                </p:nvCxnSpPr>
                <p:spPr>
                  <a:xfrm rot="10800000" flipV="1">
                    <a:off x="10957591" y="17889968"/>
                    <a:ext cx="210321" cy="1669728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AA86C464-D243-9F45-7785-F4AF6F223D2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520302" y="16762668"/>
                  <a:ext cx="653412" cy="1028642"/>
                  <a:chOff x="10520302" y="16762668"/>
                  <a:chExt cx="653412" cy="1028642"/>
                </a:xfrm>
              </p:grpSpPr>
              <p:cxnSp>
                <p:nvCxnSpPr>
                  <p:cNvPr id="1679" name="Connector: Elbow 1678">
                    <a:extLst>
                      <a:ext uri="{FF2B5EF4-FFF2-40B4-BE49-F238E27FC236}">
                        <a16:creationId xmlns:a16="http://schemas.microsoft.com/office/drawing/2014/main" id="{C2632DCC-E80D-32F7-5A2E-AD73474D3A51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676" idx="2"/>
                  </p:cNvCxnSpPr>
                  <p:nvPr/>
                </p:nvCxnSpPr>
                <p:spPr>
                  <a:xfrm rot="10800000" flipV="1">
                    <a:off x="10520302" y="16807932"/>
                    <a:ext cx="653412" cy="983378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0" name="TextBox 1679">
                    <a:extLst>
                      <a:ext uri="{FF2B5EF4-FFF2-40B4-BE49-F238E27FC236}">
                        <a16:creationId xmlns:a16="http://schemas.microsoft.com/office/drawing/2014/main" id="{C0964605-A4EA-4524-E184-EFC2D8F2172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631871" y="16762668"/>
                    <a:ext cx="455821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lIns="36000" tIns="0" rIns="3600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internal iliac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690" name="Group 1689">
                <a:extLst>
                  <a:ext uri="{FF2B5EF4-FFF2-40B4-BE49-F238E27FC236}">
                    <a16:creationId xmlns:a16="http://schemas.microsoft.com/office/drawing/2014/main" id="{F13EC576-A118-FE87-DFAF-5863897804F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933551" y="16437917"/>
                <a:ext cx="2213740" cy="1181568"/>
                <a:chOff x="11105499" y="16424009"/>
                <a:chExt cx="2213740" cy="1181568"/>
              </a:xfrm>
            </p:grpSpPr>
            <p:cxnSp>
              <p:nvCxnSpPr>
                <p:cNvPr id="1691" name="Connector: Elbow 1690">
                  <a:extLst>
                    <a:ext uri="{FF2B5EF4-FFF2-40B4-BE49-F238E27FC236}">
                      <a16:creationId xmlns:a16="http://schemas.microsoft.com/office/drawing/2014/main" id="{87877A61-4F3D-2058-0078-AD49207D575A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696" idx="6"/>
                  <a:endCxn id="1694" idx="0"/>
                </p:cNvCxnSpPr>
                <p:nvPr/>
              </p:nvCxnSpPr>
              <p:spPr>
                <a:xfrm>
                  <a:off x="12252616" y="16478009"/>
                  <a:ext cx="1030623" cy="1055568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2" name="Connector: Elbow 1691">
                  <a:extLst>
                    <a:ext uri="{FF2B5EF4-FFF2-40B4-BE49-F238E27FC236}">
                      <a16:creationId xmlns:a16="http://schemas.microsoft.com/office/drawing/2014/main" id="{62BCC4CF-2EDF-410D-2CA4-E83E9E2F82DA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696" idx="2"/>
                  <a:endCxn id="1695" idx="6"/>
                </p:cNvCxnSpPr>
                <p:nvPr/>
              </p:nvCxnSpPr>
              <p:spPr>
                <a:xfrm rot="10800000">
                  <a:off x="11177500" y="16475473"/>
                  <a:ext cx="967117" cy="253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3" name="Group 1692">
                  <a:extLst>
                    <a:ext uri="{FF2B5EF4-FFF2-40B4-BE49-F238E27FC236}">
                      <a16:creationId xmlns:a16="http://schemas.microsoft.com/office/drawing/2014/main" id="{2775379E-BD66-ABF2-B07B-E2669288F80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461784" y="16424009"/>
                  <a:ext cx="1431529" cy="108000"/>
                  <a:chOff x="7292858" y="17410915"/>
                  <a:chExt cx="1431529" cy="108000"/>
                </a:xfrm>
              </p:grpSpPr>
              <p:sp>
                <p:nvSpPr>
                  <p:cNvPr id="1696" name="Text Box 3036">
                    <a:extLst>
                      <a:ext uri="{FF2B5EF4-FFF2-40B4-BE49-F238E27FC236}">
                        <a16:creationId xmlns:a16="http://schemas.microsoft.com/office/drawing/2014/main" id="{299590D7-6AFD-3637-9282-4345D83AFC1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975690" y="17410915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7" name="TextBox 1696">
                    <a:extLst>
                      <a:ext uri="{FF2B5EF4-FFF2-40B4-BE49-F238E27FC236}">
                        <a16:creationId xmlns:a16="http://schemas.microsoft.com/office/drawing/2014/main" id="{CFBBA76D-F980-3808-52EA-538F23284A7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153397" y="17418749"/>
                    <a:ext cx="570990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Left gonadal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98" name="TextBox 1697">
                    <a:extLst>
                      <a:ext uri="{FF2B5EF4-FFF2-40B4-BE49-F238E27FC236}">
                        <a16:creationId xmlns:a16="http://schemas.microsoft.com/office/drawing/2014/main" id="{0444455D-F8C4-AE31-7C1D-5C68F8AB3B1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292858" y="17418749"/>
                    <a:ext cx="612668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Right gonadal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694" name="Text Box 3036">
                  <a:extLst>
                    <a:ext uri="{FF2B5EF4-FFF2-40B4-BE49-F238E27FC236}">
                      <a16:creationId xmlns:a16="http://schemas.microsoft.com/office/drawing/2014/main" id="{CD7CFA54-4557-6A4D-BFD2-40A0D209530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3247239" y="1753357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5" name="Text Box 3036">
                  <a:extLst>
                    <a:ext uri="{FF2B5EF4-FFF2-40B4-BE49-F238E27FC236}">
                      <a16:creationId xmlns:a16="http://schemas.microsoft.com/office/drawing/2014/main" id="{7B05C3E6-E538-4817-DF49-12B129D4F92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105499" y="16439473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99" name="Group 1698">
                <a:extLst>
                  <a:ext uri="{FF2B5EF4-FFF2-40B4-BE49-F238E27FC236}">
                    <a16:creationId xmlns:a16="http://schemas.microsoft.com/office/drawing/2014/main" id="{5CA99A42-A2A3-9036-AE48-94FC40100B8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967971" y="16099131"/>
                <a:ext cx="1477709" cy="1534291"/>
                <a:chOff x="12146873" y="16099131"/>
                <a:chExt cx="1477709" cy="1534291"/>
              </a:xfrm>
            </p:grpSpPr>
            <p:sp>
              <p:nvSpPr>
                <p:cNvPr id="1700" name="Text Box 3036">
                  <a:extLst>
                    <a:ext uri="{FF2B5EF4-FFF2-40B4-BE49-F238E27FC236}">
                      <a16:creationId xmlns:a16="http://schemas.microsoft.com/office/drawing/2014/main" id="{92BD44A0-0425-0A9D-F139-4B7158693A0A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3445738" y="16757333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BC34977E-7ED1-E67E-A447-7AE08190A91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2146873" y="16099131"/>
                  <a:ext cx="1477709" cy="1534291"/>
                  <a:chOff x="12146873" y="16099131"/>
                  <a:chExt cx="1477709" cy="1534291"/>
                </a:xfrm>
              </p:grpSpPr>
              <p:cxnSp>
                <p:nvCxnSpPr>
                  <p:cNvPr id="1702" name="Connector: Elbow 1701">
                    <a:extLst>
                      <a:ext uri="{FF2B5EF4-FFF2-40B4-BE49-F238E27FC236}">
                        <a16:creationId xmlns:a16="http://schemas.microsoft.com/office/drawing/2014/main" id="{8BADAA12-4F6A-EB94-7D2C-0E0FA42D322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712" idx="0"/>
                    <a:endCxn id="1700" idx="2"/>
                  </p:cNvCxnSpPr>
                  <p:nvPr/>
                </p:nvCxnSpPr>
                <p:spPr>
                  <a:xfrm rot="5400000" flipH="1" flipV="1">
                    <a:off x="13033127" y="17148812"/>
                    <a:ext cx="768089" cy="57133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3" name="Connector: Elbow 1702">
                    <a:extLst>
                      <a:ext uri="{FF2B5EF4-FFF2-40B4-BE49-F238E27FC236}">
                        <a16:creationId xmlns:a16="http://schemas.microsoft.com/office/drawing/2014/main" id="{B9A42865-E4C2-CECA-5071-D2851EDE5684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710" idx="0"/>
                    <a:endCxn id="1700" idx="6"/>
                  </p:cNvCxnSpPr>
                  <p:nvPr/>
                </p:nvCxnSpPr>
                <p:spPr>
                  <a:xfrm rot="16200000" flipV="1">
                    <a:off x="13167609" y="17143462"/>
                    <a:ext cx="760936" cy="60678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D692DF2A-E15E-0D7A-AE65-AE27A7EC34A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146873" y="16099131"/>
                    <a:ext cx="1477709" cy="1534291"/>
                    <a:chOff x="12146873" y="16099131"/>
                    <a:chExt cx="1477709" cy="1534291"/>
                  </a:xfrm>
                </p:grpSpPr>
                <p:cxnSp>
                  <p:nvCxnSpPr>
                    <p:cNvPr id="1705" name="Connector: Elbow 1704">
                      <a:extLst>
                        <a:ext uri="{FF2B5EF4-FFF2-40B4-BE49-F238E27FC236}">
                          <a16:creationId xmlns:a16="http://schemas.microsoft.com/office/drawing/2014/main" id="{BAE3D477-F144-57DC-3263-D51583A4A938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1713" idx="6"/>
                      <a:endCxn id="1700" idx="0"/>
                    </p:cNvCxnSpPr>
                    <p:nvPr/>
                  </p:nvCxnSpPr>
                  <p:spPr>
                    <a:xfrm>
                      <a:off x="12254873" y="16153131"/>
                      <a:ext cx="1226865" cy="604202"/>
                    </a:xfrm>
                    <a:prstGeom prst="bentConnector2">
                      <a:avLst/>
                    </a:prstGeom>
                    <a:ln w="28575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06" name="Group 1705">
                      <a:extLst>
                        <a:ext uri="{FF2B5EF4-FFF2-40B4-BE49-F238E27FC236}">
                          <a16:creationId xmlns:a16="http://schemas.microsoft.com/office/drawing/2014/main" id="{1711BF4D-792E-CD6C-5EE8-3EF64800A88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146873" y="16099131"/>
                      <a:ext cx="963500" cy="108000"/>
                      <a:chOff x="7975690" y="17410908"/>
                      <a:chExt cx="963500" cy="108000"/>
                    </a:xfrm>
                  </p:grpSpPr>
                  <p:sp>
                    <p:nvSpPr>
                      <p:cNvPr id="1713" name="Text Box 3036">
                        <a:extLst>
                          <a:ext uri="{FF2B5EF4-FFF2-40B4-BE49-F238E27FC236}">
                            <a16:creationId xmlns:a16="http://schemas.microsoft.com/office/drawing/2014/main" id="{10BA8267-D329-C045-DA53-B727BCA79170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7975690" y="17410908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14" name="TextBox 1713">
                        <a:extLst>
                          <a:ext uri="{FF2B5EF4-FFF2-40B4-BE49-F238E27FC236}">
                            <a16:creationId xmlns:a16="http://schemas.microsoft.com/office/drawing/2014/main" id="{4E894B75-038B-B094-9425-CD94763754F4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8153397" y="17418742"/>
                        <a:ext cx="785793" cy="9233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txBody>
                      <a:bodyPr wrap="none" tIns="0" bIns="0" rtlCol="0" anchor="ctr">
                        <a:spAutoFit/>
                      </a:bodyPr>
                      <a:lstStyle/>
                      <a:p>
                        <a:r>
                          <a:rPr lang="mi-NZ" sz="600" dirty="0">
                            <a:solidFill>
                              <a:schemeClr val="bg1"/>
                            </a:solidFill>
                          </a:rPr>
                          <a:t>Inferior mesenteric</a:t>
                        </a:r>
                        <a:endParaRPr lang="en-NZ" sz="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707" name="Group 1706">
                      <a:extLst>
                        <a:ext uri="{FF2B5EF4-FFF2-40B4-BE49-F238E27FC236}">
                          <a16:creationId xmlns:a16="http://schemas.microsoft.com/office/drawing/2014/main" id="{D78B60B9-E16E-3B89-DF46-DEFA5FE3874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3347280" y="16899441"/>
                      <a:ext cx="92333" cy="733981"/>
                      <a:chOff x="9116776" y="17395865"/>
                      <a:chExt cx="92333" cy="733981"/>
                    </a:xfrm>
                  </p:grpSpPr>
                  <p:sp>
                    <p:nvSpPr>
                      <p:cNvPr id="1711" name="TextBox 1710">
                        <a:extLst>
                          <a:ext uri="{FF2B5EF4-FFF2-40B4-BE49-F238E27FC236}">
                            <a16:creationId xmlns:a16="http://schemas.microsoft.com/office/drawing/2014/main" id="{8365150B-AA28-F79D-E9F6-EEF393937A60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 rot="5400000">
                        <a:off x="8996070" y="17516571"/>
                        <a:ext cx="333746" cy="9233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txBody>
                      <a:bodyPr wrap="none" tIns="0" bIns="0" rtlCol="0" anchor="ctr">
                        <a:spAutoFit/>
                      </a:bodyPr>
                      <a:lstStyle/>
                      <a:p>
                        <a:r>
                          <a:rPr lang="mi-NZ" sz="600" dirty="0">
                            <a:solidFill>
                              <a:schemeClr val="bg1"/>
                            </a:solidFill>
                          </a:rPr>
                          <a:t>Colic</a:t>
                        </a:r>
                        <a:endParaRPr lang="en-NZ" sz="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712" name="Text Box 3036">
                        <a:extLst>
                          <a:ext uri="{FF2B5EF4-FFF2-40B4-BE49-F238E27FC236}">
                            <a16:creationId xmlns:a16="http://schemas.microsoft.com/office/drawing/2014/main" id="{8F8C9B5D-23AC-8815-05CB-FFF1C2C4C49A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9122101" y="18057846"/>
                        <a:ext cx="72000" cy="7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08" name="Group 1707">
                      <a:extLst>
                        <a:ext uri="{FF2B5EF4-FFF2-40B4-BE49-F238E27FC236}">
                          <a16:creationId xmlns:a16="http://schemas.microsoft.com/office/drawing/2014/main" id="{B7E59415-541A-F81B-EE85-6887D8DFC71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3532249" y="16876509"/>
                      <a:ext cx="92333" cy="749760"/>
                      <a:chOff x="9389440" y="17357890"/>
                      <a:chExt cx="92333" cy="749760"/>
                    </a:xfrm>
                  </p:grpSpPr>
                  <p:sp>
                    <p:nvSpPr>
                      <p:cNvPr id="1709" name="TextBox 1708">
                        <a:extLst>
                          <a:ext uri="{FF2B5EF4-FFF2-40B4-BE49-F238E27FC236}">
                            <a16:creationId xmlns:a16="http://schemas.microsoft.com/office/drawing/2014/main" id="{F107592C-9824-050F-6E36-61ED90943CE7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 rot="5400000">
                        <a:off x="9219041" y="17528289"/>
                        <a:ext cx="433132" cy="9233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txBody>
                      <a:bodyPr wrap="none" tIns="0" bIns="0" rtlCol="0" anchor="ctr">
                        <a:spAutoFit/>
                      </a:bodyPr>
                      <a:lstStyle/>
                      <a:p>
                        <a:r>
                          <a:rPr lang="mi-NZ" sz="600" dirty="0">
                            <a:solidFill>
                              <a:schemeClr val="bg1"/>
                            </a:solidFill>
                          </a:rPr>
                          <a:t>Sigmoid</a:t>
                        </a:r>
                        <a:endParaRPr lang="en-NZ" sz="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710" name="Text Box 3036">
                        <a:extLst>
                          <a:ext uri="{FF2B5EF4-FFF2-40B4-BE49-F238E27FC236}">
                            <a16:creationId xmlns:a16="http://schemas.microsoft.com/office/drawing/2014/main" id="{264CF582-3A22-D95C-3D74-A8D3760F1483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9399607" y="18035650"/>
                        <a:ext cx="72000" cy="7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715" name="Group 1714">
                <a:extLst>
                  <a:ext uri="{FF2B5EF4-FFF2-40B4-BE49-F238E27FC236}">
                    <a16:creationId xmlns:a16="http://schemas.microsoft.com/office/drawing/2014/main" id="{D2790A40-A0E2-DCC2-267B-3803FDE7F86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057532" y="15084108"/>
                <a:ext cx="1923814" cy="108000"/>
                <a:chOff x="11239911" y="15084108"/>
                <a:chExt cx="1923814" cy="108000"/>
              </a:xfrm>
            </p:grpSpPr>
            <p:cxnSp>
              <p:nvCxnSpPr>
                <p:cNvPr id="1716" name="Connector: Elbow 1715">
                  <a:extLst>
                    <a:ext uri="{FF2B5EF4-FFF2-40B4-BE49-F238E27FC236}">
                      <a16:creationId xmlns:a16="http://schemas.microsoft.com/office/drawing/2014/main" id="{4E9867C2-E59F-F771-A072-169E0E39A900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721" idx="6"/>
                  <a:endCxn id="1719" idx="2"/>
                </p:cNvCxnSpPr>
                <p:nvPr/>
              </p:nvCxnSpPr>
              <p:spPr>
                <a:xfrm>
                  <a:off x="12263093" y="15138108"/>
                  <a:ext cx="828632" cy="467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7" name="Connector: Elbow 1716">
                  <a:extLst>
                    <a:ext uri="{FF2B5EF4-FFF2-40B4-BE49-F238E27FC236}">
                      <a16:creationId xmlns:a16="http://schemas.microsoft.com/office/drawing/2014/main" id="{86EB0205-48EB-60CD-9CF2-A28A58075860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721" idx="2"/>
                  <a:endCxn id="1720" idx="6"/>
                </p:cNvCxnSpPr>
                <p:nvPr/>
              </p:nvCxnSpPr>
              <p:spPr>
                <a:xfrm rot="10800000" flipV="1">
                  <a:off x="11311911" y="15138108"/>
                  <a:ext cx="843182" cy="467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18" name="Group 1717">
                  <a:extLst>
                    <a:ext uri="{FF2B5EF4-FFF2-40B4-BE49-F238E27FC236}">
                      <a16:creationId xmlns:a16="http://schemas.microsoft.com/office/drawing/2014/main" id="{8EA74CA7-8F7D-DAE1-1CCC-6E98830B1C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493536" y="15084108"/>
                  <a:ext cx="1396572" cy="108000"/>
                  <a:chOff x="7316390" y="15562090"/>
                  <a:chExt cx="1396572" cy="108000"/>
                </a:xfrm>
              </p:grpSpPr>
              <p:sp>
                <p:nvSpPr>
                  <p:cNvPr id="1721" name="Text Box 3036">
                    <a:extLst>
                      <a:ext uri="{FF2B5EF4-FFF2-40B4-BE49-F238E27FC236}">
                        <a16:creationId xmlns:a16="http://schemas.microsoft.com/office/drawing/2014/main" id="{508017BD-EDEB-FF29-04BD-BAB92B88A74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977947" y="1556209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22" name="TextBox 1721">
                    <a:extLst>
                      <a:ext uri="{FF2B5EF4-FFF2-40B4-BE49-F238E27FC236}">
                        <a16:creationId xmlns:a16="http://schemas.microsoft.com/office/drawing/2014/main" id="{C58BD667-F890-2ED7-8FAA-6243E0624E7F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212504" y="15569924"/>
                    <a:ext cx="500458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NZ" sz="600" dirty="0">
                        <a:solidFill>
                          <a:schemeClr val="bg1"/>
                        </a:solidFill>
                      </a:rPr>
                      <a:t>eft renal</a:t>
                    </a:r>
                  </a:p>
                </p:txBody>
              </p:sp>
              <p:sp>
                <p:nvSpPr>
                  <p:cNvPr id="1723" name="TextBox 1722">
                    <a:extLst>
                      <a:ext uri="{FF2B5EF4-FFF2-40B4-BE49-F238E27FC236}">
                        <a16:creationId xmlns:a16="http://schemas.microsoft.com/office/drawing/2014/main" id="{DEB05959-EFF3-1C91-98EE-5A77C3A98B0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316390" y="15569924"/>
                    <a:ext cx="542136" cy="92333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tIns="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Right</a:t>
                    </a:r>
                    <a:r>
                      <a:rPr lang="en-NZ" sz="600" dirty="0">
                        <a:solidFill>
                          <a:schemeClr val="bg1"/>
                        </a:solidFill>
                      </a:rPr>
                      <a:t> renal</a:t>
                    </a:r>
                  </a:p>
                </p:txBody>
              </p:sp>
            </p:grpSp>
            <p:sp>
              <p:nvSpPr>
                <p:cNvPr id="1719" name="Text Box 3036">
                  <a:extLst>
                    <a:ext uri="{FF2B5EF4-FFF2-40B4-BE49-F238E27FC236}">
                      <a16:creationId xmlns:a16="http://schemas.microsoft.com/office/drawing/2014/main" id="{12A6199E-73AD-AF7F-00C6-27AAC2182E51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3091725" y="151067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0" name="Text Box 3036">
                  <a:extLst>
                    <a:ext uri="{FF2B5EF4-FFF2-40B4-BE49-F238E27FC236}">
                      <a16:creationId xmlns:a16="http://schemas.microsoft.com/office/drawing/2014/main" id="{9D4F56DA-B0F3-67FC-2953-0318B82CD4F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239911" y="151067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61" name="Group 1760">
                <a:extLst>
                  <a:ext uri="{FF2B5EF4-FFF2-40B4-BE49-F238E27FC236}">
                    <a16:creationId xmlns:a16="http://schemas.microsoft.com/office/drawing/2014/main" id="{AF44A9F7-EAC8-C9C1-643B-9D87D07E06D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898293" y="12275506"/>
                <a:ext cx="2456652" cy="92333"/>
                <a:chOff x="11077195" y="12275506"/>
                <a:chExt cx="2456652" cy="92333"/>
              </a:xfrm>
            </p:grpSpPr>
            <p:cxnSp>
              <p:nvCxnSpPr>
                <p:cNvPr id="1762" name="Straight Connector 1761">
                  <a:extLst>
                    <a:ext uri="{FF2B5EF4-FFF2-40B4-BE49-F238E27FC236}">
                      <a16:creationId xmlns:a16="http://schemas.microsoft.com/office/drawing/2014/main" id="{3DF328D6-1A47-DAA5-6496-B4D41E36F813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>
                  <a:off x="11077195" y="12321794"/>
                  <a:ext cx="245665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3" name="TextBox 1762">
                  <a:extLst>
                    <a:ext uri="{FF2B5EF4-FFF2-40B4-BE49-F238E27FC236}">
                      <a16:creationId xmlns:a16="http://schemas.microsoft.com/office/drawing/2014/main" id="{576571CA-87E0-36B1-2571-8266EC1C624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1390698" y="12275506"/>
                  <a:ext cx="529312" cy="92333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Diaphragm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64" name="Group 1763">
                <a:extLst>
                  <a:ext uri="{FF2B5EF4-FFF2-40B4-BE49-F238E27FC236}">
                    <a16:creationId xmlns:a16="http://schemas.microsoft.com/office/drawing/2014/main" id="{6E969FF5-F27F-BDC0-E215-8214AD4B28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347410" y="10147805"/>
                <a:ext cx="1365449" cy="1775135"/>
                <a:chOff x="6644821" y="10575127"/>
                <a:chExt cx="1365449" cy="1775135"/>
              </a:xfrm>
            </p:grpSpPr>
            <p:sp>
              <p:nvSpPr>
                <p:cNvPr id="1765" name="Text Box 3070">
                  <a:extLst>
                    <a:ext uri="{FF2B5EF4-FFF2-40B4-BE49-F238E27FC236}">
                      <a16:creationId xmlns:a16="http://schemas.microsoft.com/office/drawing/2014/main" id="{D9DC13FE-96A9-8E03-B74C-27EA2C2CAE6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44821" y="10575127"/>
                  <a:ext cx="1365449" cy="177513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Heart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1FF0392C-5CD9-A4FF-70F2-1D99D650323D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6853769" y="11961317"/>
                  <a:ext cx="1156495" cy="360000"/>
                  <a:chOff x="6752252" y="13882030"/>
                  <a:chExt cx="1156495" cy="360000"/>
                </a:xfrm>
              </p:grpSpPr>
              <p:sp>
                <p:nvSpPr>
                  <p:cNvPr id="1782" name="Text Box 3071">
                    <a:extLst>
                      <a:ext uri="{FF2B5EF4-FFF2-40B4-BE49-F238E27FC236}">
                        <a16:creationId xmlns:a16="http://schemas.microsoft.com/office/drawing/2014/main" id="{35FB3EF8-EADE-9D86-19E2-1FC87450E181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52252" y="13882030"/>
                    <a:ext cx="1156495" cy="36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Left ventricle</a:t>
                    </a:r>
                  </a:p>
                </p:txBody>
              </p:sp>
              <p:sp>
                <p:nvSpPr>
                  <p:cNvPr id="1783" name="Text Box 3036">
                    <a:extLst>
                      <a:ext uri="{FF2B5EF4-FFF2-40B4-BE49-F238E27FC236}">
                        <a16:creationId xmlns:a16="http://schemas.microsoft.com/office/drawing/2014/main" id="{7FE31FF5-762B-C977-4A1A-200F653538B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816858" y="14018937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4" name="Text Box 3036">
                    <a:extLst>
                      <a:ext uri="{FF2B5EF4-FFF2-40B4-BE49-F238E27FC236}">
                        <a16:creationId xmlns:a16="http://schemas.microsoft.com/office/drawing/2014/main" id="{E931F9D2-5F17-96ED-5E4B-E6E4F9AF4E5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471460" y="14018937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2216D751-1C43-5AF6-F0A3-A0774C25C9E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6853769" y="11190016"/>
                  <a:ext cx="1156495" cy="360000"/>
                  <a:chOff x="6752252" y="12818827"/>
                  <a:chExt cx="1156495" cy="360000"/>
                </a:xfrm>
              </p:grpSpPr>
              <p:sp>
                <p:nvSpPr>
                  <p:cNvPr id="1779" name="Text Box 3071">
                    <a:extLst>
                      <a:ext uri="{FF2B5EF4-FFF2-40B4-BE49-F238E27FC236}">
                        <a16:creationId xmlns:a16="http://schemas.microsoft.com/office/drawing/2014/main" id="{476C420A-D746-C1FE-3B7C-828C9DAD3D8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52252" y="12818827"/>
                    <a:ext cx="1156495" cy="36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Right ventricle</a:t>
                    </a:r>
                  </a:p>
                </p:txBody>
              </p:sp>
              <p:sp>
                <p:nvSpPr>
                  <p:cNvPr id="1780" name="Text Box 3036">
                    <a:extLst>
                      <a:ext uri="{FF2B5EF4-FFF2-40B4-BE49-F238E27FC236}">
                        <a16:creationId xmlns:a16="http://schemas.microsoft.com/office/drawing/2014/main" id="{3110303D-166D-88FB-50E0-B588238F683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471460" y="12972268"/>
                    <a:ext cx="108000" cy="108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1" name="Text Box 3036">
                    <a:extLst>
                      <a:ext uri="{FF2B5EF4-FFF2-40B4-BE49-F238E27FC236}">
                        <a16:creationId xmlns:a16="http://schemas.microsoft.com/office/drawing/2014/main" id="{6F9AD7E4-86C1-72BA-7FB2-7937BB6FB27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817298" y="12972268"/>
                    <a:ext cx="108000" cy="108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06803552-6B93-8A85-275F-254F84CECD8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6853769" y="11575667"/>
                  <a:ext cx="1156493" cy="360000"/>
                  <a:chOff x="6752252" y="13350429"/>
                  <a:chExt cx="1156493" cy="360000"/>
                </a:xfrm>
              </p:grpSpPr>
              <p:sp>
                <p:nvSpPr>
                  <p:cNvPr id="1777" name="Text Box 3075">
                    <a:extLst>
                      <a:ext uri="{FF2B5EF4-FFF2-40B4-BE49-F238E27FC236}">
                        <a16:creationId xmlns:a16="http://schemas.microsoft.com/office/drawing/2014/main" id="{3726E7AF-6FA5-7FC9-EE8B-317197DDDEA7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52252" y="13350429"/>
                    <a:ext cx="1156493" cy="36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Left atrium</a:t>
                    </a:r>
                  </a:p>
                </p:txBody>
              </p:sp>
              <p:sp>
                <p:nvSpPr>
                  <p:cNvPr id="1778" name="Text Box 3036">
                    <a:extLst>
                      <a:ext uri="{FF2B5EF4-FFF2-40B4-BE49-F238E27FC236}">
                        <a16:creationId xmlns:a16="http://schemas.microsoft.com/office/drawing/2014/main" id="{013B5411-51BB-0D99-18FF-EB20FBA2845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471460" y="1349807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B745425-E503-0009-78CF-35FE5E0009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6662448" y="10658148"/>
                  <a:ext cx="166736" cy="1660125"/>
                  <a:chOff x="6562162" y="12687099"/>
                  <a:chExt cx="166736" cy="1660125"/>
                </a:xfrm>
              </p:grpSpPr>
              <p:sp>
                <p:nvSpPr>
                  <p:cNvPr id="1774" name="Text Box 3070">
                    <a:extLst>
                      <a:ext uri="{FF2B5EF4-FFF2-40B4-BE49-F238E27FC236}">
                        <a16:creationId xmlns:a16="http://schemas.microsoft.com/office/drawing/2014/main" id="{2D2DA8EE-182D-477E-F321-9B9D4098085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562162" y="12687099"/>
                    <a:ext cx="166736" cy="1660125"/>
                  </a:xfrm>
                  <a:prstGeom prst="rect">
                    <a:avLst/>
                  </a:prstGeom>
                  <a:solidFill>
                    <a:srgbClr val="FF99CC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5" name="Text Box 3036">
                    <a:extLst>
                      <a:ext uri="{FF2B5EF4-FFF2-40B4-BE49-F238E27FC236}">
                        <a16:creationId xmlns:a16="http://schemas.microsoft.com/office/drawing/2014/main" id="{CF42E0C3-532B-2616-B7EB-1DF72644E45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609120" y="12718315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6" name="Text Box 3036">
                    <a:extLst>
                      <a:ext uri="{FF2B5EF4-FFF2-40B4-BE49-F238E27FC236}">
                        <a16:creationId xmlns:a16="http://schemas.microsoft.com/office/drawing/2014/main" id="{02672347-40DC-B44C-0A23-7D7252C9302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609120" y="12874137"/>
                    <a:ext cx="72000" cy="72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0C7F9EE6-3458-B232-2A2F-9BA54F4081F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6853770" y="10804365"/>
                  <a:ext cx="1156498" cy="360000"/>
                  <a:chOff x="6752253" y="12344408"/>
                  <a:chExt cx="1156498" cy="360000"/>
                </a:xfrm>
              </p:grpSpPr>
              <p:sp>
                <p:nvSpPr>
                  <p:cNvPr id="1771" name="Text Box 3075">
                    <a:extLst>
                      <a:ext uri="{FF2B5EF4-FFF2-40B4-BE49-F238E27FC236}">
                        <a16:creationId xmlns:a16="http://schemas.microsoft.com/office/drawing/2014/main" id="{BB721886-D584-FE56-211B-7FD976570A1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52253" y="12344408"/>
                    <a:ext cx="1156498" cy="36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Right atrium</a:t>
                    </a:r>
                  </a:p>
                </p:txBody>
              </p:sp>
              <p:sp>
                <p:nvSpPr>
                  <p:cNvPr id="1772" name="Text Box 3036">
                    <a:extLst>
                      <a:ext uri="{FF2B5EF4-FFF2-40B4-BE49-F238E27FC236}">
                        <a16:creationId xmlns:a16="http://schemas.microsoft.com/office/drawing/2014/main" id="{68D71031-3566-87C6-6026-35338F634F2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817298" y="12474064"/>
                    <a:ext cx="108000" cy="108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3" name="Text Box 3036">
                    <a:extLst>
                      <a:ext uri="{FF2B5EF4-FFF2-40B4-BE49-F238E27FC236}">
                        <a16:creationId xmlns:a16="http://schemas.microsoft.com/office/drawing/2014/main" id="{149C786A-85E7-AE1D-C893-8B29571AF06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832827" y="12384638"/>
                    <a:ext cx="72000" cy="72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785" name="Group 1784">
                <a:extLst>
                  <a:ext uri="{FF2B5EF4-FFF2-40B4-BE49-F238E27FC236}">
                    <a16:creationId xmlns:a16="http://schemas.microsoft.com/office/drawing/2014/main" id="{5D28CCFD-0423-21B4-86E0-C6B6A3F49B3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945456" y="9635357"/>
                <a:ext cx="1769044" cy="479833"/>
                <a:chOff x="7918949" y="14059883"/>
                <a:chExt cx="1408046" cy="479833"/>
              </a:xfrm>
            </p:grpSpPr>
            <p:grpSp>
              <p:nvGrpSpPr>
                <p:cNvPr id="1786" name="Group 1785">
                  <a:extLst>
                    <a:ext uri="{FF2B5EF4-FFF2-40B4-BE49-F238E27FC236}">
                      <a16:creationId xmlns:a16="http://schemas.microsoft.com/office/drawing/2014/main" id="{0B15FA37-809F-C55E-DFDF-843848A899D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7918949" y="14059883"/>
                  <a:ext cx="1408046" cy="479833"/>
                  <a:chOff x="-31206" y="-689580"/>
                  <a:chExt cx="474173" cy="161621"/>
                </a:xfrm>
              </p:grpSpPr>
              <p:sp>
                <p:nvSpPr>
                  <p:cNvPr id="1788" name="Text Box 3043">
                    <a:extLst>
                      <a:ext uri="{FF2B5EF4-FFF2-40B4-BE49-F238E27FC236}">
                        <a16:creationId xmlns:a16="http://schemas.microsoft.com/office/drawing/2014/main" id="{354D3C7A-88E6-34E1-546C-273F9F4586C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-31206" y="-689580"/>
                    <a:ext cx="474173" cy="16162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        Aortic arch</a:t>
                    </a: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789" name="Text Box 3082">
                    <a:extLst>
                      <a:ext uri="{FF2B5EF4-FFF2-40B4-BE49-F238E27FC236}">
                        <a16:creationId xmlns:a16="http://schemas.microsoft.com/office/drawing/2014/main" id="{ACD68687-6827-0BD9-B6A3-8A5F013E5F7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8372" y="-670098"/>
                    <a:ext cx="245290" cy="60629"/>
                  </a:xfrm>
                  <a:prstGeom prst="rect">
                    <a:avLst/>
                  </a:prstGeom>
                  <a:solidFill>
                    <a:srgbClr val="DCC5ED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Chemoreceptors</a:t>
                    </a:r>
                  </a:p>
                </p:txBody>
              </p:sp>
              <p:sp>
                <p:nvSpPr>
                  <p:cNvPr id="1790" name="Text Box 3083">
                    <a:extLst>
                      <a:ext uri="{FF2B5EF4-FFF2-40B4-BE49-F238E27FC236}">
                        <a16:creationId xmlns:a16="http://schemas.microsoft.com/office/drawing/2014/main" id="{BF13EBE6-DA2F-1C4B-E6FF-98895434ED9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8706" y="-604168"/>
                    <a:ext cx="245290" cy="60629"/>
                  </a:xfrm>
                  <a:prstGeom prst="rect">
                    <a:avLst/>
                  </a:prstGeom>
                  <a:solidFill>
                    <a:srgbClr val="DCC5ED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Baroreceptors</a:t>
                    </a:r>
                  </a:p>
                </p:txBody>
              </p:sp>
            </p:grpSp>
            <p:sp>
              <p:nvSpPr>
                <p:cNvPr id="1787" name="Text Box 3036">
                  <a:extLst>
                    <a:ext uri="{FF2B5EF4-FFF2-40B4-BE49-F238E27FC236}">
                      <a16:creationId xmlns:a16="http://schemas.microsoft.com/office/drawing/2014/main" id="{4176071A-2E29-3445-71D6-87EA34CABA3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945128" y="14225755"/>
                  <a:ext cx="85961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58" name="Text Box 3046">
                <a:extLst>
                  <a:ext uri="{FF2B5EF4-FFF2-40B4-BE49-F238E27FC236}">
                    <a16:creationId xmlns:a16="http://schemas.microsoft.com/office/drawing/2014/main" id="{3ABAEF2F-2C48-2012-24AA-04BDEC8B157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003900" y="4911413"/>
                <a:ext cx="6089014" cy="1152005"/>
              </a:xfrm>
              <a:prstGeom prst="rect">
                <a:avLst/>
              </a:prstGeom>
              <a:gradFill flip="none" rotWithShape="1">
                <a:gsLst>
                  <a:gs pos="0">
                    <a:srgbClr val="FFA3A3"/>
                  </a:gs>
                  <a:gs pos="100000">
                    <a:srgbClr val="E6CF8A"/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NASO-ORAL-PHARYNGEAL SYSTEM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56" name="Straight Connector 1955">
                <a:extLst>
                  <a:ext uri="{FF2B5EF4-FFF2-40B4-BE49-F238E27FC236}">
                    <a16:creationId xmlns:a16="http://schemas.microsoft.com/office/drawing/2014/main" id="{E6809577-75FA-16FD-A52F-8BBD9384D3A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9666815" y="5367406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7" name="Group 1966">
                <a:extLst>
                  <a:ext uri="{FF2B5EF4-FFF2-40B4-BE49-F238E27FC236}">
                    <a16:creationId xmlns:a16="http://schemas.microsoft.com/office/drawing/2014/main" id="{A9934BDF-B264-1B13-1B49-E4010DE60FB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672654" y="3824989"/>
                <a:ext cx="733527" cy="1521335"/>
                <a:chOff x="10623116" y="5418983"/>
                <a:chExt cx="733527" cy="1521335"/>
              </a:xfrm>
            </p:grpSpPr>
            <p:cxnSp>
              <p:nvCxnSpPr>
                <p:cNvPr id="1968" name="Connector: Elbow 1967">
                  <a:extLst>
                    <a:ext uri="{FF2B5EF4-FFF2-40B4-BE49-F238E27FC236}">
                      <a16:creationId xmlns:a16="http://schemas.microsoft.com/office/drawing/2014/main" id="{A181D162-9405-11E5-2362-2963398893DE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981" idx="0"/>
                  <a:endCxn id="1969" idx="4"/>
                </p:cNvCxnSpPr>
                <p:nvPr/>
              </p:nvCxnSpPr>
              <p:spPr>
                <a:xfrm rot="5400000" flipH="1" flipV="1">
                  <a:off x="10574052" y="6205250"/>
                  <a:ext cx="1465678" cy="114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9" name="Text Box 3036">
                  <a:extLst>
                    <a:ext uri="{FF2B5EF4-FFF2-40B4-BE49-F238E27FC236}">
                      <a16:creationId xmlns:a16="http://schemas.microsoft.com/office/drawing/2014/main" id="{30110D1F-6910-63EB-040B-49C46B857DA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280463" y="541898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70" name="Connector: Elbow 1969">
                  <a:extLst>
                    <a:ext uri="{FF2B5EF4-FFF2-40B4-BE49-F238E27FC236}">
                      <a16:creationId xmlns:a16="http://schemas.microsoft.com/office/drawing/2014/main" id="{42CF87DF-0F36-7BCB-0E20-228DAA297DEA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984" idx="0"/>
                  <a:endCxn id="1971" idx="4"/>
                </p:cNvCxnSpPr>
                <p:nvPr/>
              </p:nvCxnSpPr>
              <p:spPr>
                <a:xfrm rot="5400000" flipH="1" flipV="1">
                  <a:off x="9935616" y="6208817"/>
                  <a:ext cx="1460782" cy="22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1" name="Text Box 3036">
                  <a:extLst>
                    <a:ext uri="{FF2B5EF4-FFF2-40B4-BE49-F238E27FC236}">
                      <a16:creationId xmlns:a16="http://schemas.microsoft.com/office/drawing/2014/main" id="{AF4C479E-01D2-CBC4-E1CD-7AFA20E79C3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40117" y="542553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2" name="TextBox 1971">
                  <a:extLst>
                    <a:ext uri="{FF2B5EF4-FFF2-40B4-BE49-F238E27FC236}">
                      <a16:creationId xmlns:a16="http://schemas.microsoft.com/office/drawing/2014/main" id="{563FC810-62BD-2CF7-758C-DB9BE704D8D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312331" y="5849783"/>
                  <a:ext cx="7139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R. posterior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73" name="TextBox 1972">
                  <a:extLst>
                    <a:ext uri="{FF2B5EF4-FFF2-40B4-BE49-F238E27FC236}">
                      <a16:creationId xmlns:a16="http://schemas.microsoft.com/office/drawing/2014/main" id="{DDBBA2AD-70E4-D554-F279-D463890D3B0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958334" y="5838811"/>
                  <a:ext cx="704286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L. posterior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74" name="Group 1973">
                <a:extLst>
                  <a:ext uri="{FF2B5EF4-FFF2-40B4-BE49-F238E27FC236}">
                    <a16:creationId xmlns:a16="http://schemas.microsoft.com/office/drawing/2014/main" id="{ED034611-BE0C-D1C1-E702-5F069241D28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671475" y="5344667"/>
                <a:ext cx="732036" cy="1133419"/>
                <a:chOff x="10850377" y="5344667"/>
                <a:chExt cx="732036" cy="1133419"/>
              </a:xfrm>
            </p:grpSpPr>
            <p:grpSp>
              <p:nvGrpSpPr>
                <p:cNvPr id="1975" name="Group 1974">
                  <a:extLst>
                    <a:ext uri="{FF2B5EF4-FFF2-40B4-BE49-F238E27FC236}">
                      <a16:creationId xmlns:a16="http://schemas.microsoft.com/office/drawing/2014/main" id="{8E4C56A5-EE74-4FA4-EC47-C264E4B7168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866337" y="5346324"/>
                  <a:ext cx="313395" cy="1127950"/>
                  <a:chOff x="10866337" y="5346324"/>
                  <a:chExt cx="313395" cy="1127950"/>
                </a:xfrm>
              </p:grpSpPr>
              <p:cxnSp>
                <p:nvCxnSpPr>
                  <p:cNvPr id="1983" name="Connector: Elbow 1982">
                    <a:extLst>
                      <a:ext uri="{FF2B5EF4-FFF2-40B4-BE49-F238E27FC236}">
                        <a16:creationId xmlns:a16="http://schemas.microsoft.com/office/drawing/2014/main" id="{E35911EC-6196-8A6B-F977-2178E639EA1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989" idx="2"/>
                    <a:endCxn id="1985" idx="2"/>
                  </p:cNvCxnSpPr>
                  <p:nvPr/>
                </p:nvCxnSpPr>
                <p:spPr>
                  <a:xfrm rot="10800000" flipV="1">
                    <a:off x="10954237" y="5370902"/>
                    <a:ext cx="225495" cy="1076371"/>
                  </a:xfrm>
                  <a:prstGeom prst="bentConnector3">
                    <a:avLst>
                      <a:gd name="adj1" fmla="val 128275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4" name="Text Box 3036">
                    <a:extLst>
                      <a:ext uri="{FF2B5EF4-FFF2-40B4-BE49-F238E27FC236}">
                        <a16:creationId xmlns:a16="http://schemas.microsoft.com/office/drawing/2014/main" id="{1DB84E2F-F288-77B9-E53E-A7DB025A18D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866337" y="534632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5" name="Text Box 3036">
                    <a:extLst>
                      <a:ext uri="{FF2B5EF4-FFF2-40B4-BE49-F238E27FC236}">
                        <a16:creationId xmlns:a16="http://schemas.microsoft.com/office/drawing/2014/main" id="{5576EC25-23E5-A077-EF28-CD4BF68BFB1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954236" y="642027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20FBFA85-D726-4C2A-8FC7-355A7764870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251731" y="5344667"/>
                  <a:ext cx="310028" cy="1133419"/>
                  <a:chOff x="11251731" y="5344667"/>
                  <a:chExt cx="310028" cy="1133419"/>
                </a:xfrm>
              </p:grpSpPr>
              <p:cxnSp>
                <p:nvCxnSpPr>
                  <p:cNvPr id="1980" name="Connector: Elbow 1979">
                    <a:extLst>
                      <a:ext uri="{FF2B5EF4-FFF2-40B4-BE49-F238E27FC236}">
                        <a16:creationId xmlns:a16="http://schemas.microsoft.com/office/drawing/2014/main" id="{00DB81F6-3C03-0B07-61C0-9D3500B87330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989" idx="6"/>
                    <a:endCxn id="1982" idx="6"/>
                  </p:cNvCxnSpPr>
                  <p:nvPr/>
                </p:nvCxnSpPr>
                <p:spPr>
                  <a:xfrm>
                    <a:off x="11251731" y="5370903"/>
                    <a:ext cx="212204" cy="1080183"/>
                  </a:xfrm>
                  <a:prstGeom prst="bentConnector3">
                    <a:avLst>
                      <a:gd name="adj1" fmla="val 132978"/>
                    </a:avLst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1" name="Text Box 3036">
                    <a:extLst>
                      <a:ext uri="{FF2B5EF4-FFF2-40B4-BE49-F238E27FC236}">
                        <a16:creationId xmlns:a16="http://schemas.microsoft.com/office/drawing/2014/main" id="{F5CC1476-63F3-9CED-F9FF-3DC67D3AD70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507759" y="5344667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2" name="Text Box 3036">
                    <a:extLst>
                      <a:ext uri="{FF2B5EF4-FFF2-40B4-BE49-F238E27FC236}">
                        <a16:creationId xmlns:a16="http://schemas.microsoft.com/office/drawing/2014/main" id="{AD735B60-261F-0BD6-333F-70F77A7E1F5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409935" y="6424086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D81635E4-BD08-4FFA-C9EF-3B769BD968D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850377" y="5429864"/>
                  <a:ext cx="732036" cy="936722"/>
                  <a:chOff x="10850377" y="5429864"/>
                  <a:chExt cx="732036" cy="936722"/>
                </a:xfrm>
              </p:grpSpPr>
              <p:sp>
                <p:nvSpPr>
                  <p:cNvPr id="1978" name="TextBox 1977">
                    <a:extLst>
                      <a:ext uri="{FF2B5EF4-FFF2-40B4-BE49-F238E27FC236}">
                        <a16:creationId xmlns:a16="http://schemas.microsoft.com/office/drawing/2014/main" id="{64F027C4-10B3-B850-8CB1-DA57A3B14EEA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11072695" y="5847249"/>
                    <a:ext cx="927104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none" lIns="36000" tIns="0" rIns="3600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L. posterior communicating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79" name="TextBox 1978">
                    <a:extLst>
                      <a:ext uri="{FF2B5EF4-FFF2-40B4-BE49-F238E27FC236}">
                        <a16:creationId xmlns:a16="http://schemas.microsoft.com/office/drawing/2014/main" id="{89183348-C03A-FFCA-D2AA-570D5518AF4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10428183" y="5852058"/>
                    <a:ext cx="936722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none" lIns="36000" tIns="0" rIns="36000" bIns="0" rtlCol="0" anchor="ctr">
                    <a:spAutoFit/>
                  </a:bodyPr>
                  <a:lstStyle/>
                  <a:p>
                    <a:r>
                      <a:rPr lang="mi-NZ" sz="600" dirty="0">
                        <a:solidFill>
                          <a:schemeClr val="bg1"/>
                        </a:solidFill>
                      </a:rPr>
                      <a:t>R. posterior communicating</a:t>
                    </a:r>
                    <a:endParaRPr lang="en-NZ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986" name="Group 1985">
                <a:extLst>
                  <a:ext uri="{FF2B5EF4-FFF2-40B4-BE49-F238E27FC236}">
                    <a16:creationId xmlns:a16="http://schemas.microsoft.com/office/drawing/2014/main" id="{84CAD6C2-A66A-6E16-9926-DD63C392CC0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995808" y="5008727"/>
                <a:ext cx="92333" cy="398176"/>
                <a:chOff x="11174710" y="5008727"/>
                <a:chExt cx="92333" cy="398176"/>
              </a:xfrm>
            </p:grpSpPr>
            <p:cxnSp>
              <p:nvCxnSpPr>
                <p:cNvPr id="1987" name="Straight Connector 1986">
                  <a:extLst>
                    <a:ext uri="{FF2B5EF4-FFF2-40B4-BE49-F238E27FC236}">
                      <a16:creationId xmlns:a16="http://schemas.microsoft.com/office/drawing/2014/main" id="{31E08583-89E6-C8D9-6231-51EB2E65D1EF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988" idx="4"/>
                  <a:endCxn id="1989" idx="0"/>
                </p:cNvCxnSpPr>
                <p:nvPr/>
              </p:nvCxnSpPr>
              <p:spPr>
                <a:xfrm flipH="1">
                  <a:off x="11215731" y="5080727"/>
                  <a:ext cx="3270" cy="25417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8" name="Text Box 3036">
                  <a:extLst>
                    <a:ext uri="{FF2B5EF4-FFF2-40B4-BE49-F238E27FC236}">
                      <a16:creationId xmlns:a16="http://schemas.microsoft.com/office/drawing/2014/main" id="{B6740E5B-7876-3C9D-1105-75EC8D231CF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183001" y="500872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9" name="Text Box 3036">
                  <a:extLst>
                    <a:ext uri="{FF2B5EF4-FFF2-40B4-BE49-F238E27FC236}">
                      <a16:creationId xmlns:a16="http://schemas.microsoft.com/office/drawing/2014/main" id="{286284DA-C932-13B9-D3CC-CC1ADA83B11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179731" y="5334903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0" name="Text Box 3036">
                  <a:extLst>
                    <a:ext uri="{FF2B5EF4-FFF2-40B4-BE49-F238E27FC236}">
                      <a16:creationId xmlns:a16="http://schemas.microsoft.com/office/drawing/2014/main" id="{8369DC5C-CB74-6A03-419A-12469F1E3D64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192065" y="5134189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1" name="TextBox 1990">
                  <a:extLst>
                    <a:ext uri="{FF2B5EF4-FFF2-40B4-BE49-F238E27FC236}">
                      <a16:creationId xmlns:a16="http://schemas.microsoft.com/office/drawing/2014/main" id="{600D3350-0D90-6247-9847-FD45F0025DA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094877" y="5150706"/>
                  <a:ext cx="25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noAutofit/>
                </a:bodyPr>
                <a:lstStyle/>
                <a:p>
                  <a:pPr algn="ctr"/>
                  <a:r>
                    <a:rPr lang="en-NZ" sz="600" dirty="0">
                      <a:solidFill>
                        <a:schemeClr val="bg1"/>
                      </a:solidFill>
                    </a:rPr>
                    <a:t>Basilar</a:t>
                  </a:r>
                </a:p>
              </p:txBody>
            </p:sp>
          </p:grpSp>
          <p:cxnSp>
            <p:nvCxnSpPr>
              <p:cNvPr id="1992" name="Connector: Elbow 1991">
                <a:extLst>
                  <a:ext uri="{FF2B5EF4-FFF2-40B4-BE49-F238E27FC236}">
                    <a16:creationId xmlns:a16="http://schemas.microsoft.com/office/drawing/2014/main" id="{9A232AFB-02A4-FC7F-8F28-B9CACF45D00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6200000" flipV="1">
                <a:off x="9377444" y="6743383"/>
                <a:ext cx="3810259" cy="412948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3" name="Connector: Elbow 1992">
                <a:extLst>
                  <a:ext uri="{FF2B5EF4-FFF2-40B4-BE49-F238E27FC236}">
                    <a16:creationId xmlns:a16="http://schemas.microsoft.com/office/drawing/2014/main" id="{5E5D6791-F5B3-CE22-3F9C-2F252FAF3A1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 flipV="1">
                <a:off x="8883550" y="6734691"/>
                <a:ext cx="3810512" cy="430585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5" name="Connector: Elbow 1994">
                <a:extLst>
                  <a:ext uri="{FF2B5EF4-FFF2-40B4-BE49-F238E27FC236}">
                    <a16:creationId xmlns:a16="http://schemas.microsoft.com/office/drawing/2014/main" id="{37D28EE8-A6DB-3E47-AA32-28DEB829602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09" idx="0"/>
                <a:endCxn id="1996" idx="4"/>
              </p:cNvCxnSpPr>
              <p:nvPr/>
            </p:nvCxnSpPr>
            <p:spPr>
              <a:xfrm rot="5400000" flipH="1" flipV="1">
                <a:off x="9149270" y="5539893"/>
                <a:ext cx="3316112" cy="35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6" name="Text Box 3036">
                <a:extLst>
                  <a:ext uri="{FF2B5EF4-FFF2-40B4-BE49-F238E27FC236}">
                    <a16:creationId xmlns:a16="http://schemas.microsoft.com/office/drawing/2014/main" id="{7404CDAE-5088-462D-4C3E-1A85536047B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82098" y="382960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7" name="Connector: Elbow 1996">
                <a:extLst>
                  <a:ext uri="{FF2B5EF4-FFF2-40B4-BE49-F238E27FC236}">
                    <a16:creationId xmlns:a16="http://schemas.microsoft.com/office/drawing/2014/main" id="{FFCE7EA1-9578-AC40-7B2C-0C122709FC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08" idx="0"/>
                <a:endCxn id="1999" idx="4"/>
              </p:cNvCxnSpPr>
              <p:nvPr/>
            </p:nvCxnSpPr>
            <p:spPr>
              <a:xfrm rot="16200000" flipV="1">
                <a:off x="9602833" y="5539314"/>
                <a:ext cx="3320731" cy="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32BC71D-B280-DF98-A9A8-579FB8EC5C8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63195" y="3935104"/>
                <a:ext cx="546794" cy="654507"/>
                <a:chOff x="10915552" y="3650251"/>
                <a:chExt cx="546794" cy="654507"/>
              </a:xfrm>
            </p:grpSpPr>
            <p:sp>
              <p:nvSpPr>
                <p:cNvPr id="2000" name="TextBox 1999">
                  <a:extLst>
                    <a:ext uri="{FF2B5EF4-FFF2-40B4-BE49-F238E27FC236}">
                      <a16:creationId xmlns:a16="http://schemas.microsoft.com/office/drawing/2014/main" id="{AAF330CE-3B53-5730-1AB7-E04FCB1CA96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640834" y="3937706"/>
                  <a:ext cx="64177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R. middle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1" name="TextBox 2000">
                  <a:extLst>
                    <a:ext uri="{FF2B5EF4-FFF2-40B4-BE49-F238E27FC236}">
                      <a16:creationId xmlns:a16="http://schemas.microsoft.com/office/drawing/2014/main" id="{166FABF6-4779-3F16-89D1-B6BFC9455E4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100104" y="3920160"/>
                  <a:ext cx="63215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L. middle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99" name="Text Box 3036">
                <a:extLst>
                  <a:ext uri="{FF2B5EF4-FFF2-40B4-BE49-F238E27FC236}">
                    <a16:creationId xmlns:a16="http://schemas.microsoft.com/office/drawing/2014/main" id="{458794BD-2772-382A-CC32-F6F991BD35C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236157" y="38249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02" name="Group 2001">
                <a:extLst>
                  <a:ext uri="{FF2B5EF4-FFF2-40B4-BE49-F238E27FC236}">
                    <a16:creationId xmlns:a16="http://schemas.microsoft.com/office/drawing/2014/main" id="{B6603964-8989-F396-BF4E-E0DA1365B9F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01662" y="6883554"/>
                <a:ext cx="658256" cy="360340"/>
                <a:chOff x="10880564" y="6883554"/>
                <a:chExt cx="658256" cy="360340"/>
              </a:xfrm>
            </p:grpSpPr>
            <p:cxnSp>
              <p:nvCxnSpPr>
                <p:cNvPr id="2003" name="Connector: Elbow 2002">
                  <a:extLst>
                    <a:ext uri="{FF2B5EF4-FFF2-40B4-BE49-F238E27FC236}">
                      <a16:creationId xmlns:a16="http://schemas.microsoft.com/office/drawing/2014/main" id="{6AD0F626-A4E5-5570-94FC-9420F57E3BF8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006" idx="0"/>
                  <a:endCxn id="2005" idx="0"/>
                </p:cNvCxnSpPr>
                <p:nvPr/>
              </p:nvCxnSpPr>
              <p:spPr>
                <a:xfrm rot="16200000" flipV="1">
                  <a:off x="11209052" y="6896126"/>
                  <a:ext cx="1281" cy="622256"/>
                </a:xfrm>
                <a:prstGeom prst="bentConnector3">
                  <a:avLst>
                    <a:gd name="adj1" fmla="val 17945433"/>
                  </a:avLst>
                </a:prstGeom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4" name="TextBox 2003">
                  <a:extLst>
                    <a:ext uri="{FF2B5EF4-FFF2-40B4-BE49-F238E27FC236}">
                      <a16:creationId xmlns:a16="http://schemas.microsoft.com/office/drawing/2014/main" id="{9B4A8D67-58EE-BC2C-5134-8EAF0F599BA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978265" y="6883554"/>
                  <a:ext cx="48090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Anterior </a:t>
                  </a:r>
                  <a:br>
                    <a:rPr lang="mi-NZ" sz="600" dirty="0">
                      <a:solidFill>
                        <a:schemeClr val="bg1"/>
                      </a:solidFill>
                    </a:rPr>
                  </a:br>
                  <a:r>
                    <a:rPr lang="mi-NZ" sz="600" dirty="0">
                      <a:solidFill>
                        <a:schemeClr val="bg1"/>
                      </a:solidFill>
                    </a:rPr>
                    <a:t>communicating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5" name="Text Box 3036">
                  <a:extLst>
                    <a:ext uri="{FF2B5EF4-FFF2-40B4-BE49-F238E27FC236}">
                      <a16:creationId xmlns:a16="http://schemas.microsoft.com/office/drawing/2014/main" id="{167CB7D8-D93A-4BEE-DD15-CAF463B451F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880564" y="720661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6" name="Text Box 3036">
                  <a:extLst>
                    <a:ext uri="{FF2B5EF4-FFF2-40B4-BE49-F238E27FC236}">
                      <a16:creationId xmlns:a16="http://schemas.microsoft.com/office/drawing/2014/main" id="{18CBC7F7-FE6A-DBCD-6B07-4CEEE1E7390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502820" y="72078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08" name="Text Box 3036">
                <a:extLst>
                  <a:ext uri="{FF2B5EF4-FFF2-40B4-BE49-F238E27FC236}">
                    <a16:creationId xmlns:a16="http://schemas.microsoft.com/office/drawing/2014/main" id="{A36E75AF-A4AD-5037-7B75-E9185CF97F5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236149" y="7199720"/>
                <a:ext cx="54177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9" name="Text Box 3036">
                <a:extLst>
                  <a:ext uri="{FF2B5EF4-FFF2-40B4-BE49-F238E27FC236}">
                    <a16:creationId xmlns:a16="http://schemas.microsoft.com/office/drawing/2014/main" id="{C0EC6C69-1599-45F7-EBF0-68448C93DDC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78555" y="7199720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0" name="Connector: Elbow 2009">
                <a:extLst>
                  <a:ext uri="{FF2B5EF4-FFF2-40B4-BE49-F238E27FC236}">
                    <a16:creationId xmlns:a16="http://schemas.microsoft.com/office/drawing/2014/main" id="{D4C907C1-5806-0CF3-28FD-A70FDA751A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09" idx="2"/>
                <a:endCxn id="2011" idx="4"/>
              </p:cNvCxnSpPr>
              <p:nvPr/>
            </p:nvCxnSpPr>
            <p:spPr>
              <a:xfrm rot="10800000">
                <a:off x="10438381" y="4424642"/>
                <a:ext cx="340174" cy="2802078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2" name="Connector: Elbow 2011">
                <a:extLst>
                  <a:ext uri="{FF2B5EF4-FFF2-40B4-BE49-F238E27FC236}">
                    <a16:creationId xmlns:a16="http://schemas.microsoft.com/office/drawing/2014/main" id="{78C64387-510E-59F4-A498-A3B10D6A591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08" idx="6"/>
                <a:endCxn id="2013" idx="4"/>
              </p:cNvCxnSpPr>
              <p:nvPr/>
            </p:nvCxnSpPr>
            <p:spPr>
              <a:xfrm flipV="1">
                <a:off x="11290326" y="4424642"/>
                <a:ext cx="340294" cy="2802078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9DDD3E86-7C6E-6A2D-A229-5445E91070A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392214" y="4370642"/>
                <a:ext cx="92333" cy="1357212"/>
                <a:chOff x="10392214" y="4370642"/>
                <a:chExt cx="92333" cy="1357212"/>
              </a:xfrm>
            </p:grpSpPr>
            <p:sp>
              <p:nvSpPr>
                <p:cNvPr id="2011" name="Text Box 3036">
                  <a:extLst>
                    <a:ext uri="{FF2B5EF4-FFF2-40B4-BE49-F238E27FC236}">
                      <a16:creationId xmlns:a16="http://schemas.microsoft.com/office/drawing/2014/main" id="{37EF2A7E-24CC-557C-FC8B-4DED4414126B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411381" y="4370642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5" name="TextBox 2014">
                  <a:extLst>
                    <a:ext uri="{FF2B5EF4-FFF2-40B4-BE49-F238E27FC236}">
                      <a16:creationId xmlns:a16="http://schemas.microsoft.com/office/drawing/2014/main" id="{BBE6D6EC-D4E7-6189-8F36-68B3F3C78EA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098260" y="5341566"/>
                  <a:ext cx="68024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R. anterior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58" name="Group 1057">
                <a:extLst>
                  <a:ext uri="{FF2B5EF4-FFF2-40B4-BE49-F238E27FC236}">
                    <a16:creationId xmlns:a16="http://schemas.microsoft.com/office/drawing/2014/main" id="{E6666E75-C333-4433-ED6E-E6ECFB276DB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584453" y="4370642"/>
                <a:ext cx="92333" cy="1342949"/>
                <a:chOff x="11715073" y="4370642"/>
                <a:chExt cx="92333" cy="1342949"/>
              </a:xfrm>
            </p:grpSpPr>
            <p:sp>
              <p:nvSpPr>
                <p:cNvPr id="2013" name="Text Box 3036">
                  <a:extLst>
                    <a:ext uri="{FF2B5EF4-FFF2-40B4-BE49-F238E27FC236}">
                      <a16:creationId xmlns:a16="http://schemas.microsoft.com/office/drawing/2014/main" id="{83460072-5249-EB07-013D-C306DD60D73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734240" y="4370642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6" name="TextBox 2015">
                  <a:extLst>
                    <a:ext uri="{FF2B5EF4-FFF2-40B4-BE49-F238E27FC236}">
                      <a16:creationId xmlns:a16="http://schemas.microsoft.com/office/drawing/2014/main" id="{C79513DB-10C4-66A8-5A57-7A16C846BCD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425928" y="5332112"/>
                  <a:ext cx="67062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L. anterior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018" name="Connector: Elbow 2017">
                <a:extLst>
                  <a:ext uri="{FF2B5EF4-FFF2-40B4-BE49-F238E27FC236}">
                    <a16:creationId xmlns:a16="http://schemas.microsoft.com/office/drawing/2014/main" id="{5E9EDD7C-CDF3-E785-E0F5-EE1516640AB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20" idx="2"/>
                <a:endCxn id="2019" idx="4"/>
              </p:cNvCxnSpPr>
              <p:nvPr/>
            </p:nvCxnSpPr>
            <p:spPr>
              <a:xfrm rot="10800000">
                <a:off x="10296273" y="4423406"/>
                <a:ext cx="482282" cy="314644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0" name="Text Box 3036">
                <a:extLst>
                  <a:ext uri="{FF2B5EF4-FFF2-40B4-BE49-F238E27FC236}">
                    <a16:creationId xmlns:a16="http://schemas.microsoft.com/office/drawing/2014/main" id="{7F669CEB-6E2A-3E0B-DD7D-13B7A39D96B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78555" y="754284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21" name="Connector: Elbow 2020">
                <a:extLst>
                  <a:ext uri="{FF2B5EF4-FFF2-40B4-BE49-F238E27FC236}">
                    <a16:creationId xmlns:a16="http://schemas.microsoft.com/office/drawing/2014/main" id="{3CB78E57-3125-EE24-36BB-9462AE17880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22" idx="6"/>
                <a:endCxn id="2023" idx="4"/>
              </p:cNvCxnSpPr>
              <p:nvPr/>
            </p:nvCxnSpPr>
            <p:spPr>
              <a:xfrm flipV="1">
                <a:off x="11291784" y="4424642"/>
                <a:ext cx="489469" cy="3139036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2" name="Text Box 3036">
                <a:extLst>
                  <a:ext uri="{FF2B5EF4-FFF2-40B4-BE49-F238E27FC236}">
                    <a16:creationId xmlns:a16="http://schemas.microsoft.com/office/drawing/2014/main" id="{214CFBAD-14A3-B797-EF3E-E98A78F3EED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237784" y="753667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2" name="Group 1281">
                <a:extLst>
                  <a:ext uri="{FF2B5EF4-FFF2-40B4-BE49-F238E27FC236}">
                    <a16:creationId xmlns:a16="http://schemas.microsoft.com/office/drawing/2014/main" id="{25E2E7E7-7C5B-17D2-8415-C6837786743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250106" y="4369405"/>
                <a:ext cx="92333" cy="1176623"/>
                <a:chOff x="10250106" y="4369405"/>
                <a:chExt cx="92333" cy="1176623"/>
              </a:xfrm>
            </p:grpSpPr>
            <p:sp>
              <p:nvSpPr>
                <p:cNvPr id="2019" name="Text Box 3036">
                  <a:extLst>
                    <a:ext uri="{FF2B5EF4-FFF2-40B4-BE49-F238E27FC236}">
                      <a16:creationId xmlns:a16="http://schemas.microsoft.com/office/drawing/2014/main" id="{D3B76ED6-6A3B-49CF-5EBB-C0975818FEA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269273" y="4369405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5" name="TextBox 2024">
                  <a:extLst>
                    <a:ext uri="{FF2B5EF4-FFF2-40B4-BE49-F238E27FC236}">
                      <a16:creationId xmlns:a16="http://schemas.microsoft.com/office/drawing/2014/main" id="{33431B51-A356-7361-FAE6-3B3DE45C59D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045119" y="5248707"/>
                  <a:ext cx="50230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R. ophthalmic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83" name="Group 1282">
                <a:extLst>
                  <a:ext uri="{FF2B5EF4-FFF2-40B4-BE49-F238E27FC236}">
                    <a16:creationId xmlns:a16="http://schemas.microsoft.com/office/drawing/2014/main" id="{8D00EC4E-1780-00E7-891C-6367B483FF7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735086" y="4370642"/>
                <a:ext cx="92333" cy="1162749"/>
                <a:chOff x="11735086" y="4370642"/>
                <a:chExt cx="92333" cy="1162749"/>
              </a:xfrm>
            </p:grpSpPr>
            <p:sp>
              <p:nvSpPr>
                <p:cNvPr id="2023" name="Text Box 3036">
                  <a:extLst>
                    <a:ext uri="{FF2B5EF4-FFF2-40B4-BE49-F238E27FC236}">
                      <a16:creationId xmlns:a16="http://schemas.microsoft.com/office/drawing/2014/main" id="{BFEF811F-7A38-A91E-1AE6-A3C982457947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754253" y="4370642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6" name="TextBox 2025">
                  <a:extLst>
                    <a:ext uri="{FF2B5EF4-FFF2-40B4-BE49-F238E27FC236}">
                      <a16:creationId xmlns:a16="http://schemas.microsoft.com/office/drawing/2014/main" id="{69648F8A-91FB-C37E-160C-6574219A1A7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534908" y="5240879"/>
                  <a:ext cx="49269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L. ophthalmic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27" name="Group 2026">
                <a:extLst>
                  <a:ext uri="{FF2B5EF4-FFF2-40B4-BE49-F238E27FC236}">
                    <a16:creationId xmlns:a16="http://schemas.microsoft.com/office/drawing/2014/main" id="{7260B39D-74B2-D9DC-7C7D-F3A79A9146B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60700" y="7253720"/>
                <a:ext cx="543070" cy="2298104"/>
                <a:chOff x="10939602" y="7253720"/>
                <a:chExt cx="543070" cy="2298104"/>
              </a:xfrm>
            </p:grpSpPr>
            <p:grpSp>
              <p:nvGrpSpPr>
                <p:cNvPr id="2028" name="Group 2027">
                  <a:extLst>
                    <a:ext uri="{FF2B5EF4-FFF2-40B4-BE49-F238E27FC236}">
                      <a16:creationId xmlns:a16="http://schemas.microsoft.com/office/drawing/2014/main" id="{34D99788-8FBD-439B-1FB4-8B57418906A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1265789" y="8229391"/>
                  <a:ext cx="184666" cy="1322433"/>
                  <a:chOff x="7376490" y="6173537"/>
                  <a:chExt cx="184666" cy="1322433"/>
                </a:xfrm>
              </p:grpSpPr>
              <p:grpSp>
                <p:nvGrpSpPr>
                  <p:cNvPr id="2043" name="Group 2042">
                    <a:extLst>
                      <a:ext uri="{FF2B5EF4-FFF2-40B4-BE49-F238E27FC236}">
                        <a16:creationId xmlns:a16="http://schemas.microsoft.com/office/drawing/2014/main" id="{3323C1C3-9D4D-451D-8164-DD961EB5C2E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7420206" y="6173537"/>
                    <a:ext cx="90484" cy="1322433"/>
                    <a:chOff x="7424095" y="6173537"/>
                    <a:chExt cx="90484" cy="1322433"/>
                  </a:xfrm>
                </p:grpSpPr>
                <p:sp>
                  <p:nvSpPr>
                    <p:cNvPr id="2045" name="Text Box 3036">
                      <a:extLst>
                        <a:ext uri="{FF2B5EF4-FFF2-40B4-BE49-F238E27FC236}">
                          <a16:creationId xmlns:a16="http://schemas.microsoft.com/office/drawing/2014/main" id="{CF9C4A90-D5E9-DA2E-E659-2152736AC23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424579" y="7405970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6" name="Text Box 3036">
                      <a:extLst>
                        <a:ext uri="{FF2B5EF4-FFF2-40B4-BE49-F238E27FC236}">
                          <a16:creationId xmlns:a16="http://schemas.microsoft.com/office/drawing/2014/main" id="{EEA54AAD-E12D-3DF6-9064-525FC699903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7424095" y="6173537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047" name="Straight Arrow Connector 2046">
                      <a:extLst>
                        <a:ext uri="{FF2B5EF4-FFF2-40B4-BE49-F238E27FC236}">
                          <a16:creationId xmlns:a16="http://schemas.microsoft.com/office/drawing/2014/main" id="{8BF2CCBC-B164-B31E-1160-661EC4FF6CAC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045" idx="0"/>
                      <a:endCxn id="2046" idx="4"/>
                    </p:cNvCxnSpPr>
                    <p:nvPr/>
                  </p:nvCxnSpPr>
                  <p:spPr>
                    <a:xfrm flipH="1" flipV="1">
                      <a:off x="7469095" y="6263537"/>
                      <a:ext cx="484" cy="1142433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44" name="TextBox 2043">
                    <a:extLst>
                      <a:ext uri="{FF2B5EF4-FFF2-40B4-BE49-F238E27FC236}">
                        <a16:creationId xmlns:a16="http://schemas.microsoft.com/office/drawing/2014/main" id="{456DD268-8DBC-F516-C459-C6BD774F3FA8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7216823" y="6410476"/>
                    <a:ext cx="504000" cy="184666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square" lIns="36000" tIns="0" rIns="36000" bIns="0" rtlCol="0" anchor="ctr">
                    <a:spAutoFit/>
                  </a:bodyPr>
                  <a:lstStyle/>
                  <a:p>
                    <a:pPr algn="ctr"/>
                    <a:r>
                      <a:rPr lang="en-NZ" sz="600" dirty="0">
                        <a:solidFill>
                          <a:schemeClr val="bg1"/>
                        </a:solidFill>
                      </a:rPr>
                      <a:t>Left common</a:t>
                    </a:r>
                    <a:br>
                      <a:rPr lang="en-NZ" sz="600" dirty="0">
                        <a:solidFill>
                          <a:schemeClr val="bg1"/>
                        </a:solidFill>
                      </a:rPr>
                    </a:br>
                    <a:r>
                      <a:rPr lang="en-NZ" sz="600" dirty="0">
                        <a:solidFill>
                          <a:schemeClr val="bg1"/>
                        </a:solidFill>
                      </a:rPr>
                      <a:t> carotid</a:t>
                    </a:r>
                  </a:p>
                </p:txBody>
              </p:sp>
            </p:grpSp>
            <p:cxnSp>
              <p:nvCxnSpPr>
                <p:cNvPr id="2029" name="Connector: Elbow 2028">
                  <a:extLst>
                    <a:ext uri="{FF2B5EF4-FFF2-40B4-BE49-F238E27FC236}">
                      <a16:creationId xmlns:a16="http://schemas.microsoft.com/office/drawing/2014/main" id="{A2528978-2152-E66F-8778-E32CEF644311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046" idx="6"/>
                </p:cNvCxnSpPr>
                <p:nvPr/>
              </p:nvCxnSpPr>
              <p:spPr>
                <a:xfrm flipV="1">
                  <a:off x="11399505" y="7253720"/>
                  <a:ext cx="42635" cy="1020671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0" name="Connector: Elbow 2029">
                  <a:extLst>
                    <a:ext uri="{FF2B5EF4-FFF2-40B4-BE49-F238E27FC236}">
                      <a16:creationId xmlns:a16="http://schemas.microsoft.com/office/drawing/2014/main" id="{FFD4152D-0017-8B54-3634-D9E160762256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046" idx="2"/>
                  <a:endCxn id="2031" idx="4"/>
                </p:cNvCxnSpPr>
                <p:nvPr/>
              </p:nvCxnSpPr>
              <p:spPr>
                <a:xfrm rot="10800000">
                  <a:off x="11275911" y="7574637"/>
                  <a:ext cx="33594" cy="699755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1" name="Text Box 3036">
                  <a:extLst>
                    <a:ext uri="{FF2B5EF4-FFF2-40B4-BE49-F238E27FC236}">
                      <a16:creationId xmlns:a16="http://schemas.microsoft.com/office/drawing/2014/main" id="{3B6C7468-A15D-4F30-5368-8E50F4545448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239911" y="7502872"/>
                  <a:ext cx="72000" cy="71764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2" name="TextBox 2031">
                  <a:extLst>
                    <a:ext uri="{FF2B5EF4-FFF2-40B4-BE49-F238E27FC236}">
                      <a16:creationId xmlns:a16="http://schemas.microsoft.com/office/drawing/2014/main" id="{29F2F011-9741-4E7F-BACE-B8E32636333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953495" y="7889970"/>
                  <a:ext cx="63696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L. external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carotid</a:t>
                  </a:r>
                </a:p>
              </p:txBody>
            </p:sp>
            <p:sp>
              <p:nvSpPr>
                <p:cNvPr id="2033" name="TextBox 2032">
                  <a:extLst>
                    <a:ext uri="{FF2B5EF4-FFF2-40B4-BE49-F238E27FC236}">
                      <a16:creationId xmlns:a16="http://schemas.microsoft.com/office/drawing/2014/main" id="{353AB2C0-32A7-6E6C-E69B-A2A3569C059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124438" y="7883558"/>
                  <a:ext cx="624136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L. internal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carotid</a:t>
                  </a:r>
                </a:p>
              </p:txBody>
            </p:sp>
            <p:cxnSp>
              <p:nvCxnSpPr>
                <p:cNvPr id="2034" name="Connector: Elbow 2033">
                  <a:extLst>
                    <a:ext uri="{FF2B5EF4-FFF2-40B4-BE49-F238E27FC236}">
                      <a16:creationId xmlns:a16="http://schemas.microsoft.com/office/drawing/2014/main" id="{7E91FBA4-B981-A538-C9A4-51407E3F85A3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040" idx="6"/>
                  <a:endCxn id="2035" idx="4"/>
                </p:cNvCxnSpPr>
                <p:nvPr/>
              </p:nvCxnSpPr>
              <p:spPr>
                <a:xfrm flipV="1">
                  <a:off x="11122195" y="7574872"/>
                  <a:ext cx="25868" cy="691264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5" name="Text Box 3036">
                  <a:extLst>
                    <a:ext uri="{FF2B5EF4-FFF2-40B4-BE49-F238E27FC236}">
                      <a16:creationId xmlns:a16="http://schemas.microsoft.com/office/drawing/2014/main" id="{EB8C93DF-A224-8DA4-3003-9936E69A5C0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112063" y="750287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36" name="Connector: Elbow 2035">
                  <a:extLst>
                    <a:ext uri="{FF2B5EF4-FFF2-40B4-BE49-F238E27FC236}">
                      <a16:creationId xmlns:a16="http://schemas.microsoft.com/office/drawing/2014/main" id="{4F545C30-E15C-9933-890B-A81F48DC2D52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040" idx="2"/>
                </p:cNvCxnSpPr>
                <p:nvPr/>
              </p:nvCxnSpPr>
              <p:spPr>
                <a:xfrm rot="10800000">
                  <a:off x="10984457" y="7253720"/>
                  <a:ext cx="47738" cy="1012416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7" name="TextBox 2036">
                  <a:extLst>
                    <a:ext uri="{FF2B5EF4-FFF2-40B4-BE49-F238E27FC236}">
                      <a16:creationId xmlns:a16="http://schemas.microsoft.com/office/drawing/2014/main" id="{FE8F1348-6A31-9F7E-29ED-104231B79F6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673072" y="7884187"/>
                  <a:ext cx="62539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lIns="36000" tIns="0" rIns="36000" bIns="0" rtlCol="0" anchor="ctr">
                  <a:no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R.internal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carotid</a:t>
                  </a:r>
                </a:p>
              </p:txBody>
            </p:sp>
            <p:sp>
              <p:nvSpPr>
                <p:cNvPr id="2038" name="TextBox 2037">
                  <a:extLst>
                    <a:ext uri="{FF2B5EF4-FFF2-40B4-BE49-F238E27FC236}">
                      <a16:creationId xmlns:a16="http://schemas.microsoft.com/office/drawing/2014/main" id="{78BBE71A-C891-FB12-4505-26A496C193A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825291" y="7892097"/>
                  <a:ext cx="64121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R. external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carotid</a:t>
                  </a:r>
                </a:p>
              </p:txBody>
            </p:sp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716C21E6-0890-9FD0-B03D-6FE5EC660F6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0981205" y="8221136"/>
                  <a:ext cx="184666" cy="623746"/>
                  <a:chOff x="6884982" y="6170037"/>
                  <a:chExt cx="184666" cy="623746"/>
                </a:xfrm>
              </p:grpSpPr>
              <p:sp>
                <p:nvSpPr>
                  <p:cNvPr id="2040" name="Text Box 3036">
                    <a:extLst>
                      <a:ext uri="{FF2B5EF4-FFF2-40B4-BE49-F238E27FC236}">
                        <a16:creationId xmlns:a16="http://schemas.microsoft.com/office/drawing/2014/main" id="{50034340-C73E-7766-298D-784ACB240E0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935972" y="61700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41" name="Straight Arrow Connector 2040">
                    <a:extLst>
                      <a:ext uri="{FF2B5EF4-FFF2-40B4-BE49-F238E27FC236}">
                        <a16:creationId xmlns:a16="http://schemas.microsoft.com/office/drawing/2014/main" id="{663267A3-5A19-B8A6-D996-33DB96D4E5DA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endCxn id="2040" idx="4"/>
                  </p:cNvCxnSpPr>
                  <p:nvPr/>
                </p:nvCxnSpPr>
                <p:spPr>
                  <a:xfrm flipH="1" flipV="1">
                    <a:off x="6980972" y="6260037"/>
                    <a:ext cx="53" cy="53374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2" name="TextBox 2041">
                    <a:extLst>
                      <a:ext uri="{FF2B5EF4-FFF2-40B4-BE49-F238E27FC236}">
                        <a16:creationId xmlns:a16="http://schemas.microsoft.com/office/drawing/2014/main" id="{F7FE5610-D06D-822A-778E-7BD153D5FA21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6726069" y="6412207"/>
                    <a:ext cx="502491" cy="184666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none" tIns="0" bIns="0" rtlCol="0" anchor="ctr">
                    <a:noAutofit/>
                  </a:bodyPr>
                  <a:lstStyle/>
                  <a:p>
                    <a:pPr algn="ctr"/>
                    <a:r>
                      <a:rPr lang="en-NZ" sz="600" dirty="0">
                        <a:solidFill>
                          <a:schemeClr val="bg1"/>
                        </a:solidFill>
                      </a:rPr>
                      <a:t>Right common</a:t>
                    </a:r>
                    <a:br>
                      <a:rPr lang="en-NZ" sz="600" dirty="0">
                        <a:solidFill>
                          <a:schemeClr val="bg1"/>
                        </a:solidFill>
                      </a:rPr>
                    </a:br>
                    <a:r>
                      <a:rPr lang="en-NZ" sz="600" dirty="0">
                        <a:solidFill>
                          <a:schemeClr val="bg1"/>
                        </a:solidFill>
                      </a:rPr>
                      <a:t> carotid</a:t>
                    </a:r>
                  </a:p>
                </p:txBody>
              </p:sp>
            </p:grpSp>
          </p:grpSp>
          <p:cxnSp>
            <p:nvCxnSpPr>
              <p:cNvPr id="2049" name="Connector: Elbow 2048">
                <a:extLst>
                  <a:ext uri="{FF2B5EF4-FFF2-40B4-BE49-F238E27FC236}">
                    <a16:creationId xmlns:a16="http://schemas.microsoft.com/office/drawing/2014/main" id="{32851A60-BD39-DB49-D582-71EA58ADBC1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79" idx="0"/>
                <a:endCxn id="2062" idx="0"/>
              </p:cNvCxnSpPr>
              <p:nvPr/>
            </p:nvCxnSpPr>
            <p:spPr>
              <a:xfrm rot="5400000" flipH="1" flipV="1">
                <a:off x="11388413" y="8829056"/>
                <a:ext cx="529283" cy="739546"/>
              </a:xfrm>
              <a:prstGeom prst="bentConnector3">
                <a:avLst>
                  <a:gd name="adj1" fmla="val 109108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0" name="Connector: Elbow 2049">
                <a:extLst>
                  <a:ext uri="{FF2B5EF4-FFF2-40B4-BE49-F238E27FC236}">
                    <a16:creationId xmlns:a16="http://schemas.microsoft.com/office/drawing/2014/main" id="{F0E7C32A-3E5C-E370-78D7-8B81B3B7E6D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83" idx="4"/>
                <a:endCxn id="2057" idx="0"/>
              </p:cNvCxnSpPr>
              <p:nvPr/>
            </p:nvCxnSpPr>
            <p:spPr>
              <a:xfrm rot="5400000">
                <a:off x="9895711" y="9489437"/>
                <a:ext cx="1142905" cy="34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Connector: Elbow 2050">
                <a:extLst>
                  <a:ext uri="{FF2B5EF4-FFF2-40B4-BE49-F238E27FC236}">
                    <a16:creationId xmlns:a16="http://schemas.microsoft.com/office/drawing/2014/main" id="{6342C949-4518-2F58-7789-E266671C97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83" idx="0"/>
                <a:endCxn id="2056" idx="4"/>
              </p:cNvCxnSpPr>
              <p:nvPr/>
            </p:nvCxnSpPr>
            <p:spPr>
              <a:xfrm rot="16200000" flipV="1">
                <a:off x="8108763" y="6505584"/>
                <a:ext cx="4441144" cy="279117"/>
              </a:xfrm>
              <a:prstGeom prst="bentConnector3">
                <a:avLst>
                  <a:gd name="adj1" fmla="val 26469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" name="Group 2051">
                <a:extLst>
                  <a:ext uri="{FF2B5EF4-FFF2-40B4-BE49-F238E27FC236}">
                    <a16:creationId xmlns:a16="http://schemas.microsoft.com/office/drawing/2014/main" id="{AF6F4B8A-45B5-83F3-3570-5CD8E1D5A4A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60553" y="8844882"/>
                <a:ext cx="276999" cy="709992"/>
                <a:chOff x="7120646" y="6783354"/>
                <a:chExt cx="276999" cy="709992"/>
              </a:xfrm>
            </p:grpSpPr>
            <p:cxnSp>
              <p:nvCxnSpPr>
                <p:cNvPr id="2073" name="Straight Arrow Connector 2072">
                  <a:extLst>
                    <a:ext uri="{FF2B5EF4-FFF2-40B4-BE49-F238E27FC236}">
                      <a16:creationId xmlns:a16="http://schemas.microsoft.com/office/drawing/2014/main" id="{5162714A-CD9E-B228-CF9E-1AEEFEA87D87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2077" idx="0"/>
                  <a:endCxn id="2078" idx="4"/>
                </p:cNvCxnSpPr>
                <p:nvPr/>
              </p:nvCxnSpPr>
              <p:spPr>
                <a:xfrm flipV="1">
                  <a:off x="7258439" y="6873354"/>
                  <a:ext cx="0" cy="5299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4" name="Group 2073">
                  <a:extLst>
                    <a:ext uri="{FF2B5EF4-FFF2-40B4-BE49-F238E27FC236}">
                      <a16:creationId xmlns:a16="http://schemas.microsoft.com/office/drawing/2014/main" id="{BEFD9867-48EB-4A11-B923-FCB71267DF9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7120646" y="6783354"/>
                  <a:ext cx="276999" cy="709992"/>
                  <a:chOff x="7120646" y="6783354"/>
                  <a:chExt cx="276999" cy="709992"/>
                </a:xfrm>
              </p:grpSpPr>
              <p:grpSp>
                <p:nvGrpSpPr>
                  <p:cNvPr id="2075" name="Group 2074">
                    <a:extLst>
                      <a:ext uri="{FF2B5EF4-FFF2-40B4-BE49-F238E27FC236}">
                        <a16:creationId xmlns:a16="http://schemas.microsoft.com/office/drawing/2014/main" id="{8B73C952-8FD3-8520-0D38-F61FA39B713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7213439" y="6783354"/>
                    <a:ext cx="90000" cy="709992"/>
                    <a:chOff x="6976115" y="6219737"/>
                    <a:chExt cx="90000" cy="709992"/>
                  </a:xfrm>
                </p:grpSpPr>
                <p:sp>
                  <p:nvSpPr>
                    <p:cNvPr id="2077" name="Text Box 3036">
                      <a:extLst>
                        <a:ext uri="{FF2B5EF4-FFF2-40B4-BE49-F238E27FC236}">
                          <a16:creationId xmlns:a16="http://schemas.microsoft.com/office/drawing/2014/main" id="{3A1B2489-6ADB-356C-DA87-E37848C45569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976115" y="6839729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78" name="Text Box 3036">
                      <a:extLst>
                        <a:ext uri="{FF2B5EF4-FFF2-40B4-BE49-F238E27FC236}">
                          <a16:creationId xmlns:a16="http://schemas.microsoft.com/office/drawing/2014/main" id="{C4BBF26E-6980-AF48-9468-70983F8D5A3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6976115" y="6219737"/>
                      <a:ext cx="90000" cy="9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6" name="TextBox 2075">
                    <a:extLst>
                      <a:ext uri="{FF2B5EF4-FFF2-40B4-BE49-F238E27FC236}">
                        <a16:creationId xmlns:a16="http://schemas.microsoft.com/office/drawing/2014/main" id="{EC3230AE-4631-35F6-677A-F0F01EB0F1C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5400000">
                    <a:off x="7030558" y="7001129"/>
                    <a:ext cx="457176" cy="276999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algn="ctr"/>
                    <a:r>
                      <a:rPr lang="mi-NZ" sz="600" dirty="0">
                        <a:solidFill>
                          <a:schemeClr val="bg1"/>
                        </a:solidFill>
                      </a:rPr>
                      <a:t>Brachio-</a:t>
                    </a:r>
                    <a:br>
                      <a:rPr lang="mi-NZ" sz="600" dirty="0">
                        <a:solidFill>
                          <a:schemeClr val="bg1"/>
                        </a:solidFill>
                      </a:rPr>
                    </a:br>
                    <a:r>
                      <a:rPr lang="mi-NZ" sz="600" dirty="0">
                        <a:solidFill>
                          <a:schemeClr val="bg1"/>
                        </a:solidFill>
                      </a:rPr>
                      <a:t>cephalic </a:t>
                    </a:r>
                    <a:br>
                      <a:rPr lang="mi-NZ" sz="600" dirty="0">
                        <a:solidFill>
                          <a:schemeClr val="bg1"/>
                        </a:solidFill>
                      </a:rPr>
                    </a:br>
                    <a:r>
                      <a:rPr lang="en-NZ" sz="600" dirty="0">
                        <a:solidFill>
                          <a:schemeClr val="bg1"/>
                        </a:solidFill>
                      </a:rPr>
                      <a:t>trunk</a:t>
                    </a:r>
                  </a:p>
                </p:txBody>
              </p:sp>
            </p:grpSp>
          </p:grpSp>
          <p:cxnSp>
            <p:nvCxnSpPr>
              <p:cNvPr id="2053" name="Connector: Elbow 2052">
                <a:extLst>
                  <a:ext uri="{FF2B5EF4-FFF2-40B4-BE49-F238E27FC236}">
                    <a16:creationId xmlns:a16="http://schemas.microsoft.com/office/drawing/2014/main" id="{1873E032-7618-9D0A-E073-A7F712ADA4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78" idx="2"/>
                <a:endCxn id="2059" idx="0"/>
              </p:cNvCxnSpPr>
              <p:nvPr/>
            </p:nvCxnSpPr>
            <p:spPr>
              <a:xfrm rot="10800000" flipV="1">
                <a:off x="10296624" y="8889881"/>
                <a:ext cx="556722" cy="50971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Connector: Elbow 2053">
                <a:extLst>
                  <a:ext uri="{FF2B5EF4-FFF2-40B4-BE49-F238E27FC236}">
                    <a16:creationId xmlns:a16="http://schemas.microsoft.com/office/drawing/2014/main" id="{EBF9EB0A-5172-85DE-D503-D51668CCDD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077" idx="6"/>
              </p:cNvCxnSpPr>
              <p:nvPr/>
            </p:nvCxnSpPr>
            <p:spPr>
              <a:xfrm rot="16200000" flipV="1">
                <a:off x="11338814" y="9114407"/>
                <a:ext cx="291355" cy="1082289"/>
              </a:xfrm>
              <a:prstGeom prst="bentConnector2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" name="Group 2054">
                <a:extLst>
                  <a:ext uri="{FF2B5EF4-FFF2-40B4-BE49-F238E27FC236}">
                    <a16:creationId xmlns:a16="http://schemas.microsoft.com/office/drawing/2014/main" id="{1007F317-B6B8-C006-7640-F5D7EB77CFB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417305" y="7942953"/>
                <a:ext cx="94015" cy="1617705"/>
                <a:chOff x="10596207" y="7942953"/>
                <a:chExt cx="94015" cy="1617705"/>
              </a:xfrm>
            </p:grpSpPr>
            <p:sp>
              <p:nvSpPr>
                <p:cNvPr id="2071" name="TextBox 2070">
                  <a:extLst>
                    <a:ext uri="{FF2B5EF4-FFF2-40B4-BE49-F238E27FC236}">
                      <a16:creationId xmlns:a16="http://schemas.microsoft.com/office/drawing/2014/main" id="{4CA85144-53F0-089F-C37C-8BD8DBBE381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350422" y="9220857"/>
                  <a:ext cx="58726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Internal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thoracic</a:t>
                  </a:r>
                </a:p>
              </p:txBody>
            </p:sp>
            <p:sp>
              <p:nvSpPr>
                <p:cNvPr id="2072" name="TextBox 2071">
                  <a:extLst>
                    <a:ext uri="{FF2B5EF4-FFF2-40B4-BE49-F238E27FC236}">
                      <a16:creationId xmlns:a16="http://schemas.microsoft.com/office/drawing/2014/main" id="{9CDD1B35-20F3-DFDF-E3E9-DE3568AA00C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287025" y="8252135"/>
                  <a:ext cx="71069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en-NZ" sz="600" dirty="0">
                      <a:solidFill>
                        <a:schemeClr val="bg1"/>
                      </a:solidFill>
                    </a:rPr>
                    <a:t>R. </a:t>
                  </a:r>
                  <a:r>
                    <a:rPr lang="en-NZ" sz="600" dirty="0" err="1">
                      <a:solidFill>
                        <a:schemeClr val="bg1"/>
                      </a:solidFill>
                    </a:rPr>
                    <a:t>thyrocervial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 trunk</a:t>
                  </a:r>
                </a:p>
              </p:txBody>
            </p:sp>
          </p:grpSp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1BA5E34A-AB02-A6E0-4455-40089F1A9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162776" y="4370571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7" name="Text Box 3036">
                <a:extLst>
                  <a:ext uri="{FF2B5EF4-FFF2-40B4-BE49-F238E27FC236}">
                    <a16:creationId xmlns:a16="http://schemas.microsoft.com/office/drawing/2014/main" id="{759513DC-286F-9822-490B-CA36CB95585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438433" y="10062620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" name="Text Box 3036">
                <a:extLst>
                  <a:ext uri="{FF2B5EF4-FFF2-40B4-BE49-F238E27FC236}">
                    <a16:creationId xmlns:a16="http://schemas.microsoft.com/office/drawing/2014/main" id="{19B0AABC-A867-7D4F-BF4C-92D4C397262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260624" y="949486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" name="Text Box 3036">
                <a:extLst>
                  <a:ext uri="{FF2B5EF4-FFF2-40B4-BE49-F238E27FC236}">
                    <a16:creationId xmlns:a16="http://schemas.microsoft.com/office/drawing/2014/main" id="{16F4F539-4F6B-4151-4AEA-E05E28E34C7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260624" y="894085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" name="TextBox 2059">
                <a:extLst>
                  <a:ext uri="{FF2B5EF4-FFF2-40B4-BE49-F238E27FC236}">
                    <a16:creationId xmlns:a16="http://schemas.microsoft.com/office/drawing/2014/main" id="{F64ABBBA-99E2-5D28-991C-E8BD07940B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10303157" y="8174834"/>
                <a:ext cx="55015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tIns="0" bIns="0" rtlCol="0" anchor="ctr">
                <a:spAutoFit/>
              </a:bodyPr>
              <a:lstStyle/>
              <a:p>
                <a:r>
                  <a:rPr lang="en-NZ" sz="600" dirty="0">
                    <a:solidFill>
                      <a:schemeClr val="bg1"/>
                    </a:solidFill>
                  </a:rPr>
                  <a:t>R. vertebral</a:t>
                </a:r>
              </a:p>
            </p:txBody>
          </p:sp>
          <p:sp>
            <p:nvSpPr>
              <p:cNvPr id="2061" name="TextBox 2060">
                <a:extLst>
                  <a:ext uri="{FF2B5EF4-FFF2-40B4-BE49-F238E27FC236}">
                    <a16:creationId xmlns:a16="http://schemas.microsoft.com/office/drawing/2014/main" id="{50DB8EE0-9DAA-75D3-E7FC-95D0F5B3A02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11222130" y="8170025"/>
                <a:ext cx="54053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tIns="0" bIns="0" rtlCol="0" anchor="ctr">
                <a:spAutoFit/>
              </a:bodyPr>
              <a:lstStyle/>
              <a:p>
                <a:r>
                  <a:rPr lang="en-NZ" sz="600" dirty="0">
                    <a:solidFill>
                      <a:schemeClr val="bg1"/>
                    </a:solidFill>
                  </a:rPr>
                  <a:t>L. vertebral</a:t>
                </a:r>
              </a:p>
            </p:txBody>
          </p:sp>
          <p:sp>
            <p:nvSpPr>
              <p:cNvPr id="2062" name="Text Box 3036">
                <a:extLst>
                  <a:ext uri="{FF2B5EF4-FFF2-40B4-BE49-F238E27FC236}">
                    <a16:creationId xmlns:a16="http://schemas.microsoft.com/office/drawing/2014/main" id="{ADA10F69-A77F-1A3C-6523-63737DD73B4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986827" y="893418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4" name="Connector: Elbow 2063">
                <a:extLst>
                  <a:ext uri="{FF2B5EF4-FFF2-40B4-BE49-F238E27FC236}">
                    <a16:creationId xmlns:a16="http://schemas.microsoft.com/office/drawing/2014/main" id="{8DF265CB-9BBD-F629-9AFE-8E538F6657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84" idx="0"/>
                <a:endCxn id="2066" idx="4"/>
              </p:cNvCxnSpPr>
              <p:nvPr/>
            </p:nvCxnSpPr>
            <p:spPr>
              <a:xfrm rot="5400000" flipH="1" flipV="1">
                <a:off x="9544623" y="6500221"/>
                <a:ext cx="4433799" cy="281574"/>
              </a:xfrm>
              <a:prstGeom prst="bentConnector3">
                <a:avLst>
                  <a:gd name="adj1" fmla="val 26360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6" name="Text Box 3036">
                <a:extLst>
                  <a:ext uri="{FF2B5EF4-FFF2-40B4-BE49-F238E27FC236}">
                    <a16:creationId xmlns:a16="http://schemas.microsoft.com/office/drawing/2014/main" id="{A888A304-88E8-8454-79D5-1E11CADDC68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875309" y="437010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16C77EDA-3C24-127C-D691-BDCF5D1633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238281" y="9463470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0" name="Text Box 3036">
                <a:extLst>
                  <a:ext uri="{FF2B5EF4-FFF2-40B4-BE49-F238E27FC236}">
                    <a16:creationId xmlns:a16="http://schemas.microsoft.com/office/drawing/2014/main" id="{D65B0852-47FC-F619-4D4B-E69CB397BE3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537514" y="885523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2" name="Text Box 3036">
                <a:extLst>
                  <a:ext uri="{FF2B5EF4-FFF2-40B4-BE49-F238E27FC236}">
                    <a16:creationId xmlns:a16="http://schemas.microsoft.com/office/drawing/2014/main" id="{2A7C4D7D-F46F-4C12-0B43-92D3B34064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453047" y="8854986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3" name="Text Box 3036">
                <a:extLst>
                  <a:ext uri="{FF2B5EF4-FFF2-40B4-BE49-F238E27FC236}">
                    <a16:creationId xmlns:a16="http://schemas.microsoft.com/office/drawing/2014/main" id="{055B7D91-08E2-F66E-4A25-AAEBA1D442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441893" y="886571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0" name="Group 2379">
                <a:extLst>
                  <a:ext uri="{FF2B5EF4-FFF2-40B4-BE49-F238E27FC236}">
                    <a16:creationId xmlns:a16="http://schemas.microsoft.com/office/drawing/2014/main" id="{47F4E946-508F-E42A-617E-6974E33633F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574568" y="7939795"/>
                <a:ext cx="92333" cy="972112"/>
                <a:chOff x="11574568" y="7939795"/>
                <a:chExt cx="92333" cy="972112"/>
              </a:xfrm>
            </p:grpSpPr>
            <p:sp>
              <p:nvSpPr>
                <p:cNvPr id="2068" name="TextBox 2067">
                  <a:extLst>
                    <a:ext uri="{FF2B5EF4-FFF2-40B4-BE49-F238E27FC236}">
                      <a16:creationId xmlns:a16="http://schemas.microsoft.com/office/drawing/2014/main" id="{34868310-722C-DD32-01CC-09A309E3C7D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270195" y="8244168"/>
                  <a:ext cx="70108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en-NZ" sz="600" dirty="0">
                      <a:solidFill>
                        <a:schemeClr val="bg1"/>
                      </a:solidFill>
                    </a:rPr>
                    <a:t>L. </a:t>
                  </a:r>
                  <a:r>
                    <a:rPr lang="en-NZ" sz="600" dirty="0" err="1">
                      <a:solidFill>
                        <a:schemeClr val="bg1"/>
                      </a:solidFill>
                    </a:rPr>
                    <a:t>thyrocervial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 trunk</a:t>
                  </a:r>
                </a:p>
              </p:txBody>
            </p:sp>
            <p:sp>
              <p:nvSpPr>
                <p:cNvPr id="2084" name="Text Box 3036">
                  <a:extLst>
                    <a:ext uri="{FF2B5EF4-FFF2-40B4-BE49-F238E27FC236}">
                      <a16:creationId xmlns:a16="http://schemas.microsoft.com/office/drawing/2014/main" id="{F84F63EF-5338-3905-99E6-ABD2DB9F973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593735" y="885790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85" name="Straight Arrow Connector 2084">
                <a:extLst>
                  <a:ext uri="{FF2B5EF4-FFF2-40B4-BE49-F238E27FC236}">
                    <a16:creationId xmlns:a16="http://schemas.microsoft.com/office/drawing/2014/main" id="{2887BFB2-C9CC-3D20-1376-70347130F0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0296624" y="9012853"/>
                <a:ext cx="0" cy="4820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7" name="Connector: Elbow 2086">
                <a:extLst>
                  <a:ext uri="{FF2B5EF4-FFF2-40B4-BE49-F238E27FC236}">
                    <a16:creationId xmlns:a16="http://schemas.microsoft.com/office/drawing/2014/main" id="{D4766B64-B1ED-6582-60C6-B3884C36550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12140514" y="10560699"/>
                <a:ext cx="485373" cy="3164032"/>
              </a:xfrm>
              <a:prstGeom prst="bentConnector2">
                <a:avLst/>
              </a:prstGeom>
              <a:ln w="57150">
                <a:solidFill>
                  <a:srgbClr val="0070C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8" name="Connector: Elbow 2087">
                <a:extLst>
                  <a:ext uri="{FF2B5EF4-FFF2-40B4-BE49-F238E27FC236}">
                    <a16:creationId xmlns:a16="http://schemas.microsoft.com/office/drawing/2014/main" id="{F1C4681F-D997-CDF4-6F8F-CC304CE488B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72" idx="2"/>
                <a:endCxn id="2095" idx="4"/>
              </p:cNvCxnSpPr>
              <p:nvPr/>
            </p:nvCxnSpPr>
            <p:spPr>
              <a:xfrm rot="10800000">
                <a:off x="12139588" y="9209043"/>
                <a:ext cx="481816" cy="1351657"/>
              </a:xfrm>
              <a:prstGeom prst="bentConnector2">
                <a:avLst/>
              </a:prstGeom>
              <a:ln w="57150">
                <a:solidFill>
                  <a:srgbClr val="0070C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Connector: Elbow 2088">
                <a:extLst>
                  <a:ext uri="{FF2B5EF4-FFF2-40B4-BE49-F238E27FC236}">
                    <a16:creationId xmlns:a16="http://schemas.microsoft.com/office/drawing/2014/main" id="{1468ECE7-6049-0218-99F9-0FF7E715B36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75" idx="2"/>
                <a:endCxn id="2096" idx="6"/>
              </p:cNvCxnSpPr>
              <p:nvPr/>
            </p:nvCxnSpPr>
            <p:spPr>
              <a:xfrm rot="10800000" flipV="1">
                <a:off x="12304081" y="10298042"/>
                <a:ext cx="107915" cy="297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Straight Connector 2091">
                <a:extLst>
                  <a:ext uri="{FF2B5EF4-FFF2-40B4-BE49-F238E27FC236}">
                    <a16:creationId xmlns:a16="http://schemas.microsoft.com/office/drawing/2014/main" id="{B6F9FD4F-E439-0BE8-BC8E-844EC506E19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76" idx="6"/>
                <a:endCxn id="1773" idx="2"/>
              </p:cNvCxnSpPr>
              <p:nvPr/>
            </p:nvCxnSpPr>
            <p:spPr>
              <a:xfrm flipV="1">
                <a:off x="12483995" y="10453273"/>
                <a:ext cx="152938" cy="591"/>
              </a:xfrm>
              <a:prstGeom prst="line">
                <a:avLst/>
              </a:prstGeom>
              <a:ln w="28575">
                <a:solidFill>
                  <a:srgbClr val="0070C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Straight Connector 2092">
                <a:extLst>
                  <a:ext uri="{FF2B5EF4-FFF2-40B4-BE49-F238E27FC236}">
                    <a16:creationId xmlns:a16="http://schemas.microsoft.com/office/drawing/2014/main" id="{4F9FB6A6-FFCD-9DF2-610D-58677E78A06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1784" idx="0"/>
              </p:cNvCxnSpPr>
              <p:nvPr/>
            </p:nvCxnSpPr>
            <p:spPr>
              <a:xfrm>
                <a:off x="13329566" y="11403987"/>
                <a:ext cx="0" cy="266915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Straight Connector 2093">
                <a:extLst>
                  <a:ext uri="{FF2B5EF4-FFF2-40B4-BE49-F238E27FC236}">
                    <a16:creationId xmlns:a16="http://schemas.microsoft.com/office/drawing/2014/main" id="{D6AAAF6A-BB2F-F687-402E-2BF227475F8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72" idx="4"/>
                <a:endCxn id="1781" idx="0"/>
              </p:cNvCxnSpPr>
              <p:nvPr/>
            </p:nvCxnSpPr>
            <p:spPr>
              <a:xfrm>
                <a:off x="12675404" y="10614699"/>
                <a:ext cx="0" cy="301436"/>
              </a:xfrm>
              <a:prstGeom prst="line">
                <a:avLst/>
              </a:prstGeom>
              <a:ln w="57150">
                <a:solidFill>
                  <a:srgbClr val="0070C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5" name="Text Box 3036">
                <a:extLst>
                  <a:ext uri="{FF2B5EF4-FFF2-40B4-BE49-F238E27FC236}">
                    <a16:creationId xmlns:a16="http://schemas.microsoft.com/office/drawing/2014/main" id="{23404559-F97C-3D84-77AA-0CAC6C2BCF8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2085588" y="9101042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6" name="Text Box 3036">
                <a:extLst>
                  <a:ext uri="{FF2B5EF4-FFF2-40B4-BE49-F238E27FC236}">
                    <a16:creationId xmlns:a16="http://schemas.microsoft.com/office/drawing/2014/main" id="{2E0D7A8D-220B-7441-C1FF-CD6B95FCEB4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2196080" y="102470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7" name="Connector: Elbow 2096">
                <a:extLst>
                  <a:ext uri="{FF2B5EF4-FFF2-40B4-BE49-F238E27FC236}">
                    <a16:creationId xmlns:a16="http://schemas.microsoft.com/office/drawing/2014/main" id="{16C0ED10-EF9C-4EDB-D9A5-B75301D21B7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87" idx="6"/>
                <a:endCxn id="2096" idx="0"/>
              </p:cNvCxnSpPr>
              <p:nvPr/>
            </p:nvCxnSpPr>
            <p:spPr>
              <a:xfrm>
                <a:off x="12086347" y="9855229"/>
                <a:ext cx="163733" cy="391783"/>
              </a:xfrm>
              <a:prstGeom prst="bentConnector2">
                <a:avLst/>
              </a:prstGeom>
              <a:ln w="57150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8" name="Connector: Elbow 2097">
                <a:extLst>
                  <a:ext uri="{FF2B5EF4-FFF2-40B4-BE49-F238E27FC236}">
                    <a16:creationId xmlns:a16="http://schemas.microsoft.com/office/drawing/2014/main" id="{D2FF2679-258A-5EAA-45D0-CB32BDF60D5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096" idx="4"/>
                <a:endCxn id="1783" idx="2"/>
              </p:cNvCxnSpPr>
              <p:nvPr/>
            </p:nvCxnSpPr>
            <p:spPr>
              <a:xfrm rot="16200000" flipH="1">
                <a:off x="11750577" y="10854515"/>
                <a:ext cx="1369890" cy="370884"/>
              </a:xfrm>
              <a:prstGeom prst="bentConnector2">
                <a:avLst/>
              </a:prstGeom>
              <a:ln w="57150">
                <a:solidFill>
                  <a:srgbClr val="FF0000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4" name="Connector: Elbow 1733">
                <a:extLst>
                  <a:ext uri="{FF2B5EF4-FFF2-40B4-BE49-F238E27FC236}">
                    <a16:creationId xmlns:a16="http://schemas.microsoft.com/office/drawing/2014/main" id="{714598BD-FF3A-BDCB-7CEA-6D235DA79BF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36" idx="6"/>
              </p:cNvCxnSpPr>
              <p:nvPr/>
            </p:nvCxnSpPr>
            <p:spPr>
              <a:xfrm>
                <a:off x="12076571" y="13850069"/>
                <a:ext cx="643157" cy="424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5" name="TextBox 1734">
                <a:extLst>
                  <a:ext uri="{FF2B5EF4-FFF2-40B4-BE49-F238E27FC236}">
                    <a16:creationId xmlns:a16="http://schemas.microsoft.com/office/drawing/2014/main" id="{76C87170-40C0-4E58-26E7-2721DF258FB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8805" y="13800396"/>
                <a:ext cx="396000" cy="9233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Celiac </a:t>
                </a:r>
                <a:r>
                  <a:rPr lang="en-NZ" sz="600" dirty="0">
                    <a:solidFill>
                      <a:schemeClr val="bg1"/>
                    </a:solidFill>
                  </a:rPr>
                  <a:t>trunk</a:t>
                </a:r>
              </a:p>
            </p:txBody>
          </p:sp>
          <p:sp>
            <p:nvSpPr>
              <p:cNvPr id="1736" name="Text Box 3036">
                <a:extLst>
                  <a:ext uri="{FF2B5EF4-FFF2-40B4-BE49-F238E27FC236}">
                    <a16:creationId xmlns:a16="http://schemas.microsoft.com/office/drawing/2014/main" id="{A4583766-4CE5-D061-81F1-EC06A0FDEA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968571" y="1379606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38" name="Connector: Elbow 1737">
                <a:extLst>
                  <a:ext uri="{FF2B5EF4-FFF2-40B4-BE49-F238E27FC236}">
                    <a16:creationId xmlns:a16="http://schemas.microsoft.com/office/drawing/2014/main" id="{59E9BB2E-B102-C9B2-A354-15AF10D262F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57" idx="0"/>
                <a:endCxn id="2155" idx="2"/>
              </p:cNvCxnSpPr>
              <p:nvPr/>
            </p:nvCxnSpPr>
            <p:spPr>
              <a:xfrm rot="5400000" flipH="1" flipV="1">
                <a:off x="12687826" y="12899912"/>
                <a:ext cx="915957" cy="920840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7" name="Text Box 3036">
                <a:extLst>
                  <a:ext uri="{FF2B5EF4-FFF2-40B4-BE49-F238E27FC236}">
                    <a16:creationId xmlns:a16="http://schemas.microsoft.com/office/drawing/2014/main" id="{DF2E8DCA-90D5-091A-0FF5-2443D8A304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2649384" y="1381831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8" name="TextBox 1757">
                <a:extLst>
                  <a:ext uri="{FF2B5EF4-FFF2-40B4-BE49-F238E27FC236}">
                    <a16:creationId xmlns:a16="http://schemas.microsoft.com/office/drawing/2014/main" id="{064966A5-5724-01CB-E718-5FABAD5B274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832359" y="12856767"/>
                <a:ext cx="405880" cy="9233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Splenic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8" name="Connector: Elbow 2107">
                <a:extLst>
                  <a:ext uri="{FF2B5EF4-FFF2-40B4-BE49-F238E27FC236}">
                    <a16:creationId xmlns:a16="http://schemas.microsoft.com/office/drawing/2014/main" id="{376A6BB0-5A89-5A81-4159-0CAD455BFB5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110" idx="0"/>
              </p:cNvCxnSpPr>
              <p:nvPr/>
            </p:nvCxnSpPr>
            <p:spPr>
              <a:xfrm>
                <a:off x="11822033" y="22262695"/>
                <a:ext cx="1068582" cy="262030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9" name="TextBox 2108">
                <a:extLst>
                  <a:ext uri="{FF2B5EF4-FFF2-40B4-BE49-F238E27FC236}">
                    <a16:creationId xmlns:a16="http://schemas.microsoft.com/office/drawing/2014/main" id="{0B4D8094-02F9-9491-B7C1-08D2EABD22B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890672" y="22213930"/>
                <a:ext cx="967179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lIns="36000" tIns="0" rIns="36000" bIns="0" rtlCol="0" anchor="ctr">
                <a:spAutoFit/>
              </a:bodyPr>
              <a:lstStyle/>
              <a:p>
                <a:r>
                  <a:rPr lang="en-NZ" sz="600" dirty="0">
                    <a:solidFill>
                      <a:schemeClr val="bg1"/>
                    </a:solidFill>
                  </a:rPr>
                  <a:t>medial calcaneal (1</a:t>
                </a:r>
                <a:r>
                  <a:rPr lang="en-NZ" sz="600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NZ" sz="600" dirty="0">
                    <a:solidFill>
                      <a:schemeClr val="bg1"/>
                    </a:solidFill>
                  </a:rPr>
                  <a:t> branch)</a:t>
                </a:r>
              </a:p>
            </p:txBody>
          </p:sp>
          <p:sp>
            <p:nvSpPr>
              <p:cNvPr id="2110" name="TextBox 2109">
                <a:extLst>
                  <a:ext uri="{FF2B5EF4-FFF2-40B4-BE49-F238E27FC236}">
                    <a16:creationId xmlns:a16="http://schemas.microsoft.com/office/drawing/2014/main" id="{E11C32C9-E08C-A9A5-E46E-A8EA237AE3D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660424" y="22524725"/>
                <a:ext cx="460382" cy="9233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tIns="0" bIns="0" rtlCol="0" anchor="ctr">
                <a:spAutoFit/>
              </a:bodyPr>
              <a:lstStyle/>
              <a:p>
                <a:r>
                  <a:rPr lang="mi-NZ" sz="600" dirty="0">
                    <a:solidFill>
                      <a:schemeClr val="bg1"/>
                    </a:solidFill>
                  </a:rPr>
                  <a:t>Heal pad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1" name="Text Box 3036">
                <a:extLst>
                  <a:ext uri="{FF2B5EF4-FFF2-40B4-BE49-F238E27FC236}">
                    <a16:creationId xmlns:a16="http://schemas.microsoft.com/office/drawing/2014/main" id="{00364E54-8CA9-1F6B-D2C4-CEF78C2E4AE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1786033" y="222446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7" name="Group 1666">
                <a:extLst>
                  <a:ext uri="{FF2B5EF4-FFF2-40B4-BE49-F238E27FC236}">
                    <a16:creationId xmlns:a16="http://schemas.microsoft.com/office/drawing/2014/main" id="{B7F6CC58-5FCE-D147-C19B-C245E3477EA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981380" y="9909229"/>
                <a:ext cx="94944" cy="6838129"/>
                <a:chOff x="12160282" y="9909229"/>
                <a:chExt cx="94944" cy="6838129"/>
              </a:xfrm>
            </p:grpSpPr>
            <p:sp>
              <p:nvSpPr>
                <p:cNvPr id="1669" name="TextBox 1668">
                  <a:extLst>
                    <a:ext uri="{FF2B5EF4-FFF2-40B4-BE49-F238E27FC236}">
                      <a16:creationId xmlns:a16="http://schemas.microsoft.com/office/drawing/2014/main" id="{52D33EF9-0E82-7D98-4A3E-4424730422E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842407" y="13066819"/>
                  <a:ext cx="72808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Abdomenal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aorta</a:t>
                  </a:r>
                </a:p>
              </p:txBody>
            </p:sp>
            <p:sp>
              <p:nvSpPr>
                <p:cNvPr id="1670" name="TextBox 1669">
                  <a:extLst>
                    <a:ext uri="{FF2B5EF4-FFF2-40B4-BE49-F238E27FC236}">
                      <a16:creationId xmlns:a16="http://schemas.microsoft.com/office/drawing/2014/main" id="{18AFFCF9-D739-A3B6-2422-58B0290230D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893108" y="11059236"/>
                  <a:ext cx="6319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tIns="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Thoracic </a:t>
                  </a:r>
                  <a:r>
                    <a:rPr lang="en-NZ" sz="600" dirty="0">
                      <a:solidFill>
                        <a:schemeClr val="bg1"/>
                      </a:solidFill>
                    </a:rPr>
                    <a:t>aorta</a:t>
                  </a:r>
                </a:p>
              </p:txBody>
            </p:sp>
            <p:cxnSp>
              <p:nvCxnSpPr>
                <p:cNvPr id="1668" name="Connector: Elbow 1667">
                  <a:extLst>
                    <a:ext uri="{FF2B5EF4-FFF2-40B4-BE49-F238E27FC236}">
                      <a16:creationId xmlns:a16="http://schemas.microsoft.com/office/drawing/2014/main" id="{41C9E16E-B3F5-428A-1F22-9FFFA330701C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  <a:stCxn id="1787" idx="4"/>
                  <a:endCxn id="1687" idx="0"/>
                </p:cNvCxnSpPr>
                <p:nvPr/>
              </p:nvCxnSpPr>
              <p:spPr>
                <a:xfrm rot="5400000">
                  <a:off x="8788329" y="13324437"/>
                  <a:ext cx="6838129" cy="7713"/>
                </a:xfrm>
                <a:prstGeom prst="bentConnector3">
                  <a:avLst>
                    <a:gd name="adj1" fmla="val 50000"/>
                  </a:avLst>
                </a:prstGeom>
                <a:ln w="571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7" name="Text Box 3036">
                <a:extLst>
                  <a:ext uri="{FF2B5EF4-FFF2-40B4-BE49-F238E27FC236}">
                    <a16:creationId xmlns:a16="http://schemas.microsoft.com/office/drawing/2014/main" id="{B97A4AEB-FA6F-D1E3-C0BB-7472FD0EF20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22493" y="1752413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2" name="Text Box 3036">
                <a:extLst>
                  <a:ext uri="{FF2B5EF4-FFF2-40B4-BE49-F238E27FC236}">
                    <a16:creationId xmlns:a16="http://schemas.microsoft.com/office/drawing/2014/main" id="{F418C091-A763-2CEC-805F-16C861F678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324358" y="1779316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0" name="Connector: Elbow 439">
                <a:extLst>
                  <a:ext uri="{FF2B5EF4-FFF2-40B4-BE49-F238E27FC236}">
                    <a16:creationId xmlns:a16="http://schemas.microsoft.com/office/drawing/2014/main" id="{49CD49DB-23D3-5BB9-71EB-989AFD7E02A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36" idx="2"/>
                <a:endCxn id="445" idx="6"/>
              </p:cNvCxnSpPr>
              <p:nvPr/>
            </p:nvCxnSpPr>
            <p:spPr>
              <a:xfrm rot="10800000">
                <a:off x="8910348" y="23229034"/>
                <a:ext cx="2879492" cy="18143"/>
              </a:xfrm>
              <a:prstGeom prst="bentConnector3">
                <a:avLst>
                  <a:gd name="adj1" fmla="val 71045"/>
                </a:avLst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5" name="Text Box 3036">
                <a:extLst>
                  <a:ext uri="{FF2B5EF4-FFF2-40B4-BE49-F238E27FC236}">
                    <a16:creationId xmlns:a16="http://schemas.microsoft.com/office/drawing/2014/main" id="{599BCA9F-575A-E894-A9B0-6EB83D06095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4241426" y="1778072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6" name="Text Box 3036">
                <a:extLst>
                  <a:ext uri="{FF2B5EF4-FFF2-40B4-BE49-F238E27FC236}">
                    <a16:creationId xmlns:a16="http://schemas.microsoft.com/office/drawing/2014/main" id="{5CE7F5A1-5099-D02D-110C-3861CC8835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4241426" y="1840318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25" name="Connector: Elbow 1724">
                <a:extLst>
                  <a:ext uri="{FF2B5EF4-FFF2-40B4-BE49-F238E27FC236}">
                    <a16:creationId xmlns:a16="http://schemas.microsoft.com/office/drawing/2014/main" id="{7F3489C1-19A3-EAF2-5886-E48C48CDEAB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30" idx="6"/>
                <a:endCxn id="1727" idx="0"/>
              </p:cNvCxnSpPr>
              <p:nvPr/>
            </p:nvCxnSpPr>
            <p:spPr>
              <a:xfrm>
                <a:off x="12082725" y="14935032"/>
                <a:ext cx="1454740" cy="2163069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6" name="Group 1725">
                <a:extLst>
                  <a:ext uri="{FF2B5EF4-FFF2-40B4-BE49-F238E27FC236}">
                    <a16:creationId xmlns:a16="http://schemas.microsoft.com/office/drawing/2014/main" id="{3115A954-5418-ED91-C1AD-098854040A5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974725" y="14881032"/>
                <a:ext cx="988168" cy="108000"/>
                <a:chOff x="7976284" y="17316236"/>
                <a:chExt cx="988168" cy="108000"/>
              </a:xfrm>
            </p:grpSpPr>
            <p:sp>
              <p:nvSpPr>
                <p:cNvPr id="1730" name="Text Box 3036">
                  <a:extLst>
                    <a:ext uri="{FF2B5EF4-FFF2-40B4-BE49-F238E27FC236}">
                      <a16:creationId xmlns:a16="http://schemas.microsoft.com/office/drawing/2014/main" id="{299AAB15-4B01-378D-A3F6-12F5BD784EE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976284" y="17316236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1" name="TextBox 1730">
                  <a:extLst>
                    <a:ext uri="{FF2B5EF4-FFF2-40B4-BE49-F238E27FC236}">
                      <a16:creationId xmlns:a16="http://schemas.microsoft.com/office/drawing/2014/main" id="{10DEDADA-2E19-4051-D01A-C46D8B2E6A0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208452" y="17322540"/>
                  <a:ext cx="756000" cy="92333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Superior mesenteric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27" name="Text Box 3036">
                <a:extLst>
                  <a:ext uri="{FF2B5EF4-FFF2-40B4-BE49-F238E27FC236}">
                    <a16:creationId xmlns:a16="http://schemas.microsoft.com/office/drawing/2014/main" id="{8AE4C3FA-AFEB-72CD-C3C7-31411C0336E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501465" y="170981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6" name="Text Box 3068">
                <a:extLst>
                  <a:ext uri="{FF2B5EF4-FFF2-40B4-BE49-F238E27FC236}">
                    <a16:creationId xmlns:a16="http://schemas.microsoft.com/office/drawing/2014/main" id="{65175CC8-F2F0-DF19-55FA-5C91B0B4CE7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7" name="Text Box 3068">
                <a:extLst>
                  <a:ext uri="{FF2B5EF4-FFF2-40B4-BE49-F238E27FC236}">
                    <a16:creationId xmlns:a16="http://schemas.microsoft.com/office/drawing/2014/main" id="{26ED1C53-C445-C057-1F9D-121C79D3138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sp>
            <p:nvSpPr>
              <p:cNvPr id="2148" name="Text Box 3068">
                <a:extLst>
                  <a:ext uri="{FF2B5EF4-FFF2-40B4-BE49-F238E27FC236}">
                    <a16:creationId xmlns:a16="http://schemas.microsoft.com/office/drawing/2014/main" id="{56A7874F-7895-E09B-0F40-B6AB189D898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sp>
            <p:nvSpPr>
              <p:cNvPr id="2149" name="Text Box 3068">
                <a:extLst>
                  <a:ext uri="{FF2B5EF4-FFF2-40B4-BE49-F238E27FC236}">
                    <a16:creationId xmlns:a16="http://schemas.microsoft.com/office/drawing/2014/main" id="{CE925EB5-2BA1-00A8-0BD3-2DB7A991E6C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sp>
            <p:nvSpPr>
              <p:cNvPr id="2150" name="Text Box 3068">
                <a:extLst>
                  <a:ext uri="{FF2B5EF4-FFF2-40B4-BE49-F238E27FC236}">
                    <a16:creationId xmlns:a16="http://schemas.microsoft.com/office/drawing/2014/main" id="{69FC7B5F-F301-C7F3-D569-5C42D1FC761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sp>
            <p:nvSpPr>
              <p:cNvPr id="2151" name="Text Box 3068">
                <a:extLst>
                  <a:ext uri="{FF2B5EF4-FFF2-40B4-BE49-F238E27FC236}">
                    <a16:creationId xmlns:a16="http://schemas.microsoft.com/office/drawing/2014/main" id="{8EEE98EB-0DF9-934E-65D4-E85F8290F2E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sp>
            <p:nvSpPr>
              <p:cNvPr id="2152" name="Text Box 3068">
                <a:extLst>
                  <a:ext uri="{FF2B5EF4-FFF2-40B4-BE49-F238E27FC236}">
                    <a16:creationId xmlns:a16="http://schemas.microsoft.com/office/drawing/2014/main" id="{C5177D1E-1EA2-E28C-E014-07C2A87FDD3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sp>
            <p:nvSpPr>
              <p:cNvPr id="2153" name="Text Box 3068">
                <a:extLst>
                  <a:ext uri="{FF2B5EF4-FFF2-40B4-BE49-F238E27FC236}">
                    <a16:creationId xmlns:a16="http://schemas.microsoft.com/office/drawing/2014/main" id="{27056C5A-8110-F722-25EE-3B3CD5908CD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117" name="Group 2116">
                <a:extLst>
                  <a:ext uri="{FF2B5EF4-FFF2-40B4-BE49-F238E27FC236}">
                    <a16:creationId xmlns:a16="http://schemas.microsoft.com/office/drawing/2014/main" id="{9B3DE922-3BCF-0A06-B64C-FFD49D8D3BC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118" name="Text Box 3070">
                  <a:extLst>
                    <a:ext uri="{FF2B5EF4-FFF2-40B4-BE49-F238E27FC236}">
                      <a16:creationId xmlns:a16="http://schemas.microsoft.com/office/drawing/2014/main" id="{393FBE13-5965-24C3-B16F-877F1C87D5C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36">
                  <a:extLst>
                    <a:ext uri="{FF2B5EF4-FFF2-40B4-BE49-F238E27FC236}">
                      <a16:creationId xmlns:a16="http://schemas.microsoft.com/office/drawing/2014/main" id="{05E4C0D3-63D7-35AC-3E9E-07F357847CE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Group 2119">
                <a:extLst>
                  <a:ext uri="{FF2B5EF4-FFF2-40B4-BE49-F238E27FC236}">
                    <a16:creationId xmlns:a16="http://schemas.microsoft.com/office/drawing/2014/main" id="{CA6B628F-51AB-A3FC-6B64-43B4FDEFEBA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121" name="Text Box 3070">
                  <a:extLst>
                    <a:ext uri="{FF2B5EF4-FFF2-40B4-BE49-F238E27FC236}">
                      <a16:creationId xmlns:a16="http://schemas.microsoft.com/office/drawing/2014/main" id="{81344F4D-D936-CE16-0C14-122902327AF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36">
                  <a:extLst>
                    <a:ext uri="{FF2B5EF4-FFF2-40B4-BE49-F238E27FC236}">
                      <a16:creationId xmlns:a16="http://schemas.microsoft.com/office/drawing/2014/main" id="{26DC57BB-B070-405C-66A2-D5473BE15228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3" name="Group 2122">
                <a:extLst>
                  <a:ext uri="{FF2B5EF4-FFF2-40B4-BE49-F238E27FC236}">
                    <a16:creationId xmlns:a16="http://schemas.microsoft.com/office/drawing/2014/main" id="{9BC832CE-30F0-283B-B9F2-ABEE8881248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124" name="Text Box 3070">
                  <a:extLst>
                    <a:ext uri="{FF2B5EF4-FFF2-40B4-BE49-F238E27FC236}">
                      <a16:creationId xmlns:a16="http://schemas.microsoft.com/office/drawing/2014/main" id="{04B140E1-0D97-1558-EB61-8C47F9E044D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5" name="Text Box 3036">
                  <a:extLst>
                    <a:ext uri="{FF2B5EF4-FFF2-40B4-BE49-F238E27FC236}">
                      <a16:creationId xmlns:a16="http://schemas.microsoft.com/office/drawing/2014/main" id="{2A131D59-1810-FFA2-F350-0956308FF68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081875" y="1518264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8" name="Group 2127">
                <a:extLst>
                  <a:ext uri="{FF2B5EF4-FFF2-40B4-BE49-F238E27FC236}">
                    <a16:creationId xmlns:a16="http://schemas.microsoft.com/office/drawing/2014/main" id="{B3055989-70D6-F588-424E-1113B95FD5C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129" name="Text Box 3070">
                  <a:extLst>
                    <a:ext uri="{FF2B5EF4-FFF2-40B4-BE49-F238E27FC236}">
                      <a16:creationId xmlns:a16="http://schemas.microsoft.com/office/drawing/2014/main" id="{8D148F37-58E3-2292-E143-38629CF975D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36">
                  <a:extLst>
                    <a:ext uri="{FF2B5EF4-FFF2-40B4-BE49-F238E27FC236}">
                      <a16:creationId xmlns:a16="http://schemas.microsoft.com/office/drawing/2014/main" id="{7CB36EEE-777B-FC91-F537-05EF335C7471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132EE12C-66E1-5614-18E0-9D2FF9198E3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132" name="Text Box 3070">
                  <a:extLst>
                    <a:ext uri="{FF2B5EF4-FFF2-40B4-BE49-F238E27FC236}">
                      <a16:creationId xmlns:a16="http://schemas.microsoft.com/office/drawing/2014/main" id="{25E94005-03A9-72F7-128B-ED99B699D82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3" name="Text Box 3036">
                  <a:extLst>
                    <a:ext uri="{FF2B5EF4-FFF2-40B4-BE49-F238E27FC236}">
                      <a16:creationId xmlns:a16="http://schemas.microsoft.com/office/drawing/2014/main" id="{5FCC6EF3-FFBD-8DE0-7004-F8DDFD6440E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28691" y="1458751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4" name="Group 2133">
                <a:extLst>
                  <a:ext uri="{FF2B5EF4-FFF2-40B4-BE49-F238E27FC236}">
                    <a16:creationId xmlns:a16="http://schemas.microsoft.com/office/drawing/2014/main" id="{35D9FD6B-435B-E85E-0C09-86638A32A58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135" name="Text Box 3070">
                  <a:extLst>
                    <a:ext uri="{FF2B5EF4-FFF2-40B4-BE49-F238E27FC236}">
                      <a16:creationId xmlns:a16="http://schemas.microsoft.com/office/drawing/2014/main" id="{8DB4466F-BBAC-6834-F0C5-78220270606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6" name="Text Box 3036">
                  <a:extLst>
                    <a:ext uri="{FF2B5EF4-FFF2-40B4-BE49-F238E27FC236}">
                      <a16:creationId xmlns:a16="http://schemas.microsoft.com/office/drawing/2014/main" id="{981A6F4C-2A5E-BF1B-FBA4-FEE914FB712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34493" y="1483269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962AFDF1-66F2-2E94-D7F0-D5939226E4C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138" name="Text Box 3070">
                  <a:extLst>
                    <a:ext uri="{FF2B5EF4-FFF2-40B4-BE49-F238E27FC236}">
                      <a16:creationId xmlns:a16="http://schemas.microsoft.com/office/drawing/2014/main" id="{91054A26-5EE6-E467-6FB7-05470EB00E5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9" name="Text Box 3036">
                  <a:extLst>
                    <a:ext uri="{FF2B5EF4-FFF2-40B4-BE49-F238E27FC236}">
                      <a16:creationId xmlns:a16="http://schemas.microsoft.com/office/drawing/2014/main" id="{AC75DBEE-21A1-2727-02E9-6165124CA7A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29866" y="1462667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4" name="Text Box 3068">
                <a:extLst>
                  <a:ext uri="{FF2B5EF4-FFF2-40B4-BE49-F238E27FC236}">
                    <a16:creationId xmlns:a16="http://schemas.microsoft.com/office/drawing/2014/main" id="{8ECD6C9B-8047-F54F-8D78-0BF0F8381B1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87032C52-1EBE-89DB-BB46-CD2B5268053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141" name="Text Box 3070">
                  <a:extLst>
                    <a:ext uri="{FF2B5EF4-FFF2-40B4-BE49-F238E27FC236}">
                      <a16:creationId xmlns:a16="http://schemas.microsoft.com/office/drawing/2014/main" id="{C05DBAFC-A294-EE11-8EA4-57945C544AE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36">
                  <a:extLst>
                    <a:ext uri="{FF2B5EF4-FFF2-40B4-BE49-F238E27FC236}">
                      <a16:creationId xmlns:a16="http://schemas.microsoft.com/office/drawing/2014/main" id="{CD47EDD4-18A4-3F94-F304-40754AA7E55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3" name="Group 2142">
                <a:extLst>
                  <a:ext uri="{FF2B5EF4-FFF2-40B4-BE49-F238E27FC236}">
                    <a16:creationId xmlns:a16="http://schemas.microsoft.com/office/drawing/2014/main" id="{597B43D1-B51C-AAF3-5FC4-7C40026F3EE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4355836" y="10770326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144" name="Text Box 3070">
                  <a:extLst>
                    <a:ext uri="{FF2B5EF4-FFF2-40B4-BE49-F238E27FC236}">
                      <a16:creationId xmlns:a16="http://schemas.microsoft.com/office/drawing/2014/main" id="{4B88B82E-5725-0A41-8BAE-4AF726145FD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5" name="Text Box 3036">
                  <a:extLst>
                    <a:ext uri="{FF2B5EF4-FFF2-40B4-BE49-F238E27FC236}">
                      <a16:creationId xmlns:a16="http://schemas.microsoft.com/office/drawing/2014/main" id="{2FBAC243-A9F9-258C-46AA-95467CA5F796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67126" y="1277396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37" name="Connector: Elbow 1736">
                <a:extLst>
                  <a:ext uri="{FF2B5EF4-FFF2-40B4-BE49-F238E27FC236}">
                    <a16:creationId xmlns:a16="http://schemas.microsoft.com/office/drawing/2014/main" id="{BAE39CA6-5D77-3627-3714-FE3762146D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57" idx="0"/>
                <a:endCxn id="2163" idx="2"/>
              </p:cNvCxnSpPr>
              <p:nvPr/>
            </p:nvCxnSpPr>
            <p:spPr>
              <a:xfrm rot="5400000" flipH="1" flipV="1">
                <a:off x="12460721" y="12770589"/>
                <a:ext cx="1272384" cy="823058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6" name="TextBox 2085">
                <a:extLst>
                  <a:ext uri="{FF2B5EF4-FFF2-40B4-BE49-F238E27FC236}">
                    <a16:creationId xmlns:a16="http://schemas.microsoft.com/office/drawing/2014/main" id="{8A797113-BBE0-4979-124B-EBA89FAA884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828438" y="12504181"/>
                <a:ext cx="529312" cy="9233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L</a:t>
                </a:r>
                <a:r>
                  <a:rPr lang="en-NZ" sz="600" dirty="0">
                    <a:solidFill>
                      <a:schemeClr val="bg1"/>
                    </a:solidFill>
                  </a:rPr>
                  <a:t>eft gastric</a:t>
                </a:r>
              </a:p>
            </p:txBody>
          </p:sp>
          <p:cxnSp>
            <p:nvCxnSpPr>
              <p:cNvPr id="1747" name="Connector: Elbow 1746">
                <a:extLst>
                  <a:ext uri="{FF2B5EF4-FFF2-40B4-BE49-F238E27FC236}">
                    <a16:creationId xmlns:a16="http://schemas.microsoft.com/office/drawing/2014/main" id="{7B06C5CB-C88F-8EBA-ECA6-47B84293150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55" idx="4"/>
                <a:endCxn id="2133" idx="2"/>
              </p:cNvCxnSpPr>
              <p:nvPr/>
            </p:nvCxnSpPr>
            <p:spPr>
              <a:xfrm rot="16200000" flipH="1">
                <a:off x="13101623" y="13478953"/>
                <a:ext cx="1685157" cy="603955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8" name="TextBox 1747">
                <a:extLst>
                  <a:ext uri="{FF2B5EF4-FFF2-40B4-BE49-F238E27FC236}">
                    <a16:creationId xmlns:a16="http://schemas.microsoft.com/office/drawing/2014/main" id="{2085D138-7320-F970-06A3-D2014DAE3BE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13442364" y="13493084"/>
                <a:ext cx="39971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en-NZ" sz="600" dirty="0">
                    <a:solidFill>
                      <a:schemeClr val="bg1"/>
                    </a:solidFill>
                  </a:rPr>
                  <a:t>Pancreatic</a:t>
                </a:r>
              </a:p>
            </p:txBody>
          </p:sp>
          <p:cxnSp>
            <p:nvCxnSpPr>
              <p:cNvPr id="1729" name="Connector: Elbow 1728">
                <a:extLst>
                  <a:ext uri="{FF2B5EF4-FFF2-40B4-BE49-F238E27FC236}">
                    <a16:creationId xmlns:a16="http://schemas.microsoft.com/office/drawing/2014/main" id="{B0928178-1E5B-2078-D1FA-4741DCCAEDD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27" idx="4"/>
                <a:endCxn id="2139" idx="2"/>
              </p:cNvCxnSpPr>
              <p:nvPr/>
            </p:nvCxnSpPr>
            <p:spPr>
              <a:xfrm rot="16200000" flipH="1">
                <a:off x="12825611" y="17881954"/>
                <a:ext cx="2133597" cy="709889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8" name="Connector: Elbow 1727">
                <a:extLst>
                  <a:ext uri="{FF2B5EF4-FFF2-40B4-BE49-F238E27FC236}">
                    <a16:creationId xmlns:a16="http://schemas.microsoft.com/office/drawing/2014/main" id="{9386233F-394C-472E-B10C-15036127DE5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27" idx="6"/>
                <a:endCxn id="2142" idx="2"/>
              </p:cNvCxnSpPr>
              <p:nvPr/>
            </p:nvCxnSpPr>
            <p:spPr>
              <a:xfrm flipV="1">
                <a:off x="13573465" y="17133145"/>
                <a:ext cx="672714" cy="95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5" name="Text Box 3036">
                <a:extLst>
                  <a:ext uri="{FF2B5EF4-FFF2-40B4-BE49-F238E27FC236}">
                    <a16:creationId xmlns:a16="http://schemas.microsoft.com/office/drawing/2014/main" id="{8AE62010-BC47-C6D2-A7DC-8F271B8E8D0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606224" y="1286635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39" name="Connector: Elbow 1738">
                <a:extLst>
                  <a:ext uri="{FF2B5EF4-FFF2-40B4-BE49-F238E27FC236}">
                    <a16:creationId xmlns:a16="http://schemas.microsoft.com/office/drawing/2014/main" id="{010E51AC-645D-E718-3583-50AF7DCC698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71" idx="4"/>
                <a:endCxn id="2136" idx="2"/>
              </p:cNvCxnSpPr>
              <p:nvPr/>
            </p:nvCxnSpPr>
            <p:spPr>
              <a:xfrm rot="16200000" flipH="1">
                <a:off x="11938376" y="15429492"/>
                <a:ext cx="3848906" cy="77830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8" name="Text Box 3034">
                <a:extLst>
                  <a:ext uri="{FF2B5EF4-FFF2-40B4-BE49-F238E27FC236}">
                    <a16:creationId xmlns:a16="http://schemas.microsoft.com/office/drawing/2014/main" id="{49A20541-3E4A-8282-A580-28AA32DB021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4">
                <a:extLst>
                  <a:ext uri="{FF2B5EF4-FFF2-40B4-BE49-F238E27FC236}">
                    <a16:creationId xmlns:a16="http://schemas.microsoft.com/office/drawing/2014/main" id="{BBAE94A7-2CD4-83B1-662B-6FFE2822595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" name="Text Box 3034">
                <a:extLst>
                  <a:ext uri="{FF2B5EF4-FFF2-40B4-BE49-F238E27FC236}">
                    <a16:creationId xmlns:a16="http://schemas.microsoft.com/office/drawing/2014/main" id="{49DAF784-12ED-D91D-004D-C6A176C4825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4">
                <a:extLst>
                  <a:ext uri="{FF2B5EF4-FFF2-40B4-BE49-F238E27FC236}">
                    <a16:creationId xmlns:a16="http://schemas.microsoft.com/office/drawing/2014/main" id="{ACF95E4D-533E-B000-F3E0-F66E056659E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2" name="Text Box 3034">
                <a:extLst>
                  <a:ext uri="{FF2B5EF4-FFF2-40B4-BE49-F238E27FC236}">
                    <a16:creationId xmlns:a16="http://schemas.microsoft.com/office/drawing/2014/main" id="{70564776-CDEA-3C35-79A7-0B881C606C9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4215D64F-E4BE-FB79-198A-DA831685B35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508442" y="12509926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64" name="Connector: Elbow 2163">
                <a:extLst>
                  <a:ext uri="{FF2B5EF4-FFF2-40B4-BE49-F238E27FC236}">
                    <a16:creationId xmlns:a16="http://schemas.microsoft.com/office/drawing/2014/main" id="{12CCBC14-8E53-8EDA-85FC-6215E3466C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63" idx="6"/>
                <a:endCxn id="2122" idx="2"/>
              </p:cNvCxnSpPr>
              <p:nvPr/>
            </p:nvCxnSpPr>
            <p:spPr>
              <a:xfrm>
                <a:off x="13580442" y="12545926"/>
                <a:ext cx="665737" cy="209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5" name="Connector: Elbow 2164">
                <a:extLst>
                  <a:ext uri="{FF2B5EF4-FFF2-40B4-BE49-F238E27FC236}">
                    <a16:creationId xmlns:a16="http://schemas.microsoft.com/office/drawing/2014/main" id="{C46F76F0-FCAF-168F-3EBB-7BD9A55D804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63" idx="0"/>
                <a:endCxn id="2145" idx="2"/>
              </p:cNvCxnSpPr>
              <p:nvPr/>
            </p:nvCxnSpPr>
            <p:spPr>
              <a:xfrm rot="5400000" flipH="1" flipV="1">
                <a:off x="13520243" y="11611875"/>
                <a:ext cx="922250" cy="873852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6" name="Text Box 3036">
                <a:extLst>
                  <a:ext uri="{FF2B5EF4-FFF2-40B4-BE49-F238E27FC236}">
                    <a16:creationId xmlns:a16="http://schemas.microsoft.com/office/drawing/2014/main" id="{8AD70657-3440-D809-E09D-36A983205D2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4248773" y="1286714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67" name="Connector: Elbow 2166">
                <a:extLst>
                  <a:ext uri="{FF2B5EF4-FFF2-40B4-BE49-F238E27FC236}">
                    <a16:creationId xmlns:a16="http://schemas.microsoft.com/office/drawing/2014/main" id="{A30056AE-B4B8-0F0A-9B09-2D4B78FA689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55" idx="6"/>
                <a:endCxn id="2166" idx="2"/>
              </p:cNvCxnSpPr>
              <p:nvPr/>
            </p:nvCxnSpPr>
            <p:spPr>
              <a:xfrm>
                <a:off x="13678224" y="12902353"/>
                <a:ext cx="570549" cy="79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8" name="Connector: Elbow 2167">
                <a:extLst>
                  <a:ext uri="{FF2B5EF4-FFF2-40B4-BE49-F238E27FC236}">
                    <a16:creationId xmlns:a16="http://schemas.microsoft.com/office/drawing/2014/main" id="{97720083-90C2-47EC-BBB6-9BCB7D11D8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55" idx="0"/>
                <a:endCxn id="2169" idx="6"/>
              </p:cNvCxnSpPr>
              <p:nvPr/>
            </p:nvCxnSpPr>
            <p:spPr>
              <a:xfrm rot="16200000" flipV="1">
                <a:off x="13517065" y="12741193"/>
                <a:ext cx="94222" cy="156097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9" name="Text Box 3036">
                <a:extLst>
                  <a:ext uri="{FF2B5EF4-FFF2-40B4-BE49-F238E27FC236}">
                    <a16:creationId xmlns:a16="http://schemas.microsoft.com/office/drawing/2014/main" id="{438854B7-8462-CC13-A6F4-C8EB1F8625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414127" y="1273613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0" name="TextBox 2169">
                <a:extLst>
                  <a:ext uri="{FF2B5EF4-FFF2-40B4-BE49-F238E27FC236}">
                    <a16:creationId xmlns:a16="http://schemas.microsoft.com/office/drawing/2014/main" id="{1FB8CBCD-E5B5-A5E4-4C35-04BDEE04794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15405" y="12728312"/>
                <a:ext cx="394660" cy="923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Spleen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2" name="Connector: Elbow 2171">
                <a:extLst>
                  <a:ext uri="{FF2B5EF4-FFF2-40B4-BE49-F238E27FC236}">
                    <a16:creationId xmlns:a16="http://schemas.microsoft.com/office/drawing/2014/main" id="{E6575CCD-1100-B3B6-97C6-A3D89DBCBC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757" idx="6"/>
                <a:endCxn id="2171" idx="2"/>
              </p:cNvCxnSpPr>
              <p:nvPr/>
            </p:nvCxnSpPr>
            <p:spPr>
              <a:xfrm>
                <a:off x="12721384" y="13854310"/>
                <a:ext cx="716294" cy="388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0" name="TextBox 1739">
                <a:extLst>
                  <a:ext uri="{FF2B5EF4-FFF2-40B4-BE49-F238E27FC236}">
                    <a16:creationId xmlns:a16="http://schemas.microsoft.com/office/drawing/2014/main" id="{CD256DA7-FE2E-C4A1-9C4B-3A1320BC820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761995" y="13808212"/>
                <a:ext cx="532197" cy="9233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mi-NZ" sz="600" dirty="0">
                    <a:solidFill>
                      <a:schemeClr val="bg1"/>
                    </a:solidFill>
                  </a:rPr>
                  <a:t>Common hepatic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3" name="Connector: Elbow 2172">
                <a:extLst>
                  <a:ext uri="{FF2B5EF4-FFF2-40B4-BE49-F238E27FC236}">
                    <a16:creationId xmlns:a16="http://schemas.microsoft.com/office/drawing/2014/main" id="{D58DE534-65C6-5792-7562-8EE99BC29AC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71" idx="0"/>
                <a:endCxn id="2174" idx="2"/>
              </p:cNvCxnSpPr>
              <p:nvPr/>
            </p:nvCxnSpPr>
            <p:spPr>
              <a:xfrm rot="5400000" flipH="1" flipV="1">
                <a:off x="13462186" y="13035605"/>
                <a:ext cx="798078" cy="775095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4" name="Text Box 3036">
                <a:extLst>
                  <a:ext uri="{FF2B5EF4-FFF2-40B4-BE49-F238E27FC236}">
                    <a16:creationId xmlns:a16="http://schemas.microsoft.com/office/drawing/2014/main" id="{B6092000-6B84-CF97-81C2-77417E36689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4248773" y="1298811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8A01514C-C9BF-63E2-48B7-34453027AF6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427512" y="13309668"/>
                <a:ext cx="92333" cy="1192675"/>
                <a:chOff x="13521304" y="13309668"/>
                <a:chExt cx="92333" cy="1192675"/>
              </a:xfrm>
            </p:grpSpPr>
            <p:sp>
              <p:nvSpPr>
                <p:cNvPr id="2171" name="Text Box 3036">
                  <a:extLst>
                    <a:ext uri="{FF2B5EF4-FFF2-40B4-BE49-F238E27FC236}">
                      <a16:creationId xmlns:a16="http://schemas.microsoft.com/office/drawing/2014/main" id="{ED58F99A-8111-03B6-C146-BE4A28ACC28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3531470" y="1382219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5" name="TextBox 2174">
                  <a:extLst>
                    <a:ext uri="{FF2B5EF4-FFF2-40B4-BE49-F238E27FC236}">
                      <a16:creationId xmlns:a16="http://schemas.microsoft.com/office/drawing/2014/main" id="{E843D449-1DC2-E452-0FBF-D7488982B8E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3296279" y="14184985"/>
                  <a:ext cx="542383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Hepatic proper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6" name="TextBox 2175">
                  <a:extLst>
                    <a:ext uri="{FF2B5EF4-FFF2-40B4-BE49-F238E27FC236}">
                      <a16:creationId xmlns:a16="http://schemas.microsoft.com/office/drawing/2014/main" id="{D9AEF405-077E-37B0-84AA-BFBEB429037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3337957" y="13493015"/>
                  <a:ext cx="459027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pPr algn="ctr"/>
                  <a:r>
                    <a:rPr lang="mi-NZ" sz="600" dirty="0">
                      <a:solidFill>
                        <a:schemeClr val="bg1"/>
                      </a:solidFill>
                    </a:rPr>
                    <a:t>Right gastric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178" name="Connector: Elbow 2177">
                <a:extLst>
                  <a:ext uri="{FF2B5EF4-FFF2-40B4-BE49-F238E27FC236}">
                    <a16:creationId xmlns:a16="http://schemas.microsoft.com/office/drawing/2014/main" id="{52DC871C-AE1E-4454-DF1C-F8078281A09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71" idx="6"/>
                <a:endCxn id="2125" idx="2"/>
              </p:cNvCxnSpPr>
              <p:nvPr/>
            </p:nvCxnSpPr>
            <p:spPr>
              <a:xfrm>
                <a:off x="13509678" y="13858191"/>
                <a:ext cx="736560" cy="2604260"/>
              </a:xfrm>
              <a:prstGeom prst="bentConnector3">
                <a:avLst>
                  <a:gd name="adj1" fmla="val 12333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" name="TextBox 2155">
                <a:extLst>
                  <a:ext uri="{FF2B5EF4-FFF2-40B4-BE49-F238E27FC236}">
                    <a16:creationId xmlns:a16="http://schemas.microsoft.com/office/drawing/2014/main" id="{C0C4BEC0-DB59-9D61-3418-69F9E1EB1DF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13468332" y="14744481"/>
                <a:ext cx="25544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lIns="36000" tIns="0" rIns="36000" bIns="0" rtlCol="0" anchor="ctr">
                <a:spAutoFit/>
              </a:bodyPr>
              <a:lstStyle/>
              <a:p>
                <a:r>
                  <a:rPr lang="mi-NZ" sz="600" dirty="0">
                    <a:solidFill>
                      <a:schemeClr val="bg1"/>
                    </a:solidFill>
                  </a:rPr>
                  <a:t>Cystic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98" name="Group 2397">
                <a:extLst>
                  <a:ext uri="{FF2B5EF4-FFF2-40B4-BE49-F238E27FC236}">
                    <a16:creationId xmlns:a16="http://schemas.microsoft.com/office/drawing/2014/main" id="{C6AB8B33-4D35-E48C-B474-FC74B08A746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206893" y="5011956"/>
                <a:ext cx="1515802" cy="1265118"/>
                <a:chOff x="12370736" y="5011956"/>
                <a:chExt cx="1515802" cy="1265118"/>
              </a:xfrm>
            </p:grpSpPr>
            <p:sp>
              <p:nvSpPr>
                <p:cNvPr id="2294" name="Text Box 3068">
                  <a:extLst>
                    <a:ext uri="{FF2B5EF4-FFF2-40B4-BE49-F238E27FC236}">
                      <a16:creationId xmlns:a16="http://schemas.microsoft.com/office/drawing/2014/main" id="{4C40AD4F-485C-E563-848F-538AC666ED1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370736" y="5011956"/>
                  <a:ext cx="1515802" cy="1265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Pharynx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7" name="Group 2396">
                  <a:extLst>
                    <a:ext uri="{FF2B5EF4-FFF2-40B4-BE49-F238E27FC236}">
                      <a16:creationId xmlns:a16="http://schemas.microsoft.com/office/drawing/2014/main" id="{5AA2E55E-CB06-BE0C-B8E6-024A973BEE8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2607275" y="5132186"/>
                  <a:ext cx="1276903" cy="1129529"/>
                  <a:chOff x="12607275" y="5132186"/>
                  <a:chExt cx="1276903" cy="1129529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CA3A0282-3919-3FFE-8736-12076C6BA05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607275" y="5132186"/>
                    <a:ext cx="1272980" cy="216000"/>
                    <a:chOff x="12607275" y="5132186"/>
                    <a:chExt cx="1272980" cy="216000"/>
                  </a:xfrm>
                </p:grpSpPr>
                <p:grpSp>
                  <p:nvGrpSpPr>
                    <p:cNvPr id="2228" name="Group 2227">
                      <a:extLst>
                        <a:ext uri="{FF2B5EF4-FFF2-40B4-BE49-F238E27FC236}">
                          <a16:creationId xmlns:a16="http://schemas.microsoft.com/office/drawing/2014/main" id="{22BAA3FC-7A43-5D1E-8B2D-EE8BC015BE4E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607275" y="5132186"/>
                      <a:ext cx="1272980" cy="216000"/>
                      <a:chOff x="3837180" y="2960695"/>
                      <a:chExt cx="1272980" cy="216000"/>
                    </a:xfrm>
                  </p:grpSpPr>
                  <p:sp>
                    <p:nvSpPr>
                      <p:cNvPr id="2233" name="Text Box 3034">
                        <a:extLst>
                          <a:ext uri="{FF2B5EF4-FFF2-40B4-BE49-F238E27FC236}">
                            <a16:creationId xmlns:a16="http://schemas.microsoft.com/office/drawing/2014/main" id="{5DFBFFF5-226C-7FA2-6914-7E9D593A0E89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3837180" y="2960695"/>
                        <a:ext cx="1272980" cy="216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0" rIns="91440" bIns="90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External nasal mucosa</a:t>
                        </a:r>
                      </a:p>
                    </p:txBody>
                  </p:sp>
                  <p:grpSp>
                    <p:nvGrpSpPr>
                      <p:cNvPr id="2234" name="Group 2233">
                        <a:extLst>
                          <a:ext uri="{FF2B5EF4-FFF2-40B4-BE49-F238E27FC236}">
                            <a16:creationId xmlns:a16="http://schemas.microsoft.com/office/drawing/2014/main" id="{937621BA-A390-281D-53E7-0941876BAE3C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70327" y="2976788"/>
                        <a:ext cx="283305" cy="186737"/>
                        <a:chOff x="2830432" y="5746831"/>
                        <a:chExt cx="283305" cy="186737"/>
                      </a:xfrm>
                    </p:grpSpPr>
                    <p:grpSp>
                      <p:nvGrpSpPr>
                        <p:cNvPr id="2235" name="Group 2234">
                          <a:extLst>
                            <a:ext uri="{FF2B5EF4-FFF2-40B4-BE49-F238E27FC236}">
                              <a16:creationId xmlns:a16="http://schemas.microsoft.com/office/drawing/2014/main" id="{158F16DE-98E6-ECEF-DCEC-69BC650F4C48}"/>
                            </a:ext>
                          </a:extLst>
                        </p:cNvPr>
                        <p:cNvGrpSpPr>
                          <a:grpSpLocks noGrp="1" noUngrp="1" noRot="1" noMove="1" noResize="1"/>
                        </p:cNvGrpSpPr>
                        <p:nvPr/>
                      </p:nvGrpSpPr>
                      <p:grpSpPr>
                        <a:xfrm>
                          <a:off x="2830432" y="5746831"/>
                          <a:ext cx="57600" cy="186737"/>
                          <a:chOff x="2967225" y="12246586"/>
                          <a:chExt cx="57600" cy="186737"/>
                        </a:xfrm>
                      </p:grpSpPr>
                      <p:sp>
                        <p:nvSpPr>
                          <p:cNvPr id="2238" name="Text Box 3086">
                            <a:extLst>
                              <a:ext uri="{FF2B5EF4-FFF2-40B4-BE49-F238E27FC236}">
                                <a16:creationId xmlns:a16="http://schemas.microsoft.com/office/drawing/2014/main" id="{DC03EC63-8E9C-3047-66FD-5AA6EE14BE7E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225" y="12246586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9" name="Text Box 3086">
                            <a:extLst>
                              <a:ext uri="{FF2B5EF4-FFF2-40B4-BE49-F238E27FC236}">
                                <a16:creationId xmlns:a16="http://schemas.microsoft.com/office/drawing/2014/main" id="{F9AA445E-4E53-3D06-3637-8ACD3F21719C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225" y="12311155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0" name="Text Box 3086">
                            <a:extLst>
                              <a:ext uri="{FF2B5EF4-FFF2-40B4-BE49-F238E27FC236}">
                                <a16:creationId xmlns:a16="http://schemas.microsoft.com/office/drawing/2014/main" id="{82D1DE43-B216-D01C-AAF2-3EDEEBDCADCF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225" y="12375723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236" name="Straight Arrow Connector 2235">
                          <a:extLst>
                            <a:ext uri="{FF2B5EF4-FFF2-40B4-BE49-F238E27FC236}">
                              <a16:creationId xmlns:a16="http://schemas.microsoft.com/office/drawing/2014/main" id="{F6BB6504-028E-907C-1436-C8B181707508}"/>
                            </a:ext>
                          </a:extLst>
                        </p:cNvPr>
                        <p:cNvCxnSpPr>
                          <a:cxnSpLocks noGrp="1" noRot="1" noMove="1" noResize="1" noEditPoints="1" noAdjustHandles="1" noChangeArrowheads="1" noChangeShapeType="1"/>
                          <a:stCxn id="2237" idx="2"/>
                          <a:endCxn id="2239" idx="3"/>
                        </p:cNvCxnSpPr>
                        <p:nvPr/>
                      </p:nvCxnSpPr>
                      <p:spPr>
                        <a:xfrm flipH="1" flipV="1">
                          <a:off x="2888032" y="5840200"/>
                          <a:ext cx="168105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37" name="Text Box 3036">
                          <a:extLst>
                            <a:ext uri="{FF2B5EF4-FFF2-40B4-BE49-F238E27FC236}">
                              <a16:creationId xmlns:a16="http://schemas.microsoft.com/office/drawing/2014/main" id="{CD3F6BCF-A561-727A-CC8D-F8028B9EDD1B}"/>
                            </a:ext>
                          </a:extLst>
                        </p:cNvPr>
                        <p:cNvSpPr txBox="1">
                          <a:spLocks noGrp="1" noRot="1" noChangeAspec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056137" y="5813336"/>
                          <a:ext cx="57600" cy="57600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29" name="Group 2228">
                      <a:extLst>
                        <a:ext uri="{FF2B5EF4-FFF2-40B4-BE49-F238E27FC236}">
                          <a16:creationId xmlns:a16="http://schemas.microsoft.com/office/drawing/2014/main" id="{CBCC9F67-5CBC-36F1-AC87-8F400A64399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703150" y="5240559"/>
                      <a:ext cx="271971" cy="72000"/>
                      <a:chOff x="1089323" y="4107466"/>
                      <a:chExt cx="271971" cy="72000"/>
                    </a:xfrm>
                  </p:grpSpPr>
                  <p:sp>
                    <p:nvSpPr>
                      <p:cNvPr id="2230" name="Star: 5 Points 2730">
                        <a:hlinkClick r:id="rId2"/>
                        <a:extLst>
                          <a:ext uri="{FF2B5EF4-FFF2-40B4-BE49-F238E27FC236}">
                            <a16:creationId xmlns:a16="http://schemas.microsoft.com/office/drawing/2014/main" id="{87D0E45F-7B9F-3DE1-F393-67E8E370AC60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089323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31" name="Star: 5 Points 2731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EE07445B-75B7-F9C7-8F58-FC29B9919B4A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189309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32" name="Star: 5 Points 2732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F3FDA1FA-2254-375E-3EB9-451A825B308A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289294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84C2D69E-C988-F1DB-809A-6276DBE3B01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607275" y="5360569"/>
                    <a:ext cx="1272980" cy="216000"/>
                    <a:chOff x="12607275" y="5360569"/>
                    <a:chExt cx="1272980" cy="216000"/>
                  </a:xfrm>
                </p:grpSpPr>
                <p:grpSp>
                  <p:nvGrpSpPr>
                    <p:cNvPr id="2242" name="Group 2241">
                      <a:extLst>
                        <a:ext uri="{FF2B5EF4-FFF2-40B4-BE49-F238E27FC236}">
                          <a16:creationId xmlns:a16="http://schemas.microsoft.com/office/drawing/2014/main" id="{08C029A5-246E-155E-3E13-F7E2A9C1B067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607275" y="5360569"/>
                      <a:ext cx="1272980" cy="216000"/>
                      <a:chOff x="3837180" y="2960695"/>
                      <a:chExt cx="1272980" cy="216000"/>
                    </a:xfrm>
                  </p:grpSpPr>
                  <p:sp>
                    <p:nvSpPr>
                      <p:cNvPr id="2247" name="Text Box 3034">
                        <a:extLst>
                          <a:ext uri="{FF2B5EF4-FFF2-40B4-BE49-F238E27FC236}">
                            <a16:creationId xmlns:a16="http://schemas.microsoft.com/office/drawing/2014/main" id="{272AA395-57F3-CF05-5503-B7345B0672B5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3837180" y="2960695"/>
                        <a:ext cx="1272980" cy="216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0" rIns="91440" bIns="90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Internal nasal mucosa</a:t>
                        </a:r>
                      </a:p>
                    </p:txBody>
                  </p:sp>
                  <p:grpSp>
                    <p:nvGrpSpPr>
                      <p:cNvPr id="2248" name="Group 2247">
                        <a:extLst>
                          <a:ext uri="{FF2B5EF4-FFF2-40B4-BE49-F238E27FC236}">
                            <a16:creationId xmlns:a16="http://schemas.microsoft.com/office/drawing/2014/main" id="{32E96CE7-936B-148F-123C-630CA3D8BA45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70965" y="2978543"/>
                        <a:ext cx="283305" cy="186737"/>
                        <a:chOff x="2831070" y="5748586"/>
                        <a:chExt cx="283305" cy="186737"/>
                      </a:xfrm>
                    </p:grpSpPr>
                    <p:grpSp>
                      <p:nvGrpSpPr>
                        <p:cNvPr id="2249" name="Group 2248">
                          <a:extLst>
                            <a:ext uri="{FF2B5EF4-FFF2-40B4-BE49-F238E27FC236}">
                              <a16:creationId xmlns:a16="http://schemas.microsoft.com/office/drawing/2014/main" id="{E2EC38E2-9C87-BDF4-D64C-77E5C9B38A3F}"/>
                            </a:ext>
                          </a:extLst>
                        </p:cNvPr>
                        <p:cNvGrpSpPr>
                          <a:grpSpLocks noGrp="1" noUngrp="1" noRot="1" noMove="1" noResize="1"/>
                        </p:cNvGrpSpPr>
                        <p:nvPr/>
                      </p:nvGrpSpPr>
                      <p:grpSpPr>
                        <a:xfrm>
                          <a:off x="2831070" y="5748586"/>
                          <a:ext cx="57600" cy="186737"/>
                          <a:chOff x="2967863" y="12248341"/>
                          <a:chExt cx="57600" cy="186737"/>
                        </a:xfrm>
                      </p:grpSpPr>
                      <p:sp>
                        <p:nvSpPr>
                          <p:cNvPr id="2252" name="Text Box 3086">
                            <a:extLst>
                              <a:ext uri="{FF2B5EF4-FFF2-40B4-BE49-F238E27FC236}">
                                <a16:creationId xmlns:a16="http://schemas.microsoft.com/office/drawing/2014/main" id="{2CA01BD1-BFF4-3404-EC51-B2108031831A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248341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3" name="Text Box 3086">
                            <a:extLst>
                              <a:ext uri="{FF2B5EF4-FFF2-40B4-BE49-F238E27FC236}">
                                <a16:creationId xmlns:a16="http://schemas.microsoft.com/office/drawing/2014/main" id="{595EF48E-1488-E5B1-7477-F85E34DD80FE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312910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4" name="Text Box 3086">
                            <a:extLst>
                              <a:ext uri="{FF2B5EF4-FFF2-40B4-BE49-F238E27FC236}">
                                <a16:creationId xmlns:a16="http://schemas.microsoft.com/office/drawing/2014/main" id="{3E5F28EE-6F21-201A-8E26-8263BECC7F61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377478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250" name="Straight Arrow Connector 2249">
                          <a:extLst>
                            <a:ext uri="{FF2B5EF4-FFF2-40B4-BE49-F238E27FC236}">
                              <a16:creationId xmlns:a16="http://schemas.microsoft.com/office/drawing/2014/main" id="{2C235683-C2B6-0C77-1645-56BEAE8A5D5A}"/>
                            </a:ext>
                          </a:extLst>
                        </p:cNvPr>
                        <p:cNvCxnSpPr>
                          <a:cxnSpLocks noGrp="1" noRot="1" noMove="1" noResize="1" noEditPoints="1" noAdjustHandles="1" noChangeArrowheads="1" noChangeShapeType="1"/>
                          <a:stCxn id="2251" idx="2"/>
                          <a:endCxn id="2253" idx="3"/>
                        </p:cNvCxnSpPr>
                        <p:nvPr/>
                      </p:nvCxnSpPr>
                      <p:spPr>
                        <a:xfrm flipH="1" flipV="1">
                          <a:off x="2888670" y="5841955"/>
                          <a:ext cx="168105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51" name="Text Box 3036">
                          <a:extLst>
                            <a:ext uri="{FF2B5EF4-FFF2-40B4-BE49-F238E27FC236}">
                              <a16:creationId xmlns:a16="http://schemas.microsoft.com/office/drawing/2014/main" id="{7F0C5C03-0F46-C325-F922-E95FCE1D0C1C}"/>
                            </a:ext>
                          </a:extLst>
                        </p:cNvPr>
                        <p:cNvSpPr txBox="1">
                          <a:spLocks noGrp="1" noRot="1" noChangeAspec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056775" y="5815091"/>
                          <a:ext cx="57600" cy="57600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43" name="Group 2242">
                      <a:extLst>
                        <a:ext uri="{FF2B5EF4-FFF2-40B4-BE49-F238E27FC236}">
                          <a16:creationId xmlns:a16="http://schemas.microsoft.com/office/drawing/2014/main" id="{F53914D8-875A-A75F-4B21-A8A6C68161A3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703150" y="5473664"/>
                      <a:ext cx="271971" cy="72000"/>
                      <a:chOff x="1089323" y="4107466"/>
                      <a:chExt cx="271971" cy="72000"/>
                    </a:xfrm>
                  </p:grpSpPr>
                  <p:sp>
                    <p:nvSpPr>
                      <p:cNvPr id="2244" name="Star: 5 Points 2730">
                        <a:hlinkClick r:id="rId2"/>
                        <a:extLst>
                          <a:ext uri="{FF2B5EF4-FFF2-40B4-BE49-F238E27FC236}">
                            <a16:creationId xmlns:a16="http://schemas.microsoft.com/office/drawing/2014/main" id="{80070EBD-603B-6E62-1590-B2A0406FC2D3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089323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45" name="Star: 5 Points 2731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C12517A1-8024-B7AD-3ED9-C5231BD5B2CC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189309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46" name="Star: 5 Points 2732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3D47BE7A-2B6C-63E2-8AA0-44BEF8E3D020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289294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390" name="Group 2389">
                    <a:extLst>
                      <a:ext uri="{FF2B5EF4-FFF2-40B4-BE49-F238E27FC236}">
                        <a16:creationId xmlns:a16="http://schemas.microsoft.com/office/drawing/2014/main" id="{4F0D6474-266B-1174-BC40-50709D2D615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607275" y="5588952"/>
                    <a:ext cx="1272980" cy="216000"/>
                    <a:chOff x="12607275" y="5588952"/>
                    <a:chExt cx="1272980" cy="216000"/>
                  </a:xfrm>
                </p:grpSpPr>
                <p:grpSp>
                  <p:nvGrpSpPr>
                    <p:cNvPr id="2256" name="Group 2255">
                      <a:extLst>
                        <a:ext uri="{FF2B5EF4-FFF2-40B4-BE49-F238E27FC236}">
                          <a16:creationId xmlns:a16="http://schemas.microsoft.com/office/drawing/2014/main" id="{79747938-D317-E8E5-7653-06D821398D06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607275" y="5588952"/>
                      <a:ext cx="1272980" cy="216000"/>
                      <a:chOff x="3837180" y="2960695"/>
                      <a:chExt cx="1272980" cy="216000"/>
                    </a:xfrm>
                  </p:grpSpPr>
                  <p:sp>
                    <p:nvSpPr>
                      <p:cNvPr id="2261" name="Text Box 3034">
                        <a:extLst>
                          <a:ext uri="{FF2B5EF4-FFF2-40B4-BE49-F238E27FC236}">
                            <a16:creationId xmlns:a16="http://schemas.microsoft.com/office/drawing/2014/main" id="{89FFA367-A59B-FE3D-8F59-EDCCB8BC5323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3837180" y="2960695"/>
                        <a:ext cx="1272980" cy="216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144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0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Nasophayrnx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262" name="Group 2261">
                        <a:extLst>
                          <a:ext uri="{FF2B5EF4-FFF2-40B4-BE49-F238E27FC236}">
                            <a16:creationId xmlns:a16="http://schemas.microsoft.com/office/drawing/2014/main" id="{BB80C349-0E27-2624-E112-63AD05166EC5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70965" y="2975847"/>
                        <a:ext cx="283305" cy="186737"/>
                        <a:chOff x="2831070" y="5745890"/>
                        <a:chExt cx="283305" cy="186737"/>
                      </a:xfrm>
                    </p:grpSpPr>
                    <p:grpSp>
                      <p:nvGrpSpPr>
                        <p:cNvPr id="2263" name="Group 2262">
                          <a:extLst>
                            <a:ext uri="{FF2B5EF4-FFF2-40B4-BE49-F238E27FC236}">
                              <a16:creationId xmlns:a16="http://schemas.microsoft.com/office/drawing/2014/main" id="{F5EA23A7-4851-9BC1-5BC8-1566FB5A489B}"/>
                            </a:ext>
                          </a:extLst>
                        </p:cNvPr>
                        <p:cNvGrpSpPr>
                          <a:grpSpLocks noGrp="1" noUngrp="1" noRot="1" noMove="1" noResize="1"/>
                        </p:cNvGrpSpPr>
                        <p:nvPr/>
                      </p:nvGrpSpPr>
                      <p:grpSpPr>
                        <a:xfrm>
                          <a:off x="2831070" y="5745890"/>
                          <a:ext cx="57600" cy="186737"/>
                          <a:chOff x="2967863" y="12245645"/>
                          <a:chExt cx="57600" cy="186737"/>
                        </a:xfrm>
                      </p:grpSpPr>
                      <p:sp>
                        <p:nvSpPr>
                          <p:cNvPr id="2266" name="Text Box 3086">
                            <a:extLst>
                              <a:ext uri="{FF2B5EF4-FFF2-40B4-BE49-F238E27FC236}">
                                <a16:creationId xmlns:a16="http://schemas.microsoft.com/office/drawing/2014/main" id="{B8382234-1A38-D0EC-D404-63FF1A0BB7C9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245645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7" name="Text Box 3086">
                            <a:extLst>
                              <a:ext uri="{FF2B5EF4-FFF2-40B4-BE49-F238E27FC236}">
                                <a16:creationId xmlns:a16="http://schemas.microsoft.com/office/drawing/2014/main" id="{D1C59D1E-5BFB-90D0-A805-FD3B13977981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310214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8" name="Text Box 3086">
                            <a:extLst>
                              <a:ext uri="{FF2B5EF4-FFF2-40B4-BE49-F238E27FC236}">
                                <a16:creationId xmlns:a16="http://schemas.microsoft.com/office/drawing/2014/main" id="{D5E4E82D-A770-574A-F6F8-B9A28932A9FC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374782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264" name="Straight Arrow Connector 2263">
                          <a:extLst>
                            <a:ext uri="{FF2B5EF4-FFF2-40B4-BE49-F238E27FC236}">
                              <a16:creationId xmlns:a16="http://schemas.microsoft.com/office/drawing/2014/main" id="{7219999E-3A73-6767-B011-BD16F86BA4C7}"/>
                            </a:ext>
                          </a:extLst>
                        </p:cNvPr>
                        <p:cNvCxnSpPr>
                          <a:cxnSpLocks noGrp="1" noRot="1" noMove="1" noResize="1" noEditPoints="1" noAdjustHandles="1" noChangeArrowheads="1" noChangeShapeType="1"/>
                          <a:stCxn id="2265" idx="2"/>
                          <a:endCxn id="2267" idx="3"/>
                        </p:cNvCxnSpPr>
                        <p:nvPr/>
                      </p:nvCxnSpPr>
                      <p:spPr>
                        <a:xfrm flipH="1" flipV="1">
                          <a:off x="2888670" y="5839259"/>
                          <a:ext cx="168105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65" name="Text Box 3036">
                          <a:extLst>
                            <a:ext uri="{FF2B5EF4-FFF2-40B4-BE49-F238E27FC236}">
                              <a16:creationId xmlns:a16="http://schemas.microsoft.com/office/drawing/2014/main" id="{CE934D49-4F5D-D4CA-574F-36806A4CBAF9}"/>
                            </a:ext>
                          </a:extLst>
                        </p:cNvPr>
                        <p:cNvSpPr txBox="1">
                          <a:spLocks noGrp="1" noRot="1" noChangeAspec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056775" y="5812395"/>
                          <a:ext cx="57600" cy="57600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7" name="Group 2256">
                      <a:extLst>
                        <a:ext uri="{FF2B5EF4-FFF2-40B4-BE49-F238E27FC236}">
                          <a16:creationId xmlns:a16="http://schemas.microsoft.com/office/drawing/2014/main" id="{7BAEDC84-4709-7EC4-8A38-80E1580DE1A0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703150" y="5702821"/>
                      <a:ext cx="271971" cy="72000"/>
                      <a:chOff x="1089323" y="4107466"/>
                      <a:chExt cx="271971" cy="72000"/>
                    </a:xfrm>
                  </p:grpSpPr>
                  <p:sp>
                    <p:nvSpPr>
                      <p:cNvPr id="2258" name="Star: 5 Points 2730">
                        <a:hlinkClick r:id="rId2"/>
                        <a:extLst>
                          <a:ext uri="{FF2B5EF4-FFF2-40B4-BE49-F238E27FC236}">
                            <a16:creationId xmlns:a16="http://schemas.microsoft.com/office/drawing/2014/main" id="{6DA883B4-4320-4452-F8D5-4A84415ABDB9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089323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59" name="Star: 5 Points 2731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B4391E13-FFF4-4CA7-CF3F-A7D69126B28C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189309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60" name="Star: 5 Points 2732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2B604779-332E-7086-0D5F-3C49A06B9141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289294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391" name="Group 2390">
                    <a:extLst>
                      <a:ext uri="{FF2B5EF4-FFF2-40B4-BE49-F238E27FC236}">
                        <a16:creationId xmlns:a16="http://schemas.microsoft.com/office/drawing/2014/main" id="{40719295-0273-41CF-897F-BDB27D93D7D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607275" y="5818693"/>
                    <a:ext cx="1272980" cy="216000"/>
                    <a:chOff x="12607275" y="5818693"/>
                    <a:chExt cx="1272980" cy="216000"/>
                  </a:xfrm>
                </p:grpSpPr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6101101E-FCF5-1ED5-F2CF-C9467B29FEB3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607275" y="5818693"/>
                      <a:ext cx="1272980" cy="216000"/>
                      <a:chOff x="3837180" y="2960695"/>
                      <a:chExt cx="1272980" cy="216000"/>
                    </a:xfrm>
                  </p:grpSpPr>
                  <p:sp>
                    <p:nvSpPr>
                      <p:cNvPr id="2275" name="Text Box 3034">
                        <a:extLst>
                          <a:ext uri="{FF2B5EF4-FFF2-40B4-BE49-F238E27FC236}">
                            <a16:creationId xmlns:a16="http://schemas.microsoft.com/office/drawing/2014/main" id="{7542D2D9-4904-9E54-1814-76BAE0DDA076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3837180" y="2960695"/>
                        <a:ext cx="1272980" cy="216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14400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600" b="0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Orophayrnx</a:t>
                        </a:r>
                        <a:endPara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276" name="Group 2275">
                        <a:extLst>
                          <a:ext uri="{FF2B5EF4-FFF2-40B4-BE49-F238E27FC236}">
                            <a16:creationId xmlns:a16="http://schemas.microsoft.com/office/drawing/2014/main" id="{0581F3C8-B2CA-755A-E7C2-B1ABDE9C2461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70965" y="2978543"/>
                        <a:ext cx="283305" cy="186737"/>
                        <a:chOff x="2831070" y="5748586"/>
                        <a:chExt cx="283305" cy="186737"/>
                      </a:xfrm>
                    </p:grpSpPr>
                    <p:grpSp>
                      <p:nvGrpSpPr>
                        <p:cNvPr id="2277" name="Group 2276">
                          <a:extLst>
                            <a:ext uri="{FF2B5EF4-FFF2-40B4-BE49-F238E27FC236}">
                              <a16:creationId xmlns:a16="http://schemas.microsoft.com/office/drawing/2014/main" id="{CAF4328C-3E65-91D7-9CB9-8CA2D2476C41}"/>
                            </a:ext>
                          </a:extLst>
                        </p:cNvPr>
                        <p:cNvGrpSpPr>
                          <a:grpSpLocks noGrp="1" noUngrp="1" noRot="1" noMove="1" noResize="1"/>
                        </p:cNvGrpSpPr>
                        <p:nvPr/>
                      </p:nvGrpSpPr>
                      <p:grpSpPr>
                        <a:xfrm>
                          <a:off x="2831070" y="5748586"/>
                          <a:ext cx="57600" cy="186737"/>
                          <a:chOff x="2967863" y="12248341"/>
                          <a:chExt cx="57600" cy="186737"/>
                        </a:xfrm>
                      </p:grpSpPr>
                      <p:sp>
                        <p:nvSpPr>
                          <p:cNvPr id="2280" name="Text Box 3086">
                            <a:extLst>
                              <a:ext uri="{FF2B5EF4-FFF2-40B4-BE49-F238E27FC236}">
                                <a16:creationId xmlns:a16="http://schemas.microsoft.com/office/drawing/2014/main" id="{08991163-24FD-8E6A-9804-ED2DD4980DE8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248341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81" name="Text Box 3086">
                            <a:extLst>
                              <a:ext uri="{FF2B5EF4-FFF2-40B4-BE49-F238E27FC236}">
                                <a16:creationId xmlns:a16="http://schemas.microsoft.com/office/drawing/2014/main" id="{DB8729E1-FCC3-D330-BBEA-D24EA8A76AFF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312910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82" name="Text Box 3086">
                            <a:extLst>
                              <a:ext uri="{FF2B5EF4-FFF2-40B4-BE49-F238E27FC236}">
                                <a16:creationId xmlns:a16="http://schemas.microsoft.com/office/drawing/2014/main" id="{DAB207F6-DA81-C809-A894-4C617F728E72}"/>
                              </a:ext>
                            </a:extLst>
                          </p:cNvPr>
                          <p:cNvSpPr txBox="1">
                            <a:spLocks noGrp="1" noRot="1" noMove="1" noResize="1" noEditPoints="1" noAdjustHandles="1" noChangeArrowheads="1" noChangeShapeType="1"/>
                          </p:cNvSpPr>
                          <p:nvPr/>
                        </p:nvSpPr>
                        <p:spPr>
                          <a:xfrm>
                            <a:off x="2967863" y="12377478"/>
                            <a:ext cx="57600" cy="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NZ" sz="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kumimoji="0" lang="en-NZ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278" name="Straight Arrow Connector 2277">
                          <a:extLst>
                            <a:ext uri="{FF2B5EF4-FFF2-40B4-BE49-F238E27FC236}">
                              <a16:creationId xmlns:a16="http://schemas.microsoft.com/office/drawing/2014/main" id="{25F9D4F8-4D67-4F27-B946-6E4438E4B296}"/>
                            </a:ext>
                          </a:extLst>
                        </p:cNvPr>
                        <p:cNvCxnSpPr>
                          <a:cxnSpLocks noGrp="1" noRot="1" noMove="1" noResize="1" noEditPoints="1" noAdjustHandles="1" noChangeArrowheads="1" noChangeShapeType="1"/>
                          <a:stCxn id="2279" idx="2"/>
                          <a:endCxn id="2281" idx="3"/>
                        </p:cNvCxnSpPr>
                        <p:nvPr/>
                      </p:nvCxnSpPr>
                      <p:spPr>
                        <a:xfrm flipH="1" flipV="1">
                          <a:off x="2888670" y="5841955"/>
                          <a:ext cx="168105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79" name="Text Box 3036">
                          <a:extLst>
                            <a:ext uri="{FF2B5EF4-FFF2-40B4-BE49-F238E27FC236}">
                              <a16:creationId xmlns:a16="http://schemas.microsoft.com/office/drawing/2014/main" id="{100ED1D2-2D14-C98C-07E5-06094FE71277}"/>
                            </a:ext>
                          </a:extLst>
                        </p:cNvPr>
                        <p:cNvSpPr txBox="1">
                          <a:spLocks noGrp="1" noRot="1" noChangeAspec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056775" y="5815091"/>
                          <a:ext cx="57600" cy="57600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1" name="Group 2270">
                      <a:extLst>
                        <a:ext uri="{FF2B5EF4-FFF2-40B4-BE49-F238E27FC236}">
                          <a16:creationId xmlns:a16="http://schemas.microsoft.com/office/drawing/2014/main" id="{86B5B1DD-BC0E-A4BC-83B5-597E060BE2A5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698851" y="5930342"/>
                      <a:ext cx="271971" cy="72000"/>
                      <a:chOff x="1089323" y="4107466"/>
                      <a:chExt cx="271971" cy="72000"/>
                    </a:xfrm>
                  </p:grpSpPr>
                  <p:sp>
                    <p:nvSpPr>
                      <p:cNvPr id="2272" name="Star: 5 Points 2730">
                        <a:hlinkClick r:id="rId2"/>
                        <a:extLst>
                          <a:ext uri="{FF2B5EF4-FFF2-40B4-BE49-F238E27FC236}">
                            <a16:creationId xmlns:a16="http://schemas.microsoft.com/office/drawing/2014/main" id="{6ABB9E6B-83A0-DA72-804F-5E7DB99C00B7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089323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3" name="Star: 5 Points 2731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5324F519-FFD4-C523-0DE2-9593E2395043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189309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4" name="Star: 5 Points 2732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E341FA31-36EA-EC93-C89B-56D2E644B60F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289294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396" name="Group 2395">
                    <a:extLst>
                      <a:ext uri="{FF2B5EF4-FFF2-40B4-BE49-F238E27FC236}">
                        <a16:creationId xmlns:a16="http://schemas.microsoft.com/office/drawing/2014/main" id="{FCF14C94-0A31-51C1-DF27-B4DEA875BD2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611198" y="6045715"/>
                    <a:ext cx="1272980" cy="216000"/>
                    <a:chOff x="12611198" y="6045715"/>
                    <a:chExt cx="1272980" cy="216000"/>
                  </a:xfrm>
                </p:grpSpPr>
                <p:sp>
                  <p:nvSpPr>
                    <p:cNvPr id="2284" name="Text Box 3034">
                      <a:extLst>
                        <a:ext uri="{FF2B5EF4-FFF2-40B4-BE49-F238E27FC236}">
                          <a16:creationId xmlns:a16="http://schemas.microsoft.com/office/drawing/2014/main" id="{45BF3CFA-2CDE-0EE6-DFB6-7B7A7ECBC640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2611198" y="6045715"/>
                      <a:ext cx="1272980" cy="216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144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600" dirty="0" err="1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Laryngo</a:t>
                      </a:r>
                      <a:r>
                        <a:rPr kumimoji="0" lang="en-NZ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phayrnx</a:t>
                      </a:r>
                      <a:endPara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285" name="Group 2284">
                      <a:extLst>
                        <a:ext uri="{FF2B5EF4-FFF2-40B4-BE49-F238E27FC236}">
                          <a16:creationId xmlns:a16="http://schemas.microsoft.com/office/drawing/2014/main" id="{0D282DE4-8025-6D89-7878-49474B4AEDD0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2708647" y="6164051"/>
                      <a:ext cx="271971" cy="72000"/>
                      <a:chOff x="1089323" y="4107466"/>
                      <a:chExt cx="271971" cy="72000"/>
                    </a:xfrm>
                  </p:grpSpPr>
                  <p:sp>
                    <p:nvSpPr>
                      <p:cNvPr id="2291" name="Star: 5 Points 2730">
                        <a:hlinkClick r:id="rId2"/>
                        <a:extLst>
                          <a:ext uri="{FF2B5EF4-FFF2-40B4-BE49-F238E27FC236}">
                            <a16:creationId xmlns:a16="http://schemas.microsoft.com/office/drawing/2014/main" id="{77F74364-0948-B671-D170-7E7DBFD4E9BE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089323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2" name="Star: 5 Points 2731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DD516735-1B94-66EE-7E83-194DB4345ABE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189309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3" name="Star: 5 Points 2732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96902E2D-0EAB-262A-30FB-47034E34D656}"/>
                          </a:ext>
                        </a:extLst>
                      </p:cNvPr>
                      <p:cNvSpPr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289294" y="4107466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95" name="Group 2394">
                      <a:extLst>
                        <a:ext uri="{FF2B5EF4-FFF2-40B4-BE49-F238E27FC236}">
                          <a16:creationId xmlns:a16="http://schemas.microsoft.com/office/drawing/2014/main" id="{DE86255E-6EB8-50ED-AAAF-155B17C94374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3440254" y="6060577"/>
                      <a:ext cx="288119" cy="186737"/>
                      <a:chOff x="13440254" y="6060577"/>
                      <a:chExt cx="288119" cy="186737"/>
                    </a:xfrm>
                  </p:grpSpPr>
                  <p:sp>
                    <p:nvSpPr>
                      <p:cNvPr id="2286" name="Text Box 3086">
                        <a:extLst>
                          <a:ext uri="{FF2B5EF4-FFF2-40B4-BE49-F238E27FC236}">
                            <a16:creationId xmlns:a16="http://schemas.microsoft.com/office/drawing/2014/main" id="{BFAB42AF-1059-A85E-FDEE-E67FFC504F4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3440254" y="6060577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287" name="Text Box 3086">
                        <a:extLst>
                          <a:ext uri="{FF2B5EF4-FFF2-40B4-BE49-F238E27FC236}">
                            <a16:creationId xmlns:a16="http://schemas.microsoft.com/office/drawing/2014/main" id="{9EE21E28-362C-C261-4B16-2DAAAC197A9E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3440254" y="6125146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288" name="Text Box 3086">
                        <a:extLst>
                          <a:ext uri="{FF2B5EF4-FFF2-40B4-BE49-F238E27FC236}">
                            <a16:creationId xmlns:a16="http://schemas.microsoft.com/office/drawing/2014/main" id="{2612CC0B-6B67-4064-4CB0-EC9CA4D5FFD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3440254" y="6189714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2289" name="Straight Arrow Connector 2288">
                        <a:extLst>
                          <a:ext uri="{FF2B5EF4-FFF2-40B4-BE49-F238E27FC236}">
                            <a16:creationId xmlns:a16="http://schemas.microsoft.com/office/drawing/2014/main" id="{18C76756-98B1-E181-009D-5D5DAAAC637C}"/>
                          </a:ext>
                        </a:extLst>
                      </p:cNvPr>
                      <p:cNvCxnSpPr>
                        <a:cxnSpLocks noGrp="1" noRot="1" noMove="1" noResize="1" noEditPoints="1" noAdjustHandles="1" noChangeArrowheads="1" noChangeShapeType="1"/>
                        <a:stCxn id="2290" idx="2"/>
                        <a:endCxn id="2287" idx="3"/>
                      </p:cNvCxnSpPr>
                      <p:nvPr/>
                    </p:nvCxnSpPr>
                    <p:spPr>
                      <a:xfrm flipH="1" flipV="1">
                        <a:off x="13497854" y="6153946"/>
                        <a:ext cx="172919" cy="115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  <a:tailEnd type="triangl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90" name="Text Box 3036">
                        <a:extLst>
                          <a:ext uri="{FF2B5EF4-FFF2-40B4-BE49-F238E27FC236}">
                            <a16:creationId xmlns:a16="http://schemas.microsoft.com/office/drawing/2014/main" id="{C87D15D8-8426-2B10-7EB1-E5858E911B81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13670773" y="6126298"/>
                        <a:ext cx="57600" cy="5760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74" name="Text Box 3068">
                <a:extLst>
                  <a:ext uri="{FF2B5EF4-FFF2-40B4-BE49-F238E27FC236}">
                    <a16:creationId xmlns:a16="http://schemas.microsoft.com/office/drawing/2014/main" id="{7A1D2DE3-4560-006B-CDC7-509035E4DEB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202278" y="6309033"/>
                <a:ext cx="1515802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12" name="Group 2411">
                <a:extLst>
                  <a:ext uri="{FF2B5EF4-FFF2-40B4-BE49-F238E27FC236}">
                    <a16:creationId xmlns:a16="http://schemas.microsoft.com/office/drawing/2014/main" id="{2EA38CA8-BF31-034A-C9E9-0B927ED46AA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442676" y="6435669"/>
                <a:ext cx="1275521" cy="673463"/>
                <a:chOff x="12442676" y="6427718"/>
                <a:chExt cx="1275521" cy="673463"/>
              </a:xfrm>
            </p:grpSpPr>
            <p:grpSp>
              <p:nvGrpSpPr>
                <p:cNvPr id="2406" name="Group 2405">
                  <a:extLst>
                    <a:ext uri="{FF2B5EF4-FFF2-40B4-BE49-F238E27FC236}">
                      <a16:creationId xmlns:a16="http://schemas.microsoft.com/office/drawing/2014/main" id="{EB9CB4A7-B790-874A-4CD5-46C7BA80A0F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2442676" y="6427718"/>
                  <a:ext cx="1275521" cy="216000"/>
                  <a:chOff x="12442676" y="6427718"/>
                  <a:chExt cx="1275521" cy="216000"/>
                </a:xfrm>
              </p:grpSpPr>
              <p:sp>
                <p:nvSpPr>
                  <p:cNvPr id="2338" name="Text Box 3034">
                    <a:extLst>
                      <a:ext uri="{FF2B5EF4-FFF2-40B4-BE49-F238E27FC236}">
                        <a16:creationId xmlns:a16="http://schemas.microsoft.com/office/drawing/2014/main" id="{87F8216D-3352-F9B0-BA53-9F64F0CB417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2442676" y="6427718"/>
                    <a:ext cx="1275521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000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defRPr/>
                    </a:pPr>
                    <a:r>
                      <a:rPr lang="en-NZ" sz="60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Mucosa of larynx  </a:t>
                    </a:r>
                  </a:p>
                  <a:p>
                    <a:pPr>
                      <a:defRPr/>
                    </a:pPr>
                    <a:r>
                      <a:rPr lang="en-NZ" sz="60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                (</a:t>
                    </a:r>
                    <a:r>
                      <a:rPr lang="en-NZ" sz="600" dirty="0" err="1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supraglottis</a:t>
                    </a:r>
                    <a:r>
                      <a:rPr lang="en-NZ" sz="60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) </a:t>
                    </a:r>
                  </a:p>
                </p:txBody>
              </p:sp>
              <p:grpSp>
                <p:nvGrpSpPr>
                  <p:cNvPr id="2339" name="Group 2338">
                    <a:extLst>
                      <a:ext uri="{FF2B5EF4-FFF2-40B4-BE49-F238E27FC236}">
                        <a16:creationId xmlns:a16="http://schemas.microsoft.com/office/drawing/2014/main" id="{F30C0A83-3021-9833-CF30-26663B9AD0F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3281035" y="6444453"/>
                    <a:ext cx="283305" cy="186737"/>
                    <a:chOff x="2833338" y="5746776"/>
                    <a:chExt cx="283305" cy="186737"/>
                  </a:xfrm>
                </p:grpSpPr>
                <p:grpSp>
                  <p:nvGrpSpPr>
                    <p:cNvPr id="2340" name="Group 2339">
                      <a:extLst>
                        <a:ext uri="{FF2B5EF4-FFF2-40B4-BE49-F238E27FC236}">
                          <a16:creationId xmlns:a16="http://schemas.microsoft.com/office/drawing/2014/main" id="{4F23A9BD-04AC-9F63-F16C-206F6FE8C3F0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3338" y="5746776"/>
                      <a:ext cx="57600" cy="186737"/>
                      <a:chOff x="2970131" y="12246531"/>
                      <a:chExt cx="57600" cy="186737"/>
                    </a:xfrm>
                  </p:grpSpPr>
                  <p:sp>
                    <p:nvSpPr>
                      <p:cNvPr id="2343" name="Text Box 3086">
                        <a:extLst>
                          <a:ext uri="{FF2B5EF4-FFF2-40B4-BE49-F238E27FC236}">
                            <a16:creationId xmlns:a16="http://schemas.microsoft.com/office/drawing/2014/main" id="{D1D65BC8-5883-CE84-CF71-E9E192F86D72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70131" y="12246531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4" name="Text Box 3086">
                        <a:extLst>
                          <a:ext uri="{FF2B5EF4-FFF2-40B4-BE49-F238E27FC236}">
                            <a16:creationId xmlns:a16="http://schemas.microsoft.com/office/drawing/2014/main" id="{30A1FD2B-3704-F810-E37D-20F1B19DD0D5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70131" y="12311100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5" name="Text Box 3086">
                        <a:extLst>
                          <a:ext uri="{FF2B5EF4-FFF2-40B4-BE49-F238E27FC236}">
                            <a16:creationId xmlns:a16="http://schemas.microsoft.com/office/drawing/2014/main" id="{40334EAF-3C4D-08CF-2575-1F4E326B8965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70131" y="12375668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341" name="Straight Arrow Connector 2340">
                      <a:extLst>
                        <a:ext uri="{FF2B5EF4-FFF2-40B4-BE49-F238E27FC236}">
                          <a16:creationId xmlns:a16="http://schemas.microsoft.com/office/drawing/2014/main" id="{69EEA44B-286A-60BC-5FDC-6A9FAB8E765A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342" idx="2"/>
                      <a:endCxn id="2344" idx="3"/>
                    </p:cNvCxnSpPr>
                    <p:nvPr/>
                  </p:nvCxnSpPr>
                  <p:spPr>
                    <a:xfrm flipH="1" flipV="1">
                      <a:off x="2890938" y="5840145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42" name="Text Box 3036">
                      <a:extLst>
                        <a:ext uri="{FF2B5EF4-FFF2-40B4-BE49-F238E27FC236}">
                          <a16:creationId xmlns:a16="http://schemas.microsoft.com/office/drawing/2014/main" id="{C14EEEE1-FA13-59B8-99B3-488787D0B06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9043" y="5813281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34" name="Group 2333">
                    <a:extLst>
                      <a:ext uri="{FF2B5EF4-FFF2-40B4-BE49-F238E27FC236}">
                        <a16:creationId xmlns:a16="http://schemas.microsoft.com/office/drawing/2014/main" id="{660A6554-1190-950B-D8D0-68814986172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537596" y="6544802"/>
                    <a:ext cx="271971" cy="72000"/>
                    <a:chOff x="1089323" y="4107466"/>
                    <a:chExt cx="271971" cy="72000"/>
                  </a:xfrm>
                </p:grpSpPr>
                <p:sp>
                  <p:nvSpPr>
                    <p:cNvPr id="2335" name="Star: 5 Points 2730">
                      <a:hlinkClick r:id="rId5"/>
                      <a:extLst>
                        <a:ext uri="{FF2B5EF4-FFF2-40B4-BE49-F238E27FC236}">
                          <a16:creationId xmlns:a16="http://schemas.microsoft.com/office/drawing/2014/main" id="{839716A8-3F5C-F389-2CCB-9AF9BBE21077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089323" y="410746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  <a:p>
                      <a:pPr marL="0" marR="0" lvl="0" indent="0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2336" name="Star: 5 Points 2731">
                      <a:hlinkClick r:id="rId6"/>
                      <a:extLst>
                        <a:ext uri="{FF2B5EF4-FFF2-40B4-BE49-F238E27FC236}">
                          <a16:creationId xmlns:a16="http://schemas.microsoft.com/office/drawing/2014/main" id="{DDE1A008-2103-AAC5-2F81-984A492BE4A3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189309" y="410746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37" name="Star: 5 Points 2732">
                      <a:hlinkClick r:id="rId4"/>
                      <a:extLst>
                        <a:ext uri="{FF2B5EF4-FFF2-40B4-BE49-F238E27FC236}">
                          <a16:creationId xmlns:a16="http://schemas.microsoft.com/office/drawing/2014/main" id="{CD49C8F9-988A-F4DD-EF2E-342FB1987A40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289294" y="410746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11" name="Group 2410">
                  <a:extLst>
                    <a:ext uri="{FF2B5EF4-FFF2-40B4-BE49-F238E27FC236}">
                      <a16:creationId xmlns:a16="http://schemas.microsoft.com/office/drawing/2014/main" id="{0D6AAAF6-D314-C90E-EE34-B190792FA26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2442676" y="6885181"/>
                  <a:ext cx="1274400" cy="216000"/>
                  <a:chOff x="12442676" y="6885181"/>
                  <a:chExt cx="1274400" cy="216000"/>
                </a:xfrm>
              </p:grpSpPr>
              <p:sp>
                <p:nvSpPr>
                  <p:cNvPr id="2353" name="Text Box 3034">
                    <a:extLst>
                      <a:ext uri="{FF2B5EF4-FFF2-40B4-BE49-F238E27FC236}">
                        <a16:creationId xmlns:a16="http://schemas.microsoft.com/office/drawing/2014/main" id="{7D628411-CDCC-D9ED-B3DD-CD172AE38B6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2442676" y="6885181"/>
                    <a:ext cx="12744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Trachea</a:t>
                    </a:r>
                  </a:p>
                </p:txBody>
              </p:sp>
              <p:grpSp>
                <p:nvGrpSpPr>
                  <p:cNvPr id="2410" name="Group 2409">
                    <a:extLst>
                      <a:ext uri="{FF2B5EF4-FFF2-40B4-BE49-F238E27FC236}">
                        <a16:creationId xmlns:a16="http://schemas.microsoft.com/office/drawing/2014/main" id="{6D65D57C-6871-7560-A5EF-9F5E58456E5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3281035" y="6901219"/>
                    <a:ext cx="283305" cy="186737"/>
                    <a:chOff x="13281035" y="6901219"/>
                    <a:chExt cx="283305" cy="186737"/>
                  </a:xfrm>
                </p:grpSpPr>
                <p:grpSp>
                  <p:nvGrpSpPr>
                    <p:cNvPr id="2354" name="Group 2353">
                      <a:extLst>
                        <a:ext uri="{FF2B5EF4-FFF2-40B4-BE49-F238E27FC236}">
                          <a16:creationId xmlns:a16="http://schemas.microsoft.com/office/drawing/2014/main" id="{7868A416-777C-4786-6A63-FD6011EB9624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13281035" y="6901219"/>
                      <a:ext cx="283305" cy="186737"/>
                      <a:chOff x="2833338" y="5746776"/>
                      <a:chExt cx="283305" cy="186737"/>
                    </a:xfrm>
                  </p:grpSpPr>
                  <p:grpSp>
                    <p:nvGrpSpPr>
                      <p:cNvPr id="2355" name="Group 2354">
                        <a:extLst>
                          <a:ext uri="{FF2B5EF4-FFF2-40B4-BE49-F238E27FC236}">
                            <a16:creationId xmlns:a16="http://schemas.microsoft.com/office/drawing/2014/main" id="{A96592A1-B428-07A9-A4B7-1DCD722D9A57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2833338" y="5746776"/>
                        <a:ext cx="57600" cy="186737"/>
                        <a:chOff x="2970131" y="12246531"/>
                        <a:chExt cx="57600" cy="186737"/>
                      </a:xfrm>
                    </p:grpSpPr>
                    <p:sp>
                      <p:nvSpPr>
                        <p:cNvPr id="2357" name="Text Box 3086">
                          <a:extLst>
                            <a:ext uri="{FF2B5EF4-FFF2-40B4-BE49-F238E27FC236}">
                              <a16:creationId xmlns:a16="http://schemas.microsoft.com/office/drawing/2014/main" id="{EBD7D1DF-C49F-77BD-C244-C27270BD08FE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2970131" y="12246531"/>
                          <a:ext cx="57600" cy="576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Z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86">
                          <a:extLst>
                            <a:ext uri="{FF2B5EF4-FFF2-40B4-BE49-F238E27FC236}">
                              <a16:creationId xmlns:a16="http://schemas.microsoft.com/office/drawing/2014/main" id="{F8EA673F-1C49-869B-6887-AFD4773F6467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2970131" y="12311100"/>
                          <a:ext cx="57600" cy="576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Z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86">
                          <a:extLst>
                            <a:ext uri="{FF2B5EF4-FFF2-40B4-BE49-F238E27FC236}">
                              <a16:creationId xmlns:a16="http://schemas.microsoft.com/office/drawing/2014/main" id="{B66D6660-CA53-C7DD-16F5-C81B6D452EBF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2970131" y="12375668"/>
                          <a:ext cx="57600" cy="57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Z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356" name="Text Box 3036">
                        <a:extLst>
                          <a:ext uri="{FF2B5EF4-FFF2-40B4-BE49-F238E27FC236}">
                            <a16:creationId xmlns:a16="http://schemas.microsoft.com/office/drawing/2014/main" id="{F1CC615D-B57C-91A1-F326-321335F721A6}"/>
                          </a:ext>
                        </a:extLst>
                      </p:cNvPr>
                      <p:cNvSpPr txBox="1">
                        <a:spLocks noGrp="1" noRot="1" noChangeAspec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3059043" y="5813281"/>
                        <a:ext cx="57600" cy="5760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348" name="Straight Arrow Connector 2347">
                      <a:extLst>
                        <a:ext uri="{FF2B5EF4-FFF2-40B4-BE49-F238E27FC236}">
                          <a16:creationId xmlns:a16="http://schemas.microsoft.com/office/drawing/2014/main" id="{074411EA-3C41-7B39-CBBE-42A73FBC3B3A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356" idx="2"/>
                      <a:endCxn id="2358" idx="3"/>
                    </p:cNvCxnSpPr>
                    <p:nvPr/>
                  </p:nvCxnSpPr>
                  <p:spPr>
                    <a:xfrm flipH="1" flipV="1">
                      <a:off x="13338635" y="6994588"/>
                      <a:ext cx="168105" cy="1936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9" name="Group 2348">
                    <a:extLst>
                      <a:ext uri="{FF2B5EF4-FFF2-40B4-BE49-F238E27FC236}">
                        <a16:creationId xmlns:a16="http://schemas.microsoft.com/office/drawing/2014/main" id="{816EB1A2-5399-4C9A-841E-7B905908926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533993" y="7007323"/>
                    <a:ext cx="271971" cy="72000"/>
                    <a:chOff x="1089323" y="4113686"/>
                    <a:chExt cx="271971" cy="72000"/>
                  </a:xfrm>
                </p:grpSpPr>
                <p:sp>
                  <p:nvSpPr>
                    <p:cNvPr id="2350" name="Star: 5 Points 2730">
                      <a:hlinkClick r:id="rId7"/>
                      <a:extLst>
                        <a:ext uri="{FF2B5EF4-FFF2-40B4-BE49-F238E27FC236}">
                          <a16:creationId xmlns:a16="http://schemas.microsoft.com/office/drawing/2014/main" id="{F5D788E4-B16A-8F6C-A5E5-1D21DA215BA8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089323" y="411368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51" name="Star: 5 Points 2731">
                      <a:hlinkClick r:id="rId8"/>
                      <a:extLst>
                        <a:ext uri="{FF2B5EF4-FFF2-40B4-BE49-F238E27FC236}">
                          <a16:creationId xmlns:a16="http://schemas.microsoft.com/office/drawing/2014/main" id="{46C76C23-BFD9-3CC2-0E16-F4B773E378F8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189309" y="411368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52" name="Star: 5 Points 2732">
                      <a:hlinkClick r:id="rId4"/>
                      <a:extLst>
                        <a:ext uri="{FF2B5EF4-FFF2-40B4-BE49-F238E27FC236}">
                          <a16:creationId xmlns:a16="http://schemas.microsoft.com/office/drawing/2014/main" id="{85BFAB56-A297-5E28-8320-6E59299F0588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289294" y="411368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07" name="Group 2406">
                  <a:extLst>
                    <a:ext uri="{FF2B5EF4-FFF2-40B4-BE49-F238E27FC236}">
                      <a16:creationId xmlns:a16="http://schemas.microsoft.com/office/drawing/2014/main" id="{45FE0838-41F2-4BE2-601C-76EE807EE00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2442676" y="6658815"/>
                  <a:ext cx="1274400" cy="216000"/>
                  <a:chOff x="12442676" y="6658815"/>
                  <a:chExt cx="1274400" cy="216000"/>
                </a:xfrm>
              </p:grpSpPr>
              <p:sp>
                <p:nvSpPr>
                  <p:cNvPr id="2366" name="Text Box 3034">
                    <a:extLst>
                      <a:ext uri="{FF2B5EF4-FFF2-40B4-BE49-F238E27FC236}">
                        <a16:creationId xmlns:a16="http://schemas.microsoft.com/office/drawing/2014/main" id="{E5AB3A14-249E-C66D-3421-C7CF212D046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2442676" y="6658815"/>
                    <a:ext cx="12744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36000" rIns="9144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defRPr/>
                    </a:pPr>
                    <a:r>
                      <a:rPr lang="en-NZ" sz="60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Mucosa of larynx </a:t>
                    </a:r>
                  </a:p>
                  <a:p>
                    <a:pPr>
                      <a:defRPr/>
                    </a:pPr>
                    <a:r>
                      <a:rPr lang="en-NZ" sz="60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                (</a:t>
                    </a:r>
                    <a:r>
                      <a:rPr lang="en-NZ" sz="600" dirty="0" err="1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subglottis</a:t>
                    </a:r>
                    <a:r>
                      <a:rPr lang="en-NZ" sz="60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)  </a:t>
                    </a:r>
                  </a:p>
                </p:txBody>
              </p:sp>
              <p:grpSp>
                <p:nvGrpSpPr>
                  <p:cNvPr id="2367" name="Group 2366">
                    <a:extLst>
                      <a:ext uri="{FF2B5EF4-FFF2-40B4-BE49-F238E27FC236}">
                        <a16:creationId xmlns:a16="http://schemas.microsoft.com/office/drawing/2014/main" id="{129CB9BE-2CE1-CFF5-4A3F-2DD75F5FC5F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3280737" y="6671547"/>
                    <a:ext cx="283305" cy="186737"/>
                    <a:chOff x="2833040" y="5745487"/>
                    <a:chExt cx="283305" cy="186737"/>
                  </a:xfrm>
                </p:grpSpPr>
                <p:grpSp>
                  <p:nvGrpSpPr>
                    <p:cNvPr id="2368" name="Group 2367">
                      <a:extLst>
                        <a:ext uri="{FF2B5EF4-FFF2-40B4-BE49-F238E27FC236}">
                          <a16:creationId xmlns:a16="http://schemas.microsoft.com/office/drawing/2014/main" id="{DD031F72-6AA1-2D2F-BD59-2E24DFE6D576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3040" y="5745487"/>
                      <a:ext cx="57600" cy="186737"/>
                      <a:chOff x="2969833" y="12245242"/>
                      <a:chExt cx="57600" cy="186737"/>
                    </a:xfrm>
                  </p:grpSpPr>
                  <p:sp>
                    <p:nvSpPr>
                      <p:cNvPr id="2371" name="Text Box 3086">
                        <a:extLst>
                          <a:ext uri="{FF2B5EF4-FFF2-40B4-BE49-F238E27FC236}">
                            <a16:creationId xmlns:a16="http://schemas.microsoft.com/office/drawing/2014/main" id="{5D1B2E95-5FC6-6531-6BAF-579F5249936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9833" y="1224524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2" name="Text Box 3086">
                        <a:extLst>
                          <a:ext uri="{FF2B5EF4-FFF2-40B4-BE49-F238E27FC236}">
                            <a16:creationId xmlns:a16="http://schemas.microsoft.com/office/drawing/2014/main" id="{0570072D-4553-8AF5-2952-3462F9BBDF1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9833" y="12309811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3" name="Text Box 3086">
                        <a:extLst>
                          <a:ext uri="{FF2B5EF4-FFF2-40B4-BE49-F238E27FC236}">
                            <a16:creationId xmlns:a16="http://schemas.microsoft.com/office/drawing/2014/main" id="{BE615A82-9E8F-FEDD-5509-F6D17A96CFE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9833" y="12374379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369" name="Straight Arrow Connector 2368">
                      <a:extLst>
                        <a:ext uri="{FF2B5EF4-FFF2-40B4-BE49-F238E27FC236}">
                          <a16:creationId xmlns:a16="http://schemas.microsoft.com/office/drawing/2014/main" id="{F0BE9443-B19C-5432-D718-4A74C330A8E7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370" idx="2"/>
                      <a:endCxn id="2372" idx="3"/>
                    </p:cNvCxnSpPr>
                    <p:nvPr/>
                  </p:nvCxnSpPr>
                  <p:spPr>
                    <a:xfrm flipH="1" flipV="1">
                      <a:off x="2890640" y="5838856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70" name="Text Box 3036">
                      <a:extLst>
                        <a:ext uri="{FF2B5EF4-FFF2-40B4-BE49-F238E27FC236}">
                          <a16:creationId xmlns:a16="http://schemas.microsoft.com/office/drawing/2014/main" id="{A7A83CEF-B998-14C3-83C0-1A747753FF6C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8745" y="5811992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62" name="Group 2361">
                    <a:extLst>
                      <a:ext uri="{FF2B5EF4-FFF2-40B4-BE49-F238E27FC236}">
                        <a16:creationId xmlns:a16="http://schemas.microsoft.com/office/drawing/2014/main" id="{1E44EDB7-985E-F36A-D9D7-B245AB67B4D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12535423" y="6779710"/>
                    <a:ext cx="271971" cy="72000"/>
                    <a:chOff x="1089323" y="4107466"/>
                    <a:chExt cx="271971" cy="72000"/>
                  </a:xfrm>
                </p:grpSpPr>
                <p:sp>
                  <p:nvSpPr>
                    <p:cNvPr id="2363" name="Star: 5 Points 2730">
                      <a:hlinkClick r:id="rId5"/>
                      <a:extLst>
                        <a:ext uri="{FF2B5EF4-FFF2-40B4-BE49-F238E27FC236}">
                          <a16:creationId xmlns:a16="http://schemas.microsoft.com/office/drawing/2014/main" id="{6F961011-6073-8821-F19D-5BC461B8A5B0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089323" y="410746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  <a:p>
                      <a:pPr marL="0" marR="0" lvl="0" indent="0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2364" name="Star: 5 Points 2731">
                      <a:hlinkClick r:id="rId6"/>
                      <a:extLst>
                        <a:ext uri="{FF2B5EF4-FFF2-40B4-BE49-F238E27FC236}">
                          <a16:creationId xmlns:a16="http://schemas.microsoft.com/office/drawing/2014/main" id="{DA38347D-73D0-5ADC-CE73-7EF9A6212C51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189309" y="410746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5" name="Star: 5 Points 2732">
                      <a:hlinkClick r:id="rId4"/>
                      <a:extLst>
                        <a:ext uri="{FF2B5EF4-FFF2-40B4-BE49-F238E27FC236}">
                          <a16:creationId xmlns:a16="http://schemas.microsoft.com/office/drawing/2014/main" id="{FE2638BB-9CFC-7E5A-D827-DC2A8AA39975}"/>
                        </a:ext>
                      </a:extLst>
                    </p:cNvPr>
                    <p:cNvSpPr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1289294" y="4107466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cxnSp>
            <p:nvCxnSpPr>
              <p:cNvPr id="1960" name="Connector: Elbow 1959">
                <a:extLst>
                  <a:ext uri="{FF2B5EF4-FFF2-40B4-BE49-F238E27FC236}">
                    <a16:creationId xmlns:a16="http://schemas.microsoft.com/office/drawing/2014/main" id="{20BC23E3-F3CB-7F4A-10D8-7E83774AEA6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990" idx="2"/>
                <a:endCxn id="1962" idx="4"/>
              </p:cNvCxnSpPr>
              <p:nvPr/>
            </p:nvCxnSpPr>
            <p:spPr>
              <a:xfrm rot="10800000">
                <a:off x="10952305" y="3877203"/>
                <a:ext cx="60858" cy="1283987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Connector: Elbow 1960">
                <a:extLst>
                  <a:ext uri="{FF2B5EF4-FFF2-40B4-BE49-F238E27FC236}">
                    <a16:creationId xmlns:a16="http://schemas.microsoft.com/office/drawing/2014/main" id="{99E65633-564D-B090-954D-861FEB0A9A9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990" idx="6"/>
                <a:endCxn id="1963" idx="4"/>
              </p:cNvCxnSpPr>
              <p:nvPr/>
            </p:nvCxnSpPr>
            <p:spPr>
              <a:xfrm flipV="1">
                <a:off x="11067163" y="3878896"/>
                <a:ext cx="62497" cy="1282293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82B9E8-E37A-6CC6-0950-B60A9B2552D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906138" y="3841202"/>
                <a:ext cx="92333" cy="787000"/>
                <a:chOff x="10718148" y="3838106"/>
                <a:chExt cx="92333" cy="787000"/>
              </a:xfrm>
            </p:grpSpPr>
            <p:sp>
              <p:nvSpPr>
                <p:cNvPr id="1962" name="Text Box 3036">
                  <a:extLst>
                    <a:ext uri="{FF2B5EF4-FFF2-40B4-BE49-F238E27FC236}">
                      <a16:creationId xmlns:a16="http://schemas.microsoft.com/office/drawing/2014/main" id="{E6C11C54-FE41-71F8-D08D-5BD42550CFF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746315" y="383810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5" name="TextBox 1964">
                  <a:extLst>
                    <a:ext uri="{FF2B5EF4-FFF2-40B4-BE49-F238E27FC236}">
                      <a16:creationId xmlns:a16="http://schemas.microsoft.com/office/drawing/2014/main" id="{4A909BA9-E155-DF8B-3281-19233E8E000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420187" y="4234811"/>
                  <a:ext cx="688256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R. superior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6B42D47-561C-CF5E-DB4C-F1EC56D8475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1083493" y="3842896"/>
                <a:ext cx="92333" cy="777079"/>
                <a:chOff x="11275038" y="3830406"/>
                <a:chExt cx="92333" cy="777079"/>
              </a:xfrm>
            </p:grpSpPr>
            <p:sp>
              <p:nvSpPr>
                <p:cNvPr id="1963" name="Text Box 3036">
                  <a:extLst>
                    <a:ext uri="{FF2B5EF4-FFF2-40B4-BE49-F238E27FC236}">
                      <a16:creationId xmlns:a16="http://schemas.microsoft.com/office/drawing/2014/main" id="{769478F8-60AA-BFFB-0662-2AB37270D1E7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1303205" y="383040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6" name="TextBox 1965">
                  <a:extLst>
                    <a:ext uri="{FF2B5EF4-FFF2-40B4-BE49-F238E27FC236}">
                      <a16:creationId xmlns:a16="http://schemas.microsoft.com/office/drawing/2014/main" id="{EFE05087-CF80-A787-B53E-3F6C6D16169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0981886" y="4221999"/>
                  <a:ext cx="678638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36000" tIns="0" rIns="36000" bIns="0" rtlCol="0" anchor="ctr">
                  <a:spAutoFit/>
                </a:bodyPr>
                <a:lstStyle/>
                <a:p>
                  <a:r>
                    <a:rPr lang="mi-NZ" sz="600" dirty="0">
                      <a:solidFill>
                        <a:schemeClr val="bg1"/>
                      </a:solidFill>
                    </a:rPr>
                    <a:t>L. superior cerebral</a:t>
                  </a:r>
                  <a:endParaRPr lang="en-NZ" sz="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81" name="TextBox 2080">
                <a:extLst>
                  <a:ext uri="{FF2B5EF4-FFF2-40B4-BE49-F238E27FC236}">
                    <a16:creationId xmlns:a16="http://schemas.microsoft.com/office/drawing/2014/main" id="{34298644-5BD2-5127-F714-2668AC4A3FF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10065917" y="9210220"/>
                <a:ext cx="47320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txBody>
              <a:bodyPr wrap="none" tIns="0" bIns="0" rtlCol="0" anchor="ctr">
                <a:spAutoFit/>
              </a:bodyPr>
              <a:lstStyle/>
              <a:p>
                <a:r>
                  <a:rPr lang="en-NZ" sz="600" dirty="0">
                    <a:solidFill>
                      <a:schemeClr val="bg1"/>
                    </a:solidFill>
                  </a:rPr>
                  <a:t> </a:t>
                </a:r>
                <a:r>
                  <a:rPr lang="en-NZ" sz="600" dirty="0" err="1">
                    <a:solidFill>
                      <a:schemeClr val="bg1"/>
                    </a:solidFill>
                  </a:rPr>
                  <a:t>Auxillary</a:t>
                </a:r>
                <a:endParaRPr lang="en-NZ" sz="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63" name="Group 2062">
                <a:extLst>
                  <a:ext uri="{FF2B5EF4-FFF2-40B4-BE49-F238E27FC236}">
                    <a16:creationId xmlns:a16="http://schemas.microsoft.com/office/drawing/2014/main" id="{74277AF9-79EA-CF55-70ED-9209859F462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306654" y="8835676"/>
                <a:ext cx="1497872" cy="92333"/>
                <a:chOff x="10498170" y="8840664"/>
                <a:chExt cx="1497872" cy="92333"/>
              </a:xfrm>
            </p:grpSpPr>
            <p:sp>
              <p:nvSpPr>
                <p:cNvPr id="2069" name="TextBox 2068">
                  <a:extLst>
                    <a:ext uri="{FF2B5EF4-FFF2-40B4-BE49-F238E27FC236}">
                      <a16:creationId xmlns:a16="http://schemas.microsoft.com/office/drawing/2014/main" id="{C4F6E30C-284A-3B1B-99B7-BB3F5176E2F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498170" y="8840664"/>
                  <a:ext cx="540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NZ" sz="600" dirty="0">
                      <a:solidFill>
                        <a:schemeClr val="bg1"/>
                      </a:solidFill>
                    </a:rPr>
                    <a:t>Right subclavian</a:t>
                  </a:r>
                </a:p>
              </p:txBody>
            </p:sp>
            <p:sp>
              <p:nvSpPr>
                <p:cNvPr id="2070" name="TextBox 2069">
                  <a:extLst>
                    <a:ext uri="{FF2B5EF4-FFF2-40B4-BE49-F238E27FC236}">
                      <a16:creationId xmlns:a16="http://schemas.microsoft.com/office/drawing/2014/main" id="{ABBC725F-C1DB-C540-FA84-EBBB690533D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1531171" y="8840664"/>
                  <a:ext cx="464871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r>
                    <a:rPr lang="en-NZ" sz="600" dirty="0">
                      <a:solidFill>
                        <a:schemeClr val="bg1"/>
                      </a:solidFill>
                    </a:rPr>
                    <a:t>Left subclavian</a:t>
                  </a:r>
                </a:p>
              </p:txBody>
            </p:sp>
          </p:grpSp>
          <p:grpSp>
            <p:nvGrpSpPr>
              <p:cNvPr id="2399" name="Group 2398">
                <a:extLst>
                  <a:ext uri="{FF2B5EF4-FFF2-40B4-BE49-F238E27FC236}">
                    <a16:creationId xmlns:a16="http://schemas.microsoft.com/office/drawing/2014/main" id="{C78DF2F8-A9DF-8DF3-1861-AD764A9A2A5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238688" y="5130808"/>
                <a:ext cx="180000" cy="1124230"/>
                <a:chOff x="14204668" y="11992615"/>
                <a:chExt cx="180000" cy="1124230"/>
              </a:xfrm>
            </p:grpSpPr>
            <p:sp>
              <p:nvSpPr>
                <p:cNvPr id="2400" name="Text Box 3070">
                  <a:extLst>
                    <a:ext uri="{FF2B5EF4-FFF2-40B4-BE49-F238E27FC236}">
                      <a16:creationId xmlns:a16="http://schemas.microsoft.com/office/drawing/2014/main" id="{1FD2B134-76B6-9B76-AF13-58C13D00E34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204668" y="11992615"/>
                  <a:ext cx="180000" cy="112423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1" name="Text Box 3036">
                  <a:extLst>
                    <a:ext uri="{FF2B5EF4-FFF2-40B4-BE49-F238E27FC236}">
                      <a16:creationId xmlns:a16="http://schemas.microsoft.com/office/drawing/2014/main" id="{3B512F1D-0B38-BC45-5836-41C8E082049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65313" y="1253373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2" name="Group 2401">
                <a:extLst>
                  <a:ext uri="{FF2B5EF4-FFF2-40B4-BE49-F238E27FC236}">
                    <a16:creationId xmlns:a16="http://schemas.microsoft.com/office/drawing/2014/main" id="{AD1E6959-1455-104C-FEE3-29F0ECE1418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239010" y="6428792"/>
                <a:ext cx="180000" cy="672389"/>
                <a:chOff x="14204668" y="12256216"/>
                <a:chExt cx="180000" cy="672389"/>
              </a:xfrm>
            </p:grpSpPr>
            <p:sp>
              <p:nvSpPr>
                <p:cNvPr id="2403" name="Text Box 3070">
                  <a:extLst>
                    <a:ext uri="{FF2B5EF4-FFF2-40B4-BE49-F238E27FC236}">
                      <a16:creationId xmlns:a16="http://schemas.microsoft.com/office/drawing/2014/main" id="{A99261E6-B1CB-3EEE-5886-03208B83AB54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204668" y="12256216"/>
                  <a:ext cx="180000" cy="67238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4" name="Text Box 3036">
                  <a:extLst>
                    <a:ext uri="{FF2B5EF4-FFF2-40B4-BE49-F238E27FC236}">
                      <a16:creationId xmlns:a16="http://schemas.microsoft.com/office/drawing/2014/main" id="{DA7AF820-B2D9-7C9C-8C7C-EFDCD49C0E2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4265313" y="1255239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14" name="Text Box 3034">
                <a:extLst>
                  <a:ext uri="{FF2B5EF4-FFF2-40B4-BE49-F238E27FC236}">
                    <a16:creationId xmlns:a16="http://schemas.microsoft.com/office/drawing/2014/main" id="{3132D14A-37CF-B058-2690-9B648154A69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8156257" y="7225149"/>
                <a:ext cx="813171" cy="256910"/>
              </a:xfrm>
              <a:prstGeom prst="rect">
                <a:avLst/>
              </a:prstGeom>
              <a:solidFill>
                <a:srgbClr val="93FFFF"/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 nerve plexus </a:t>
                </a:r>
              </a:p>
            </p:txBody>
          </p:sp>
          <p:cxnSp>
            <p:nvCxnSpPr>
              <p:cNvPr id="2415" name="Connector: Elbow 2414">
                <a:extLst>
                  <a:ext uri="{FF2B5EF4-FFF2-40B4-BE49-F238E27FC236}">
                    <a16:creationId xmlns:a16="http://schemas.microsoft.com/office/drawing/2014/main" id="{7304E3F1-F772-7196-49FC-5983EAAF2DE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238" idx="3"/>
              </p:cNvCxnSpPr>
              <p:nvPr/>
            </p:nvCxnSpPr>
            <p:spPr>
              <a:xfrm rot="10800000">
                <a:off x="13334180" y="5177080"/>
                <a:ext cx="7928509" cy="164571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6" name="Connector: Elbow 2415">
                <a:extLst>
                  <a:ext uri="{FF2B5EF4-FFF2-40B4-BE49-F238E27FC236}">
                    <a16:creationId xmlns:a16="http://schemas.microsoft.com/office/drawing/2014/main" id="{BF9B2E7D-C8D1-D5A8-73A6-DCFF9BE02E4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240" idx="3"/>
              </p:cNvCxnSpPr>
              <p:nvPr/>
            </p:nvCxnSpPr>
            <p:spPr>
              <a:xfrm rot="10800000">
                <a:off x="13334179" y="5306216"/>
                <a:ext cx="5264486" cy="235323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7" name="Connector: Elbow 2416">
                <a:extLst>
                  <a:ext uri="{FF2B5EF4-FFF2-40B4-BE49-F238E27FC236}">
                    <a16:creationId xmlns:a16="http://schemas.microsoft.com/office/drawing/2014/main" id="{84D9056D-BB70-22C8-FF3B-702451D0B4F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252" idx="3"/>
              </p:cNvCxnSpPr>
              <p:nvPr/>
            </p:nvCxnSpPr>
            <p:spPr>
              <a:xfrm rot="10800000">
                <a:off x="13334818" y="5407218"/>
                <a:ext cx="7927869" cy="141557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8" name="Connector: Elbow 2417">
                <a:extLst>
                  <a:ext uri="{FF2B5EF4-FFF2-40B4-BE49-F238E27FC236}">
                    <a16:creationId xmlns:a16="http://schemas.microsoft.com/office/drawing/2014/main" id="{BE4526D6-9599-D981-13E3-45CCB1FFCA2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1" idx="1"/>
                <a:endCxn id="2280" idx="3"/>
              </p:cNvCxnSpPr>
              <p:nvPr/>
            </p:nvCxnSpPr>
            <p:spPr>
              <a:xfrm rot="10800000">
                <a:off x="13334818" y="5865342"/>
                <a:ext cx="5237879" cy="11387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9" name="Connector: Elbow 2418">
                <a:extLst>
                  <a:ext uri="{FF2B5EF4-FFF2-40B4-BE49-F238E27FC236}">
                    <a16:creationId xmlns:a16="http://schemas.microsoft.com/office/drawing/2014/main" id="{660B842A-245D-A413-6950-334AE14DABE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279" idx="6"/>
              </p:cNvCxnSpPr>
              <p:nvPr/>
            </p:nvCxnSpPr>
            <p:spPr>
              <a:xfrm rot="10800000">
                <a:off x="13560523" y="5931846"/>
                <a:ext cx="5015625" cy="125693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0" name="Text Box 3034">
                <a:extLst>
                  <a:ext uri="{FF2B5EF4-FFF2-40B4-BE49-F238E27FC236}">
                    <a16:creationId xmlns:a16="http://schemas.microsoft.com/office/drawing/2014/main" id="{98724C57-7663-5595-617E-59AA2F9B02E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38156" y="6746230"/>
                <a:ext cx="774693" cy="2011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NZ" sz="600" dirty="0"/>
                  <a:t>Pterygopalatine g.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1" name="Text Box 3034">
                <a:extLst>
                  <a:ext uri="{FF2B5EF4-FFF2-40B4-BE49-F238E27FC236}">
                    <a16:creationId xmlns:a16="http://schemas.microsoft.com/office/drawing/2014/main" id="{8FF48DB8-F81C-46F1-9AB0-8D9F5E3DCF4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696353" y="6766534"/>
                <a:ext cx="693742" cy="2011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NZ" sz="600" dirty="0"/>
                  <a:t>Trigeminal nerve  g.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2" name="TextBox 2421">
                <a:extLst>
                  <a:ext uri="{FF2B5EF4-FFF2-40B4-BE49-F238E27FC236}">
                    <a16:creationId xmlns:a16="http://schemas.microsoft.com/office/drawing/2014/main" id="{639D67D5-CCA6-C409-6C87-F633699646A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445018" y="6782170"/>
                <a:ext cx="691726" cy="16503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square" tIns="36000" bIns="36000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V. Trigeminal n.</a:t>
                </a:r>
              </a:p>
            </p:txBody>
          </p:sp>
          <p:cxnSp>
            <p:nvCxnSpPr>
              <p:cNvPr id="2423" name="Connector: Elbow 1958">
                <a:extLst>
                  <a:ext uri="{FF2B5EF4-FFF2-40B4-BE49-F238E27FC236}">
                    <a16:creationId xmlns:a16="http://schemas.microsoft.com/office/drawing/2014/main" id="{1890B6F6-83D8-6D6C-B0D5-4E2760170B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05" idx="2"/>
                <a:endCxn id="2600" idx="6"/>
              </p:cNvCxnSpPr>
              <p:nvPr/>
            </p:nvCxnSpPr>
            <p:spPr>
              <a:xfrm rot="10800000">
                <a:off x="21313637" y="6811072"/>
                <a:ext cx="4128305" cy="957520"/>
              </a:xfrm>
              <a:prstGeom prst="bentConnector3">
                <a:avLst>
                  <a:gd name="adj1" fmla="val 62748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4" name="TextBox 2423">
                <a:extLst>
                  <a:ext uri="{FF2B5EF4-FFF2-40B4-BE49-F238E27FC236}">
                    <a16:creationId xmlns:a16="http://schemas.microsoft.com/office/drawing/2014/main" id="{098AC19B-62A5-6C21-AA12-180BD18EA7B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846530" y="6781983"/>
                <a:ext cx="810816" cy="165036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tIns="36000" bIns="3600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Maxillary n. (CN V2)</a:t>
                </a:r>
              </a:p>
            </p:txBody>
          </p:sp>
          <p:cxnSp>
            <p:nvCxnSpPr>
              <p:cNvPr id="2427" name="Connector: Elbow 2038">
                <a:extLst>
                  <a:ext uri="{FF2B5EF4-FFF2-40B4-BE49-F238E27FC236}">
                    <a16:creationId xmlns:a16="http://schemas.microsoft.com/office/drawing/2014/main" id="{36CBF120-B0EC-8863-4ED2-BF5AF277654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2" idx="1"/>
                <a:endCxn id="2286" idx="3"/>
              </p:cNvCxnSpPr>
              <p:nvPr/>
            </p:nvCxnSpPr>
            <p:spPr>
              <a:xfrm rot="10800000">
                <a:off x="13334011" y="6089377"/>
                <a:ext cx="5235974" cy="10166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Connector: Elbow 1958">
                <a:extLst>
                  <a:ext uri="{FF2B5EF4-FFF2-40B4-BE49-F238E27FC236}">
                    <a16:creationId xmlns:a16="http://schemas.microsoft.com/office/drawing/2014/main" id="{326C2165-F289-CB66-DA58-44BE3995DEE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0" idx="2"/>
                <a:endCxn id="2266" idx="3"/>
              </p:cNvCxnSpPr>
              <p:nvPr/>
            </p:nvCxnSpPr>
            <p:spPr>
              <a:xfrm rot="10800000">
                <a:off x="13334817" y="5632904"/>
                <a:ext cx="7923894" cy="11781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9" name="Connector: Elbow 1998">
                <a:extLst>
                  <a:ext uri="{FF2B5EF4-FFF2-40B4-BE49-F238E27FC236}">
                    <a16:creationId xmlns:a16="http://schemas.microsoft.com/office/drawing/2014/main" id="{45B2AD4E-E690-880D-DF44-93EF6A17DD1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7" idx="2"/>
                <a:endCxn id="2430" idx="7"/>
              </p:cNvCxnSpPr>
              <p:nvPr/>
            </p:nvCxnSpPr>
            <p:spPr>
              <a:xfrm rot="10800000">
                <a:off x="19777086" y="6838439"/>
                <a:ext cx="5815268" cy="10976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0" name="Left-right Arrow 4785">
                <a:extLst>
                  <a:ext uri="{FF2B5EF4-FFF2-40B4-BE49-F238E27FC236}">
                    <a16:creationId xmlns:a16="http://schemas.microsoft.com/office/drawing/2014/main" id="{68EEFD47-290D-8894-683E-853C6A6C919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669086" y="6811438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1" name="Connector: Elbow 1998">
                <a:extLst>
                  <a:ext uri="{FF2B5EF4-FFF2-40B4-BE49-F238E27FC236}">
                    <a16:creationId xmlns:a16="http://schemas.microsoft.com/office/drawing/2014/main" id="{C963C71C-D8CE-62E8-CF6C-2AB7EE106DA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430" idx="3"/>
                <a:endCxn id="2237" idx="6"/>
              </p:cNvCxnSpPr>
              <p:nvPr/>
            </p:nvCxnSpPr>
            <p:spPr>
              <a:xfrm rot="10800000">
                <a:off x="13559884" y="5243584"/>
                <a:ext cx="6109202" cy="15948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2" name="Connector: Elbow 1971">
                <a:extLst>
                  <a:ext uri="{FF2B5EF4-FFF2-40B4-BE49-F238E27FC236}">
                    <a16:creationId xmlns:a16="http://schemas.microsoft.com/office/drawing/2014/main" id="{DFF62100-32BD-FEAF-B5FB-D63D69FE90E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8" idx="3"/>
                <a:endCxn id="2251" idx="6"/>
              </p:cNvCxnSpPr>
              <p:nvPr/>
            </p:nvCxnSpPr>
            <p:spPr>
              <a:xfrm rot="10800000">
                <a:off x="13560522" y="5473722"/>
                <a:ext cx="6106650" cy="140240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3" name="Left-right Arrow 4794">
                <a:extLst>
                  <a:ext uri="{FF2B5EF4-FFF2-40B4-BE49-F238E27FC236}">
                    <a16:creationId xmlns:a16="http://schemas.microsoft.com/office/drawing/2014/main" id="{6DE359A9-5450-D650-3C08-A1FAE334E1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666801" y="6886162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4" name="Connector: Elbow 1959">
                <a:extLst>
                  <a:ext uri="{FF2B5EF4-FFF2-40B4-BE49-F238E27FC236}">
                    <a16:creationId xmlns:a16="http://schemas.microsoft.com/office/drawing/2014/main" id="{3C1BBD6F-5096-AA29-09FC-B4619CC7A3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433" idx="3"/>
                <a:endCxn id="2265" idx="6"/>
              </p:cNvCxnSpPr>
              <p:nvPr/>
            </p:nvCxnSpPr>
            <p:spPr>
              <a:xfrm rot="10800000">
                <a:off x="13560523" y="5699410"/>
                <a:ext cx="6106279" cy="12137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5" name="Connector: Elbow 1998">
                <a:extLst>
                  <a:ext uri="{FF2B5EF4-FFF2-40B4-BE49-F238E27FC236}">
                    <a16:creationId xmlns:a16="http://schemas.microsoft.com/office/drawing/2014/main" id="{CEC5D9B1-606F-5599-7990-9FCC212D04C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7" idx="2"/>
                <a:endCxn id="2433" idx="7"/>
              </p:cNvCxnSpPr>
              <p:nvPr/>
            </p:nvCxnSpPr>
            <p:spPr>
              <a:xfrm rot="10800000">
                <a:off x="19774802" y="6913163"/>
                <a:ext cx="5817553" cy="102294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6" name="Connector: Elbow 2040">
                <a:extLst>
                  <a:ext uri="{FF2B5EF4-FFF2-40B4-BE49-F238E27FC236}">
                    <a16:creationId xmlns:a16="http://schemas.microsoft.com/office/drawing/2014/main" id="{0C09D718-D6D8-326E-930A-7532385F6EB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10" idx="1"/>
                <a:endCxn id="2290" idx="6"/>
              </p:cNvCxnSpPr>
              <p:nvPr/>
            </p:nvCxnSpPr>
            <p:spPr>
              <a:xfrm rot="10800000">
                <a:off x="13564530" y="6155098"/>
                <a:ext cx="5003666" cy="103148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8" name="Connector: Elbow 2041">
                <a:extLst>
                  <a:ext uri="{FF2B5EF4-FFF2-40B4-BE49-F238E27FC236}">
                    <a16:creationId xmlns:a16="http://schemas.microsoft.com/office/drawing/2014/main" id="{D75AA809-D760-7D00-46AD-4C3DC968D9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288" idx="3"/>
              </p:cNvCxnSpPr>
              <p:nvPr/>
            </p:nvCxnSpPr>
            <p:spPr>
              <a:xfrm rot="10800000">
                <a:off x="13334012" y="6218515"/>
                <a:ext cx="5213715" cy="148321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9" name="Connector: Elbow 2041">
                <a:extLst>
                  <a:ext uri="{FF2B5EF4-FFF2-40B4-BE49-F238E27FC236}">
                    <a16:creationId xmlns:a16="http://schemas.microsoft.com/office/drawing/2014/main" id="{E4FC74BA-EDDD-272F-2C52-3CAEA0F03C5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19" idx="1"/>
                <a:endCxn id="2282" idx="3"/>
              </p:cNvCxnSpPr>
              <p:nvPr/>
            </p:nvCxnSpPr>
            <p:spPr>
              <a:xfrm rot="10800000">
                <a:off x="13334818" y="5994478"/>
                <a:ext cx="5217097" cy="170582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0" name="Connector: Elbow 1960">
                <a:extLst>
                  <a:ext uri="{FF2B5EF4-FFF2-40B4-BE49-F238E27FC236}">
                    <a16:creationId xmlns:a16="http://schemas.microsoft.com/office/drawing/2014/main" id="{E88B8147-C88F-1C45-A75B-949DED2CFCB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268" idx="3"/>
              </p:cNvCxnSpPr>
              <p:nvPr/>
            </p:nvCxnSpPr>
            <p:spPr>
              <a:xfrm rot="10800000">
                <a:off x="13334817" y="5762042"/>
                <a:ext cx="5263848" cy="189740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1" name="Connector: Elbow 1972">
                <a:extLst>
                  <a:ext uri="{FF2B5EF4-FFF2-40B4-BE49-F238E27FC236}">
                    <a16:creationId xmlns:a16="http://schemas.microsoft.com/office/drawing/2014/main" id="{671E8BD0-6FA7-CEDE-3E3C-9AD7C163999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50" idx="1"/>
                <a:endCxn id="2254" idx="3"/>
              </p:cNvCxnSpPr>
              <p:nvPr/>
            </p:nvCxnSpPr>
            <p:spPr>
              <a:xfrm rot="10800000">
                <a:off x="13334817" y="5536354"/>
                <a:ext cx="5262588" cy="212378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3" name="Text Box 3070">
                <a:extLst>
                  <a:ext uri="{FF2B5EF4-FFF2-40B4-BE49-F238E27FC236}">
                    <a16:creationId xmlns:a16="http://schemas.microsoft.com/office/drawing/2014/main" id="{7DB76F05-96F6-FF73-8739-E5E1DA55632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208603" y="7173525"/>
                <a:ext cx="1504256" cy="23935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42" name="Group 2541">
                <a:extLst>
                  <a:ext uri="{FF2B5EF4-FFF2-40B4-BE49-F238E27FC236}">
                    <a16:creationId xmlns:a16="http://schemas.microsoft.com/office/drawing/2014/main" id="{FC294C74-D05D-FEBE-A022-2348CF6CE95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276251" y="7302629"/>
                <a:ext cx="1441204" cy="2043066"/>
                <a:chOff x="8030601" y="7071831"/>
                <a:chExt cx="1441204" cy="2043066"/>
              </a:xfrm>
            </p:grpSpPr>
            <p:grpSp>
              <p:nvGrpSpPr>
                <p:cNvPr id="2461" name="Group 2460">
                  <a:extLst>
                    <a:ext uri="{FF2B5EF4-FFF2-40B4-BE49-F238E27FC236}">
                      <a16:creationId xmlns:a16="http://schemas.microsoft.com/office/drawing/2014/main" id="{12DA20DA-7263-2DB1-0160-7B989087FD5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7071831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462" name="Text Box 3034">
                    <a:extLst>
                      <a:ext uri="{FF2B5EF4-FFF2-40B4-BE49-F238E27FC236}">
                        <a16:creationId xmlns:a16="http://schemas.microsoft.com/office/drawing/2014/main" id="{1244CA82-4C48-AB78-501E-4B976204F15E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Primary bronchus</a:t>
                    </a:r>
                  </a:p>
                </p:txBody>
              </p: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739ABEB2-5B59-558C-0229-965A1762D0A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71569" y="2978510"/>
                    <a:ext cx="283305" cy="186737"/>
                    <a:chOff x="2831674" y="5748553"/>
                    <a:chExt cx="283305" cy="186737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AF2BAEBA-3268-64B5-45A1-E10B79A38B51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1674" y="5748553"/>
                      <a:ext cx="57600" cy="186737"/>
                      <a:chOff x="2968467" y="12248308"/>
                      <a:chExt cx="57600" cy="186737"/>
                    </a:xfrm>
                  </p:grpSpPr>
                  <p:sp>
                    <p:nvSpPr>
                      <p:cNvPr id="2467" name="Text Box 3086">
                        <a:extLst>
                          <a:ext uri="{FF2B5EF4-FFF2-40B4-BE49-F238E27FC236}">
                            <a16:creationId xmlns:a16="http://schemas.microsoft.com/office/drawing/2014/main" id="{F437431A-ACE5-620A-B00C-506F1F09B17A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248308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68" name="Text Box 3086">
                        <a:extLst>
                          <a:ext uri="{FF2B5EF4-FFF2-40B4-BE49-F238E27FC236}">
                            <a16:creationId xmlns:a16="http://schemas.microsoft.com/office/drawing/2014/main" id="{0F7BE14E-2624-1F9C-3C78-5E447EAF76C7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12877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69" name="Text Box 3086">
                        <a:extLst>
                          <a:ext uri="{FF2B5EF4-FFF2-40B4-BE49-F238E27FC236}">
                            <a16:creationId xmlns:a16="http://schemas.microsoft.com/office/drawing/2014/main" id="{9FFE8C47-9FD0-41CD-8DCE-40D5C0A2A446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7744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465" name="Straight Arrow Connector 2464">
                      <a:extLst>
                        <a:ext uri="{FF2B5EF4-FFF2-40B4-BE49-F238E27FC236}">
                          <a16:creationId xmlns:a16="http://schemas.microsoft.com/office/drawing/2014/main" id="{CCD6C9DD-E564-39B7-073F-A5F0A87B5FAD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466" idx="2"/>
                      <a:endCxn id="2468" idx="3"/>
                    </p:cNvCxnSpPr>
                    <p:nvPr/>
                  </p:nvCxnSpPr>
                  <p:spPr>
                    <a:xfrm flipH="1" flipV="1">
                      <a:off x="2889274" y="5841922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66" name="Text Box 3036">
                      <a:extLst>
                        <a:ext uri="{FF2B5EF4-FFF2-40B4-BE49-F238E27FC236}">
                          <a16:creationId xmlns:a16="http://schemas.microsoft.com/office/drawing/2014/main" id="{34A7B789-B8EC-4D63-C9C6-6B71A44E19F4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7379" y="5815058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70" name="Group 2469">
                  <a:extLst>
                    <a:ext uri="{FF2B5EF4-FFF2-40B4-BE49-F238E27FC236}">
                      <a16:creationId xmlns:a16="http://schemas.microsoft.com/office/drawing/2014/main" id="{25FB2929-F6C1-A1BB-49D8-B2DA9D0FCC9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7300214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471" name="Text Box 3034">
                    <a:extLst>
                      <a:ext uri="{FF2B5EF4-FFF2-40B4-BE49-F238E27FC236}">
                        <a16:creationId xmlns:a16="http://schemas.microsoft.com/office/drawing/2014/main" id="{AFF2D81A-8167-87CC-9446-68A81E97A9F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Lobar bronchus</a:t>
                    </a:r>
                  </a:p>
                </p:txBody>
              </p:sp>
              <p:grpSp>
                <p:nvGrpSpPr>
                  <p:cNvPr id="2472" name="Group 2471">
                    <a:extLst>
                      <a:ext uri="{FF2B5EF4-FFF2-40B4-BE49-F238E27FC236}">
                        <a16:creationId xmlns:a16="http://schemas.microsoft.com/office/drawing/2014/main" id="{ED5F8B43-744A-111C-CE95-4F0FB0281C7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68963" y="2976807"/>
                    <a:ext cx="283305" cy="186737"/>
                    <a:chOff x="2829068" y="5746850"/>
                    <a:chExt cx="283305" cy="186737"/>
                  </a:xfrm>
                </p:grpSpPr>
                <p:grpSp>
                  <p:nvGrpSpPr>
                    <p:cNvPr id="2473" name="Group 2472">
                      <a:extLst>
                        <a:ext uri="{FF2B5EF4-FFF2-40B4-BE49-F238E27FC236}">
                          <a16:creationId xmlns:a16="http://schemas.microsoft.com/office/drawing/2014/main" id="{CC0F0689-5D0D-A688-66EA-77E481F433D9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29068" y="5746850"/>
                      <a:ext cx="57600" cy="186737"/>
                      <a:chOff x="2965861" y="12246605"/>
                      <a:chExt cx="57600" cy="186737"/>
                    </a:xfrm>
                  </p:grpSpPr>
                  <p:sp>
                    <p:nvSpPr>
                      <p:cNvPr id="2476" name="Text Box 3086">
                        <a:extLst>
                          <a:ext uri="{FF2B5EF4-FFF2-40B4-BE49-F238E27FC236}">
                            <a16:creationId xmlns:a16="http://schemas.microsoft.com/office/drawing/2014/main" id="{B533A124-54EF-2057-5723-BF63D15D04CE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24660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77" name="Text Box 3086">
                        <a:extLst>
                          <a:ext uri="{FF2B5EF4-FFF2-40B4-BE49-F238E27FC236}">
                            <a16:creationId xmlns:a16="http://schemas.microsoft.com/office/drawing/2014/main" id="{C916EE95-BDA1-C0C8-AF0C-98CFA2A976E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1117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78" name="Text Box 3086">
                        <a:extLst>
                          <a:ext uri="{FF2B5EF4-FFF2-40B4-BE49-F238E27FC236}">
                            <a16:creationId xmlns:a16="http://schemas.microsoft.com/office/drawing/2014/main" id="{D0E188E9-2E0D-10C6-E4C8-86774B531FCB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7574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474" name="Straight Arrow Connector 2473">
                      <a:extLst>
                        <a:ext uri="{FF2B5EF4-FFF2-40B4-BE49-F238E27FC236}">
                          <a16:creationId xmlns:a16="http://schemas.microsoft.com/office/drawing/2014/main" id="{28141B53-AFFB-B0E3-F9C4-B56A5ECD79F6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475" idx="2"/>
                      <a:endCxn id="2477" idx="3"/>
                    </p:cNvCxnSpPr>
                    <p:nvPr/>
                  </p:nvCxnSpPr>
                  <p:spPr>
                    <a:xfrm flipH="1" flipV="1">
                      <a:off x="2886668" y="584021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75" name="Text Box 3036">
                      <a:extLst>
                        <a:ext uri="{FF2B5EF4-FFF2-40B4-BE49-F238E27FC236}">
                          <a16:creationId xmlns:a16="http://schemas.microsoft.com/office/drawing/2014/main" id="{91333CF1-29FE-B21D-2919-F42EA6C45AA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4773" y="581335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79" name="Group 2478">
                  <a:extLst>
                    <a:ext uri="{FF2B5EF4-FFF2-40B4-BE49-F238E27FC236}">
                      <a16:creationId xmlns:a16="http://schemas.microsoft.com/office/drawing/2014/main" id="{6BA46F85-D945-2754-883A-8A5661BB51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7528597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480" name="Text Box 3034">
                    <a:extLst>
                      <a:ext uri="{FF2B5EF4-FFF2-40B4-BE49-F238E27FC236}">
                        <a16:creationId xmlns:a16="http://schemas.microsoft.com/office/drawing/2014/main" id="{504EF5E6-8636-18EE-6CD5-DE6B747B2BE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Segmental bronchus</a:t>
                    </a:r>
                  </a:p>
                </p:txBody>
              </p:sp>
              <p:grpSp>
                <p:nvGrpSpPr>
                  <p:cNvPr id="2481" name="Group 2480">
                    <a:extLst>
                      <a:ext uri="{FF2B5EF4-FFF2-40B4-BE49-F238E27FC236}">
                        <a16:creationId xmlns:a16="http://schemas.microsoft.com/office/drawing/2014/main" id="{FC60710E-297C-8DB4-CDE7-FCC74D940C1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71569" y="2978510"/>
                    <a:ext cx="283305" cy="186737"/>
                    <a:chOff x="2831674" y="5748553"/>
                    <a:chExt cx="283305" cy="186737"/>
                  </a:xfrm>
                </p:grpSpPr>
                <p:grpSp>
                  <p:nvGrpSpPr>
                    <p:cNvPr id="2482" name="Group 2481">
                      <a:extLst>
                        <a:ext uri="{FF2B5EF4-FFF2-40B4-BE49-F238E27FC236}">
                          <a16:creationId xmlns:a16="http://schemas.microsoft.com/office/drawing/2014/main" id="{2C3ED7D4-EE4B-339E-9F18-605E21959735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1674" y="5748553"/>
                      <a:ext cx="57600" cy="186737"/>
                      <a:chOff x="2968467" y="12248308"/>
                      <a:chExt cx="57600" cy="186737"/>
                    </a:xfrm>
                  </p:grpSpPr>
                  <p:sp>
                    <p:nvSpPr>
                      <p:cNvPr id="2485" name="Text Box 3086">
                        <a:extLst>
                          <a:ext uri="{FF2B5EF4-FFF2-40B4-BE49-F238E27FC236}">
                            <a16:creationId xmlns:a16="http://schemas.microsoft.com/office/drawing/2014/main" id="{C0757815-2D52-F2C0-7359-2A8E616BFA35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248308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86" name="Text Box 3086">
                        <a:extLst>
                          <a:ext uri="{FF2B5EF4-FFF2-40B4-BE49-F238E27FC236}">
                            <a16:creationId xmlns:a16="http://schemas.microsoft.com/office/drawing/2014/main" id="{0D439212-2FC1-033B-33AC-5DF258CF17C4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12877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87" name="Text Box 3086">
                        <a:extLst>
                          <a:ext uri="{FF2B5EF4-FFF2-40B4-BE49-F238E27FC236}">
                            <a16:creationId xmlns:a16="http://schemas.microsoft.com/office/drawing/2014/main" id="{15BD5F99-71D1-9765-EE15-290DCC44A9C1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7744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483" name="Straight Arrow Connector 2482">
                      <a:extLst>
                        <a:ext uri="{FF2B5EF4-FFF2-40B4-BE49-F238E27FC236}">
                          <a16:creationId xmlns:a16="http://schemas.microsoft.com/office/drawing/2014/main" id="{3ADA1EC1-D178-6B44-A965-8E94A40E2184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484" idx="2"/>
                      <a:endCxn id="2486" idx="3"/>
                    </p:cNvCxnSpPr>
                    <p:nvPr/>
                  </p:nvCxnSpPr>
                  <p:spPr>
                    <a:xfrm flipH="1" flipV="1">
                      <a:off x="2889274" y="5841922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84" name="Text Box 3036">
                      <a:extLst>
                        <a:ext uri="{FF2B5EF4-FFF2-40B4-BE49-F238E27FC236}">
                          <a16:creationId xmlns:a16="http://schemas.microsoft.com/office/drawing/2014/main" id="{B903D1E0-5482-46E7-DBDB-BCC788D2BFF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7379" y="5815058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88" name="Group 2487">
                  <a:extLst>
                    <a:ext uri="{FF2B5EF4-FFF2-40B4-BE49-F238E27FC236}">
                      <a16:creationId xmlns:a16="http://schemas.microsoft.com/office/drawing/2014/main" id="{53E9BFBD-4D31-9B31-7748-ED802A1D73B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7756980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489" name="Text Box 3034">
                    <a:extLst>
                      <a:ext uri="{FF2B5EF4-FFF2-40B4-BE49-F238E27FC236}">
                        <a16:creationId xmlns:a16="http://schemas.microsoft.com/office/drawing/2014/main" id="{943C06C7-E40D-E283-DC00-8FD5CBE17B21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Primary bronchiole</a:t>
                    </a:r>
                  </a:p>
                </p:txBody>
              </p:sp>
              <p:grpSp>
                <p:nvGrpSpPr>
                  <p:cNvPr id="2490" name="Group 2489">
                    <a:extLst>
                      <a:ext uri="{FF2B5EF4-FFF2-40B4-BE49-F238E27FC236}">
                        <a16:creationId xmlns:a16="http://schemas.microsoft.com/office/drawing/2014/main" id="{06059043-4A63-7F40-BB56-1F4FD8DF2FE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68963" y="2976807"/>
                    <a:ext cx="283305" cy="186737"/>
                    <a:chOff x="2829068" y="5746850"/>
                    <a:chExt cx="283305" cy="186737"/>
                  </a:xfrm>
                </p:grpSpPr>
                <p:grpSp>
                  <p:nvGrpSpPr>
                    <p:cNvPr id="2491" name="Group 2490">
                      <a:extLst>
                        <a:ext uri="{FF2B5EF4-FFF2-40B4-BE49-F238E27FC236}">
                          <a16:creationId xmlns:a16="http://schemas.microsoft.com/office/drawing/2014/main" id="{EBFB02E3-C6C5-CFA0-A03A-3D7DFE35B8B5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29068" y="5746850"/>
                      <a:ext cx="57600" cy="186737"/>
                      <a:chOff x="2965861" y="12246605"/>
                      <a:chExt cx="57600" cy="186737"/>
                    </a:xfrm>
                  </p:grpSpPr>
                  <p:sp>
                    <p:nvSpPr>
                      <p:cNvPr id="2494" name="Text Box 3086">
                        <a:extLst>
                          <a:ext uri="{FF2B5EF4-FFF2-40B4-BE49-F238E27FC236}">
                            <a16:creationId xmlns:a16="http://schemas.microsoft.com/office/drawing/2014/main" id="{6CEB8588-F39E-2BD2-8726-6E93D3E759DB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24660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95" name="Text Box 3086">
                        <a:extLst>
                          <a:ext uri="{FF2B5EF4-FFF2-40B4-BE49-F238E27FC236}">
                            <a16:creationId xmlns:a16="http://schemas.microsoft.com/office/drawing/2014/main" id="{30EC523D-9110-C427-D6D0-8B9750FCEB10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1117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96" name="Text Box 3086">
                        <a:extLst>
                          <a:ext uri="{FF2B5EF4-FFF2-40B4-BE49-F238E27FC236}">
                            <a16:creationId xmlns:a16="http://schemas.microsoft.com/office/drawing/2014/main" id="{B0579B11-535D-157F-7C08-77C23BDF2B7A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7574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492" name="Straight Arrow Connector 2491">
                      <a:extLst>
                        <a:ext uri="{FF2B5EF4-FFF2-40B4-BE49-F238E27FC236}">
                          <a16:creationId xmlns:a16="http://schemas.microsoft.com/office/drawing/2014/main" id="{37EAA637-4E82-A7CD-8EE1-889540624CA5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493" idx="2"/>
                      <a:endCxn id="2495" idx="3"/>
                    </p:cNvCxnSpPr>
                    <p:nvPr/>
                  </p:nvCxnSpPr>
                  <p:spPr>
                    <a:xfrm flipH="1" flipV="1">
                      <a:off x="2886668" y="584021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3" name="Text Box 3036">
                      <a:extLst>
                        <a:ext uri="{FF2B5EF4-FFF2-40B4-BE49-F238E27FC236}">
                          <a16:creationId xmlns:a16="http://schemas.microsoft.com/office/drawing/2014/main" id="{752DA7E9-4103-4EC2-D758-DB96A01C0530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4773" y="581335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97" name="Group 2496">
                  <a:extLst>
                    <a:ext uri="{FF2B5EF4-FFF2-40B4-BE49-F238E27FC236}">
                      <a16:creationId xmlns:a16="http://schemas.microsoft.com/office/drawing/2014/main" id="{8E6523F2-1F80-2692-9169-4665BEC6E5C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1805" y="7985320"/>
                  <a:ext cx="1440000" cy="216000"/>
                  <a:chOff x="3671364" y="2960652"/>
                  <a:chExt cx="1440000" cy="216000"/>
                </a:xfrm>
              </p:grpSpPr>
              <p:sp>
                <p:nvSpPr>
                  <p:cNvPr id="2498" name="Text Box 3034">
                    <a:extLst>
                      <a:ext uri="{FF2B5EF4-FFF2-40B4-BE49-F238E27FC236}">
                        <a16:creationId xmlns:a16="http://schemas.microsoft.com/office/drawing/2014/main" id="{AAF7834D-7B00-16F5-0377-5ADB00D162F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1364" y="2960652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Conducting bronchiole</a:t>
                    </a:r>
                  </a:p>
                </p:txBody>
              </p:sp>
              <p:grpSp>
                <p:nvGrpSpPr>
                  <p:cNvPr id="2499" name="Group 2498">
                    <a:extLst>
                      <a:ext uri="{FF2B5EF4-FFF2-40B4-BE49-F238E27FC236}">
                        <a16:creationId xmlns:a16="http://schemas.microsoft.com/office/drawing/2014/main" id="{053E44C0-5EAB-1D1C-1E52-82709F66DB3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71569" y="2978510"/>
                    <a:ext cx="283305" cy="186737"/>
                    <a:chOff x="2831674" y="5748553"/>
                    <a:chExt cx="283305" cy="186737"/>
                  </a:xfrm>
                </p:grpSpPr>
                <p:grpSp>
                  <p:nvGrpSpPr>
                    <p:cNvPr id="2500" name="Group 2499">
                      <a:extLst>
                        <a:ext uri="{FF2B5EF4-FFF2-40B4-BE49-F238E27FC236}">
                          <a16:creationId xmlns:a16="http://schemas.microsoft.com/office/drawing/2014/main" id="{6A944359-1CB4-486F-8A0B-9E1E8F9E0B68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1674" y="5748553"/>
                      <a:ext cx="57600" cy="186737"/>
                      <a:chOff x="2968467" y="12248308"/>
                      <a:chExt cx="57600" cy="186737"/>
                    </a:xfrm>
                  </p:grpSpPr>
                  <p:sp>
                    <p:nvSpPr>
                      <p:cNvPr id="2503" name="Text Box 3086">
                        <a:extLst>
                          <a:ext uri="{FF2B5EF4-FFF2-40B4-BE49-F238E27FC236}">
                            <a16:creationId xmlns:a16="http://schemas.microsoft.com/office/drawing/2014/main" id="{0BA8E3F0-BEC1-063C-3088-E8CAA3F9471F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248308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04" name="Text Box 3086">
                        <a:extLst>
                          <a:ext uri="{FF2B5EF4-FFF2-40B4-BE49-F238E27FC236}">
                            <a16:creationId xmlns:a16="http://schemas.microsoft.com/office/drawing/2014/main" id="{4BD4D9ED-A831-DB05-D2A7-FAC90E3A8DDC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12877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05" name="Text Box 3086">
                        <a:extLst>
                          <a:ext uri="{FF2B5EF4-FFF2-40B4-BE49-F238E27FC236}">
                            <a16:creationId xmlns:a16="http://schemas.microsoft.com/office/drawing/2014/main" id="{25539A63-9A44-75BF-9994-EBD99B28DE9B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7744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501" name="Straight Arrow Connector 2500">
                      <a:extLst>
                        <a:ext uri="{FF2B5EF4-FFF2-40B4-BE49-F238E27FC236}">
                          <a16:creationId xmlns:a16="http://schemas.microsoft.com/office/drawing/2014/main" id="{F306CB99-6514-4614-0003-D11B608B48CB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502" idx="2"/>
                      <a:endCxn id="2504" idx="3"/>
                    </p:cNvCxnSpPr>
                    <p:nvPr/>
                  </p:nvCxnSpPr>
                  <p:spPr>
                    <a:xfrm flipH="1" flipV="1">
                      <a:off x="2889274" y="5841922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02" name="Text Box 3036">
                      <a:extLst>
                        <a:ext uri="{FF2B5EF4-FFF2-40B4-BE49-F238E27FC236}">
                          <a16:creationId xmlns:a16="http://schemas.microsoft.com/office/drawing/2014/main" id="{51F5F317-FDEE-2DCE-471E-1A8D4FEA16FA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7379" y="5815058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506" name="Group 2505">
                  <a:extLst>
                    <a:ext uri="{FF2B5EF4-FFF2-40B4-BE49-F238E27FC236}">
                      <a16:creationId xmlns:a16="http://schemas.microsoft.com/office/drawing/2014/main" id="{EDCD61F2-A308-6B9D-0D7E-A5680CA7212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8213746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507" name="Text Box 3034">
                    <a:extLst>
                      <a:ext uri="{FF2B5EF4-FFF2-40B4-BE49-F238E27FC236}">
                        <a16:creationId xmlns:a16="http://schemas.microsoft.com/office/drawing/2014/main" id="{EDEDA7EB-5EF1-CCC6-1218-38AC4B49253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Terminal bronchiole</a:t>
                    </a:r>
                  </a:p>
                </p:txBody>
              </p:sp>
              <p:grpSp>
                <p:nvGrpSpPr>
                  <p:cNvPr id="2508" name="Group 2507">
                    <a:extLst>
                      <a:ext uri="{FF2B5EF4-FFF2-40B4-BE49-F238E27FC236}">
                        <a16:creationId xmlns:a16="http://schemas.microsoft.com/office/drawing/2014/main" id="{4EABF85A-C037-1083-9BBC-510B3F714E8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68963" y="2976807"/>
                    <a:ext cx="283305" cy="186737"/>
                    <a:chOff x="2829068" y="5746850"/>
                    <a:chExt cx="283305" cy="186737"/>
                  </a:xfrm>
                </p:grpSpPr>
                <p:grpSp>
                  <p:nvGrpSpPr>
                    <p:cNvPr id="2509" name="Group 2508">
                      <a:extLst>
                        <a:ext uri="{FF2B5EF4-FFF2-40B4-BE49-F238E27FC236}">
                          <a16:creationId xmlns:a16="http://schemas.microsoft.com/office/drawing/2014/main" id="{B513DF4D-5521-D0ED-78E9-4C63692DF0D6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29068" y="5746850"/>
                      <a:ext cx="57600" cy="186737"/>
                      <a:chOff x="2965861" y="12246605"/>
                      <a:chExt cx="57600" cy="186737"/>
                    </a:xfrm>
                  </p:grpSpPr>
                  <p:sp>
                    <p:nvSpPr>
                      <p:cNvPr id="2512" name="Text Box 3086">
                        <a:extLst>
                          <a:ext uri="{FF2B5EF4-FFF2-40B4-BE49-F238E27FC236}">
                            <a16:creationId xmlns:a16="http://schemas.microsoft.com/office/drawing/2014/main" id="{5873B166-0DCF-57D2-FD68-4FCE1BC312B2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24660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3" name="Text Box 3086">
                        <a:extLst>
                          <a:ext uri="{FF2B5EF4-FFF2-40B4-BE49-F238E27FC236}">
                            <a16:creationId xmlns:a16="http://schemas.microsoft.com/office/drawing/2014/main" id="{6154D906-C86E-C6FC-4766-ED4E9ACC45EA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1117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4" name="Text Box 3086">
                        <a:extLst>
                          <a:ext uri="{FF2B5EF4-FFF2-40B4-BE49-F238E27FC236}">
                            <a16:creationId xmlns:a16="http://schemas.microsoft.com/office/drawing/2014/main" id="{07551ED0-BDF1-C64D-F636-3112E07979F6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7574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510" name="Straight Arrow Connector 2509">
                      <a:extLst>
                        <a:ext uri="{FF2B5EF4-FFF2-40B4-BE49-F238E27FC236}">
                          <a16:creationId xmlns:a16="http://schemas.microsoft.com/office/drawing/2014/main" id="{50231FB2-1C1B-67D0-8033-0939ECC20B2F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511" idx="2"/>
                      <a:endCxn id="2513" idx="3"/>
                    </p:cNvCxnSpPr>
                    <p:nvPr/>
                  </p:nvCxnSpPr>
                  <p:spPr>
                    <a:xfrm flipH="1" flipV="1">
                      <a:off x="2886668" y="584021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11" name="Text Box 3036">
                      <a:extLst>
                        <a:ext uri="{FF2B5EF4-FFF2-40B4-BE49-F238E27FC236}">
                          <a16:creationId xmlns:a16="http://schemas.microsoft.com/office/drawing/2014/main" id="{A55356CF-54F1-6869-63B5-40D855ED4CD2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4773" y="581335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515" name="Group 2514">
                  <a:extLst>
                    <a:ext uri="{FF2B5EF4-FFF2-40B4-BE49-F238E27FC236}">
                      <a16:creationId xmlns:a16="http://schemas.microsoft.com/office/drawing/2014/main" id="{417FB52E-3E41-D6E8-BF75-3F0A8F675C2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8442129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516" name="Text Box 3034">
                    <a:extLst>
                      <a:ext uri="{FF2B5EF4-FFF2-40B4-BE49-F238E27FC236}">
                        <a16:creationId xmlns:a16="http://schemas.microsoft.com/office/drawing/2014/main" id="{62DF6CEF-574E-0C94-7BCF-3443568EAEA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Respiratory bronchiole</a:t>
                    </a:r>
                  </a:p>
                </p:txBody>
              </p:sp>
              <p:grpSp>
                <p:nvGrpSpPr>
                  <p:cNvPr id="2517" name="Group 2516">
                    <a:extLst>
                      <a:ext uri="{FF2B5EF4-FFF2-40B4-BE49-F238E27FC236}">
                        <a16:creationId xmlns:a16="http://schemas.microsoft.com/office/drawing/2014/main" id="{524F3E29-6A5A-4C14-714E-38716FE0BEF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71569" y="2978510"/>
                    <a:ext cx="283305" cy="186737"/>
                    <a:chOff x="2831674" y="5748553"/>
                    <a:chExt cx="283305" cy="186737"/>
                  </a:xfrm>
                </p:grpSpPr>
                <p:grpSp>
                  <p:nvGrpSpPr>
                    <p:cNvPr id="2518" name="Group 2517">
                      <a:extLst>
                        <a:ext uri="{FF2B5EF4-FFF2-40B4-BE49-F238E27FC236}">
                          <a16:creationId xmlns:a16="http://schemas.microsoft.com/office/drawing/2014/main" id="{10DA857D-5453-8D5E-3F96-32B865AB9A5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1674" y="5748553"/>
                      <a:ext cx="57600" cy="186737"/>
                      <a:chOff x="2968467" y="12248308"/>
                      <a:chExt cx="57600" cy="186737"/>
                    </a:xfrm>
                  </p:grpSpPr>
                  <p:sp>
                    <p:nvSpPr>
                      <p:cNvPr id="2521" name="Text Box 3086">
                        <a:extLst>
                          <a:ext uri="{FF2B5EF4-FFF2-40B4-BE49-F238E27FC236}">
                            <a16:creationId xmlns:a16="http://schemas.microsoft.com/office/drawing/2014/main" id="{157167AB-A1D2-1E77-8B46-D62A2E705D10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248308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2" name="Text Box 3086">
                        <a:extLst>
                          <a:ext uri="{FF2B5EF4-FFF2-40B4-BE49-F238E27FC236}">
                            <a16:creationId xmlns:a16="http://schemas.microsoft.com/office/drawing/2014/main" id="{52CA9308-BDE8-B151-070E-D193DAB36AA8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12877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86">
                        <a:extLst>
                          <a:ext uri="{FF2B5EF4-FFF2-40B4-BE49-F238E27FC236}">
                            <a16:creationId xmlns:a16="http://schemas.microsoft.com/office/drawing/2014/main" id="{24884135-155B-D9AD-ED18-945BB24EA814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7744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519" name="Straight Arrow Connector 2518">
                      <a:extLst>
                        <a:ext uri="{FF2B5EF4-FFF2-40B4-BE49-F238E27FC236}">
                          <a16:creationId xmlns:a16="http://schemas.microsoft.com/office/drawing/2014/main" id="{61AB195A-3029-286A-0229-24CEC9A5A7D0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520" idx="2"/>
                      <a:endCxn id="2522" idx="3"/>
                    </p:cNvCxnSpPr>
                    <p:nvPr/>
                  </p:nvCxnSpPr>
                  <p:spPr>
                    <a:xfrm flipH="1" flipV="1">
                      <a:off x="2889274" y="5841922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20" name="Text Box 3036">
                      <a:extLst>
                        <a:ext uri="{FF2B5EF4-FFF2-40B4-BE49-F238E27FC236}">
                          <a16:creationId xmlns:a16="http://schemas.microsoft.com/office/drawing/2014/main" id="{B16D2AA7-E7B3-9851-F63A-AAE9B9798CD5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7379" y="5815058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524" name="Group 2523">
                  <a:extLst>
                    <a:ext uri="{FF2B5EF4-FFF2-40B4-BE49-F238E27FC236}">
                      <a16:creationId xmlns:a16="http://schemas.microsoft.com/office/drawing/2014/main" id="{A63FE788-B013-6321-0B16-F34BD05D419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8670512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525" name="Text Box 3034">
                    <a:extLst>
                      <a:ext uri="{FF2B5EF4-FFF2-40B4-BE49-F238E27FC236}">
                        <a16:creationId xmlns:a16="http://schemas.microsoft.com/office/drawing/2014/main" id="{93AAE53F-3737-C1A1-768B-A874C9B3AFA8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Alveolar duct</a:t>
                    </a:r>
                  </a:p>
                </p:txBody>
              </p:sp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DCEC5C71-19C1-2B15-037E-6D2DE17159A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68963" y="2976807"/>
                    <a:ext cx="283305" cy="186737"/>
                    <a:chOff x="2829068" y="5746850"/>
                    <a:chExt cx="283305" cy="186737"/>
                  </a:xfrm>
                </p:grpSpPr>
                <p:grpSp>
                  <p:nvGrpSpPr>
                    <p:cNvPr id="2527" name="Group 2526">
                      <a:extLst>
                        <a:ext uri="{FF2B5EF4-FFF2-40B4-BE49-F238E27FC236}">
                          <a16:creationId xmlns:a16="http://schemas.microsoft.com/office/drawing/2014/main" id="{37FCB401-C2BE-E1F6-D282-6F7C709E8CCA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29068" y="5746850"/>
                      <a:ext cx="57600" cy="186737"/>
                      <a:chOff x="2965861" y="12246605"/>
                      <a:chExt cx="57600" cy="186737"/>
                    </a:xfrm>
                  </p:grpSpPr>
                  <p:sp>
                    <p:nvSpPr>
                      <p:cNvPr id="2530" name="Text Box 3086">
                        <a:extLst>
                          <a:ext uri="{FF2B5EF4-FFF2-40B4-BE49-F238E27FC236}">
                            <a16:creationId xmlns:a16="http://schemas.microsoft.com/office/drawing/2014/main" id="{8E4EBDC3-D99C-3799-1921-47ED3DE5974C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24660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1" name="Text Box 3086">
                        <a:extLst>
                          <a:ext uri="{FF2B5EF4-FFF2-40B4-BE49-F238E27FC236}">
                            <a16:creationId xmlns:a16="http://schemas.microsoft.com/office/drawing/2014/main" id="{459A625B-327C-8398-7478-26A17C269E0F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1117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86">
                        <a:extLst>
                          <a:ext uri="{FF2B5EF4-FFF2-40B4-BE49-F238E27FC236}">
                            <a16:creationId xmlns:a16="http://schemas.microsoft.com/office/drawing/2014/main" id="{AFE18F98-CC93-AF64-DD27-CAE3D0AAF57D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5861" y="1237574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528" name="Straight Arrow Connector 2527">
                      <a:extLst>
                        <a:ext uri="{FF2B5EF4-FFF2-40B4-BE49-F238E27FC236}">
                          <a16:creationId xmlns:a16="http://schemas.microsoft.com/office/drawing/2014/main" id="{186872D4-07E4-7472-ABAE-05F1510085D0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529" idx="2"/>
                      <a:endCxn id="2531" idx="3"/>
                    </p:cNvCxnSpPr>
                    <p:nvPr/>
                  </p:nvCxnSpPr>
                  <p:spPr>
                    <a:xfrm flipH="1" flipV="1">
                      <a:off x="2886668" y="584021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29" name="Text Box 3036">
                      <a:extLst>
                        <a:ext uri="{FF2B5EF4-FFF2-40B4-BE49-F238E27FC236}">
                          <a16:creationId xmlns:a16="http://schemas.microsoft.com/office/drawing/2014/main" id="{7B8BBC5B-75FB-A542-2512-473BFDEC09E6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4773" y="581335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533" name="Group 2532">
                  <a:extLst>
                    <a:ext uri="{FF2B5EF4-FFF2-40B4-BE49-F238E27FC236}">
                      <a16:creationId xmlns:a16="http://schemas.microsoft.com/office/drawing/2014/main" id="{FD29B421-492D-DD15-5C67-1C7D845A9F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030601" y="8898897"/>
                  <a:ext cx="1440000" cy="216000"/>
                  <a:chOff x="3670160" y="2960695"/>
                  <a:chExt cx="1440000" cy="216000"/>
                </a:xfrm>
              </p:grpSpPr>
              <p:sp>
                <p:nvSpPr>
                  <p:cNvPr id="2534" name="Text Box 3034">
                    <a:extLst>
                      <a:ext uri="{FF2B5EF4-FFF2-40B4-BE49-F238E27FC236}">
                        <a16:creationId xmlns:a16="http://schemas.microsoft.com/office/drawing/2014/main" id="{9D11B180-8CEC-7B83-3EB1-3D642A13DB35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70160" y="296069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Alveolus</a:t>
                    </a:r>
                  </a:p>
                </p:txBody>
              </p:sp>
              <p:grpSp>
                <p:nvGrpSpPr>
                  <p:cNvPr id="2535" name="Group 2534">
                    <a:extLst>
                      <a:ext uri="{FF2B5EF4-FFF2-40B4-BE49-F238E27FC236}">
                        <a16:creationId xmlns:a16="http://schemas.microsoft.com/office/drawing/2014/main" id="{4CBBD5D6-9C75-E335-14C3-F8605B0DC63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4671569" y="2978510"/>
                    <a:ext cx="283305" cy="186737"/>
                    <a:chOff x="2831674" y="5748553"/>
                    <a:chExt cx="283305" cy="186737"/>
                  </a:xfrm>
                </p:grpSpPr>
                <p:grpSp>
                  <p:nvGrpSpPr>
                    <p:cNvPr id="2536" name="Group 2535">
                      <a:extLst>
                        <a:ext uri="{FF2B5EF4-FFF2-40B4-BE49-F238E27FC236}">
                          <a16:creationId xmlns:a16="http://schemas.microsoft.com/office/drawing/2014/main" id="{3C6F39A8-1642-3640-6CE2-09F079515DCB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2831674" y="5748553"/>
                      <a:ext cx="57600" cy="186737"/>
                      <a:chOff x="2968467" y="12248308"/>
                      <a:chExt cx="57600" cy="186737"/>
                    </a:xfrm>
                  </p:grpSpPr>
                  <p:sp>
                    <p:nvSpPr>
                      <p:cNvPr id="2539" name="Text Box 3086">
                        <a:extLst>
                          <a:ext uri="{FF2B5EF4-FFF2-40B4-BE49-F238E27FC236}">
                            <a16:creationId xmlns:a16="http://schemas.microsoft.com/office/drawing/2014/main" id="{376E835D-974C-7D65-885A-60661F0F7171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248308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40" name="Text Box 3086">
                        <a:extLst>
                          <a:ext uri="{FF2B5EF4-FFF2-40B4-BE49-F238E27FC236}">
                            <a16:creationId xmlns:a16="http://schemas.microsoft.com/office/drawing/2014/main" id="{472D7C48-1976-3799-77C7-7987BAED3BD1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12877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41" name="Text Box 3086">
                        <a:extLst>
                          <a:ext uri="{FF2B5EF4-FFF2-40B4-BE49-F238E27FC236}">
                            <a16:creationId xmlns:a16="http://schemas.microsoft.com/office/drawing/2014/main" id="{ED419E83-FBE7-B409-1114-7ADFC4EFDE44}"/>
                          </a:ext>
                        </a:extLst>
                      </p:cNvPr>
                      <p:cNvSpPr txBox="1">
                        <a:spLocks noGrp="1" noRot="1" noMove="1" noResize="1" noEditPoints="1" noAdjustHandles="1" noChangeArrowheads="1" noChangeShapeType="1"/>
                      </p:cNvSpPr>
                      <p:nvPr/>
                    </p:nvSpPr>
                    <p:spPr>
                      <a:xfrm>
                        <a:off x="2968467" y="1237744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537" name="Straight Arrow Connector 2536">
                      <a:extLst>
                        <a:ext uri="{FF2B5EF4-FFF2-40B4-BE49-F238E27FC236}">
                          <a16:creationId xmlns:a16="http://schemas.microsoft.com/office/drawing/2014/main" id="{E22B86A8-A0E2-65D2-FE71-1F4EA9166D46}"/>
                        </a:ext>
                      </a:extLst>
                    </p:cNvPr>
                    <p:cNvCxnSpPr>
                      <a:cxnSpLocks noGrp="1" noRot="1" noMove="1" noResize="1" noEditPoints="1" noAdjustHandles="1" noChangeArrowheads="1" noChangeShapeType="1"/>
                      <a:stCxn id="2538" idx="2"/>
                      <a:endCxn id="2540" idx="3"/>
                    </p:cNvCxnSpPr>
                    <p:nvPr/>
                  </p:nvCxnSpPr>
                  <p:spPr>
                    <a:xfrm flipH="1" flipV="1">
                      <a:off x="2889274" y="5841922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38" name="Text Box 3036">
                      <a:extLst>
                        <a:ext uri="{FF2B5EF4-FFF2-40B4-BE49-F238E27FC236}">
                          <a16:creationId xmlns:a16="http://schemas.microsoft.com/office/drawing/2014/main" id="{31D4EE04-3656-9BEE-9819-95D984F611E7}"/>
                        </a:ext>
                      </a:extLst>
                    </p:cNvPr>
                    <p:cNvSpPr txBox="1">
                      <a:spLocks noGrp="1" noRot="1" noChangeAspec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057379" y="5815058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802" name="Group 1801">
                <a:extLst>
                  <a:ext uri="{FF2B5EF4-FFF2-40B4-BE49-F238E27FC236}">
                    <a16:creationId xmlns:a16="http://schemas.microsoft.com/office/drawing/2014/main" id="{6DA6E82E-88FA-336C-FF21-FBCE8055B7C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2274571" y="9374990"/>
                <a:ext cx="1399571" cy="170029"/>
                <a:chOff x="5916699" y="9615127"/>
                <a:chExt cx="1399571" cy="170029"/>
              </a:xfrm>
            </p:grpSpPr>
            <p:sp>
              <p:nvSpPr>
                <p:cNvPr id="1803" name="Text Box 3070">
                  <a:extLst>
                    <a:ext uri="{FF2B5EF4-FFF2-40B4-BE49-F238E27FC236}">
                      <a16:creationId xmlns:a16="http://schemas.microsoft.com/office/drawing/2014/main" id="{8701273B-81E3-4067-4324-8EF17003982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16699" y="9615127"/>
                  <a:ext cx="1399571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4" name="Text Box 3036">
                  <a:extLst>
                    <a:ext uri="{FF2B5EF4-FFF2-40B4-BE49-F238E27FC236}">
                      <a16:creationId xmlns:a16="http://schemas.microsoft.com/office/drawing/2014/main" id="{F9869239-644E-4574-CFA2-1305087B8F4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132184" y="964771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5" name="Text Box 3036">
                  <a:extLst>
                    <a:ext uri="{FF2B5EF4-FFF2-40B4-BE49-F238E27FC236}">
                      <a16:creationId xmlns:a16="http://schemas.microsoft.com/office/drawing/2014/main" id="{CF40A7F8-B932-536A-7D2E-E53879315116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015424" y="9647719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90" name="Connector: Elbow 2089">
                <a:extLst>
                  <a:ext uri="{FF2B5EF4-FFF2-40B4-BE49-F238E27FC236}">
                    <a16:creationId xmlns:a16="http://schemas.microsoft.com/office/drawing/2014/main" id="{DB9A732F-673F-BCF1-629C-141CE7F39F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804" idx="4"/>
                <a:endCxn id="1778" idx="6"/>
              </p:cNvCxnSpPr>
              <p:nvPr/>
            </p:nvCxnSpPr>
            <p:spPr>
              <a:xfrm rot="5400000">
                <a:off x="12546609" y="10352539"/>
                <a:ext cx="1834405" cy="160490"/>
              </a:xfrm>
              <a:prstGeom prst="bentConnector2">
                <a:avLst/>
              </a:prstGeom>
              <a:ln w="57150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Connector: Elbow 2090">
                <a:extLst>
                  <a:ext uri="{FF2B5EF4-FFF2-40B4-BE49-F238E27FC236}">
                    <a16:creationId xmlns:a16="http://schemas.microsoft.com/office/drawing/2014/main" id="{E9EECAD6-C3C9-05E6-ED48-8DEA6809A94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805" idx="4"/>
                <a:endCxn id="1780" idx="6"/>
              </p:cNvCxnSpPr>
              <p:nvPr/>
            </p:nvCxnSpPr>
            <p:spPr>
              <a:xfrm rot="5400000">
                <a:off x="12678155" y="10220993"/>
                <a:ext cx="1454553" cy="43730"/>
              </a:xfrm>
              <a:prstGeom prst="bentConnector2">
                <a:avLst/>
              </a:prstGeom>
              <a:ln w="57150">
                <a:solidFill>
                  <a:srgbClr val="0070C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7" name="TextBox 2596">
                <a:extLst>
                  <a:ext uri="{FF2B5EF4-FFF2-40B4-BE49-F238E27FC236}">
                    <a16:creationId xmlns:a16="http://schemas.microsoft.com/office/drawing/2014/main" id="{7276B7EC-4F9E-FB62-0BBC-665393682F3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47026" y="6980664"/>
                <a:ext cx="658343" cy="237739"/>
              </a:xfrm>
              <a:prstGeom prst="rect">
                <a:avLst/>
              </a:prstGeom>
              <a:solidFill>
                <a:srgbClr val="FF66FF"/>
              </a:solidFill>
            </p:spPr>
            <p:txBody>
              <a:bodyPr wrap="square" lIns="36000" tIns="72000" rIns="36000" bIns="72000" rtlCol="0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Pharyngeal nerve</a:t>
                </a:r>
              </a:p>
            </p:txBody>
          </p:sp>
          <p:sp>
            <p:nvSpPr>
              <p:cNvPr id="2600" name="Text Box 3036">
                <a:extLst>
                  <a:ext uri="{FF2B5EF4-FFF2-40B4-BE49-F238E27FC236}">
                    <a16:creationId xmlns:a16="http://schemas.microsoft.com/office/drawing/2014/main" id="{2F9C3012-7752-998C-7D4A-4CAC3BDCCFF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258711" y="6784072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1" name="Cross 2600">
                <a:extLst>
                  <a:ext uri="{FF2B5EF4-FFF2-40B4-BE49-F238E27FC236}">
                    <a16:creationId xmlns:a16="http://schemas.microsoft.com/office/drawing/2014/main" id="{0B0CB9EC-A9B2-BBC2-B15C-0D28C8D5A0F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572696" y="6977128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2" name="Cross 2601">
                <a:extLst>
                  <a:ext uri="{FF2B5EF4-FFF2-40B4-BE49-F238E27FC236}">
                    <a16:creationId xmlns:a16="http://schemas.microsoft.com/office/drawing/2014/main" id="{63CB3DA9-9DA7-DCAC-71D5-ECCB30E06D0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569985" y="7079021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F3982D40-0D10-7270-E55C-C2C2642EF32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795119" y="8705888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04" name="Connector: Elbow 3420">
                <a:extLst>
                  <a:ext uri="{FF2B5EF4-FFF2-40B4-BE49-F238E27FC236}">
                    <a16:creationId xmlns:a16="http://schemas.microsoft.com/office/drawing/2014/main" id="{B24D7DDA-4848-161E-EB47-BF6DE9835C1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3" idx="2"/>
                <a:endCxn id="2602" idx="3"/>
              </p:cNvCxnSpPr>
              <p:nvPr/>
            </p:nvCxnSpPr>
            <p:spPr>
              <a:xfrm rot="10800000">
                <a:off x="18623985" y="7106022"/>
                <a:ext cx="3171134" cy="1626867"/>
              </a:xfrm>
              <a:prstGeom prst="bentConnector3">
                <a:avLst>
                  <a:gd name="adj1" fmla="val 93568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5" name="Text Box 3036">
                <a:extLst>
                  <a:ext uri="{FF2B5EF4-FFF2-40B4-BE49-F238E27FC236}">
                    <a16:creationId xmlns:a16="http://schemas.microsoft.com/office/drawing/2014/main" id="{DE9AD93D-1231-F129-812F-200F7C21F9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799356" y="817777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06" name="Connector: Elbow 1212">
                <a:extLst>
                  <a:ext uri="{FF2B5EF4-FFF2-40B4-BE49-F238E27FC236}">
                    <a16:creationId xmlns:a16="http://schemas.microsoft.com/office/drawing/2014/main" id="{58BE3B62-828C-500C-0AE4-D5C6E75CE25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5" idx="2"/>
                <a:endCxn id="2603" idx="6"/>
              </p:cNvCxnSpPr>
              <p:nvPr/>
            </p:nvCxnSpPr>
            <p:spPr>
              <a:xfrm rot="10800000" flipV="1">
                <a:off x="21850044" y="8204772"/>
                <a:ext cx="1949312" cy="52811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7" name="Text Box 3036">
                <a:extLst>
                  <a:ext uri="{FF2B5EF4-FFF2-40B4-BE49-F238E27FC236}">
                    <a16:creationId xmlns:a16="http://schemas.microsoft.com/office/drawing/2014/main" id="{487F546F-0134-EDFE-B947-A5F77435C70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92354" y="7909109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2608" name="Left-right Arrow 4792">
                <a:extLst>
                  <a:ext uri="{FF2B5EF4-FFF2-40B4-BE49-F238E27FC236}">
                    <a16:creationId xmlns:a16="http://schemas.microsoft.com/office/drawing/2014/main" id="{6B28DD2B-53EA-D2CD-E826-F15F6D29499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667172" y="6849126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9" name="Connector: Elbow 1998">
                <a:extLst>
                  <a:ext uri="{FF2B5EF4-FFF2-40B4-BE49-F238E27FC236}">
                    <a16:creationId xmlns:a16="http://schemas.microsoft.com/office/drawing/2014/main" id="{C7F89BAF-DD0B-1386-9C44-26B3DE6AA65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07" idx="2"/>
                <a:endCxn id="2608" idx="7"/>
              </p:cNvCxnSpPr>
              <p:nvPr/>
            </p:nvCxnSpPr>
            <p:spPr>
              <a:xfrm rot="10800000">
                <a:off x="19775172" y="6876127"/>
                <a:ext cx="5817182" cy="105998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0" name="Cross 2609">
                <a:extLst>
                  <a:ext uri="{FF2B5EF4-FFF2-40B4-BE49-F238E27FC236}">
                    <a16:creationId xmlns:a16="http://schemas.microsoft.com/office/drawing/2014/main" id="{BA7FC9B2-3AE6-7378-A664-605A0926CE1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568196" y="715958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7" name="Connector: Elbow 1998">
                <a:extLst>
                  <a:ext uri="{FF2B5EF4-FFF2-40B4-BE49-F238E27FC236}">
                    <a16:creationId xmlns:a16="http://schemas.microsoft.com/office/drawing/2014/main" id="{1CF47626-3C4C-1CA2-F84B-61D1AA64ACC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19" idx="2"/>
                <a:endCxn id="2610" idx="3"/>
              </p:cNvCxnSpPr>
              <p:nvPr/>
            </p:nvCxnSpPr>
            <p:spPr>
              <a:xfrm rot="10800000">
                <a:off x="18622196" y="7186580"/>
                <a:ext cx="6919626" cy="143641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6" name="Text Box 3036">
                <a:extLst>
                  <a:ext uri="{FF2B5EF4-FFF2-40B4-BE49-F238E27FC236}">
                    <a16:creationId xmlns:a16="http://schemas.microsoft.com/office/drawing/2014/main" id="{A5C0C161-12F0-30D1-F201-C7B65DDDACA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558520" y="1069237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7" name="Text Box 3036">
                <a:extLst>
                  <a:ext uri="{FF2B5EF4-FFF2-40B4-BE49-F238E27FC236}">
                    <a16:creationId xmlns:a16="http://schemas.microsoft.com/office/drawing/2014/main" id="{5735BAD9-1016-2D5F-80D7-9AF7E7F2CB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549241" y="1097742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18" name="Connector: Elbow 3765">
                <a:extLst>
                  <a:ext uri="{FF2B5EF4-FFF2-40B4-BE49-F238E27FC236}">
                    <a16:creationId xmlns:a16="http://schemas.microsoft.com/office/drawing/2014/main" id="{2337158A-F02E-3AD8-6C61-673488DE8AD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16" idx="2"/>
                <a:endCxn id="2950" idx="3"/>
              </p:cNvCxnSpPr>
              <p:nvPr/>
            </p:nvCxnSpPr>
            <p:spPr>
              <a:xfrm rot="10800000">
                <a:off x="18651406" y="7660140"/>
                <a:ext cx="3907115" cy="3059232"/>
              </a:xfrm>
              <a:prstGeom prst="bentConnector3">
                <a:avLst>
                  <a:gd name="adj1" fmla="val 9373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9" name="Cross 2618">
                <a:extLst>
                  <a:ext uri="{FF2B5EF4-FFF2-40B4-BE49-F238E27FC236}">
                    <a16:creationId xmlns:a16="http://schemas.microsoft.com/office/drawing/2014/main" id="{8ECB1AEF-647E-2E89-908D-4A449567139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551914" y="7673306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0" name="Connector: Elbow 3765">
                <a:extLst>
                  <a:ext uri="{FF2B5EF4-FFF2-40B4-BE49-F238E27FC236}">
                    <a16:creationId xmlns:a16="http://schemas.microsoft.com/office/drawing/2014/main" id="{BE5DC499-9F01-CFCF-4974-8BDE3E6B8BF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17" idx="2"/>
                <a:endCxn id="2619" idx="3"/>
              </p:cNvCxnSpPr>
              <p:nvPr/>
            </p:nvCxnSpPr>
            <p:spPr>
              <a:xfrm rot="10800000">
                <a:off x="18605915" y="7700306"/>
                <a:ext cx="3943327" cy="3304118"/>
              </a:xfrm>
              <a:prstGeom prst="bentConnector3">
                <a:avLst>
                  <a:gd name="adj1" fmla="val 9258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3" name="Connector: Elbow 3765">
                <a:extLst>
                  <a:ext uri="{FF2B5EF4-FFF2-40B4-BE49-F238E27FC236}">
                    <a16:creationId xmlns:a16="http://schemas.microsoft.com/office/drawing/2014/main" id="{8DF3AB67-7B23-FE0B-0E4D-B3E29F28AB4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16" idx="2"/>
                <a:endCxn id="2619" idx="3"/>
              </p:cNvCxnSpPr>
              <p:nvPr/>
            </p:nvCxnSpPr>
            <p:spPr>
              <a:xfrm rot="10800000">
                <a:off x="18605914" y="7700306"/>
                <a:ext cx="3952606" cy="3019066"/>
              </a:xfrm>
              <a:prstGeom prst="bentConnector3">
                <a:avLst>
                  <a:gd name="adj1" fmla="val 92602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4" name="Connector: Elbow 3764">
                <a:extLst>
                  <a:ext uri="{FF2B5EF4-FFF2-40B4-BE49-F238E27FC236}">
                    <a16:creationId xmlns:a16="http://schemas.microsoft.com/office/drawing/2014/main" id="{0FB61A47-06EF-BC88-85AB-5A63329915A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25" idx="2"/>
                <a:endCxn id="2370" idx="6"/>
              </p:cNvCxnSpPr>
              <p:nvPr/>
            </p:nvCxnSpPr>
            <p:spPr>
              <a:xfrm rot="10800000">
                <a:off x="13564042" y="6774803"/>
                <a:ext cx="11977780" cy="1795934"/>
              </a:xfrm>
              <a:prstGeom prst="bentConnector3">
                <a:avLst>
                  <a:gd name="adj1" fmla="val 52983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5" name="Connector: Elbow 3763">
                <a:extLst>
                  <a:ext uri="{FF2B5EF4-FFF2-40B4-BE49-F238E27FC236}">
                    <a16:creationId xmlns:a16="http://schemas.microsoft.com/office/drawing/2014/main" id="{72B319FD-1EF4-9193-F47E-6EFE42C3A85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343" idx="3"/>
              </p:cNvCxnSpPr>
              <p:nvPr/>
            </p:nvCxnSpPr>
            <p:spPr>
              <a:xfrm rot="10800000">
                <a:off x="13338635" y="6481205"/>
                <a:ext cx="8570054" cy="2138481"/>
              </a:xfrm>
              <a:prstGeom prst="bentConnector3">
                <a:avLst>
                  <a:gd name="adj1" fmla="val 5274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6" name="Connector: Elbow 3763">
                <a:extLst>
                  <a:ext uri="{FF2B5EF4-FFF2-40B4-BE49-F238E27FC236}">
                    <a16:creationId xmlns:a16="http://schemas.microsoft.com/office/drawing/2014/main" id="{F1A2D473-55D8-307A-1A7D-08C0ABB0A61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395" idx="2"/>
                <a:endCxn id="2371" idx="3"/>
              </p:cNvCxnSpPr>
              <p:nvPr/>
            </p:nvCxnSpPr>
            <p:spPr>
              <a:xfrm rot="10800000">
                <a:off x="13338337" y="6708299"/>
                <a:ext cx="8458788" cy="1910533"/>
              </a:xfrm>
              <a:prstGeom prst="bentConnector3">
                <a:avLst>
                  <a:gd name="adj1" fmla="val 52254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7" name="Text Box 3036">
                <a:extLst>
                  <a:ext uri="{FF2B5EF4-FFF2-40B4-BE49-F238E27FC236}">
                    <a16:creationId xmlns:a16="http://schemas.microsoft.com/office/drawing/2014/main" id="{84EB746E-1728-D1C8-13E4-C8BC63AA2CC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508691" y="10827121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58" name="Connector: Elbow 3765">
                <a:extLst>
                  <a:ext uri="{FF2B5EF4-FFF2-40B4-BE49-F238E27FC236}">
                    <a16:creationId xmlns:a16="http://schemas.microsoft.com/office/drawing/2014/main" id="{37EF18C9-E3A1-EABB-12DA-E4A3DB6D74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59" idx="3"/>
              </p:cNvCxnSpPr>
              <p:nvPr/>
            </p:nvCxnSpPr>
            <p:spPr>
              <a:xfrm rot="10800000">
                <a:off x="13348212" y="6610294"/>
                <a:ext cx="4081588" cy="4050983"/>
              </a:xfrm>
              <a:prstGeom prst="bentConnector3">
                <a:avLst>
                  <a:gd name="adj1" fmla="val 49626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9" name="Left-right Arrow 4714">
                <a:extLst>
                  <a:ext uri="{FF2B5EF4-FFF2-40B4-BE49-F238E27FC236}">
                    <a16:creationId xmlns:a16="http://schemas.microsoft.com/office/drawing/2014/main" id="{887CD789-9B38-269D-A5FE-E6441D7C89D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429800" y="10634276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0" name="Connector: Elbow 3765">
                <a:extLst>
                  <a:ext uri="{FF2B5EF4-FFF2-40B4-BE49-F238E27FC236}">
                    <a16:creationId xmlns:a16="http://schemas.microsoft.com/office/drawing/2014/main" id="{538A3260-10BF-CB5B-4834-33C4A5E3E80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57" idx="2"/>
                <a:endCxn id="2559" idx="7"/>
              </p:cNvCxnSpPr>
              <p:nvPr/>
            </p:nvCxnSpPr>
            <p:spPr>
              <a:xfrm rot="10800000">
                <a:off x="17537801" y="10661277"/>
                <a:ext cx="4970891" cy="192845"/>
              </a:xfrm>
              <a:prstGeom prst="bentConnector3">
                <a:avLst>
                  <a:gd name="adj1" fmla="val 75834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" name="Connector: Elbow 3765">
                <a:extLst>
                  <a:ext uri="{FF2B5EF4-FFF2-40B4-BE49-F238E27FC236}">
                    <a16:creationId xmlns:a16="http://schemas.microsoft.com/office/drawing/2014/main" id="{0D5F21CC-817E-1872-9B1A-172B62BC17F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63" idx="3"/>
              </p:cNvCxnSpPr>
              <p:nvPr/>
            </p:nvCxnSpPr>
            <p:spPr>
              <a:xfrm rot="10800000">
                <a:off x="13347914" y="6837387"/>
                <a:ext cx="4079072" cy="3764406"/>
              </a:xfrm>
              <a:prstGeom prst="bentConnector3">
                <a:avLst>
                  <a:gd name="adj1" fmla="val 49599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2" name="Connector: Elbow 3765">
                <a:extLst>
                  <a:ext uri="{FF2B5EF4-FFF2-40B4-BE49-F238E27FC236}">
                    <a16:creationId xmlns:a16="http://schemas.microsoft.com/office/drawing/2014/main" id="{40CA994E-8D74-F037-FB49-DD8179CB60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57" idx="2"/>
                <a:endCxn id="2563" idx="7"/>
              </p:cNvCxnSpPr>
              <p:nvPr/>
            </p:nvCxnSpPr>
            <p:spPr>
              <a:xfrm rot="10800000">
                <a:off x="17534987" y="10601793"/>
                <a:ext cx="4973705" cy="252328"/>
              </a:xfrm>
              <a:prstGeom prst="bentConnector3">
                <a:avLst>
                  <a:gd name="adj1" fmla="val 7556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" name="Left-right Arrow 4718">
                <a:extLst>
                  <a:ext uri="{FF2B5EF4-FFF2-40B4-BE49-F238E27FC236}">
                    <a16:creationId xmlns:a16="http://schemas.microsoft.com/office/drawing/2014/main" id="{CD415FF9-9F68-A256-621D-C04057F179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426986" y="10574793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4" name="Connector: Elbow 3764">
                <a:extLst>
                  <a:ext uri="{FF2B5EF4-FFF2-40B4-BE49-F238E27FC236}">
                    <a16:creationId xmlns:a16="http://schemas.microsoft.com/office/drawing/2014/main" id="{A0CAF0D5-674D-FB7A-5FAB-FD8B2DAB5F4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22" idx="2"/>
                <a:endCxn id="2342" idx="6"/>
              </p:cNvCxnSpPr>
              <p:nvPr/>
            </p:nvCxnSpPr>
            <p:spPr>
              <a:xfrm rot="10800000">
                <a:off x="13564340" y="6547710"/>
                <a:ext cx="11977482" cy="1970949"/>
              </a:xfrm>
              <a:prstGeom prst="bentConnector3">
                <a:avLst>
                  <a:gd name="adj1" fmla="val 52941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671F1129-B486-3EEB-282F-BAFAA8A4DB9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799356" y="808646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66" name="Connector: Elbow 1212">
                <a:extLst>
                  <a:ext uri="{FF2B5EF4-FFF2-40B4-BE49-F238E27FC236}">
                    <a16:creationId xmlns:a16="http://schemas.microsoft.com/office/drawing/2014/main" id="{7D99FF80-25B3-B386-8166-761C2E27329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65" idx="2"/>
                <a:endCxn id="3395" idx="6"/>
              </p:cNvCxnSpPr>
              <p:nvPr/>
            </p:nvCxnSpPr>
            <p:spPr>
              <a:xfrm rot="10800000" flipV="1">
                <a:off x="21852050" y="8113461"/>
                <a:ext cx="1947306" cy="50536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7" name="Text Box 3034">
                <a:extLst>
                  <a:ext uri="{FF2B5EF4-FFF2-40B4-BE49-F238E27FC236}">
                    <a16:creationId xmlns:a16="http://schemas.microsoft.com/office/drawing/2014/main" id="{2BF2DE53-DB94-63C5-FA13-CFED37A1E4E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3841439" y="8011014"/>
                <a:ext cx="2430446" cy="215932"/>
              </a:xfrm>
              <a:prstGeom prst="rect">
                <a:avLst/>
              </a:prstGeom>
              <a:solidFill>
                <a:srgbClr val="93FFFF"/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Pulmonary plexus </a:t>
                </a:r>
              </a:p>
            </p:txBody>
          </p:sp>
          <p:cxnSp>
            <p:nvCxnSpPr>
              <p:cNvPr id="2568" name="Connector: Elbow 1460">
                <a:extLst>
                  <a:ext uri="{FF2B5EF4-FFF2-40B4-BE49-F238E27FC236}">
                    <a16:creationId xmlns:a16="http://schemas.microsoft.com/office/drawing/2014/main" id="{8E35D2EE-7BE2-904A-255E-C6AB7DBFFCE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69" idx="2"/>
                <a:endCxn id="2574" idx="3"/>
              </p:cNvCxnSpPr>
              <p:nvPr/>
            </p:nvCxnSpPr>
            <p:spPr>
              <a:xfrm rot="10800000">
                <a:off x="15108121" y="6938395"/>
                <a:ext cx="6689004" cy="258402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9" name="Text Box 3036">
                <a:extLst>
                  <a:ext uri="{FF2B5EF4-FFF2-40B4-BE49-F238E27FC236}">
                    <a16:creationId xmlns:a16="http://schemas.microsoft.com/office/drawing/2014/main" id="{5EFE124D-59EE-5643-46E3-2BF8F686CF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797125" y="9495423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0" name="Text Box 3036">
                <a:extLst>
                  <a:ext uri="{FF2B5EF4-FFF2-40B4-BE49-F238E27FC236}">
                    <a16:creationId xmlns:a16="http://schemas.microsoft.com/office/drawing/2014/main" id="{6A958445-7783-AE28-D40D-70B3EA0F1C3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798454" y="86329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1" name="Connector: Elbow 1212">
                <a:extLst>
                  <a:ext uri="{FF2B5EF4-FFF2-40B4-BE49-F238E27FC236}">
                    <a16:creationId xmlns:a16="http://schemas.microsoft.com/office/drawing/2014/main" id="{59766B41-D477-1D84-3D76-DBCAF8069A5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70" idx="2"/>
                <a:endCxn id="2569" idx="6"/>
              </p:cNvCxnSpPr>
              <p:nvPr/>
            </p:nvCxnSpPr>
            <p:spPr>
              <a:xfrm rot="10800000" flipV="1">
                <a:off x="21852050" y="8659995"/>
                <a:ext cx="1946404" cy="86242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2" name="Connector: Elbow 1461">
                <a:extLst>
                  <a:ext uri="{FF2B5EF4-FFF2-40B4-BE49-F238E27FC236}">
                    <a16:creationId xmlns:a16="http://schemas.microsoft.com/office/drawing/2014/main" id="{6DB72866-E85E-CD28-20B0-1C5FB0AD124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73" idx="2"/>
                <a:endCxn id="2575" idx="3"/>
              </p:cNvCxnSpPr>
              <p:nvPr/>
            </p:nvCxnSpPr>
            <p:spPr>
              <a:xfrm rot="10800000">
                <a:off x="15105182" y="7000724"/>
                <a:ext cx="8189053" cy="260141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3" name="Text Box 3036">
                <a:extLst>
                  <a:ext uri="{FF2B5EF4-FFF2-40B4-BE49-F238E27FC236}">
                    <a16:creationId xmlns:a16="http://schemas.microsoft.com/office/drawing/2014/main" id="{7AA837CB-0061-76E6-E6AA-4D7592E34B7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294234" y="9575140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2574" name="Cross 2573">
                <a:extLst>
                  <a:ext uri="{FF2B5EF4-FFF2-40B4-BE49-F238E27FC236}">
                    <a16:creationId xmlns:a16="http://schemas.microsoft.com/office/drawing/2014/main" id="{E4F3C208-EE27-DC19-327D-37AB3D49F9F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54121" y="6911395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5" name="Cross 2574">
                <a:extLst>
                  <a:ext uri="{FF2B5EF4-FFF2-40B4-BE49-F238E27FC236}">
                    <a16:creationId xmlns:a16="http://schemas.microsoft.com/office/drawing/2014/main" id="{03BAC7CF-CD50-B955-A779-7861DBDEE68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51181" y="6973724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6" name="Connector: Elbow 1460">
                <a:extLst>
                  <a:ext uri="{FF2B5EF4-FFF2-40B4-BE49-F238E27FC236}">
                    <a16:creationId xmlns:a16="http://schemas.microsoft.com/office/drawing/2014/main" id="{9674E31A-4603-07DD-B6B4-C4E30F79228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74" idx="1"/>
                <a:endCxn id="2357" idx="3"/>
              </p:cNvCxnSpPr>
              <p:nvPr/>
            </p:nvCxnSpPr>
            <p:spPr>
              <a:xfrm rot="10800000">
                <a:off x="13338635" y="6937971"/>
                <a:ext cx="1715486" cy="42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7" name="Connector: Elbow 1461">
                <a:extLst>
                  <a:ext uri="{FF2B5EF4-FFF2-40B4-BE49-F238E27FC236}">
                    <a16:creationId xmlns:a16="http://schemas.microsoft.com/office/drawing/2014/main" id="{7C452603-24AC-8547-71CA-E5189AC312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75" idx="1"/>
                <a:endCxn id="2356" idx="6"/>
              </p:cNvCxnSpPr>
              <p:nvPr/>
            </p:nvCxnSpPr>
            <p:spPr>
              <a:xfrm rot="10800000" flipV="1">
                <a:off x="13564341" y="7000723"/>
                <a:ext cx="1486841" cy="375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8" name="Left-right Arrow 5116">
                <a:extLst>
                  <a:ext uri="{FF2B5EF4-FFF2-40B4-BE49-F238E27FC236}">
                    <a16:creationId xmlns:a16="http://schemas.microsoft.com/office/drawing/2014/main" id="{4BEBEEE6-5643-5E59-227C-5CE78CBE76E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462861" y="9990401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9" name="Connector: Elbow 1477">
                <a:extLst>
                  <a:ext uri="{FF2B5EF4-FFF2-40B4-BE49-F238E27FC236}">
                    <a16:creationId xmlns:a16="http://schemas.microsoft.com/office/drawing/2014/main" id="{4B62BD71-946A-A4CB-8793-45ED41EA66F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78" idx="3"/>
              </p:cNvCxnSpPr>
              <p:nvPr/>
            </p:nvCxnSpPr>
            <p:spPr>
              <a:xfrm rot="10800000">
                <a:off x="13348213" y="7067059"/>
                <a:ext cx="4114649" cy="295034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0" name="Connector: Elbow 3765">
                <a:extLst>
                  <a:ext uri="{FF2B5EF4-FFF2-40B4-BE49-F238E27FC236}">
                    <a16:creationId xmlns:a16="http://schemas.microsoft.com/office/drawing/2014/main" id="{D7F9E21D-6B40-BB42-0BB7-C9C94680559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20" idx="2"/>
                <a:endCxn id="2578" idx="7"/>
              </p:cNvCxnSpPr>
              <p:nvPr/>
            </p:nvCxnSpPr>
            <p:spPr>
              <a:xfrm rot="10800000">
                <a:off x="17570862" y="10017402"/>
                <a:ext cx="4931203" cy="1522787"/>
              </a:xfrm>
              <a:prstGeom prst="bentConnector3">
                <a:avLst>
                  <a:gd name="adj1" fmla="val 76649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1" name="Connector: Elbow 1752">
                <a:extLst>
                  <a:ext uri="{FF2B5EF4-FFF2-40B4-BE49-F238E27FC236}">
                    <a16:creationId xmlns:a16="http://schemas.microsoft.com/office/drawing/2014/main" id="{9C529E3F-C6DA-92D6-4774-B5E13986E2C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82" idx="2"/>
                <a:endCxn id="3173" idx="3"/>
              </p:cNvCxnSpPr>
              <p:nvPr/>
            </p:nvCxnSpPr>
            <p:spPr>
              <a:xfrm rot="10800000" flipV="1">
                <a:off x="13666818" y="8132521"/>
                <a:ext cx="8130307" cy="3568288"/>
              </a:xfrm>
              <a:prstGeom prst="bentConnector3">
                <a:avLst>
                  <a:gd name="adj1" fmla="val 5437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2" name="Text Box 3036">
                <a:extLst>
                  <a:ext uri="{FF2B5EF4-FFF2-40B4-BE49-F238E27FC236}">
                    <a16:creationId xmlns:a16="http://schemas.microsoft.com/office/drawing/2014/main" id="{BCA66D19-A8D1-C27D-7474-0D7D6B1647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797124" y="8105521"/>
                <a:ext cx="54926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3" name="Connector: Elbow 1212">
                <a:extLst>
                  <a:ext uri="{FF2B5EF4-FFF2-40B4-BE49-F238E27FC236}">
                    <a16:creationId xmlns:a16="http://schemas.microsoft.com/office/drawing/2014/main" id="{6CAF1328-FB4D-7A2D-C475-A691600DA3E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38" idx="2"/>
                <a:endCxn id="2582" idx="6"/>
              </p:cNvCxnSpPr>
              <p:nvPr/>
            </p:nvCxnSpPr>
            <p:spPr>
              <a:xfrm rot="10800000" flipV="1">
                <a:off x="21852050" y="8052355"/>
                <a:ext cx="1947306" cy="8016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" name="Connector: Elbow 1460">
                <a:extLst>
                  <a:ext uri="{FF2B5EF4-FFF2-40B4-BE49-F238E27FC236}">
                    <a16:creationId xmlns:a16="http://schemas.microsoft.com/office/drawing/2014/main" id="{A4391A65-4501-8396-9B99-56123FDDB71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851" idx="2"/>
                <a:endCxn id="3072" idx="7"/>
              </p:cNvCxnSpPr>
              <p:nvPr/>
            </p:nvCxnSpPr>
            <p:spPr>
              <a:xfrm rot="10800000">
                <a:off x="20609534" y="11643947"/>
                <a:ext cx="2732840" cy="34357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6" name="Connector: Elbow 3765">
                <a:extLst>
                  <a:ext uri="{FF2B5EF4-FFF2-40B4-BE49-F238E27FC236}">
                    <a16:creationId xmlns:a16="http://schemas.microsoft.com/office/drawing/2014/main" id="{36560C8A-7112-1AEC-2C95-FC71095D48F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373" idx="3"/>
              </p:cNvCxnSpPr>
              <p:nvPr/>
            </p:nvCxnSpPr>
            <p:spPr>
              <a:xfrm rot="10800000">
                <a:off x="13338337" y="6837436"/>
                <a:ext cx="9159850" cy="371174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7" name="Connector: Elbow 3765">
                <a:extLst>
                  <a:ext uri="{FF2B5EF4-FFF2-40B4-BE49-F238E27FC236}">
                    <a16:creationId xmlns:a16="http://schemas.microsoft.com/office/drawing/2014/main" id="{374DF0C1-9328-16DD-0105-E7C631A20F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34" idx="2"/>
                <a:endCxn id="2345" idx="3"/>
              </p:cNvCxnSpPr>
              <p:nvPr/>
            </p:nvCxnSpPr>
            <p:spPr>
              <a:xfrm rot="10800000">
                <a:off x="13338636" y="6610341"/>
                <a:ext cx="9147289" cy="393395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ED1C2B5D-56E5-8C69-F3B0-442AF34CFD6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555434" y="10569851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49" name="Connector: Elbow 1477">
                <a:extLst>
                  <a:ext uri="{FF2B5EF4-FFF2-40B4-BE49-F238E27FC236}">
                    <a16:creationId xmlns:a16="http://schemas.microsoft.com/office/drawing/2014/main" id="{98E29F89-6958-5BF1-A352-8877DF21EFF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50" idx="3"/>
                <a:endCxn id="2359" idx="3"/>
              </p:cNvCxnSpPr>
              <p:nvPr/>
            </p:nvCxnSpPr>
            <p:spPr>
              <a:xfrm rot="10800000">
                <a:off x="13338635" y="7067107"/>
                <a:ext cx="4124226" cy="300357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0" name="Left-right Arrow 4903">
                <a:extLst>
                  <a:ext uri="{FF2B5EF4-FFF2-40B4-BE49-F238E27FC236}">
                    <a16:creationId xmlns:a16="http://schemas.microsoft.com/office/drawing/2014/main" id="{8C618C55-C917-B90B-E27F-EAE57EC0270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462861" y="10043683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1" name="Connector: Elbow 3765">
                <a:extLst>
                  <a:ext uri="{FF2B5EF4-FFF2-40B4-BE49-F238E27FC236}">
                    <a16:creationId xmlns:a16="http://schemas.microsoft.com/office/drawing/2014/main" id="{33D1E075-934D-7F44-A17A-93D067CE3D1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548" idx="2"/>
                <a:endCxn id="2550" idx="7"/>
              </p:cNvCxnSpPr>
              <p:nvPr/>
            </p:nvCxnSpPr>
            <p:spPr>
              <a:xfrm rot="10800000">
                <a:off x="17570862" y="10070683"/>
                <a:ext cx="4984573" cy="526168"/>
              </a:xfrm>
              <a:prstGeom prst="bentConnector3">
                <a:avLst>
                  <a:gd name="adj1" fmla="val 74725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8" name="Cross 2637">
                <a:extLst>
                  <a:ext uri="{FF2B5EF4-FFF2-40B4-BE49-F238E27FC236}">
                    <a16:creationId xmlns:a16="http://schemas.microsoft.com/office/drawing/2014/main" id="{DDD3B78E-7539-A1B9-CCE3-CAA7EEB08D1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2160" y="7318777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9" name="Cross 2638">
                <a:extLst>
                  <a:ext uri="{FF2B5EF4-FFF2-40B4-BE49-F238E27FC236}">
                    <a16:creationId xmlns:a16="http://schemas.microsoft.com/office/drawing/2014/main" id="{02BB835D-EC93-D459-0F8F-67FD9FE087C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1218" y="7385598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0" name="Cross 2639">
                <a:extLst>
                  <a:ext uri="{FF2B5EF4-FFF2-40B4-BE49-F238E27FC236}">
                    <a16:creationId xmlns:a16="http://schemas.microsoft.com/office/drawing/2014/main" id="{B41963F4-C010-CD08-0A1D-ADF57C4AE6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9689" y="7445545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1" name="Connector: Elbow 1752">
                <a:extLst>
                  <a:ext uri="{FF2B5EF4-FFF2-40B4-BE49-F238E27FC236}">
                    <a16:creationId xmlns:a16="http://schemas.microsoft.com/office/drawing/2014/main" id="{5282C9AA-3C98-5F6F-F4FF-F3B12C805AB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38" idx="1"/>
                <a:endCxn id="2467" idx="3"/>
              </p:cNvCxnSpPr>
              <p:nvPr/>
            </p:nvCxnSpPr>
            <p:spPr>
              <a:xfrm rot="10800000" flipV="1">
                <a:off x="13335260" y="7345776"/>
                <a:ext cx="1736900" cy="346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2" name="Connector: Elbow 1753">
                <a:extLst>
                  <a:ext uri="{FF2B5EF4-FFF2-40B4-BE49-F238E27FC236}">
                    <a16:creationId xmlns:a16="http://schemas.microsoft.com/office/drawing/2014/main" id="{259FCA4B-C5FE-4BFF-BB27-5E00716A98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39" idx="1"/>
                <a:endCxn id="2466" idx="6"/>
              </p:cNvCxnSpPr>
              <p:nvPr/>
            </p:nvCxnSpPr>
            <p:spPr>
              <a:xfrm rot="10800000" flipV="1">
                <a:off x="13560966" y="7412597"/>
                <a:ext cx="1470253" cy="315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3" name="Connector: Elbow 1758">
                <a:extLst>
                  <a:ext uri="{FF2B5EF4-FFF2-40B4-BE49-F238E27FC236}">
                    <a16:creationId xmlns:a16="http://schemas.microsoft.com/office/drawing/2014/main" id="{5D8802E6-0537-BAC6-CFA7-B8D4553D1AC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40" idx="1"/>
                <a:endCxn id="2469" idx="3"/>
              </p:cNvCxnSpPr>
              <p:nvPr/>
            </p:nvCxnSpPr>
            <p:spPr>
              <a:xfrm rot="10800000" flipV="1">
                <a:off x="13335261" y="7472545"/>
                <a:ext cx="1744429" cy="58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4" name="Cross 2643">
                <a:extLst>
                  <a:ext uri="{FF2B5EF4-FFF2-40B4-BE49-F238E27FC236}">
                    <a16:creationId xmlns:a16="http://schemas.microsoft.com/office/drawing/2014/main" id="{D6423538-626B-C3A4-09E5-4128F894C4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2159" y="7546653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5" name="Cross 2644">
                <a:extLst>
                  <a:ext uri="{FF2B5EF4-FFF2-40B4-BE49-F238E27FC236}">
                    <a16:creationId xmlns:a16="http://schemas.microsoft.com/office/drawing/2014/main" id="{8F869442-D4E9-FB3A-BF60-74AAF8BDAF2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1217" y="760897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6" name="Cross 2645">
                <a:extLst>
                  <a:ext uri="{FF2B5EF4-FFF2-40B4-BE49-F238E27FC236}">
                    <a16:creationId xmlns:a16="http://schemas.microsoft.com/office/drawing/2014/main" id="{3C684880-D35D-2A50-EDA0-B873CE392C9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9688" y="7673421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7" name="Connector: Elbow 1752">
                <a:extLst>
                  <a:ext uri="{FF2B5EF4-FFF2-40B4-BE49-F238E27FC236}">
                    <a16:creationId xmlns:a16="http://schemas.microsoft.com/office/drawing/2014/main" id="{91A31AF9-7AAC-B11B-7FC0-6FE3B2E65D5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44" idx="1"/>
              </p:cNvCxnSpPr>
              <p:nvPr/>
            </p:nvCxnSpPr>
            <p:spPr>
              <a:xfrm rot="10800000">
                <a:off x="13327739" y="7572761"/>
                <a:ext cx="1744421" cy="89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8" name="Connector: Elbow 1753">
                <a:extLst>
                  <a:ext uri="{FF2B5EF4-FFF2-40B4-BE49-F238E27FC236}">
                    <a16:creationId xmlns:a16="http://schemas.microsoft.com/office/drawing/2014/main" id="{4548F9E3-70D2-37CF-8CC1-D015AD95727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45" idx="1"/>
                <a:endCxn id="2475" idx="6"/>
              </p:cNvCxnSpPr>
              <p:nvPr/>
            </p:nvCxnSpPr>
            <p:spPr>
              <a:xfrm rot="10800000" flipV="1">
                <a:off x="13558359" y="7635969"/>
                <a:ext cx="1472858" cy="64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9" name="Connector: Elbow 1758">
                <a:extLst>
                  <a:ext uri="{FF2B5EF4-FFF2-40B4-BE49-F238E27FC236}">
                    <a16:creationId xmlns:a16="http://schemas.microsoft.com/office/drawing/2014/main" id="{1C88ADA6-03EC-E30B-D7B5-F3B4D1B2172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46" idx="1"/>
                <a:endCxn id="2478" idx="3"/>
              </p:cNvCxnSpPr>
              <p:nvPr/>
            </p:nvCxnSpPr>
            <p:spPr>
              <a:xfrm rot="10800000" flipV="1">
                <a:off x="13332654" y="7700421"/>
                <a:ext cx="1747034" cy="464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0" name="Cross 2649">
                <a:extLst>
                  <a:ext uri="{FF2B5EF4-FFF2-40B4-BE49-F238E27FC236}">
                    <a16:creationId xmlns:a16="http://schemas.microsoft.com/office/drawing/2014/main" id="{B47581A1-AEC5-B662-43E9-5FC07ABF20E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0718" y="7775831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1" name="Cross 2650">
                <a:extLst>
                  <a:ext uri="{FF2B5EF4-FFF2-40B4-BE49-F238E27FC236}">
                    <a16:creationId xmlns:a16="http://schemas.microsoft.com/office/drawing/2014/main" id="{98999192-2A06-8C40-06A1-3B4473A2F75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29776" y="7842652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2" name="Cross 2651">
                <a:extLst>
                  <a:ext uri="{FF2B5EF4-FFF2-40B4-BE49-F238E27FC236}">
                    <a16:creationId xmlns:a16="http://schemas.microsoft.com/office/drawing/2014/main" id="{E67D2D3C-3C5A-3375-FE8C-13773A8583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8247" y="7902599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3" name="Connector: Elbow 1752">
                <a:extLst>
                  <a:ext uri="{FF2B5EF4-FFF2-40B4-BE49-F238E27FC236}">
                    <a16:creationId xmlns:a16="http://schemas.microsoft.com/office/drawing/2014/main" id="{20C90C47-92C5-348F-C369-9BA8595157D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50" idx="1"/>
                <a:endCxn id="2485" idx="3"/>
              </p:cNvCxnSpPr>
              <p:nvPr/>
            </p:nvCxnSpPr>
            <p:spPr>
              <a:xfrm rot="10800000" flipV="1">
                <a:off x="13335260" y="7802830"/>
                <a:ext cx="1735458" cy="317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4" name="Connector: Elbow 1753">
                <a:extLst>
                  <a:ext uri="{FF2B5EF4-FFF2-40B4-BE49-F238E27FC236}">
                    <a16:creationId xmlns:a16="http://schemas.microsoft.com/office/drawing/2014/main" id="{8614AAA9-4062-B2F3-57F6-F5A884C33CE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51" idx="1"/>
              </p:cNvCxnSpPr>
              <p:nvPr/>
            </p:nvCxnSpPr>
            <p:spPr>
              <a:xfrm rot="10800000" flipV="1">
                <a:off x="13559886" y="7869652"/>
                <a:ext cx="1469890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5" name="Connector: Elbow 1758">
                <a:extLst>
                  <a:ext uri="{FF2B5EF4-FFF2-40B4-BE49-F238E27FC236}">
                    <a16:creationId xmlns:a16="http://schemas.microsoft.com/office/drawing/2014/main" id="{50D10EA5-A2B7-82E7-0EA6-1072CA65944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52" idx="1"/>
                <a:endCxn id="2487" idx="3"/>
              </p:cNvCxnSpPr>
              <p:nvPr/>
            </p:nvCxnSpPr>
            <p:spPr>
              <a:xfrm rot="10800000" flipV="1">
                <a:off x="13335261" y="7929599"/>
                <a:ext cx="1742987" cy="554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6" name="Cross 2655">
                <a:extLst>
                  <a:ext uri="{FF2B5EF4-FFF2-40B4-BE49-F238E27FC236}">
                    <a16:creationId xmlns:a16="http://schemas.microsoft.com/office/drawing/2014/main" id="{6F42DF10-9AAE-6ACC-3ADE-D1C7AFE503F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1621" y="8001879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7" name="Cross 2656">
                <a:extLst>
                  <a:ext uri="{FF2B5EF4-FFF2-40B4-BE49-F238E27FC236}">
                    <a16:creationId xmlns:a16="http://schemas.microsoft.com/office/drawing/2014/main" id="{0442B6F3-DB8B-AF97-4777-2D9DE61451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0679" y="806870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8" name="Cross 2657">
                <a:extLst>
                  <a:ext uri="{FF2B5EF4-FFF2-40B4-BE49-F238E27FC236}">
                    <a16:creationId xmlns:a16="http://schemas.microsoft.com/office/drawing/2014/main" id="{9947F9F4-F2A0-DF08-802D-F61971F64C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9150" y="8128647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9" name="Connector: Elbow 1752">
                <a:extLst>
                  <a:ext uri="{FF2B5EF4-FFF2-40B4-BE49-F238E27FC236}">
                    <a16:creationId xmlns:a16="http://schemas.microsoft.com/office/drawing/2014/main" id="{9FCE0529-B1EB-DC50-08FF-82AA6364B8A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56" idx="1"/>
                <a:endCxn id="2494" idx="3"/>
              </p:cNvCxnSpPr>
              <p:nvPr/>
            </p:nvCxnSpPr>
            <p:spPr>
              <a:xfrm rot="10800000" flipV="1">
                <a:off x="13332655" y="8028878"/>
                <a:ext cx="1738967" cy="38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0" name="Connector: Elbow 1753">
                <a:extLst>
                  <a:ext uri="{FF2B5EF4-FFF2-40B4-BE49-F238E27FC236}">
                    <a16:creationId xmlns:a16="http://schemas.microsoft.com/office/drawing/2014/main" id="{E0951945-5485-1CD3-C672-84453ED41C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57" idx="1"/>
                <a:endCxn id="2493" idx="6"/>
              </p:cNvCxnSpPr>
              <p:nvPr/>
            </p:nvCxnSpPr>
            <p:spPr>
              <a:xfrm rot="10800000" flipV="1">
                <a:off x="13558359" y="8095699"/>
                <a:ext cx="1472320" cy="34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1" name="Connector: Elbow 1758">
                <a:extLst>
                  <a:ext uri="{FF2B5EF4-FFF2-40B4-BE49-F238E27FC236}">
                    <a16:creationId xmlns:a16="http://schemas.microsoft.com/office/drawing/2014/main" id="{85DF793E-D01E-9EB2-33F9-7F602EDEAB5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58" idx="1"/>
                <a:endCxn id="2496" idx="3"/>
              </p:cNvCxnSpPr>
              <p:nvPr/>
            </p:nvCxnSpPr>
            <p:spPr>
              <a:xfrm rot="10800000" flipV="1">
                <a:off x="13332654" y="8155647"/>
                <a:ext cx="1746496" cy="61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2" name="Cross 2661">
                <a:extLst>
                  <a:ext uri="{FF2B5EF4-FFF2-40B4-BE49-F238E27FC236}">
                    <a16:creationId xmlns:a16="http://schemas.microsoft.com/office/drawing/2014/main" id="{E8D17BFE-886E-BC83-177F-D7ACC75DEB0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6125" y="8231681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3" name="Cross 2662">
                <a:extLst>
                  <a:ext uri="{FF2B5EF4-FFF2-40B4-BE49-F238E27FC236}">
                    <a16:creationId xmlns:a16="http://schemas.microsoft.com/office/drawing/2014/main" id="{B029D53C-3B55-6635-0757-CE581428AAF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5183" y="8303006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4" name="Cross 2663">
                <a:extLst>
                  <a:ext uri="{FF2B5EF4-FFF2-40B4-BE49-F238E27FC236}">
                    <a16:creationId xmlns:a16="http://schemas.microsoft.com/office/drawing/2014/main" id="{669025F7-068C-CD74-27E2-E48F3B32118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83654" y="8362953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5" name="Connector: Elbow 1752">
                <a:extLst>
                  <a:ext uri="{FF2B5EF4-FFF2-40B4-BE49-F238E27FC236}">
                    <a16:creationId xmlns:a16="http://schemas.microsoft.com/office/drawing/2014/main" id="{FC6F9F2C-BF57-AC8F-2560-43E614F804D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62" idx="1"/>
                <a:endCxn id="2503" idx="3"/>
              </p:cNvCxnSpPr>
              <p:nvPr/>
            </p:nvCxnSpPr>
            <p:spPr>
              <a:xfrm rot="10800000" flipV="1">
                <a:off x="13335261" y="8258680"/>
                <a:ext cx="1740865" cy="40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6" name="Connector: Elbow 1753">
                <a:extLst>
                  <a:ext uri="{FF2B5EF4-FFF2-40B4-BE49-F238E27FC236}">
                    <a16:creationId xmlns:a16="http://schemas.microsoft.com/office/drawing/2014/main" id="{D6350200-D4EE-7194-7079-A68D155019F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63" idx="1"/>
                <a:endCxn id="2502" idx="6"/>
              </p:cNvCxnSpPr>
              <p:nvPr/>
            </p:nvCxnSpPr>
            <p:spPr>
              <a:xfrm rot="10800000">
                <a:off x="13560965" y="8329282"/>
                <a:ext cx="1474218" cy="72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7" name="Connector: Elbow 1758">
                <a:extLst>
                  <a:ext uri="{FF2B5EF4-FFF2-40B4-BE49-F238E27FC236}">
                    <a16:creationId xmlns:a16="http://schemas.microsoft.com/office/drawing/2014/main" id="{5D3AA18A-D9C9-F5C1-8C0D-0036487C6D2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64" idx="1"/>
                <a:endCxn id="2505" idx="3"/>
              </p:cNvCxnSpPr>
              <p:nvPr/>
            </p:nvCxnSpPr>
            <p:spPr>
              <a:xfrm rot="10800000" flipV="1">
                <a:off x="13335260" y="8389953"/>
                <a:ext cx="1748394" cy="19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8" name="Cross 2667">
                <a:extLst>
                  <a:ext uri="{FF2B5EF4-FFF2-40B4-BE49-F238E27FC236}">
                    <a16:creationId xmlns:a16="http://schemas.microsoft.com/office/drawing/2014/main" id="{2DFA7387-DB5D-D124-141B-1C2C86DAB9C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5563" y="8458075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9" name="Cross 2668">
                <a:extLst>
                  <a:ext uri="{FF2B5EF4-FFF2-40B4-BE49-F238E27FC236}">
                    <a16:creationId xmlns:a16="http://schemas.microsoft.com/office/drawing/2014/main" id="{77E3FFB7-7234-1EF8-1264-D4AC172E653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4621" y="852940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0" name="Cross 2669">
                <a:extLst>
                  <a:ext uri="{FF2B5EF4-FFF2-40B4-BE49-F238E27FC236}">
                    <a16:creationId xmlns:a16="http://schemas.microsoft.com/office/drawing/2014/main" id="{0BC9839C-009C-130C-3AC2-BC2FB3511E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83092" y="8589347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1" name="Connector: Elbow 1752">
                <a:extLst>
                  <a:ext uri="{FF2B5EF4-FFF2-40B4-BE49-F238E27FC236}">
                    <a16:creationId xmlns:a16="http://schemas.microsoft.com/office/drawing/2014/main" id="{443D0240-0801-8896-A6AE-E7F2E84405A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68" idx="1"/>
                <a:endCxn id="2512" idx="3"/>
              </p:cNvCxnSpPr>
              <p:nvPr/>
            </p:nvCxnSpPr>
            <p:spPr>
              <a:xfrm rot="10800000" flipV="1">
                <a:off x="13332655" y="8485074"/>
                <a:ext cx="1742909" cy="438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2" name="Connector: Elbow 1753">
                <a:extLst>
                  <a:ext uri="{FF2B5EF4-FFF2-40B4-BE49-F238E27FC236}">
                    <a16:creationId xmlns:a16="http://schemas.microsoft.com/office/drawing/2014/main" id="{07B2AD79-5315-1363-6A79-73E7A686004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69" idx="1"/>
                <a:endCxn id="2511" idx="6"/>
              </p:cNvCxnSpPr>
              <p:nvPr/>
            </p:nvCxnSpPr>
            <p:spPr>
              <a:xfrm rot="10800000">
                <a:off x="13558359" y="8555962"/>
                <a:ext cx="1476262" cy="4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3" name="Connector: Elbow 1758">
                <a:extLst>
                  <a:ext uri="{FF2B5EF4-FFF2-40B4-BE49-F238E27FC236}">
                    <a16:creationId xmlns:a16="http://schemas.microsoft.com/office/drawing/2014/main" id="{758953B0-E056-E52C-753B-B255927668F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70" idx="1"/>
                <a:endCxn id="2514" idx="3"/>
              </p:cNvCxnSpPr>
              <p:nvPr/>
            </p:nvCxnSpPr>
            <p:spPr>
              <a:xfrm rot="10800000" flipV="1">
                <a:off x="13332654" y="8616347"/>
                <a:ext cx="1750438" cy="224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4" name="Cross 2673">
                <a:extLst>
                  <a:ext uri="{FF2B5EF4-FFF2-40B4-BE49-F238E27FC236}">
                    <a16:creationId xmlns:a16="http://schemas.microsoft.com/office/drawing/2014/main" id="{71CBB1C0-C2F1-2171-2338-6FFED19397B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6948" y="8691245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5" name="Cross 2674">
                <a:extLst>
                  <a:ext uri="{FF2B5EF4-FFF2-40B4-BE49-F238E27FC236}">
                    <a16:creationId xmlns:a16="http://schemas.microsoft.com/office/drawing/2014/main" id="{804E7631-6EE7-9ECA-EEFE-7626D74B73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6006" y="8758066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6" name="Cross 2675">
                <a:extLst>
                  <a:ext uri="{FF2B5EF4-FFF2-40B4-BE49-F238E27FC236}">
                    <a16:creationId xmlns:a16="http://schemas.microsoft.com/office/drawing/2014/main" id="{D5FFBEC0-1EA0-7FC8-9A91-4EC153F8B8C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84477" y="8818013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7" name="Connector: Elbow 1752">
                <a:extLst>
                  <a:ext uri="{FF2B5EF4-FFF2-40B4-BE49-F238E27FC236}">
                    <a16:creationId xmlns:a16="http://schemas.microsoft.com/office/drawing/2014/main" id="{AC031192-95DA-9BB9-B3D8-ADFEB1124F4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74" idx="1"/>
                <a:endCxn id="2521" idx="3"/>
              </p:cNvCxnSpPr>
              <p:nvPr/>
            </p:nvCxnSpPr>
            <p:spPr>
              <a:xfrm rot="10800000" flipV="1">
                <a:off x="13335260" y="8718244"/>
                <a:ext cx="1741688" cy="129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8" name="Connector: Elbow 1753">
                <a:extLst>
                  <a:ext uri="{FF2B5EF4-FFF2-40B4-BE49-F238E27FC236}">
                    <a16:creationId xmlns:a16="http://schemas.microsoft.com/office/drawing/2014/main" id="{8F2B280F-94D7-BFD4-3C7B-139672CE0E6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75" idx="1"/>
                <a:endCxn id="2520" idx="6"/>
              </p:cNvCxnSpPr>
              <p:nvPr/>
            </p:nvCxnSpPr>
            <p:spPr>
              <a:xfrm rot="10800000" flipV="1">
                <a:off x="13560966" y="8785065"/>
                <a:ext cx="1475041" cy="98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9" name="Connector: Elbow 1758">
                <a:extLst>
                  <a:ext uri="{FF2B5EF4-FFF2-40B4-BE49-F238E27FC236}">
                    <a16:creationId xmlns:a16="http://schemas.microsoft.com/office/drawing/2014/main" id="{85401D74-210E-1485-FDBB-4C5656E55AC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76" idx="1"/>
                <a:endCxn id="2523" idx="3"/>
              </p:cNvCxnSpPr>
              <p:nvPr/>
            </p:nvCxnSpPr>
            <p:spPr>
              <a:xfrm rot="10800000" flipV="1">
                <a:off x="13335261" y="8845013"/>
                <a:ext cx="1749217" cy="366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0" name="Cross 2679">
                <a:extLst>
                  <a:ext uri="{FF2B5EF4-FFF2-40B4-BE49-F238E27FC236}">
                    <a16:creationId xmlns:a16="http://schemas.microsoft.com/office/drawing/2014/main" id="{3EBAB3BC-2170-D9F1-E60A-BAA035DEAF2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0702" y="8917843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1" name="Cross 2680">
                <a:extLst>
                  <a:ext uri="{FF2B5EF4-FFF2-40B4-BE49-F238E27FC236}">
                    <a16:creationId xmlns:a16="http://schemas.microsoft.com/office/drawing/2014/main" id="{0DE7FE17-F0FC-65BC-7E44-DFC44BB13E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29760" y="8984664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2" name="Cross 2681">
                <a:extLst>
                  <a:ext uri="{FF2B5EF4-FFF2-40B4-BE49-F238E27FC236}">
                    <a16:creationId xmlns:a16="http://schemas.microsoft.com/office/drawing/2014/main" id="{86063265-E613-E25E-56E6-75E260B703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8231" y="9044611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3" name="Connector: Elbow 1752">
                <a:extLst>
                  <a:ext uri="{FF2B5EF4-FFF2-40B4-BE49-F238E27FC236}">
                    <a16:creationId xmlns:a16="http://schemas.microsoft.com/office/drawing/2014/main" id="{C514651E-6E77-79F2-7E6B-A36CD484E94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80" idx="1"/>
                <a:endCxn id="2530" idx="3"/>
              </p:cNvCxnSpPr>
              <p:nvPr/>
            </p:nvCxnSpPr>
            <p:spPr>
              <a:xfrm rot="10800000" flipV="1">
                <a:off x="13332654" y="8944842"/>
                <a:ext cx="1738048" cy="137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4" name="Connector: Elbow 1753">
                <a:extLst>
                  <a:ext uri="{FF2B5EF4-FFF2-40B4-BE49-F238E27FC236}">
                    <a16:creationId xmlns:a16="http://schemas.microsoft.com/office/drawing/2014/main" id="{38257094-B1AB-D34A-0DDB-CA1BE39D87E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81" idx="1"/>
                <a:endCxn id="2529" idx="6"/>
              </p:cNvCxnSpPr>
              <p:nvPr/>
            </p:nvCxnSpPr>
            <p:spPr>
              <a:xfrm rot="10800000" flipV="1">
                <a:off x="13558360" y="9011663"/>
                <a:ext cx="1471401" cy="106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5" name="Connector: Elbow 1758">
                <a:extLst>
                  <a:ext uri="{FF2B5EF4-FFF2-40B4-BE49-F238E27FC236}">
                    <a16:creationId xmlns:a16="http://schemas.microsoft.com/office/drawing/2014/main" id="{9C0651FE-18BF-2086-EA45-C2208E530CA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82" idx="1"/>
                <a:endCxn id="2532" idx="3"/>
              </p:cNvCxnSpPr>
              <p:nvPr/>
            </p:nvCxnSpPr>
            <p:spPr>
              <a:xfrm rot="10800000" flipV="1">
                <a:off x="13332655" y="9071611"/>
                <a:ext cx="1745577" cy="374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6" name="Cross 2685">
                <a:extLst>
                  <a:ext uri="{FF2B5EF4-FFF2-40B4-BE49-F238E27FC236}">
                    <a16:creationId xmlns:a16="http://schemas.microsoft.com/office/drawing/2014/main" id="{E366B77F-803E-C337-5A5E-C638F2DBA8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64676" y="9145305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7" name="Cross 2686">
                <a:extLst>
                  <a:ext uri="{FF2B5EF4-FFF2-40B4-BE49-F238E27FC236}">
                    <a16:creationId xmlns:a16="http://schemas.microsoft.com/office/drawing/2014/main" id="{327097E4-731A-451F-D564-304B67317FC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39076" y="9217747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8" name="Cross 2687">
                <a:extLst>
                  <a:ext uri="{FF2B5EF4-FFF2-40B4-BE49-F238E27FC236}">
                    <a16:creationId xmlns:a16="http://schemas.microsoft.com/office/drawing/2014/main" id="{3282D668-9297-75B5-F1C2-2A5E77D8336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5078539" y="927319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9" name="Connector: Elbow 1752">
                <a:extLst>
                  <a:ext uri="{FF2B5EF4-FFF2-40B4-BE49-F238E27FC236}">
                    <a16:creationId xmlns:a16="http://schemas.microsoft.com/office/drawing/2014/main" id="{4883C27A-6736-C36A-F6EF-AE4473E5EB5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86" idx="1"/>
                <a:endCxn id="2539" idx="3"/>
              </p:cNvCxnSpPr>
              <p:nvPr/>
            </p:nvCxnSpPr>
            <p:spPr>
              <a:xfrm rot="10800000" flipV="1">
                <a:off x="13335260" y="9172304"/>
                <a:ext cx="1729416" cy="400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0" name="Connector: Elbow 1753">
                <a:extLst>
                  <a:ext uri="{FF2B5EF4-FFF2-40B4-BE49-F238E27FC236}">
                    <a16:creationId xmlns:a16="http://schemas.microsoft.com/office/drawing/2014/main" id="{A3F7C32F-410A-BF65-50E2-54BCD0E3CA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87" idx="1"/>
                <a:endCxn id="2538" idx="6"/>
              </p:cNvCxnSpPr>
              <p:nvPr/>
            </p:nvCxnSpPr>
            <p:spPr>
              <a:xfrm rot="10800000">
                <a:off x="13560966" y="9242815"/>
                <a:ext cx="1478111" cy="19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1" name="Connector: Elbow 1758">
                <a:extLst>
                  <a:ext uri="{FF2B5EF4-FFF2-40B4-BE49-F238E27FC236}">
                    <a16:creationId xmlns:a16="http://schemas.microsoft.com/office/drawing/2014/main" id="{B3AB11E6-54E4-52C1-5845-98BE5E736C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688" idx="1"/>
                <a:endCxn id="2541" idx="3"/>
              </p:cNvCxnSpPr>
              <p:nvPr/>
            </p:nvCxnSpPr>
            <p:spPr>
              <a:xfrm rot="10800000" flipV="1">
                <a:off x="13335261" y="9300189"/>
                <a:ext cx="1743279" cy="525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2" name="Connector: Elbow 1461">
                <a:extLst>
                  <a:ext uri="{FF2B5EF4-FFF2-40B4-BE49-F238E27FC236}">
                    <a16:creationId xmlns:a16="http://schemas.microsoft.com/office/drawing/2014/main" id="{ED3A5079-9015-8918-113F-764EDED569B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12" idx="2"/>
                <a:endCxn id="2639" idx="3"/>
              </p:cNvCxnSpPr>
              <p:nvPr/>
            </p:nvCxnSpPr>
            <p:spPr>
              <a:xfrm rot="10800000">
                <a:off x="15085218" y="7412598"/>
                <a:ext cx="8256614" cy="247954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3" name="Connector: Elbow 1461">
                <a:extLst>
                  <a:ext uri="{FF2B5EF4-FFF2-40B4-BE49-F238E27FC236}">
                    <a16:creationId xmlns:a16="http://schemas.microsoft.com/office/drawing/2014/main" id="{6BF6506C-A976-2366-C776-BC634F320A5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06" idx="2"/>
                <a:endCxn id="2645" idx="3"/>
              </p:cNvCxnSpPr>
              <p:nvPr/>
            </p:nvCxnSpPr>
            <p:spPr>
              <a:xfrm rot="10800000">
                <a:off x="15085218" y="7635970"/>
                <a:ext cx="8209017" cy="22147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4" name="Connector: Elbow 1461">
                <a:extLst>
                  <a:ext uri="{FF2B5EF4-FFF2-40B4-BE49-F238E27FC236}">
                    <a16:creationId xmlns:a16="http://schemas.microsoft.com/office/drawing/2014/main" id="{021C817E-B527-B3CE-9F03-8089482326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05" idx="2"/>
                <a:endCxn id="2651" idx="3"/>
              </p:cNvCxnSpPr>
              <p:nvPr/>
            </p:nvCxnSpPr>
            <p:spPr>
              <a:xfrm rot="10800000">
                <a:off x="15083776" y="7869653"/>
                <a:ext cx="8258056" cy="193963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5" name="Connector: Elbow 1461">
                <a:extLst>
                  <a:ext uri="{FF2B5EF4-FFF2-40B4-BE49-F238E27FC236}">
                    <a16:creationId xmlns:a16="http://schemas.microsoft.com/office/drawing/2014/main" id="{33636A12-5820-E657-4902-77D1FAC0657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04" idx="2"/>
                <a:endCxn id="2657" idx="3"/>
              </p:cNvCxnSpPr>
              <p:nvPr/>
            </p:nvCxnSpPr>
            <p:spPr>
              <a:xfrm rot="10800000">
                <a:off x="15084680" y="8095700"/>
                <a:ext cx="8209555" cy="167215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6" name="Connector: Elbow 1461">
                <a:extLst>
                  <a:ext uri="{FF2B5EF4-FFF2-40B4-BE49-F238E27FC236}">
                    <a16:creationId xmlns:a16="http://schemas.microsoft.com/office/drawing/2014/main" id="{AAB1176D-3FBA-11FC-C279-02A652F8EAB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03" idx="2"/>
                <a:endCxn id="2663" idx="3"/>
              </p:cNvCxnSpPr>
              <p:nvPr/>
            </p:nvCxnSpPr>
            <p:spPr>
              <a:xfrm rot="10800000">
                <a:off x="15089184" y="8330007"/>
                <a:ext cx="8252649" cy="139642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7" name="Connector: Elbow 1461">
                <a:extLst>
                  <a:ext uri="{FF2B5EF4-FFF2-40B4-BE49-F238E27FC236}">
                    <a16:creationId xmlns:a16="http://schemas.microsoft.com/office/drawing/2014/main" id="{DBCB8E41-71BD-7DDF-6A71-F4DB703478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55" idx="2"/>
                <a:endCxn id="2669" idx="3"/>
              </p:cNvCxnSpPr>
              <p:nvPr/>
            </p:nvCxnSpPr>
            <p:spPr>
              <a:xfrm rot="10800000">
                <a:off x="15088622" y="8556401"/>
                <a:ext cx="8253211" cy="108716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8" name="Connector: Elbow 1461">
                <a:extLst>
                  <a:ext uri="{FF2B5EF4-FFF2-40B4-BE49-F238E27FC236}">
                    <a16:creationId xmlns:a16="http://schemas.microsoft.com/office/drawing/2014/main" id="{7F31B678-2B9A-D303-D000-C9CA23ECAE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54" idx="2"/>
                <a:endCxn id="2675" idx="3"/>
              </p:cNvCxnSpPr>
              <p:nvPr/>
            </p:nvCxnSpPr>
            <p:spPr>
              <a:xfrm rot="10800000">
                <a:off x="15090006" y="8785067"/>
                <a:ext cx="8251826" cy="7756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9" name="Connector: Elbow 1461">
                <a:extLst>
                  <a:ext uri="{FF2B5EF4-FFF2-40B4-BE49-F238E27FC236}">
                    <a16:creationId xmlns:a16="http://schemas.microsoft.com/office/drawing/2014/main" id="{FB5D862F-5643-1458-2753-BB772C77AF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56" idx="2"/>
                <a:endCxn id="2681" idx="3"/>
              </p:cNvCxnSpPr>
              <p:nvPr/>
            </p:nvCxnSpPr>
            <p:spPr>
              <a:xfrm rot="10800000">
                <a:off x="15083760" y="9011664"/>
                <a:ext cx="8210474" cy="67333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0" name="Connector: Elbow 1461">
                <a:extLst>
                  <a:ext uri="{FF2B5EF4-FFF2-40B4-BE49-F238E27FC236}">
                    <a16:creationId xmlns:a16="http://schemas.microsoft.com/office/drawing/2014/main" id="{D1D86A97-EE91-1C4F-8C86-08347F76674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36" idx="2"/>
                <a:endCxn id="2687" idx="3"/>
              </p:cNvCxnSpPr>
              <p:nvPr/>
            </p:nvCxnSpPr>
            <p:spPr>
              <a:xfrm rot="10800000">
                <a:off x="15093076" y="9244748"/>
                <a:ext cx="8201158" cy="2745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1" name="Connector: Elbow 3765">
                <a:extLst>
                  <a:ext uri="{FF2B5EF4-FFF2-40B4-BE49-F238E27FC236}">
                    <a16:creationId xmlns:a16="http://schemas.microsoft.com/office/drawing/2014/main" id="{E8058DFF-3698-08C3-FE61-6403B0FBC0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88" idx="3"/>
              </p:cNvCxnSpPr>
              <p:nvPr/>
            </p:nvCxnSpPr>
            <p:spPr>
              <a:xfrm rot="10800000">
                <a:off x="15132539" y="9300191"/>
                <a:ext cx="4233120" cy="1971155"/>
              </a:xfrm>
              <a:prstGeom prst="bentConnector3">
                <a:avLst>
                  <a:gd name="adj1" fmla="val 1446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2" name="Connector: Elbow 3765">
                <a:extLst>
                  <a:ext uri="{FF2B5EF4-FFF2-40B4-BE49-F238E27FC236}">
                    <a16:creationId xmlns:a16="http://schemas.microsoft.com/office/drawing/2014/main" id="{58BDA68F-D1CC-1BBD-00E6-8CF0653E88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82" idx="3"/>
              </p:cNvCxnSpPr>
              <p:nvPr/>
            </p:nvCxnSpPr>
            <p:spPr>
              <a:xfrm rot="10800000">
                <a:off x="15132231" y="9071611"/>
                <a:ext cx="4233428" cy="2199734"/>
              </a:xfrm>
              <a:prstGeom prst="bentConnector3">
                <a:avLst>
                  <a:gd name="adj1" fmla="val 1494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3" name="Connector: Elbow 3765">
                <a:extLst>
                  <a:ext uri="{FF2B5EF4-FFF2-40B4-BE49-F238E27FC236}">
                    <a16:creationId xmlns:a16="http://schemas.microsoft.com/office/drawing/2014/main" id="{89C4D7A1-190E-D035-A3C7-74C6D159A94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76" idx="3"/>
              </p:cNvCxnSpPr>
              <p:nvPr/>
            </p:nvCxnSpPr>
            <p:spPr>
              <a:xfrm rot="10800000">
                <a:off x="15138477" y="8845013"/>
                <a:ext cx="4227182" cy="2426332"/>
              </a:xfrm>
              <a:prstGeom prst="bentConnector3">
                <a:avLst>
                  <a:gd name="adj1" fmla="val 15202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4" name="Connector: Elbow 3765">
                <a:extLst>
                  <a:ext uri="{FF2B5EF4-FFF2-40B4-BE49-F238E27FC236}">
                    <a16:creationId xmlns:a16="http://schemas.microsoft.com/office/drawing/2014/main" id="{BC27AD0D-A8F1-4B2B-D4B5-0355375D5B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70" idx="3"/>
              </p:cNvCxnSpPr>
              <p:nvPr/>
            </p:nvCxnSpPr>
            <p:spPr>
              <a:xfrm rot="10800000">
                <a:off x="15137093" y="8616347"/>
                <a:ext cx="4228567" cy="2654998"/>
              </a:xfrm>
              <a:prstGeom prst="bentConnector3">
                <a:avLst>
                  <a:gd name="adj1" fmla="val 15213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5" name="Connector: Elbow 3765">
                <a:extLst>
                  <a:ext uri="{FF2B5EF4-FFF2-40B4-BE49-F238E27FC236}">
                    <a16:creationId xmlns:a16="http://schemas.microsoft.com/office/drawing/2014/main" id="{88E37D2F-FE76-9171-7744-7C8E3AD0160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64" idx="3"/>
              </p:cNvCxnSpPr>
              <p:nvPr/>
            </p:nvCxnSpPr>
            <p:spPr>
              <a:xfrm rot="10800000">
                <a:off x="15137655" y="8389953"/>
                <a:ext cx="4228005" cy="2881392"/>
              </a:xfrm>
              <a:prstGeom prst="bentConnector3">
                <a:avLst>
                  <a:gd name="adj1" fmla="val 15453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6" name="Connector: Elbow 3765">
                <a:extLst>
                  <a:ext uri="{FF2B5EF4-FFF2-40B4-BE49-F238E27FC236}">
                    <a16:creationId xmlns:a16="http://schemas.microsoft.com/office/drawing/2014/main" id="{3B5633AC-6100-D89B-7EDE-608F57B60BD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58" idx="3"/>
              </p:cNvCxnSpPr>
              <p:nvPr/>
            </p:nvCxnSpPr>
            <p:spPr>
              <a:xfrm rot="10800000">
                <a:off x="15133151" y="8155647"/>
                <a:ext cx="4232509" cy="3115698"/>
              </a:xfrm>
              <a:prstGeom prst="bentConnector3">
                <a:avLst>
                  <a:gd name="adj1" fmla="val 1591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7" name="Connector: Elbow 3765">
                <a:extLst>
                  <a:ext uri="{FF2B5EF4-FFF2-40B4-BE49-F238E27FC236}">
                    <a16:creationId xmlns:a16="http://schemas.microsoft.com/office/drawing/2014/main" id="{E1A52E89-1FC6-D844-2F83-507B572B99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52" idx="3"/>
              </p:cNvCxnSpPr>
              <p:nvPr/>
            </p:nvCxnSpPr>
            <p:spPr>
              <a:xfrm rot="10800000">
                <a:off x="15132247" y="7929599"/>
                <a:ext cx="4233412" cy="3341746"/>
              </a:xfrm>
              <a:prstGeom prst="bentConnector3">
                <a:avLst>
                  <a:gd name="adj1" fmla="val 1633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8" name="Connector: Elbow 3765">
                <a:extLst>
                  <a:ext uri="{FF2B5EF4-FFF2-40B4-BE49-F238E27FC236}">
                    <a16:creationId xmlns:a16="http://schemas.microsoft.com/office/drawing/2014/main" id="{D3A0501B-4F5D-227A-30EB-F6E34C5DCEA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46" idx="3"/>
              </p:cNvCxnSpPr>
              <p:nvPr/>
            </p:nvCxnSpPr>
            <p:spPr>
              <a:xfrm rot="10800000">
                <a:off x="15133689" y="7700421"/>
                <a:ext cx="4231971" cy="3570924"/>
              </a:xfrm>
              <a:prstGeom prst="bentConnector3">
                <a:avLst>
                  <a:gd name="adj1" fmla="val 16327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9" name="Connector: Elbow 3765">
                <a:extLst>
                  <a:ext uri="{FF2B5EF4-FFF2-40B4-BE49-F238E27FC236}">
                    <a16:creationId xmlns:a16="http://schemas.microsoft.com/office/drawing/2014/main" id="{C42714DC-618A-4D54-55C0-03266B97D56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6" idx="3"/>
                <a:endCxn id="2640" idx="3"/>
              </p:cNvCxnSpPr>
              <p:nvPr/>
            </p:nvCxnSpPr>
            <p:spPr>
              <a:xfrm rot="10800000">
                <a:off x="15133689" y="7472545"/>
                <a:ext cx="4231970" cy="379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0" name="Connector: Elbow 1460">
                <a:extLst>
                  <a:ext uri="{FF2B5EF4-FFF2-40B4-BE49-F238E27FC236}">
                    <a16:creationId xmlns:a16="http://schemas.microsoft.com/office/drawing/2014/main" id="{FF2CDBD5-1431-8542-A269-D5FCE19D173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38" idx="3"/>
              </p:cNvCxnSpPr>
              <p:nvPr/>
            </p:nvCxnSpPr>
            <p:spPr>
              <a:xfrm rot="10800000">
                <a:off x="15126161" y="7345778"/>
                <a:ext cx="4509237" cy="3958921"/>
              </a:xfrm>
              <a:prstGeom prst="bentConnector3">
                <a:avLst>
                  <a:gd name="adj1" fmla="val 50116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1" name="Connector: Elbow 1460">
                <a:extLst>
                  <a:ext uri="{FF2B5EF4-FFF2-40B4-BE49-F238E27FC236}">
                    <a16:creationId xmlns:a16="http://schemas.microsoft.com/office/drawing/2014/main" id="{7A82DB33-E5CB-5DA5-D1CC-569D2700FE9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44" idx="3"/>
              </p:cNvCxnSpPr>
              <p:nvPr/>
            </p:nvCxnSpPr>
            <p:spPr>
              <a:xfrm rot="10800000">
                <a:off x="15126159" y="7573654"/>
                <a:ext cx="4509238" cy="3731045"/>
              </a:xfrm>
              <a:prstGeom prst="bentConnector3">
                <a:avLst>
                  <a:gd name="adj1" fmla="val 18359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2" name="Connector: Elbow 1460">
                <a:extLst>
                  <a:ext uri="{FF2B5EF4-FFF2-40B4-BE49-F238E27FC236}">
                    <a16:creationId xmlns:a16="http://schemas.microsoft.com/office/drawing/2014/main" id="{2591F01C-7C03-AA34-0E30-D1CF343DC3C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50" idx="3"/>
              </p:cNvCxnSpPr>
              <p:nvPr/>
            </p:nvCxnSpPr>
            <p:spPr>
              <a:xfrm rot="10800000">
                <a:off x="15124719" y="7802832"/>
                <a:ext cx="4510679" cy="3501867"/>
              </a:xfrm>
              <a:prstGeom prst="bentConnector3">
                <a:avLst>
                  <a:gd name="adj1" fmla="val 18369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3" name="Connector: Elbow 1460">
                <a:extLst>
                  <a:ext uri="{FF2B5EF4-FFF2-40B4-BE49-F238E27FC236}">
                    <a16:creationId xmlns:a16="http://schemas.microsoft.com/office/drawing/2014/main" id="{A4947837-58EB-03F5-B8EC-467CE7207A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56" idx="3"/>
              </p:cNvCxnSpPr>
              <p:nvPr/>
            </p:nvCxnSpPr>
            <p:spPr>
              <a:xfrm rot="10800000">
                <a:off x="15125621" y="8028880"/>
                <a:ext cx="4509776" cy="3275819"/>
              </a:xfrm>
              <a:prstGeom prst="bentConnector3">
                <a:avLst>
                  <a:gd name="adj1" fmla="val 18363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4" name="Connector: Elbow 1460">
                <a:extLst>
                  <a:ext uri="{FF2B5EF4-FFF2-40B4-BE49-F238E27FC236}">
                    <a16:creationId xmlns:a16="http://schemas.microsoft.com/office/drawing/2014/main" id="{182BF35A-8E14-8838-01C0-5FFD635E2E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62" idx="3"/>
              </p:cNvCxnSpPr>
              <p:nvPr/>
            </p:nvCxnSpPr>
            <p:spPr>
              <a:xfrm rot="10800000">
                <a:off x="15130125" y="8258682"/>
                <a:ext cx="4505272" cy="304601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5" name="Connector: Elbow 1460">
                <a:extLst>
                  <a:ext uri="{FF2B5EF4-FFF2-40B4-BE49-F238E27FC236}">
                    <a16:creationId xmlns:a16="http://schemas.microsoft.com/office/drawing/2014/main" id="{4AAF19F7-5658-8B40-2FD5-899961D5A10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68" idx="3"/>
              </p:cNvCxnSpPr>
              <p:nvPr/>
            </p:nvCxnSpPr>
            <p:spPr>
              <a:xfrm rot="10800000">
                <a:off x="15129563" y="8485076"/>
                <a:ext cx="4505834" cy="281962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6" name="Connector: Elbow 1460">
                <a:extLst>
                  <a:ext uri="{FF2B5EF4-FFF2-40B4-BE49-F238E27FC236}">
                    <a16:creationId xmlns:a16="http://schemas.microsoft.com/office/drawing/2014/main" id="{E0DBC06B-A123-538E-2A07-B2139C36A1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74" idx="3"/>
              </p:cNvCxnSpPr>
              <p:nvPr/>
            </p:nvCxnSpPr>
            <p:spPr>
              <a:xfrm rot="10800000">
                <a:off x="15130949" y="8718246"/>
                <a:ext cx="4504449" cy="25864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7" name="Connector: Elbow 1460">
                <a:extLst>
                  <a:ext uri="{FF2B5EF4-FFF2-40B4-BE49-F238E27FC236}">
                    <a16:creationId xmlns:a16="http://schemas.microsoft.com/office/drawing/2014/main" id="{355582CE-A8D6-0C9D-6DFB-CF50DB3367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80" idx="3"/>
              </p:cNvCxnSpPr>
              <p:nvPr/>
            </p:nvCxnSpPr>
            <p:spPr>
              <a:xfrm rot="10800000">
                <a:off x="15124703" y="8944844"/>
                <a:ext cx="4510695" cy="23598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8" name="Connector: Elbow 1460">
                <a:extLst>
                  <a:ext uri="{FF2B5EF4-FFF2-40B4-BE49-F238E27FC236}">
                    <a16:creationId xmlns:a16="http://schemas.microsoft.com/office/drawing/2014/main" id="{3EB57548-811B-FB0D-60E2-71DAA3A0DA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8" idx="3"/>
                <a:endCxn id="2686" idx="3"/>
              </p:cNvCxnSpPr>
              <p:nvPr/>
            </p:nvCxnSpPr>
            <p:spPr>
              <a:xfrm rot="10800000">
                <a:off x="15118677" y="9172306"/>
                <a:ext cx="4516721" cy="213239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9" name="Connector: Elbow 1461">
                <a:extLst>
                  <a:ext uri="{FF2B5EF4-FFF2-40B4-BE49-F238E27FC236}">
                    <a16:creationId xmlns:a16="http://schemas.microsoft.com/office/drawing/2014/main" id="{8661D9E2-B044-F6A7-271D-F718A060E9A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46" idx="2"/>
                <a:endCxn id="2639" idx="3"/>
              </p:cNvCxnSpPr>
              <p:nvPr/>
            </p:nvCxnSpPr>
            <p:spPr>
              <a:xfrm rot="10800000">
                <a:off x="15085218" y="7412598"/>
                <a:ext cx="10415822" cy="2053330"/>
              </a:xfrm>
              <a:prstGeom prst="bentConnector3">
                <a:avLst>
                  <a:gd name="adj1" fmla="val 60434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0" name="Connector: Elbow 1461">
                <a:extLst>
                  <a:ext uri="{FF2B5EF4-FFF2-40B4-BE49-F238E27FC236}">
                    <a16:creationId xmlns:a16="http://schemas.microsoft.com/office/drawing/2014/main" id="{8FFC0A37-8306-7F5E-960A-9415E6B1440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40" idx="2"/>
                <a:endCxn id="2645" idx="3"/>
              </p:cNvCxnSpPr>
              <p:nvPr/>
            </p:nvCxnSpPr>
            <p:spPr>
              <a:xfrm rot="10800000">
                <a:off x="15085218" y="7635971"/>
                <a:ext cx="10415823" cy="1742399"/>
              </a:xfrm>
              <a:prstGeom prst="bentConnector3">
                <a:avLst>
                  <a:gd name="adj1" fmla="val 60314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1" name="Connector: Elbow 1461">
                <a:extLst>
                  <a:ext uri="{FF2B5EF4-FFF2-40B4-BE49-F238E27FC236}">
                    <a16:creationId xmlns:a16="http://schemas.microsoft.com/office/drawing/2014/main" id="{01E08DB8-449C-090C-D76D-E932B388DB3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37" idx="2"/>
                <a:endCxn id="2651" idx="3"/>
              </p:cNvCxnSpPr>
              <p:nvPr/>
            </p:nvCxnSpPr>
            <p:spPr>
              <a:xfrm rot="10800000">
                <a:off x="15083777" y="7869653"/>
                <a:ext cx="10493589" cy="1377371"/>
              </a:xfrm>
              <a:prstGeom prst="bentConnector3">
                <a:avLst>
                  <a:gd name="adj1" fmla="val 60761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2" name="Connector: Elbow 1461">
                <a:extLst>
                  <a:ext uri="{FF2B5EF4-FFF2-40B4-BE49-F238E27FC236}">
                    <a16:creationId xmlns:a16="http://schemas.microsoft.com/office/drawing/2014/main" id="{234F6825-A36B-6C16-3869-B9E25C7F4A1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42" idx="2"/>
                <a:endCxn id="2657" idx="3"/>
              </p:cNvCxnSpPr>
              <p:nvPr/>
            </p:nvCxnSpPr>
            <p:spPr>
              <a:xfrm rot="10800000">
                <a:off x="15084680" y="8095701"/>
                <a:ext cx="10416361" cy="1019977"/>
              </a:xfrm>
              <a:prstGeom prst="bentConnector3">
                <a:avLst>
                  <a:gd name="adj1" fmla="val 60242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3" name="Connector: Elbow 1461">
                <a:extLst>
                  <a:ext uri="{FF2B5EF4-FFF2-40B4-BE49-F238E27FC236}">
                    <a16:creationId xmlns:a16="http://schemas.microsoft.com/office/drawing/2014/main" id="{38DA38D1-EFFA-7352-13E0-4980771CE2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41" idx="2"/>
                <a:endCxn id="2663" idx="3"/>
              </p:cNvCxnSpPr>
              <p:nvPr/>
            </p:nvCxnSpPr>
            <p:spPr>
              <a:xfrm rot="10800000">
                <a:off x="15089184" y="8330007"/>
                <a:ext cx="10411857" cy="960799"/>
              </a:xfrm>
              <a:prstGeom prst="bentConnector3">
                <a:avLst>
                  <a:gd name="adj1" fmla="val 60342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4" name="Connector: Elbow 1461">
                <a:extLst>
                  <a:ext uri="{FF2B5EF4-FFF2-40B4-BE49-F238E27FC236}">
                    <a16:creationId xmlns:a16="http://schemas.microsoft.com/office/drawing/2014/main" id="{5BB56C84-99BC-301B-C3E0-B8B9FED45BC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29" idx="2"/>
                <a:endCxn id="2669" idx="3"/>
              </p:cNvCxnSpPr>
              <p:nvPr/>
            </p:nvCxnSpPr>
            <p:spPr>
              <a:xfrm rot="10800000">
                <a:off x="15088622" y="8556401"/>
                <a:ext cx="10412419" cy="646841"/>
              </a:xfrm>
              <a:prstGeom prst="bentConnector3">
                <a:avLst>
                  <a:gd name="adj1" fmla="val 60413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5" name="Connector: Elbow 1461">
                <a:extLst>
                  <a:ext uri="{FF2B5EF4-FFF2-40B4-BE49-F238E27FC236}">
                    <a16:creationId xmlns:a16="http://schemas.microsoft.com/office/drawing/2014/main" id="{510F889C-7418-1DB2-F595-69A802C0FB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30" idx="2"/>
                <a:endCxn id="2675" idx="3"/>
              </p:cNvCxnSpPr>
              <p:nvPr/>
            </p:nvCxnSpPr>
            <p:spPr>
              <a:xfrm rot="10800000">
                <a:off x="15090007" y="8785067"/>
                <a:ext cx="10487359" cy="549521"/>
              </a:xfrm>
              <a:prstGeom prst="bentConnector3">
                <a:avLst>
                  <a:gd name="adj1" fmla="val 60744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6" name="Connector: Elbow 1461">
                <a:extLst>
                  <a:ext uri="{FF2B5EF4-FFF2-40B4-BE49-F238E27FC236}">
                    <a16:creationId xmlns:a16="http://schemas.microsoft.com/office/drawing/2014/main" id="{37373FA3-07B4-06A7-92DD-4F1F93754BF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33" idx="2"/>
                <a:endCxn id="2681" idx="3"/>
              </p:cNvCxnSpPr>
              <p:nvPr/>
            </p:nvCxnSpPr>
            <p:spPr>
              <a:xfrm rot="10800000">
                <a:off x="15083761" y="9011665"/>
                <a:ext cx="10493605" cy="410487"/>
              </a:xfrm>
              <a:prstGeom prst="bentConnector3">
                <a:avLst>
                  <a:gd name="adj1" fmla="val 60666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7" name="Connector: Elbow 1461">
                <a:extLst>
                  <a:ext uri="{FF2B5EF4-FFF2-40B4-BE49-F238E27FC236}">
                    <a16:creationId xmlns:a16="http://schemas.microsoft.com/office/drawing/2014/main" id="{4A88597E-49F2-B98C-FE83-FF12EC9DDA1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27" idx="2"/>
                <a:endCxn id="2687" idx="3"/>
              </p:cNvCxnSpPr>
              <p:nvPr/>
            </p:nvCxnSpPr>
            <p:spPr>
              <a:xfrm rot="10800000" flipV="1">
                <a:off x="15093077" y="9159459"/>
                <a:ext cx="10484289" cy="85288"/>
              </a:xfrm>
              <a:prstGeom prst="bentConnector3">
                <a:avLst>
                  <a:gd name="adj1" fmla="val 60914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8" name="Connector: Elbow 3765">
                <a:extLst>
                  <a:ext uri="{FF2B5EF4-FFF2-40B4-BE49-F238E27FC236}">
                    <a16:creationId xmlns:a16="http://schemas.microsoft.com/office/drawing/2014/main" id="{8005A653-3096-6CFC-A361-2D78AF4A1CB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2539" y="9300191"/>
                <a:ext cx="4148568" cy="1912123"/>
              </a:xfrm>
              <a:prstGeom prst="bentConnector3">
                <a:avLst>
                  <a:gd name="adj1" fmla="val 12466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9" name="Connector: Elbow 3765">
                <a:extLst>
                  <a:ext uri="{FF2B5EF4-FFF2-40B4-BE49-F238E27FC236}">
                    <a16:creationId xmlns:a16="http://schemas.microsoft.com/office/drawing/2014/main" id="{C0ADB5CE-5E2A-A92F-CF88-2F79390ED4C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2231" y="9071611"/>
                <a:ext cx="4148876" cy="2140702"/>
              </a:xfrm>
              <a:prstGeom prst="bentConnector3">
                <a:avLst>
                  <a:gd name="adj1" fmla="val 13267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0" name="Connector: Elbow 3765">
                <a:extLst>
                  <a:ext uri="{FF2B5EF4-FFF2-40B4-BE49-F238E27FC236}">
                    <a16:creationId xmlns:a16="http://schemas.microsoft.com/office/drawing/2014/main" id="{83959A27-51CB-7A50-FD66-7555FA7BE88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8477" y="8845013"/>
                <a:ext cx="4142630" cy="2367300"/>
              </a:xfrm>
              <a:prstGeom prst="bentConnector3">
                <a:avLst>
                  <a:gd name="adj1" fmla="val 13372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1" name="Connector: Elbow 3765">
                <a:extLst>
                  <a:ext uri="{FF2B5EF4-FFF2-40B4-BE49-F238E27FC236}">
                    <a16:creationId xmlns:a16="http://schemas.microsoft.com/office/drawing/2014/main" id="{EF66B9B9-B116-B244-3C8A-617FD48696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7093" y="8616347"/>
                <a:ext cx="4144015" cy="2595966"/>
              </a:xfrm>
              <a:prstGeom prst="bentConnector3">
                <a:avLst>
                  <a:gd name="adj1" fmla="val 13544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2" name="Connector: Elbow 3765">
                <a:extLst>
                  <a:ext uri="{FF2B5EF4-FFF2-40B4-BE49-F238E27FC236}">
                    <a16:creationId xmlns:a16="http://schemas.microsoft.com/office/drawing/2014/main" id="{4DEACEEF-25B5-46C8-9156-E064FDF5118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7655" y="8389953"/>
                <a:ext cx="4143453" cy="2822360"/>
              </a:xfrm>
              <a:prstGeom prst="bentConnector3">
                <a:avLst>
                  <a:gd name="adj1" fmla="val 13745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3" name="Connector: Elbow 3765">
                <a:extLst>
                  <a:ext uri="{FF2B5EF4-FFF2-40B4-BE49-F238E27FC236}">
                    <a16:creationId xmlns:a16="http://schemas.microsoft.com/office/drawing/2014/main" id="{EFE1E8FA-5F1C-986F-03C8-D637BD44CA9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3151" y="8155647"/>
                <a:ext cx="4147957" cy="3056666"/>
              </a:xfrm>
              <a:prstGeom prst="bentConnector3">
                <a:avLst>
                  <a:gd name="adj1" fmla="val 14213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4" name="Connector: Elbow 3765">
                <a:extLst>
                  <a:ext uri="{FF2B5EF4-FFF2-40B4-BE49-F238E27FC236}">
                    <a16:creationId xmlns:a16="http://schemas.microsoft.com/office/drawing/2014/main" id="{74E7E786-C15F-B04F-BBEC-8A010A45EEE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2247" y="7929599"/>
                <a:ext cx="4148860" cy="3282714"/>
              </a:xfrm>
              <a:prstGeom prst="bentConnector3">
                <a:avLst>
                  <a:gd name="adj1" fmla="val 14937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5" name="Connector: Elbow 3765">
                <a:extLst>
                  <a:ext uri="{FF2B5EF4-FFF2-40B4-BE49-F238E27FC236}">
                    <a16:creationId xmlns:a16="http://schemas.microsoft.com/office/drawing/2014/main" id="{EFC75BE3-73A7-E515-3F25-04E18E31A4B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3689" y="7700421"/>
                <a:ext cx="4147419" cy="3511892"/>
              </a:xfrm>
              <a:prstGeom prst="bentConnector3">
                <a:avLst>
                  <a:gd name="adj1" fmla="val 14781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6" name="Connector: Elbow 3765">
                <a:extLst>
                  <a:ext uri="{FF2B5EF4-FFF2-40B4-BE49-F238E27FC236}">
                    <a16:creationId xmlns:a16="http://schemas.microsoft.com/office/drawing/2014/main" id="{58C95C54-45BA-8D04-AAA2-BC9C6F564E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5" idx="3"/>
              </p:cNvCxnSpPr>
              <p:nvPr/>
            </p:nvCxnSpPr>
            <p:spPr>
              <a:xfrm rot="10800000">
                <a:off x="15133689" y="7472545"/>
                <a:ext cx="4147418" cy="37397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8" name="Left-right Arrow 5273">
                <a:extLst>
                  <a:ext uri="{FF2B5EF4-FFF2-40B4-BE49-F238E27FC236}">
                    <a16:creationId xmlns:a16="http://schemas.microsoft.com/office/drawing/2014/main" id="{C4746A59-4CDE-92BB-9B1B-A2028FBE7E6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553084" y="11215088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9" name="Connector: Elbow 1460">
                <a:extLst>
                  <a:ext uri="{FF2B5EF4-FFF2-40B4-BE49-F238E27FC236}">
                    <a16:creationId xmlns:a16="http://schemas.microsoft.com/office/drawing/2014/main" id="{5AC2D6B3-DFF6-2CAA-75CE-1917A90E3A7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  <a:endCxn id="2638" idx="3"/>
              </p:cNvCxnSpPr>
              <p:nvPr/>
            </p:nvCxnSpPr>
            <p:spPr>
              <a:xfrm rot="10800000">
                <a:off x="15126160" y="7345778"/>
                <a:ext cx="4426924" cy="3896311"/>
              </a:xfrm>
              <a:prstGeom prst="bentConnector3">
                <a:avLst>
                  <a:gd name="adj1" fmla="val 48825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0" name="Connector: Elbow 1460">
                <a:extLst>
                  <a:ext uri="{FF2B5EF4-FFF2-40B4-BE49-F238E27FC236}">
                    <a16:creationId xmlns:a16="http://schemas.microsoft.com/office/drawing/2014/main" id="{E938A67E-AFB6-32A9-3C83-525E20AE2E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26160" y="7573654"/>
                <a:ext cx="4426925" cy="3668435"/>
              </a:xfrm>
              <a:prstGeom prst="bentConnector3">
                <a:avLst>
                  <a:gd name="adj1" fmla="val 16702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1" name="Connector: Elbow 1460">
                <a:extLst>
                  <a:ext uri="{FF2B5EF4-FFF2-40B4-BE49-F238E27FC236}">
                    <a16:creationId xmlns:a16="http://schemas.microsoft.com/office/drawing/2014/main" id="{91660E46-90B6-7EFA-09F4-C0A0BAD067A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24718" y="7802832"/>
                <a:ext cx="4428366" cy="3439257"/>
              </a:xfrm>
              <a:prstGeom prst="bentConnector3">
                <a:avLst>
                  <a:gd name="adj1" fmla="val 1689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2" name="Connector: Elbow 1460">
                <a:extLst>
                  <a:ext uri="{FF2B5EF4-FFF2-40B4-BE49-F238E27FC236}">
                    <a16:creationId xmlns:a16="http://schemas.microsoft.com/office/drawing/2014/main" id="{123AE06F-4481-4AB2-D141-1FA02C6029F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25622" y="8028880"/>
                <a:ext cx="4427463" cy="3213209"/>
              </a:xfrm>
              <a:prstGeom prst="bentConnector3">
                <a:avLst>
                  <a:gd name="adj1" fmla="val 16884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3" name="Connector: Elbow 1460">
                <a:extLst>
                  <a:ext uri="{FF2B5EF4-FFF2-40B4-BE49-F238E27FC236}">
                    <a16:creationId xmlns:a16="http://schemas.microsoft.com/office/drawing/2014/main" id="{523413E9-6CF6-4B3C-F17F-A7C14E77200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30126" y="8258682"/>
                <a:ext cx="4422959" cy="2983407"/>
              </a:xfrm>
              <a:prstGeom prst="bentConnector3">
                <a:avLst>
                  <a:gd name="adj1" fmla="val 48824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4" name="Connector: Elbow 1460">
                <a:extLst>
                  <a:ext uri="{FF2B5EF4-FFF2-40B4-BE49-F238E27FC236}">
                    <a16:creationId xmlns:a16="http://schemas.microsoft.com/office/drawing/2014/main" id="{1EC35076-3258-3876-5D2B-17A1E6396B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29564" y="8485076"/>
                <a:ext cx="4423521" cy="2757013"/>
              </a:xfrm>
              <a:prstGeom prst="bentConnector3">
                <a:avLst>
                  <a:gd name="adj1" fmla="val 48726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Connector: Elbow 1460">
                <a:extLst>
                  <a:ext uri="{FF2B5EF4-FFF2-40B4-BE49-F238E27FC236}">
                    <a16:creationId xmlns:a16="http://schemas.microsoft.com/office/drawing/2014/main" id="{E0C5858D-32B5-69A3-995A-90A2C0CC66B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30948" y="8718246"/>
                <a:ext cx="4422136" cy="2523843"/>
              </a:xfrm>
              <a:prstGeom prst="bentConnector3">
                <a:avLst>
                  <a:gd name="adj1" fmla="val 48927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6" name="Connector: Elbow 1460">
                <a:extLst>
                  <a:ext uri="{FF2B5EF4-FFF2-40B4-BE49-F238E27FC236}">
                    <a16:creationId xmlns:a16="http://schemas.microsoft.com/office/drawing/2014/main" id="{599961D1-26CA-0527-4239-20BA779B1F6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24702" y="8944844"/>
                <a:ext cx="4428382" cy="2297245"/>
              </a:xfrm>
              <a:prstGeom prst="bentConnector3">
                <a:avLst>
                  <a:gd name="adj1" fmla="val 48872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Connector: Elbow 1460">
                <a:extLst>
                  <a:ext uri="{FF2B5EF4-FFF2-40B4-BE49-F238E27FC236}">
                    <a16:creationId xmlns:a16="http://schemas.microsoft.com/office/drawing/2014/main" id="{F556C80F-E56B-5A6F-D6AA-E89510C61BD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8" idx="3"/>
              </p:cNvCxnSpPr>
              <p:nvPr/>
            </p:nvCxnSpPr>
            <p:spPr>
              <a:xfrm rot="10800000">
                <a:off x="15118676" y="9172306"/>
                <a:ext cx="4434408" cy="2069783"/>
              </a:xfrm>
              <a:prstGeom prst="bentConnector3">
                <a:avLst>
                  <a:gd name="adj1" fmla="val 4876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8" name="Connector: Elbow 1460">
                <a:extLst>
                  <a:ext uri="{FF2B5EF4-FFF2-40B4-BE49-F238E27FC236}">
                    <a16:creationId xmlns:a16="http://schemas.microsoft.com/office/drawing/2014/main" id="{B3D8F00C-A042-6076-29E4-FA7255B83D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37" idx="2"/>
                <a:endCxn id="2738" idx="7"/>
              </p:cNvCxnSpPr>
              <p:nvPr/>
            </p:nvCxnSpPr>
            <p:spPr>
              <a:xfrm rot="10800000">
                <a:off x="19661084" y="11242089"/>
                <a:ext cx="3732298" cy="1151435"/>
              </a:xfrm>
              <a:prstGeom prst="bentConnector3">
                <a:avLst>
                  <a:gd name="adj1" fmla="val 48839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0" name="Connector: Elbow 1460">
                <a:extLst>
                  <a:ext uri="{FF2B5EF4-FFF2-40B4-BE49-F238E27FC236}">
                    <a16:creationId xmlns:a16="http://schemas.microsoft.com/office/drawing/2014/main" id="{98C1F04F-A600-C1D6-D9DC-6F3F778975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49" idx="2"/>
                <a:endCxn id="2737" idx="6"/>
              </p:cNvCxnSpPr>
              <p:nvPr/>
            </p:nvCxnSpPr>
            <p:spPr>
              <a:xfrm rot="10800000">
                <a:off x="23447383" y="12393524"/>
                <a:ext cx="438175" cy="144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1" name="Connector: Elbow 3765">
                <a:extLst>
                  <a:ext uri="{FF2B5EF4-FFF2-40B4-BE49-F238E27FC236}">
                    <a16:creationId xmlns:a16="http://schemas.microsoft.com/office/drawing/2014/main" id="{5C56BFCA-364B-01DE-9A21-708811DDB0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30" idx="2"/>
                <a:endCxn id="2814" idx="7"/>
              </p:cNvCxnSpPr>
              <p:nvPr/>
            </p:nvCxnSpPr>
            <p:spPr>
              <a:xfrm rot="10800000">
                <a:off x="19302618" y="11161088"/>
                <a:ext cx="3353331" cy="7118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2" name="Connector: Elbow 3765">
                <a:extLst>
                  <a:ext uri="{FF2B5EF4-FFF2-40B4-BE49-F238E27FC236}">
                    <a16:creationId xmlns:a16="http://schemas.microsoft.com/office/drawing/2014/main" id="{36B86DB8-7AE1-4BB2-EE90-E9C019EAD7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2539" y="9300190"/>
                <a:ext cx="4062078" cy="1860898"/>
              </a:xfrm>
              <a:prstGeom prst="bentConnector3">
                <a:avLst>
                  <a:gd name="adj1" fmla="val 1068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3" name="Connector: Elbow 3765">
                <a:extLst>
                  <a:ext uri="{FF2B5EF4-FFF2-40B4-BE49-F238E27FC236}">
                    <a16:creationId xmlns:a16="http://schemas.microsoft.com/office/drawing/2014/main" id="{E436B4B8-3B18-383A-5A94-10F66CA4F79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2231" y="9071612"/>
                <a:ext cx="4062386" cy="2089477"/>
              </a:xfrm>
              <a:prstGeom prst="bentConnector3">
                <a:avLst>
                  <a:gd name="adj1" fmla="val 11343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4" name="Connector: Elbow 3765">
                <a:extLst>
                  <a:ext uri="{FF2B5EF4-FFF2-40B4-BE49-F238E27FC236}">
                    <a16:creationId xmlns:a16="http://schemas.microsoft.com/office/drawing/2014/main" id="{0728B19F-9E2C-17A7-F5C1-450CB59A7A0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8477" y="8845014"/>
                <a:ext cx="4056140" cy="2316075"/>
              </a:xfrm>
              <a:prstGeom prst="bentConnector3">
                <a:avLst>
                  <a:gd name="adj1" fmla="val 11447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5" name="Connector: Elbow 3765">
                <a:extLst>
                  <a:ext uri="{FF2B5EF4-FFF2-40B4-BE49-F238E27FC236}">
                    <a16:creationId xmlns:a16="http://schemas.microsoft.com/office/drawing/2014/main" id="{A8E3A3A5-77D2-93AA-03F5-775C6600BCC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7093" y="8616348"/>
                <a:ext cx="4057525" cy="2544741"/>
              </a:xfrm>
              <a:prstGeom prst="bentConnector3">
                <a:avLst>
                  <a:gd name="adj1" fmla="val 11624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6" name="Connector: Elbow 3765">
                <a:extLst>
                  <a:ext uri="{FF2B5EF4-FFF2-40B4-BE49-F238E27FC236}">
                    <a16:creationId xmlns:a16="http://schemas.microsoft.com/office/drawing/2014/main" id="{C3FBEE7F-1E64-AC74-BFE4-A0DB5581827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7655" y="8389954"/>
                <a:ext cx="4056963" cy="2771135"/>
              </a:xfrm>
              <a:prstGeom prst="bentConnector3">
                <a:avLst>
                  <a:gd name="adj1" fmla="val 11801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7" name="Connector: Elbow 3765">
                <a:extLst>
                  <a:ext uri="{FF2B5EF4-FFF2-40B4-BE49-F238E27FC236}">
                    <a16:creationId xmlns:a16="http://schemas.microsoft.com/office/drawing/2014/main" id="{270ECFC3-F4A4-C612-3BAC-49696E88C6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3151" y="8155648"/>
                <a:ext cx="4061467" cy="3005441"/>
              </a:xfrm>
              <a:prstGeom prst="bentConnector3">
                <a:avLst>
                  <a:gd name="adj1" fmla="val 12428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8" name="Connector: Elbow 3765">
                <a:extLst>
                  <a:ext uri="{FF2B5EF4-FFF2-40B4-BE49-F238E27FC236}">
                    <a16:creationId xmlns:a16="http://schemas.microsoft.com/office/drawing/2014/main" id="{251B14D0-476D-AD9B-CEB7-C798EA66468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2247" y="7929600"/>
                <a:ext cx="4062370" cy="3231489"/>
              </a:xfrm>
              <a:prstGeom prst="bentConnector3">
                <a:avLst>
                  <a:gd name="adj1" fmla="val 13021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9" name="Connector: Elbow 3765">
                <a:extLst>
                  <a:ext uri="{FF2B5EF4-FFF2-40B4-BE49-F238E27FC236}">
                    <a16:creationId xmlns:a16="http://schemas.microsoft.com/office/drawing/2014/main" id="{2A2D54F1-CB69-AA0E-A6F5-D8B969B18F5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33689" y="7700422"/>
                <a:ext cx="4060929" cy="3460667"/>
              </a:xfrm>
              <a:prstGeom prst="bentConnector3">
                <a:avLst>
                  <a:gd name="adj1" fmla="val 13154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0" name="Connector: Elbow 3765">
                <a:extLst>
                  <a:ext uri="{FF2B5EF4-FFF2-40B4-BE49-F238E27FC236}">
                    <a16:creationId xmlns:a16="http://schemas.microsoft.com/office/drawing/2014/main" id="{7022DC8E-F9CA-AC35-67C0-543D796F194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4" idx="3"/>
              </p:cNvCxnSpPr>
              <p:nvPr/>
            </p:nvCxnSpPr>
            <p:spPr>
              <a:xfrm rot="10800000">
                <a:off x="15133689" y="7472550"/>
                <a:ext cx="4060928" cy="36885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2" name="Left-right Arrow 5272">
                <a:extLst>
                  <a:ext uri="{FF2B5EF4-FFF2-40B4-BE49-F238E27FC236}">
                    <a16:creationId xmlns:a16="http://schemas.microsoft.com/office/drawing/2014/main" id="{BA5A6C4E-6A49-2C33-442D-43DB386EC3B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464819" y="11160829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3" name="Connector: Elbow 1460">
                <a:extLst>
                  <a:ext uri="{FF2B5EF4-FFF2-40B4-BE49-F238E27FC236}">
                    <a16:creationId xmlns:a16="http://schemas.microsoft.com/office/drawing/2014/main" id="{BC5D2B84-AF2F-63F5-4E2D-FD7960FA9B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  <a:endCxn id="2638" idx="3"/>
              </p:cNvCxnSpPr>
              <p:nvPr/>
            </p:nvCxnSpPr>
            <p:spPr>
              <a:xfrm rot="10800000">
                <a:off x="15126161" y="7345777"/>
                <a:ext cx="4338659" cy="3842052"/>
              </a:xfrm>
              <a:prstGeom prst="bentConnector3">
                <a:avLst>
                  <a:gd name="adj1" fmla="val 48002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4" name="Connector: Elbow 1460">
                <a:extLst>
                  <a:ext uri="{FF2B5EF4-FFF2-40B4-BE49-F238E27FC236}">
                    <a16:creationId xmlns:a16="http://schemas.microsoft.com/office/drawing/2014/main" id="{9CDDF54C-BD25-6400-22CB-D8A8A82B5C4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26159" y="7573653"/>
                <a:ext cx="4338660" cy="3614176"/>
              </a:xfrm>
              <a:prstGeom prst="bentConnector3">
                <a:avLst>
                  <a:gd name="adj1" fmla="val 15116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5" name="Connector: Elbow 1460">
                <a:extLst>
                  <a:ext uri="{FF2B5EF4-FFF2-40B4-BE49-F238E27FC236}">
                    <a16:creationId xmlns:a16="http://schemas.microsoft.com/office/drawing/2014/main" id="{279328F9-A6E7-0F38-06CB-82A12AFCB0B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24719" y="7802831"/>
                <a:ext cx="4340101" cy="3384998"/>
              </a:xfrm>
              <a:prstGeom prst="bentConnector3">
                <a:avLst>
                  <a:gd name="adj1" fmla="val 14583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6" name="Connector: Elbow 1460">
                <a:extLst>
                  <a:ext uri="{FF2B5EF4-FFF2-40B4-BE49-F238E27FC236}">
                    <a16:creationId xmlns:a16="http://schemas.microsoft.com/office/drawing/2014/main" id="{ACEC5824-50CA-1DA1-9773-27839FABD62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25621" y="8028879"/>
                <a:ext cx="4339198" cy="3158950"/>
              </a:xfrm>
              <a:prstGeom prst="bentConnector3">
                <a:avLst>
                  <a:gd name="adj1" fmla="val 15484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7" name="Connector: Elbow 1460">
                <a:extLst>
                  <a:ext uri="{FF2B5EF4-FFF2-40B4-BE49-F238E27FC236}">
                    <a16:creationId xmlns:a16="http://schemas.microsoft.com/office/drawing/2014/main" id="{C7C3590E-E396-C228-E4BF-690D69E8FFA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30125" y="8258681"/>
                <a:ext cx="4334694" cy="2929148"/>
              </a:xfrm>
              <a:prstGeom prst="bentConnector3">
                <a:avLst>
                  <a:gd name="adj1" fmla="val 4780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8" name="Connector: Elbow 1460">
                <a:extLst>
                  <a:ext uri="{FF2B5EF4-FFF2-40B4-BE49-F238E27FC236}">
                    <a16:creationId xmlns:a16="http://schemas.microsoft.com/office/drawing/2014/main" id="{E1D9519F-9682-76D9-5D14-F1C2812FEEF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29563" y="8485075"/>
                <a:ext cx="4335256" cy="2702754"/>
              </a:xfrm>
              <a:prstGeom prst="bentConnector3">
                <a:avLst>
                  <a:gd name="adj1" fmla="val 4820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9" name="Connector: Elbow 1460">
                <a:extLst>
                  <a:ext uri="{FF2B5EF4-FFF2-40B4-BE49-F238E27FC236}">
                    <a16:creationId xmlns:a16="http://schemas.microsoft.com/office/drawing/2014/main" id="{611706B6-3ECC-A2BB-09EA-84957D3942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30949" y="8718245"/>
                <a:ext cx="4333871" cy="2469584"/>
              </a:xfrm>
              <a:prstGeom prst="bentConnector3">
                <a:avLst>
                  <a:gd name="adj1" fmla="val 481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0" name="Connector: Elbow 1460">
                <a:extLst>
                  <a:ext uri="{FF2B5EF4-FFF2-40B4-BE49-F238E27FC236}">
                    <a16:creationId xmlns:a16="http://schemas.microsoft.com/office/drawing/2014/main" id="{856A0498-AE87-96FB-B6AF-5AE25BCBBD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24703" y="8944843"/>
                <a:ext cx="4340117" cy="2242986"/>
              </a:xfrm>
              <a:prstGeom prst="bentConnector3">
                <a:avLst>
                  <a:gd name="adj1" fmla="val 48203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1" name="Connector: Elbow 1460">
                <a:extLst>
                  <a:ext uri="{FF2B5EF4-FFF2-40B4-BE49-F238E27FC236}">
                    <a16:creationId xmlns:a16="http://schemas.microsoft.com/office/drawing/2014/main" id="{C93BB130-D090-FF87-7289-1175C3A8436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1" idx="2"/>
                <a:endCxn id="2762" idx="7"/>
              </p:cNvCxnSpPr>
              <p:nvPr/>
            </p:nvCxnSpPr>
            <p:spPr>
              <a:xfrm rot="10800000">
                <a:off x="19572820" y="11187830"/>
                <a:ext cx="3820563" cy="974567"/>
              </a:xfrm>
              <a:prstGeom prst="bentConnector3">
                <a:avLst>
                  <a:gd name="adj1" fmla="val 4773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3" name="Connector: Elbow 1460">
                <a:extLst>
                  <a:ext uri="{FF2B5EF4-FFF2-40B4-BE49-F238E27FC236}">
                    <a16:creationId xmlns:a16="http://schemas.microsoft.com/office/drawing/2014/main" id="{5A5C8C3C-F7F8-7383-641F-14D571A77DF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2" idx="2"/>
                <a:endCxn id="2761" idx="6"/>
              </p:cNvCxnSpPr>
              <p:nvPr/>
            </p:nvCxnSpPr>
            <p:spPr>
              <a:xfrm rot="10800000" flipV="1">
                <a:off x="23447383" y="12161142"/>
                <a:ext cx="438175" cy="12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4" name="Text Box 3036">
                <a:extLst>
                  <a:ext uri="{FF2B5EF4-FFF2-40B4-BE49-F238E27FC236}">
                    <a16:creationId xmlns:a16="http://schemas.microsoft.com/office/drawing/2014/main" id="{67F64EDF-040E-8CCF-6800-7E80D8F2E70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659316" y="1145588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75" name="Connector: Elbow 3765">
                <a:extLst>
                  <a:ext uri="{FF2B5EF4-FFF2-40B4-BE49-F238E27FC236}">
                    <a16:creationId xmlns:a16="http://schemas.microsoft.com/office/drawing/2014/main" id="{0CD745F5-56C6-A399-9AE7-0A932FA17D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4" idx="2"/>
                <a:endCxn id="2776" idx="7"/>
              </p:cNvCxnSpPr>
              <p:nvPr/>
            </p:nvCxnSpPr>
            <p:spPr>
              <a:xfrm rot="10800000">
                <a:off x="19223592" y="11098230"/>
                <a:ext cx="3435725" cy="38465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6" name="Left-right Arrow 5131">
                <a:extLst>
                  <a:ext uri="{FF2B5EF4-FFF2-40B4-BE49-F238E27FC236}">
                    <a16:creationId xmlns:a16="http://schemas.microsoft.com/office/drawing/2014/main" id="{8BEAF8F6-079F-F693-23A2-00288C38C5A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115591" y="11071230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7" name="Connector: Elbow 3765">
                <a:extLst>
                  <a:ext uri="{FF2B5EF4-FFF2-40B4-BE49-F238E27FC236}">
                    <a16:creationId xmlns:a16="http://schemas.microsoft.com/office/drawing/2014/main" id="{0FBA000A-7C59-7DED-3750-CB815BFA1FE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88" idx="3"/>
              </p:cNvCxnSpPr>
              <p:nvPr/>
            </p:nvCxnSpPr>
            <p:spPr>
              <a:xfrm rot="10800000">
                <a:off x="15132539" y="9300190"/>
                <a:ext cx="3983052" cy="179804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8" name="Connector: Elbow 3765">
                <a:extLst>
                  <a:ext uri="{FF2B5EF4-FFF2-40B4-BE49-F238E27FC236}">
                    <a16:creationId xmlns:a16="http://schemas.microsoft.com/office/drawing/2014/main" id="{9C748720-8664-E181-729B-FCB265C43CB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82" idx="3"/>
              </p:cNvCxnSpPr>
              <p:nvPr/>
            </p:nvCxnSpPr>
            <p:spPr>
              <a:xfrm rot="10800000">
                <a:off x="15132231" y="9071612"/>
                <a:ext cx="3983360" cy="202661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9" name="Connector: Elbow 3765">
                <a:extLst>
                  <a:ext uri="{FF2B5EF4-FFF2-40B4-BE49-F238E27FC236}">
                    <a16:creationId xmlns:a16="http://schemas.microsoft.com/office/drawing/2014/main" id="{5BC4B07E-25DC-A28F-3896-0EE648D8923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76" idx="3"/>
              </p:cNvCxnSpPr>
              <p:nvPr/>
            </p:nvCxnSpPr>
            <p:spPr>
              <a:xfrm rot="10800000">
                <a:off x="15138477" y="8845014"/>
                <a:ext cx="3977114" cy="225321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0" name="Connector: Elbow 3765">
                <a:extLst>
                  <a:ext uri="{FF2B5EF4-FFF2-40B4-BE49-F238E27FC236}">
                    <a16:creationId xmlns:a16="http://schemas.microsoft.com/office/drawing/2014/main" id="{F7E4B04D-5E7D-8961-58F4-C83603AFF3B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70" idx="3"/>
              </p:cNvCxnSpPr>
              <p:nvPr/>
            </p:nvCxnSpPr>
            <p:spPr>
              <a:xfrm rot="10800000">
                <a:off x="15137093" y="8616348"/>
                <a:ext cx="3978499" cy="248188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1" name="Connector: Elbow 3765">
                <a:extLst>
                  <a:ext uri="{FF2B5EF4-FFF2-40B4-BE49-F238E27FC236}">
                    <a16:creationId xmlns:a16="http://schemas.microsoft.com/office/drawing/2014/main" id="{2159489E-89AB-5482-65C0-796B7705389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64" idx="3"/>
              </p:cNvCxnSpPr>
              <p:nvPr/>
            </p:nvCxnSpPr>
            <p:spPr>
              <a:xfrm rot="10800000">
                <a:off x="15137655" y="8389954"/>
                <a:ext cx="3977937" cy="270827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2" name="Connector: Elbow 3765">
                <a:extLst>
                  <a:ext uri="{FF2B5EF4-FFF2-40B4-BE49-F238E27FC236}">
                    <a16:creationId xmlns:a16="http://schemas.microsoft.com/office/drawing/2014/main" id="{6891392E-E384-1EB0-4021-3485CCD6877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58" idx="3"/>
              </p:cNvCxnSpPr>
              <p:nvPr/>
            </p:nvCxnSpPr>
            <p:spPr>
              <a:xfrm rot="10800000">
                <a:off x="15133151" y="8155648"/>
                <a:ext cx="3982441" cy="294258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3" name="Connector: Elbow 3765">
                <a:extLst>
                  <a:ext uri="{FF2B5EF4-FFF2-40B4-BE49-F238E27FC236}">
                    <a16:creationId xmlns:a16="http://schemas.microsoft.com/office/drawing/2014/main" id="{D28CAA31-ED5A-E8EF-FE8A-C5BBD253EE6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52" idx="3"/>
              </p:cNvCxnSpPr>
              <p:nvPr/>
            </p:nvCxnSpPr>
            <p:spPr>
              <a:xfrm rot="10800000">
                <a:off x="15132247" y="7929600"/>
                <a:ext cx="3983344" cy="316863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Connector: Elbow 3765">
                <a:extLst>
                  <a:ext uri="{FF2B5EF4-FFF2-40B4-BE49-F238E27FC236}">
                    <a16:creationId xmlns:a16="http://schemas.microsoft.com/office/drawing/2014/main" id="{4FD9FA00-AEE0-E8B6-67A0-3D52C14E92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46" idx="3"/>
              </p:cNvCxnSpPr>
              <p:nvPr/>
            </p:nvCxnSpPr>
            <p:spPr>
              <a:xfrm rot="10800000">
                <a:off x="15133689" y="7700422"/>
                <a:ext cx="3981903" cy="339780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5" name="Connector: Elbow 3765">
                <a:extLst>
                  <a:ext uri="{FF2B5EF4-FFF2-40B4-BE49-F238E27FC236}">
                    <a16:creationId xmlns:a16="http://schemas.microsoft.com/office/drawing/2014/main" id="{E84F8E49-EABA-0D94-3CDB-87AB0F0A8B8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76" idx="3"/>
                <a:endCxn id="2640" idx="3"/>
              </p:cNvCxnSpPr>
              <p:nvPr/>
            </p:nvCxnSpPr>
            <p:spPr>
              <a:xfrm rot="10800000">
                <a:off x="15133689" y="7472546"/>
                <a:ext cx="3981902" cy="362568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8" name="Left-right Arrow 5271">
                <a:extLst>
                  <a:ext uri="{FF2B5EF4-FFF2-40B4-BE49-F238E27FC236}">
                    <a16:creationId xmlns:a16="http://schemas.microsoft.com/office/drawing/2014/main" id="{0A2A8378-E2E9-3BF3-0B37-25E3CAC412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379945" y="11101152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9" name="Connector: Elbow 1460">
                <a:extLst>
                  <a:ext uri="{FF2B5EF4-FFF2-40B4-BE49-F238E27FC236}">
                    <a16:creationId xmlns:a16="http://schemas.microsoft.com/office/drawing/2014/main" id="{C446D067-BAB0-A359-58EE-91129BBDAC8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  <a:endCxn id="2638" idx="3"/>
              </p:cNvCxnSpPr>
              <p:nvPr/>
            </p:nvCxnSpPr>
            <p:spPr>
              <a:xfrm rot="10800000">
                <a:off x="15126161" y="7345778"/>
                <a:ext cx="4253785" cy="3782375"/>
              </a:xfrm>
              <a:prstGeom prst="bentConnector3">
                <a:avLst>
                  <a:gd name="adj1" fmla="val 46944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0" name="Connector: Elbow 1460">
                <a:extLst>
                  <a:ext uri="{FF2B5EF4-FFF2-40B4-BE49-F238E27FC236}">
                    <a16:creationId xmlns:a16="http://schemas.microsoft.com/office/drawing/2014/main" id="{E6D33665-FE95-A6F5-A8A4-A7A5593BFA9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26159" y="7573654"/>
                <a:ext cx="4253786" cy="3554499"/>
              </a:xfrm>
              <a:prstGeom prst="bentConnector3">
                <a:avLst>
                  <a:gd name="adj1" fmla="val 12938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1" name="Connector: Elbow 1460">
                <a:extLst>
                  <a:ext uri="{FF2B5EF4-FFF2-40B4-BE49-F238E27FC236}">
                    <a16:creationId xmlns:a16="http://schemas.microsoft.com/office/drawing/2014/main" id="{9BA88F4A-3F25-C14F-CF22-14E7BD1EA3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24719" y="7802832"/>
                <a:ext cx="4255227" cy="3325321"/>
              </a:xfrm>
              <a:prstGeom prst="bentConnector3">
                <a:avLst>
                  <a:gd name="adj1" fmla="val 1332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2" name="Connector: Elbow 1460">
                <a:extLst>
                  <a:ext uri="{FF2B5EF4-FFF2-40B4-BE49-F238E27FC236}">
                    <a16:creationId xmlns:a16="http://schemas.microsoft.com/office/drawing/2014/main" id="{6E849533-7668-C7DD-D749-9B74C0D9DFB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25621" y="8028880"/>
                <a:ext cx="4254324" cy="3099273"/>
              </a:xfrm>
              <a:prstGeom prst="bentConnector3">
                <a:avLst>
                  <a:gd name="adj1" fmla="val 13869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3" name="Connector: Elbow 1460">
                <a:extLst>
                  <a:ext uri="{FF2B5EF4-FFF2-40B4-BE49-F238E27FC236}">
                    <a16:creationId xmlns:a16="http://schemas.microsoft.com/office/drawing/2014/main" id="{005C7807-F9E8-8BBF-D8B3-613D4E53880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30125" y="8258682"/>
                <a:ext cx="4249820" cy="2869471"/>
              </a:xfrm>
              <a:prstGeom prst="bentConnector3">
                <a:avLst>
                  <a:gd name="adj1" fmla="val 46737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4" name="Connector: Elbow 1460">
                <a:extLst>
                  <a:ext uri="{FF2B5EF4-FFF2-40B4-BE49-F238E27FC236}">
                    <a16:creationId xmlns:a16="http://schemas.microsoft.com/office/drawing/2014/main" id="{526D7FCB-9EC7-43AB-506C-FBF8B44498F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29563" y="8485076"/>
                <a:ext cx="4250382" cy="2643077"/>
              </a:xfrm>
              <a:prstGeom prst="bentConnector3">
                <a:avLst>
                  <a:gd name="adj1" fmla="val 4694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5" name="Connector: Elbow 1460">
                <a:extLst>
                  <a:ext uri="{FF2B5EF4-FFF2-40B4-BE49-F238E27FC236}">
                    <a16:creationId xmlns:a16="http://schemas.microsoft.com/office/drawing/2014/main" id="{13A65630-A07A-B378-3158-20E15E54C0B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30949" y="8718246"/>
                <a:ext cx="4248997" cy="2409907"/>
              </a:xfrm>
              <a:prstGeom prst="bentConnector3">
                <a:avLst>
                  <a:gd name="adj1" fmla="val 47042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6" name="Connector: Elbow 1460">
                <a:extLst>
                  <a:ext uri="{FF2B5EF4-FFF2-40B4-BE49-F238E27FC236}">
                    <a16:creationId xmlns:a16="http://schemas.microsoft.com/office/drawing/2014/main" id="{AF312AEB-6791-3915-CF80-31B96B6D29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62" idx="3"/>
              </p:cNvCxnSpPr>
              <p:nvPr/>
            </p:nvCxnSpPr>
            <p:spPr>
              <a:xfrm rot="10800000">
                <a:off x="15118681" y="9172305"/>
                <a:ext cx="4346139" cy="2015524"/>
              </a:xfrm>
              <a:prstGeom prst="bentConnector3">
                <a:avLst>
                  <a:gd name="adj1" fmla="val 48006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7" name="Connector: Elbow 1460">
                <a:extLst>
                  <a:ext uri="{FF2B5EF4-FFF2-40B4-BE49-F238E27FC236}">
                    <a16:creationId xmlns:a16="http://schemas.microsoft.com/office/drawing/2014/main" id="{A26C0C32-62A7-3A5B-8937-71A93B57688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6" idx="2"/>
                <a:endCxn id="2788" idx="7"/>
              </p:cNvCxnSpPr>
              <p:nvPr/>
            </p:nvCxnSpPr>
            <p:spPr>
              <a:xfrm rot="10800000">
                <a:off x="19487946" y="11128152"/>
                <a:ext cx="3905437" cy="792070"/>
              </a:xfrm>
              <a:prstGeom prst="bentConnector3">
                <a:avLst>
                  <a:gd name="adj1" fmla="val 4656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8" name="Connector: Elbow 1460">
                <a:extLst>
                  <a:ext uri="{FF2B5EF4-FFF2-40B4-BE49-F238E27FC236}">
                    <a16:creationId xmlns:a16="http://schemas.microsoft.com/office/drawing/2014/main" id="{C118DEBA-8213-902F-A64C-515C0F4A7B9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7" idx="2"/>
                <a:endCxn id="2786" idx="6"/>
              </p:cNvCxnSpPr>
              <p:nvPr/>
            </p:nvCxnSpPr>
            <p:spPr>
              <a:xfrm rot="10800000" flipV="1">
                <a:off x="23447383" y="11919488"/>
                <a:ext cx="438175" cy="73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0" name="Connector: Elbow 1460">
                <a:extLst>
                  <a:ext uri="{FF2B5EF4-FFF2-40B4-BE49-F238E27FC236}">
                    <a16:creationId xmlns:a16="http://schemas.microsoft.com/office/drawing/2014/main" id="{6D88FA9B-6756-182F-8E57-3BEA02F718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38" idx="3"/>
              </p:cNvCxnSpPr>
              <p:nvPr/>
            </p:nvCxnSpPr>
            <p:spPr>
              <a:xfrm rot="10800000">
                <a:off x="15126161" y="7345777"/>
                <a:ext cx="6670965" cy="193709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1" name="Text Box 3036">
                <a:extLst>
                  <a:ext uri="{FF2B5EF4-FFF2-40B4-BE49-F238E27FC236}">
                    <a16:creationId xmlns:a16="http://schemas.microsoft.com/office/drawing/2014/main" id="{5A732718-3ED5-5899-1250-AF7B1B5DF68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797125" y="9255869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02" name="Connector: Elbow 1460">
                <a:extLst>
                  <a:ext uri="{FF2B5EF4-FFF2-40B4-BE49-F238E27FC236}">
                    <a16:creationId xmlns:a16="http://schemas.microsoft.com/office/drawing/2014/main" id="{B0C2BB81-1D1D-2A61-10F3-CC6C1AE9DE3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44" idx="3"/>
              </p:cNvCxnSpPr>
              <p:nvPr/>
            </p:nvCxnSpPr>
            <p:spPr>
              <a:xfrm rot="10800000">
                <a:off x="15126159" y="7573653"/>
                <a:ext cx="6670966" cy="170921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3" name="Connector: Elbow 1460">
                <a:extLst>
                  <a:ext uri="{FF2B5EF4-FFF2-40B4-BE49-F238E27FC236}">
                    <a16:creationId xmlns:a16="http://schemas.microsoft.com/office/drawing/2014/main" id="{EB457439-0D16-7F28-C181-D9392C34F07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50" idx="3"/>
              </p:cNvCxnSpPr>
              <p:nvPr/>
            </p:nvCxnSpPr>
            <p:spPr>
              <a:xfrm rot="10800000">
                <a:off x="15124719" y="7802831"/>
                <a:ext cx="6672407" cy="148003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4" name="Connector: Elbow 1460">
                <a:extLst>
                  <a:ext uri="{FF2B5EF4-FFF2-40B4-BE49-F238E27FC236}">
                    <a16:creationId xmlns:a16="http://schemas.microsoft.com/office/drawing/2014/main" id="{278E6A3D-91B7-012D-3F8D-31262B9D6A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56" idx="3"/>
              </p:cNvCxnSpPr>
              <p:nvPr/>
            </p:nvCxnSpPr>
            <p:spPr>
              <a:xfrm rot="10800000">
                <a:off x="15125621" y="8028879"/>
                <a:ext cx="6671504" cy="125399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5" name="Connector: Elbow 1460">
                <a:extLst>
                  <a:ext uri="{FF2B5EF4-FFF2-40B4-BE49-F238E27FC236}">
                    <a16:creationId xmlns:a16="http://schemas.microsoft.com/office/drawing/2014/main" id="{1758236A-34B8-5D7F-FBB0-BC69888FC89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62" idx="3"/>
              </p:cNvCxnSpPr>
              <p:nvPr/>
            </p:nvCxnSpPr>
            <p:spPr>
              <a:xfrm rot="10800000">
                <a:off x="15130125" y="8258681"/>
                <a:ext cx="6667000" cy="102418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6" name="Connector: Elbow 1460">
                <a:extLst>
                  <a:ext uri="{FF2B5EF4-FFF2-40B4-BE49-F238E27FC236}">
                    <a16:creationId xmlns:a16="http://schemas.microsoft.com/office/drawing/2014/main" id="{71048F2E-4E01-03C5-C953-7121E4F58B9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68" idx="3"/>
              </p:cNvCxnSpPr>
              <p:nvPr/>
            </p:nvCxnSpPr>
            <p:spPr>
              <a:xfrm rot="10800000">
                <a:off x="15129563" y="8485075"/>
                <a:ext cx="6667562" cy="79779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7" name="Connector: Elbow 1460">
                <a:extLst>
                  <a:ext uri="{FF2B5EF4-FFF2-40B4-BE49-F238E27FC236}">
                    <a16:creationId xmlns:a16="http://schemas.microsoft.com/office/drawing/2014/main" id="{203129AC-C980-3331-2747-537DCF98B98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74" idx="3"/>
              </p:cNvCxnSpPr>
              <p:nvPr/>
            </p:nvCxnSpPr>
            <p:spPr>
              <a:xfrm rot="10800000">
                <a:off x="15130949" y="8718245"/>
                <a:ext cx="6666177" cy="56462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8" name="Text Box 3036">
                <a:extLst>
                  <a:ext uri="{FF2B5EF4-FFF2-40B4-BE49-F238E27FC236}">
                    <a16:creationId xmlns:a16="http://schemas.microsoft.com/office/drawing/2014/main" id="{F6275492-203B-46CF-622A-E89799A08A0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798454" y="86873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09" name="Connector: Elbow 1212">
                <a:extLst>
                  <a:ext uri="{FF2B5EF4-FFF2-40B4-BE49-F238E27FC236}">
                    <a16:creationId xmlns:a16="http://schemas.microsoft.com/office/drawing/2014/main" id="{C8297E64-10C5-4A37-3F2E-95CA9C176EB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8" idx="2"/>
                <a:endCxn id="2801" idx="6"/>
              </p:cNvCxnSpPr>
              <p:nvPr/>
            </p:nvCxnSpPr>
            <p:spPr>
              <a:xfrm rot="10800000" flipV="1">
                <a:off x="21852050" y="8714395"/>
                <a:ext cx="1946404" cy="56847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0" name="Text Box 3036">
                <a:extLst>
                  <a:ext uri="{FF2B5EF4-FFF2-40B4-BE49-F238E27FC236}">
                    <a16:creationId xmlns:a16="http://schemas.microsoft.com/office/drawing/2014/main" id="{06892EA6-B11E-B414-CE37-D1F9C0DAAFD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657069" y="1205359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1" name="Text Box 3036">
                <a:extLst>
                  <a:ext uri="{FF2B5EF4-FFF2-40B4-BE49-F238E27FC236}">
                    <a16:creationId xmlns:a16="http://schemas.microsoft.com/office/drawing/2014/main" id="{C7ACE2C2-94E1-E954-8954-528E7995EE0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3108900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12" name="Connector: Elbow 3765">
                <a:extLst>
                  <a:ext uri="{FF2B5EF4-FFF2-40B4-BE49-F238E27FC236}">
                    <a16:creationId xmlns:a16="http://schemas.microsoft.com/office/drawing/2014/main" id="{324A98DB-C087-F7F6-C9D4-8B1502E7482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0" idx="2"/>
                <a:endCxn id="2815" idx="7"/>
              </p:cNvCxnSpPr>
              <p:nvPr/>
            </p:nvCxnSpPr>
            <p:spPr>
              <a:xfrm rot="10800000">
                <a:off x="19389107" y="11212313"/>
                <a:ext cx="3267962" cy="86828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3" name="Connector: Elbow 3765">
                <a:extLst>
                  <a:ext uri="{FF2B5EF4-FFF2-40B4-BE49-F238E27FC236}">
                    <a16:creationId xmlns:a16="http://schemas.microsoft.com/office/drawing/2014/main" id="{BDF0598B-3872-CEE0-2F6A-B843FD10F71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1" idx="2"/>
                <a:endCxn id="3051" idx="7"/>
              </p:cNvCxnSpPr>
              <p:nvPr/>
            </p:nvCxnSpPr>
            <p:spPr>
              <a:xfrm rot="10800000">
                <a:off x="21073519" y="10863656"/>
                <a:ext cx="1951897" cy="22722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4" name="Left-right Arrow 5132">
                <a:extLst>
                  <a:ext uri="{FF2B5EF4-FFF2-40B4-BE49-F238E27FC236}">
                    <a16:creationId xmlns:a16="http://schemas.microsoft.com/office/drawing/2014/main" id="{6461D08C-748E-B57C-7E11-BF948DABFDB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194617" y="11134088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5" name="Left-right Arrow 5133">
                <a:extLst>
                  <a:ext uri="{FF2B5EF4-FFF2-40B4-BE49-F238E27FC236}">
                    <a16:creationId xmlns:a16="http://schemas.microsoft.com/office/drawing/2014/main" id="{224EDD2E-0D97-BAE4-8700-FE7E11427CB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281107" y="11185313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6" name="Left-right Arrow 5134">
                <a:extLst>
                  <a:ext uri="{FF2B5EF4-FFF2-40B4-BE49-F238E27FC236}">
                    <a16:creationId xmlns:a16="http://schemas.microsoft.com/office/drawing/2014/main" id="{494DB715-756F-72A5-B2B9-9A42A85815B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365659" y="11244345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8" name="Left-right Arrow 5274">
                <a:extLst>
                  <a:ext uri="{FF2B5EF4-FFF2-40B4-BE49-F238E27FC236}">
                    <a16:creationId xmlns:a16="http://schemas.microsoft.com/office/drawing/2014/main" id="{271A30F5-FA54-058C-CF68-82399C20F18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635397" y="11277698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9" name="Connector: Elbow 1460">
                <a:extLst>
                  <a:ext uri="{FF2B5EF4-FFF2-40B4-BE49-F238E27FC236}">
                    <a16:creationId xmlns:a16="http://schemas.microsoft.com/office/drawing/2014/main" id="{BC4CAAD1-728E-908C-6C41-908BE398047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15124703" y="8944844"/>
                <a:ext cx="4255243" cy="2183309"/>
              </a:xfrm>
              <a:prstGeom prst="bentConnector3">
                <a:avLst>
                  <a:gd name="adj1" fmla="val 46945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0" name="Connector: Elbow 1460">
                <a:extLst>
                  <a:ext uri="{FF2B5EF4-FFF2-40B4-BE49-F238E27FC236}">
                    <a16:creationId xmlns:a16="http://schemas.microsoft.com/office/drawing/2014/main" id="{9C648403-8A2A-7157-0C72-62FBDBA2B41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788" idx="3"/>
              </p:cNvCxnSpPr>
              <p:nvPr/>
            </p:nvCxnSpPr>
            <p:spPr>
              <a:xfrm rot="10800000">
                <a:off x="15118681" y="9172310"/>
                <a:ext cx="4261265" cy="1955843"/>
              </a:xfrm>
              <a:prstGeom prst="bentConnector3">
                <a:avLst>
                  <a:gd name="adj1" fmla="val 46847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Connector: Elbow 1460">
                <a:extLst>
                  <a:ext uri="{FF2B5EF4-FFF2-40B4-BE49-F238E27FC236}">
                    <a16:creationId xmlns:a16="http://schemas.microsoft.com/office/drawing/2014/main" id="{1BAD6964-596D-3E4D-8FB7-D70AAD0DE87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17" idx="2"/>
                <a:endCxn id="2818" idx="7"/>
              </p:cNvCxnSpPr>
              <p:nvPr/>
            </p:nvCxnSpPr>
            <p:spPr>
              <a:xfrm rot="10800000">
                <a:off x="19743398" y="11304699"/>
                <a:ext cx="3649985" cy="132190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Connector: Elbow 1460">
                <a:extLst>
                  <a:ext uri="{FF2B5EF4-FFF2-40B4-BE49-F238E27FC236}">
                    <a16:creationId xmlns:a16="http://schemas.microsoft.com/office/drawing/2014/main" id="{833DF223-2CE0-34C7-9A8A-9DBDEAB624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32" idx="2"/>
                <a:endCxn id="2817" idx="6"/>
              </p:cNvCxnSpPr>
              <p:nvPr/>
            </p:nvCxnSpPr>
            <p:spPr>
              <a:xfrm rot="10800000">
                <a:off x="23447383" y="12626601"/>
                <a:ext cx="438175" cy="78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9" name="TextBox 2828">
                <a:extLst>
                  <a:ext uri="{FF2B5EF4-FFF2-40B4-BE49-F238E27FC236}">
                    <a16:creationId xmlns:a16="http://schemas.microsoft.com/office/drawing/2014/main" id="{5949444C-9CF0-1BC8-0B4F-584768ACA5A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480577" y="11310688"/>
                <a:ext cx="306494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NZ" sz="600" dirty="0">
                    <a:solidFill>
                      <a:srgbClr val="0070C0"/>
                    </a:solidFill>
                  </a:rPr>
                  <a:t>A13</a:t>
                </a:r>
              </a:p>
            </p:txBody>
          </p:sp>
          <p:cxnSp>
            <p:nvCxnSpPr>
              <p:cNvPr id="2830" name="Connector: Elbow 3765">
                <a:extLst>
                  <a:ext uri="{FF2B5EF4-FFF2-40B4-BE49-F238E27FC236}">
                    <a16:creationId xmlns:a16="http://schemas.microsoft.com/office/drawing/2014/main" id="{28CE8179-3E49-6E99-EFCE-25495707C33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16" idx="2"/>
              </p:cNvCxnSpPr>
              <p:nvPr/>
            </p:nvCxnSpPr>
            <p:spPr>
              <a:xfrm rot="10800000">
                <a:off x="18591666" y="7605320"/>
                <a:ext cx="4031089" cy="3038158"/>
              </a:xfrm>
              <a:prstGeom prst="bentConnector3">
                <a:avLst>
                  <a:gd name="adj1" fmla="val 98262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1" name="Connector: Elbow 1460">
                <a:extLst>
                  <a:ext uri="{FF2B5EF4-FFF2-40B4-BE49-F238E27FC236}">
                    <a16:creationId xmlns:a16="http://schemas.microsoft.com/office/drawing/2014/main" id="{6D5BFF9E-E8CC-C8E3-9731-81D4A5BC31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2680" idx="3"/>
              </p:cNvCxnSpPr>
              <p:nvPr/>
            </p:nvCxnSpPr>
            <p:spPr>
              <a:xfrm rot="10800000">
                <a:off x="15124703" y="8944843"/>
                <a:ext cx="6668959" cy="3380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2" name="Connector: Elbow 1460">
                <a:extLst>
                  <a:ext uri="{FF2B5EF4-FFF2-40B4-BE49-F238E27FC236}">
                    <a16:creationId xmlns:a16="http://schemas.microsoft.com/office/drawing/2014/main" id="{D97E63C2-9CB6-A845-98B7-5BDBE293142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801" idx="2"/>
                <a:endCxn id="2686" idx="3"/>
              </p:cNvCxnSpPr>
              <p:nvPr/>
            </p:nvCxnSpPr>
            <p:spPr>
              <a:xfrm rot="10800000">
                <a:off x="15118677" y="9172305"/>
                <a:ext cx="6678449" cy="11056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6" name="Text Box 3036">
                <a:extLst>
                  <a:ext uri="{FF2B5EF4-FFF2-40B4-BE49-F238E27FC236}">
                    <a16:creationId xmlns:a16="http://schemas.microsoft.com/office/drawing/2014/main" id="{7754CB12-DD9F-4816-39D7-791C1A75894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622754" y="1061647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0" name="Text Box 3036">
                <a:extLst>
                  <a:ext uri="{FF2B5EF4-FFF2-40B4-BE49-F238E27FC236}">
                    <a16:creationId xmlns:a16="http://schemas.microsoft.com/office/drawing/2014/main" id="{652C9D3F-1BB0-31F8-C440-5C3B595186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502064" y="1151318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0" name="Text Box 3036">
                <a:extLst>
                  <a:ext uri="{FF2B5EF4-FFF2-40B4-BE49-F238E27FC236}">
                    <a16:creationId xmlns:a16="http://schemas.microsoft.com/office/drawing/2014/main" id="{83EC8127-A445-8D75-652E-523022D3817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655948" y="118459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59" name="Group 3858">
                <a:extLst>
                  <a:ext uri="{FF2B5EF4-FFF2-40B4-BE49-F238E27FC236}">
                    <a16:creationId xmlns:a16="http://schemas.microsoft.com/office/drawing/2014/main" id="{E576EAC1-CEB1-2BBB-53D3-F41965B5DC2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3393382" y="11892489"/>
                <a:ext cx="546175" cy="761898"/>
                <a:chOff x="25817632" y="12348387"/>
                <a:chExt cx="546175" cy="761898"/>
              </a:xfrm>
            </p:grpSpPr>
            <p:grpSp>
              <p:nvGrpSpPr>
                <p:cNvPr id="3858" name="Group 3857">
                  <a:extLst>
                    <a:ext uri="{FF2B5EF4-FFF2-40B4-BE49-F238E27FC236}">
                      <a16:creationId xmlns:a16="http://schemas.microsoft.com/office/drawing/2014/main" id="{EE2B49A4-AC6D-F9AF-4870-0A1BAFE5787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5817632" y="12349120"/>
                  <a:ext cx="54000" cy="760379"/>
                  <a:chOff x="25817632" y="12349120"/>
                  <a:chExt cx="54000" cy="760379"/>
                </a:xfrm>
              </p:grpSpPr>
              <p:sp>
                <p:nvSpPr>
                  <p:cNvPr id="2737" name="Text Box 3036">
                    <a:extLst>
                      <a:ext uri="{FF2B5EF4-FFF2-40B4-BE49-F238E27FC236}">
                        <a16:creationId xmlns:a16="http://schemas.microsoft.com/office/drawing/2014/main" id="{9F41572B-3E74-1404-E3C1-210378659DC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5817632" y="12822421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1" name="Text Box 3036">
                    <a:extLst>
                      <a:ext uri="{FF2B5EF4-FFF2-40B4-BE49-F238E27FC236}">
                        <a16:creationId xmlns:a16="http://schemas.microsoft.com/office/drawing/2014/main" id="{C8D6C617-BAB1-DCAB-513A-E26E11CA7EA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5817632" y="12591294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86" name="Text Box 3036">
                    <a:extLst>
                      <a:ext uri="{FF2B5EF4-FFF2-40B4-BE49-F238E27FC236}">
                        <a16:creationId xmlns:a16="http://schemas.microsoft.com/office/drawing/2014/main" id="{092A7F99-D662-8323-984F-F252E87B6B2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5817632" y="12349120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17" name="Text Box 3036">
                    <a:extLst>
                      <a:ext uri="{FF2B5EF4-FFF2-40B4-BE49-F238E27FC236}">
                        <a16:creationId xmlns:a16="http://schemas.microsoft.com/office/drawing/2014/main" id="{2F588702-F025-CA3F-5B80-1BAED364D19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5817632" y="13055499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857" name="Group 3856">
                  <a:extLst>
                    <a:ext uri="{FF2B5EF4-FFF2-40B4-BE49-F238E27FC236}">
                      <a16:creationId xmlns:a16="http://schemas.microsoft.com/office/drawing/2014/main" id="{0F3E9C34-49B1-A1FD-8DF5-86EB36C4581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6309807" y="12348387"/>
                  <a:ext cx="54000" cy="761898"/>
                  <a:chOff x="26309807" y="12348387"/>
                  <a:chExt cx="54000" cy="761898"/>
                </a:xfrm>
              </p:grpSpPr>
              <p:sp>
                <p:nvSpPr>
                  <p:cNvPr id="2749" name="Text Box 3036">
                    <a:extLst>
                      <a:ext uri="{FF2B5EF4-FFF2-40B4-BE49-F238E27FC236}">
                        <a16:creationId xmlns:a16="http://schemas.microsoft.com/office/drawing/2014/main" id="{CA515B0D-44F0-8A5E-56BC-E83A4706CC7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6309807" y="12823870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2" name="Text Box 3036">
                    <a:extLst>
                      <a:ext uri="{FF2B5EF4-FFF2-40B4-BE49-F238E27FC236}">
                        <a16:creationId xmlns:a16="http://schemas.microsoft.com/office/drawing/2014/main" id="{5DCB0967-0E09-62F0-1154-DA0A474B999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6309807" y="12590040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87" name="Text Box 3036">
                    <a:extLst>
                      <a:ext uri="{FF2B5EF4-FFF2-40B4-BE49-F238E27FC236}">
                        <a16:creationId xmlns:a16="http://schemas.microsoft.com/office/drawing/2014/main" id="{A347B69D-BF34-6C8D-F268-A8A5804AEF3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6309807" y="12348387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2" name="Text Box 3036">
                    <a:extLst>
                      <a:ext uri="{FF2B5EF4-FFF2-40B4-BE49-F238E27FC236}">
                        <a16:creationId xmlns:a16="http://schemas.microsoft.com/office/drawing/2014/main" id="{18876792-4881-5C30-4D4D-2F00E77E823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6309807" y="13056285"/>
                    <a:ext cx="54000" cy="54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34" name="Text Box 3036">
                <a:extLst>
                  <a:ext uri="{FF2B5EF4-FFF2-40B4-BE49-F238E27FC236}">
                    <a16:creationId xmlns:a16="http://schemas.microsoft.com/office/drawing/2014/main" id="{94B1C6E8-4E48-43B4-D7C5-3E2286EF88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485924" y="10517291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6" name="Text Box 3036">
                <a:extLst>
                  <a:ext uri="{FF2B5EF4-FFF2-40B4-BE49-F238E27FC236}">
                    <a16:creationId xmlns:a16="http://schemas.microsoft.com/office/drawing/2014/main" id="{A3AACC5A-54B7-4B3B-97D1-0FFF0AAAE5C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294234" y="9492282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2938" name="Text Box 3036">
                <a:extLst>
                  <a:ext uri="{FF2B5EF4-FFF2-40B4-BE49-F238E27FC236}">
                    <a16:creationId xmlns:a16="http://schemas.microsoft.com/office/drawing/2014/main" id="{95E49310-D2D6-EA6A-CDD2-72E2DE3409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799356" y="802535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3" name="TextBox 2942">
                <a:extLst>
                  <a:ext uri="{FF2B5EF4-FFF2-40B4-BE49-F238E27FC236}">
                    <a16:creationId xmlns:a16="http://schemas.microsoft.com/office/drawing/2014/main" id="{FD05D421-FFD1-FDFF-E513-697F3EA91BE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360064" y="7074367"/>
                <a:ext cx="1280741" cy="646331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IX. Glossopharyngeal nerve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NZ" sz="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NZ" sz="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4" name="Text Box 3033">
                <a:extLst>
                  <a:ext uri="{FF2B5EF4-FFF2-40B4-BE49-F238E27FC236}">
                    <a16:creationId xmlns:a16="http://schemas.microsoft.com/office/drawing/2014/main" id="{34DEE292-8D73-0820-0B00-CB40700E6BD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384205" y="7271517"/>
                <a:ext cx="714901" cy="377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(Petrosal)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5" name="Text Box 3033">
                <a:extLst>
                  <a:ext uri="{FF2B5EF4-FFF2-40B4-BE49-F238E27FC236}">
                    <a16:creationId xmlns:a16="http://schemas.microsoft.com/office/drawing/2014/main" id="{465B0255-53E0-DB47-5666-7DEB7D07A7D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112707" y="7270996"/>
                <a:ext cx="503868" cy="377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IX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6" name="Text Box 3036">
                <a:extLst>
                  <a:ext uri="{FF2B5EF4-FFF2-40B4-BE49-F238E27FC236}">
                    <a16:creationId xmlns:a16="http://schemas.microsoft.com/office/drawing/2014/main" id="{6258D05B-266D-1616-5226-FA3B79E0B0D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640595" y="7482901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7" name="Text Box 3036">
                <a:extLst>
                  <a:ext uri="{FF2B5EF4-FFF2-40B4-BE49-F238E27FC236}">
                    <a16:creationId xmlns:a16="http://schemas.microsoft.com/office/drawing/2014/main" id="{A0807C4B-5067-5BAF-ED25-281756E9FCE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441941" y="780409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48" name="Connector: Elbow 1958">
                <a:extLst>
                  <a:ext uri="{FF2B5EF4-FFF2-40B4-BE49-F238E27FC236}">
                    <a16:creationId xmlns:a16="http://schemas.microsoft.com/office/drawing/2014/main" id="{6A726761-3CF9-9623-1D0B-EAB360BE6F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47" idx="2"/>
                <a:endCxn id="2946" idx="6"/>
              </p:cNvCxnSpPr>
              <p:nvPr/>
            </p:nvCxnSpPr>
            <p:spPr>
              <a:xfrm rot="10800000">
                <a:off x="21695521" y="7509902"/>
                <a:ext cx="3746421" cy="321195"/>
              </a:xfrm>
              <a:prstGeom prst="bentConnector3">
                <a:avLst>
                  <a:gd name="adj1" fmla="val 69068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9" name="Connector: Elbow 1958">
                <a:extLst>
                  <a:ext uri="{FF2B5EF4-FFF2-40B4-BE49-F238E27FC236}">
                    <a16:creationId xmlns:a16="http://schemas.microsoft.com/office/drawing/2014/main" id="{CF589C3D-983A-7FF1-22AF-0085C579AC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47" idx="2"/>
                <a:endCxn id="3361" idx="6"/>
              </p:cNvCxnSpPr>
              <p:nvPr/>
            </p:nvCxnSpPr>
            <p:spPr>
              <a:xfrm rot="10800000">
                <a:off x="22381245" y="7553968"/>
                <a:ext cx="3060697" cy="277128"/>
              </a:xfrm>
              <a:prstGeom prst="bentConnector3">
                <a:avLst>
                  <a:gd name="adj1" fmla="val 84544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0" name="Cross 2949">
                <a:extLst>
                  <a:ext uri="{FF2B5EF4-FFF2-40B4-BE49-F238E27FC236}">
                    <a16:creationId xmlns:a16="http://schemas.microsoft.com/office/drawing/2014/main" id="{76E91129-3DEF-ACE9-5B0E-50F3A389285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597405" y="763314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1" name="Connector: Elbow 1752">
                <a:extLst>
                  <a:ext uri="{FF2B5EF4-FFF2-40B4-BE49-F238E27FC236}">
                    <a16:creationId xmlns:a16="http://schemas.microsoft.com/office/drawing/2014/main" id="{53D30F04-898D-4EE2-F295-CB639E7458D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357" idx="2"/>
                <a:endCxn id="3372" idx="3"/>
              </p:cNvCxnSpPr>
              <p:nvPr/>
            </p:nvCxnSpPr>
            <p:spPr>
              <a:xfrm rot="10800000" flipV="1">
                <a:off x="13650719" y="7594390"/>
                <a:ext cx="7989876" cy="2324121"/>
              </a:xfrm>
              <a:prstGeom prst="bentConnector3">
                <a:avLst>
                  <a:gd name="adj1" fmla="val 53309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2" name="Text Box 3036">
                <a:extLst>
                  <a:ext uri="{FF2B5EF4-FFF2-40B4-BE49-F238E27FC236}">
                    <a16:creationId xmlns:a16="http://schemas.microsoft.com/office/drawing/2014/main" id="{8A3C6A4F-93C3-103F-1B85-3D42D25F9A2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441941" y="786100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53" name="Connector: Elbow 1958">
                <a:extLst>
                  <a:ext uri="{FF2B5EF4-FFF2-40B4-BE49-F238E27FC236}">
                    <a16:creationId xmlns:a16="http://schemas.microsoft.com/office/drawing/2014/main" id="{F60F9B8A-E043-B1FC-26EC-E9A799E2BBC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52" idx="2"/>
                <a:endCxn id="3357" idx="6"/>
              </p:cNvCxnSpPr>
              <p:nvPr/>
            </p:nvCxnSpPr>
            <p:spPr>
              <a:xfrm rot="10800000">
                <a:off x="21695521" y="7594391"/>
                <a:ext cx="3746421" cy="293618"/>
              </a:xfrm>
              <a:prstGeom prst="bentConnector3">
                <a:avLst>
                  <a:gd name="adj1" fmla="val 69132"/>
                </a:avLst>
              </a:prstGeom>
              <a:ln w="12700">
                <a:solidFill>
                  <a:schemeClr val="accent1"/>
                </a:solidFill>
                <a:prstDash val="solid"/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4" name="Text Box 3045">
                <a:extLst>
                  <a:ext uri="{FF2B5EF4-FFF2-40B4-BE49-F238E27FC236}">
                    <a16:creationId xmlns:a16="http://schemas.microsoft.com/office/drawing/2014/main" id="{5D1049C9-D985-4BC3-8829-8CA8EEACB5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3648944" y="9736289"/>
                <a:ext cx="636767" cy="2784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Mediastinal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5" name="Text Box 3036">
                <a:extLst>
                  <a:ext uri="{FF2B5EF4-FFF2-40B4-BE49-F238E27FC236}">
                    <a16:creationId xmlns:a16="http://schemas.microsoft.com/office/drawing/2014/main" id="{31D7CBFB-B3C7-0F79-2AED-9676363886F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4945042" y="8308256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2956" name="Text Box 3036">
                <a:extLst>
                  <a:ext uri="{FF2B5EF4-FFF2-40B4-BE49-F238E27FC236}">
                    <a16:creationId xmlns:a16="http://schemas.microsoft.com/office/drawing/2014/main" id="{2EF59FA5-5E65-6E7B-AFB5-73278D68711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77365" y="9044895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2967" name="TextBox 2966">
                <a:extLst>
                  <a:ext uri="{FF2B5EF4-FFF2-40B4-BE49-F238E27FC236}">
                    <a16:creationId xmlns:a16="http://schemas.microsoft.com/office/drawing/2014/main" id="{91390081-3338-B9BD-A453-228D2C2835B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4818762" y="9779939"/>
                <a:ext cx="2680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NZ" sz="600" dirty="0">
                    <a:solidFill>
                      <a:srgbClr val="FF0000"/>
                    </a:solidFill>
                  </a:rPr>
                  <a:t>A4</a:t>
                </a:r>
              </a:p>
            </p:txBody>
          </p:sp>
          <p:sp>
            <p:nvSpPr>
              <p:cNvPr id="2968" name="Text Box 3036">
                <a:extLst>
                  <a:ext uri="{FF2B5EF4-FFF2-40B4-BE49-F238E27FC236}">
                    <a16:creationId xmlns:a16="http://schemas.microsoft.com/office/drawing/2014/main" id="{7FC87533-CF35-7851-29E3-7C470DFBBE1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41670" y="9667167"/>
                <a:ext cx="57600" cy="576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69" name="Connector: Elbow 3765">
                <a:extLst>
                  <a:ext uri="{FF2B5EF4-FFF2-40B4-BE49-F238E27FC236}">
                    <a16:creationId xmlns:a16="http://schemas.microsoft.com/office/drawing/2014/main" id="{E5D85F0C-A706-C91C-1E1B-0D9DADB5EB4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2968" idx="6"/>
              </p:cNvCxnSpPr>
              <p:nvPr/>
            </p:nvCxnSpPr>
            <p:spPr>
              <a:xfrm rot="10800000">
                <a:off x="13999270" y="9695967"/>
                <a:ext cx="7557388" cy="1081150"/>
              </a:xfrm>
              <a:prstGeom prst="bentConnector3">
                <a:avLst>
                  <a:gd name="adj1" fmla="val 4805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1" name="Left-right Arrow 5616">
                <a:extLst>
                  <a:ext uri="{FF2B5EF4-FFF2-40B4-BE49-F238E27FC236}">
                    <a16:creationId xmlns:a16="http://schemas.microsoft.com/office/drawing/2014/main" id="{C84F5BB7-9534-6207-70B4-FD8B135E66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556658" y="10750117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2" name="Connector: Elbow 3765">
                <a:extLst>
                  <a:ext uri="{FF2B5EF4-FFF2-40B4-BE49-F238E27FC236}">
                    <a16:creationId xmlns:a16="http://schemas.microsoft.com/office/drawing/2014/main" id="{0A2F0B84-1E75-03C3-AD60-A3D3804F2CD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29" idx="2"/>
                <a:endCxn id="2971" idx="7"/>
              </p:cNvCxnSpPr>
              <p:nvPr/>
            </p:nvCxnSpPr>
            <p:spPr>
              <a:xfrm rot="10800000">
                <a:off x="21664659" y="10777118"/>
                <a:ext cx="2512917" cy="2001691"/>
              </a:xfrm>
              <a:prstGeom prst="bentConnector3">
                <a:avLst>
                  <a:gd name="adj1" fmla="val 16019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3" name="Connector: Elbow 3765">
                <a:extLst>
                  <a:ext uri="{FF2B5EF4-FFF2-40B4-BE49-F238E27FC236}">
                    <a16:creationId xmlns:a16="http://schemas.microsoft.com/office/drawing/2014/main" id="{008A1FE6-5A10-A082-765B-A25BD45555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32" idx="2"/>
                <a:endCxn id="3047" idx="7"/>
              </p:cNvCxnSpPr>
              <p:nvPr/>
            </p:nvCxnSpPr>
            <p:spPr>
              <a:xfrm rot="10800000">
                <a:off x="22029841" y="10828084"/>
                <a:ext cx="2147735" cy="1991783"/>
              </a:xfrm>
              <a:prstGeom prst="bentConnector3">
                <a:avLst>
                  <a:gd name="adj1" fmla="val 18576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4" name="Connector: Elbow 3765">
                <a:extLst>
                  <a:ext uri="{FF2B5EF4-FFF2-40B4-BE49-F238E27FC236}">
                    <a16:creationId xmlns:a16="http://schemas.microsoft.com/office/drawing/2014/main" id="{72EF86A1-F845-6DB9-2C80-BF42AB6A1C8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99" idx="2"/>
                <a:endCxn id="3047" idx="7"/>
              </p:cNvCxnSpPr>
              <p:nvPr/>
            </p:nvCxnSpPr>
            <p:spPr>
              <a:xfrm rot="10800000">
                <a:off x="22029841" y="10828084"/>
                <a:ext cx="2147735" cy="2227115"/>
              </a:xfrm>
              <a:prstGeom prst="bentConnector3">
                <a:avLst>
                  <a:gd name="adj1" fmla="val 18463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5" name="Connector: Elbow 3765">
                <a:extLst>
                  <a:ext uri="{FF2B5EF4-FFF2-40B4-BE49-F238E27FC236}">
                    <a16:creationId xmlns:a16="http://schemas.microsoft.com/office/drawing/2014/main" id="{25F95749-8389-6F14-030B-BABBC44618F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65" idx="2"/>
                <a:endCxn id="3047" idx="7"/>
              </p:cNvCxnSpPr>
              <p:nvPr/>
            </p:nvCxnSpPr>
            <p:spPr>
              <a:xfrm rot="10800000">
                <a:off x="22029841" y="10828084"/>
                <a:ext cx="2147735" cy="1050451"/>
              </a:xfrm>
              <a:prstGeom prst="bentConnector3">
                <a:avLst>
                  <a:gd name="adj1" fmla="val 18688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6" name="Connector: Elbow 3765">
                <a:extLst>
                  <a:ext uri="{FF2B5EF4-FFF2-40B4-BE49-F238E27FC236}">
                    <a16:creationId xmlns:a16="http://schemas.microsoft.com/office/drawing/2014/main" id="{38D9E3CE-C88E-B16F-72D7-BB92CAB4346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55" idx="2"/>
                <a:endCxn id="3047" idx="7"/>
              </p:cNvCxnSpPr>
              <p:nvPr/>
            </p:nvCxnSpPr>
            <p:spPr>
              <a:xfrm rot="10800000">
                <a:off x="22029841" y="10828083"/>
                <a:ext cx="2147735" cy="1756450"/>
              </a:xfrm>
              <a:prstGeom prst="bentConnector3">
                <a:avLst>
                  <a:gd name="adj1" fmla="val 18463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7" name="Connector: Elbow 3765">
                <a:extLst>
                  <a:ext uri="{FF2B5EF4-FFF2-40B4-BE49-F238E27FC236}">
                    <a16:creationId xmlns:a16="http://schemas.microsoft.com/office/drawing/2014/main" id="{28C5F4BB-6049-8A0C-AF65-821A3F28F9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75" idx="2"/>
                <a:endCxn id="3047" idx="7"/>
              </p:cNvCxnSpPr>
              <p:nvPr/>
            </p:nvCxnSpPr>
            <p:spPr>
              <a:xfrm rot="10800000">
                <a:off x="22029841" y="10828083"/>
                <a:ext cx="2147735" cy="1285784"/>
              </a:xfrm>
              <a:prstGeom prst="bentConnector3">
                <a:avLst>
                  <a:gd name="adj1" fmla="val 18913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8" name="Connector: Elbow 3765">
                <a:extLst>
                  <a:ext uri="{FF2B5EF4-FFF2-40B4-BE49-F238E27FC236}">
                    <a16:creationId xmlns:a16="http://schemas.microsoft.com/office/drawing/2014/main" id="{23AD1442-2649-BFD5-1074-8AAAF63BF38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85" idx="2"/>
                <a:endCxn id="3047" idx="7"/>
              </p:cNvCxnSpPr>
              <p:nvPr/>
            </p:nvCxnSpPr>
            <p:spPr>
              <a:xfrm rot="10800000">
                <a:off x="22029841" y="10828084"/>
                <a:ext cx="2147735" cy="1521117"/>
              </a:xfrm>
              <a:prstGeom prst="bentConnector3">
                <a:avLst>
                  <a:gd name="adj1" fmla="val 18913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0" name="Connector: Elbow 3765">
                <a:extLst>
                  <a:ext uri="{FF2B5EF4-FFF2-40B4-BE49-F238E27FC236}">
                    <a16:creationId xmlns:a16="http://schemas.microsoft.com/office/drawing/2014/main" id="{3BCDAAE0-ECE6-7960-FF1D-6400809577E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66" idx="2"/>
                <a:endCxn id="3051" idx="7"/>
              </p:cNvCxnSpPr>
              <p:nvPr/>
            </p:nvCxnSpPr>
            <p:spPr>
              <a:xfrm rot="10800000" flipV="1">
                <a:off x="21073518" y="10680626"/>
                <a:ext cx="1951932" cy="18302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1" name="Connector: Elbow 3765">
                <a:extLst>
                  <a:ext uri="{FF2B5EF4-FFF2-40B4-BE49-F238E27FC236}">
                    <a16:creationId xmlns:a16="http://schemas.microsoft.com/office/drawing/2014/main" id="{71C98632-8422-B076-3956-BD79380A0D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65" idx="2"/>
                <a:endCxn id="3051" idx="7"/>
              </p:cNvCxnSpPr>
              <p:nvPr/>
            </p:nvCxnSpPr>
            <p:spPr>
              <a:xfrm rot="10800000">
                <a:off x="21073519" y="10863656"/>
                <a:ext cx="1951897" cy="22563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3" name="Connector: Elbow 3765">
                <a:extLst>
                  <a:ext uri="{FF2B5EF4-FFF2-40B4-BE49-F238E27FC236}">
                    <a16:creationId xmlns:a16="http://schemas.microsoft.com/office/drawing/2014/main" id="{37C56548-631E-3BAA-CFF4-FFBFF67BED0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41" idx="2"/>
                <a:endCxn id="3051" idx="7"/>
              </p:cNvCxnSpPr>
              <p:nvPr/>
            </p:nvCxnSpPr>
            <p:spPr>
              <a:xfrm rot="10800000">
                <a:off x="21073519" y="10863657"/>
                <a:ext cx="1951897" cy="180078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4" name="Connector: Elbow 3765">
                <a:extLst>
                  <a:ext uri="{FF2B5EF4-FFF2-40B4-BE49-F238E27FC236}">
                    <a16:creationId xmlns:a16="http://schemas.microsoft.com/office/drawing/2014/main" id="{4EDB2CC9-4D1A-6742-1DC1-41A64DA97EE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5" idx="2"/>
                <a:endCxn id="3051" idx="7"/>
              </p:cNvCxnSpPr>
              <p:nvPr/>
            </p:nvCxnSpPr>
            <p:spPr>
              <a:xfrm rot="10800000">
                <a:off x="21073519" y="10863657"/>
                <a:ext cx="1951897" cy="109694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5" name="Connector: Elbow 3765">
                <a:extLst>
                  <a:ext uri="{FF2B5EF4-FFF2-40B4-BE49-F238E27FC236}">
                    <a16:creationId xmlns:a16="http://schemas.microsoft.com/office/drawing/2014/main" id="{77933F3C-1914-DFDE-81A8-4472E2268A5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7" idx="2"/>
                <a:endCxn id="3051" idx="7"/>
              </p:cNvCxnSpPr>
              <p:nvPr/>
            </p:nvCxnSpPr>
            <p:spPr>
              <a:xfrm rot="10800000">
                <a:off x="21073519" y="10863656"/>
                <a:ext cx="1951897" cy="13338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6" name="Connector: Elbow 3765">
                <a:extLst>
                  <a:ext uri="{FF2B5EF4-FFF2-40B4-BE49-F238E27FC236}">
                    <a16:creationId xmlns:a16="http://schemas.microsoft.com/office/drawing/2014/main" id="{62B885A9-E0CB-8213-59CA-35FAC11A33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3" idx="2"/>
                <a:endCxn id="3051" idx="7"/>
              </p:cNvCxnSpPr>
              <p:nvPr/>
            </p:nvCxnSpPr>
            <p:spPr>
              <a:xfrm rot="10800000">
                <a:off x="21073519" y="10863657"/>
                <a:ext cx="1951897" cy="7285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7" name="Connector: Elbow 3765">
                <a:extLst>
                  <a:ext uri="{FF2B5EF4-FFF2-40B4-BE49-F238E27FC236}">
                    <a16:creationId xmlns:a16="http://schemas.microsoft.com/office/drawing/2014/main" id="{B98EAF9A-3762-0358-97EC-72F24F9428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9" idx="2"/>
                <a:endCxn id="3051" idx="7"/>
              </p:cNvCxnSpPr>
              <p:nvPr/>
            </p:nvCxnSpPr>
            <p:spPr>
              <a:xfrm rot="10800000">
                <a:off x="21073519" y="10863657"/>
                <a:ext cx="1951897" cy="156976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8" name="Connector: Elbow 3765">
                <a:extLst>
                  <a:ext uri="{FF2B5EF4-FFF2-40B4-BE49-F238E27FC236}">
                    <a16:creationId xmlns:a16="http://schemas.microsoft.com/office/drawing/2014/main" id="{CB67F203-5276-DDC0-9269-43C03F973D8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42" idx="2"/>
                <a:endCxn id="3051" idx="7"/>
              </p:cNvCxnSpPr>
              <p:nvPr/>
            </p:nvCxnSpPr>
            <p:spPr>
              <a:xfrm rot="10800000">
                <a:off x="21073519" y="10863656"/>
                <a:ext cx="1951897" cy="203625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0" name="Connector: Elbow 3763">
                <a:extLst>
                  <a:ext uri="{FF2B5EF4-FFF2-40B4-BE49-F238E27FC236}">
                    <a16:creationId xmlns:a16="http://schemas.microsoft.com/office/drawing/2014/main" id="{2E312C22-AF0A-17DC-F41C-19CDBFE1E76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3" idx="3"/>
                <a:endCxn id="3173" idx="3"/>
              </p:cNvCxnSpPr>
              <p:nvPr/>
            </p:nvCxnSpPr>
            <p:spPr>
              <a:xfrm rot="10800000" flipV="1">
                <a:off x="13666818" y="9964509"/>
                <a:ext cx="3789465" cy="1736300"/>
              </a:xfrm>
              <a:prstGeom prst="bentConnector3">
                <a:avLst>
                  <a:gd name="adj1" fmla="val 1806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1" name="Text Box 3036">
                <a:extLst>
                  <a:ext uri="{FF2B5EF4-FFF2-40B4-BE49-F238E27FC236}">
                    <a16:creationId xmlns:a16="http://schemas.microsoft.com/office/drawing/2014/main" id="{62122424-9243-B5A2-9900-DFF0911EE14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986073" y="8663010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92" name="Connector: Elbow 3750">
                <a:extLst>
                  <a:ext uri="{FF2B5EF4-FFF2-40B4-BE49-F238E27FC236}">
                    <a16:creationId xmlns:a16="http://schemas.microsoft.com/office/drawing/2014/main" id="{0441133A-B1CB-1D2A-814A-5B743A70BDE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1" idx="2"/>
                <a:endCxn id="2993" idx="7"/>
              </p:cNvCxnSpPr>
              <p:nvPr/>
            </p:nvCxnSpPr>
            <p:spPr>
              <a:xfrm rot="10800000" flipV="1">
                <a:off x="17564283" y="8690009"/>
                <a:ext cx="6421791" cy="127449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3" name="Left-right Arrow 5772">
                <a:extLst>
                  <a:ext uri="{FF2B5EF4-FFF2-40B4-BE49-F238E27FC236}">
                    <a16:creationId xmlns:a16="http://schemas.microsoft.com/office/drawing/2014/main" id="{BE7BC3D4-AB2C-39CF-2D03-95AB7EDD1DD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456282" y="9937509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8" name="Connector: Elbow 1460">
                <a:extLst>
                  <a:ext uri="{FF2B5EF4-FFF2-40B4-BE49-F238E27FC236}">
                    <a16:creationId xmlns:a16="http://schemas.microsoft.com/office/drawing/2014/main" id="{BE722BF8-C159-5519-9D10-772D0C1DAA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7" idx="2"/>
                <a:endCxn id="2996" idx="6"/>
              </p:cNvCxnSpPr>
              <p:nvPr/>
            </p:nvCxnSpPr>
            <p:spPr>
              <a:xfrm rot="10800000">
                <a:off x="23396375" y="11441511"/>
                <a:ext cx="488241" cy="140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1" name="Connector: Elbow 1460">
                <a:extLst>
                  <a:ext uri="{FF2B5EF4-FFF2-40B4-BE49-F238E27FC236}">
                    <a16:creationId xmlns:a16="http://schemas.microsoft.com/office/drawing/2014/main" id="{98CBDC78-24AC-B419-18C3-8ADFBE64A1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0" idx="2"/>
                <a:endCxn id="2999" idx="6"/>
              </p:cNvCxnSpPr>
              <p:nvPr/>
            </p:nvCxnSpPr>
            <p:spPr>
              <a:xfrm rot="10800000" flipV="1">
                <a:off x="23396375" y="11601222"/>
                <a:ext cx="488241" cy="6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4" name="Connector: Elbow 1460">
                <a:extLst>
                  <a:ext uri="{FF2B5EF4-FFF2-40B4-BE49-F238E27FC236}">
                    <a16:creationId xmlns:a16="http://schemas.microsoft.com/office/drawing/2014/main" id="{A223701F-AEAA-08BD-D58F-2E4D45E399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3" idx="2"/>
                <a:endCxn id="3002" idx="6"/>
              </p:cNvCxnSpPr>
              <p:nvPr/>
            </p:nvCxnSpPr>
            <p:spPr>
              <a:xfrm rot="10800000" flipV="1">
                <a:off x="23396375" y="11759792"/>
                <a:ext cx="488241" cy="4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6" name="Connector: Elbow 1460">
                <a:extLst>
                  <a:ext uri="{FF2B5EF4-FFF2-40B4-BE49-F238E27FC236}">
                    <a16:creationId xmlns:a16="http://schemas.microsoft.com/office/drawing/2014/main" id="{A3C8105A-DB8C-F0B6-098B-4E98678B178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5" idx="2"/>
                <a:endCxn id="3851" idx="6"/>
              </p:cNvCxnSpPr>
              <p:nvPr/>
            </p:nvCxnSpPr>
            <p:spPr>
              <a:xfrm rot="10800000" flipV="1">
                <a:off x="23396375" y="11987337"/>
                <a:ext cx="488241" cy="18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1" name="Connector: Elbow 1460">
                <a:extLst>
                  <a:ext uri="{FF2B5EF4-FFF2-40B4-BE49-F238E27FC236}">
                    <a16:creationId xmlns:a16="http://schemas.microsoft.com/office/drawing/2014/main" id="{767E7439-FEAA-0703-A400-C7D0B6A553E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0" idx="2"/>
                <a:endCxn id="3009" idx="6"/>
              </p:cNvCxnSpPr>
              <p:nvPr/>
            </p:nvCxnSpPr>
            <p:spPr>
              <a:xfrm rot="10800000" flipV="1">
                <a:off x="23396375" y="12463229"/>
                <a:ext cx="488241" cy="95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4" name="Connector: Elbow 1460">
                <a:extLst>
                  <a:ext uri="{FF2B5EF4-FFF2-40B4-BE49-F238E27FC236}">
                    <a16:creationId xmlns:a16="http://schemas.microsoft.com/office/drawing/2014/main" id="{45DC5799-F642-F4BE-AB62-4E7779C6C4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3" idx="2"/>
                <a:endCxn id="3012" idx="6"/>
              </p:cNvCxnSpPr>
              <p:nvPr/>
            </p:nvCxnSpPr>
            <p:spPr>
              <a:xfrm rot="10800000" flipV="1">
                <a:off x="23396375" y="12698281"/>
                <a:ext cx="488241" cy="33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7" name="Connector: Elbow 1460">
                <a:extLst>
                  <a:ext uri="{FF2B5EF4-FFF2-40B4-BE49-F238E27FC236}">
                    <a16:creationId xmlns:a16="http://schemas.microsoft.com/office/drawing/2014/main" id="{A8FD5246-35B2-D4D1-2116-481774C7370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6" idx="2"/>
                <a:endCxn id="3015" idx="6"/>
              </p:cNvCxnSpPr>
              <p:nvPr/>
            </p:nvCxnSpPr>
            <p:spPr>
              <a:xfrm rot="10800000">
                <a:off x="23396375" y="12936625"/>
                <a:ext cx="488241" cy="8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7" name="Group 3826">
                <a:extLst>
                  <a:ext uri="{FF2B5EF4-FFF2-40B4-BE49-F238E27FC236}">
                    <a16:creationId xmlns:a16="http://schemas.microsoft.com/office/drawing/2014/main" id="{4542F30C-74BF-A9E7-6BB3-043F6D7F5A7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3884615" y="11415913"/>
                <a:ext cx="54000" cy="1783538"/>
                <a:chOff x="23884615" y="11415913"/>
                <a:chExt cx="54000" cy="1783538"/>
              </a:xfrm>
            </p:grpSpPr>
            <p:sp>
              <p:nvSpPr>
                <p:cNvPr id="2997" name="Text Box 3036">
                  <a:extLst>
                    <a:ext uri="{FF2B5EF4-FFF2-40B4-BE49-F238E27FC236}">
                      <a16:creationId xmlns:a16="http://schemas.microsoft.com/office/drawing/2014/main" id="{A0EF3E0A-8F2D-8874-A515-E69CE63EAB7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1415913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0" name="Text Box 3036">
                  <a:extLst>
                    <a:ext uri="{FF2B5EF4-FFF2-40B4-BE49-F238E27FC236}">
                      <a16:creationId xmlns:a16="http://schemas.microsoft.com/office/drawing/2014/main" id="{F8F635F9-17B5-0D61-8055-5D6769094F1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157422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3" name="Text Box 3036">
                  <a:extLst>
                    <a:ext uri="{FF2B5EF4-FFF2-40B4-BE49-F238E27FC236}">
                      <a16:creationId xmlns:a16="http://schemas.microsoft.com/office/drawing/2014/main" id="{136FF89A-A779-1E19-1976-9AF92121C1EA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173279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36">
                  <a:extLst>
                    <a:ext uri="{FF2B5EF4-FFF2-40B4-BE49-F238E27FC236}">
                      <a16:creationId xmlns:a16="http://schemas.microsoft.com/office/drawing/2014/main" id="{D71A5AD0-BF95-6FC3-9D54-C6629756F256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1960338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8" name="Text Box 3036">
                  <a:extLst>
                    <a:ext uri="{FF2B5EF4-FFF2-40B4-BE49-F238E27FC236}">
                      <a16:creationId xmlns:a16="http://schemas.microsoft.com/office/drawing/2014/main" id="{47BD19A5-687D-85E3-12DD-5F82CA457AF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219778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0" name="Text Box 3036">
                  <a:extLst>
                    <a:ext uri="{FF2B5EF4-FFF2-40B4-BE49-F238E27FC236}">
                      <a16:creationId xmlns:a16="http://schemas.microsoft.com/office/drawing/2014/main" id="{76FCE1C4-A2E1-7BB7-C783-8D2E7D69E44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2436229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3" name="Text Box 3036">
                  <a:extLst>
                    <a:ext uri="{FF2B5EF4-FFF2-40B4-BE49-F238E27FC236}">
                      <a16:creationId xmlns:a16="http://schemas.microsoft.com/office/drawing/2014/main" id="{EBD01646-85C9-068D-2B68-4082B454F64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267128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36">
                  <a:extLst>
                    <a:ext uri="{FF2B5EF4-FFF2-40B4-BE49-F238E27FC236}">
                      <a16:creationId xmlns:a16="http://schemas.microsoft.com/office/drawing/2014/main" id="{4F74AEAE-9B4A-4841-EBBA-3C22CF31AFF7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2910493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9" name="Text Box 3036">
                  <a:extLst>
                    <a:ext uri="{FF2B5EF4-FFF2-40B4-BE49-F238E27FC236}">
                      <a16:creationId xmlns:a16="http://schemas.microsoft.com/office/drawing/2014/main" id="{8E87F4B8-D8F5-AA4A-DD7C-5B11B1094D9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884615" y="1314545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20" name="Connector: Elbow 1460">
                <a:extLst>
                  <a:ext uri="{FF2B5EF4-FFF2-40B4-BE49-F238E27FC236}">
                    <a16:creationId xmlns:a16="http://schemas.microsoft.com/office/drawing/2014/main" id="{B4773895-5AA9-60DF-5EF5-9DC061E2BB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9" idx="2"/>
                <a:endCxn id="3018" idx="6"/>
              </p:cNvCxnSpPr>
              <p:nvPr/>
            </p:nvCxnSpPr>
            <p:spPr>
              <a:xfrm rot="10800000" flipV="1">
                <a:off x="23396375" y="13172451"/>
                <a:ext cx="488241" cy="6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1" name="Connector: Elbow 1460">
                <a:extLst>
                  <a:ext uri="{FF2B5EF4-FFF2-40B4-BE49-F238E27FC236}">
                    <a16:creationId xmlns:a16="http://schemas.microsoft.com/office/drawing/2014/main" id="{5DBF2D2D-5DD7-1D88-BD7A-C5193E5C059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6" idx="2"/>
                <a:endCxn id="3072" idx="7"/>
              </p:cNvCxnSpPr>
              <p:nvPr/>
            </p:nvCxnSpPr>
            <p:spPr>
              <a:xfrm rot="10800000" flipV="1">
                <a:off x="20609534" y="11441510"/>
                <a:ext cx="2732840" cy="2024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2" name="Connector: Elbow 1460">
                <a:extLst>
                  <a:ext uri="{FF2B5EF4-FFF2-40B4-BE49-F238E27FC236}">
                    <a16:creationId xmlns:a16="http://schemas.microsoft.com/office/drawing/2014/main" id="{C770451C-5D4D-A92A-1944-876B3F3C861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9" idx="2"/>
                <a:endCxn id="3072" idx="7"/>
              </p:cNvCxnSpPr>
              <p:nvPr/>
            </p:nvCxnSpPr>
            <p:spPr>
              <a:xfrm rot="10800000" flipV="1">
                <a:off x="20609534" y="11601848"/>
                <a:ext cx="2732840" cy="4209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3" name="Connector: Elbow 1460">
                <a:extLst>
                  <a:ext uri="{FF2B5EF4-FFF2-40B4-BE49-F238E27FC236}">
                    <a16:creationId xmlns:a16="http://schemas.microsoft.com/office/drawing/2014/main" id="{2D5CCF0F-A611-3E62-7737-C6D90E256FC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2" idx="2"/>
                <a:endCxn id="3072" idx="7"/>
              </p:cNvCxnSpPr>
              <p:nvPr/>
            </p:nvCxnSpPr>
            <p:spPr>
              <a:xfrm rot="10800000">
                <a:off x="20609534" y="11643946"/>
                <a:ext cx="2732840" cy="11629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4" name="Connector: Elbow 1460">
                <a:extLst>
                  <a:ext uri="{FF2B5EF4-FFF2-40B4-BE49-F238E27FC236}">
                    <a16:creationId xmlns:a16="http://schemas.microsoft.com/office/drawing/2014/main" id="{2387C881-6DF4-0417-35B0-7C761916F55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8" idx="2"/>
                <a:endCxn id="3072" idx="7"/>
              </p:cNvCxnSpPr>
              <p:nvPr/>
            </p:nvCxnSpPr>
            <p:spPr>
              <a:xfrm rot="10800000">
                <a:off x="20609534" y="11643947"/>
                <a:ext cx="2732840" cy="152913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5" name="Connector: Elbow 1460">
                <a:extLst>
                  <a:ext uri="{FF2B5EF4-FFF2-40B4-BE49-F238E27FC236}">
                    <a16:creationId xmlns:a16="http://schemas.microsoft.com/office/drawing/2014/main" id="{EF2A49A0-EFAA-4F60-14A0-41A3C69B322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7" idx="2"/>
                <a:endCxn id="3072" idx="7"/>
              </p:cNvCxnSpPr>
              <p:nvPr/>
            </p:nvCxnSpPr>
            <p:spPr>
              <a:xfrm rot="10800000">
                <a:off x="20609534" y="11643947"/>
                <a:ext cx="2732840" cy="5814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6" name="Connector: Elbow 1460">
                <a:extLst>
                  <a:ext uri="{FF2B5EF4-FFF2-40B4-BE49-F238E27FC236}">
                    <a16:creationId xmlns:a16="http://schemas.microsoft.com/office/drawing/2014/main" id="{3EB6C524-CD17-5FAB-4604-32DC8B7E2D4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9" idx="2"/>
                <a:endCxn id="3072" idx="7"/>
              </p:cNvCxnSpPr>
              <p:nvPr/>
            </p:nvCxnSpPr>
            <p:spPr>
              <a:xfrm rot="10800000">
                <a:off x="20609534" y="11643947"/>
                <a:ext cx="2732840" cy="82023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7" name="Connector: Elbow 1460">
                <a:extLst>
                  <a:ext uri="{FF2B5EF4-FFF2-40B4-BE49-F238E27FC236}">
                    <a16:creationId xmlns:a16="http://schemas.microsoft.com/office/drawing/2014/main" id="{B59C1D14-B0A5-BCA4-9AA1-8C7A82D56CB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2" idx="2"/>
                <a:endCxn id="3072" idx="7"/>
              </p:cNvCxnSpPr>
              <p:nvPr/>
            </p:nvCxnSpPr>
            <p:spPr>
              <a:xfrm rot="10800000">
                <a:off x="20609534" y="11643947"/>
                <a:ext cx="2732840" cy="105467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8" name="Connector: Elbow 1460">
                <a:extLst>
                  <a:ext uri="{FF2B5EF4-FFF2-40B4-BE49-F238E27FC236}">
                    <a16:creationId xmlns:a16="http://schemas.microsoft.com/office/drawing/2014/main" id="{28495CD7-B4AD-AC72-3FA9-602B6342245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15" idx="2"/>
                <a:endCxn id="3072" idx="7"/>
              </p:cNvCxnSpPr>
              <p:nvPr/>
            </p:nvCxnSpPr>
            <p:spPr>
              <a:xfrm rot="10800000">
                <a:off x="20609534" y="11643947"/>
                <a:ext cx="2732840" cy="129267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9" name="Text Box 3045">
                <a:extLst>
                  <a:ext uri="{FF2B5EF4-FFF2-40B4-BE49-F238E27FC236}">
                    <a16:creationId xmlns:a16="http://schemas.microsoft.com/office/drawing/2014/main" id="{C797D0FB-973A-54B2-E7C1-EB902626633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3722217" y="10403944"/>
                <a:ext cx="490222" cy="2784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Atrial IC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0" name="Text Box 3045">
                <a:extLst>
                  <a:ext uri="{FF2B5EF4-FFF2-40B4-BE49-F238E27FC236}">
                    <a16:creationId xmlns:a16="http://schemas.microsoft.com/office/drawing/2014/main" id="{F6527AF9-B241-34CE-C605-F76D5910AF8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3632594" y="11052106"/>
                <a:ext cx="670843" cy="2770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Ventricular 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31" name="Connector: Elbow 3764">
                <a:extLst>
                  <a:ext uri="{FF2B5EF4-FFF2-40B4-BE49-F238E27FC236}">
                    <a16:creationId xmlns:a16="http://schemas.microsoft.com/office/drawing/2014/main" id="{71C3885C-D1D5-0208-83BA-D91C095ED4B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77" idx="2"/>
                <a:endCxn id="3162" idx="3"/>
              </p:cNvCxnSpPr>
              <p:nvPr/>
            </p:nvCxnSpPr>
            <p:spPr>
              <a:xfrm rot="10800000" flipV="1">
                <a:off x="13666818" y="10422580"/>
                <a:ext cx="285147" cy="15577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2" name="Connector: Elbow 3764">
                <a:extLst>
                  <a:ext uri="{FF2B5EF4-FFF2-40B4-BE49-F238E27FC236}">
                    <a16:creationId xmlns:a16="http://schemas.microsoft.com/office/drawing/2014/main" id="{EA1E614C-09AC-BB9D-A348-FA5F52F535F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77" idx="2"/>
                <a:endCxn id="3170" idx="3"/>
              </p:cNvCxnSpPr>
              <p:nvPr/>
            </p:nvCxnSpPr>
            <p:spPr>
              <a:xfrm rot="10800000" flipV="1">
                <a:off x="13666818" y="10422580"/>
                <a:ext cx="285147" cy="94480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4" name="Text Box 3036">
                <a:extLst>
                  <a:ext uri="{FF2B5EF4-FFF2-40B4-BE49-F238E27FC236}">
                    <a16:creationId xmlns:a16="http://schemas.microsoft.com/office/drawing/2014/main" id="{8285EE7E-82EF-8A12-E903-C090311B655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54982" y="11029444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35" name="Connector: Elbow 3764">
                <a:extLst>
                  <a:ext uri="{FF2B5EF4-FFF2-40B4-BE49-F238E27FC236}">
                    <a16:creationId xmlns:a16="http://schemas.microsoft.com/office/drawing/2014/main" id="{0D3BC234-827D-720D-F09F-A7096C7ACC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34" idx="2"/>
                <a:endCxn id="3166" idx="3"/>
              </p:cNvCxnSpPr>
              <p:nvPr/>
            </p:nvCxnSpPr>
            <p:spPr>
              <a:xfrm rot="10800000">
                <a:off x="13666818" y="10972872"/>
                <a:ext cx="288165" cy="85372"/>
              </a:xfrm>
              <a:prstGeom prst="bentConnector3">
                <a:avLst>
                  <a:gd name="adj1" fmla="val 64874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6" name="Connector: Elbow 3764">
                <a:extLst>
                  <a:ext uri="{FF2B5EF4-FFF2-40B4-BE49-F238E27FC236}">
                    <a16:creationId xmlns:a16="http://schemas.microsoft.com/office/drawing/2014/main" id="{A20A1601-EC11-A478-AE91-7CB536BFD8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34" idx="2"/>
                <a:endCxn id="3174" idx="3"/>
              </p:cNvCxnSpPr>
              <p:nvPr/>
            </p:nvCxnSpPr>
            <p:spPr>
              <a:xfrm rot="10800000" flipV="1">
                <a:off x="13666818" y="11058243"/>
                <a:ext cx="288165" cy="703659"/>
              </a:xfrm>
              <a:prstGeom prst="bentConnector3">
                <a:avLst>
                  <a:gd name="adj1" fmla="val 64048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8" name="Connector: Elbow 3764">
                <a:extLst>
                  <a:ext uri="{FF2B5EF4-FFF2-40B4-BE49-F238E27FC236}">
                    <a16:creationId xmlns:a16="http://schemas.microsoft.com/office/drawing/2014/main" id="{C218CE0B-26BF-7D50-348C-138811837BD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61" idx="2"/>
              </p:cNvCxnSpPr>
              <p:nvPr/>
            </p:nvCxnSpPr>
            <p:spPr>
              <a:xfrm rot="10800000" flipV="1">
                <a:off x="14009565" y="8940549"/>
                <a:ext cx="11491947" cy="1484808"/>
              </a:xfrm>
              <a:prstGeom prst="bentConnector3">
                <a:avLst>
                  <a:gd name="adj1" fmla="val 54718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9" name="Connector: Elbow 3764">
                <a:extLst>
                  <a:ext uri="{FF2B5EF4-FFF2-40B4-BE49-F238E27FC236}">
                    <a16:creationId xmlns:a16="http://schemas.microsoft.com/office/drawing/2014/main" id="{F49260E6-E57A-1502-D438-D13078717C9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58" idx="2"/>
                <a:endCxn id="3034" idx="6"/>
              </p:cNvCxnSpPr>
              <p:nvPr/>
            </p:nvCxnSpPr>
            <p:spPr>
              <a:xfrm rot="10800000" flipV="1">
                <a:off x="14012582" y="8984330"/>
                <a:ext cx="11565542" cy="2073913"/>
              </a:xfrm>
              <a:prstGeom prst="bentConnector3">
                <a:avLst>
                  <a:gd name="adj1" fmla="val 55033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3" name="Connector: Elbow 3765">
                <a:extLst>
                  <a:ext uri="{FF2B5EF4-FFF2-40B4-BE49-F238E27FC236}">
                    <a16:creationId xmlns:a16="http://schemas.microsoft.com/office/drawing/2014/main" id="{54BDC41A-7C21-6C61-D830-34340F2013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2968" idx="6"/>
              </p:cNvCxnSpPr>
              <p:nvPr/>
            </p:nvCxnSpPr>
            <p:spPr>
              <a:xfrm rot="10800000">
                <a:off x="13999270" y="9695967"/>
                <a:ext cx="7557388" cy="1081150"/>
              </a:xfrm>
              <a:prstGeom prst="bentConnector3">
                <a:avLst>
                  <a:gd name="adj1" fmla="val 48116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4" name="Connector: Elbow 3765">
                <a:extLst>
                  <a:ext uri="{FF2B5EF4-FFF2-40B4-BE49-F238E27FC236}">
                    <a16:creationId xmlns:a16="http://schemas.microsoft.com/office/drawing/2014/main" id="{ECA864E6-E639-79DF-F07D-5372FEE334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115" idx="6"/>
              </p:cNvCxnSpPr>
              <p:nvPr/>
            </p:nvCxnSpPr>
            <p:spPr>
              <a:xfrm rot="10800000">
                <a:off x="13965447" y="10665528"/>
                <a:ext cx="7781214" cy="140181"/>
              </a:xfrm>
              <a:prstGeom prst="bentConnector3">
                <a:avLst>
                  <a:gd name="adj1" fmla="val 49165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5" name="Connector: Elbow 3765">
                <a:extLst>
                  <a:ext uri="{FF2B5EF4-FFF2-40B4-BE49-F238E27FC236}">
                    <a16:creationId xmlns:a16="http://schemas.microsoft.com/office/drawing/2014/main" id="{D31A8D41-D512-D03F-B4D8-01CC8111C38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47" idx="3"/>
                <a:endCxn id="3082" idx="6"/>
              </p:cNvCxnSpPr>
              <p:nvPr/>
            </p:nvCxnSpPr>
            <p:spPr>
              <a:xfrm rot="10800000" flipV="1">
                <a:off x="13966352" y="10828083"/>
                <a:ext cx="7955489" cy="53693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7" name="Left-right Arrow 5618">
                <a:extLst>
                  <a:ext uri="{FF2B5EF4-FFF2-40B4-BE49-F238E27FC236}">
                    <a16:creationId xmlns:a16="http://schemas.microsoft.com/office/drawing/2014/main" id="{A2D61E74-03F3-3B7A-0DD8-E3BFABD07E0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921840" y="10801083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8" name="Connector: Elbow 3765">
                <a:extLst>
                  <a:ext uri="{FF2B5EF4-FFF2-40B4-BE49-F238E27FC236}">
                    <a16:creationId xmlns:a16="http://schemas.microsoft.com/office/drawing/2014/main" id="{B628645E-AA14-4B35-E72B-B32FDFE8CD0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53" idx="2"/>
                <a:endCxn id="2971" idx="7"/>
              </p:cNvCxnSpPr>
              <p:nvPr/>
            </p:nvCxnSpPr>
            <p:spPr>
              <a:xfrm rot="10800000">
                <a:off x="21664659" y="10777117"/>
                <a:ext cx="2512917" cy="1766358"/>
              </a:xfrm>
              <a:prstGeom prst="bentConnector3">
                <a:avLst>
                  <a:gd name="adj1" fmla="val 16019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9" name="Connector: Elbow 3765">
                <a:extLst>
                  <a:ext uri="{FF2B5EF4-FFF2-40B4-BE49-F238E27FC236}">
                    <a16:creationId xmlns:a16="http://schemas.microsoft.com/office/drawing/2014/main" id="{27DC1696-6B96-0A13-0FE9-37DFD054BD3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98" idx="2"/>
                <a:endCxn id="3093" idx="7"/>
              </p:cNvCxnSpPr>
              <p:nvPr/>
            </p:nvCxnSpPr>
            <p:spPr>
              <a:xfrm rot="10800000">
                <a:off x="21857038" y="10805705"/>
                <a:ext cx="2365482" cy="2228965"/>
              </a:xfrm>
              <a:prstGeom prst="bentConnector3">
                <a:avLst>
                  <a:gd name="adj1" fmla="val 18605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1" name="Left-right Arrow 5663">
                <a:extLst>
                  <a:ext uri="{FF2B5EF4-FFF2-40B4-BE49-F238E27FC236}">
                    <a16:creationId xmlns:a16="http://schemas.microsoft.com/office/drawing/2014/main" id="{3F7133EF-0D6A-531E-8F28-E5187430D40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965518" y="10836656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2" name="Connector: Elbow 3765">
                <a:extLst>
                  <a:ext uri="{FF2B5EF4-FFF2-40B4-BE49-F238E27FC236}">
                    <a16:creationId xmlns:a16="http://schemas.microsoft.com/office/drawing/2014/main" id="{C984C3FA-484D-03A1-E69F-759B45C1EF5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51" idx="3"/>
                <a:endCxn id="2968" idx="6"/>
              </p:cNvCxnSpPr>
              <p:nvPr/>
            </p:nvCxnSpPr>
            <p:spPr>
              <a:xfrm rot="10800000">
                <a:off x="13999270" y="9695968"/>
                <a:ext cx="6966248" cy="1167689"/>
              </a:xfrm>
              <a:prstGeom prst="bentConnector3">
                <a:avLst>
                  <a:gd name="adj1" fmla="val 32319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3" name="Connector: Elbow 3765">
                <a:extLst>
                  <a:ext uri="{FF2B5EF4-FFF2-40B4-BE49-F238E27FC236}">
                    <a16:creationId xmlns:a16="http://schemas.microsoft.com/office/drawing/2014/main" id="{C38DA224-4490-010A-AFE7-9990E8667BD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51" idx="3"/>
                <a:endCxn id="3081" idx="6"/>
              </p:cNvCxnSpPr>
              <p:nvPr/>
            </p:nvCxnSpPr>
            <p:spPr>
              <a:xfrm rot="10800000" flipV="1">
                <a:off x="14012542" y="10863656"/>
                <a:ext cx="6952977" cy="31790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6" name="TextBox 3055">
                <a:extLst>
                  <a:ext uri="{FF2B5EF4-FFF2-40B4-BE49-F238E27FC236}">
                    <a16:creationId xmlns:a16="http://schemas.microsoft.com/office/drawing/2014/main" id="{1F6D8F1A-50BB-2FFD-0114-C2D1C7C3906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567469" y="10733354"/>
                <a:ext cx="2680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NZ" sz="600" dirty="0">
                    <a:solidFill>
                      <a:srgbClr val="FF0000"/>
                    </a:solidFill>
                  </a:rPr>
                  <a:t>A6</a:t>
                </a:r>
              </a:p>
            </p:txBody>
          </p:sp>
          <p:sp>
            <p:nvSpPr>
              <p:cNvPr id="3057" name="Cross 3056">
                <a:extLst>
                  <a:ext uri="{FF2B5EF4-FFF2-40B4-BE49-F238E27FC236}">
                    <a16:creationId xmlns:a16="http://schemas.microsoft.com/office/drawing/2014/main" id="{FA526C4B-DE58-B3B0-CA08-6A2C79DF825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909647" y="10713450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8" name="Connector: Elbow 3765">
                <a:extLst>
                  <a:ext uri="{FF2B5EF4-FFF2-40B4-BE49-F238E27FC236}">
                    <a16:creationId xmlns:a16="http://schemas.microsoft.com/office/drawing/2014/main" id="{3893EB42-5211-C368-9E15-96106BD12D6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57" idx="1"/>
                <a:endCxn id="3171" idx="3"/>
              </p:cNvCxnSpPr>
              <p:nvPr/>
            </p:nvCxnSpPr>
            <p:spPr>
              <a:xfrm rot="10800000" flipV="1">
                <a:off x="13666817" y="10740450"/>
                <a:ext cx="242830" cy="6880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0" name="Connector: Elbow 3765">
                <a:extLst>
                  <a:ext uri="{FF2B5EF4-FFF2-40B4-BE49-F238E27FC236}">
                    <a16:creationId xmlns:a16="http://schemas.microsoft.com/office/drawing/2014/main" id="{F0E3F154-059C-0182-E376-AA095A07D4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51" idx="3"/>
                <a:endCxn id="3057" idx="3"/>
              </p:cNvCxnSpPr>
              <p:nvPr/>
            </p:nvCxnSpPr>
            <p:spPr>
              <a:xfrm rot="10800000">
                <a:off x="13963648" y="10740450"/>
                <a:ext cx="7001871" cy="12320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1" name="Connector: Elbow 3765">
                <a:extLst>
                  <a:ext uri="{FF2B5EF4-FFF2-40B4-BE49-F238E27FC236}">
                    <a16:creationId xmlns:a16="http://schemas.microsoft.com/office/drawing/2014/main" id="{142092C4-AA3B-408E-3BDC-62D9ECD936C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15" idx="2"/>
                <a:endCxn id="3163" idx="3"/>
              </p:cNvCxnSpPr>
              <p:nvPr/>
            </p:nvCxnSpPr>
            <p:spPr>
              <a:xfrm rot="10800000">
                <a:off x="13666817" y="10639451"/>
                <a:ext cx="241030" cy="2607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2" name="Connector: Elbow 3765">
                <a:extLst>
                  <a:ext uri="{FF2B5EF4-FFF2-40B4-BE49-F238E27FC236}">
                    <a16:creationId xmlns:a16="http://schemas.microsoft.com/office/drawing/2014/main" id="{93BDB75D-8F1D-DEFB-8191-B8B252949C3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82" idx="2"/>
                <a:endCxn id="3167" idx="3"/>
              </p:cNvCxnSpPr>
              <p:nvPr/>
            </p:nvCxnSpPr>
            <p:spPr>
              <a:xfrm rot="10800000">
                <a:off x="13666817" y="11033967"/>
                <a:ext cx="241934" cy="3310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3" name="Connector: Elbow 3765">
                <a:extLst>
                  <a:ext uri="{FF2B5EF4-FFF2-40B4-BE49-F238E27FC236}">
                    <a16:creationId xmlns:a16="http://schemas.microsoft.com/office/drawing/2014/main" id="{C30FE07B-ABA0-0E83-CAF9-14D29D88783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82" idx="2"/>
                <a:endCxn id="3175" idx="3"/>
              </p:cNvCxnSpPr>
              <p:nvPr/>
            </p:nvCxnSpPr>
            <p:spPr>
              <a:xfrm rot="10800000" flipV="1">
                <a:off x="13666817" y="11365021"/>
                <a:ext cx="241934" cy="45797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7" name="Connector: Elbow 3763">
                <a:extLst>
                  <a:ext uri="{FF2B5EF4-FFF2-40B4-BE49-F238E27FC236}">
                    <a16:creationId xmlns:a16="http://schemas.microsoft.com/office/drawing/2014/main" id="{005F338F-4D27-B130-FC3A-BA8CB619665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77" idx="4"/>
                <a:endCxn id="3080" idx="0"/>
              </p:cNvCxnSpPr>
              <p:nvPr/>
            </p:nvCxnSpPr>
            <p:spPr>
              <a:xfrm rot="16200000" flipH="1">
                <a:off x="13943576" y="10488569"/>
                <a:ext cx="75499" cy="112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0" name="Connector: Elbow 3763">
                <a:extLst>
                  <a:ext uri="{FF2B5EF4-FFF2-40B4-BE49-F238E27FC236}">
                    <a16:creationId xmlns:a16="http://schemas.microsoft.com/office/drawing/2014/main" id="{40AD5A4E-C743-F2EF-01C5-0571C46D17E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3" idx="3"/>
                <a:endCxn id="3161" idx="3"/>
              </p:cNvCxnSpPr>
              <p:nvPr/>
            </p:nvCxnSpPr>
            <p:spPr>
              <a:xfrm rot="10800000" flipV="1">
                <a:off x="13666818" y="9964508"/>
                <a:ext cx="3789465" cy="5527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1" name="Connector: Elbow 3763">
                <a:extLst>
                  <a:ext uri="{FF2B5EF4-FFF2-40B4-BE49-F238E27FC236}">
                    <a16:creationId xmlns:a16="http://schemas.microsoft.com/office/drawing/2014/main" id="{104746B5-4A2A-1BCA-EFA1-D40EA9A63F9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93" idx="3"/>
                <a:endCxn id="3169" idx="3"/>
              </p:cNvCxnSpPr>
              <p:nvPr/>
            </p:nvCxnSpPr>
            <p:spPr>
              <a:xfrm rot="10800000" flipV="1">
                <a:off x="13666818" y="9964508"/>
                <a:ext cx="3789465" cy="1341785"/>
              </a:xfrm>
              <a:prstGeom prst="bentConnector3">
                <a:avLst>
                  <a:gd name="adj1" fmla="val 207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2" name="Left-right Arrow 5833">
                <a:extLst>
                  <a:ext uri="{FF2B5EF4-FFF2-40B4-BE49-F238E27FC236}">
                    <a16:creationId xmlns:a16="http://schemas.microsoft.com/office/drawing/2014/main" id="{96804147-F869-9152-48D3-8EB59728BF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1534" y="11616946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3" name="Connector: Elbow 1460">
                <a:extLst>
                  <a:ext uri="{FF2B5EF4-FFF2-40B4-BE49-F238E27FC236}">
                    <a16:creationId xmlns:a16="http://schemas.microsoft.com/office/drawing/2014/main" id="{3DD50B8D-6269-3823-4D6F-C8FFFCE9A89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72" idx="3"/>
                <a:endCxn id="3165" idx="3"/>
              </p:cNvCxnSpPr>
              <p:nvPr/>
            </p:nvCxnSpPr>
            <p:spPr>
              <a:xfrm rot="10800000">
                <a:off x="13666818" y="10911778"/>
                <a:ext cx="6834717" cy="732168"/>
              </a:xfrm>
              <a:prstGeom prst="bentConnector3">
                <a:avLst>
                  <a:gd name="adj1" fmla="val 45591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4" name="Connector: Elbow 1460">
                <a:extLst>
                  <a:ext uri="{FF2B5EF4-FFF2-40B4-BE49-F238E27FC236}">
                    <a16:creationId xmlns:a16="http://schemas.microsoft.com/office/drawing/2014/main" id="{CC4EC287-463B-F7AA-7A63-A2BCA3F8D7B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72" idx="3"/>
                <a:endCxn id="3173" idx="3"/>
              </p:cNvCxnSpPr>
              <p:nvPr/>
            </p:nvCxnSpPr>
            <p:spPr>
              <a:xfrm rot="10800000" flipV="1">
                <a:off x="13666818" y="11643945"/>
                <a:ext cx="6834717" cy="56863"/>
              </a:xfrm>
              <a:prstGeom prst="bentConnector3">
                <a:avLst>
                  <a:gd name="adj1" fmla="val 45667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5" name="Connector: Elbow 3763">
                <a:extLst>
                  <a:ext uri="{FF2B5EF4-FFF2-40B4-BE49-F238E27FC236}">
                    <a16:creationId xmlns:a16="http://schemas.microsoft.com/office/drawing/2014/main" id="{744CA278-3DDF-4E3D-271E-06E04C26CD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05" idx="2"/>
                <a:endCxn id="3161" idx="3"/>
              </p:cNvCxnSpPr>
              <p:nvPr/>
            </p:nvCxnSpPr>
            <p:spPr>
              <a:xfrm rot="10800000" flipV="1">
                <a:off x="13666817" y="10336180"/>
                <a:ext cx="241030" cy="18108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6" name="Connector: Elbow 3764">
                <a:extLst>
                  <a:ext uri="{FF2B5EF4-FFF2-40B4-BE49-F238E27FC236}">
                    <a16:creationId xmlns:a16="http://schemas.microsoft.com/office/drawing/2014/main" id="{B832ED4A-A4BF-386E-475C-FCA85ED44F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68" idx="2"/>
                <a:endCxn id="3077" idx="6"/>
              </p:cNvCxnSpPr>
              <p:nvPr/>
            </p:nvCxnSpPr>
            <p:spPr>
              <a:xfrm rot="10800000" flipV="1">
                <a:off x="14009564" y="8251691"/>
                <a:ext cx="10935478" cy="2170890"/>
              </a:xfrm>
              <a:prstGeom prst="bentConnector3">
                <a:avLst>
                  <a:gd name="adj1" fmla="val 52353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7" name="Text Box 3036">
                <a:extLst>
                  <a:ext uri="{FF2B5EF4-FFF2-40B4-BE49-F238E27FC236}">
                    <a16:creationId xmlns:a16="http://schemas.microsoft.com/office/drawing/2014/main" id="{24A0D589-D23B-85F4-C4E0-60F33E918FD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51964" y="10393781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8" name="Connector: Elbow 3764">
                <a:extLst>
                  <a:ext uri="{FF2B5EF4-FFF2-40B4-BE49-F238E27FC236}">
                    <a16:creationId xmlns:a16="http://schemas.microsoft.com/office/drawing/2014/main" id="{C921FAA6-7ADE-F83D-A0FD-2BC727964B9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64" idx="2"/>
                <a:endCxn id="3034" idx="6"/>
              </p:cNvCxnSpPr>
              <p:nvPr/>
            </p:nvCxnSpPr>
            <p:spPr>
              <a:xfrm rot="10800000" flipV="1">
                <a:off x="14012583" y="8290650"/>
                <a:ext cx="10870309" cy="2767593"/>
              </a:xfrm>
              <a:prstGeom prst="bentConnector3">
                <a:avLst>
                  <a:gd name="adj1" fmla="val 52137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0" name="Text Box 3036">
                <a:extLst>
                  <a:ext uri="{FF2B5EF4-FFF2-40B4-BE49-F238E27FC236}">
                    <a16:creationId xmlns:a16="http://schemas.microsoft.com/office/drawing/2014/main" id="{279F9103-883C-4878-EDA1-3EB83A8C8E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53086" y="10526880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1" name="Text Box 3036">
                <a:extLst>
                  <a:ext uri="{FF2B5EF4-FFF2-40B4-BE49-F238E27FC236}">
                    <a16:creationId xmlns:a16="http://schemas.microsoft.com/office/drawing/2014/main" id="{74E9D4C8-ABD6-B73B-9223-5010366AEF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54941" y="1115275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2" name="Text Box 3036">
                <a:extLst>
                  <a:ext uri="{FF2B5EF4-FFF2-40B4-BE49-F238E27FC236}">
                    <a16:creationId xmlns:a16="http://schemas.microsoft.com/office/drawing/2014/main" id="{11DF9215-94C1-DB2E-60F1-3BDC02BDE22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08751" y="11336221"/>
                <a:ext cx="57600" cy="576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85" name="Connector: Elbow 3764">
                <a:extLst>
                  <a:ext uri="{FF2B5EF4-FFF2-40B4-BE49-F238E27FC236}">
                    <a16:creationId xmlns:a16="http://schemas.microsoft.com/office/drawing/2014/main" id="{61B7B34B-D555-5BA4-D242-C9E0249D571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57" idx="2"/>
                <a:endCxn id="3080" idx="6"/>
              </p:cNvCxnSpPr>
              <p:nvPr/>
            </p:nvCxnSpPr>
            <p:spPr>
              <a:xfrm rot="10800000" flipV="1">
                <a:off x="14010687" y="9028112"/>
                <a:ext cx="11488877" cy="1527567"/>
              </a:xfrm>
              <a:prstGeom prst="bentConnector3">
                <a:avLst>
                  <a:gd name="adj1" fmla="val 54675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8" name="Connector: Elbow 3765">
                <a:extLst>
                  <a:ext uri="{FF2B5EF4-FFF2-40B4-BE49-F238E27FC236}">
                    <a16:creationId xmlns:a16="http://schemas.microsoft.com/office/drawing/2014/main" id="{079A9A76-AF46-E165-C132-F5698B105B1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603" idx="2"/>
                <a:endCxn id="2811" idx="6"/>
              </p:cNvCxnSpPr>
              <p:nvPr/>
            </p:nvCxnSpPr>
            <p:spPr>
              <a:xfrm rot="10800000">
                <a:off x="23079415" y="13135900"/>
                <a:ext cx="1098160" cy="141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9" name="Connector: Elbow 3765">
                <a:extLst>
                  <a:ext uri="{FF2B5EF4-FFF2-40B4-BE49-F238E27FC236}">
                    <a16:creationId xmlns:a16="http://schemas.microsoft.com/office/drawing/2014/main" id="{AF8FC7BE-AC41-F457-972E-E507112C40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2968" idx="6"/>
              </p:cNvCxnSpPr>
              <p:nvPr/>
            </p:nvCxnSpPr>
            <p:spPr>
              <a:xfrm rot="10800000">
                <a:off x="13999270" y="9695967"/>
                <a:ext cx="7557388" cy="1081150"/>
              </a:xfrm>
              <a:prstGeom prst="bentConnector3">
                <a:avLst>
                  <a:gd name="adj1" fmla="val 4805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0" name="Connector: Elbow 3765">
                <a:extLst>
                  <a:ext uri="{FF2B5EF4-FFF2-40B4-BE49-F238E27FC236}">
                    <a16:creationId xmlns:a16="http://schemas.microsoft.com/office/drawing/2014/main" id="{16323427-B640-364A-152E-39292C4B65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93" idx="3"/>
                <a:endCxn id="3115" idx="6"/>
              </p:cNvCxnSpPr>
              <p:nvPr/>
            </p:nvCxnSpPr>
            <p:spPr>
              <a:xfrm rot="10800000">
                <a:off x="13965448" y="10665528"/>
                <a:ext cx="7783591" cy="140177"/>
              </a:xfrm>
              <a:prstGeom prst="bentConnector3">
                <a:avLst>
                  <a:gd name="adj1" fmla="val 49101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1" name="Connector: Elbow 3765">
                <a:extLst>
                  <a:ext uri="{FF2B5EF4-FFF2-40B4-BE49-F238E27FC236}">
                    <a16:creationId xmlns:a16="http://schemas.microsoft.com/office/drawing/2014/main" id="{C04ADFE8-BD7E-8351-4E8E-8CA4D539A2D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082" idx="6"/>
              </p:cNvCxnSpPr>
              <p:nvPr/>
            </p:nvCxnSpPr>
            <p:spPr>
              <a:xfrm rot="10800000" flipV="1">
                <a:off x="13966352" y="10893369"/>
                <a:ext cx="7652261" cy="471652"/>
              </a:xfrm>
              <a:prstGeom prst="bentConnector3">
                <a:avLst>
                  <a:gd name="adj1" fmla="val 48172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3" name="Left-right Arrow 5617">
                <a:extLst>
                  <a:ext uri="{FF2B5EF4-FFF2-40B4-BE49-F238E27FC236}">
                    <a16:creationId xmlns:a16="http://schemas.microsoft.com/office/drawing/2014/main" id="{BA3D3165-76CF-12DC-3923-1FD7A3DA0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749038" y="10778704"/>
                <a:ext cx="108000" cy="54000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4" name="Connector: Elbow 3765">
                <a:extLst>
                  <a:ext uri="{FF2B5EF4-FFF2-40B4-BE49-F238E27FC236}">
                    <a16:creationId xmlns:a16="http://schemas.microsoft.com/office/drawing/2014/main" id="{5AE8CBFF-F075-687A-36A4-D3D214DF0A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73" idx="2"/>
                <a:endCxn id="2971" idx="7"/>
              </p:cNvCxnSpPr>
              <p:nvPr/>
            </p:nvCxnSpPr>
            <p:spPr>
              <a:xfrm rot="10800000">
                <a:off x="21664659" y="10777117"/>
                <a:ext cx="2512917" cy="1295692"/>
              </a:xfrm>
              <a:prstGeom prst="bentConnector3">
                <a:avLst>
                  <a:gd name="adj1" fmla="val 15826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Connector: Elbow 3765">
                <a:extLst>
                  <a:ext uri="{FF2B5EF4-FFF2-40B4-BE49-F238E27FC236}">
                    <a16:creationId xmlns:a16="http://schemas.microsoft.com/office/drawing/2014/main" id="{C8EC6689-D576-09FF-48D9-25A4CE35216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64" idx="2"/>
                <a:endCxn id="3093" idx="7"/>
              </p:cNvCxnSpPr>
              <p:nvPr/>
            </p:nvCxnSpPr>
            <p:spPr>
              <a:xfrm rot="10800000">
                <a:off x="21857038" y="10805705"/>
                <a:ext cx="2365482" cy="1052301"/>
              </a:xfrm>
              <a:prstGeom prst="bentConnector3">
                <a:avLst>
                  <a:gd name="adj1" fmla="val 19218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Connector: Elbow 3765">
                <a:extLst>
                  <a:ext uri="{FF2B5EF4-FFF2-40B4-BE49-F238E27FC236}">
                    <a16:creationId xmlns:a16="http://schemas.microsoft.com/office/drawing/2014/main" id="{32E43FB5-2206-540F-CE77-D8644A066B1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74" idx="2"/>
                <a:endCxn id="3093" idx="7"/>
              </p:cNvCxnSpPr>
              <p:nvPr/>
            </p:nvCxnSpPr>
            <p:spPr>
              <a:xfrm rot="10800000">
                <a:off x="21857038" y="10805704"/>
                <a:ext cx="2365482" cy="1287634"/>
              </a:xfrm>
              <a:prstGeom prst="bentConnector3">
                <a:avLst>
                  <a:gd name="adj1" fmla="val 19014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Connector: Elbow 3765">
                <a:extLst>
                  <a:ext uri="{FF2B5EF4-FFF2-40B4-BE49-F238E27FC236}">
                    <a16:creationId xmlns:a16="http://schemas.microsoft.com/office/drawing/2014/main" id="{2DAEB0F9-9F40-9550-7097-285AC6A727D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84" idx="2"/>
                <a:endCxn id="3093" idx="7"/>
              </p:cNvCxnSpPr>
              <p:nvPr/>
            </p:nvCxnSpPr>
            <p:spPr>
              <a:xfrm rot="10800000">
                <a:off x="21857038" y="10805705"/>
                <a:ext cx="2365482" cy="1522967"/>
              </a:xfrm>
              <a:prstGeom prst="bentConnector3">
                <a:avLst>
                  <a:gd name="adj1" fmla="val 18605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Connector: Elbow 3765">
                <a:extLst>
                  <a:ext uri="{FF2B5EF4-FFF2-40B4-BE49-F238E27FC236}">
                    <a16:creationId xmlns:a16="http://schemas.microsoft.com/office/drawing/2014/main" id="{9D1F19AD-7600-876A-CB50-A3069D0208B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30" idx="2"/>
              </p:cNvCxnSpPr>
              <p:nvPr/>
            </p:nvCxnSpPr>
            <p:spPr>
              <a:xfrm rot="10800000">
                <a:off x="21856378" y="10805551"/>
                <a:ext cx="2366143" cy="1993787"/>
              </a:xfrm>
              <a:prstGeom prst="bentConnector3">
                <a:avLst>
                  <a:gd name="adj1" fmla="val 19023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9" name="Connector: Elbow 3765">
                <a:extLst>
                  <a:ext uri="{FF2B5EF4-FFF2-40B4-BE49-F238E27FC236}">
                    <a16:creationId xmlns:a16="http://schemas.microsoft.com/office/drawing/2014/main" id="{B961A7BE-220C-BACF-CC37-EC4B92C9B5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57" idx="1"/>
                <a:endCxn id="3163" idx="3"/>
              </p:cNvCxnSpPr>
              <p:nvPr/>
            </p:nvCxnSpPr>
            <p:spPr>
              <a:xfrm rot="10800000">
                <a:off x="13666817" y="10639450"/>
                <a:ext cx="242830" cy="1010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0" name="Connector: Elbow 3765">
                <a:extLst>
                  <a:ext uri="{FF2B5EF4-FFF2-40B4-BE49-F238E27FC236}">
                    <a16:creationId xmlns:a16="http://schemas.microsoft.com/office/drawing/2014/main" id="{4B958C6E-C523-E801-5EF4-F3FFBE981E8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28" idx="1"/>
                <a:endCxn id="3167" idx="3"/>
              </p:cNvCxnSpPr>
              <p:nvPr/>
            </p:nvCxnSpPr>
            <p:spPr>
              <a:xfrm rot="10800000">
                <a:off x="13666818" y="11033966"/>
                <a:ext cx="243795" cy="40161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1" name="Connector: Elbow 3765">
                <a:extLst>
                  <a:ext uri="{FF2B5EF4-FFF2-40B4-BE49-F238E27FC236}">
                    <a16:creationId xmlns:a16="http://schemas.microsoft.com/office/drawing/2014/main" id="{2E573929-F24F-9686-630C-5556E28B80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28" idx="1"/>
                <a:endCxn id="3175" idx="3"/>
              </p:cNvCxnSpPr>
              <p:nvPr/>
            </p:nvCxnSpPr>
            <p:spPr>
              <a:xfrm rot="10800000" flipV="1">
                <a:off x="13666818" y="11435581"/>
                <a:ext cx="243795" cy="38741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3" name="Connector: Elbow 3765">
                <a:extLst>
                  <a:ext uri="{FF2B5EF4-FFF2-40B4-BE49-F238E27FC236}">
                    <a16:creationId xmlns:a16="http://schemas.microsoft.com/office/drawing/2014/main" id="{6E71E4B0-290C-B674-6476-8E422425AA2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128" idx="3"/>
              </p:cNvCxnSpPr>
              <p:nvPr/>
            </p:nvCxnSpPr>
            <p:spPr>
              <a:xfrm rot="10800000" flipV="1">
                <a:off x="13964613" y="10861584"/>
                <a:ext cx="6700057" cy="57399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4" name="Connector: Elbow 3765">
                <a:extLst>
                  <a:ext uri="{FF2B5EF4-FFF2-40B4-BE49-F238E27FC236}">
                    <a16:creationId xmlns:a16="http://schemas.microsoft.com/office/drawing/2014/main" id="{741FA38D-0B34-44D6-6B9B-21478D161BD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15" idx="2"/>
                <a:endCxn id="3171" idx="3"/>
              </p:cNvCxnSpPr>
              <p:nvPr/>
            </p:nvCxnSpPr>
            <p:spPr>
              <a:xfrm rot="10800000" flipV="1">
                <a:off x="13666817" y="10665526"/>
                <a:ext cx="241030" cy="7629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5" name="Text Box 3036">
                <a:extLst>
                  <a:ext uri="{FF2B5EF4-FFF2-40B4-BE49-F238E27FC236}">
                    <a16:creationId xmlns:a16="http://schemas.microsoft.com/office/drawing/2014/main" id="{9D6B30B0-95A1-DB14-B357-AAC3C398BD6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07847" y="10307381"/>
                <a:ext cx="57600" cy="576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6" name="Text Box 3036">
                <a:extLst>
                  <a:ext uri="{FF2B5EF4-FFF2-40B4-BE49-F238E27FC236}">
                    <a16:creationId xmlns:a16="http://schemas.microsoft.com/office/drawing/2014/main" id="{4BCD20A0-0B9D-6828-8A84-5162D200484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07512" y="10883414"/>
                <a:ext cx="57600" cy="576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07" name="Connector: Elbow 3763">
                <a:extLst>
                  <a:ext uri="{FF2B5EF4-FFF2-40B4-BE49-F238E27FC236}">
                    <a16:creationId xmlns:a16="http://schemas.microsoft.com/office/drawing/2014/main" id="{8B5D3E26-9044-7636-95A0-9233FB2122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05" idx="4"/>
                <a:endCxn id="3080" idx="2"/>
              </p:cNvCxnSpPr>
              <p:nvPr/>
            </p:nvCxnSpPr>
            <p:spPr>
              <a:xfrm rot="16200000" flipH="1">
                <a:off x="13849517" y="10452110"/>
                <a:ext cx="190699" cy="16439"/>
              </a:xfrm>
              <a:prstGeom prst="bentConnector2">
                <a:avLst/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8" name="Connector: Elbow 3763">
                <a:extLst>
                  <a:ext uri="{FF2B5EF4-FFF2-40B4-BE49-F238E27FC236}">
                    <a16:creationId xmlns:a16="http://schemas.microsoft.com/office/drawing/2014/main" id="{BAEF3D89-2B9B-1252-7EE8-F12EDFD3397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06" idx="2"/>
                <a:endCxn id="3165" idx="3"/>
              </p:cNvCxnSpPr>
              <p:nvPr/>
            </p:nvCxnSpPr>
            <p:spPr>
              <a:xfrm rot="10800000">
                <a:off x="13666818" y="10911778"/>
                <a:ext cx="240695" cy="4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9" name="Connector: Elbow 3763">
                <a:extLst>
                  <a:ext uri="{FF2B5EF4-FFF2-40B4-BE49-F238E27FC236}">
                    <a16:creationId xmlns:a16="http://schemas.microsoft.com/office/drawing/2014/main" id="{6E82E084-AB73-A650-6790-A150CFB036C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06" idx="4"/>
                <a:endCxn id="3081" idx="2"/>
              </p:cNvCxnSpPr>
              <p:nvPr/>
            </p:nvCxnSpPr>
            <p:spPr>
              <a:xfrm rot="16200000" flipH="1">
                <a:off x="13825354" y="11051971"/>
                <a:ext cx="240544" cy="18629"/>
              </a:xfrm>
              <a:prstGeom prst="bentConnector2">
                <a:avLst/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0" name="Connector: Elbow 3763">
                <a:extLst>
                  <a:ext uri="{FF2B5EF4-FFF2-40B4-BE49-F238E27FC236}">
                    <a16:creationId xmlns:a16="http://schemas.microsoft.com/office/drawing/2014/main" id="{B0EA3040-2A27-536F-8804-65A7C5AE6DB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05" idx="2"/>
                <a:endCxn id="3169" idx="3"/>
              </p:cNvCxnSpPr>
              <p:nvPr/>
            </p:nvCxnSpPr>
            <p:spPr>
              <a:xfrm rot="10800000" flipV="1">
                <a:off x="13666817" y="10336180"/>
                <a:ext cx="241030" cy="97011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1" name="Connector: Elbow 3763">
                <a:extLst>
                  <a:ext uri="{FF2B5EF4-FFF2-40B4-BE49-F238E27FC236}">
                    <a16:creationId xmlns:a16="http://schemas.microsoft.com/office/drawing/2014/main" id="{01E4C5FF-2807-450A-8C5F-3894E3F594C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06" idx="2"/>
                <a:endCxn id="3173" idx="3"/>
              </p:cNvCxnSpPr>
              <p:nvPr/>
            </p:nvCxnSpPr>
            <p:spPr>
              <a:xfrm rot="10800000" flipV="1">
                <a:off x="13666818" y="10912213"/>
                <a:ext cx="240695" cy="7885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3" name="Connector: Elbow 3763">
                <a:extLst>
                  <a:ext uri="{FF2B5EF4-FFF2-40B4-BE49-F238E27FC236}">
                    <a16:creationId xmlns:a16="http://schemas.microsoft.com/office/drawing/2014/main" id="{2C66EBB4-6B1D-DD9C-1B59-0DC4EF5BEFF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34" idx="4"/>
                <a:endCxn id="3081" idx="0"/>
              </p:cNvCxnSpPr>
              <p:nvPr/>
            </p:nvCxnSpPr>
            <p:spPr>
              <a:xfrm rot="5400000">
                <a:off x="13950905" y="11119881"/>
                <a:ext cx="65714" cy="4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4" name="Connector: Elbow 3763">
                <a:extLst>
                  <a:ext uri="{FF2B5EF4-FFF2-40B4-BE49-F238E27FC236}">
                    <a16:creationId xmlns:a16="http://schemas.microsoft.com/office/drawing/2014/main" id="{A0FC6D46-EA0A-D3D8-3F26-12E54D8A15E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81" idx="4"/>
                <a:endCxn id="3082" idx="0"/>
              </p:cNvCxnSpPr>
              <p:nvPr/>
            </p:nvCxnSpPr>
            <p:spPr>
              <a:xfrm rot="5400000">
                <a:off x="13897715" y="11250194"/>
                <a:ext cx="125863" cy="4619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5" name="Text Box 3036">
                <a:extLst>
                  <a:ext uri="{FF2B5EF4-FFF2-40B4-BE49-F238E27FC236}">
                    <a16:creationId xmlns:a16="http://schemas.microsoft.com/office/drawing/2014/main" id="{08A0CED1-2B9B-941D-CB12-573FAE3885C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3907847" y="10636727"/>
                <a:ext cx="57600" cy="576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19" name="Connector: Elbow 3765">
                <a:extLst>
                  <a:ext uri="{FF2B5EF4-FFF2-40B4-BE49-F238E27FC236}">
                    <a16:creationId xmlns:a16="http://schemas.microsoft.com/office/drawing/2014/main" id="{E7D075BB-7658-056B-7A33-60882993C97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43" idx="2"/>
                <a:endCxn id="3142" idx="6"/>
              </p:cNvCxnSpPr>
              <p:nvPr/>
            </p:nvCxnSpPr>
            <p:spPr>
              <a:xfrm rot="10800000">
                <a:off x="23079415" y="12899914"/>
                <a:ext cx="1098160" cy="20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0" name="Connector: Elbow 3765">
                <a:extLst>
                  <a:ext uri="{FF2B5EF4-FFF2-40B4-BE49-F238E27FC236}">
                    <a16:creationId xmlns:a16="http://schemas.microsoft.com/office/drawing/2014/main" id="{4A5FBAD1-CD84-56ED-572F-A1941CB9A77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2968" idx="6"/>
              </p:cNvCxnSpPr>
              <p:nvPr/>
            </p:nvCxnSpPr>
            <p:spPr>
              <a:xfrm rot="10800000">
                <a:off x="13999270" y="9695967"/>
                <a:ext cx="7557388" cy="1081150"/>
              </a:xfrm>
              <a:prstGeom prst="bentConnector3">
                <a:avLst>
                  <a:gd name="adj1" fmla="val 48182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1" name="Connector: Elbow 3765">
                <a:extLst>
                  <a:ext uri="{FF2B5EF4-FFF2-40B4-BE49-F238E27FC236}">
                    <a16:creationId xmlns:a16="http://schemas.microsoft.com/office/drawing/2014/main" id="{5E410B57-6629-59F1-AD75-833E61F1AB0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3115" idx="6"/>
              </p:cNvCxnSpPr>
              <p:nvPr/>
            </p:nvCxnSpPr>
            <p:spPr>
              <a:xfrm rot="10800000">
                <a:off x="13965448" y="10665527"/>
                <a:ext cx="7591211" cy="111590"/>
              </a:xfrm>
              <a:prstGeom prst="bentConnector3">
                <a:avLst>
                  <a:gd name="adj1" fmla="val 47828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2" name="Connector: Elbow 3765">
                <a:extLst>
                  <a:ext uri="{FF2B5EF4-FFF2-40B4-BE49-F238E27FC236}">
                    <a16:creationId xmlns:a16="http://schemas.microsoft.com/office/drawing/2014/main" id="{78E5D837-AF1A-C855-EA62-BC4FCCEBE55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082" idx="6"/>
              </p:cNvCxnSpPr>
              <p:nvPr/>
            </p:nvCxnSpPr>
            <p:spPr>
              <a:xfrm rot="10800000" flipV="1">
                <a:off x="13966351" y="10895441"/>
                <a:ext cx="7929302" cy="4695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3" name="Connector: Elbow 3765">
                <a:extLst>
                  <a:ext uri="{FF2B5EF4-FFF2-40B4-BE49-F238E27FC236}">
                    <a16:creationId xmlns:a16="http://schemas.microsoft.com/office/drawing/2014/main" id="{136F0A04-0873-EAF3-3C35-FB37FD67001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97" idx="2"/>
                <a:endCxn id="2971" idx="7"/>
              </p:cNvCxnSpPr>
              <p:nvPr/>
            </p:nvCxnSpPr>
            <p:spPr>
              <a:xfrm rot="10800000">
                <a:off x="21664659" y="10777118"/>
                <a:ext cx="2512917" cy="2237023"/>
              </a:xfrm>
              <a:prstGeom prst="bentConnector3">
                <a:avLst>
                  <a:gd name="adj1" fmla="val 1573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4" name="Connector: Elbow 3765">
                <a:extLst>
                  <a:ext uri="{FF2B5EF4-FFF2-40B4-BE49-F238E27FC236}">
                    <a16:creationId xmlns:a16="http://schemas.microsoft.com/office/drawing/2014/main" id="{CCD6D03B-46EF-7E09-2E86-1FDA082A849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63" idx="2"/>
                <a:endCxn id="2971" idx="7"/>
              </p:cNvCxnSpPr>
              <p:nvPr/>
            </p:nvCxnSpPr>
            <p:spPr>
              <a:xfrm rot="10800000">
                <a:off x="21664659" y="10777118"/>
                <a:ext cx="2512917" cy="1060359"/>
              </a:xfrm>
              <a:prstGeom prst="bentConnector3">
                <a:avLst>
                  <a:gd name="adj1" fmla="val 16115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5" name="Connector: Elbow 3765">
                <a:extLst>
                  <a:ext uri="{FF2B5EF4-FFF2-40B4-BE49-F238E27FC236}">
                    <a16:creationId xmlns:a16="http://schemas.microsoft.com/office/drawing/2014/main" id="{A7C9CBFA-D850-804A-9A0F-E191CC64DC8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83" idx="2"/>
                <a:endCxn id="2971" idx="7"/>
              </p:cNvCxnSpPr>
              <p:nvPr/>
            </p:nvCxnSpPr>
            <p:spPr>
              <a:xfrm rot="10800000">
                <a:off x="21664659" y="10777118"/>
                <a:ext cx="2512917" cy="1531025"/>
              </a:xfrm>
              <a:prstGeom prst="bentConnector3">
                <a:avLst>
                  <a:gd name="adj1" fmla="val 15826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6" name="Connector: Elbow 3765">
                <a:extLst>
                  <a:ext uri="{FF2B5EF4-FFF2-40B4-BE49-F238E27FC236}">
                    <a16:creationId xmlns:a16="http://schemas.microsoft.com/office/drawing/2014/main" id="{B15FDE9F-6780-44DD-0F26-8E264F624C5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54" idx="2"/>
                <a:endCxn id="3093" idx="7"/>
              </p:cNvCxnSpPr>
              <p:nvPr/>
            </p:nvCxnSpPr>
            <p:spPr>
              <a:xfrm rot="10800000">
                <a:off x="21857038" y="10805704"/>
                <a:ext cx="2365482" cy="1758300"/>
              </a:xfrm>
              <a:prstGeom prst="bentConnector3">
                <a:avLst>
                  <a:gd name="adj1" fmla="val 18605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7" name="Connector: Elbow 3765">
                <a:extLst>
                  <a:ext uri="{FF2B5EF4-FFF2-40B4-BE49-F238E27FC236}">
                    <a16:creationId xmlns:a16="http://schemas.microsoft.com/office/drawing/2014/main" id="{96F12369-FDAC-9718-D0BE-707237282D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51" idx="3"/>
                <a:endCxn id="3080" idx="6"/>
              </p:cNvCxnSpPr>
              <p:nvPr/>
            </p:nvCxnSpPr>
            <p:spPr>
              <a:xfrm rot="10800000">
                <a:off x="14010686" y="10555680"/>
                <a:ext cx="6954832" cy="30797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8" name="Cross 3127">
                <a:extLst>
                  <a:ext uri="{FF2B5EF4-FFF2-40B4-BE49-F238E27FC236}">
                    <a16:creationId xmlns:a16="http://schemas.microsoft.com/office/drawing/2014/main" id="{2F84E18B-1DD9-A577-FE21-70E79C85172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910612" y="11408582"/>
                <a:ext cx="54000" cy="54000"/>
              </a:xfrm>
              <a:prstGeom prst="pl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9" name="Connector: Elbow 3763">
                <a:extLst>
                  <a:ext uri="{FF2B5EF4-FFF2-40B4-BE49-F238E27FC236}">
                    <a16:creationId xmlns:a16="http://schemas.microsoft.com/office/drawing/2014/main" id="{50983ADE-AB0E-6833-AE72-DFA91A68F79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80" idx="4"/>
                <a:endCxn id="3115" idx="0"/>
              </p:cNvCxnSpPr>
              <p:nvPr/>
            </p:nvCxnSpPr>
            <p:spPr>
              <a:xfrm rot="5400000">
                <a:off x="13933144" y="10587984"/>
                <a:ext cx="52247" cy="452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2" name="Connector: Elbow 3764">
                <a:extLst>
                  <a:ext uri="{FF2B5EF4-FFF2-40B4-BE49-F238E27FC236}">
                    <a16:creationId xmlns:a16="http://schemas.microsoft.com/office/drawing/2014/main" id="{034E0A22-4FB9-DCAE-FDBD-7491735B2AB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465" idx="2"/>
                <a:endCxn id="3080" idx="6"/>
              </p:cNvCxnSpPr>
              <p:nvPr/>
            </p:nvCxnSpPr>
            <p:spPr>
              <a:xfrm rot="10800000" flipV="1">
                <a:off x="14010686" y="8382214"/>
                <a:ext cx="10872266" cy="2173466"/>
              </a:xfrm>
              <a:prstGeom prst="bentConnector3">
                <a:avLst>
                  <a:gd name="adj1" fmla="val 52183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4" name="Connector: Elbow 3765">
                <a:extLst>
                  <a:ext uri="{FF2B5EF4-FFF2-40B4-BE49-F238E27FC236}">
                    <a16:creationId xmlns:a16="http://schemas.microsoft.com/office/drawing/2014/main" id="{6B145872-4CB4-A589-B27E-A5FE1CFCB3B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141" idx="6"/>
              </p:cNvCxnSpPr>
              <p:nvPr/>
            </p:nvCxnSpPr>
            <p:spPr>
              <a:xfrm rot="10800000" flipV="1">
                <a:off x="23079415" y="12659923"/>
                <a:ext cx="1098160" cy="451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6" name="Connector: Elbow 3765">
                <a:extLst>
                  <a:ext uri="{FF2B5EF4-FFF2-40B4-BE49-F238E27FC236}">
                    <a16:creationId xmlns:a16="http://schemas.microsoft.com/office/drawing/2014/main" id="{8823E4DF-8A1B-C8E7-7E92-640BEF7B7FB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69" idx="2"/>
                <a:endCxn id="3135" idx="6"/>
              </p:cNvCxnSpPr>
              <p:nvPr/>
            </p:nvCxnSpPr>
            <p:spPr>
              <a:xfrm rot="10800000">
                <a:off x="23079415" y="11960606"/>
                <a:ext cx="1098160" cy="4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8" name="Connector: Elbow 3765">
                <a:extLst>
                  <a:ext uri="{FF2B5EF4-FFF2-40B4-BE49-F238E27FC236}">
                    <a16:creationId xmlns:a16="http://schemas.microsoft.com/office/drawing/2014/main" id="{B5F0F507-4971-E9FF-4480-CDBC6D8025D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79" idx="2"/>
                <a:endCxn id="3137" idx="6"/>
              </p:cNvCxnSpPr>
              <p:nvPr/>
            </p:nvCxnSpPr>
            <p:spPr>
              <a:xfrm rot="10800000" flipV="1">
                <a:off x="23079415" y="12195982"/>
                <a:ext cx="1098160" cy="152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0" name="Connector: Elbow 3765">
                <a:extLst>
                  <a:ext uri="{FF2B5EF4-FFF2-40B4-BE49-F238E27FC236}">
                    <a16:creationId xmlns:a16="http://schemas.microsoft.com/office/drawing/2014/main" id="{AA5EBB14-A1F9-2304-73F8-452417A1F56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589" idx="2"/>
                <a:endCxn id="3139" idx="6"/>
              </p:cNvCxnSpPr>
              <p:nvPr/>
            </p:nvCxnSpPr>
            <p:spPr>
              <a:xfrm rot="10800000" flipV="1">
                <a:off x="23079415" y="12431315"/>
                <a:ext cx="1098160" cy="210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5" name="Text Box 3036">
                <a:extLst>
                  <a:ext uri="{FF2B5EF4-FFF2-40B4-BE49-F238E27FC236}">
                    <a16:creationId xmlns:a16="http://schemas.microsoft.com/office/drawing/2014/main" id="{96F1A63A-44ED-A83E-13E9-FDFD0D9B1D0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106228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Text Box 3036">
                <a:extLst>
                  <a:ext uri="{FF2B5EF4-FFF2-40B4-BE49-F238E27FC236}">
                    <a16:creationId xmlns:a16="http://schemas.microsoft.com/office/drawing/2014/main" id="{62DCD8C8-770A-2FAB-7D1F-849B1BF1766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50" y="1065362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3" name="Text Box 3036">
                <a:extLst>
                  <a:ext uri="{FF2B5EF4-FFF2-40B4-BE49-F238E27FC236}">
                    <a16:creationId xmlns:a16="http://schemas.microsoft.com/office/drawing/2014/main" id="{824F8C3F-DB6B-E37B-B317-010D2336B6D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1565201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5" name="Text Box 3036">
                <a:extLst>
                  <a:ext uri="{FF2B5EF4-FFF2-40B4-BE49-F238E27FC236}">
                    <a16:creationId xmlns:a16="http://schemas.microsoft.com/office/drawing/2014/main" id="{27C100F1-991B-857A-B392-3212E67139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19336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7" name="Text Box 3036">
                <a:extLst>
                  <a:ext uri="{FF2B5EF4-FFF2-40B4-BE49-F238E27FC236}">
                    <a16:creationId xmlns:a16="http://schemas.microsoft.com/office/drawing/2014/main" id="{0B603EC9-C7D0-D760-99CA-9815C5519B4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217050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9" name="Text Box 3036">
                <a:extLst>
                  <a:ext uri="{FF2B5EF4-FFF2-40B4-BE49-F238E27FC236}">
                    <a16:creationId xmlns:a16="http://schemas.microsoft.com/office/drawing/2014/main" id="{B11BE547-19C1-7E02-7617-09D9CDC350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240642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1" name="Text Box 3036">
                <a:extLst>
                  <a:ext uri="{FF2B5EF4-FFF2-40B4-BE49-F238E27FC236}">
                    <a16:creationId xmlns:a16="http://schemas.microsoft.com/office/drawing/2014/main" id="{620BDFE6-71B6-D8A8-624A-9065F24133A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2637441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2" name="Text Box 3036">
                <a:extLst>
                  <a:ext uri="{FF2B5EF4-FFF2-40B4-BE49-F238E27FC236}">
                    <a16:creationId xmlns:a16="http://schemas.microsoft.com/office/drawing/2014/main" id="{32026918-F643-0D06-96E2-B9CBAFB08E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025415" y="128729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3" name="Connector: Elbow 3765">
                <a:extLst>
                  <a:ext uri="{FF2B5EF4-FFF2-40B4-BE49-F238E27FC236}">
                    <a16:creationId xmlns:a16="http://schemas.microsoft.com/office/drawing/2014/main" id="{A235F836-0449-3B71-A417-FBD727D505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41" idx="4"/>
                <a:endCxn id="3142" idx="0"/>
              </p:cNvCxnSpPr>
              <p:nvPr/>
            </p:nvCxnSpPr>
            <p:spPr>
              <a:xfrm rot="5400000">
                <a:off x="22961679" y="12782177"/>
                <a:ext cx="181473" cy="12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4" name="Connector: Elbow 3765">
                <a:extLst>
                  <a:ext uri="{FF2B5EF4-FFF2-40B4-BE49-F238E27FC236}">
                    <a16:creationId xmlns:a16="http://schemas.microsoft.com/office/drawing/2014/main" id="{1C8823AE-AF80-BB69-5604-075B8176CD4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9" idx="4"/>
                <a:endCxn id="3141" idx="0"/>
              </p:cNvCxnSpPr>
              <p:nvPr/>
            </p:nvCxnSpPr>
            <p:spPr>
              <a:xfrm rot="5400000">
                <a:off x="22963906" y="12548932"/>
                <a:ext cx="177018" cy="12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" name="Connector: Elbow 3765">
                <a:extLst>
                  <a:ext uri="{FF2B5EF4-FFF2-40B4-BE49-F238E27FC236}">
                    <a16:creationId xmlns:a16="http://schemas.microsoft.com/office/drawing/2014/main" id="{E7D0F507-3B33-5C7C-3E0A-BC56EDC9D9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7" idx="4"/>
                <a:endCxn id="3139" idx="0"/>
              </p:cNvCxnSpPr>
              <p:nvPr/>
            </p:nvCxnSpPr>
            <p:spPr>
              <a:xfrm rot="5400000">
                <a:off x="22961458" y="12315465"/>
                <a:ext cx="181915" cy="12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" name="Connector: Elbow 3765">
                <a:extLst>
                  <a:ext uri="{FF2B5EF4-FFF2-40B4-BE49-F238E27FC236}">
                    <a16:creationId xmlns:a16="http://schemas.microsoft.com/office/drawing/2014/main" id="{994C0201-6F26-C2D2-8092-53A3F4A67D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5" idx="4"/>
                <a:endCxn id="3137" idx="0"/>
              </p:cNvCxnSpPr>
              <p:nvPr/>
            </p:nvCxnSpPr>
            <p:spPr>
              <a:xfrm rot="5400000">
                <a:off x="22960964" y="12079056"/>
                <a:ext cx="182903" cy="12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" name="Connector: Elbow 3765">
                <a:extLst>
                  <a:ext uri="{FF2B5EF4-FFF2-40B4-BE49-F238E27FC236}">
                    <a16:creationId xmlns:a16="http://schemas.microsoft.com/office/drawing/2014/main" id="{1BE7ECCC-8C83-2D14-A1DC-05BA0AF5E25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33" idx="4"/>
                <a:endCxn id="3135" idx="0"/>
              </p:cNvCxnSpPr>
              <p:nvPr/>
            </p:nvCxnSpPr>
            <p:spPr>
              <a:xfrm rot="5400000">
                <a:off x="22895213" y="11776403"/>
                <a:ext cx="314404" cy="12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8" name="Connector: Elbow 3765">
                <a:extLst>
                  <a:ext uri="{FF2B5EF4-FFF2-40B4-BE49-F238E27FC236}">
                    <a16:creationId xmlns:a16="http://schemas.microsoft.com/office/drawing/2014/main" id="{1FEEE4BE-CFA7-FF08-0BE2-86377E35818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65" idx="4"/>
                <a:endCxn id="3133" idx="0"/>
              </p:cNvCxnSpPr>
              <p:nvPr/>
            </p:nvCxnSpPr>
            <p:spPr>
              <a:xfrm rot="5400000">
                <a:off x="22827958" y="11340743"/>
                <a:ext cx="448915" cy="12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9" name="Connector: Elbow 3765">
                <a:extLst>
                  <a:ext uri="{FF2B5EF4-FFF2-40B4-BE49-F238E27FC236}">
                    <a16:creationId xmlns:a16="http://schemas.microsoft.com/office/drawing/2014/main" id="{4B063480-9FA2-2406-C6E8-D53FF1C3EF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66" idx="4"/>
              </p:cNvCxnSpPr>
              <p:nvPr/>
            </p:nvCxnSpPr>
            <p:spPr>
              <a:xfrm rot="5400000">
                <a:off x="22870240" y="10883453"/>
                <a:ext cx="358036" cy="638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0" name="Connector: Elbow 3765">
                <a:extLst>
                  <a:ext uri="{FF2B5EF4-FFF2-40B4-BE49-F238E27FC236}">
                    <a16:creationId xmlns:a16="http://schemas.microsoft.com/office/drawing/2014/main" id="{D7778C65-2412-00D2-20CD-622A210726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2968" idx="6"/>
              </p:cNvCxnSpPr>
              <p:nvPr/>
            </p:nvCxnSpPr>
            <p:spPr>
              <a:xfrm rot="10800000">
                <a:off x="13999270" y="9695967"/>
                <a:ext cx="7557388" cy="1081150"/>
              </a:xfrm>
              <a:prstGeom prst="bentConnector3">
                <a:avLst>
                  <a:gd name="adj1" fmla="val 4805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1" name="Connector: Elbow 3765">
                <a:extLst>
                  <a:ext uri="{FF2B5EF4-FFF2-40B4-BE49-F238E27FC236}">
                    <a16:creationId xmlns:a16="http://schemas.microsoft.com/office/drawing/2014/main" id="{87A300F9-4803-314F-54FC-09757D8C3F8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115" idx="6"/>
              </p:cNvCxnSpPr>
              <p:nvPr/>
            </p:nvCxnSpPr>
            <p:spPr>
              <a:xfrm rot="10800000">
                <a:off x="13965447" y="10665528"/>
                <a:ext cx="7781214" cy="140181"/>
              </a:xfrm>
              <a:prstGeom prst="bentConnector3">
                <a:avLst>
                  <a:gd name="adj1" fmla="val 49005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2" name="Connector: Elbow 3765">
                <a:extLst>
                  <a:ext uri="{FF2B5EF4-FFF2-40B4-BE49-F238E27FC236}">
                    <a16:creationId xmlns:a16="http://schemas.microsoft.com/office/drawing/2014/main" id="{469BAEBA-6139-710F-E431-8F4D50C0E96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082" idx="6"/>
              </p:cNvCxnSpPr>
              <p:nvPr/>
            </p:nvCxnSpPr>
            <p:spPr>
              <a:xfrm rot="10800000" flipV="1">
                <a:off x="13966351" y="10895443"/>
                <a:ext cx="7929300" cy="46957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3" name="Connector: Elbow 3765">
                <a:extLst>
                  <a:ext uri="{FF2B5EF4-FFF2-40B4-BE49-F238E27FC236}">
                    <a16:creationId xmlns:a16="http://schemas.microsoft.com/office/drawing/2014/main" id="{AD471744-A16F-1907-4FBC-8EF209C16B8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6200000" flipH="1">
                <a:off x="24668283" y="10224904"/>
                <a:ext cx="266279" cy="38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4" name="TextBox 3153">
                <a:extLst>
                  <a:ext uri="{FF2B5EF4-FFF2-40B4-BE49-F238E27FC236}">
                    <a16:creationId xmlns:a16="http://schemas.microsoft.com/office/drawing/2014/main" id="{59ED4E74-7A7E-1BB1-4387-66F3FEE2035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552448" y="9861500"/>
                <a:ext cx="145022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NZ" sz="600" dirty="0">
                    <a:solidFill>
                      <a:srgbClr val="0070C0"/>
                    </a:solidFill>
                  </a:rPr>
                  <a:t>A11</a:t>
                </a:r>
              </a:p>
            </p:txBody>
          </p:sp>
          <p:cxnSp>
            <p:nvCxnSpPr>
              <p:cNvPr id="3155" name="Connector: Elbow 3765">
                <a:extLst>
                  <a:ext uri="{FF2B5EF4-FFF2-40B4-BE49-F238E27FC236}">
                    <a16:creationId xmlns:a16="http://schemas.microsoft.com/office/drawing/2014/main" id="{B483F5D0-F63C-EB01-CBA7-F0454D55CA6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2968" idx="6"/>
              </p:cNvCxnSpPr>
              <p:nvPr/>
            </p:nvCxnSpPr>
            <p:spPr>
              <a:xfrm rot="10800000">
                <a:off x="13999270" y="9695967"/>
                <a:ext cx="7557388" cy="1081150"/>
              </a:xfrm>
              <a:prstGeom prst="bentConnector3">
                <a:avLst>
                  <a:gd name="adj1" fmla="val 48083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6" name="Connector: Elbow 3765">
                <a:extLst>
                  <a:ext uri="{FF2B5EF4-FFF2-40B4-BE49-F238E27FC236}">
                    <a16:creationId xmlns:a16="http://schemas.microsoft.com/office/drawing/2014/main" id="{73F0AEC9-5976-7330-6083-5360373532E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115" idx="6"/>
              </p:cNvCxnSpPr>
              <p:nvPr/>
            </p:nvCxnSpPr>
            <p:spPr>
              <a:xfrm rot="10800000">
                <a:off x="13965447" y="10665528"/>
                <a:ext cx="7781214" cy="140181"/>
              </a:xfrm>
              <a:prstGeom prst="bentConnector3">
                <a:avLst>
                  <a:gd name="adj1" fmla="val 49101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7" name="Connector: Elbow 3765">
                <a:extLst>
                  <a:ext uri="{FF2B5EF4-FFF2-40B4-BE49-F238E27FC236}">
                    <a16:creationId xmlns:a16="http://schemas.microsoft.com/office/drawing/2014/main" id="{9695B912-7F7C-0B5D-6360-D5DAB37EF48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082" idx="6"/>
              </p:cNvCxnSpPr>
              <p:nvPr/>
            </p:nvCxnSpPr>
            <p:spPr>
              <a:xfrm rot="10800000" flipV="1">
                <a:off x="13966351" y="10895441"/>
                <a:ext cx="7929300" cy="4695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8" name="Connector: Elbow 3765">
                <a:extLst>
                  <a:ext uri="{FF2B5EF4-FFF2-40B4-BE49-F238E27FC236}">
                    <a16:creationId xmlns:a16="http://schemas.microsoft.com/office/drawing/2014/main" id="{048DE1E8-F09D-2470-02CA-0EFF71D4707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71" idx="3"/>
                <a:endCxn id="3115" idx="6"/>
              </p:cNvCxnSpPr>
              <p:nvPr/>
            </p:nvCxnSpPr>
            <p:spPr>
              <a:xfrm rot="10800000">
                <a:off x="13965448" y="10665527"/>
                <a:ext cx="7591211" cy="111590"/>
              </a:xfrm>
              <a:prstGeom prst="bentConnector3">
                <a:avLst>
                  <a:gd name="adj1" fmla="val 47861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9" name="Connector: Elbow 3765">
                <a:extLst>
                  <a:ext uri="{FF2B5EF4-FFF2-40B4-BE49-F238E27FC236}">
                    <a16:creationId xmlns:a16="http://schemas.microsoft.com/office/drawing/2014/main" id="{9AEE3EB5-8F06-CBE6-4E68-5ED7EFE08EF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3082" idx="6"/>
              </p:cNvCxnSpPr>
              <p:nvPr/>
            </p:nvCxnSpPr>
            <p:spPr>
              <a:xfrm rot="10800000" flipV="1">
                <a:off x="13966351" y="10896201"/>
                <a:ext cx="7914364" cy="46882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60" name="Group 3159">
                <a:extLst>
                  <a:ext uri="{FF2B5EF4-FFF2-40B4-BE49-F238E27FC236}">
                    <a16:creationId xmlns:a16="http://schemas.microsoft.com/office/drawing/2014/main" id="{F792C707-573C-9DFB-C0D4-1022475C924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609217" y="10488462"/>
                <a:ext cx="57600" cy="179788"/>
                <a:chOff x="7511877" y="11083047"/>
                <a:chExt cx="57600" cy="179788"/>
              </a:xfrm>
            </p:grpSpPr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21FB2359-AB51-D574-E6EA-11B71F2B115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08304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2" name="Text Box 3086">
                  <a:extLst>
                    <a:ext uri="{FF2B5EF4-FFF2-40B4-BE49-F238E27FC236}">
                      <a16:creationId xmlns:a16="http://schemas.microsoft.com/office/drawing/2014/main" id="{F4DAEE4F-48F6-7F82-BCD0-2CF524490FE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14414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32B04DF9-68E6-389B-FC00-DF128F5EE7A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20523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4" name="Group 3163">
                <a:extLst>
                  <a:ext uri="{FF2B5EF4-FFF2-40B4-BE49-F238E27FC236}">
                    <a16:creationId xmlns:a16="http://schemas.microsoft.com/office/drawing/2014/main" id="{A99B3A50-ECB1-F713-2F23-60AF9FC8691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609217" y="10882978"/>
                <a:ext cx="57600" cy="179788"/>
                <a:chOff x="7511877" y="11083047"/>
                <a:chExt cx="57600" cy="179788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A79BB2AC-D5B3-9268-3F53-53E18F6A7C1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08304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A9FE393B-42AD-D56A-859B-A486EBC512F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14414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FA09C8AE-A9DA-328A-2308-A4AC7778E3A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20523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8" name="Group 3167">
                <a:extLst>
                  <a:ext uri="{FF2B5EF4-FFF2-40B4-BE49-F238E27FC236}">
                    <a16:creationId xmlns:a16="http://schemas.microsoft.com/office/drawing/2014/main" id="{15408A6C-FA09-BA13-9468-C727FFACC4F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609217" y="11277494"/>
                <a:ext cx="57600" cy="179788"/>
                <a:chOff x="7511877" y="11083047"/>
                <a:chExt cx="57600" cy="179788"/>
              </a:xfrm>
            </p:grpSpPr>
            <p:sp>
              <p:nvSpPr>
                <p:cNvPr id="3169" name="Text Box 3086">
                  <a:extLst>
                    <a:ext uri="{FF2B5EF4-FFF2-40B4-BE49-F238E27FC236}">
                      <a16:creationId xmlns:a16="http://schemas.microsoft.com/office/drawing/2014/main" id="{05FBB21C-562E-69DE-A39D-3B8E8C67132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08304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0" name="Text Box 3086">
                  <a:extLst>
                    <a:ext uri="{FF2B5EF4-FFF2-40B4-BE49-F238E27FC236}">
                      <a16:creationId xmlns:a16="http://schemas.microsoft.com/office/drawing/2014/main" id="{0DE5695C-EB36-E7B4-E5C1-6938CC3DBA1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14414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1" name="Text Box 3086">
                  <a:extLst>
                    <a:ext uri="{FF2B5EF4-FFF2-40B4-BE49-F238E27FC236}">
                      <a16:creationId xmlns:a16="http://schemas.microsoft.com/office/drawing/2014/main" id="{499B1015-0D80-799A-9E39-30BFE89131A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20523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2" name="Group 3171">
                <a:extLst>
                  <a:ext uri="{FF2B5EF4-FFF2-40B4-BE49-F238E27FC236}">
                    <a16:creationId xmlns:a16="http://schemas.microsoft.com/office/drawing/2014/main" id="{9808B2B4-A6A5-90B1-63FC-0E20B632E2F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609217" y="11672009"/>
                <a:ext cx="57600" cy="179788"/>
                <a:chOff x="7511877" y="11083047"/>
                <a:chExt cx="57600" cy="179788"/>
              </a:xfrm>
            </p:grpSpPr>
            <p:sp>
              <p:nvSpPr>
                <p:cNvPr id="3173" name="Text Box 3086">
                  <a:extLst>
                    <a:ext uri="{FF2B5EF4-FFF2-40B4-BE49-F238E27FC236}">
                      <a16:creationId xmlns:a16="http://schemas.microsoft.com/office/drawing/2014/main" id="{6A85215A-1B97-3CE3-40F7-0F256999F6E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08304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" name="Text Box 3086">
                  <a:extLst>
                    <a:ext uri="{FF2B5EF4-FFF2-40B4-BE49-F238E27FC236}">
                      <a16:creationId xmlns:a16="http://schemas.microsoft.com/office/drawing/2014/main" id="{2AA2879A-5814-89E9-D006-94ED3904C21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14414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1059E5C2-BBDF-9553-5E59-CAB5B0B7922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20523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58" name="Connector: Elbow 3764">
                <a:extLst>
                  <a:ext uri="{FF2B5EF4-FFF2-40B4-BE49-F238E27FC236}">
                    <a16:creationId xmlns:a16="http://schemas.microsoft.com/office/drawing/2014/main" id="{D5A43BF4-9082-B818-795A-697818E1A72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56" idx="2"/>
                <a:endCxn id="3081" idx="6"/>
              </p:cNvCxnSpPr>
              <p:nvPr/>
            </p:nvCxnSpPr>
            <p:spPr>
              <a:xfrm rot="10800000" flipV="1">
                <a:off x="14012541" y="9071894"/>
                <a:ext cx="11564824" cy="2109663"/>
              </a:xfrm>
              <a:prstGeom prst="bentConnector3">
                <a:avLst>
                  <a:gd name="adj1" fmla="val 55012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7" name="Connector: Elbow 3764">
                <a:extLst>
                  <a:ext uri="{FF2B5EF4-FFF2-40B4-BE49-F238E27FC236}">
                    <a16:creationId xmlns:a16="http://schemas.microsoft.com/office/drawing/2014/main" id="{0092D2E0-6B1A-32C6-DBCA-36EA54FDE87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55" idx="2"/>
                <a:endCxn id="3081" idx="6"/>
              </p:cNvCxnSpPr>
              <p:nvPr/>
            </p:nvCxnSpPr>
            <p:spPr>
              <a:xfrm rot="10800000" flipV="1">
                <a:off x="14012542" y="8335256"/>
                <a:ext cx="10932501" cy="2846302"/>
              </a:xfrm>
              <a:prstGeom prst="bentConnector3">
                <a:avLst>
                  <a:gd name="adj1" fmla="val 52445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7" name="Text Box 3036">
                <a:extLst>
                  <a:ext uri="{FF2B5EF4-FFF2-40B4-BE49-F238E27FC236}">
                    <a16:creationId xmlns:a16="http://schemas.microsoft.com/office/drawing/2014/main" id="{9FFE711B-DA19-0463-6DB2-DABE159BA79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640595" y="7567391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26" name="Connector: Elbow 3420">
                <a:extLst>
                  <a:ext uri="{FF2B5EF4-FFF2-40B4-BE49-F238E27FC236}">
                    <a16:creationId xmlns:a16="http://schemas.microsoft.com/office/drawing/2014/main" id="{FFA9A323-F634-1CD4-93BE-5C36AA368D9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361" idx="2"/>
                <a:endCxn id="2601" idx="3"/>
              </p:cNvCxnSpPr>
              <p:nvPr/>
            </p:nvCxnSpPr>
            <p:spPr>
              <a:xfrm rot="10800000">
                <a:off x="18626697" y="7004128"/>
                <a:ext cx="3699623" cy="549840"/>
              </a:xfrm>
              <a:prstGeom prst="bentConnector3">
                <a:avLst>
                  <a:gd name="adj1" fmla="val 74176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1" name="Text Box 3036">
                <a:extLst>
                  <a:ext uri="{FF2B5EF4-FFF2-40B4-BE49-F238E27FC236}">
                    <a16:creationId xmlns:a16="http://schemas.microsoft.com/office/drawing/2014/main" id="{2DD4F674-EC4B-5BEF-D0D0-776F06E81A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326319" y="7526968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25" name="Connector: Elbow 3420">
                <a:extLst>
                  <a:ext uri="{FF2B5EF4-FFF2-40B4-BE49-F238E27FC236}">
                    <a16:creationId xmlns:a16="http://schemas.microsoft.com/office/drawing/2014/main" id="{533DCE42-87E2-5167-858F-936DC2F9F5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946" idx="2"/>
                <a:endCxn id="2601" idx="3"/>
              </p:cNvCxnSpPr>
              <p:nvPr/>
            </p:nvCxnSpPr>
            <p:spPr>
              <a:xfrm rot="10800000">
                <a:off x="18626697" y="7004129"/>
                <a:ext cx="3013899" cy="505773"/>
              </a:xfrm>
              <a:prstGeom prst="bentConnector3">
                <a:avLst>
                  <a:gd name="adj1" fmla="val 6832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67" name="Group 3366">
                <a:extLst>
                  <a:ext uri="{FF2B5EF4-FFF2-40B4-BE49-F238E27FC236}">
                    <a16:creationId xmlns:a16="http://schemas.microsoft.com/office/drawing/2014/main" id="{758770A1-3985-A92C-523C-65B47A0D8C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595768" y="9697351"/>
                <a:ext cx="57600" cy="179788"/>
                <a:chOff x="7511877" y="11083047"/>
                <a:chExt cx="57600" cy="179788"/>
              </a:xfrm>
            </p:grpSpPr>
            <p:sp>
              <p:nvSpPr>
                <p:cNvPr id="3368" name="Text Box 3086">
                  <a:extLst>
                    <a:ext uri="{FF2B5EF4-FFF2-40B4-BE49-F238E27FC236}">
                      <a16:creationId xmlns:a16="http://schemas.microsoft.com/office/drawing/2014/main" id="{067A31F4-23C6-A3F2-64A0-DCB71FCD440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08304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9" name="Text Box 3086">
                  <a:extLst>
                    <a:ext uri="{FF2B5EF4-FFF2-40B4-BE49-F238E27FC236}">
                      <a16:creationId xmlns:a16="http://schemas.microsoft.com/office/drawing/2014/main" id="{228C781F-30BB-B771-68F0-C8D839245CA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14414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0" name="Text Box 3086">
                  <a:extLst>
                    <a:ext uri="{FF2B5EF4-FFF2-40B4-BE49-F238E27FC236}">
                      <a16:creationId xmlns:a16="http://schemas.microsoft.com/office/drawing/2014/main" id="{A8FDF7CC-C649-1467-7070-FDE3DEF7883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20523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71" name="Group 3370">
                <a:extLst>
                  <a:ext uri="{FF2B5EF4-FFF2-40B4-BE49-F238E27FC236}">
                    <a16:creationId xmlns:a16="http://schemas.microsoft.com/office/drawing/2014/main" id="{A3D65824-A895-5565-DCFB-C51221036C2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593119" y="9889712"/>
                <a:ext cx="57600" cy="179788"/>
                <a:chOff x="7511877" y="11083047"/>
                <a:chExt cx="57600" cy="179788"/>
              </a:xfrm>
            </p:grpSpPr>
            <p:sp>
              <p:nvSpPr>
                <p:cNvPr id="3372" name="Text Box 3086">
                  <a:extLst>
                    <a:ext uri="{FF2B5EF4-FFF2-40B4-BE49-F238E27FC236}">
                      <a16:creationId xmlns:a16="http://schemas.microsoft.com/office/drawing/2014/main" id="{86822BAF-A48F-6916-5895-7C35679FE34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08304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3" name="Text Box 3086">
                  <a:extLst>
                    <a:ext uri="{FF2B5EF4-FFF2-40B4-BE49-F238E27FC236}">
                      <a16:creationId xmlns:a16="http://schemas.microsoft.com/office/drawing/2014/main" id="{A386B07B-55A3-E2F7-66A5-4E03405BC28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14414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4" name="Text Box 3086">
                  <a:extLst>
                    <a:ext uri="{FF2B5EF4-FFF2-40B4-BE49-F238E27FC236}">
                      <a16:creationId xmlns:a16="http://schemas.microsoft.com/office/drawing/2014/main" id="{744C0973-72C6-6EF2-D03D-BCB962A117D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11877" y="1120523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87" name="TextBox 3386">
                <a:extLst>
                  <a:ext uri="{FF2B5EF4-FFF2-40B4-BE49-F238E27FC236}">
                    <a16:creationId xmlns:a16="http://schemas.microsoft.com/office/drawing/2014/main" id="{6AC64190-7F51-3083-0191-24D651DD8B3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766229" y="8142759"/>
                <a:ext cx="931665" cy="138499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tIns="0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Internal laryngeal nerve</a:t>
                </a:r>
              </a:p>
            </p:txBody>
          </p:sp>
          <p:sp>
            <p:nvSpPr>
              <p:cNvPr id="3388" name="TextBox 3387">
                <a:extLst>
                  <a:ext uri="{FF2B5EF4-FFF2-40B4-BE49-F238E27FC236}">
                    <a16:creationId xmlns:a16="http://schemas.microsoft.com/office/drawing/2014/main" id="{1A96A0BC-9152-4082-28AF-4325702A458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764060" y="8336340"/>
                <a:ext cx="936000" cy="144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tIns="0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External laryngeal nerve</a:t>
                </a:r>
              </a:p>
            </p:txBody>
          </p:sp>
          <p:sp>
            <p:nvSpPr>
              <p:cNvPr id="3395" name="Text Box 3036">
                <a:extLst>
                  <a:ext uri="{FF2B5EF4-FFF2-40B4-BE49-F238E27FC236}">
                    <a16:creationId xmlns:a16="http://schemas.microsoft.com/office/drawing/2014/main" id="{DA6DAF1D-A1B2-5803-C758-F4FDA5EB0FE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1797125" y="8591831"/>
                <a:ext cx="54925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5" name="Text Box 3036">
                <a:extLst>
                  <a:ext uri="{FF2B5EF4-FFF2-40B4-BE49-F238E27FC236}">
                    <a16:creationId xmlns:a16="http://schemas.microsoft.com/office/drawing/2014/main" id="{FBA51F15-FD47-F951-C8CC-7B8C534803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441941" y="77415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9" name="Text Box 3036">
                <a:extLst>
                  <a:ext uri="{FF2B5EF4-FFF2-40B4-BE49-F238E27FC236}">
                    <a16:creationId xmlns:a16="http://schemas.microsoft.com/office/drawing/2014/main" id="{3597981F-52F6-DC52-7CB9-D9FF9328A7D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41822" y="8595998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22" name="Text Box 3036">
                <a:extLst>
                  <a:ext uri="{FF2B5EF4-FFF2-40B4-BE49-F238E27FC236}">
                    <a16:creationId xmlns:a16="http://schemas.microsoft.com/office/drawing/2014/main" id="{5B465935-E11C-B442-0ACD-216C7AC243B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41822" y="8491658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25" name="Text Box 3036">
                <a:extLst>
                  <a:ext uri="{FF2B5EF4-FFF2-40B4-BE49-F238E27FC236}">
                    <a16:creationId xmlns:a16="http://schemas.microsoft.com/office/drawing/2014/main" id="{15A02E83-9C2D-0AE1-DC93-35095BB05D6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41822" y="8543737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27" name="Text Box 3036">
                <a:extLst>
                  <a:ext uri="{FF2B5EF4-FFF2-40B4-BE49-F238E27FC236}">
                    <a16:creationId xmlns:a16="http://schemas.microsoft.com/office/drawing/2014/main" id="{8C29B88C-4079-0111-6DC0-D809B430020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77365" y="9132459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29" name="Text Box 3036">
                <a:extLst>
                  <a:ext uri="{FF2B5EF4-FFF2-40B4-BE49-F238E27FC236}">
                    <a16:creationId xmlns:a16="http://schemas.microsoft.com/office/drawing/2014/main" id="{72D55661-1AD5-351C-FA68-70EB70220A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01040" y="9176241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30" name="Text Box 3036">
                <a:extLst>
                  <a:ext uri="{FF2B5EF4-FFF2-40B4-BE49-F238E27FC236}">
                    <a16:creationId xmlns:a16="http://schemas.microsoft.com/office/drawing/2014/main" id="{2B1AC47C-604F-9FA3-C1EF-9ED9E107296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77365" y="9307587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33" name="Text Box 3036">
                <a:extLst>
                  <a:ext uri="{FF2B5EF4-FFF2-40B4-BE49-F238E27FC236}">
                    <a16:creationId xmlns:a16="http://schemas.microsoft.com/office/drawing/2014/main" id="{36D692D8-281C-378F-FCCB-20D703EDCB5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77365" y="9395151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37" name="Text Box 3036">
                <a:extLst>
                  <a:ext uri="{FF2B5EF4-FFF2-40B4-BE49-F238E27FC236}">
                    <a16:creationId xmlns:a16="http://schemas.microsoft.com/office/drawing/2014/main" id="{04DB7B02-4220-3F7C-229D-288100BB65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77365" y="9220023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40" name="Text Box 3036">
                <a:extLst>
                  <a:ext uri="{FF2B5EF4-FFF2-40B4-BE49-F238E27FC236}">
                    <a16:creationId xmlns:a16="http://schemas.microsoft.com/office/drawing/2014/main" id="{906096FB-B5BD-67A4-D0F1-8DF6F33446B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01040" y="9351369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41" name="Text Box 3036">
                <a:extLst>
                  <a:ext uri="{FF2B5EF4-FFF2-40B4-BE49-F238E27FC236}">
                    <a16:creationId xmlns:a16="http://schemas.microsoft.com/office/drawing/2014/main" id="{8A45B73B-37B2-6DEB-EAA2-F5846BD67A5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01040" y="9263805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42" name="Text Box 3036">
                <a:extLst>
                  <a:ext uri="{FF2B5EF4-FFF2-40B4-BE49-F238E27FC236}">
                    <a16:creationId xmlns:a16="http://schemas.microsoft.com/office/drawing/2014/main" id="{1A58794B-4E28-45BC-8302-E66693E3537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01040" y="9088677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46" name="Text Box 3036">
                <a:extLst>
                  <a:ext uri="{FF2B5EF4-FFF2-40B4-BE49-F238E27FC236}">
                    <a16:creationId xmlns:a16="http://schemas.microsoft.com/office/drawing/2014/main" id="{4E4BD93F-9888-209A-C143-B8EA195B29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01040" y="9438928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54" name="Text Box 3036">
                <a:extLst>
                  <a:ext uri="{FF2B5EF4-FFF2-40B4-BE49-F238E27FC236}">
                    <a16:creationId xmlns:a16="http://schemas.microsoft.com/office/drawing/2014/main" id="{1805B59C-2C07-0573-7FE3-159981BCFD5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341832" y="9533711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55" name="Text Box 3036">
                <a:extLst>
                  <a:ext uri="{FF2B5EF4-FFF2-40B4-BE49-F238E27FC236}">
                    <a16:creationId xmlns:a16="http://schemas.microsoft.com/office/drawing/2014/main" id="{7B1B95B9-430D-258B-16B2-6641867160F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341832" y="9616569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56" name="Text Box 3036">
                <a:extLst>
                  <a:ext uri="{FF2B5EF4-FFF2-40B4-BE49-F238E27FC236}">
                    <a16:creationId xmlns:a16="http://schemas.microsoft.com/office/drawing/2014/main" id="{57C9BACD-070F-69D4-D1B7-5CE31A45436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294234" y="9657998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57" name="Text Box 3036">
                <a:extLst>
                  <a:ext uri="{FF2B5EF4-FFF2-40B4-BE49-F238E27FC236}">
                    <a16:creationId xmlns:a16="http://schemas.microsoft.com/office/drawing/2014/main" id="{BE9D6893-4FFC-F16B-E201-F59BA4227B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499563" y="9001113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58" name="Text Box 3036">
                <a:extLst>
                  <a:ext uri="{FF2B5EF4-FFF2-40B4-BE49-F238E27FC236}">
                    <a16:creationId xmlns:a16="http://schemas.microsoft.com/office/drawing/2014/main" id="{F0F900C8-030F-74E1-6F2C-16FDDE9FDAC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78124" y="8957331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61" name="Text Box 3036">
                <a:extLst>
                  <a:ext uri="{FF2B5EF4-FFF2-40B4-BE49-F238E27FC236}">
                    <a16:creationId xmlns:a16="http://schemas.microsoft.com/office/drawing/2014/main" id="{F32A6EC3-1877-937E-6550-19D2173A373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501511" y="8913549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64" name="Text Box 3036">
                <a:extLst>
                  <a:ext uri="{FF2B5EF4-FFF2-40B4-BE49-F238E27FC236}">
                    <a16:creationId xmlns:a16="http://schemas.microsoft.com/office/drawing/2014/main" id="{9C68948C-579A-4D19-9027-101805E616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4882891" y="8263651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65" name="Text Box 3036">
                <a:extLst>
                  <a:ext uri="{FF2B5EF4-FFF2-40B4-BE49-F238E27FC236}">
                    <a16:creationId xmlns:a16="http://schemas.microsoft.com/office/drawing/2014/main" id="{A15F2DEB-2F11-ECD3-E22D-9F4B23CA52C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4882952" y="8355214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468" name="Text Box 3036">
                <a:extLst>
                  <a:ext uri="{FF2B5EF4-FFF2-40B4-BE49-F238E27FC236}">
                    <a16:creationId xmlns:a16="http://schemas.microsoft.com/office/drawing/2014/main" id="{71C5A737-9D37-7942-9D3F-4C518B5BC14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4945042" y="8224691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503" name="Text Box 3036">
                <a:extLst>
                  <a:ext uri="{FF2B5EF4-FFF2-40B4-BE49-F238E27FC236}">
                    <a16:creationId xmlns:a16="http://schemas.microsoft.com/office/drawing/2014/main" id="{7BDA5D02-C799-9BCC-CE5B-232A674BF62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341832" y="9699427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504" name="Text Box 3036">
                <a:extLst>
                  <a:ext uri="{FF2B5EF4-FFF2-40B4-BE49-F238E27FC236}">
                    <a16:creationId xmlns:a16="http://schemas.microsoft.com/office/drawing/2014/main" id="{5CF52130-2D6F-B3C8-704F-C93AC7D7AA3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294234" y="9740856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505" name="Text Box 3036">
                <a:extLst>
                  <a:ext uri="{FF2B5EF4-FFF2-40B4-BE49-F238E27FC236}">
                    <a16:creationId xmlns:a16="http://schemas.microsoft.com/office/drawing/2014/main" id="{A266AFED-47B1-9501-5472-7AAEE2A5455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341832" y="9782285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506" name="Text Box 3036">
                <a:extLst>
                  <a:ext uri="{FF2B5EF4-FFF2-40B4-BE49-F238E27FC236}">
                    <a16:creationId xmlns:a16="http://schemas.microsoft.com/office/drawing/2014/main" id="{BE5E3BBC-88BE-4629-51AD-5A59199836E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294234" y="9823714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sp>
            <p:nvSpPr>
              <p:cNvPr id="3512" name="Text Box 3036">
                <a:extLst>
                  <a:ext uri="{FF2B5EF4-FFF2-40B4-BE49-F238E27FC236}">
                    <a16:creationId xmlns:a16="http://schemas.microsoft.com/office/drawing/2014/main" id="{F8AF7A03-3943-6C32-915D-7BBFC485804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341832" y="9865146"/>
                <a:ext cx="54000" cy="54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  <p:grpSp>
            <p:nvGrpSpPr>
              <p:cNvPr id="3607" name="Group 3606">
                <a:extLst>
                  <a:ext uri="{FF2B5EF4-FFF2-40B4-BE49-F238E27FC236}">
                    <a16:creationId xmlns:a16="http://schemas.microsoft.com/office/drawing/2014/main" id="{1A0B5F13-B0D9-039C-095B-905515F7DCA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4177172" y="11819476"/>
                <a:ext cx="81348" cy="1376893"/>
                <a:chOff x="28870519" y="12133753"/>
                <a:chExt cx="81348" cy="1376893"/>
              </a:xfrm>
            </p:grpSpPr>
            <p:grpSp>
              <p:nvGrpSpPr>
                <p:cNvPr id="3550" name="Group 3549">
                  <a:extLst>
                    <a:ext uri="{FF2B5EF4-FFF2-40B4-BE49-F238E27FC236}">
                      <a16:creationId xmlns:a16="http://schemas.microsoft.com/office/drawing/2014/main" id="{4495A62C-5EC2-AB90-8E8F-3234D8D7664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8870519" y="13075085"/>
                  <a:ext cx="81348" cy="200229"/>
                  <a:chOff x="24141613" y="12248559"/>
                  <a:chExt cx="81348" cy="200229"/>
                </a:xfrm>
              </p:grpSpPr>
              <p:sp>
                <p:nvSpPr>
                  <p:cNvPr id="2962" name="Text Box 3036">
                    <a:extLst>
                      <a:ext uri="{FF2B5EF4-FFF2-40B4-BE49-F238E27FC236}">
                        <a16:creationId xmlns:a16="http://schemas.microsoft.com/office/drawing/2014/main" id="{2591FAE4-8498-7002-E4C0-A990319C170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1613" y="124127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9" name="Text Box 3036">
                    <a:extLst>
                      <a:ext uri="{FF2B5EF4-FFF2-40B4-BE49-F238E27FC236}">
                        <a16:creationId xmlns:a16="http://schemas.microsoft.com/office/drawing/2014/main" id="{CB7D01D5-B4C4-C885-1A07-473D0BFA72D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4855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30" name="Text Box 3036">
                    <a:extLst>
                      <a:ext uri="{FF2B5EF4-FFF2-40B4-BE49-F238E27FC236}">
                        <a16:creationId xmlns:a16="http://schemas.microsoft.com/office/drawing/2014/main" id="{335997CF-8CFC-4191-C552-B3F38148C7C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2690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32" name="Text Box 3036">
                    <a:extLst>
                      <a:ext uri="{FF2B5EF4-FFF2-40B4-BE49-F238E27FC236}">
                        <a16:creationId xmlns:a16="http://schemas.microsoft.com/office/drawing/2014/main" id="{D3030918-AC68-F4A0-8BAD-10D6CA58982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8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38" name="Text Box 3036">
                    <a:extLst>
                      <a:ext uri="{FF2B5EF4-FFF2-40B4-BE49-F238E27FC236}">
                        <a16:creationId xmlns:a16="http://schemas.microsoft.com/office/drawing/2014/main" id="{D126EA7D-8963-5C5C-F786-0D77E521533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101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1" name="Text Box 3036">
                    <a:extLst>
                      <a:ext uri="{FF2B5EF4-FFF2-40B4-BE49-F238E27FC236}">
                        <a16:creationId xmlns:a16="http://schemas.microsoft.com/office/drawing/2014/main" id="{BAC451E3-7D0C-4BAA-DDA6-4D31396DEFA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306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2" name="Text Box 3036">
                    <a:extLst>
                      <a:ext uri="{FF2B5EF4-FFF2-40B4-BE49-F238E27FC236}">
                        <a16:creationId xmlns:a16="http://schemas.microsoft.com/office/drawing/2014/main" id="{2E6BF457-2DCC-DBE8-D65A-FBEB2B917D1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35120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3" name="Text Box 3036">
                    <a:extLst>
                      <a:ext uri="{FF2B5EF4-FFF2-40B4-BE49-F238E27FC236}">
                        <a16:creationId xmlns:a16="http://schemas.microsoft.com/office/drawing/2014/main" id="{8F180E7B-515A-92AB-FD6C-1BB5D973035E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717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4" name="Text Box 3036">
                    <a:extLst>
                      <a:ext uri="{FF2B5EF4-FFF2-40B4-BE49-F238E27FC236}">
                        <a16:creationId xmlns:a16="http://schemas.microsoft.com/office/drawing/2014/main" id="{2B2A3BFD-58BA-0BD7-5A33-2904E384128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922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51" name="Group 3550">
                  <a:extLst>
                    <a:ext uri="{FF2B5EF4-FFF2-40B4-BE49-F238E27FC236}">
                      <a16:creationId xmlns:a16="http://schemas.microsoft.com/office/drawing/2014/main" id="{775B157E-EF76-13EF-2B15-1F68C2968BB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8870519" y="12839752"/>
                  <a:ext cx="81348" cy="200229"/>
                  <a:chOff x="24141613" y="12248559"/>
                  <a:chExt cx="81348" cy="200229"/>
                </a:xfrm>
              </p:grpSpPr>
              <p:sp>
                <p:nvSpPr>
                  <p:cNvPr id="3552" name="Text Box 3036">
                    <a:extLst>
                      <a:ext uri="{FF2B5EF4-FFF2-40B4-BE49-F238E27FC236}">
                        <a16:creationId xmlns:a16="http://schemas.microsoft.com/office/drawing/2014/main" id="{9539F11A-8E87-2785-B89C-99009508DFD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1613" y="124127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3" name="Text Box 3036">
                    <a:extLst>
                      <a:ext uri="{FF2B5EF4-FFF2-40B4-BE49-F238E27FC236}">
                        <a16:creationId xmlns:a16="http://schemas.microsoft.com/office/drawing/2014/main" id="{79FF5A42-368B-112B-B542-BCC1FB0D03B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4855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4" name="Text Box 3036">
                    <a:extLst>
                      <a:ext uri="{FF2B5EF4-FFF2-40B4-BE49-F238E27FC236}">
                        <a16:creationId xmlns:a16="http://schemas.microsoft.com/office/drawing/2014/main" id="{09F80C16-DFC0-299F-E197-F77B736763D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2690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5" name="Text Box 3036">
                    <a:extLst>
                      <a:ext uri="{FF2B5EF4-FFF2-40B4-BE49-F238E27FC236}">
                        <a16:creationId xmlns:a16="http://schemas.microsoft.com/office/drawing/2014/main" id="{BAF7583E-A93A-A9FC-F3DB-396884FB977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8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6" name="Text Box 3036">
                    <a:extLst>
                      <a:ext uri="{FF2B5EF4-FFF2-40B4-BE49-F238E27FC236}">
                        <a16:creationId xmlns:a16="http://schemas.microsoft.com/office/drawing/2014/main" id="{06DFE14E-28A3-3E66-E358-BE2C9D503C6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101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7" name="Text Box 3036">
                    <a:extLst>
                      <a:ext uri="{FF2B5EF4-FFF2-40B4-BE49-F238E27FC236}">
                        <a16:creationId xmlns:a16="http://schemas.microsoft.com/office/drawing/2014/main" id="{180B1E9C-7087-79B0-BA8C-A996B9589596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306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8" name="Text Box 3036">
                    <a:extLst>
                      <a:ext uri="{FF2B5EF4-FFF2-40B4-BE49-F238E27FC236}">
                        <a16:creationId xmlns:a16="http://schemas.microsoft.com/office/drawing/2014/main" id="{EC46072F-387D-EC0A-E0E1-1687AED6A2B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35120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59" name="Text Box 3036">
                    <a:extLst>
                      <a:ext uri="{FF2B5EF4-FFF2-40B4-BE49-F238E27FC236}">
                        <a16:creationId xmlns:a16="http://schemas.microsoft.com/office/drawing/2014/main" id="{C5891CDD-C32C-B4E5-E02C-76C3410C0FA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717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0" name="Text Box 3036">
                    <a:extLst>
                      <a:ext uri="{FF2B5EF4-FFF2-40B4-BE49-F238E27FC236}">
                        <a16:creationId xmlns:a16="http://schemas.microsoft.com/office/drawing/2014/main" id="{866F0FBD-41E9-1D9C-0B68-F7800A336D1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922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61" name="Group 3560">
                  <a:extLst>
                    <a:ext uri="{FF2B5EF4-FFF2-40B4-BE49-F238E27FC236}">
                      <a16:creationId xmlns:a16="http://schemas.microsoft.com/office/drawing/2014/main" id="{06B14ED6-FE38-EBEF-B642-3CC3F67E625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8870519" y="12133753"/>
                  <a:ext cx="81348" cy="200229"/>
                  <a:chOff x="24141613" y="12248559"/>
                  <a:chExt cx="81348" cy="200229"/>
                </a:xfrm>
              </p:grpSpPr>
              <p:sp>
                <p:nvSpPr>
                  <p:cNvPr id="3562" name="Text Box 3036">
                    <a:extLst>
                      <a:ext uri="{FF2B5EF4-FFF2-40B4-BE49-F238E27FC236}">
                        <a16:creationId xmlns:a16="http://schemas.microsoft.com/office/drawing/2014/main" id="{668796A1-910F-1CAB-C920-4B52EC4B209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1613" y="124127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3" name="Text Box 3036">
                    <a:extLst>
                      <a:ext uri="{FF2B5EF4-FFF2-40B4-BE49-F238E27FC236}">
                        <a16:creationId xmlns:a16="http://schemas.microsoft.com/office/drawing/2014/main" id="{D5D11782-6DEF-9E16-1C6D-9DB1BF3E322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4855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4" name="Text Box 3036">
                    <a:extLst>
                      <a:ext uri="{FF2B5EF4-FFF2-40B4-BE49-F238E27FC236}">
                        <a16:creationId xmlns:a16="http://schemas.microsoft.com/office/drawing/2014/main" id="{3454B013-28C1-8784-B428-AC4FACAAA00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2690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5" name="Text Box 3036">
                    <a:extLst>
                      <a:ext uri="{FF2B5EF4-FFF2-40B4-BE49-F238E27FC236}">
                        <a16:creationId xmlns:a16="http://schemas.microsoft.com/office/drawing/2014/main" id="{2EC9EE03-A24D-220A-57F0-FD738C522D3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8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6" name="Text Box 3036">
                    <a:extLst>
                      <a:ext uri="{FF2B5EF4-FFF2-40B4-BE49-F238E27FC236}">
                        <a16:creationId xmlns:a16="http://schemas.microsoft.com/office/drawing/2014/main" id="{3F29BF89-215A-ABED-1F58-2BA2406B113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101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7" name="Text Box 3036">
                    <a:extLst>
                      <a:ext uri="{FF2B5EF4-FFF2-40B4-BE49-F238E27FC236}">
                        <a16:creationId xmlns:a16="http://schemas.microsoft.com/office/drawing/2014/main" id="{55EEED24-CDA7-49F4-91BE-34516C58EFD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306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8" name="Text Box 3036">
                    <a:extLst>
                      <a:ext uri="{FF2B5EF4-FFF2-40B4-BE49-F238E27FC236}">
                        <a16:creationId xmlns:a16="http://schemas.microsoft.com/office/drawing/2014/main" id="{F76B7FE7-2AA6-6B94-B85F-BF0CE23A2CA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35120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69" name="Text Box 3036">
                    <a:extLst>
                      <a:ext uri="{FF2B5EF4-FFF2-40B4-BE49-F238E27FC236}">
                        <a16:creationId xmlns:a16="http://schemas.microsoft.com/office/drawing/2014/main" id="{D9E1900C-CAFC-657C-36B9-175ABD29E2E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717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0" name="Text Box 3036">
                    <a:extLst>
                      <a:ext uri="{FF2B5EF4-FFF2-40B4-BE49-F238E27FC236}">
                        <a16:creationId xmlns:a16="http://schemas.microsoft.com/office/drawing/2014/main" id="{B47DCAC9-3809-5C91-4E6D-533C5CF8AB5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922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71" name="Group 3570">
                  <a:extLst>
                    <a:ext uri="{FF2B5EF4-FFF2-40B4-BE49-F238E27FC236}">
                      <a16:creationId xmlns:a16="http://schemas.microsoft.com/office/drawing/2014/main" id="{34A1544E-03AD-6EB2-EFC7-F8E1060633B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8870519" y="12369086"/>
                  <a:ext cx="81348" cy="200229"/>
                  <a:chOff x="24141613" y="12248559"/>
                  <a:chExt cx="81348" cy="200229"/>
                </a:xfrm>
              </p:grpSpPr>
              <p:sp>
                <p:nvSpPr>
                  <p:cNvPr id="3572" name="Text Box 3036">
                    <a:extLst>
                      <a:ext uri="{FF2B5EF4-FFF2-40B4-BE49-F238E27FC236}">
                        <a16:creationId xmlns:a16="http://schemas.microsoft.com/office/drawing/2014/main" id="{B55864CA-C0C8-84D6-EF5E-33DC67CC7E9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1613" y="124127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3" name="Text Box 3036">
                    <a:extLst>
                      <a:ext uri="{FF2B5EF4-FFF2-40B4-BE49-F238E27FC236}">
                        <a16:creationId xmlns:a16="http://schemas.microsoft.com/office/drawing/2014/main" id="{B6A58AFC-54C7-4267-14B2-F3AA767DA344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4855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4" name="Text Box 3036">
                    <a:extLst>
                      <a:ext uri="{FF2B5EF4-FFF2-40B4-BE49-F238E27FC236}">
                        <a16:creationId xmlns:a16="http://schemas.microsoft.com/office/drawing/2014/main" id="{5AC29027-5A5D-21F6-1A6B-AA82E6A7BAB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2690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5" name="Text Box 3036">
                    <a:extLst>
                      <a:ext uri="{FF2B5EF4-FFF2-40B4-BE49-F238E27FC236}">
                        <a16:creationId xmlns:a16="http://schemas.microsoft.com/office/drawing/2014/main" id="{DDC3EFCC-AF25-CA37-6AB0-954A93F014B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8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6" name="Text Box 3036">
                    <a:extLst>
                      <a:ext uri="{FF2B5EF4-FFF2-40B4-BE49-F238E27FC236}">
                        <a16:creationId xmlns:a16="http://schemas.microsoft.com/office/drawing/2014/main" id="{E4E02163-709B-E3EF-573A-035F3F5BC54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101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7" name="Text Box 3036">
                    <a:extLst>
                      <a:ext uri="{FF2B5EF4-FFF2-40B4-BE49-F238E27FC236}">
                        <a16:creationId xmlns:a16="http://schemas.microsoft.com/office/drawing/2014/main" id="{32F756A1-1495-788A-DE04-F623335B2223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306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8" name="Text Box 3036">
                    <a:extLst>
                      <a:ext uri="{FF2B5EF4-FFF2-40B4-BE49-F238E27FC236}">
                        <a16:creationId xmlns:a16="http://schemas.microsoft.com/office/drawing/2014/main" id="{999D07FF-AC05-ED08-D145-9B5BA4F5C0C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35120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9" name="Text Box 3036">
                    <a:extLst>
                      <a:ext uri="{FF2B5EF4-FFF2-40B4-BE49-F238E27FC236}">
                        <a16:creationId xmlns:a16="http://schemas.microsoft.com/office/drawing/2014/main" id="{F767A947-C55B-5803-AC3E-971F89157E9A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717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0" name="Text Box 3036">
                    <a:extLst>
                      <a:ext uri="{FF2B5EF4-FFF2-40B4-BE49-F238E27FC236}">
                        <a16:creationId xmlns:a16="http://schemas.microsoft.com/office/drawing/2014/main" id="{C52C994E-783E-BED4-CB3A-1249D216E14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922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1445348B-EC4C-E876-B7A4-C64250233E3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8870519" y="12604419"/>
                  <a:ext cx="81348" cy="200229"/>
                  <a:chOff x="24141613" y="12248559"/>
                  <a:chExt cx="81348" cy="200229"/>
                </a:xfrm>
              </p:grpSpPr>
              <p:sp>
                <p:nvSpPr>
                  <p:cNvPr id="3582" name="Text Box 3036">
                    <a:extLst>
                      <a:ext uri="{FF2B5EF4-FFF2-40B4-BE49-F238E27FC236}">
                        <a16:creationId xmlns:a16="http://schemas.microsoft.com/office/drawing/2014/main" id="{FE1E6922-2191-141C-975D-EE24F5F997E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1613" y="124127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3" name="Text Box 3036">
                    <a:extLst>
                      <a:ext uri="{FF2B5EF4-FFF2-40B4-BE49-F238E27FC236}">
                        <a16:creationId xmlns:a16="http://schemas.microsoft.com/office/drawing/2014/main" id="{1A930F36-48E1-36F7-A4E6-644E0EC91E79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4855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4" name="Text Box 3036">
                    <a:extLst>
                      <a:ext uri="{FF2B5EF4-FFF2-40B4-BE49-F238E27FC236}">
                        <a16:creationId xmlns:a16="http://schemas.microsoft.com/office/drawing/2014/main" id="{8C674132-788A-8809-3706-C9C74BF64CD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2690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5" name="Text Box 3036">
                    <a:extLst>
                      <a:ext uri="{FF2B5EF4-FFF2-40B4-BE49-F238E27FC236}">
                        <a16:creationId xmlns:a16="http://schemas.microsoft.com/office/drawing/2014/main" id="{1C9048C5-C8B7-FE23-E44B-EC8D3F0A10F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8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" name="Text Box 3036">
                    <a:extLst>
                      <a:ext uri="{FF2B5EF4-FFF2-40B4-BE49-F238E27FC236}">
                        <a16:creationId xmlns:a16="http://schemas.microsoft.com/office/drawing/2014/main" id="{8D04EB9E-7D45-E742-AA41-A7093BF71B2D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101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" name="Text Box 3036">
                    <a:extLst>
                      <a:ext uri="{FF2B5EF4-FFF2-40B4-BE49-F238E27FC236}">
                        <a16:creationId xmlns:a16="http://schemas.microsoft.com/office/drawing/2014/main" id="{07EAE8B5-3737-F489-8968-486E5AB1186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306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" name="Text Box 3036">
                    <a:extLst>
                      <a:ext uri="{FF2B5EF4-FFF2-40B4-BE49-F238E27FC236}">
                        <a16:creationId xmlns:a16="http://schemas.microsoft.com/office/drawing/2014/main" id="{B0EEB121-2E15-A9E5-24ED-4CAD5C3232E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35120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" name="Text Box 3036">
                    <a:extLst>
                      <a:ext uri="{FF2B5EF4-FFF2-40B4-BE49-F238E27FC236}">
                        <a16:creationId xmlns:a16="http://schemas.microsoft.com/office/drawing/2014/main" id="{660D0A8D-C5FE-8E1E-7707-BDBCA7CF3021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717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0" name="Text Box 3036">
                    <a:extLst>
                      <a:ext uri="{FF2B5EF4-FFF2-40B4-BE49-F238E27FC236}">
                        <a16:creationId xmlns:a16="http://schemas.microsoft.com/office/drawing/2014/main" id="{A2C9DF74-4CF6-BB03-35C6-2EB004B4430F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922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95" name="Group 3594">
                  <a:extLst>
                    <a:ext uri="{FF2B5EF4-FFF2-40B4-BE49-F238E27FC236}">
                      <a16:creationId xmlns:a16="http://schemas.microsoft.com/office/drawing/2014/main" id="{DA9D0331-2F45-CE01-1E58-FB9397BB6CE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8870519" y="13310417"/>
                  <a:ext cx="81348" cy="200229"/>
                  <a:chOff x="24141613" y="12248559"/>
                  <a:chExt cx="81348" cy="200229"/>
                </a:xfrm>
              </p:grpSpPr>
              <p:sp>
                <p:nvSpPr>
                  <p:cNvPr id="3596" name="Text Box 3036">
                    <a:extLst>
                      <a:ext uri="{FF2B5EF4-FFF2-40B4-BE49-F238E27FC236}">
                        <a16:creationId xmlns:a16="http://schemas.microsoft.com/office/drawing/2014/main" id="{9E29ECE8-BBA9-7C2B-D8A0-D22330EB3C4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1613" y="124127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7" name="Text Box 3036">
                    <a:extLst>
                      <a:ext uri="{FF2B5EF4-FFF2-40B4-BE49-F238E27FC236}">
                        <a16:creationId xmlns:a16="http://schemas.microsoft.com/office/drawing/2014/main" id="{9FC8D861-83BC-A171-BDF8-A98DDFFCBAE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4855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8" name="Text Box 3036">
                    <a:extLst>
                      <a:ext uri="{FF2B5EF4-FFF2-40B4-BE49-F238E27FC236}">
                        <a16:creationId xmlns:a16="http://schemas.microsoft.com/office/drawing/2014/main" id="{B37F6FA3-B77C-99E1-54D4-DBF4F036A43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2690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9" name="Text Box 3036">
                    <a:extLst>
                      <a:ext uri="{FF2B5EF4-FFF2-40B4-BE49-F238E27FC236}">
                        <a16:creationId xmlns:a16="http://schemas.microsoft.com/office/drawing/2014/main" id="{CBFA75B0-7BB0-3012-8D2B-073AC036DA4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28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0" name="Text Box 3036">
                    <a:extLst>
                      <a:ext uri="{FF2B5EF4-FFF2-40B4-BE49-F238E27FC236}">
                        <a16:creationId xmlns:a16="http://schemas.microsoft.com/office/drawing/2014/main" id="{39AF8020-22DE-40FE-4207-5B14D30452A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101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1" name="Text Box 3036">
                    <a:extLst>
                      <a:ext uri="{FF2B5EF4-FFF2-40B4-BE49-F238E27FC236}">
                        <a16:creationId xmlns:a16="http://schemas.microsoft.com/office/drawing/2014/main" id="{2E4F4245-27A7-60AB-B01F-D1740D61DB38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306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2" name="Text Box 3036">
                    <a:extLst>
                      <a:ext uri="{FF2B5EF4-FFF2-40B4-BE49-F238E27FC236}">
                        <a16:creationId xmlns:a16="http://schemas.microsoft.com/office/drawing/2014/main" id="{3BA12837-8DDE-DB66-3A1B-7D666F9343B7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6961" y="1235120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3" name="Text Box 3036">
                    <a:extLst>
                      <a:ext uri="{FF2B5EF4-FFF2-40B4-BE49-F238E27FC236}">
                        <a16:creationId xmlns:a16="http://schemas.microsoft.com/office/drawing/2014/main" id="{F8EB3434-CFF7-19A8-EEA8-0411F59079F0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42016" y="123717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4" name="Text Box 3036">
                    <a:extLst>
                      <a:ext uri="{FF2B5EF4-FFF2-40B4-BE49-F238E27FC236}">
                        <a16:creationId xmlns:a16="http://schemas.microsoft.com/office/drawing/2014/main" id="{A4EF270F-C4D1-D0BE-1772-57D21359A24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4183835" y="123922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3786" name="Connector: Elbow 3765">
                <a:extLst>
                  <a:ext uri="{FF2B5EF4-FFF2-40B4-BE49-F238E27FC236}">
                    <a16:creationId xmlns:a16="http://schemas.microsoft.com/office/drawing/2014/main" id="{20AC483E-EE23-16BE-D587-4F79C761CC1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142" idx="4"/>
              </p:cNvCxnSpPr>
              <p:nvPr/>
            </p:nvCxnSpPr>
            <p:spPr>
              <a:xfrm rot="5400000">
                <a:off x="22955819" y="13017810"/>
                <a:ext cx="187492" cy="570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sysDot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2" name="Group 3851">
                <a:extLst>
                  <a:ext uri="{FF2B5EF4-FFF2-40B4-BE49-F238E27FC236}">
                    <a16:creationId xmlns:a16="http://schemas.microsoft.com/office/drawing/2014/main" id="{3671AC20-76B3-5FC8-3A91-DAA1B3C074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3342374" y="11414511"/>
                <a:ext cx="54000" cy="1785566"/>
                <a:chOff x="23339955" y="11414511"/>
                <a:chExt cx="54000" cy="1785566"/>
              </a:xfrm>
            </p:grpSpPr>
            <p:sp>
              <p:nvSpPr>
                <p:cNvPr id="2996" name="Text Box 3036">
                  <a:extLst>
                    <a:ext uri="{FF2B5EF4-FFF2-40B4-BE49-F238E27FC236}">
                      <a16:creationId xmlns:a16="http://schemas.microsoft.com/office/drawing/2014/main" id="{6F1BA3D4-7F07-32FF-C341-C2F968EE3C7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141451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9" name="Text Box 3036">
                  <a:extLst>
                    <a:ext uri="{FF2B5EF4-FFF2-40B4-BE49-F238E27FC236}">
                      <a16:creationId xmlns:a16="http://schemas.microsoft.com/office/drawing/2014/main" id="{817BBEAC-E504-4DD5-0723-614DCDC711B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1574848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2" name="Text Box 3036">
                  <a:extLst>
                    <a:ext uri="{FF2B5EF4-FFF2-40B4-BE49-F238E27FC236}">
                      <a16:creationId xmlns:a16="http://schemas.microsoft.com/office/drawing/2014/main" id="{F663AB8C-B27E-04D5-85A9-84D45807BE8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1733236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7" name="Text Box 3036">
                  <a:extLst>
                    <a:ext uri="{FF2B5EF4-FFF2-40B4-BE49-F238E27FC236}">
                      <a16:creationId xmlns:a16="http://schemas.microsoft.com/office/drawing/2014/main" id="{7CDCA24C-DCD1-6EAD-476F-89943156B89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2198399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9" name="Text Box 3036">
                  <a:extLst>
                    <a:ext uri="{FF2B5EF4-FFF2-40B4-BE49-F238E27FC236}">
                      <a16:creationId xmlns:a16="http://schemas.microsoft.com/office/drawing/2014/main" id="{A785BA2C-97EB-172C-6FD8-B1D72333A77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2437179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" name="Text Box 3036">
                  <a:extLst>
                    <a:ext uri="{FF2B5EF4-FFF2-40B4-BE49-F238E27FC236}">
                      <a16:creationId xmlns:a16="http://schemas.microsoft.com/office/drawing/2014/main" id="{2E8FEC89-37AE-0564-D382-FF808C22BF3B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2671619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36">
                  <a:extLst>
                    <a:ext uri="{FF2B5EF4-FFF2-40B4-BE49-F238E27FC236}">
                      <a16:creationId xmlns:a16="http://schemas.microsoft.com/office/drawing/2014/main" id="{8078BCC6-CB16-5663-D8DB-A891A9FEFE8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290962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8" name="Text Box 3036">
                  <a:extLst>
                    <a:ext uri="{FF2B5EF4-FFF2-40B4-BE49-F238E27FC236}">
                      <a16:creationId xmlns:a16="http://schemas.microsoft.com/office/drawing/2014/main" id="{9A46BFB7-7167-9A7A-F6EC-C0BCEAE8893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314607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1" name="Text Box 3036">
                  <a:extLst>
                    <a:ext uri="{FF2B5EF4-FFF2-40B4-BE49-F238E27FC236}">
                      <a16:creationId xmlns:a16="http://schemas.microsoft.com/office/drawing/2014/main" id="{7CB4DC9F-9390-B357-5D74-6EFDC41E192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339955" y="11960523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854" name="Connector: Elbow 1460">
                <a:extLst>
                  <a:ext uri="{FF2B5EF4-FFF2-40B4-BE49-F238E27FC236}">
                    <a16:creationId xmlns:a16="http://schemas.microsoft.com/office/drawing/2014/main" id="{1CC26320-D344-0563-EC80-2832FC98660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3008" idx="2"/>
                <a:endCxn id="3007" idx="6"/>
              </p:cNvCxnSpPr>
              <p:nvPr/>
            </p:nvCxnSpPr>
            <p:spPr>
              <a:xfrm rot="10800000" flipV="1">
                <a:off x="23396375" y="12224781"/>
                <a:ext cx="488241" cy="61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1" name="TextBox 3890">
                <a:extLst>
                  <a:ext uri="{FF2B5EF4-FFF2-40B4-BE49-F238E27FC236}">
                    <a16:creationId xmlns:a16="http://schemas.microsoft.com/office/drawing/2014/main" id="{D44E0E24-2334-AF53-E4E9-3D64FC71E38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541382" y="9344402"/>
                <a:ext cx="1401445" cy="138499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Bronchial branch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nerve</a:t>
                </a:r>
              </a:p>
            </p:txBody>
          </p:sp>
          <p:sp>
            <p:nvSpPr>
              <p:cNvPr id="3894" name="TextBox 3893">
                <a:extLst>
                  <a:ext uri="{FF2B5EF4-FFF2-40B4-BE49-F238E27FC236}">
                    <a16:creationId xmlns:a16="http://schemas.microsoft.com/office/drawing/2014/main" id="{A46A3B2B-B439-3D9C-40DD-2900204D59D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656258" y="8632096"/>
                <a:ext cx="576000" cy="92333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lIns="36000" tIns="0" rIns="36000" b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Cardiac branch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748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78730</TotalTime>
  <Words>1077</Words>
  <Application>Microsoft Office PowerPoint</Application>
  <PresentationFormat>Custom</PresentationFormat>
  <Paragraphs>784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Peter Hunter</cp:lastModifiedBy>
  <cp:revision>477</cp:revision>
  <dcterms:created xsi:type="dcterms:W3CDTF">2022-02-14T03:56:44Z</dcterms:created>
  <dcterms:modified xsi:type="dcterms:W3CDTF">2022-07-08T06:29:44Z</dcterms:modified>
</cp:coreProperties>
</file>