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C6B7FF"/>
    <a:srgbClr val="BDF0C2"/>
    <a:srgbClr val="FBBE9F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07" autoAdjust="0"/>
    <p:restoredTop sz="94660"/>
  </p:normalViewPr>
  <p:slideViewPr>
    <p:cSldViewPr snapToGrid="0">
      <p:cViewPr varScale="1">
        <p:scale>
          <a:sx n="22" d="100"/>
          <a:sy n="22" d="100"/>
        </p:scale>
        <p:origin x="28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Gallbladder" TargetMode="External"/><Relationship Id="rId117" Type="http://schemas.openxmlformats.org/officeDocument/2006/relationships/hyperlink" Target="https://www.ncbi.nlm.nih.gov/books/NBK549766/" TargetMode="External"/><Relationship Id="rId21" Type="http://schemas.openxmlformats.org/officeDocument/2006/relationships/hyperlink" Target="https://en.wikipedia.org/wiki/Major_duodenal_papilla#:~:text=The%20major%20duodenal%20papilla%20(papilla,Major%20duodenal%20papilla" TargetMode="External"/><Relationship Id="rId42" Type="http://schemas.openxmlformats.org/officeDocument/2006/relationships/hyperlink" Target="https://en.wikipedia.org/wiki/Urinary_bladder" TargetMode="External"/><Relationship Id="rId47" Type="http://schemas.openxmlformats.org/officeDocument/2006/relationships/hyperlink" Target="https://en.wikipedia.org/wiki/Chemoreceptor" TargetMode="External"/><Relationship Id="rId63" Type="http://schemas.openxmlformats.org/officeDocument/2006/relationships/hyperlink" Target="https://en.wikipedia.org/wiki/Bronchiole" TargetMode="External"/><Relationship Id="rId68" Type="http://schemas.openxmlformats.org/officeDocument/2006/relationships/hyperlink" Target="https://en.wikipedia.org/wiki/Interlobular_bile_ducts" TargetMode="External"/><Relationship Id="rId84" Type="http://schemas.openxmlformats.org/officeDocument/2006/relationships/hyperlink" Target="https://www.ncbi.nlm.nih.gov/books/NBK507782/" TargetMode="External"/><Relationship Id="rId89" Type="http://schemas.openxmlformats.org/officeDocument/2006/relationships/hyperlink" Target="https://en.wikipedia.org/wiki/Submandibular_gland" TargetMode="External"/><Relationship Id="rId112" Type="http://schemas.openxmlformats.org/officeDocument/2006/relationships/hyperlink" Target="https://en.wikipedia.org/wiki/Proximal_tubule" TargetMode="External"/><Relationship Id="rId16" Type="http://schemas.openxmlformats.org/officeDocument/2006/relationships/hyperlink" Target="https://en.wikipedia.org/wiki/Cervix" TargetMode="External"/><Relationship Id="rId107" Type="http://schemas.openxmlformats.org/officeDocument/2006/relationships/hyperlink" Target="https://www.ncbi.nlm.nih.gov/books/NBK556051/" TargetMode="External"/><Relationship Id="rId11" Type="http://schemas.openxmlformats.org/officeDocument/2006/relationships/hyperlink" Target="https://www.ncbi.nlm.nih.gov/books/NBK482236/" TargetMode="External"/><Relationship Id="rId32" Type="http://schemas.openxmlformats.org/officeDocument/2006/relationships/hyperlink" Target="https://en.wikipedia.org/wiki/Nasal_mucosa" TargetMode="External"/><Relationship Id="rId37" Type="http://schemas.openxmlformats.org/officeDocument/2006/relationships/hyperlink" Target="https://www.ncbi.nlm.nih.gov/books/NBK544271/" TargetMode="External"/><Relationship Id="rId53" Type="http://schemas.openxmlformats.org/officeDocument/2006/relationships/hyperlink" Target="https://en.wikipedia.org/wiki/Subglottis" TargetMode="External"/><Relationship Id="rId58" Type="http://schemas.openxmlformats.org/officeDocument/2006/relationships/hyperlink" Target="https://en.wikipedia.org/wiki/Aryepiglottic_fold" TargetMode="External"/><Relationship Id="rId74" Type="http://schemas.openxmlformats.org/officeDocument/2006/relationships/hyperlink" Target="https://www.ncbi.nlm.nih.gov/books/n/statpearls/article-32127/" TargetMode="External"/><Relationship Id="rId79" Type="http://schemas.openxmlformats.org/officeDocument/2006/relationships/hyperlink" Target="https://en.wikipedia.org/wiki/Rectum" TargetMode="External"/><Relationship Id="rId102" Type="http://schemas.openxmlformats.org/officeDocument/2006/relationships/hyperlink" Target="https://www.ncbi.nlm.nih.gov/books/NBK448117/" TargetMode="External"/><Relationship Id="rId5" Type="http://schemas.openxmlformats.org/officeDocument/2006/relationships/hyperlink" Target="https://en.wikipedia.org/wiki/Seminiferous_tubule" TargetMode="External"/><Relationship Id="rId90" Type="http://schemas.openxmlformats.org/officeDocument/2006/relationships/hyperlink" Target="https://www.ncbi.nlm.nih.gov/books/NBK535426/" TargetMode="External"/><Relationship Id="rId95" Type="http://schemas.openxmlformats.org/officeDocument/2006/relationships/hyperlink" Target="https://en.wikipedia.org/wiki/Stomach#Sections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www.ncbi.nlm.nih.gov/books/NBK459288/" TargetMode="External"/><Relationship Id="rId43" Type="http://schemas.openxmlformats.org/officeDocument/2006/relationships/hyperlink" Target="https://www.ncbi.nlm.nih.gov/books/NBK531465/" TargetMode="External"/><Relationship Id="rId48" Type="http://schemas.openxmlformats.org/officeDocument/2006/relationships/hyperlink" Target="https://www.ncbi.nlm.nih.gov/books/NBK499911/" TargetMode="External"/><Relationship Id="rId64" Type="http://schemas.openxmlformats.org/officeDocument/2006/relationships/hyperlink" Target="https://www.ncbi.nlm.nih.gov/books/n/statpearls/article-24487/" TargetMode="External"/><Relationship Id="rId69" Type="http://schemas.openxmlformats.org/officeDocument/2006/relationships/hyperlink" Target="https://en.wikipedia.org/wiki/Intrahepatic_bile_ducts" TargetMode="External"/><Relationship Id="rId113" Type="http://schemas.openxmlformats.org/officeDocument/2006/relationships/hyperlink" Target="https://en.wikipedia.org/wiki/Descending_limb_of_loop_of_Henle" TargetMode="External"/><Relationship Id="rId118" Type="http://schemas.openxmlformats.org/officeDocument/2006/relationships/hyperlink" Target="https://en.wikipedia.org/wiki/Renal_calyx" TargetMode="External"/><Relationship Id="rId80" Type="http://schemas.openxmlformats.org/officeDocument/2006/relationships/hyperlink" Target="https://www.ncbi.nlm.nih.gov/books/n/statpearls/article-29712/" TargetMode="External"/><Relationship Id="rId85" Type="http://schemas.openxmlformats.org/officeDocument/2006/relationships/hyperlink" Target="https://docs.google.com/document/d/1bt3uoxyvonV0OvVZRLyt6gyg55dMspO67V4OrfWCelg/edit" TargetMode="External"/><Relationship Id="rId12" Type="http://schemas.openxmlformats.org/officeDocument/2006/relationships/hyperlink" Target="https://en.wikipedia.org/wiki/Ampulla_of_vas_deferens" TargetMode="External"/><Relationship Id="rId17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44232/" TargetMode="External"/><Relationship Id="rId38" Type="http://schemas.openxmlformats.org/officeDocument/2006/relationships/hyperlink" Target="https://www.ncbi.nlm.nih.gov/books/n/statpearls/article-32281/" TargetMode="External"/><Relationship Id="rId59" Type="http://schemas.openxmlformats.org/officeDocument/2006/relationships/hyperlink" Target="https://en.wikipedia.org/wiki/Trachea" TargetMode="External"/><Relationship Id="rId103" Type="http://schemas.openxmlformats.org/officeDocument/2006/relationships/hyperlink" Target="https://en.wikipedia.org/wiki/Semicircular_canals" TargetMode="External"/><Relationship Id="rId108" Type="http://schemas.openxmlformats.org/officeDocument/2006/relationships/hyperlink" Target="https://en.wikipedia.org/wiki/Bowman%27s_capsule" TargetMode="External"/><Relationship Id="rId54" Type="http://schemas.openxmlformats.org/officeDocument/2006/relationships/hyperlink" Target="https://en.wikipedia.org/wiki/Thyroarytenoid_muscle" TargetMode="External"/><Relationship Id="rId70" Type="http://schemas.openxmlformats.org/officeDocument/2006/relationships/hyperlink" Target="https://en.wikipedia.org/wiki/Bile_duct" TargetMode="External"/><Relationship Id="rId75" Type="http://schemas.openxmlformats.org/officeDocument/2006/relationships/hyperlink" Target="https://en.wikipedia.org/wiki/Ileum" TargetMode="External"/><Relationship Id="rId91" Type="http://schemas.openxmlformats.org/officeDocument/2006/relationships/hyperlink" Target="https://en.wikipedia.org/wiki/Sublingual_gland" TargetMode="External"/><Relationship Id="rId96" Type="http://schemas.openxmlformats.org/officeDocument/2006/relationships/hyperlink" Target="https://www.ncbi.nlm.nih.gov/books/n/statpearls/article-1701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470201/" TargetMode="External"/><Relationship Id="rId23" Type="http://schemas.openxmlformats.org/officeDocument/2006/relationships/hyperlink" Target="https://docs.google.com/document/d/1ZLQXUAgG69kpJLtPxObQX-iWJbsSftvPo8ddY1uHVAM/edit" TargetMode="External"/><Relationship Id="rId28" Type="http://schemas.openxmlformats.org/officeDocument/2006/relationships/hyperlink" Target="https://en.wikipedia.org/wiki/Duodenum" TargetMode="External"/><Relationship Id="rId49" Type="http://schemas.openxmlformats.org/officeDocument/2006/relationships/hyperlink" Target="https://en.wikipedia.org/wiki/Baroreceptor" TargetMode="External"/><Relationship Id="rId114" Type="http://schemas.openxmlformats.org/officeDocument/2006/relationships/hyperlink" Target="https://en.wikipedia.org/wiki/Ascending_limb_of_loop_of_Henle" TargetMode="External"/><Relationship Id="rId119" Type="http://schemas.openxmlformats.org/officeDocument/2006/relationships/hyperlink" Target="https://en.wikipedia.org/wiki/Renal_pelvis" TargetMode="External"/><Relationship Id="rId44" Type="http://schemas.openxmlformats.org/officeDocument/2006/relationships/hyperlink" Target="https://www.ncbi.nlm.nih.gov/books/NBK482438/" TargetMode="External"/><Relationship Id="rId60" Type="http://schemas.openxmlformats.org/officeDocument/2006/relationships/hyperlink" Target="https://www.ncbi.nlm.nih.gov/books/NBK448070/" TargetMode="External"/><Relationship Id="rId65" Type="http://schemas.openxmlformats.org/officeDocument/2006/relationships/hyperlink" Target="https://en.wikipedia.org/wiki/Pulmonary_alveolus" TargetMode="External"/><Relationship Id="rId81" Type="http://schemas.openxmlformats.org/officeDocument/2006/relationships/hyperlink" Target="https://en.wikipedia.org/wiki/Anal_canal" TargetMode="External"/><Relationship Id="rId86" Type="http://schemas.openxmlformats.org/officeDocument/2006/relationships/hyperlink" Target="https://en.wikipedia.org/wiki/Epiglottis" TargetMode="External"/><Relationship Id="rId4" Type="http://schemas.openxmlformats.org/officeDocument/2006/relationships/hyperlink" Target="https://docs.google.com/document/d/1mPhpCuKIU2iBVlUGn0tYM3abVcvwJf6E4qf6HcJ_uTE/edit" TargetMode="External"/><Relationship Id="rId9" Type="http://schemas.openxmlformats.org/officeDocument/2006/relationships/hyperlink" Target="https://en.wikipedia.org/wiki/Efferent_ducts" TargetMode="External"/><Relationship Id="rId13" Type="http://schemas.openxmlformats.org/officeDocument/2006/relationships/hyperlink" Target="https://en.wikipedia.org/wiki/Urethra" TargetMode="External"/><Relationship Id="rId18" Type="http://schemas.openxmlformats.org/officeDocument/2006/relationships/hyperlink" Target="https://www.ncbi.nlm.nih.gov/books/NBK554601/" TargetMode="External"/><Relationship Id="rId39" Type="http://schemas.openxmlformats.org/officeDocument/2006/relationships/hyperlink" Target="https://en.wikipedia.org/wiki/Ureter" TargetMode="External"/><Relationship Id="rId109" Type="http://schemas.openxmlformats.org/officeDocument/2006/relationships/hyperlink" Target="https://www.ncbi.nlm.nih.gov/books/n/statpearls/article-18488/" TargetMode="External"/><Relationship Id="rId34" Type="http://schemas.openxmlformats.org/officeDocument/2006/relationships/hyperlink" Target="https://docs.google.com/document/d/1h1IesehCPfL0BfxwtbKsH3fRFJWEMHKDUBQDCumCWDM/edit" TargetMode="External"/><Relationship Id="rId50" Type="http://schemas.openxmlformats.org/officeDocument/2006/relationships/hyperlink" Target="https://www.ncbi.nlm.nih.gov/books/NBK537223/" TargetMode="External"/><Relationship Id="rId55" Type="http://schemas.openxmlformats.org/officeDocument/2006/relationships/hyperlink" Target="https://www.ncbi.nlm.nih.gov/books/NBK545231/" TargetMode="External"/><Relationship Id="rId76" Type="http://schemas.openxmlformats.org/officeDocument/2006/relationships/hyperlink" Target="https://en.wikipedia.org/wiki/Cecum" TargetMode="External"/><Relationship Id="rId97" Type="http://schemas.openxmlformats.org/officeDocument/2006/relationships/hyperlink" Target="https://en.wikipedia.org/wiki/Fallopian_tube" TargetMode="External"/><Relationship Id="rId104" Type="http://schemas.openxmlformats.org/officeDocument/2006/relationships/hyperlink" Target="https://en.wikipedia.org/wiki/Utricle_(ear)" TargetMode="External"/><Relationship Id="rId120" Type="http://schemas.openxmlformats.org/officeDocument/2006/relationships/hyperlink" Target="https://en.wikipedia.org/wiki/Pancreatic_duct" TargetMode="External"/><Relationship Id="rId7" Type="http://schemas.openxmlformats.org/officeDocument/2006/relationships/hyperlink" Target="https://docs.google.com/document/d/1qaHNFc5BUaO9m332SnHuaxTGt1gaan360acO6UWqH2c/edit" TargetMode="External"/><Relationship Id="rId71" Type="http://schemas.openxmlformats.org/officeDocument/2006/relationships/hyperlink" Target="https://en.wikipedia.org/wiki/Canals_of_Hering#:~:text=The%20canals%20of%20Hering%2C%20or,in%20the%20canals%20of%20Hering." TargetMode="External"/><Relationship Id="rId92" Type="http://schemas.openxmlformats.org/officeDocument/2006/relationships/hyperlink" Target="https://www.ncbi.nlm.nih.gov/books/n/statpearls/article-30245/" TargetMode="External"/><Relationship Id="rId2" Type="http://schemas.openxmlformats.org/officeDocument/2006/relationships/hyperlink" Target="https://en.wikipedia.org/wiki/Eye" TargetMode="External"/><Relationship Id="rId29" Type="http://schemas.openxmlformats.org/officeDocument/2006/relationships/hyperlink" Target="https://www.ncbi.nlm.nih.gov/books/NBK482390/" TargetMode="External"/><Relationship Id="rId24" Type="http://schemas.openxmlformats.org/officeDocument/2006/relationships/hyperlink" Target="https://en.wikipedia.org/wiki/Ampulla_of_Vater" TargetMode="External"/><Relationship Id="rId40" Type="http://schemas.openxmlformats.org/officeDocument/2006/relationships/hyperlink" Target="https://www.ncbi.nlm.nih.gov/books/NBK532980/" TargetMode="External"/><Relationship Id="rId45" Type="http://schemas.openxmlformats.org/officeDocument/2006/relationships/hyperlink" Target="https://en.wikipedia.org/wiki/Dermatome_(anatomy)" TargetMode="External"/><Relationship Id="rId66" Type="http://schemas.openxmlformats.org/officeDocument/2006/relationships/hyperlink" Target="https://en.wikipedia.org/wiki/Esophagus#:~:text=the%20esophageal%20mucosa.-,Nerve%20supply,nerve%20to%20supply%20the%20muscles." TargetMode="External"/><Relationship Id="rId87" Type="http://schemas.openxmlformats.org/officeDocument/2006/relationships/hyperlink" Target="https://en.wikipedia.org/wiki/Parotid_gland" TargetMode="External"/><Relationship Id="rId110" Type="http://schemas.openxmlformats.org/officeDocument/2006/relationships/hyperlink" Target="https://en.wikipedia.org/wiki/Nephron#Renal_tubule" TargetMode="External"/><Relationship Id="rId115" Type="http://schemas.openxmlformats.org/officeDocument/2006/relationships/hyperlink" Target="https://en.wikipedia.org/wiki/Distal_convoluted_tubule" TargetMode="External"/><Relationship Id="rId61" Type="http://schemas.openxmlformats.org/officeDocument/2006/relationships/hyperlink" Target="https://en.wikipedia.org/wiki/Bronchus" TargetMode="External"/><Relationship Id="rId82" Type="http://schemas.openxmlformats.org/officeDocument/2006/relationships/hyperlink" Target="https://www.ncbi.nlm.nih.gov/books/n/statpearls/article-26783/" TargetMode="External"/><Relationship Id="rId19" Type="http://schemas.openxmlformats.org/officeDocument/2006/relationships/hyperlink" Target="https://en.wikipedia.org/wiki/Breast" TargetMode="External"/><Relationship Id="rId14" Type="http://schemas.openxmlformats.org/officeDocument/2006/relationships/hyperlink" Target="https://en.wikipedia.org/wiki/Uterus" TargetMode="External"/><Relationship Id="rId30" Type="http://schemas.openxmlformats.org/officeDocument/2006/relationships/hyperlink" Target="https://en.wikipedia.org/wiki/Common_hepatic_duct" TargetMode="External"/><Relationship Id="rId35" Type="http://schemas.openxmlformats.org/officeDocument/2006/relationships/hyperlink" Target="https://en.wikipedia.org/wiki/Pharynx" TargetMode="External"/><Relationship Id="rId56" Type="http://schemas.openxmlformats.org/officeDocument/2006/relationships/hyperlink" Target="https://en.wikipedia.org/wiki/Arytenoid_cartilage" TargetMode="External"/><Relationship Id="rId77" Type="http://schemas.openxmlformats.org/officeDocument/2006/relationships/hyperlink" Target="https://www.ncbi.nlm.nih.gov/books/n/statpearls/article-32116/" TargetMode="External"/><Relationship Id="rId100" Type="http://schemas.openxmlformats.org/officeDocument/2006/relationships/hyperlink" Target="https://www.ncbi.nlm.nih.gov/books/n/statpearls/article-20828/" TargetMode="External"/><Relationship Id="rId105" Type="http://schemas.openxmlformats.org/officeDocument/2006/relationships/hyperlink" Target="https://en.wikipedia.org/wiki/Saccule" TargetMode="External"/><Relationship Id="rId8" Type="http://schemas.openxmlformats.org/officeDocument/2006/relationships/hyperlink" Target="https://en.wikipedia.org/wiki/Rete_testis" TargetMode="External"/><Relationship Id="rId51" Type="http://schemas.openxmlformats.org/officeDocument/2006/relationships/hyperlink" Target="https://en.wikipedia.org/wiki/Larynx" TargetMode="External"/><Relationship Id="rId72" Type="http://schemas.openxmlformats.org/officeDocument/2006/relationships/hyperlink" Target="https://en.wikipedia.org/wiki/Bile_canaliculus" TargetMode="External"/><Relationship Id="rId93" Type="http://schemas.openxmlformats.org/officeDocument/2006/relationships/hyperlink" Target="https://en.wikipedia.org/wiki/Epiglottic_vallecula" TargetMode="External"/><Relationship Id="rId98" Type="http://schemas.openxmlformats.org/officeDocument/2006/relationships/hyperlink" Target="https://www.ncbi.nlm.nih.gov/books/n/statpearls/article-21596/" TargetMode="External"/><Relationship Id="rId121" Type="http://schemas.openxmlformats.org/officeDocument/2006/relationships/hyperlink" Target="https://www.ncbi.nlm.nih.gov/books/NBK532912/" TargetMode="External"/><Relationship Id="rId3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www.ncbi.nlm.nih.gov/books/NBK459246/" TargetMode="External"/><Relationship Id="rId46" Type="http://schemas.openxmlformats.org/officeDocument/2006/relationships/hyperlink" Target="https://www.ncbi.nlm.nih.gov/books/n/statpearls/article-29335/" TargetMode="External"/><Relationship Id="rId67" Type="http://schemas.openxmlformats.org/officeDocument/2006/relationships/hyperlink" Target="https://www.ncbi.nlm.nih.gov/books/n/statpearls/article-33963/" TargetMode="External"/><Relationship Id="rId116" Type="http://schemas.openxmlformats.org/officeDocument/2006/relationships/hyperlink" Target="https://en.wikipedia.org/wiki/Collecting_duct_system" TargetMode="External"/><Relationship Id="rId20" Type="http://schemas.openxmlformats.org/officeDocument/2006/relationships/hyperlink" Target="https://www.ncbi.nlm.nih.gov/books/NBK519575/" TargetMode="External"/><Relationship Id="rId41" Type="http://schemas.openxmlformats.org/officeDocument/2006/relationships/hyperlink" Target="https://docs.google.com/document/d/1Xc7VOn5LLieA4SyRKLj9HVx2MGfF_DJKQr7ZGbXmJ9c/edit" TargetMode="External"/><Relationship Id="rId62" Type="http://schemas.openxmlformats.org/officeDocument/2006/relationships/hyperlink" Target="https://www.ncbi.nlm.nih.gov/books/NBK537353/" TargetMode="External"/><Relationship Id="rId83" Type="http://schemas.openxmlformats.org/officeDocument/2006/relationships/hyperlink" Target="https://en.wikipedia.org/wiki/Tongue" TargetMode="External"/><Relationship Id="rId88" Type="http://schemas.openxmlformats.org/officeDocument/2006/relationships/hyperlink" Target="https://www.ncbi.nlm.nih.gov/books/NBK534225/" TargetMode="External"/><Relationship Id="rId111" Type="http://schemas.openxmlformats.org/officeDocument/2006/relationships/hyperlink" Target="https://www.ncbi.nlm.nih.gov/books/NBK482385/" TargetMode="External"/><Relationship Id="rId15" Type="http://schemas.openxmlformats.org/officeDocument/2006/relationships/hyperlink" Target="https://www.ncbi.nlm.nih.gov/books/NBK470297/" TargetMode="External"/><Relationship Id="rId36" Type="http://schemas.openxmlformats.org/officeDocument/2006/relationships/hyperlink" Target="https://www.ncbi.nlm.nih.gov/books/n/statpearls/article-32282/" TargetMode="External"/><Relationship Id="rId57" Type="http://schemas.openxmlformats.org/officeDocument/2006/relationships/hyperlink" Target="https://www.ncbi.nlm.nih.gov/books/NBK513252/" TargetMode="External"/><Relationship Id="rId106" Type="http://schemas.openxmlformats.org/officeDocument/2006/relationships/hyperlink" Target="https://en.wikipedia.org/wiki/Olfactory_bulb" TargetMode="External"/><Relationship Id="rId10" Type="http://schemas.openxmlformats.org/officeDocument/2006/relationships/hyperlink" Target="https://en.wikipedia.org/wiki/Vas_deferens" TargetMode="External"/><Relationship Id="rId31" Type="http://schemas.openxmlformats.org/officeDocument/2006/relationships/hyperlink" Target="https://en.wikipedia.org/wiki/Common_bile_duct" TargetMode="External"/><Relationship Id="rId52" Type="http://schemas.openxmlformats.org/officeDocument/2006/relationships/hyperlink" Target="https://www.ncbi.nlm.nih.gov/books/NBK538202/" TargetMode="External"/><Relationship Id="rId73" Type="http://schemas.openxmlformats.org/officeDocument/2006/relationships/hyperlink" Target="https://en.wikipedia.org/wiki/Jejunum" TargetMode="External"/><Relationship Id="rId78" Type="http://schemas.openxmlformats.org/officeDocument/2006/relationships/hyperlink" Target="https://en.wikipedia.org/wiki/Large_intestine#Structure" TargetMode="External"/><Relationship Id="rId94" Type="http://schemas.openxmlformats.org/officeDocument/2006/relationships/hyperlink" Target="https://www.ncbi.nlm.nih.gov/books/n/statpearls/article-21235/" TargetMode="External"/><Relationship Id="rId99" Type="http://schemas.openxmlformats.org/officeDocument/2006/relationships/hyperlink" Target="https://en.wikipedia.org/wiki/Ear_canal" TargetMode="External"/><Relationship Id="rId101" Type="http://schemas.openxmlformats.org/officeDocument/2006/relationships/hyperlink" Target="https://en.wikipedia.org/wiki/Eardrum" TargetMode="External"/><Relationship Id="rId122" Type="http://schemas.openxmlformats.org/officeDocument/2006/relationships/hyperlink" Target="https://en.wikipedia.org/wiki/Pancre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056">
            <a:extLst>
              <a:ext uri="{FF2B5EF4-FFF2-40B4-BE49-F238E27FC236}">
                <a16:creationId xmlns:a16="http://schemas.microsoft.com/office/drawing/2014/main" id="{99F98A1A-A4E1-9470-0661-C552C2264160}"/>
              </a:ext>
            </a:extLst>
          </p:cNvPr>
          <p:cNvSpPr txBox="1">
            <a:spLocks/>
          </p:cNvSpPr>
          <p:nvPr/>
        </p:nvSpPr>
        <p:spPr>
          <a:xfrm>
            <a:off x="7151258" y="4790458"/>
            <a:ext cx="298557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971" name="Group 11970">
            <a:extLst>
              <a:ext uri="{FF2B5EF4-FFF2-40B4-BE49-F238E27FC236}">
                <a16:creationId xmlns:a16="http://schemas.microsoft.com/office/drawing/2014/main" id="{B2C4852D-C200-3A0E-7A8F-E82F47B8A18B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11972" name="organ group - facial muscles">
              <a:extLst>
                <a:ext uri="{FF2B5EF4-FFF2-40B4-BE49-F238E27FC236}">
                  <a16:creationId xmlns:a16="http://schemas.microsoft.com/office/drawing/2014/main" id="{2FB4ADDA-DF68-B522-3C8E-98E70A25C7F6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12040" name="organ - facial muscles">
                <a:extLst>
                  <a:ext uri="{FF2B5EF4-FFF2-40B4-BE49-F238E27FC236}">
                    <a16:creationId xmlns:a16="http://schemas.microsoft.com/office/drawing/2014/main" id="{2D9AAB79-1023-4362-D7B5-8A4BACF6E4D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12041" name="FTU - orbicularis oculi">
                <a:extLst>
                  <a:ext uri="{FF2B5EF4-FFF2-40B4-BE49-F238E27FC236}">
                    <a16:creationId xmlns:a16="http://schemas.microsoft.com/office/drawing/2014/main" id="{401CCF8F-8107-FCFD-238A-9A71245A351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12042" name="FTU - occipitofrontalis">
                <a:extLst>
                  <a:ext uri="{FF2B5EF4-FFF2-40B4-BE49-F238E27FC236}">
                    <a16:creationId xmlns:a16="http://schemas.microsoft.com/office/drawing/2014/main" id="{8C6A3054-A981-A38C-8C9D-6867FFB0656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12044" name="FTU - nasalis">
                <a:extLst>
                  <a:ext uri="{FF2B5EF4-FFF2-40B4-BE49-F238E27FC236}">
                    <a16:creationId xmlns:a16="http://schemas.microsoft.com/office/drawing/2014/main" id="{A8684192-2469-6831-EFD8-95D57F2122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7" name="FTU - zygomaticus major">
                <a:extLst>
                  <a:ext uri="{FF2B5EF4-FFF2-40B4-BE49-F238E27FC236}">
                    <a16:creationId xmlns:a16="http://schemas.microsoft.com/office/drawing/2014/main" id="{750FACB0-BAAD-F3E4-C9A4-C0A256B4CD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12048" name="FTU - zygomaticus minor">
                <a:extLst>
                  <a:ext uri="{FF2B5EF4-FFF2-40B4-BE49-F238E27FC236}">
                    <a16:creationId xmlns:a16="http://schemas.microsoft.com/office/drawing/2014/main" id="{2121998D-E035-7839-34D3-1C9318F0C0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049" name="FTU - orbicularis oris">
                <a:extLst>
                  <a:ext uri="{FF2B5EF4-FFF2-40B4-BE49-F238E27FC236}">
                    <a16:creationId xmlns:a16="http://schemas.microsoft.com/office/drawing/2014/main" id="{4046ABF4-B99A-8592-C7A8-029B204923B9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2050" name="FTU - depressor anguli oris">
                <a:extLst>
                  <a:ext uri="{FF2B5EF4-FFF2-40B4-BE49-F238E27FC236}">
                    <a16:creationId xmlns:a16="http://schemas.microsoft.com/office/drawing/2014/main" id="{D65F19A5-8E76-DFB4-6900-13E6218A490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2052" name="FTU - levator labii">
                <a:extLst>
                  <a:ext uri="{FF2B5EF4-FFF2-40B4-BE49-F238E27FC236}">
                    <a16:creationId xmlns:a16="http://schemas.microsoft.com/office/drawing/2014/main" id="{37C36630-0505-B3E0-95BA-284C1CFFC55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2055" name="FTU - mentalis">
                <a:extLst>
                  <a:ext uri="{FF2B5EF4-FFF2-40B4-BE49-F238E27FC236}">
                    <a16:creationId xmlns:a16="http://schemas.microsoft.com/office/drawing/2014/main" id="{DA2FEBE8-5F46-803E-CBA8-1C495B65E3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11973" name="Group 11972">
              <a:extLst>
                <a:ext uri="{FF2B5EF4-FFF2-40B4-BE49-F238E27FC236}">
                  <a16:creationId xmlns:a16="http://schemas.microsoft.com/office/drawing/2014/main" id="{ADA3EEAF-82B7-4373-8829-5E4550A90D34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12034" name="Text Box 3036">
                <a:extLst>
                  <a:ext uri="{FF2B5EF4-FFF2-40B4-BE49-F238E27FC236}">
                    <a16:creationId xmlns:a16="http://schemas.microsoft.com/office/drawing/2014/main" id="{EE502C43-43F6-E41C-B70B-255B0200C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6" name="Text Box 3036">
                <a:extLst>
                  <a:ext uri="{FF2B5EF4-FFF2-40B4-BE49-F238E27FC236}">
                    <a16:creationId xmlns:a16="http://schemas.microsoft.com/office/drawing/2014/main" id="{9F369998-415A-3FC3-6020-E32DEE665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9" name="Text Box 3036">
                <a:extLst>
                  <a:ext uri="{FF2B5EF4-FFF2-40B4-BE49-F238E27FC236}">
                    <a16:creationId xmlns:a16="http://schemas.microsoft.com/office/drawing/2014/main" id="{518AE61A-AF61-D277-122B-A2F8DF1C7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4" name="Group 11973">
              <a:extLst>
                <a:ext uri="{FF2B5EF4-FFF2-40B4-BE49-F238E27FC236}">
                  <a16:creationId xmlns:a16="http://schemas.microsoft.com/office/drawing/2014/main" id="{43913C40-D165-DFB8-EB86-E41ADAEBAECD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12031" name="Text Box 3036">
                <a:extLst>
                  <a:ext uri="{FF2B5EF4-FFF2-40B4-BE49-F238E27FC236}">
                    <a16:creationId xmlns:a16="http://schemas.microsoft.com/office/drawing/2014/main" id="{6345F5FD-6D91-7B3D-1C10-839021EA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2" name="Text Box 3036">
                <a:extLst>
                  <a:ext uri="{FF2B5EF4-FFF2-40B4-BE49-F238E27FC236}">
                    <a16:creationId xmlns:a16="http://schemas.microsoft.com/office/drawing/2014/main" id="{64B75E6F-B550-98D1-6242-53B831D7EA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3" name="Text Box 3036">
                <a:extLst>
                  <a:ext uri="{FF2B5EF4-FFF2-40B4-BE49-F238E27FC236}">
                    <a16:creationId xmlns:a16="http://schemas.microsoft.com/office/drawing/2014/main" id="{F19831C6-8D42-312C-2CC1-21CE7DDFD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5" name="Group 11974">
              <a:extLst>
                <a:ext uri="{FF2B5EF4-FFF2-40B4-BE49-F238E27FC236}">
                  <a16:creationId xmlns:a16="http://schemas.microsoft.com/office/drawing/2014/main" id="{316C6172-6044-8DB4-B15C-9E36F67C6814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12025" name="Text Box 3036">
                <a:extLst>
                  <a:ext uri="{FF2B5EF4-FFF2-40B4-BE49-F238E27FC236}">
                    <a16:creationId xmlns:a16="http://schemas.microsoft.com/office/drawing/2014/main" id="{0218AB59-8455-4145-6FDD-7878B17B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6" name="Text Box 3036">
                <a:extLst>
                  <a:ext uri="{FF2B5EF4-FFF2-40B4-BE49-F238E27FC236}">
                    <a16:creationId xmlns:a16="http://schemas.microsoft.com/office/drawing/2014/main" id="{88E6190D-278B-7DBB-6860-B554420C5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8" name="Text Box 3036">
                <a:extLst>
                  <a:ext uri="{FF2B5EF4-FFF2-40B4-BE49-F238E27FC236}">
                    <a16:creationId xmlns:a16="http://schemas.microsoft.com/office/drawing/2014/main" id="{25E9E89C-1D91-C6EC-5382-4BC0B479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6" name="Group 11975">
              <a:extLst>
                <a:ext uri="{FF2B5EF4-FFF2-40B4-BE49-F238E27FC236}">
                  <a16:creationId xmlns:a16="http://schemas.microsoft.com/office/drawing/2014/main" id="{9A32D142-8187-041A-6622-BA7CB52F491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12020" name="Text Box 3036">
                <a:extLst>
                  <a:ext uri="{FF2B5EF4-FFF2-40B4-BE49-F238E27FC236}">
                    <a16:creationId xmlns:a16="http://schemas.microsoft.com/office/drawing/2014/main" id="{902A276A-68D5-8D88-CBBC-AF70B87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3" name="Text Box 3036">
                <a:extLst>
                  <a:ext uri="{FF2B5EF4-FFF2-40B4-BE49-F238E27FC236}">
                    <a16:creationId xmlns:a16="http://schemas.microsoft.com/office/drawing/2014/main" id="{C9108205-4218-40B9-05F4-8FE71C91D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4" name="Text Box 3036">
                <a:extLst>
                  <a:ext uri="{FF2B5EF4-FFF2-40B4-BE49-F238E27FC236}">
                    <a16:creationId xmlns:a16="http://schemas.microsoft.com/office/drawing/2014/main" id="{B5EC9CC1-0B60-3304-DCF5-B439557CE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7" name="Group 11976">
              <a:extLst>
                <a:ext uri="{FF2B5EF4-FFF2-40B4-BE49-F238E27FC236}">
                  <a16:creationId xmlns:a16="http://schemas.microsoft.com/office/drawing/2014/main" id="{A65F905D-B818-6995-CB31-3C2D4E88A5B3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12016" name="Text Box 3036">
                <a:extLst>
                  <a:ext uri="{FF2B5EF4-FFF2-40B4-BE49-F238E27FC236}">
                    <a16:creationId xmlns:a16="http://schemas.microsoft.com/office/drawing/2014/main" id="{4B8E9834-58A6-3143-5B95-A99184274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7" name="Text Box 3036">
                <a:extLst>
                  <a:ext uri="{FF2B5EF4-FFF2-40B4-BE49-F238E27FC236}">
                    <a16:creationId xmlns:a16="http://schemas.microsoft.com/office/drawing/2014/main" id="{EB910492-5F16-DB17-B732-FE100A3DE2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8" name="Text Box 3036">
                <a:extLst>
                  <a:ext uri="{FF2B5EF4-FFF2-40B4-BE49-F238E27FC236}">
                    <a16:creationId xmlns:a16="http://schemas.microsoft.com/office/drawing/2014/main" id="{D1CAF49C-2121-7329-B671-4E616AD05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8" name="Group 11977">
              <a:extLst>
                <a:ext uri="{FF2B5EF4-FFF2-40B4-BE49-F238E27FC236}">
                  <a16:creationId xmlns:a16="http://schemas.microsoft.com/office/drawing/2014/main" id="{B84283B4-2C7A-3D88-2DE7-EBAD8AA0ABE2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12010" name="Text Box 3036">
                <a:extLst>
                  <a:ext uri="{FF2B5EF4-FFF2-40B4-BE49-F238E27FC236}">
                    <a16:creationId xmlns:a16="http://schemas.microsoft.com/office/drawing/2014/main" id="{F1A1F765-7D0B-C66E-9913-2871410BFA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2" name="Text Box 3036">
                <a:extLst>
                  <a:ext uri="{FF2B5EF4-FFF2-40B4-BE49-F238E27FC236}">
                    <a16:creationId xmlns:a16="http://schemas.microsoft.com/office/drawing/2014/main" id="{A5EE028D-2F98-A47B-3CB6-2A70CE111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5" name="Text Box 3036">
                <a:extLst>
                  <a:ext uri="{FF2B5EF4-FFF2-40B4-BE49-F238E27FC236}">
                    <a16:creationId xmlns:a16="http://schemas.microsoft.com/office/drawing/2014/main" id="{827FC24F-C65C-CAA5-D872-9915A4EDB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8" name="Group 11997">
              <a:extLst>
                <a:ext uri="{FF2B5EF4-FFF2-40B4-BE49-F238E27FC236}">
                  <a16:creationId xmlns:a16="http://schemas.microsoft.com/office/drawing/2014/main" id="{98264384-EBC1-B973-52BC-A42CF18530AB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12007" name="Text Box 3036">
                <a:extLst>
                  <a:ext uri="{FF2B5EF4-FFF2-40B4-BE49-F238E27FC236}">
                    <a16:creationId xmlns:a16="http://schemas.microsoft.com/office/drawing/2014/main" id="{36515578-BAC5-742C-D20D-CFBD0CE3B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8" name="Text Box 3036">
                <a:extLst>
                  <a:ext uri="{FF2B5EF4-FFF2-40B4-BE49-F238E27FC236}">
                    <a16:creationId xmlns:a16="http://schemas.microsoft.com/office/drawing/2014/main" id="{4EA4FE33-0C88-696D-F004-23962EACC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9" name="Text Box 3036">
                <a:extLst>
                  <a:ext uri="{FF2B5EF4-FFF2-40B4-BE49-F238E27FC236}">
                    <a16:creationId xmlns:a16="http://schemas.microsoft.com/office/drawing/2014/main" id="{AFA2CA41-6741-D023-EF25-6B17C0739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9" name="Group 11998">
              <a:extLst>
                <a:ext uri="{FF2B5EF4-FFF2-40B4-BE49-F238E27FC236}">
                  <a16:creationId xmlns:a16="http://schemas.microsoft.com/office/drawing/2014/main" id="{C1AA3C9A-DD54-1EF4-24BF-671AFD5E1EE7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12004" name="Text Box 3036">
                <a:extLst>
                  <a:ext uri="{FF2B5EF4-FFF2-40B4-BE49-F238E27FC236}">
                    <a16:creationId xmlns:a16="http://schemas.microsoft.com/office/drawing/2014/main" id="{332383CB-0FF2-8D37-21E7-A904A905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5" name="Text Box 3036">
                <a:extLst>
                  <a:ext uri="{FF2B5EF4-FFF2-40B4-BE49-F238E27FC236}">
                    <a16:creationId xmlns:a16="http://schemas.microsoft.com/office/drawing/2014/main" id="{24AC9076-42A1-3952-3F7B-02257A23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6" name="Text Box 3036">
                <a:extLst>
                  <a:ext uri="{FF2B5EF4-FFF2-40B4-BE49-F238E27FC236}">
                    <a16:creationId xmlns:a16="http://schemas.microsoft.com/office/drawing/2014/main" id="{2E3CBA4D-751B-083E-6EFD-BA0DB88D4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00" name="Group 11999">
              <a:extLst>
                <a:ext uri="{FF2B5EF4-FFF2-40B4-BE49-F238E27FC236}">
                  <a16:creationId xmlns:a16="http://schemas.microsoft.com/office/drawing/2014/main" id="{4BBD33BC-9F6E-F480-C7FB-09731DB5C706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12001" name="Text Box 3036">
                <a:extLst>
                  <a:ext uri="{FF2B5EF4-FFF2-40B4-BE49-F238E27FC236}">
                    <a16:creationId xmlns:a16="http://schemas.microsoft.com/office/drawing/2014/main" id="{E80DCF25-5828-BD24-E5EE-E9E821D92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2" name="Text Box 3036">
                <a:extLst>
                  <a:ext uri="{FF2B5EF4-FFF2-40B4-BE49-F238E27FC236}">
                    <a16:creationId xmlns:a16="http://schemas.microsoft.com/office/drawing/2014/main" id="{EBD73321-A8BB-7CDE-F403-2C1808986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3" name="Text Box 3036">
                <a:extLst>
                  <a:ext uri="{FF2B5EF4-FFF2-40B4-BE49-F238E27FC236}">
                    <a16:creationId xmlns:a16="http://schemas.microsoft.com/office/drawing/2014/main" id="{85EBABBE-2333-BC8F-F5EC-4586913D27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56" name="Group 12055">
            <a:extLst>
              <a:ext uri="{FF2B5EF4-FFF2-40B4-BE49-F238E27FC236}">
                <a16:creationId xmlns:a16="http://schemas.microsoft.com/office/drawing/2014/main" id="{61BCFF75-307C-D0DA-8930-0AF39BB13AF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12057" name="organ group - facial muscles">
              <a:extLst>
                <a:ext uri="{FF2B5EF4-FFF2-40B4-BE49-F238E27FC236}">
                  <a16:creationId xmlns:a16="http://schemas.microsoft.com/office/drawing/2014/main" id="{37D62E87-CF41-7C09-3BF7-82707BF4927D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12119" name="organ - facial muscles">
                <a:extLst>
                  <a:ext uri="{FF2B5EF4-FFF2-40B4-BE49-F238E27FC236}">
                    <a16:creationId xmlns:a16="http://schemas.microsoft.com/office/drawing/2014/main" id="{D12E772F-5798-90C8-540F-D1B1B23A8A6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12120" name="FTU - orbicularis oculi">
                <a:extLst>
                  <a:ext uri="{FF2B5EF4-FFF2-40B4-BE49-F238E27FC236}">
                    <a16:creationId xmlns:a16="http://schemas.microsoft.com/office/drawing/2014/main" id="{AB6E0657-FACF-0AEA-6AA6-E944D7BB9F9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2122" name="FTU - occipitofrontalis">
                <a:extLst>
                  <a:ext uri="{FF2B5EF4-FFF2-40B4-BE49-F238E27FC236}">
                    <a16:creationId xmlns:a16="http://schemas.microsoft.com/office/drawing/2014/main" id="{1D7E042F-CF3D-F8C1-08BD-8673F2EEC7F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12123" name="FTU - nasalis">
                <a:extLst>
                  <a:ext uri="{FF2B5EF4-FFF2-40B4-BE49-F238E27FC236}">
                    <a16:creationId xmlns:a16="http://schemas.microsoft.com/office/drawing/2014/main" id="{E7B76B51-2675-9CCC-77AC-601782035CD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12124" name="FTU - zygomaticus major">
                <a:extLst>
                  <a:ext uri="{FF2B5EF4-FFF2-40B4-BE49-F238E27FC236}">
                    <a16:creationId xmlns:a16="http://schemas.microsoft.com/office/drawing/2014/main" id="{1EC9D92F-540C-C400-2890-F36F10EE48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25" name="FTU - zygomaticus minor">
                <a:extLst>
                  <a:ext uri="{FF2B5EF4-FFF2-40B4-BE49-F238E27FC236}">
                    <a16:creationId xmlns:a16="http://schemas.microsoft.com/office/drawing/2014/main" id="{7B69F7CA-7917-6CE6-DF29-2BA7717B98A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12126" name="FTU - orbicularis oris">
                <a:extLst>
                  <a:ext uri="{FF2B5EF4-FFF2-40B4-BE49-F238E27FC236}">
                    <a16:creationId xmlns:a16="http://schemas.microsoft.com/office/drawing/2014/main" id="{FCE17ED9-2C14-7C9B-BE83-CB653DCAC1B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12129" name="FTU - depressor anguli oris">
                <a:extLst>
                  <a:ext uri="{FF2B5EF4-FFF2-40B4-BE49-F238E27FC236}">
                    <a16:creationId xmlns:a16="http://schemas.microsoft.com/office/drawing/2014/main" id="{1E7FAE85-C014-D927-AEF8-94EBDC1F5B4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30" name="FTU - levator labii">
                <a:extLst>
                  <a:ext uri="{FF2B5EF4-FFF2-40B4-BE49-F238E27FC236}">
                    <a16:creationId xmlns:a16="http://schemas.microsoft.com/office/drawing/2014/main" id="{E0635E40-DE5D-8FA7-0EFF-0F5F3FB296C1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12131" name="FTU - mentalis">
                <a:extLst>
                  <a:ext uri="{FF2B5EF4-FFF2-40B4-BE49-F238E27FC236}">
                    <a16:creationId xmlns:a16="http://schemas.microsoft.com/office/drawing/2014/main" id="{9AA4C3CC-5B22-3710-BFD7-EB9B5E8F33C1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12132" name="FTU - temporalis">
                <a:extLst>
                  <a:ext uri="{FF2B5EF4-FFF2-40B4-BE49-F238E27FC236}">
                    <a16:creationId xmlns:a16="http://schemas.microsoft.com/office/drawing/2014/main" id="{1ABBF873-0FB5-70C8-9B4A-E6D94BFF05A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12058" name="Group 12057">
              <a:extLst>
                <a:ext uri="{FF2B5EF4-FFF2-40B4-BE49-F238E27FC236}">
                  <a16:creationId xmlns:a16="http://schemas.microsoft.com/office/drawing/2014/main" id="{999E0815-C424-8AE4-BDC8-1CD065A0601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12115" name="Text Box 3036">
                <a:extLst>
                  <a:ext uri="{FF2B5EF4-FFF2-40B4-BE49-F238E27FC236}">
                    <a16:creationId xmlns:a16="http://schemas.microsoft.com/office/drawing/2014/main" id="{119DD7BE-FB2C-A34D-6384-E155237787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7" name="Text Box 3036">
                <a:extLst>
                  <a:ext uri="{FF2B5EF4-FFF2-40B4-BE49-F238E27FC236}">
                    <a16:creationId xmlns:a16="http://schemas.microsoft.com/office/drawing/2014/main" id="{6CF7D9D4-EAE9-00AA-AC4C-B6E65BB90F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8" name="Text Box 3036">
                <a:extLst>
                  <a:ext uri="{FF2B5EF4-FFF2-40B4-BE49-F238E27FC236}">
                    <a16:creationId xmlns:a16="http://schemas.microsoft.com/office/drawing/2014/main" id="{CD14B85A-D72A-2BB6-42C0-8594A43FF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0" name="Group 12059">
              <a:extLst>
                <a:ext uri="{FF2B5EF4-FFF2-40B4-BE49-F238E27FC236}">
                  <a16:creationId xmlns:a16="http://schemas.microsoft.com/office/drawing/2014/main" id="{8CD796C3-E823-08F1-31AC-4C4EB4C78C3D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12111" name="Text Box 3036">
                <a:extLst>
                  <a:ext uri="{FF2B5EF4-FFF2-40B4-BE49-F238E27FC236}">
                    <a16:creationId xmlns:a16="http://schemas.microsoft.com/office/drawing/2014/main" id="{C52D2042-20B0-3E0F-87FC-2685BBC3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2" name="Text Box 3036">
                <a:extLst>
                  <a:ext uri="{FF2B5EF4-FFF2-40B4-BE49-F238E27FC236}">
                    <a16:creationId xmlns:a16="http://schemas.microsoft.com/office/drawing/2014/main" id="{DA1892E8-7637-47CB-3B51-B3E4D1652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3" name="Text Box 3036">
                <a:extLst>
                  <a:ext uri="{FF2B5EF4-FFF2-40B4-BE49-F238E27FC236}">
                    <a16:creationId xmlns:a16="http://schemas.microsoft.com/office/drawing/2014/main" id="{3F6B4484-2393-1E1C-01D6-00770A58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3" name="Group 12062">
              <a:extLst>
                <a:ext uri="{FF2B5EF4-FFF2-40B4-BE49-F238E27FC236}">
                  <a16:creationId xmlns:a16="http://schemas.microsoft.com/office/drawing/2014/main" id="{BE1FD43D-2A5D-B64C-74BF-03A813F165E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12107" name="Text Box 3036">
                <a:extLst>
                  <a:ext uri="{FF2B5EF4-FFF2-40B4-BE49-F238E27FC236}">
                    <a16:creationId xmlns:a16="http://schemas.microsoft.com/office/drawing/2014/main" id="{D6D99CED-CBE5-E473-0D28-0466AF844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9" name="Text Box 3036">
                <a:extLst>
                  <a:ext uri="{FF2B5EF4-FFF2-40B4-BE49-F238E27FC236}">
                    <a16:creationId xmlns:a16="http://schemas.microsoft.com/office/drawing/2014/main" id="{0851748E-2633-A467-E916-CDAAC68A0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0" name="Text Box 3036">
                <a:extLst>
                  <a:ext uri="{FF2B5EF4-FFF2-40B4-BE49-F238E27FC236}">
                    <a16:creationId xmlns:a16="http://schemas.microsoft.com/office/drawing/2014/main" id="{5C432582-CDA7-55E9-D9A6-A8C6648C6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4" name="Group 12063">
              <a:extLst>
                <a:ext uri="{FF2B5EF4-FFF2-40B4-BE49-F238E27FC236}">
                  <a16:creationId xmlns:a16="http://schemas.microsoft.com/office/drawing/2014/main" id="{A0E5D80A-DD1F-D4F9-35CA-93687272C7A1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12104" name="Text Box 3036">
                <a:extLst>
                  <a:ext uri="{FF2B5EF4-FFF2-40B4-BE49-F238E27FC236}">
                    <a16:creationId xmlns:a16="http://schemas.microsoft.com/office/drawing/2014/main" id="{44705211-5FAF-2DA7-AD51-D67E4646B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5" name="Text Box 3036">
                <a:extLst>
                  <a:ext uri="{FF2B5EF4-FFF2-40B4-BE49-F238E27FC236}">
                    <a16:creationId xmlns:a16="http://schemas.microsoft.com/office/drawing/2014/main" id="{5828D4A2-982C-30BA-0626-06FECE0C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6" name="Text Box 3036">
                <a:extLst>
                  <a:ext uri="{FF2B5EF4-FFF2-40B4-BE49-F238E27FC236}">
                    <a16:creationId xmlns:a16="http://schemas.microsoft.com/office/drawing/2014/main" id="{4DABAB5F-6C4F-E57E-76B7-CC0774E3C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5" name="Group 12064">
              <a:extLst>
                <a:ext uri="{FF2B5EF4-FFF2-40B4-BE49-F238E27FC236}">
                  <a16:creationId xmlns:a16="http://schemas.microsoft.com/office/drawing/2014/main" id="{BD6664E2-DE6C-A63F-EA0A-36CE1FFEE7A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12099" name="Text Box 3036">
                <a:extLst>
                  <a:ext uri="{FF2B5EF4-FFF2-40B4-BE49-F238E27FC236}">
                    <a16:creationId xmlns:a16="http://schemas.microsoft.com/office/drawing/2014/main" id="{C7646CAC-C801-3579-CA8A-CEBEDDA029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0" name="Text Box 3036">
                <a:extLst>
                  <a:ext uri="{FF2B5EF4-FFF2-40B4-BE49-F238E27FC236}">
                    <a16:creationId xmlns:a16="http://schemas.microsoft.com/office/drawing/2014/main" id="{21539DB3-117C-A0C7-BB89-B913225AD7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1" name="Text Box 3036">
                <a:extLst>
                  <a:ext uri="{FF2B5EF4-FFF2-40B4-BE49-F238E27FC236}">
                    <a16:creationId xmlns:a16="http://schemas.microsoft.com/office/drawing/2014/main" id="{222612A4-E38A-A959-B81A-020260620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6" name="Group 12065">
              <a:extLst>
                <a:ext uri="{FF2B5EF4-FFF2-40B4-BE49-F238E27FC236}">
                  <a16:creationId xmlns:a16="http://schemas.microsoft.com/office/drawing/2014/main" id="{3E6030B4-A4A9-665E-DF06-87DF91E74A7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12095" name="Text Box 3036">
                <a:extLst>
                  <a:ext uri="{FF2B5EF4-FFF2-40B4-BE49-F238E27FC236}">
                    <a16:creationId xmlns:a16="http://schemas.microsoft.com/office/drawing/2014/main" id="{BE567D84-656C-D679-3CA0-962F52E3D1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7" name="Text Box 3036">
                <a:extLst>
                  <a:ext uri="{FF2B5EF4-FFF2-40B4-BE49-F238E27FC236}">
                    <a16:creationId xmlns:a16="http://schemas.microsoft.com/office/drawing/2014/main" id="{352ADC70-F7D6-A4D6-6FF4-77CCA447A3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8" name="Text Box 3036">
                <a:extLst>
                  <a:ext uri="{FF2B5EF4-FFF2-40B4-BE49-F238E27FC236}">
                    <a16:creationId xmlns:a16="http://schemas.microsoft.com/office/drawing/2014/main" id="{091302F7-D392-97ED-B065-FA75D0B58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8" name="Group 12067">
              <a:extLst>
                <a:ext uri="{FF2B5EF4-FFF2-40B4-BE49-F238E27FC236}">
                  <a16:creationId xmlns:a16="http://schemas.microsoft.com/office/drawing/2014/main" id="{FE31C536-70CF-9EF9-8A80-1CBFC1AD7A09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12092" name="Text Box 3036">
                <a:extLst>
                  <a:ext uri="{FF2B5EF4-FFF2-40B4-BE49-F238E27FC236}">
                    <a16:creationId xmlns:a16="http://schemas.microsoft.com/office/drawing/2014/main" id="{B47EAD5F-1E5C-B125-E64F-B8311E0B0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3" name="Text Box 3036">
                <a:extLst>
                  <a:ext uri="{FF2B5EF4-FFF2-40B4-BE49-F238E27FC236}">
                    <a16:creationId xmlns:a16="http://schemas.microsoft.com/office/drawing/2014/main" id="{461F0565-5357-9939-7662-A40EB21F4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4" name="Text Box 3036">
                <a:extLst>
                  <a:ext uri="{FF2B5EF4-FFF2-40B4-BE49-F238E27FC236}">
                    <a16:creationId xmlns:a16="http://schemas.microsoft.com/office/drawing/2014/main" id="{22B28574-5653-9CA4-DB57-0C870EAFB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1" name="Group 12070">
              <a:extLst>
                <a:ext uri="{FF2B5EF4-FFF2-40B4-BE49-F238E27FC236}">
                  <a16:creationId xmlns:a16="http://schemas.microsoft.com/office/drawing/2014/main" id="{06407152-A9F8-F8E5-6DDC-2E59B7CCEF3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12083" name="Text Box 3036">
                <a:extLst>
                  <a:ext uri="{FF2B5EF4-FFF2-40B4-BE49-F238E27FC236}">
                    <a16:creationId xmlns:a16="http://schemas.microsoft.com/office/drawing/2014/main" id="{0D3509FC-01FF-6985-6DF0-A4D831199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4" name="Text Box 3036">
                <a:extLst>
                  <a:ext uri="{FF2B5EF4-FFF2-40B4-BE49-F238E27FC236}">
                    <a16:creationId xmlns:a16="http://schemas.microsoft.com/office/drawing/2014/main" id="{97B47135-FED7-4E95-AE13-82039E03C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5" name="Text Box 3036">
                <a:extLst>
                  <a:ext uri="{FF2B5EF4-FFF2-40B4-BE49-F238E27FC236}">
                    <a16:creationId xmlns:a16="http://schemas.microsoft.com/office/drawing/2014/main" id="{4D442789-D503-F9AB-8D04-488B0230E1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2" name="Group 12071">
              <a:extLst>
                <a:ext uri="{FF2B5EF4-FFF2-40B4-BE49-F238E27FC236}">
                  <a16:creationId xmlns:a16="http://schemas.microsoft.com/office/drawing/2014/main" id="{C76B73D3-F592-62FB-3A80-45C7F9E61137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12080" name="Text Box 3036">
                <a:extLst>
                  <a:ext uri="{FF2B5EF4-FFF2-40B4-BE49-F238E27FC236}">
                    <a16:creationId xmlns:a16="http://schemas.microsoft.com/office/drawing/2014/main" id="{01DB8A22-50D3-C666-89ED-C444F1781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1" name="Text Box 3036">
                <a:extLst>
                  <a:ext uri="{FF2B5EF4-FFF2-40B4-BE49-F238E27FC236}">
                    <a16:creationId xmlns:a16="http://schemas.microsoft.com/office/drawing/2014/main" id="{EF2C55CE-C58F-70BA-BBDF-174595FE3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2" name="Text Box 3036">
                <a:extLst>
                  <a:ext uri="{FF2B5EF4-FFF2-40B4-BE49-F238E27FC236}">
                    <a16:creationId xmlns:a16="http://schemas.microsoft.com/office/drawing/2014/main" id="{EE138DE1-12D8-17BD-23AE-D60CD91795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3" name="Group 12072">
              <a:extLst>
                <a:ext uri="{FF2B5EF4-FFF2-40B4-BE49-F238E27FC236}">
                  <a16:creationId xmlns:a16="http://schemas.microsoft.com/office/drawing/2014/main" id="{B10B179C-5F86-2641-04C0-5CE651C314E1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12074" name="Text Box 3036">
                <a:extLst>
                  <a:ext uri="{FF2B5EF4-FFF2-40B4-BE49-F238E27FC236}">
                    <a16:creationId xmlns:a16="http://schemas.microsoft.com/office/drawing/2014/main" id="{0BBB94D5-9518-AD0A-C427-E446D4B46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6" name="Text Box 3036">
                <a:extLst>
                  <a:ext uri="{FF2B5EF4-FFF2-40B4-BE49-F238E27FC236}">
                    <a16:creationId xmlns:a16="http://schemas.microsoft.com/office/drawing/2014/main" id="{3F1138D1-E1EA-EFD5-8953-2920A9A43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9" name="Text Box 3036">
                <a:extLst>
                  <a:ext uri="{FF2B5EF4-FFF2-40B4-BE49-F238E27FC236}">
                    <a16:creationId xmlns:a16="http://schemas.microsoft.com/office/drawing/2014/main" id="{FCEDC424-07B6-6237-24EA-A33E4D5F7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34" name="Group 12133">
            <a:extLst>
              <a:ext uri="{FF2B5EF4-FFF2-40B4-BE49-F238E27FC236}">
                <a16:creationId xmlns:a16="http://schemas.microsoft.com/office/drawing/2014/main" id="{4BF5AB3E-152D-DD08-620C-0A8CE89F51BC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12135" name="organ group - facial muscles">
              <a:extLst>
                <a:ext uri="{FF2B5EF4-FFF2-40B4-BE49-F238E27FC236}">
                  <a16:creationId xmlns:a16="http://schemas.microsoft.com/office/drawing/2014/main" id="{6D9A85E1-317E-B599-D951-CF001F507B0E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12177" name="organ - facial muscles">
                <a:extLst>
                  <a:ext uri="{FF2B5EF4-FFF2-40B4-BE49-F238E27FC236}">
                    <a16:creationId xmlns:a16="http://schemas.microsoft.com/office/drawing/2014/main" id="{734245E4-04F5-202C-C66A-CF700F7505D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12178" name="FTU - orbicularis oculi">
                <a:extLst>
                  <a:ext uri="{FF2B5EF4-FFF2-40B4-BE49-F238E27FC236}">
                    <a16:creationId xmlns:a16="http://schemas.microsoft.com/office/drawing/2014/main" id="{62BC35E6-C838-AD4D-C096-A7C92603D04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12179" name="FTU - occipitofrontalis">
                <a:extLst>
                  <a:ext uri="{FF2B5EF4-FFF2-40B4-BE49-F238E27FC236}">
                    <a16:creationId xmlns:a16="http://schemas.microsoft.com/office/drawing/2014/main" id="{A95671D2-E40D-1EEE-19D4-B7103998E7D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12180" name="FTU - nasalis">
                <a:extLst>
                  <a:ext uri="{FF2B5EF4-FFF2-40B4-BE49-F238E27FC236}">
                    <a16:creationId xmlns:a16="http://schemas.microsoft.com/office/drawing/2014/main" id="{4F001907-A7DC-48E2-ED47-F7FE22F0132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12181" name="FTU - zygomaticus major">
                <a:extLst>
                  <a:ext uri="{FF2B5EF4-FFF2-40B4-BE49-F238E27FC236}">
                    <a16:creationId xmlns:a16="http://schemas.microsoft.com/office/drawing/2014/main" id="{8406118D-70B2-FE7B-8237-7D0D4250956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12183" name="FTU - zygomaticus minor">
                <a:extLst>
                  <a:ext uri="{FF2B5EF4-FFF2-40B4-BE49-F238E27FC236}">
                    <a16:creationId xmlns:a16="http://schemas.microsoft.com/office/drawing/2014/main" id="{84C5BFB9-F20C-C047-4CA9-FF5E9E8651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12186" name="FTU - orbicularis oris">
                <a:extLst>
                  <a:ext uri="{FF2B5EF4-FFF2-40B4-BE49-F238E27FC236}">
                    <a16:creationId xmlns:a16="http://schemas.microsoft.com/office/drawing/2014/main" id="{73860A2A-A201-5A48-9750-9C2216D745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12187" name="FTU - depressor anguli oris">
                <a:extLst>
                  <a:ext uri="{FF2B5EF4-FFF2-40B4-BE49-F238E27FC236}">
                    <a16:creationId xmlns:a16="http://schemas.microsoft.com/office/drawing/2014/main" id="{52C8F919-E27E-AA78-C20B-450A71AF82BE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12188" name="FTU - levator labii">
                <a:extLst>
                  <a:ext uri="{FF2B5EF4-FFF2-40B4-BE49-F238E27FC236}">
                    <a16:creationId xmlns:a16="http://schemas.microsoft.com/office/drawing/2014/main" id="{5FC5D14B-26F1-EB2E-F370-65AF6ACFF2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12136" name="Group 12135">
              <a:extLst>
                <a:ext uri="{FF2B5EF4-FFF2-40B4-BE49-F238E27FC236}">
                  <a16:creationId xmlns:a16="http://schemas.microsoft.com/office/drawing/2014/main" id="{23F0CA3B-0ADF-F427-5EFC-F1D8B16EC98B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12174" name="Text Box 3036">
                <a:extLst>
                  <a:ext uri="{FF2B5EF4-FFF2-40B4-BE49-F238E27FC236}">
                    <a16:creationId xmlns:a16="http://schemas.microsoft.com/office/drawing/2014/main" id="{A9818F22-8B89-9B9E-49FA-7FBCE1466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5" name="Text Box 3036">
                <a:extLst>
                  <a:ext uri="{FF2B5EF4-FFF2-40B4-BE49-F238E27FC236}">
                    <a16:creationId xmlns:a16="http://schemas.microsoft.com/office/drawing/2014/main" id="{B0F05D40-3460-754D-4BC8-A93F59B7B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6" name="Text Box 3036">
                <a:extLst>
                  <a:ext uri="{FF2B5EF4-FFF2-40B4-BE49-F238E27FC236}">
                    <a16:creationId xmlns:a16="http://schemas.microsoft.com/office/drawing/2014/main" id="{CA7A1C0C-2383-390F-8AD7-9DDAEBED2E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7" name="Group 12136">
              <a:extLst>
                <a:ext uri="{FF2B5EF4-FFF2-40B4-BE49-F238E27FC236}">
                  <a16:creationId xmlns:a16="http://schemas.microsoft.com/office/drawing/2014/main" id="{12591F4D-36A4-ABBE-13D5-74C29C26FEB3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12168" name="Text Box 3036">
                <a:extLst>
                  <a:ext uri="{FF2B5EF4-FFF2-40B4-BE49-F238E27FC236}">
                    <a16:creationId xmlns:a16="http://schemas.microsoft.com/office/drawing/2014/main" id="{8A4636B5-EE8D-2507-E418-04D10371C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0" name="Text Box 3036">
                <a:extLst>
                  <a:ext uri="{FF2B5EF4-FFF2-40B4-BE49-F238E27FC236}">
                    <a16:creationId xmlns:a16="http://schemas.microsoft.com/office/drawing/2014/main" id="{BEBE33E2-6E3C-A532-FA67-02E7A6298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3" name="Text Box 3036">
                <a:extLst>
                  <a:ext uri="{FF2B5EF4-FFF2-40B4-BE49-F238E27FC236}">
                    <a16:creationId xmlns:a16="http://schemas.microsoft.com/office/drawing/2014/main" id="{8A7B8323-1DE6-A043-E16F-847B308F0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8" name="Group 12137">
              <a:extLst>
                <a:ext uri="{FF2B5EF4-FFF2-40B4-BE49-F238E27FC236}">
                  <a16:creationId xmlns:a16="http://schemas.microsoft.com/office/drawing/2014/main" id="{52A28459-3677-E466-AADB-E8BE26E26D66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12165" name="Text Box 3036">
                <a:extLst>
                  <a:ext uri="{FF2B5EF4-FFF2-40B4-BE49-F238E27FC236}">
                    <a16:creationId xmlns:a16="http://schemas.microsoft.com/office/drawing/2014/main" id="{5896460D-DC33-8A07-E859-512B429FC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6" name="Text Box 3036">
                <a:extLst>
                  <a:ext uri="{FF2B5EF4-FFF2-40B4-BE49-F238E27FC236}">
                    <a16:creationId xmlns:a16="http://schemas.microsoft.com/office/drawing/2014/main" id="{9E2275BC-18BE-1655-7F60-C6CD76FEB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7" name="Text Box 3036">
                <a:extLst>
                  <a:ext uri="{FF2B5EF4-FFF2-40B4-BE49-F238E27FC236}">
                    <a16:creationId xmlns:a16="http://schemas.microsoft.com/office/drawing/2014/main" id="{368125B2-4369-AA29-9A4C-4F7BD68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9" name="Group 12138">
              <a:extLst>
                <a:ext uri="{FF2B5EF4-FFF2-40B4-BE49-F238E27FC236}">
                  <a16:creationId xmlns:a16="http://schemas.microsoft.com/office/drawing/2014/main" id="{18496834-92CA-EFD8-719E-0D716E073F17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12162" name="Text Box 3036">
                <a:extLst>
                  <a:ext uri="{FF2B5EF4-FFF2-40B4-BE49-F238E27FC236}">
                    <a16:creationId xmlns:a16="http://schemas.microsoft.com/office/drawing/2014/main" id="{E56129A6-AFDD-A909-57D2-910A797E3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3" name="Text Box 3036">
                <a:extLst>
                  <a:ext uri="{FF2B5EF4-FFF2-40B4-BE49-F238E27FC236}">
                    <a16:creationId xmlns:a16="http://schemas.microsoft.com/office/drawing/2014/main" id="{5BB2D7C1-C690-6F2E-6FD3-CB44A454C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4" name="Text Box 3036">
                <a:extLst>
                  <a:ext uri="{FF2B5EF4-FFF2-40B4-BE49-F238E27FC236}">
                    <a16:creationId xmlns:a16="http://schemas.microsoft.com/office/drawing/2014/main" id="{E57E6565-E0A7-B594-297C-EBC0B67F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0" name="Group 12139">
              <a:extLst>
                <a:ext uri="{FF2B5EF4-FFF2-40B4-BE49-F238E27FC236}">
                  <a16:creationId xmlns:a16="http://schemas.microsoft.com/office/drawing/2014/main" id="{679005E7-857C-8205-9B4E-A0DE9849BC16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12157" name="Text Box 3036">
                <a:extLst>
                  <a:ext uri="{FF2B5EF4-FFF2-40B4-BE49-F238E27FC236}">
                    <a16:creationId xmlns:a16="http://schemas.microsoft.com/office/drawing/2014/main" id="{999B636C-8788-F3AF-FB52-F21263A9B4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0" name="Text Box 3036">
                <a:extLst>
                  <a:ext uri="{FF2B5EF4-FFF2-40B4-BE49-F238E27FC236}">
                    <a16:creationId xmlns:a16="http://schemas.microsoft.com/office/drawing/2014/main" id="{B4FDD7F2-740A-B271-3E50-79A4C39DB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1" name="Text Box 3036">
                <a:extLst>
                  <a:ext uri="{FF2B5EF4-FFF2-40B4-BE49-F238E27FC236}">
                    <a16:creationId xmlns:a16="http://schemas.microsoft.com/office/drawing/2014/main" id="{6F001589-4A4F-60BA-474B-11F9A0049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2" name="Group 12141">
              <a:extLst>
                <a:ext uri="{FF2B5EF4-FFF2-40B4-BE49-F238E27FC236}">
                  <a16:creationId xmlns:a16="http://schemas.microsoft.com/office/drawing/2014/main" id="{5FDE9D13-CBF4-AFCD-CE1E-B296BFE89AE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12153" name="Text Box 3036">
                <a:extLst>
                  <a:ext uri="{FF2B5EF4-FFF2-40B4-BE49-F238E27FC236}">
                    <a16:creationId xmlns:a16="http://schemas.microsoft.com/office/drawing/2014/main" id="{289219EE-2CBB-7ECB-A9A1-0A4194D231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4" name="Text Box 3036">
                <a:extLst>
                  <a:ext uri="{FF2B5EF4-FFF2-40B4-BE49-F238E27FC236}">
                    <a16:creationId xmlns:a16="http://schemas.microsoft.com/office/drawing/2014/main" id="{63726217-E88E-D413-3496-0C657E67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5" name="Text Box 3036">
                <a:extLst>
                  <a:ext uri="{FF2B5EF4-FFF2-40B4-BE49-F238E27FC236}">
                    <a16:creationId xmlns:a16="http://schemas.microsoft.com/office/drawing/2014/main" id="{5ED94BA1-71B2-AD88-939E-5DB5B894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3" name="Group 12142">
              <a:extLst>
                <a:ext uri="{FF2B5EF4-FFF2-40B4-BE49-F238E27FC236}">
                  <a16:creationId xmlns:a16="http://schemas.microsoft.com/office/drawing/2014/main" id="{6A1285F9-2B3B-00DC-870F-63D17032AB81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12150" name="Text Box 3036">
                <a:extLst>
                  <a:ext uri="{FF2B5EF4-FFF2-40B4-BE49-F238E27FC236}">
                    <a16:creationId xmlns:a16="http://schemas.microsoft.com/office/drawing/2014/main" id="{C4C5C2CA-036A-A62F-AA4E-24ED1EF0D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1" name="Text Box 3036">
                <a:extLst>
                  <a:ext uri="{FF2B5EF4-FFF2-40B4-BE49-F238E27FC236}">
                    <a16:creationId xmlns:a16="http://schemas.microsoft.com/office/drawing/2014/main" id="{BA793637-723F-7CFC-1C61-442A6F8518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2" name="Text Box 3036">
                <a:extLst>
                  <a:ext uri="{FF2B5EF4-FFF2-40B4-BE49-F238E27FC236}">
                    <a16:creationId xmlns:a16="http://schemas.microsoft.com/office/drawing/2014/main" id="{D9114537-A545-E21B-C916-264DED696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4" name="Group 12143">
              <a:extLst>
                <a:ext uri="{FF2B5EF4-FFF2-40B4-BE49-F238E27FC236}">
                  <a16:creationId xmlns:a16="http://schemas.microsoft.com/office/drawing/2014/main" id="{66E72239-E0C5-54C3-3804-40D9410832D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12147" name="Text Box 3036">
                <a:extLst>
                  <a:ext uri="{FF2B5EF4-FFF2-40B4-BE49-F238E27FC236}">
                    <a16:creationId xmlns:a16="http://schemas.microsoft.com/office/drawing/2014/main" id="{59F62F91-E661-85D3-D282-F0B970A18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8" name="Text Box 3036">
                <a:extLst>
                  <a:ext uri="{FF2B5EF4-FFF2-40B4-BE49-F238E27FC236}">
                    <a16:creationId xmlns:a16="http://schemas.microsoft.com/office/drawing/2014/main" id="{62F58FA9-D3C6-2CB6-78C7-D97A3FF82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9" name="Text Box 3036">
                <a:extLst>
                  <a:ext uri="{FF2B5EF4-FFF2-40B4-BE49-F238E27FC236}">
                    <a16:creationId xmlns:a16="http://schemas.microsoft.com/office/drawing/2014/main" id="{7597BC38-775A-3406-AA91-A9EE63FD5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89" name="Group 12188">
            <a:extLst>
              <a:ext uri="{FF2B5EF4-FFF2-40B4-BE49-F238E27FC236}">
                <a16:creationId xmlns:a16="http://schemas.microsoft.com/office/drawing/2014/main" id="{8345D296-2594-04FC-ADD3-685D63C0F509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12190" name="organ group - head &amp; neck muscles">
              <a:extLst>
                <a:ext uri="{FF2B5EF4-FFF2-40B4-BE49-F238E27FC236}">
                  <a16:creationId xmlns:a16="http://schemas.microsoft.com/office/drawing/2014/main" id="{F6E8DAE6-A93E-E141-627E-BDBE63624BF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12221" name="organ - head &amp; neck muscles">
                <a:extLst>
                  <a:ext uri="{FF2B5EF4-FFF2-40B4-BE49-F238E27FC236}">
                    <a16:creationId xmlns:a16="http://schemas.microsoft.com/office/drawing/2014/main" id="{2E18393B-5094-A2D6-40E2-458892476A32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12222" name="FTU - mylohyoid">
                <a:extLst>
                  <a:ext uri="{FF2B5EF4-FFF2-40B4-BE49-F238E27FC236}">
                    <a16:creationId xmlns:a16="http://schemas.microsoft.com/office/drawing/2014/main" id="{7362414B-76F6-853C-4F6A-201B946007F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12294" name="FTU - digastric">
                <a:extLst>
                  <a:ext uri="{FF2B5EF4-FFF2-40B4-BE49-F238E27FC236}">
                    <a16:creationId xmlns:a16="http://schemas.microsoft.com/office/drawing/2014/main" id="{650FE22E-1E19-CB50-EC7E-9842B3F62231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12296" name="FTU - geniohyoid">
                <a:extLst>
                  <a:ext uri="{FF2B5EF4-FFF2-40B4-BE49-F238E27FC236}">
                    <a16:creationId xmlns:a16="http://schemas.microsoft.com/office/drawing/2014/main" id="{F3FFF92B-C777-0840-37E0-A8C181012A89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12297" name="FTU - longus capitis">
                <a:extLst>
                  <a:ext uri="{FF2B5EF4-FFF2-40B4-BE49-F238E27FC236}">
                    <a16:creationId xmlns:a16="http://schemas.microsoft.com/office/drawing/2014/main" id="{D0803C8E-924A-4F27-FEC8-5D6C1990B265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98" name="FTU - longus colli inferior">
                <a:extLst>
                  <a:ext uri="{FF2B5EF4-FFF2-40B4-BE49-F238E27FC236}">
                    <a16:creationId xmlns:a16="http://schemas.microsoft.com/office/drawing/2014/main" id="{34A89D44-87AD-6F1B-B948-DCB3F8E40D2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1" name="Group 12190">
              <a:extLst>
                <a:ext uri="{FF2B5EF4-FFF2-40B4-BE49-F238E27FC236}">
                  <a16:creationId xmlns:a16="http://schemas.microsoft.com/office/drawing/2014/main" id="{872A2D25-C9CC-13CA-97AB-AE3D729EDFE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218" name="Text Box 3036">
                <a:extLst>
                  <a:ext uri="{FF2B5EF4-FFF2-40B4-BE49-F238E27FC236}">
                    <a16:creationId xmlns:a16="http://schemas.microsoft.com/office/drawing/2014/main" id="{57F089ED-909F-26C9-FA8D-8ADCC0E155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9" name="Text Box 3036">
                <a:extLst>
                  <a:ext uri="{FF2B5EF4-FFF2-40B4-BE49-F238E27FC236}">
                    <a16:creationId xmlns:a16="http://schemas.microsoft.com/office/drawing/2014/main" id="{D64A1C7B-6D92-A209-FD6A-5109E0089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20" name="Text Box 3036">
                <a:extLst>
                  <a:ext uri="{FF2B5EF4-FFF2-40B4-BE49-F238E27FC236}">
                    <a16:creationId xmlns:a16="http://schemas.microsoft.com/office/drawing/2014/main" id="{0F68ADAF-E046-60DE-DCB7-8320F6340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2" name="Group 12191">
              <a:extLst>
                <a:ext uri="{FF2B5EF4-FFF2-40B4-BE49-F238E27FC236}">
                  <a16:creationId xmlns:a16="http://schemas.microsoft.com/office/drawing/2014/main" id="{C96D1799-C728-B0C3-91D6-5105AEAF99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12215" name="Text Box 3036">
                <a:extLst>
                  <a:ext uri="{FF2B5EF4-FFF2-40B4-BE49-F238E27FC236}">
                    <a16:creationId xmlns:a16="http://schemas.microsoft.com/office/drawing/2014/main" id="{0AE975BF-019E-C170-4B7E-D3111794F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6" name="Text Box 3036">
                <a:extLst>
                  <a:ext uri="{FF2B5EF4-FFF2-40B4-BE49-F238E27FC236}">
                    <a16:creationId xmlns:a16="http://schemas.microsoft.com/office/drawing/2014/main" id="{62DE25F5-3BD7-357E-5B0B-827CAD826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7" name="Text Box 3036">
                <a:extLst>
                  <a:ext uri="{FF2B5EF4-FFF2-40B4-BE49-F238E27FC236}">
                    <a16:creationId xmlns:a16="http://schemas.microsoft.com/office/drawing/2014/main" id="{04F43322-E5AD-30FD-CD96-FEE97DDD6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3" name="Group 12192">
              <a:extLst>
                <a:ext uri="{FF2B5EF4-FFF2-40B4-BE49-F238E27FC236}">
                  <a16:creationId xmlns:a16="http://schemas.microsoft.com/office/drawing/2014/main" id="{6D63B0A3-8E69-15E9-1056-54B9A8065C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12209" name="Text Box 3036">
                <a:extLst>
                  <a:ext uri="{FF2B5EF4-FFF2-40B4-BE49-F238E27FC236}">
                    <a16:creationId xmlns:a16="http://schemas.microsoft.com/office/drawing/2014/main" id="{8B6AF272-6589-7911-2DB4-6DE28FB3F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1" name="Text Box 3036">
                <a:extLst>
                  <a:ext uri="{FF2B5EF4-FFF2-40B4-BE49-F238E27FC236}">
                    <a16:creationId xmlns:a16="http://schemas.microsoft.com/office/drawing/2014/main" id="{937180AF-92BA-8E73-70A4-057BCB266E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3" name="Text Box 3036">
                <a:extLst>
                  <a:ext uri="{FF2B5EF4-FFF2-40B4-BE49-F238E27FC236}">
                    <a16:creationId xmlns:a16="http://schemas.microsoft.com/office/drawing/2014/main" id="{2F9DC15A-2568-0ACA-13C0-6DCBFB8B71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4" name="Group 12193">
              <a:extLst>
                <a:ext uri="{FF2B5EF4-FFF2-40B4-BE49-F238E27FC236}">
                  <a16:creationId xmlns:a16="http://schemas.microsoft.com/office/drawing/2014/main" id="{5030A3C1-488C-3C8D-B69A-B1C6F520DB62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12205" name="Text Box 3036">
                <a:extLst>
                  <a:ext uri="{FF2B5EF4-FFF2-40B4-BE49-F238E27FC236}">
                    <a16:creationId xmlns:a16="http://schemas.microsoft.com/office/drawing/2014/main" id="{135D10A2-9554-4ED7-F67A-B9151BEF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7" name="Text Box 3036">
                <a:extLst>
                  <a:ext uri="{FF2B5EF4-FFF2-40B4-BE49-F238E27FC236}">
                    <a16:creationId xmlns:a16="http://schemas.microsoft.com/office/drawing/2014/main" id="{F00D67E2-6CAC-479D-28F5-266C85231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8" name="Text Box 3036">
                <a:extLst>
                  <a:ext uri="{FF2B5EF4-FFF2-40B4-BE49-F238E27FC236}">
                    <a16:creationId xmlns:a16="http://schemas.microsoft.com/office/drawing/2014/main" id="{C756D7E1-6086-A47F-2D17-C1023F08D4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6" name="Group 12195">
              <a:extLst>
                <a:ext uri="{FF2B5EF4-FFF2-40B4-BE49-F238E27FC236}">
                  <a16:creationId xmlns:a16="http://schemas.microsoft.com/office/drawing/2014/main" id="{4D9CF12D-5F3A-A425-6C96-47091E3212B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12199" name="Text Box 3036">
                <a:extLst>
                  <a:ext uri="{FF2B5EF4-FFF2-40B4-BE49-F238E27FC236}">
                    <a16:creationId xmlns:a16="http://schemas.microsoft.com/office/drawing/2014/main" id="{C18E399D-E11B-B194-558D-4C07BD3B0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0" name="Text Box 3036">
                <a:extLst>
                  <a:ext uri="{FF2B5EF4-FFF2-40B4-BE49-F238E27FC236}">
                    <a16:creationId xmlns:a16="http://schemas.microsoft.com/office/drawing/2014/main" id="{C3BE83B2-1080-0E06-35DB-23628B9259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1" name="Text Box 3036">
                <a:extLst>
                  <a:ext uri="{FF2B5EF4-FFF2-40B4-BE49-F238E27FC236}">
                    <a16:creationId xmlns:a16="http://schemas.microsoft.com/office/drawing/2014/main" id="{9F5A695C-FCA1-D36B-1A51-EC4B86ED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9" name="Group 12298">
            <a:extLst>
              <a:ext uri="{FF2B5EF4-FFF2-40B4-BE49-F238E27FC236}">
                <a16:creationId xmlns:a16="http://schemas.microsoft.com/office/drawing/2014/main" id="{193961BD-58BC-4197-4987-E1CEEE17F7B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12302" name="organ group - facial muscles">
              <a:extLst>
                <a:ext uri="{FF2B5EF4-FFF2-40B4-BE49-F238E27FC236}">
                  <a16:creationId xmlns:a16="http://schemas.microsoft.com/office/drawing/2014/main" id="{D97D3C44-D09C-6EEB-79CD-B4964DA86FB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12483" name="organ - facial muscles">
                <a:extLst>
                  <a:ext uri="{FF2B5EF4-FFF2-40B4-BE49-F238E27FC236}">
                    <a16:creationId xmlns:a16="http://schemas.microsoft.com/office/drawing/2014/main" id="{8959BB30-3E55-CE86-DDE1-C26C65BAE5A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12484" name="FTU - orbicularis oculi">
                <a:extLst>
                  <a:ext uri="{FF2B5EF4-FFF2-40B4-BE49-F238E27FC236}">
                    <a16:creationId xmlns:a16="http://schemas.microsoft.com/office/drawing/2014/main" id="{63EA77A2-233D-765A-50FD-8AB3034392F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5" name="FTU - occipitofrontalis">
                <a:extLst>
                  <a:ext uri="{FF2B5EF4-FFF2-40B4-BE49-F238E27FC236}">
                    <a16:creationId xmlns:a16="http://schemas.microsoft.com/office/drawing/2014/main" id="{E05F58F1-E83F-7AA7-4072-F041215E3A0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12486" name="FTU - nasalis">
                <a:extLst>
                  <a:ext uri="{FF2B5EF4-FFF2-40B4-BE49-F238E27FC236}">
                    <a16:creationId xmlns:a16="http://schemas.microsoft.com/office/drawing/2014/main" id="{82A7409E-19FB-8018-B53E-E47579EC16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12487" name="FTU - zygomaticus major">
                <a:extLst>
                  <a:ext uri="{FF2B5EF4-FFF2-40B4-BE49-F238E27FC236}">
                    <a16:creationId xmlns:a16="http://schemas.microsoft.com/office/drawing/2014/main" id="{7AE3EB17-7DEA-2F40-0648-EAB705A2754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12488" name="FTU - zygomaticus minor">
                <a:extLst>
                  <a:ext uri="{FF2B5EF4-FFF2-40B4-BE49-F238E27FC236}">
                    <a16:creationId xmlns:a16="http://schemas.microsoft.com/office/drawing/2014/main" id="{B585C475-30AE-AA2B-BFCA-36563A048BF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12489" name="FTU - orbicularis oris">
                <a:extLst>
                  <a:ext uri="{FF2B5EF4-FFF2-40B4-BE49-F238E27FC236}">
                    <a16:creationId xmlns:a16="http://schemas.microsoft.com/office/drawing/2014/main" id="{CC52D9EE-5E0D-1A11-D64A-BF18D5DC5A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12303" name="Group 12302">
              <a:extLst>
                <a:ext uri="{FF2B5EF4-FFF2-40B4-BE49-F238E27FC236}">
                  <a16:creationId xmlns:a16="http://schemas.microsoft.com/office/drawing/2014/main" id="{CD071039-AB8E-3899-9345-955186361753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12480" name="Text Box 3036">
                <a:extLst>
                  <a:ext uri="{FF2B5EF4-FFF2-40B4-BE49-F238E27FC236}">
                    <a16:creationId xmlns:a16="http://schemas.microsoft.com/office/drawing/2014/main" id="{BA8A7F98-F40F-2F32-5E50-D18AA855E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1" name="Text Box 3036">
                <a:extLst>
                  <a:ext uri="{FF2B5EF4-FFF2-40B4-BE49-F238E27FC236}">
                    <a16:creationId xmlns:a16="http://schemas.microsoft.com/office/drawing/2014/main" id="{F3E23EE2-7378-A6E8-2BC8-78DF5CCA7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2" name="Text Box 3036">
                <a:extLst>
                  <a:ext uri="{FF2B5EF4-FFF2-40B4-BE49-F238E27FC236}">
                    <a16:creationId xmlns:a16="http://schemas.microsoft.com/office/drawing/2014/main" id="{3E44323B-DCA0-CDE6-58B2-55EBE62DD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5" name="Group 12304">
              <a:extLst>
                <a:ext uri="{FF2B5EF4-FFF2-40B4-BE49-F238E27FC236}">
                  <a16:creationId xmlns:a16="http://schemas.microsoft.com/office/drawing/2014/main" id="{246E45BC-A9AF-7083-1E29-BAACA17EF83F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12477" name="Text Box 3036">
                <a:extLst>
                  <a:ext uri="{FF2B5EF4-FFF2-40B4-BE49-F238E27FC236}">
                    <a16:creationId xmlns:a16="http://schemas.microsoft.com/office/drawing/2014/main" id="{1F63C5EB-0A73-263B-C414-8010F7E31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8" name="Text Box 3036">
                <a:extLst>
                  <a:ext uri="{FF2B5EF4-FFF2-40B4-BE49-F238E27FC236}">
                    <a16:creationId xmlns:a16="http://schemas.microsoft.com/office/drawing/2014/main" id="{5C9A54D1-1CCB-9413-EE5C-BDBF7B5C6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9" name="Text Box 3036">
                <a:extLst>
                  <a:ext uri="{FF2B5EF4-FFF2-40B4-BE49-F238E27FC236}">
                    <a16:creationId xmlns:a16="http://schemas.microsoft.com/office/drawing/2014/main" id="{A8325EB0-F289-9DA3-7341-2067FEE3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8" name="Group 12307">
              <a:extLst>
                <a:ext uri="{FF2B5EF4-FFF2-40B4-BE49-F238E27FC236}">
                  <a16:creationId xmlns:a16="http://schemas.microsoft.com/office/drawing/2014/main" id="{B1456DC4-4CDB-4248-AAFA-B26498A478FD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12474" name="Text Box 3036">
                <a:extLst>
                  <a:ext uri="{FF2B5EF4-FFF2-40B4-BE49-F238E27FC236}">
                    <a16:creationId xmlns:a16="http://schemas.microsoft.com/office/drawing/2014/main" id="{4FFDFA80-DD83-2A20-98D0-A8C997FEA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5" name="Text Box 3036">
                <a:extLst>
                  <a:ext uri="{FF2B5EF4-FFF2-40B4-BE49-F238E27FC236}">
                    <a16:creationId xmlns:a16="http://schemas.microsoft.com/office/drawing/2014/main" id="{96B98AC4-2A68-0AA9-7D6B-696587600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6" name="Text Box 3036">
                <a:extLst>
                  <a:ext uri="{FF2B5EF4-FFF2-40B4-BE49-F238E27FC236}">
                    <a16:creationId xmlns:a16="http://schemas.microsoft.com/office/drawing/2014/main" id="{DCD9C9E7-8906-D9E0-4097-BA9F4E788E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9" name="Group 12308">
              <a:extLst>
                <a:ext uri="{FF2B5EF4-FFF2-40B4-BE49-F238E27FC236}">
                  <a16:creationId xmlns:a16="http://schemas.microsoft.com/office/drawing/2014/main" id="{FF05710A-E98A-EE15-3A58-88379A1D88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12471" name="Text Box 3036">
                <a:extLst>
                  <a:ext uri="{FF2B5EF4-FFF2-40B4-BE49-F238E27FC236}">
                    <a16:creationId xmlns:a16="http://schemas.microsoft.com/office/drawing/2014/main" id="{A79A7B33-A6DD-72DC-4029-1824FB10D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2" name="Text Box 3036">
                <a:extLst>
                  <a:ext uri="{FF2B5EF4-FFF2-40B4-BE49-F238E27FC236}">
                    <a16:creationId xmlns:a16="http://schemas.microsoft.com/office/drawing/2014/main" id="{71A4F94D-1A83-B15D-8408-E5BEBBB61E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3" name="Text Box 3036">
                <a:extLst>
                  <a:ext uri="{FF2B5EF4-FFF2-40B4-BE49-F238E27FC236}">
                    <a16:creationId xmlns:a16="http://schemas.microsoft.com/office/drawing/2014/main" id="{C430B2D1-1CC2-95D4-9F4A-8617D1FB78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0" name="Group 12309">
              <a:extLst>
                <a:ext uri="{FF2B5EF4-FFF2-40B4-BE49-F238E27FC236}">
                  <a16:creationId xmlns:a16="http://schemas.microsoft.com/office/drawing/2014/main" id="{7D5FE30C-0768-9FBB-2604-4C37D8AD1FA7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12468" name="Text Box 3036">
                <a:extLst>
                  <a:ext uri="{FF2B5EF4-FFF2-40B4-BE49-F238E27FC236}">
                    <a16:creationId xmlns:a16="http://schemas.microsoft.com/office/drawing/2014/main" id="{44A99AF5-3FF1-ED5C-DE8E-501CB1714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9" name="Text Box 3036">
                <a:extLst>
                  <a:ext uri="{FF2B5EF4-FFF2-40B4-BE49-F238E27FC236}">
                    <a16:creationId xmlns:a16="http://schemas.microsoft.com/office/drawing/2014/main" id="{AAA5C120-3C7A-326C-6F4A-33EEDF3D7C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0" name="Text Box 3036">
                <a:extLst>
                  <a:ext uri="{FF2B5EF4-FFF2-40B4-BE49-F238E27FC236}">
                    <a16:creationId xmlns:a16="http://schemas.microsoft.com/office/drawing/2014/main" id="{48C655A2-3F00-4209-D285-CEFEEA5D6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1" name="Group 12310">
              <a:extLst>
                <a:ext uri="{FF2B5EF4-FFF2-40B4-BE49-F238E27FC236}">
                  <a16:creationId xmlns:a16="http://schemas.microsoft.com/office/drawing/2014/main" id="{FB8819D3-9F89-D8E6-6F40-8BCD8D0E64F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12313" name="Text Box 3036">
                <a:extLst>
                  <a:ext uri="{FF2B5EF4-FFF2-40B4-BE49-F238E27FC236}">
                    <a16:creationId xmlns:a16="http://schemas.microsoft.com/office/drawing/2014/main" id="{DC985471-F911-FA9E-4085-FC4C4ED59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6" name="Text Box 3036">
                <a:extLst>
                  <a:ext uri="{FF2B5EF4-FFF2-40B4-BE49-F238E27FC236}">
                    <a16:creationId xmlns:a16="http://schemas.microsoft.com/office/drawing/2014/main" id="{022B2C36-C81B-059C-F7A9-3AFE936F4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7" name="Text Box 3036">
                <a:extLst>
                  <a:ext uri="{FF2B5EF4-FFF2-40B4-BE49-F238E27FC236}">
                    <a16:creationId xmlns:a16="http://schemas.microsoft.com/office/drawing/2014/main" id="{8596F514-52FE-A0D7-F44F-7F04BCAAF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90" name="Group 12489">
            <a:extLst>
              <a:ext uri="{FF2B5EF4-FFF2-40B4-BE49-F238E27FC236}">
                <a16:creationId xmlns:a16="http://schemas.microsoft.com/office/drawing/2014/main" id="{2AB00162-6AA4-5CE4-3B9B-7B32A5D25AC7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12503" name="organ group - facial muscles">
              <a:extLst>
                <a:ext uri="{FF2B5EF4-FFF2-40B4-BE49-F238E27FC236}">
                  <a16:creationId xmlns:a16="http://schemas.microsoft.com/office/drawing/2014/main" id="{BD5BC79F-1F4C-E5A2-40EE-1A14F9A2E709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12524" name="organ - facial muscles">
                <a:extLst>
                  <a:ext uri="{FF2B5EF4-FFF2-40B4-BE49-F238E27FC236}">
                    <a16:creationId xmlns:a16="http://schemas.microsoft.com/office/drawing/2014/main" id="{4FC49EC4-A8C8-52AD-0379-C5069C56D1A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12525" name="FTU - orbicularis oculi">
                <a:extLst>
                  <a:ext uri="{FF2B5EF4-FFF2-40B4-BE49-F238E27FC236}">
                    <a16:creationId xmlns:a16="http://schemas.microsoft.com/office/drawing/2014/main" id="{81DCDE13-B44F-1E63-45F0-556213F3033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12526" name="FTU - occipitofrontalis">
                <a:extLst>
                  <a:ext uri="{FF2B5EF4-FFF2-40B4-BE49-F238E27FC236}">
                    <a16:creationId xmlns:a16="http://schemas.microsoft.com/office/drawing/2014/main" id="{12A984D9-7D79-C4BA-64AC-B862EF43E8D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12527" name="FTU - nasalis">
                <a:extLst>
                  <a:ext uri="{FF2B5EF4-FFF2-40B4-BE49-F238E27FC236}">
                    <a16:creationId xmlns:a16="http://schemas.microsoft.com/office/drawing/2014/main" id="{5D8D45C8-3BE0-B02D-0E93-F6AD880DF6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12528" name="FTU - zygomaticus major">
                <a:extLst>
                  <a:ext uri="{FF2B5EF4-FFF2-40B4-BE49-F238E27FC236}">
                    <a16:creationId xmlns:a16="http://schemas.microsoft.com/office/drawing/2014/main" id="{BECBE15B-DD0F-E6A1-5D7D-38A56B13AD4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12529" name="FTU - zygomaticus minor">
                <a:extLst>
                  <a:ext uri="{FF2B5EF4-FFF2-40B4-BE49-F238E27FC236}">
                    <a16:creationId xmlns:a16="http://schemas.microsoft.com/office/drawing/2014/main" id="{C629DF04-5460-0B56-212F-287414C5A40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12504" name="Group 12503">
              <a:extLst>
                <a:ext uri="{FF2B5EF4-FFF2-40B4-BE49-F238E27FC236}">
                  <a16:creationId xmlns:a16="http://schemas.microsoft.com/office/drawing/2014/main" id="{716B9131-F2B9-1D32-1938-C66FA98E8402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12521" name="Text Box 3036">
                <a:extLst>
                  <a:ext uri="{FF2B5EF4-FFF2-40B4-BE49-F238E27FC236}">
                    <a16:creationId xmlns:a16="http://schemas.microsoft.com/office/drawing/2014/main" id="{3C0774D5-D165-73FE-4FC6-CA2D22E49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2" name="Text Box 3036">
                <a:extLst>
                  <a:ext uri="{FF2B5EF4-FFF2-40B4-BE49-F238E27FC236}">
                    <a16:creationId xmlns:a16="http://schemas.microsoft.com/office/drawing/2014/main" id="{BCB42477-78AA-F257-3020-F1FA92F0B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3" name="Text Box 3036">
                <a:extLst>
                  <a:ext uri="{FF2B5EF4-FFF2-40B4-BE49-F238E27FC236}">
                    <a16:creationId xmlns:a16="http://schemas.microsoft.com/office/drawing/2014/main" id="{20C4B85E-B103-456D-2AFA-B2F0CF6A5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5" name="Group 12504">
              <a:extLst>
                <a:ext uri="{FF2B5EF4-FFF2-40B4-BE49-F238E27FC236}">
                  <a16:creationId xmlns:a16="http://schemas.microsoft.com/office/drawing/2014/main" id="{6D6B3934-19F4-01A1-33C3-351C42420D25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12518" name="Text Box 3036">
                <a:extLst>
                  <a:ext uri="{FF2B5EF4-FFF2-40B4-BE49-F238E27FC236}">
                    <a16:creationId xmlns:a16="http://schemas.microsoft.com/office/drawing/2014/main" id="{152F882C-4017-8BC6-1008-E9E9501EF6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9" name="Text Box 3036">
                <a:extLst>
                  <a:ext uri="{FF2B5EF4-FFF2-40B4-BE49-F238E27FC236}">
                    <a16:creationId xmlns:a16="http://schemas.microsoft.com/office/drawing/2014/main" id="{50E44D29-C55E-5A22-A70E-5B1BB3FAB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0" name="Text Box 3036">
                <a:extLst>
                  <a:ext uri="{FF2B5EF4-FFF2-40B4-BE49-F238E27FC236}">
                    <a16:creationId xmlns:a16="http://schemas.microsoft.com/office/drawing/2014/main" id="{E3CA981C-82E2-0854-1DBC-38E01C000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6" name="Group 12505">
              <a:extLst>
                <a:ext uri="{FF2B5EF4-FFF2-40B4-BE49-F238E27FC236}">
                  <a16:creationId xmlns:a16="http://schemas.microsoft.com/office/drawing/2014/main" id="{6E094EC9-867F-DB4F-A2C8-5FF19BB36A10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12515" name="Text Box 3036">
                <a:extLst>
                  <a:ext uri="{FF2B5EF4-FFF2-40B4-BE49-F238E27FC236}">
                    <a16:creationId xmlns:a16="http://schemas.microsoft.com/office/drawing/2014/main" id="{54F7CADC-BD49-0B66-6E76-A77771D55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6" name="Text Box 3036">
                <a:extLst>
                  <a:ext uri="{FF2B5EF4-FFF2-40B4-BE49-F238E27FC236}">
                    <a16:creationId xmlns:a16="http://schemas.microsoft.com/office/drawing/2014/main" id="{D8B419BA-64A4-3B4D-1F3C-FE8FA8EFE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7" name="Text Box 3036">
                <a:extLst>
                  <a:ext uri="{FF2B5EF4-FFF2-40B4-BE49-F238E27FC236}">
                    <a16:creationId xmlns:a16="http://schemas.microsoft.com/office/drawing/2014/main" id="{36031B2B-04FE-DD0C-D0F8-BAF3B9447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7" name="Group 12506">
              <a:extLst>
                <a:ext uri="{FF2B5EF4-FFF2-40B4-BE49-F238E27FC236}">
                  <a16:creationId xmlns:a16="http://schemas.microsoft.com/office/drawing/2014/main" id="{02B5BA2E-61E2-90F5-5A5F-5BFBBD9C1F68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12512" name="Text Box 3036">
                <a:extLst>
                  <a:ext uri="{FF2B5EF4-FFF2-40B4-BE49-F238E27FC236}">
                    <a16:creationId xmlns:a16="http://schemas.microsoft.com/office/drawing/2014/main" id="{55EC2ADF-79D5-FDCD-FDE7-1AA53C95A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3" name="Text Box 3036">
                <a:extLst>
                  <a:ext uri="{FF2B5EF4-FFF2-40B4-BE49-F238E27FC236}">
                    <a16:creationId xmlns:a16="http://schemas.microsoft.com/office/drawing/2014/main" id="{9F4E02D4-AAC2-9DE4-5C03-ED546E1012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4" name="Text Box 3036">
                <a:extLst>
                  <a:ext uri="{FF2B5EF4-FFF2-40B4-BE49-F238E27FC236}">
                    <a16:creationId xmlns:a16="http://schemas.microsoft.com/office/drawing/2014/main" id="{55574E91-85CE-5ECB-C4FC-2EF81AE913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8" name="Group 12507">
              <a:extLst>
                <a:ext uri="{FF2B5EF4-FFF2-40B4-BE49-F238E27FC236}">
                  <a16:creationId xmlns:a16="http://schemas.microsoft.com/office/drawing/2014/main" id="{DD1F1C9E-BB8C-7193-6223-58F7C57973B2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12509" name="Text Box 3036">
                <a:extLst>
                  <a:ext uri="{FF2B5EF4-FFF2-40B4-BE49-F238E27FC236}">
                    <a16:creationId xmlns:a16="http://schemas.microsoft.com/office/drawing/2014/main" id="{6813F04C-497A-9368-2750-360B275F9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0" name="Text Box 3036">
                <a:extLst>
                  <a:ext uri="{FF2B5EF4-FFF2-40B4-BE49-F238E27FC236}">
                    <a16:creationId xmlns:a16="http://schemas.microsoft.com/office/drawing/2014/main" id="{25481038-544F-C20F-6984-672178193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1" name="Text Box 3036">
                <a:extLst>
                  <a:ext uri="{FF2B5EF4-FFF2-40B4-BE49-F238E27FC236}">
                    <a16:creationId xmlns:a16="http://schemas.microsoft.com/office/drawing/2014/main" id="{5B5A63D8-E499-3369-E535-38D04472A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530" name="Group 12529">
            <a:extLst>
              <a:ext uri="{FF2B5EF4-FFF2-40B4-BE49-F238E27FC236}">
                <a16:creationId xmlns:a16="http://schemas.microsoft.com/office/drawing/2014/main" id="{AF5CD3F1-8FA0-7CFD-313C-C88764263891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12531" name="organ group - facial muscles">
              <a:extLst>
                <a:ext uri="{FF2B5EF4-FFF2-40B4-BE49-F238E27FC236}">
                  <a16:creationId xmlns:a16="http://schemas.microsoft.com/office/drawing/2014/main" id="{66CE3B0E-6928-C38E-440F-C0F9BD9C6037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12612" name="organ - facial muscles">
                <a:extLst>
                  <a:ext uri="{FF2B5EF4-FFF2-40B4-BE49-F238E27FC236}">
                    <a16:creationId xmlns:a16="http://schemas.microsoft.com/office/drawing/2014/main" id="{8E077006-9E7E-549A-3801-4EFC1FF623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12613" name="FTU - orbicularis oculi">
                <a:extLst>
                  <a:ext uri="{FF2B5EF4-FFF2-40B4-BE49-F238E27FC236}">
                    <a16:creationId xmlns:a16="http://schemas.microsoft.com/office/drawing/2014/main" id="{825C2796-0EB7-C8C0-3A08-2F6D1B5AF40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12614" name="FTU - occipitofrontalis">
                <a:extLst>
                  <a:ext uri="{FF2B5EF4-FFF2-40B4-BE49-F238E27FC236}">
                    <a16:creationId xmlns:a16="http://schemas.microsoft.com/office/drawing/2014/main" id="{4007BBAD-8549-956E-20CA-282AA1F6E6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12615" name="FTU - nasalis">
                <a:extLst>
                  <a:ext uri="{FF2B5EF4-FFF2-40B4-BE49-F238E27FC236}">
                    <a16:creationId xmlns:a16="http://schemas.microsoft.com/office/drawing/2014/main" id="{680ABAEE-ECF6-4704-667C-F8FFC7AE162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12616" name="FTU - zygomaticus major">
                <a:extLst>
                  <a:ext uri="{FF2B5EF4-FFF2-40B4-BE49-F238E27FC236}">
                    <a16:creationId xmlns:a16="http://schemas.microsoft.com/office/drawing/2014/main" id="{6A659E7A-157D-0270-1CD4-F97CF8D72B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12532" name="Group 12531">
              <a:extLst>
                <a:ext uri="{FF2B5EF4-FFF2-40B4-BE49-F238E27FC236}">
                  <a16:creationId xmlns:a16="http://schemas.microsoft.com/office/drawing/2014/main" id="{8F2E6616-83EA-BF23-A662-9620509862F8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12609" name="Text Box 3036">
                <a:extLst>
                  <a:ext uri="{FF2B5EF4-FFF2-40B4-BE49-F238E27FC236}">
                    <a16:creationId xmlns:a16="http://schemas.microsoft.com/office/drawing/2014/main" id="{C73FC5A6-22D6-0A22-3B6D-FBD5FB92D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0" name="Text Box 3036">
                <a:extLst>
                  <a:ext uri="{FF2B5EF4-FFF2-40B4-BE49-F238E27FC236}">
                    <a16:creationId xmlns:a16="http://schemas.microsoft.com/office/drawing/2014/main" id="{E460A62A-A0CF-6994-8BDE-CF57557ED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1" name="Text Box 3036">
                <a:extLst>
                  <a:ext uri="{FF2B5EF4-FFF2-40B4-BE49-F238E27FC236}">
                    <a16:creationId xmlns:a16="http://schemas.microsoft.com/office/drawing/2014/main" id="{5624D281-7BB3-4EC3-4587-3AA9AB447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3" name="Group 12532">
              <a:extLst>
                <a:ext uri="{FF2B5EF4-FFF2-40B4-BE49-F238E27FC236}">
                  <a16:creationId xmlns:a16="http://schemas.microsoft.com/office/drawing/2014/main" id="{74FD4662-B816-5056-2377-92F25D149F6D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12542" name="Text Box 3036">
                <a:extLst>
                  <a:ext uri="{FF2B5EF4-FFF2-40B4-BE49-F238E27FC236}">
                    <a16:creationId xmlns:a16="http://schemas.microsoft.com/office/drawing/2014/main" id="{F0FB5986-FADB-7DDF-6739-9E79CADBD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3" name="Text Box 3036">
                <a:extLst>
                  <a:ext uri="{FF2B5EF4-FFF2-40B4-BE49-F238E27FC236}">
                    <a16:creationId xmlns:a16="http://schemas.microsoft.com/office/drawing/2014/main" id="{BBDA7AA2-EC43-D0F6-2554-E490F294BB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08" name="Text Box 3036">
                <a:extLst>
                  <a:ext uri="{FF2B5EF4-FFF2-40B4-BE49-F238E27FC236}">
                    <a16:creationId xmlns:a16="http://schemas.microsoft.com/office/drawing/2014/main" id="{6E408F61-75FD-E11F-AA9D-6E2026405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4" name="Group 12533">
              <a:extLst>
                <a:ext uri="{FF2B5EF4-FFF2-40B4-BE49-F238E27FC236}">
                  <a16:creationId xmlns:a16="http://schemas.microsoft.com/office/drawing/2014/main" id="{FDDCADA6-0072-C8B7-1B85-45FE130391A6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12539" name="Text Box 3036">
                <a:extLst>
                  <a:ext uri="{FF2B5EF4-FFF2-40B4-BE49-F238E27FC236}">
                    <a16:creationId xmlns:a16="http://schemas.microsoft.com/office/drawing/2014/main" id="{FE6DCAF3-E9B1-CB24-CA30-BF35CBCCA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0" name="Text Box 3036">
                <a:extLst>
                  <a:ext uri="{FF2B5EF4-FFF2-40B4-BE49-F238E27FC236}">
                    <a16:creationId xmlns:a16="http://schemas.microsoft.com/office/drawing/2014/main" id="{E1A2ACB1-2853-7E92-2C6D-4135D1683D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1" name="Text Box 3036">
                <a:extLst>
                  <a:ext uri="{FF2B5EF4-FFF2-40B4-BE49-F238E27FC236}">
                    <a16:creationId xmlns:a16="http://schemas.microsoft.com/office/drawing/2014/main" id="{6D840A61-74B3-B733-5720-E7C8188CC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5" name="Group 12534">
              <a:extLst>
                <a:ext uri="{FF2B5EF4-FFF2-40B4-BE49-F238E27FC236}">
                  <a16:creationId xmlns:a16="http://schemas.microsoft.com/office/drawing/2014/main" id="{79ADF6FE-4131-BD0B-39E7-53EDC9E4F9F5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12536" name="Text Box 3036">
                <a:extLst>
                  <a:ext uri="{FF2B5EF4-FFF2-40B4-BE49-F238E27FC236}">
                    <a16:creationId xmlns:a16="http://schemas.microsoft.com/office/drawing/2014/main" id="{6D5CC496-1545-50BB-47ED-B22A4C9B3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7" name="Text Box 3036">
                <a:extLst>
                  <a:ext uri="{FF2B5EF4-FFF2-40B4-BE49-F238E27FC236}">
                    <a16:creationId xmlns:a16="http://schemas.microsoft.com/office/drawing/2014/main" id="{60F9BA43-F0B7-8956-6A52-D1759B0C0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8" name="Text Box 3036">
                <a:extLst>
                  <a:ext uri="{FF2B5EF4-FFF2-40B4-BE49-F238E27FC236}">
                    <a16:creationId xmlns:a16="http://schemas.microsoft.com/office/drawing/2014/main" id="{489798EF-F5BA-C14B-770D-FBF38FD1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17" name="Group 12616">
            <a:extLst>
              <a:ext uri="{FF2B5EF4-FFF2-40B4-BE49-F238E27FC236}">
                <a16:creationId xmlns:a16="http://schemas.microsoft.com/office/drawing/2014/main" id="{090DF3D9-7C44-C642-D0C4-315D4B12682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2618" name="organ group - facial muscles">
              <a:extLst>
                <a:ext uri="{FF2B5EF4-FFF2-40B4-BE49-F238E27FC236}">
                  <a16:creationId xmlns:a16="http://schemas.microsoft.com/office/drawing/2014/main" id="{E04E8F0F-D9D7-8DB2-E699-1AAEEAC2565A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2693" name="organ - facial muscles">
                <a:extLst>
                  <a:ext uri="{FF2B5EF4-FFF2-40B4-BE49-F238E27FC236}">
                    <a16:creationId xmlns:a16="http://schemas.microsoft.com/office/drawing/2014/main" id="{C8FAB0EE-E267-7814-B720-7EF291722F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2694" name="FTU - orbicularis oculi">
                <a:extLst>
                  <a:ext uri="{FF2B5EF4-FFF2-40B4-BE49-F238E27FC236}">
                    <a16:creationId xmlns:a16="http://schemas.microsoft.com/office/drawing/2014/main" id="{D08E1FEC-E03A-A812-5581-7BC419B17A9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5" name="FTU - occipitofrontalis">
                <a:extLst>
                  <a:ext uri="{FF2B5EF4-FFF2-40B4-BE49-F238E27FC236}">
                    <a16:creationId xmlns:a16="http://schemas.microsoft.com/office/drawing/2014/main" id="{72C3B14A-3559-E879-1A6A-09FB06355A9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6" name="FTU - nasalis">
                <a:extLst>
                  <a:ext uri="{FF2B5EF4-FFF2-40B4-BE49-F238E27FC236}">
                    <a16:creationId xmlns:a16="http://schemas.microsoft.com/office/drawing/2014/main" id="{CBEE79A2-23A5-6C37-F7EF-4C4F49C2BA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697" name="FTU - zygomaticus major">
                <a:extLst>
                  <a:ext uri="{FF2B5EF4-FFF2-40B4-BE49-F238E27FC236}">
                    <a16:creationId xmlns:a16="http://schemas.microsoft.com/office/drawing/2014/main" id="{C6E2D70C-2F1F-BDAC-7BEF-CEC107F1234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8" name="FTU - zygomaticus minor">
                <a:extLst>
                  <a:ext uri="{FF2B5EF4-FFF2-40B4-BE49-F238E27FC236}">
                    <a16:creationId xmlns:a16="http://schemas.microsoft.com/office/drawing/2014/main" id="{BE119CD0-D00F-AE64-E45F-8A81BB15D6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12619" name="Group 12618">
              <a:extLst>
                <a:ext uri="{FF2B5EF4-FFF2-40B4-BE49-F238E27FC236}">
                  <a16:creationId xmlns:a16="http://schemas.microsoft.com/office/drawing/2014/main" id="{9EF3CC4A-7F3F-F58D-AFC0-D70965B49396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12690" name="Text Box 3036">
                <a:extLst>
                  <a:ext uri="{FF2B5EF4-FFF2-40B4-BE49-F238E27FC236}">
                    <a16:creationId xmlns:a16="http://schemas.microsoft.com/office/drawing/2014/main" id="{A49328D2-67A3-59DF-1AE2-AB7EE5A4B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1" name="Text Box 3036">
                <a:extLst>
                  <a:ext uri="{FF2B5EF4-FFF2-40B4-BE49-F238E27FC236}">
                    <a16:creationId xmlns:a16="http://schemas.microsoft.com/office/drawing/2014/main" id="{871A8FC5-B763-0914-819F-77F71866A7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2" name="Text Box 3036">
                <a:extLst>
                  <a:ext uri="{FF2B5EF4-FFF2-40B4-BE49-F238E27FC236}">
                    <a16:creationId xmlns:a16="http://schemas.microsoft.com/office/drawing/2014/main" id="{EC5EDD77-CCAE-CF4E-EF4B-1B4A00F0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0" name="Group 12619">
              <a:extLst>
                <a:ext uri="{FF2B5EF4-FFF2-40B4-BE49-F238E27FC236}">
                  <a16:creationId xmlns:a16="http://schemas.microsoft.com/office/drawing/2014/main" id="{F5D0A27A-5C32-5F8D-8123-B5E7AD8FAC2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12687" name="Text Box 3036">
                <a:extLst>
                  <a:ext uri="{FF2B5EF4-FFF2-40B4-BE49-F238E27FC236}">
                    <a16:creationId xmlns:a16="http://schemas.microsoft.com/office/drawing/2014/main" id="{E4E15543-7B3B-6DFA-6E91-35D261491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8" name="Text Box 3036">
                <a:extLst>
                  <a:ext uri="{FF2B5EF4-FFF2-40B4-BE49-F238E27FC236}">
                    <a16:creationId xmlns:a16="http://schemas.microsoft.com/office/drawing/2014/main" id="{9C39FC86-E947-9DA6-DD76-0D09A50F0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9" name="Text Box 3036">
                <a:extLst>
                  <a:ext uri="{FF2B5EF4-FFF2-40B4-BE49-F238E27FC236}">
                    <a16:creationId xmlns:a16="http://schemas.microsoft.com/office/drawing/2014/main" id="{10DE420F-99F4-C3E6-47ED-C33A30C87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1" name="Group 12620">
              <a:extLst>
                <a:ext uri="{FF2B5EF4-FFF2-40B4-BE49-F238E27FC236}">
                  <a16:creationId xmlns:a16="http://schemas.microsoft.com/office/drawing/2014/main" id="{205B750C-BCA3-EFF7-2E18-F30E050DC5B5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12684" name="Text Box 3036">
                <a:extLst>
                  <a:ext uri="{FF2B5EF4-FFF2-40B4-BE49-F238E27FC236}">
                    <a16:creationId xmlns:a16="http://schemas.microsoft.com/office/drawing/2014/main" id="{CCC550E1-9D44-142B-0006-02690C0C9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5" name="Text Box 3036">
                <a:extLst>
                  <a:ext uri="{FF2B5EF4-FFF2-40B4-BE49-F238E27FC236}">
                    <a16:creationId xmlns:a16="http://schemas.microsoft.com/office/drawing/2014/main" id="{11E46067-B0D2-75A7-8B48-BB64EBCF3D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6" name="Text Box 3036">
                <a:extLst>
                  <a:ext uri="{FF2B5EF4-FFF2-40B4-BE49-F238E27FC236}">
                    <a16:creationId xmlns:a16="http://schemas.microsoft.com/office/drawing/2014/main" id="{C8989CBA-257E-B71B-56DF-0A7EC0EB2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2" name="Group 12621">
              <a:extLst>
                <a:ext uri="{FF2B5EF4-FFF2-40B4-BE49-F238E27FC236}">
                  <a16:creationId xmlns:a16="http://schemas.microsoft.com/office/drawing/2014/main" id="{24DD2BE0-DB6F-0BE3-26AC-E010CFD74ED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12681" name="Text Box 3036">
                <a:extLst>
                  <a:ext uri="{FF2B5EF4-FFF2-40B4-BE49-F238E27FC236}">
                    <a16:creationId xmlns:a16="http://schemas.microsoft.com/office/drawing/2014/main" id="{898132A5-8555-C61F-686A-0330080C08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2" name="Text Box 3036">
                <a:extLst>
                  <a:ext uri="{FF2B5EF4-FFF2-40B4-BE49-F238E27FC236}">
                    <a16:creationId xmlns:a16="http://schemas.microsoft.com/office/drawing/2014/main" id="{04E0D959-705C-43F2-FA2D-00E52AC86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3" name="Text Box 3036">
                <a:extLst>
                  <a:ext uri="{FF2B5EF4-FFF2-40B4-BE49-F238E27FC236}">
                    <a16:creationId xmlns:a16="http://schemas.microsoft.com/office/drawing/2014/main" id="{F826C854-A815-B3B6-A6C5-2D113D9AFD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77" name="Group 12676">
              <a:extLst>
                <a:ext uri="{FF2B5EF4-FFF2-40B4-BE49-F238E27FC236}">
                  <a16:creationId xmlns:a16="http://schemas.microsoft.com/office/drawing/2014/main" id="{41089957-2000-DD47-F9A0-BC37050B429F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12678" name="Text Box 3036">
                <a:extLst>
                  <a:ext uri="{FF2B5EF4-FFF2-40B4-BE49-F238E27FC236}">
                    <a16:creationId xmlns:a16="http://schemas.microsoft.com/office/drawing/2014/main" id="{C5331437-EE5A-3B5D-7F95-AD4A1E38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79" name="Text Box 3036">
                <a:extLst>
                  <a:ext uri="{FF2B5EF4-FFF2-40B4-BE49-F238E27FC236}">
                    <a16:creationId xmlns:a16="http://schemas.microsoft.com/office/drawing/2014/main" id="{2A139CAB-BE1F-6A9D-A8A9-07242E8EC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0" name="Text Box 3036">
                <a:extLst>
                  <a:ext uri="{FF2B5EF4-FFF2-40B4-BE49-F238E27FC236}">
                    <a16:creationId xmlns:a16="http://schemas.microsoft.com/office/drawing/2014/main" id="{3B976D31-F7F2-59A0-1A3C-4DA2E7B2A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99" name="Group 12698">
            <a:extLst>
              <a:ext uri="{FF2B5EF4-FFF2-40B4-BE49-F238E27FC236}">
                <a16:creationId xmlns:a16="http://schemas.microsoft.com/office/drawing/2014/main" id="{B4BFDB38-ED39-2FD0-432C-AA80786772A9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2700" name="organ group - facial muscles">
              <a:extLst>
                <a:ext uri="{FF2B5EF4-FFF2-40B4-BE49-F238E27FC236}">
                  <a16:creationId xmlns:a16="http://schemas.microsoft.com/office/drawing/2014/main" id="{B46DF24D-245E-A41B-42CC-55C04B655016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2721" name="organ - facial muscles">
                <a:extLst>
                  <a:ext uri="{FF2B5EF4-FFF2-40B4-BE49-F238E27FC236}">
                    <a16:creationId xmlns:a16="http://schemas.microsoft.com/office/drawing/2014/main" id="{7A0487E8-2E5E-E018-A9F9-794E23F2549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2722" name="FTU - orbicularis oculi">
                <a:extLst>
                  <a:ext uri="{FF2B5EF4-FFF2-40B4-BE49-F238E27FC236}">
                    <a16:creationId xmlns:a16="http://schemas.microsoft.com/office/drawing/2014/main" id="{F68DEC07-4D7A-A34B-6EF2-124A2B6EC2B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2723" name="FTU - occipitofrontalis">
                <a:extLst>
                  <a:ext uri="{FF2B5EF4-FFF2-40B4-BE49-F238E27FC236}">
                    <a16:creationId xmlns:a16="http://schemas.microsoft.com/office/drawing/2014/main" id="{311FD7E6-7503-A937-330B-98069B00EC0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4" name="FTU - nasalis">
                <a:extLst>
                  <a:ext uri="{FF2B5EF4-FFF2-40B4-BE49-F238E27FC236}">
                    <a16:creationId xmlns:a16="http://schemas.microsoft.com/office/drawing/2014/main" id="{A8B7AF2C-0CA8-9139-8DBB-092984BC18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2725" name="FTU - zygomaticus major">
                <a:extLst>
                  <a:ext uri="{FF2B5EF4-FFF2-40B4-BE49-F238E27FC236}">
                    <a16:creationId xmlns:a16="http://schemas.microsoft.com/office/drawing/2014/main" id="{0D9912EF-1955-0C06-D9A1-D1B412DB931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2726" name="FTU - zygomaticus minor">
                <a:extLst>
                  <a:ext uri="{FF2B5EF4-FFF2-40B4-BE49-F238E27FC236}">
                    <a16:creationId xmlns:a16="http://schemas.microsoft.com/office/drawing/2014/main" id="{B30FC88B-0B38-ED20-1388-3F6A318989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12701" name="Group 12700">
              <a:extLst>
                <a:ext uri="{FF2B5EF4-FFF2-40B4-BE49-F238E27FC236}">
                  <a16:creationId xmlns:a16="http://schemas.microsoft.com/office/drawing/2014/main" id="{FEC3061C-EED7-D925-88DF-00F0DDC58D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12718" name="Text Box 3036">
                <a:extLst>
                  <a:ext uri="{FF2B5EF4-FFF2-40B4-BE49-F238E27FC236}">
                    <a16:creationId xmlns:a16="http://schemas.microsoft.com/office/drawing/2014/main" id="{D4F490AE-35D5-829B-8921-2348A9CE3C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9" name="Text Box 3036">
                <a:extLst>
                  <a:ext uri="{FF2B5EF4-FFF2-40B4-BE49-F238E27FC236}">
                    <a16:creationId xmlns:a16="http://schemas.microsoft.com/office/drawing/2014/main" id="{32C20182-8B89-4D49-642D-CBA97E562E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0" name="Text Box 3036">
                <a:extLst>
                  <a:ext uri="{FF2B5EF4-FFF2-40B4-BE49-F238E27FC236}">
                    <a16:creationId xmlns:a16="http://schemas.microsoft.com/office/drawing/2014/main" id="{0A261804-C193-CC75-F616-ECA991B75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2" name="Group 12701">
              <a:extLst>
                <a:ext uri="{FF2B5EF4-FFF2-40B4-BE49-F238E27FC236}">
                  <a16:creationId xmlns:a16="http://schemas.microsoft.com/office/drawing/2014/main" id="{BBA8B2DE-13B4-D74A-CBF2-C048232551B2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12715" name="Text Box 3036">
                <a:extLst>
                  <a:ext uri="{FF2B5EF4-FFF2-40B4-BE49-F238E27FC236}">
                    <a16:creationId xmlns:a16="http://schemas.microsoft.com/office/drawing/2014/main" id="{428EFDC5-9ECF-4AA4-798D-1094949344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6" name="Text Box 3036">
                <a:extLst>
                  <a:ext uri="{FF2B5EF4-FFF2-40B4-BE49-F238E27FC236}">
                    <a16:creationId xmlns:a16="http://schemas.microsoft.com/office/drawing/2014/main" id="{ED73FEA0-5777-7874-9F40-C16C96C09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7" name="Text Box 3036">
                <a:extLst>
                  <a:ext uri="{FF2B5EF4-FFF2-40B4-BE49-F238E27FC236}">
                    <a16:creationId xmlns:a16="http://schemas.microsoft.com/office/drawing/2014/main" id="{B0E49514-393D-F5FC-576B-F4BECCEE9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3" name="Group 12702">
              <a:extLst>
                <a:ext uri="{FF2B5EF4-FFF2-40B4-BE49-F238E27FC236}">
                  <a16:creationId xmlns:a16="http://schemas.microsoft.com/office/drawing/2014/main" id="{386B384D-CD5B-0438-E1F8-EC982286D714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12712" name="Text Box 3036">
                <a:extLst>
                  <a:ext uri="{FF2B5EF4-FFF2-40B4-BE49-F238E27FC236}">
                    <a16:creationId xmlns:a16="http://schemas.microsoft.com/office/drawing/2014/main" id="{6AD79071-AF79-D7C3-E920-0A6D69D50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3" name="Text Box 3036">
                <a:extLst>
                  <a:ext uri="{FF2B5EF4-FFF2-40B4-BE49-F238E27FC236}">
                    <a16:creationId xmlns:a16="http://schemas.microsoft.com/office/drawing/2014/main" id="{AFAF9D95-C663-C3DF-F125-B1FB98407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4" name="Text Box 3036">
                <a:extLst>
                  <a:ext uri="{FF2B5EF4-FFF2-40B4-BE49-F238E27FC236}">
                    <a16:creationId xmlns:a16="http://schemas.microsoft.com/office/drawing/2014/main" id="{38F66D05-447F-10B1-5320-A4AAFFC9F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4" name="Group 12703">
              <a:extLst>
                <a:ext uri="{FF2B5EF4-FFF2-40B4-BE49-F238E27FC236}">
                  <a16:creationId xmlns:a16="http://schemas.microsoft.com/office/drawing/2014/main" id="{A93D8CE7-D067-BE24-76D0-AE5B61169BF8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12709" name="Text Box 3036">
                <a:extLst>
                  <a:ext uri="{FF2B5EF4-FFF2-40B4-BE49-F238E27FC236}">
                    <a16:creationId xmlns:a16="http://schemas.microsoft.com/office/drawing/2014/main" id="{1042EF30-6ED5-1782-4A56-7400210A8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0" name="Text Box 3036">
                <a:extLst>
                  <a:ext uri="{FF2B5EF4-FFF2-40B4-BE49-F238E27FC236}">
                    <a16:creationId xmlns:a16="http://schemas.microsoft.com/office/drawing/2014/main" id="{006C77F1-0638-8244-98F4-1E14702DE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1" name="Text Box 3036">
                <a:extLst>
                  <a:ext uri="{FF2B5EF4-FFF2-40B4-BE49-F238E27FC236}">
                    <a16:creationId xmlns:a16="http://schemas.microsoft.com/office/drawing/2014/main" id="{F365499C-8649-CEBC-CBB8-25FEEFFC8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5" name="Group 12704">
              <a:extLst>
                <a:ext uri="{FF2B5EF4-FFF2-40B4-BE49-F238E27FC236}">
                  <a16:creationId xmlns:a16="http://schemas.microsoft.com/office/drawing/2014/main" id="{26D68F6F-7DFA-10DA-DC3B-5C63D13BCF08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12706" name="Text Box 3036">
                <a:extLst>
                  <a:ext uri="{FF2B5EF4-FFF2-40B4-BE49-F238E27FC236}">
                    <a16:creationId xmlns:a16="http://schemas.microsoft.com/office/drawing/2014/main" id="{E24E95ED-1BEA-210B-2597-49E4824CB3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7" name="Text Box 3036">
                <a:extLst>
                  <a:ext uri="{FF2B5EF4-FFF2-40B4-BE49-F238E27FC236}">
                    <a16:creationId xmlns:a16="http://schemas.microsoft.com/office/drawing/2014/main" id="{C85F3CB1-0F61-F40E-7C24-DD2238967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8" name="Text Box 3036">
                <a:extLst>
                  <a:ext uri="{FF2B5EF4-FFF2-40B4-BE49-F238E27FC236}">
                    <a16:creationId xmlns:a16="http://schemas.microsoft.com/office/drawing/2014/main" id="{8E3FCDB4-ACCF-1F9B-FECA-955B8FC181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27" name="Group 12726">
            <a:extLst>
              <a:ext uri="{FF2B5EF4-FFF2-40B4-BE49-F238E27FC236}">
                <a16:creationId xmlns:a16="http://schemas.microsoft.com/office/drawing/2014/main" id="{CF1A4041-54F9-5559-CD05-F739B7A43F3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12728" name="organ group - facial muscles">
              <a:extLst>
                <a:ext uri="{FF2B5EF4-FFF2-40B4-BE49-F238E27FC236}">
                  <a16:creationId xmlns:a16="http://schemas.microsoft.com/office/drawing/2014/main" id="{8909ACAF-A5C3-61B0-C8B9-4800046A57E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12753" name="organ - facial muscles">
                <a:extLst>
                  <a:ext uri="{FF2B5EF4-FFF2-40B4-BE49-F238E27FC236}">
                    <a16:creationId xmlns:a16="http://schemas.microsoft.com/office/drawing/2014/main" id="{C12CDDC6-70CC-E878-B10A-F69D12D841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12754" name="FTU - orbicularis oculi">
                <a:extLst>
                  <a:ext uri="{FF2B5EF4-FFF2-40B4-BE49-F238E27FC236}">
                    <a16:creationId xmlns:a16="http://schemas.microsoft.com/office/drawing/2014/main" id="{AE60CA30-EC52-E31D-0EDB-79BE3AC7B7D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12755" name="FTU - occipitofrontalis">
                <a:extLst>
                  <a:ext uri="{FF2B5EF4-FFF2-40B4-BE49-F238E27FC236}">
                    <a16:creationId xmlns:a16="http://schemas.microsoft.com/office/drawing/2014/main" id="{D25E3189-27B4-000B-B236-B49044FB519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12756" name="FTU - nasalis">
                <a:extLst>
                  <a:ext uri="{FF2B5EF4-FFF2-40B4-BE49-F238E27FC236}">
                    <a16:creationId xmlns:a16="http://schemas.microsoft.com/office/drawing/2014/main" id="{01E5EC05-63B3-379F-AC86-CFA257E3448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12757" name="FTU - zygomaticus major">
                <a:extLst>
                  <a:ext uri="{FF2B5EF4-FFF2-40B4-BE49-F238E27FC236}">
                    <a16:creationId xmlns:a16="http://schemas.microsoft.com/office/drawing/2014/main" id="{BC6A87AE-7D19-9AB6-FC09-9DEA38938A7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12758" name="FTU - zygomaticus minor">
                <a:extLst>
                  <a:ext uri="{FF2B5EF4-FFF2-40B4-BE49-F238E27FC236}">
                    <a16:creationId xmlns:a16="http://schemas.microsoft.com/office/drawing/2014/main" id="{66E70383-58D0-1924-8272-64606A8E9DC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759" name="FTU - orbicularis oris">
                <a:extLst>
                  <a:ext uri="{FF2B5EF4-FFF2-40B4-BE49-F238E27FC236}">
                    <a16:creationId xmlns:a16="http://schemas.microsoft.com/office/drawing/2014/main" id="{03654CA0-9D84-796E-B77F-C7A09907447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12729" name="Group 12728">
              <a:extLst>
                <a:ext uri="{FF2B5EF4-FFF2-40B4-BE49-F238E27FC236}">
                  <a16:creationId xmlns:a16="http://schemas.microsoft.com/office/drawing/2014/main" id="{2E865E1F-FC2E-1DC0-2E41-C90DEFCFBF5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12750" name="Text Box 3036">
                <a:extLst>
                  <a:ext uri="{FF2B5EF4-FFF2-40B4-BE49-F238E27FC236}">
                    <a16:creationId xmlns:a16="http://schemas.microsoft.com/office/drawing/2014/main" id="{CAA69BA4-8050-3454-7B84-57905DDCB3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1" name="Text Box 3036">
                <a:extLst>
                  <a:ext uri="{FF2B5EF4-FFF2-40B4-BE49-F238E27FC236}">
                    <a16:creationId xmlns:a16="http://schemas.microsoft.com/office/drawing/2014/main" id="{F5EB6639-4F47-2D6D-961B-6A4C8DD8C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2" name="Text Box 3036">
                <a:extLst>
                  <a:ext uri="{FF2B5EF4-FFF2-40B4-BE49-F238E27FC236}">
                    <a16:creationId xmlns:a16="http://schemas.microsoft.com/office/drawing/2014/main" id="{2C2EA545-08BC-CFF4-8150-E343560439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0" name="Group 12729">
              <a:extLst>
                <a:ext uri="{FF2B5EF4-FFF2-40B4-BE49-F238E27FC236}">
                  <a16:creationId xmlns:a16="http://schemas.microsoft.com/office/drawing/2014/main" id="{405EE222-7031-7382-F587-499136A5A11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12747" name="Text Box 3036">
                <a:extLst>
                  <a:ext uri="{FF2B5EF4-FFF2-40B4-BE49-F238E27FC236}">
                    <a16:creationId xmlns:a16="http://schemas.microsoft.com/office/drawing/2014/main" id="{3A0E2FE6-3E26-8E0F-E71B-36F56E58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8" name="Text Box 3036">
                <a:extLst>
                  <a:ext uri="{FF2B5EF4-FFF2-40B4-BE49-F238E27FC236}">
                    <a16:creationId xmlns:a16="http://schemas.microsoft.com/office/drawing/2014/main" id="{BA9D0A54-1233-B3EC-542D-64F65F383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9" name="Text Box 3036">
                <a:extLst>
                  <a:ext uri="{FF2B5EF4-FFF2-40B4-BE49-F238E27FC236}">
                    <a16:creationId xmlns:a16="http://schemas.microsoft.com/office/drawing/2014/main" id="{77C06AFB-5B35-4776-0FC5-926060D94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1" name="Group 12730">
              <a:extLst>
                <a:ext uri="{FF2B5EF4-FFF2-40B4-BE49-F238E27FC236}">
                  <a16:creationId xmlns:a16="http://schemas.microsoft.com/office/drawing/2014/main" id="{358C4201-19C8-7FB1-491B-931D78998A6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12744" name="Text Box 3036">
                <a:extLst>
                  <a:ext uri="{FF2B5EF4-FFF2-40B4-BE49-F238E27FC236}">
                    <a16:creationId xmlns:a16="http://schemas.microsoft.com/office/drawing/2014/main" id="{E268B611-EAA6-8007-4B32-0AD7BB87F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5" name="Text Box 3036">
                <a:extLst>
                  <a:ext uri="{FF2B5EF4-FFF2-40B4-BE49-F238E27FC236}">
                    <a16:creationId xmlns:a16="http://schemas.microsoft.com/office/drawing/2014/main" id="{6159C50D-0E47-8F71-26E1-0911E8D497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6" name="Text Box 3036">
                <a:extLst>
                  <a:ext uri="{FF2B5EF4-FFF2-40B4-BE49-F238E27FC236}">
                    <a16:creationId xmlns:a16="http://schemas.microsoft.com/office/drawing/2014/main" id="{08E5904D-AF64-B1A7-140E-1FB60833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2" name="Group 12731">
              <a:extLst>
                <a:ext uri="{FF2B5EF4-FFF2-40B4-BE49-F238E27FC236}">
                  <a16:creationId xmlns:a16="http://schemas.microsoft.com/office/drawing/2014/main" id="{696E4F4C-A7EE-6911-9842-2CB6044A831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12741" name="Text Box 3036">
                <a:extLst>
                  <a:ext uri="{FF2B5EF4-FFF2-40B4-BE49-F238E27FC236}">
                    <a16:creationId xmlns:a16="http://schemas.microsoft.com/office/drawing/2014/main" id="{45A79FEA-F4F7-51E3-77E8-945AFB07A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2" name="Text Box 3036">
                <a:extLst>
                  <a:ext uri="{FF2B5EF4-FFF2-40B4-BE49-F238E27FC236}">
                    <a16:creationId xmlns:a16="http://schemas.microsoft.com/office/drawing/2014/main" id="{701283F5-DD2C-8A45-4E11-F7D6C6CC1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3" name="Text Box 3036">
                <a:extLst>
                  <a:ext uri="{FF2B5EF4-FFF2-40B4-BE49-F238E27FC236}">
                    <a16:creationId xmlns:a16="http://schemas.microsoft.com/office/drawing/2014/main" id="{24C95076-C2D1-7F24-8645-D7D5D79F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3" name="Group 12732">
              <a:extLst>
                <a:ext uri="{FF2B5EF4-FFF2-40B4-BE49-F238E27FC236}">
                  <a16:creationId xmlns:a16="http://schemas.microsoft.com/office/drawing/2014/main" id="{5A785C81-FA2D-22ED-F8A5-9FE77E31E0E3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12738" name="Text Box 3036">
                <a:extLst>
                  <a:ext uri="{FF2B5EF4-FFF2-40B4-BE49-F238E27FC236}">
                    <a16:creationId xmlns:a16="http://schemas.microsoft.com/office/drawing/2014/main" id="{9940FA01-3B95-D859-D6AE-04A9713DEA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9" name="Text Box 3036">
                <a:extLst>
                  <a:ext uri="{FF2B5EF4-FFF2-40B4-BE49-F238E27FC236}">
                    <a16:creationId xmlns:a16="http://schemas.microsoft.com/office/drawing/2014/main" id="{E90202F5-2591-C057-8BF9-DF6E5D3AC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0" name="Text Box 3036">
                <a:extLst>
                  <a:ext uri="{FF2B5EF4-FFF2-40B4-BE49-F238E27FC236}">
                    <a16:creationId xmlns:a16="http://schemas.microsoft.com/office/drawing/2014/main" id="{E9A41EEA-F985-94B6-6F4F-BCF5E76DD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4" name="Group 12733">
              <a:extLst>
                <a:ext uri="{FF2B5EF4-FFF2-40B4-BE49-F238E27FC236}">
                  <a16:creationId xmlns:a16="http://schemas.microsoft.com/office/drawing/2014/main" id="{0C9AF3D5-944F-CE90-D8B7-C3DA89536FE2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12735" name="Text Box 3036">
                <a:extLst>
                  <a:ext uri="{FF2B5EF4-FFF2-40B4-BE49-F238E27FC236}">
                    <a16:creationId xmlns:a16="http://schemas.microsoft.com/office/drawing/2014/main" id="{084B8638-62E1-5EB4-A6B2-250D1CAAE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6" name="Text Box 3036">
                <a:extLst>
                  <a:ext uri="{FF2B5EF4-FFF2-40B4-BE49-F238E27FC236}">
                    <a16:creationId xmlns:a16="http://schemas.microsoft.com/office/drawing/2014/main" id="{B59E7771-8571-590E-E51E-1ADC3CD9C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7" name="Text Box 3036">
                <a:extLst>
                  <a:ext uri="{FF2B5EF4-FFF2-40B4-BE49-F238E27FC236}">
                    <a16:creationId xmlns:a16="http://schemas.microsoft.com/office/drawing/2014/main" id="{9604407C-575A-77F0-D7AB-0C0E7C8E6E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60" name="Group 12759">
            <a:extLst>
              <a:ext uri="{FF2B5EF4-FFF2-40B4-BE49-F238E27FC236}">
                <a16:creationId xmlns:a16="http://schemas.microsoft.com/office/drawing/2014/main" id="{338F7272-CDB0-0878-B1F4-876EB5E45D05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12761" name="Group 12760">
              <a:extLst>
                <a:ext uri="{FF2B5EF4-FFF2-40B4-BE49-F238E27FC236}">
                  <a16:creationId xmlns:a16="http://schemas.microsoft.com/office/drawing/2014/main" id="{751B39C2-0A48-2A95-2206-E8736A2F1D07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2818" name="organ group - facial muscles">
                <a:extLst>
                  <a:ext uri="{FF2B5EF4-FFF2-40B4-BE49-F238E27FC236}">
                    <a16:creationId xmlns:a16="http://schemas.microsoft.com/office/drawing/2014/main" id="{6394315B-8772-EC0F-0F4C-E65CCB4ED0F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2822" name="organ - facial muscles">
                  <a:extLst>
                    <a:ext uri="{FF2B5EF4-FFF2-40B4-BE49-F238E27FC236}">
                      <a16:creationId xmlns:a16="http://schemas.microsoft.com/office/drawing/2014/main" id="{7FA6A0B2-B823-7B09-E44C-81D6BAE02F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2823" name="FTU - orbicularis oculi">
                  <a:extLst>
                    <a:ext uri="{FF2B5EF4-FFF2-40B4-BE49-F238E27FC236}">
                      <a16:creationId xmlns:a16="http://schemas.microsoft.com/office/drawing/2014/main" id="{12682B70-D852-CA54-B4AD-DDE4B63239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2824" name="FTU - occipitofrontalis">
                  <a:extLst>
                    <a:ext uri="{FF2B5EF4-FFF2-40B4-BE49-F238E27FC236}">
                      <a16:creationId xmlns:a16="http://schemas.microsoft.com/office/drawing/2014/main" id="{A93FF9C3-09F6-7C16-FD0B-75226F6C8C1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2825" name="FTU - nasalis">
                  <a:extLst>
                    <a:ext uri="{FF2B5EF4-FFF2-40B4-BE49-F238E27FC236}">
                      <a16:creationId xmlns:a16="http://schemas.microsoft.com/office/drawing/2014/main" id="{68A04081-738D-B872-167B-4D712BAB965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2826" name="FTU - zygomaticus major">
                  <a:extLst>
                    <a:ext uri="{FF2B5EF4-FFF2-40B4-BE49-F238E27FC236}">
                      <a16:creationId xmlns:a16="http://schemas.microsoft.com/office/drawing/2014/main" id="{0870F551-0BAF-B738-E416-89CB635341C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2827" name="FTU - zygomaticus minor">
                  <a:extLst>
                    <a:ext uri="{FF2B5EF4-FFF2-40B4-BE49-F238E27FC236}">
                      <a16:creationId xmlns:a16="http://schemas.microsoft.com/office/drawing/2014/main" id="{876D7E14-DE6C-4858-ECC3-44398DAC12B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2828" name="FTU - orbicularis oris">
                  <a:extLst>
                    <a:ext uri="{FF2B5EF4-FFF2-40B4-BE49-F238E27FC236}">
                      <a16:creationId xmlns:a16="http://schemas.microsoft.com/office/drawing/2014/main" id="{3A12EF29-C974-A672-3AEE-26FBF9678F4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2829" name="FTU - depressor anguli oris">
                  <a:extLst>
                    <a:ext uri="{FF2B5EF4-FFF2-40B4-BE49-F238E27FC236}">
                      <a16:creationId xmlns:a16="http://schemas.microsoft.com/office/drawing/2014/main" id="{C8DE61C7-CAF4-90C9-6322-1C78C5B9B46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2830" name="FTU - levator labii">
                  <a:extLst>
                    <a:ext uri="{FF2B5EF4-FFF2-40B4-BE49-F238E27FC236}">
                      <a16:creationId xmlns:a16="http://schemas.microsoft.com/office/drawing/2014/main" id="{791CA481-E49D-1C36-09CF-E0EAE1418DD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2831" name="FTU - mentalis">
                  <a:extLst>
                    <a:ext uri="{FF2B5EF4-FFF2-40B4-BE49-F238E27FC236}">
                      <a16:creationId xmlns:a16="http://schemas.microsoft.com/office/drawing/2014/main" id="{6897AF0E-6A7D-468B-0B61-1899502D9C4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2" name="FTU - temporalis">
                  <a:extLst>
                    <a:ext uri="{FF2B5EF4-FFF2-40B4-BE49-F238E27FC236}">
                      <a16:creationId xmlns:a16="http://schemas.microsoft.com/office/drawing/2014/main" id="{E2A08C95-78C0-672C-9EFF-123DD0B74DB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819" name="organ group - facial muscles">
                <a:extLst>
                  <a:ext uri="{FF2B5EF4-FFF2-40B4-BE49-F238E27FC236}">
                    <a16:creationId xmlns:a16="http://schemas.microsoft.com/office/drawing/2014/main" id="{09707101-E5AB-EFDE-A61E-B56185C18020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2820" name="FTU - orbicularis oculi">
                  <a:extLst>
                    <a:ext uri="{FF2B5EF4-FFF2-40B4-BE49-F238E27FC236}">
                      <a16:creationId xmlns:a16="http://schemas.microsoft.com/office/drawing/2014/main" id="{7B6207B0-A3D9-FDA0-EE13-124C96B8BFA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2821" name="FTU - nasalis">
                  <a:extLst>
                    <a:ext uri="{FF2B5EF4-FFF2-40B4-BE49-F238E27FC236}">
                      <a16:creationId xmlns:a16="http://schemas.microsoft.com/office/drawing/2014/main" id="{9B67ECDD-9758-BB1E-80C0-B726897650A9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12762" name="Group 12761">
              <a:extLst>
                <a:ext uri="{FF2B5EF4-FFF2-40B4-BE49-F238E27FC236}">
                  <a16:creationId xmlns:a16="http://schemas.microsoft.com/office/drawing/2014/main" id="{984FA2F9-E906-35FD-626F-4D65CDE1F4DF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12815" name="Text Box 3036">
                <a:extLst>
                  <a:ext uri="{FF2B5EF4-FFF2-40B4-BE49-F238E27FC236}">
                    <a16:creationId xmlns:a16="http://schemas.microsoft.com/office/drawing/2014/main" id="{2E5D9399-8A22-10AF-28AE-AFC8067B2E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6" name="Text Box 3036">
                <a:extLst>
                  <a:ext uri="{FF2B5EF4-FFF2-40B4-BE49-F238E27FC236}">
                    <a16:creationId xmlns:a16="http://schemas.microsoft.com/office/drawing/2014/main" id="{47F1B945-0627-C54E-8689-B64AC233F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7" name="Text Box 3036">
                <a:extLst>
                  <a:ext uri="{FF2B5EF4-FFF2-40B4-BE49-F238E27FC236}">
                    <a16:creationId xmlns:a16="http://schemas.microsoft.com/office/drawing/2014/main" id="{23245981-79AA-9D8B-66C8-935B0EDC4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3" name="Group 12762">
              <a:extLst>
                <a:ext uri="{FF2B5EF4-FFF2-40B4-BE49-F238E27FC236}">
                  <a16:creationId xmlns:a16="http://schemas.microsoft.com/office/drawing/2014/main" id="{407D1169-EB01-FF88-5184-0737882DBFAF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12812" name="Text Box 3036">
                <a:extLst>
                  <a:ext uri="{FF2B5EF4-FFF2-40B4-BE49-F238E27FC236}">
                    <a16:creationId xmlns:a16="http://schemas.microsoft.com/office/drawing/2014/main" id="{60A55F1F-0D7E-39B1-DC79-222DDA2D5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3" name="Text Box 3036">
                <a:extLst>
                  <a:ext uri="{FF2B5EF4-FFF2-40B4-BE49-F238E27FC236}">
                    <a16:creationId xmlns:a16="http://schemas.microsoft.com/office/drawing/2014/main" id="{93074939-E5EA-A5C5-EE67-BEACB78AD3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4" name="Text Box 3036">
                <a:extLst>
                  <a:ext uri="{FF2B5EF4-FFF2-40B4-BE49-F238E27FC236}">
                    <a16:creationId xmlns:a16="http://schemas.microsoft.com/office/drawing/2014/main" id="{12AF8DD6-B130-50D2-13FB-E81F5FD35B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4" name="Group 12763">
              <a:extLst>
                <a:ext uri="{FF2B5EF4-FFF2-40B4-BE49-F238E27FC236}">
                  <a16:creationId xmlns:a16="http://schemas.microsoft.com/office/drawing/2014/main" id="{7D6850EB-F8AB-85E7-FCDF-E47A07E40D45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12807" name="Text Box 3036">
                <a:extLst>
                  <a:ext uri="{FF2B5EF4-FFF2-40B4-BE49-F238E27FC236}">
                    <a16:creationId xmlns:a16="http://schemas.microsoft.com/office/drawing/2014/main" id="{BBF6C5EE-F467-6FCD-FA17-E9ACB9BC3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8" name="Text Box 3036">
                <a:extLst>
                  <a:ext uri="{FF2B5EF4-FFF2-40B4-BE49-F238E27FC236}">
                    <a16:creationId xmlns:a16="http://schemas.microsoft.com/office/drawing/2014/main" id="{7E8662AB-CD91-DF92-AF7D-A72EF5E5E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1" name="Text Box 3036">
                <a:extLst>
                  <a:ext uri="{FF2B5EF4-FFF2-40B4-BE49-F238E27FC236}">
                    <a16:creationId xmlns:a16="http://schemas.microsoft.com/office/drawing/2014/main" id="{C6C4FF1F-456B-ACDC-5173-D9D26C03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5" name="Group 12764">
              <a:extLst>
                <a:ext uri="{FF2B5EF4-FFF2-40B4-BE49-F238E27FC236}">
                  <a16:creationId xmlns:a16="http://schemas.microsoft.com/office/drawing/2014/main" id="{008CEB6F-7E65-FA49-B583-4CC2FD089819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12804" name="Text Box 3036">
                <a:extLst>
                  <a:ext uri="{FF2B5EF4-FFF2-40B4-BE49-F238E27FC236}">
                    <a16:creationId xmlns:a16="http://schemas.microsoft.com/office/drawing/2014/main" id="{9E5D4298-443C-BFFA-7E5B-FCD31217CC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5" name="Text Box 3036">
                <a:extLst>
                  <a:ext uri="{FF2B5EF4-FFF2-40B4-BE49-F238E27FC236}">
                    <a16:creationId xmlns:a16="http://schemas.microsoft.com/office/drawing/2014/main" id="{95F04FF0-81CA-010A-877D-E5C856940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6" name="Text Box 3036">
                <a:extLst>
                  <a:ext uri="{FF2B5EF4-FFF2-40B4-BE49-F238E27FC236}">
                    <a16:creationId xmlns:a16="http://schemas.microsoft.com/office/drawing/2014/main" id="{AFFF5320-0472-73D8-6737-36FB97C91C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6" name="Group 12765">
              <a:extLst>
                <a:ext uri="{FF2B5EF4-FFF2-40B4-BE49-F238E27FC236}">
                  <a16:creationId xmlns:a16="http://schemas.microsoft.com/office/drawing/2014/main" id="{D870805E-914D-7C86-B23E-92134058487F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795" name="Text Box 3036">
                <a:extLst>
                  <a:ext uri="{FF2B5EF4-FFF2-40B4-BE49-F238E27FC236}">
                    <a16:creationId xmlns:a16="http://schemas.microsoft.com/office/drawing/2014/main" id="{2431B0ED-0869-4917-7D08-31E59542AA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6" name="Text Box 3036">
                <a:extLst>
                  <a:ext uri="{FF2B5EF4-FFF2-40B4-BE49-F238E27FC236}">
                    <a16:creationId xmlns:a16="http://schemas.microsoft.com/office/drawing/2014/main" id="{F86F3687-070F-58CB-3557-AA9D02444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3" name="Text Box 3036">
                <a:extLst>
                  <a:ext uri="{FF2B5EF4-FFF2-40B4-BE49-F238E27FC236}">
                    <a16:creationId xmlns:a16="http://schemas.microsoft.com/office/drawing/2014/main" id="{004B6769-B2CE-652D-6C81-507CEE9668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7" name="Group 12766">
              <a:extLst>
                <a:ext uri="{FF2B5EF4-FFF2-40B4-BE49-F238E27FC236}">
                  <a16:creationId xmlns:a16="http://schemas.microsoft.com/office/drawing/2014/main" id="{CF6E18F3-3FC0-DEDF-B543-075697483602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2792" name="Text Box 3036">
                <a:extLst>
                  <a:ext uri="{FF2B5EF4-FFF2-40B4-BE49-F238E27FC236}">
                    <a16:creationId xmlns:a16="http://schemas.microsoft.com/office/drawing/2014/main" id="{7BAB1778-5655-3C4D-00EA-F627D0CD0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3" name="Text Box 3036">
                <a:extLst>
                  <a:ext uri="{FF2B5EF4-FFF2-40B4-BE49-F238E27FC236}">
                    <a16:creationId xmlns:a16="http://schemas.microsoft.com/office/drawing/2014/main" id="{5D323678-A65F-20FF-DE9F-3AC575837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4" name="Text Box 3036">
                <a:extLst>
                  <a:ext uri="{FF2B5EF4-FFF2-40B4-BE49-F238E27FC236}">
                    <a16:creationId xmlns:a16="http://schemas.microsoft.com/office/drawing/2014/main" id="{C7BEA95B-2736-1586-2B70-990890E28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8" name="Group 12767">
              <a:extLst>
                <a:ext uri="{FF2B5EF4-FFF2-40B4-BE49-F238E27FC236}">
                  <a16:creationId xmlns:a16="http://schemas.microsoft.com/office/drawing/2014/main" id="{778B3066-D491-42DD-6F3E-71768AAC409D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2789" name="Text Box 3036">
                <a:extLst>
                  <a:ext uri="{FF2B5EF4-FFF2-40B4-BE49-F238E27FC236}">
                    <a16:creationId xmlns:a16="http://schemas.microsoft.com/office/drawing/2014/main" id="{91257567-C4FA-F598-A7C8-461C1B8AB3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0" name="Text Box 3036">
                <a:extLst>
                  <a:ext uri="{FF2B5EF4-FFF2-40B4-BE49-F238E27FC236}">
                    <a16:creationId xmlns:a16="http://schemas.microsoft.com/office/drawing/2014/main" id="{CD51B852-9A2F-F0C2-919A-62B80212F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1" name="Text Box 3036">
                <a:extLst>
                  <a:ext uri="{FF2B5EF4-FFF2-40B4-BE49-F238E27FC236}">
                    <a16:creationId xmlns:a16="http://schemas.microsoft.com/office/drawing/2014/main" id="{D4876677-051D-5FE1-D25D-928AF3924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9" name="Group 12768">
              <a:extLst>
                <a:ext uri="{FF2B5EF4-FFF2-40B4-BE49-F238E27FC236}">
                  <a16:creationId xmlns:a16="http://schemas.microsoft.com/office/drawing/2014/main" id="{DFFA22C8-D24A-357F-AFB3-41E2A8627CA5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12786" name="Text Box 3036">
                <a:extLst>
                  <a:ext uri="{FF2B5EF4-FFF2-40B4-BE49-F238E27FC236}">
                    <a16:creationId xmlns:a16="http://schemas.microsoft.com/office/drawing/2014/main" id="{040619C2-9265-CF9B-BA8C-73274FF42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7" name="Text Box 3036">
                <a:extLst>
                  <a:ext uri="{FF2B5EF4-FFF2-40B4-BE49-F238E27FC236}">
                    <a16:creationId xmlns:a16="http://schemas.microsoft.com/office/drawing/2014/main" id="{A35F98A4-B55F-BC94-EB56-CF323A2B9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8" name="Text Box 3036">
                <a:extLst>
                  <a:ext uri="{FF2B5EF4-FFF2-40B4-BE49-F238E27FC236}">
                    <a16:creationId xmlns:a16="http://schemas.microsoft.com/office/drawing/2014/main" id="{9D129E56-0EC1-1C38-C7FC-66D1CCFFE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0" name="Group 12769">
              <a:extLst>
                <a:ext uri="{FF2B5EF4-FFF2-40B4-BE49-F238E27FC236}">
                  <a16:creationId xmlns:a16="http://schemas.microsoft.com/office/drawing/2014/main" id="{93247697-A3BF-7E44-6F5E-39DD3EE6D4EE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12783" name="Text Box 3036">
                <a:extLst>
                  <a:ext uri="{FF2B5EF4-FFF2-40B4-BE49-F238E27FC236}">
                    <a16:creationId xmlns:a16="http://schemas.microsoft.com/office/drawing/2014/main" id="{6650FA39-2D62-945C-3063-0A3BD735CC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4" name="Text Box 3036">
                <a:extLst>
                  <a:ext uri="{FF2B5EF4-FFF2-40B4-BE49-F238E27FC236}">
                    <a16:creationId xmlns:a16="http://schemas.microsoft.com/office/drawing/2014/main" id="{43193FEE-0CFA-CE8A-7C01-4B1A4AE3B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5" name="Text Box 3036">
                <a:extLst>
                  <a:ext uri="{FF2B5EF4-FFF2-40B4-BE49-F238E27FC236}">
                    <a16:creationId xmlns:a16="http://schemas.microsoft.com/office/drawing/2014/main" id="{5C80F55E-9F90-C6FA-FD6E-5E3D6EBACF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1" name="Group 12770">
              <a:extLst>
                <a:ext uri="{FF2B5EF4-FFF2-40B4-BE49-F238E27FC236}">
                  <a16:creationId xmlns:a16="http://schemas.microsoft.com/office/drawing/2014/main" id="{F1F93F52-3BF7-B356-98F5-DF363F518F89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12780" name="Text Box 3036">
                <a:extLst>
                  <a:ext uri="{FF2B5EF4-FFF2-40B4-BE49-F238E27FC236}">
                    <a16:creationId xmlns:a16="http://schemas.microsoft.com/office/drawing/2014/main" id="{32F28BA7-AF3D-8B9D-45FF-A4F1A5E0B4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1" name="Text Box 3036">
                <a:extLst>
                  <a:ext uri="{FF2B5EF4-FFF2-40B4-BE49-F238E27FC236}">
                    <a16:creationId xmlns:a16="http://schemas.microsoft.com/office/drawing/2014/main" id="{C40A2F3A-53C0-7CD2-54AF-221FA1A4D0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2" name="Text Box 3036">
                <a:extLst>
                  <a:ext uri="{FF2B5EF4-FFF2-40B4-BE49-F238E27FC236}">
                    <a16:creationId xmlns:a16="http://schemas.microsoft.com/office/drawing/2014/main" id="{45CA09D2-26B1-09D2-68A5-42CEDF60E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2" name="Group 12771">
              <a:extLst>
                <a:ext uri="{FF2B5EF4-FFF2-40B4-BE49-F238E27FC236}">
                  <a16:creationId xmlns:a16="http://schemas.microsoft.com/office/drawing/2014/main" id="{E13850B6-436E-F5F7-62C6-0B0553775686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12777" name="Text Box 3036">
                <a:extLst>
                  <a:ext uri="{FF2B5EF4-FFF2-40B4-BE49-F238E27FC236}">
                    <a16:creationId xmlns:a16="http://schemas.microsoft.com/office/drawing/2014/main" id="{76AD119C-6F72-66C3-BF1B-19403D41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8" name="Text Box 3036">
                <a:extLst>
                  <a:ext uri="{FF2B5EF4-FFF2-40B4-BE49-F238E27FC236}">
                    <a16:creationId xmlns:a16="http://schemas.microsoft.com/office/drawing/2014/main" id="{A14EA6F3-EB8C-1701-4E2F-03A5C775E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9" name="Text Box 3036">
                <a:extLst>
                  <a:ext uri="{FF2B5EF4-FFF2-40B4-BE49-F238E27FC236}">
                    <a16:creationId xmlns:a16="http://schemas.microsoft.com/office/drawing/2014/main" id="{DAAE520F-5A09-A8BD-D509-00AD1F0A4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3" name="Group 12772">
              <a:extLst>
                <a:ext uri="{FF2B5EF4-FFF2-40B4-BE49-F238E27FC236}">
                  <a16:creationId xmlns:a16="http://schemas.microsoft.com/office/drawing/2014/main" id="{CFD7B404-E677-912E-D7D3-CC5FFD2BF7A1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12774" name="Text Box 3036">
                <a:extLst>
                  <a:ext uri="{FF2B5EF4-FFF2-40B4-BE49-F238E27FC236}">
                    <a16:creationId xmlns:a16="http://schemas.microsoft.com/office/drawing/2014/main" id="{A08700FD-5E7C-8A5E-0590-60C27A2A2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5" name="Text Box 3036">
                <a:extLst>
                  <a:ext uri="{FF2B5EF4-FFF2-40B4-BE49-F238E27FC236}">
                    <a16:creationId xmlns:a16="http://schemas.microsoft.com/office/drawing/2014/main" id="{3D774A7E-DECC-3FEA-E819-0C4B83816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6" name="Text Box 3036">
                <a:extLst>
                  <a:ext uri="{FF2B5EF4-FFF2-40B4-BE49-F238E27FC236}">
                    <a16:creationId xmlns:a16="http://schemas.microsoft.com/office/drawing/2014/main" id="{ADFFD0CA-9A18-B5EA-B150-A9FEC065B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33" name="Group 12832">
            <a:extLst>
              <a:ext uri="{FF2B5EF4-FFF2-40B4-BE49-F238E27FC236}">
                <a16:creationId xmlns:a16="http://schemas.microsoft.com/office/drawing/2014/main" id="{D31CE6C0-425C-3C84-E0AD-8CDA57D77320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2834" name="organ group - facial muscles">
              <a:extLst>
                <a:ext uri="{FF2B5EF4-FFF2-40B4-BE49-F238E27FC236}">
                  <a16:creationId xmlns:a16="http://schemas.microsoft.com/office/drawing/2014/main" id="{001ED158-DFCA-6932-4057-5C4A111424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2875" name="organ - facial muscles">
                <a:extLst>
                  <a:ext uri="{FF2B5EF4-FFF2-40B4-BE49-F238E27FC236}">
                    <a16:creationId xmlns:a16="http://schemas.microsoft.com/office/drawing/2014/main" id="{8BD1C9BE-8049-CC9B-4984-43A33FC18F6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2876" name="FTU - orbicularis oculi">
                <a:extLst>
                  <a:ext uri="{FF2B5EF4-FFF2-40B4-BE49-F238E27FC236}">
                    <a16:creationId xmlns:a16="http://schemas.microsoft.com/office/drawing/2014/main" id="{9464931A-0F34-85A9-BFA9-C3B7812A00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2877" name="FTU - occipitofrontalis">
                <a:extLst>
                  <a:ext uri="{FF2B5EF4-FFF2-40B4-BE49-F238E27FC236}">
                    <a16:creationId xmlns:a16="http://schemas.microsoft.com/office/drawing/2014/main" id="{8C9D164A-587A-7E83-7133-9063F9AFCF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2878" name="FTU - nasalis">
                <a:extLst>
                  <a:ext uri="{FF2B5EF4-FFF2-40B4-BE49-F238E27FC236}">
                    <a16:creationId xmlns:a16="http://schemas.microsoft.com/office/drawing/2014/main" id="{D527193D-B9DE-8119-2C86-A14A24C005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2879" name="FTU - zygomaticus major">
                <a:extLst>
                  <a:ext uri="{FF2B5EF4-FFF2-40B4-BE49-F238E27FC236}">
                    <a16:creationId xmlns:a16="http://schemas.microsoft.com/office/drawing/2014/main" id="{270C17A0-377D-E56A-033D-478D1027331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0" name="FTU - zygomaticus minor">
                <a:extLst>
                  <a:ext uri="{FF2B5EF4-FFF2-40B4-BE49-F238E27FC236}">
                    <a16:creationId xmlns:a16="http://schemas.microsoft.com/office/drawing/2014/main" id="{50581391-FF80-B09F-182D-631AA5F4846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2881" name="FTU - orbicularis oris">
                <a:extLst>
                  <a:ext uri="{FF2B5EF4-FFF2-40B4-BE49-F238E27FC236}">
                    <a16:creationId xmlns:a16="http://schemas.microsoft.com/office/drawing/2014/main" id="{530C9A5A-779A-EFF3-A79C-2984EB8AB4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2" name="FTU - depressor anguli oris">
                <a:extLst>
                  <a:ext uri="{FF2B5EF4-FFF2-40B4-BE49-F238E27FC236}">
                    <a16:creationId xmlns:a16="http://schemas.microsoft.com/office/drawing/2014/main" id="{516F178A-2FCF-09A2-BABC-7241D123C67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2883" name="FTU - levator labii">
                <a:extLst>
                  <a:ext uri="{FF2B5EF4-FFF2-40B4-BE49-F238E27FC236}">
                    <a16:creationId xmlns:a16="http://schemas.microsoft.com/office/drawing/2014/main" id="{877FC018-977C-EED9-50FC-6AF8E07E52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2884" name="FTU - mentalis">
                <a:extLst>
                  <a:ext uri="{FF2B5EF4-FFF2-40B4-BE49-F238E27FC236}">
                    <a16:creationId xmlns:a16="http://schemas.microsoft.com/office/drawing/2014/main" id="{28FA3768-83FE-6AB9-CF2F-41396AAE6A4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12835" name="Group 12834">
              <a:extLst>
                <a:ext uri="{FF2B5EF4-FFF2-40B4-BE49-F238E27FC236}">
                  <a16:creationId xmlns:a16="http://schemas.microsoft.com/office/drawing/2014/main" id="{D4AC142B-3E97-CD89-C82F-E1814BED760F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12872" name="Text Box 3036">
                <a:extLst>
                  <a:ext uri="{FF2B5EF4-FFF2-40B4-BE49-F238E27FC236}">
                    <a16:creationId xmlns:a16="http://schemas.microsoft.com/office/drawing/2014/main" id="{1FDAA7BE-B659-C7FE-A92A-B3F7951CA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3" name="Text Box 3036">
                <a:extLst>
                  <a:ext uri="{FF2B5EF4-FFF2-40B4-BE49-F238E27FC236}">
                    <a16:creationId xmlns:a16="http://schemas.microsoft.com/office/drawing/2014/main" id="{CE24F848-3B67-7722-DD6C-4BE2D9211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4" name="Text Box 3036">
                <a:extLst>
                  <a:ext uri="{FF2B5EF4-FFF2-40B4-BE49-F238E27FC236}">
                    <a16:creationId xmlns:a16="http://schemas.microsoft.com/office/drawing/2014/main" id="{D684D108-A4D7-6429-1FAF-32816CA0C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6" name="Group 12835">
              <a:extLst>
                <a:ext uri="{FF2B5EF4-FFF2-40B4-BE49-F238E27FC236}">
                  <a16:creationId xmlns:a16="http://schemas.microsoft.com/office/drawing/2014/main" id="{BEFD4E30-48A2-7D32-5E94-0104911D4FD0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12869" name="Text Box 3036">
                <a:extLst>
                  <a:ext uri="{FF2B5EF4-FFF2-40B4-BE49-F238E27FC236}">
                    <a16:creationId xmlns:a16="http://schemas.microsoft.com/office/drawing/2014/main" id="{576A4F71-B10E-9CA4-6EB0-EE78885A6F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0" name="Text Box 3036">
                <a:extLst>
                  <a:ext uri="{FF2B5EF4-FFF2-40B4-BE49-F238E27FC236}">
                    <a16:creationId xmlns:a16="http://schemas.microsoft.com/office/drawing/2014/main" id="{531116FB-D28A-BDD5-F387-FDCFF26A1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1" name="Text Box 3036">
                <a:extLst>
                  <a:ext uri="{FF2B5EF4-FFF2-40B4-BE49-F238E27FC236}">
                    <a16:creationId xmlns:a16="http://schemas.microsoft.com/office/drawing/2014/main" id="{05DDD208-DFB5-63CD-C964-EF0D61224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7" name="Group 12836">
              <a:extLst>
                <a:ext uri="{FF2B5EF4-FFF2-40B4-BE49-F238E27FC236}">
                  <a16:creationId xmlns:a16="http://schemas.microsoft.com/office/drawing/2014/main" id="{9888B49C-37B6-C66E-8DF8-2A43389C87E5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12862" name="Text Box 3036">
                <a:extLst>
                  <a:ext uri="{FF2B5EF4-FFF2-40B4-BE49-F238E27FC236}">
                    <a16:creationId xmlns:a16="http://schemas.microsoft.com/office/drawing/2014/main" id="{FB97F189-3690-4645-2B89-176D1028B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3" name="Text Box 3036">
                <a:extLst>
                  <a:ext uri="{FF2B5EF4-FFF2-40B4-BE49-F238E27FC236}">
                    <a16:creationId xmlns:a16="http://schemas.microsoft.com/office/drawing/2014/main" id="{469DD966-70CD-1A30-39E5-A20A57CCA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4" name="Text Box 3036">
                <a:extLst>
                  <a:ext uri="{FF2B5EF4-FFF2-40B4-BE49-F238E27FC236}">
                    <a16:creationId xmlns:a16="http://schemas.microsoft.com/office/drawing/2014/main" id="{653D7E7F-D789-CA9F-5F0E-B960C687E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8" name="Group 12837">
              <a:extLst>
                <a:ext uri="{FF2B5EF4-FFF2-40B4-BE49-F238E27FC236}">
                  <a16:creationId xmlns:a16="http://schemas.microsoft.com/office/drawing/2014/main" id="{3F047DE0-1DEA-9B42-8877-610997FB3D67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859" name="Text Box 3036">
                <a:extLst>
                  <a:ext uri="{FF2B5EF4-FFF2-40B4-BE49-F238E27FC236}">
                    <a16:creationId xmlns:a16="http://schemas.microsoft.com/office/drawing/2014/main" id="{A025C636-CBB3-5F1D-A4B8-AEC2BDCA0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0" name="Text Box 3036">
                <a:extLst>
                  <a:ext uri="{FF2B5EF4-FFF2-40B4-BE49-F238E27FC236}">
                    <a16:creationId xmlns:a16="http://schemas.microsoft.com/office/drawing/2014/main" id="{4E5F1904-C6B7-7593-0F37-5C6B1020A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1" name="Text Box 3036">
                <a:extLst>
                  <a:ext uri="{FF2B5EF4-FFF2-40B4-BE49-F238E27FC236}">
                    <a16:creationId xmlns:a16="http://schemas.microsoft.com/office/drawing/2014/main" id="{D9545B9E-EDE7-C972-A859-142B0B6503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9" name="Group 12838">
              <a:extLst>
                <a:ext uri="{FF2B5EF4-FFF2-40B4-BE49-F238E27FC236}">
                  <a16:creationId xmlns:a16="http://schemas.microsoft.com/office/drawing/2014/main" id="{3E149F61-F8E0-C19A-8DAD-5FB176E9A08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856" name="Text Box 3036">
                <a:extLst>
                  <a:ext uri="{FF2B5EF4-FFF2-40B4-BE49-F238E27FC236}">
                    <a16:creationId xmlns:a16="http://schemas.microsoft.com/office/drawing/2014/main" id="{DC801818-FC43-E1BF-7EF3-EE7EDE67F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7" name="Text Box 3036">
                <a:extLst>
                  <a:ext uri="{FF2B5EF4-FFF2-40B4-BE49-F238E27FC236}">
                    <a16:creationId xmlns:a16="http://schemas.microsoft.com/office/drawing/2014/main" id="{AAB0A047-9AF2-0AF6-110A-BC1EE6F2A2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8" name="Text Box 3036">
                <a:extLst>
                  <a:ext uri="{FF2B5EF4-FFF2-40B4-BE49-F238E27FC236}">
                    <a16:creationId xmlns:a16="http://schemas.microsoft.com/office/drawing/2014/main" id="{4CB1F002-502D-3C6D-360F-B45EF2465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0" name="Group 12839">
              <a:extLst>
                <a:ext uri="{FF2B5EF4-FFF2-40B4-BE49-F238E27FC236}">
                  <a16:creationId xmlns:a16="http://schemas.microsoft.com/office/drawing/2014/main" id="{924E65C0-8301-B51D-2FC6-7EC54845CF0C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2853" name="Text Box 3036">
                <a:extLst>
                  <a:ext uri="{FF2B5EF4-FFF2-40B4-BE49-F238E27FC236}">
                    <a16:creationId xmlns:a16="http://schemas.microsoft.com/office/drawing/2014/main" id="{673CB1EE-606D-1FE3-32A0-959B1B722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4" name="Text Box 3036">
                <a:extLst>
                  <a:ext uri="{FF2B5EF4-FFF2-40B4-BE49-F238E27FC236}">
                    <a16:creationId xmlns:a16="http://schemas.microsoft.com/office/drawing/2014/main" id="{7D19A73F-B3FA-BC32-97C7-0935CE49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5" name="Text Box 3036">
                <a:extLst>
                  <a:ext uri="{FF2B5EF4-FFF2-40B4-BE49-F238E27FC236}">
                    <a16:creationId xmlns:a16="http://schemas.microsoft.com/office/drawing/2014/main" id="{CCC8F2BA-356C-3DE4-CA01-A6CF00E23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1" name="Group 12840">
              <a:extLst>
                <a:ext uri="{FF2B5EF4-FFF2-40B4-BE49-F238E27FC236}">
                  <a16:creationId xmlns:a16="http://schemas.microsoft.com/office/drawing/2014/main" id="{9BE93B3D-F941-C48E-20DE-9B2AA9BF7571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2850" name="Text Box 3036">
                <a:extLst>
                  <a:ext uri="{FF2B5EF4-FFF2-40B4-BE49-F238E27FC236}">
                    <a16:creationId xmlns:a16="http://schemas.microsoft.com/office/drawing/2014/main" id="{FBCD1632-40F2-74AE-FE3D-B91B03884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1" name="Text Box 3036">
                <a:extLst>
                  <a:ext uri="{FF2B5EF4-FFF2-40B4-BE49-F238E27FC236}">
                    <a16:creationId xmlns:a16="http://schemas.microsoft.com/office/drawing/2014/main" id="{92992266-3FBE-0B2E-6C32-9A57188B9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2" name="Text Box 3036">
                <a:extLst>
                  <a:ext uri="{FF2B5EF4-FFF2-40B4-BE49-F238E27FC236}">
                    <a16:creationId xmlns:a16="http://schemas.microsoft.com/office/drawing/2014/main" id="{F048D42C-50DC-970E-50E5-9E3BB9F9B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2" name="Group 12841">
              <a:extLst>
                <a:ext uri="{FF2B5EF4-FFF2-40B4-BE49-F238E27FC236}">
                  <a16:creationId xmlns:a16="http://schemas.microsoft.com/office/drawing/2014/main" id="{DE0A8A50-84BC-D1D4-3FEF-D2E0AC1FB529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2847" name="Text Box 3036">
                <a:extLst>
                  <a:ext uri="{FF2B5EF4-FFF2-40B4-BE49-F238E27FC236}">
                    <a16:creationId xmlns:a16="http://schemas.microsoft.com/office/drawing/2014/main" id="{5F863DA4-CCB9-FB77-5776-DD383483E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8" name="Text Box 3036">
                <a:extLst>
                  <a:ext uri="{FF2B5EF4-FFF2-40B4-BE49-F238E27FC236}">
                    <a16:creationId xmlns:a16="http://schemas.microsoft.com/office/drawing/2014/main" id="{F7379026-2726-A89D-5D08-A491E592D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9" name="Text Box 3036">
                <a:extLst>
                  <a:ext uri="{FF2B5EF4-FFF2-40B4-BE49-F238E27FC236}">
                    <a16:creationId xmlns:a16="http://schemas.microsoft.com/office/drawing/2014/main" id="{EF1508D5-CE72-20BB-3015-8E587A94D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3" name="Group 12842">
              <a:extLst>
                <a:ext uri="{FF2B5EF4-FFF2-40B4-BE49-F238E27FC236}">
                  <a16:creationId xmlns:a16="http://schemas.microsoft.com/office/drawing/2014/main" id="{FF848B7F-1F9C-62ED-264A-AD672D6FAA28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12844" name="Text Box 3036">
                <a:extLst>
                  <a:ext uri="{FF2B5EF4-FFF2-40B4-BE49-F238E27FC236}">
                    <a16:creationId xmlns:a16="http://schemas.microsoft.com/office/drawing/2014/main" id="{ACB80C03-BC6D-2F0B-448C-3DFAA046F1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5" name="Text Box 3036">
                <a:extLst>
                  <a:ext uri="{FF2B5EF4-FFF2-40B4-BE49-F238E27FC236}">
                    <a16:creationId xmlns:a16="http://schemas.microsoft.com/office/drawing/2014/main" id="{B957BB47-C2AE-0079-C5D2-F216E6461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6" name="Text Box 3036">
                <a:extLst>
                  <a:ext uri="{FF2B5EF4-FFF2-40B4-BE49-F238E27FC236}">
                    <a16:creationId xmlns:a16="http://schemas.microsoft.com/office/drawing/2014/main" id="{79FA7447-694D-F89E-0416-DF533C4CA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85" name="Group 12884">
            <a:extLst>
              <a:ext uri="{FF2B5EF4-FFF2-40B4-BE49-F238E27FC236}">
                <a16:creationId xmlns:a16="http://schemas.microsoft.com/office/drawing/2014/main" id="{801926BE-DD5A-3957-9096-C8E5D5C6D71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2886" name="organ group - facial muscles">
              <a:extLst>
                <a:ext uri="{FF2B5EF4-FFF2-40B4-BE49-F238E27FC236}">
                  <a16:creationId xmlns:a16="http://schemas.microsoft.com/office/drawing/2014/main" id="{134FECD8-C255-C81D-4096-C30B201F051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2917" name="organ - facial muscles">
                <a:extLst>
                  <a:ext uri="{FF2B5EF4-FFF2-40B4-BE49-F238E27FC236}">
                    <a16:creationId xmlns:a16="http://schemas.microsoft.com/office/drawing/2014/main" id="{4C9C2025-5999-8EB1-B742-FD87EB35A7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2918" name="FTU - orbicularis oculi">
                <a:extLst>
                  <a:ext uri="{FF2B5EF4-FFF2-40B4-BE49-F238E27FC236}">
                    <a16:creationId xmlns:a16="http://schemas.microsoft.com/office/drawing/2014/main" id="{80CABF8D-0F11-8C4B-A9FF-8078AAEEF2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2919" name="FTU - occipitofrontalis">
                <a:extLst>
                  <a:ext uri="{FF2B5EF4-FFF2-40B4-BE49-F238E27FC236}">
                    <a16:creationId xmlns:a16="http://schemas.microsoft.com/office/drawing/2014/main" id="{47A914B0-BACC-6C8B-FC7F-D47D82B500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2920" name="FTU - nasalis">
                <a:extLst>
                  <a:ext uri="{FF2B5EF4-FFF2-40B4-BE49-F238E27FC236}">
                    <a16:creationId xmlns:a16="http://schemas.microsoft.com/office/drawing/2014/main" id="{C16BC698-E728-0DC4-D3C3-03EF68A4AC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2921" name="FTU - zygomaticus major">
                <a:extLst>
                  <a:ext uri="{FF2B5EF4-FFF2-40B4-BE49-F238E27FC236}">
                    <a16:creationId xmlns:a16="http://schemas.microsoft.com/office/drawing/2014/main" id="{BDDEF786-B136-7FE7-BE35-5C8EFAD9AB1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22" name="FTU - zygomaticus minor">
                <a:extLst>
                  <a:ext uri="{FF2B5EF4-FFF2-40B4-BE49-F238E27FC236}">
                    <a16:creationId xmlns:a16="http://schemas.microsoft.com/office/drawing/2014/main" id="{CD8AB622-5606-60BA-15EB-A9D6F445E1B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2923" name="FTU - orbicularis oris">
                <a:extLst>
                  <a:ext uri="{FF2B5EF4-FFF2-40B4-BE49-F238E27FC236}">
                    <a16:creationId xmlns:a16="http://schemas.microsoft.com/office/drawing/2014/main" id="{F7B99638-E41F-34B4-EF51-42F33521D4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2924" name="FTU - depressor anguli oris">
                <a:extLst>
                  <a:ext uri="{FF2B5EF4-FFF2-40B4-BE49-F238E27FC236}">
                    <a16:creationId xmlns:a16="http://schemas.microsoft.com/office/drawing/2014/main" id="{65587EC1-C235-82FC-115E-B2825DF6A0D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7" name="Group 12886">
              <a:extLst>
                <a:ext uri="{FF2B5EF4-FFF2-40B4-BE49-F238E27FC236}">
                  <a16:creationId xmlns:a16="http://schemas.microsoft.com/office/drawing/2014/main" id="{28758E1A-22FF-CD73-3193-24CAB0FCBD32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12914" name="Text Box 3036">
                <a:extLst>
                  <a:ext uri="{FF2B5EF4-FFF2-40B4-BE49-F238E27FC236}">
                    <a16:creationId xmlns:a16="http://schemas.microsoft.com/office/drawing/2014/main" id="{92AC273E-25AB-D3E5-DE5A-733B65F308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5" name="Text Box 3036">
                <a:extLst>
                  <a:ext uri="{FF2B5EF4-FFF2-40B4-BE49-F238E27FC236}">
                    <a16:creationId xmlns:a16="http://schemas.microsoft.com/office/drawing/2014/main" id="{6779DE5D-4D7F-C099-5F86-43DC51F0C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6" name="Text Box 3036">
                <a:extLst>
                  <a:ext uri="{FF2B5EF4-FFF2-40B4-BE49-F238E27FC236}">
                    <a16:creationId xmlns:a16="http://schemas.microsoft.com/office/drawing/2014/main" id="{61740B40-8A9C-8901-4D1C-E93DDEA3C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8" name="Group 12887">
              <a:extLst>
                <a:ext uri="{FF2B5EF4-FFF2-40B4-BE49-F238E27FC236}">
                  <a16:creationId xmlns:a16="http://schemas.microsoft.com/office/drawing/2014/main" id="{F91379A2-C43E-34B4-9FBB-72D00E588F40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12909" name="Text Box 3036">
                <a:extLst>
                  <a:ext uri="{FF2B5EF4-FFF2-40B4-BE49-F238E27FC236}">
                    <a16:creationId xmlns:a16="http://schemas.microsoft.com/office/drawing/2014/main" id="{31A33879-588B-0EF3-AE5B-A4E95600B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0" name="Text Box 3036">
                <a:extLst>
                  <a:ext uri="{FF2B5EF4-FFF2-40B4-BE49-F238E27FC236}">
                    <a16:creationId xmlns:a16="http://schemas.microsoft.com/office/drawing/2014/main" id="{AB1B9991-FCB5-8695-1358-14E72E819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3" name="Text Box 3036">
                <a:extLst>
                  <a:ext uri="{FF2B5EF4-FFF2-40B4-BE49-F238E27FC236}">
                    <a16:creationId xmlns:a16="http://schemas.microsoft.com/office/drawing/2014/main" id="{EBF5339E-6E04-BC68-9099-94528D46FB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9" name="Group 12888">
              <a:extLst>
                <a:ext uri="{FF2B5EF4-FFF2-40B4-BE49-F238E27FC236}">
                  <a16:creationId xmlns:a16="http://schemas.microsoft.com/office/drawing/2014/main" id="{C0AFEFDF-8F67-59EB-77CF-4A7ABA98CDDB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12906" name="Text Box 3036">
                <a:extLst>
                  <a:ext uri="{FF2B5EF4-FFF2-40B4-BE49-F238E27FC236}">
                    <a16:creationId xmlns:a16="http://schemas.microsoft.com/office/drawing/2014/main" id="{342567F1-FF30-BE67-4880-A92DAFD01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7" name="Text Box 3036">
                <a:extLst>
                  <a:ext uri="{FF2B5EF4-FFF2-40B4-BE49-F238E27FC236}">
                    <a16:creationId xmlns:a16="http://schemas.microsoft.com/office/drawing/2014/main" id="{931003A4-5018-9C4D-1DA8-9A67D8CD2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8" name="Text Box 3036">
                <a:extLst>
                  <a:ext uri="{FF2B5EF4-FFF2-40B4-BE49-F238E27FC236}">
                    <a16:creationId xmlns:a16="http://schemas.microsoft.com/office/drawing/2014/main" id="{F954E67A-7C5B-4D68-0EF3-3F10F9529B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0" name="Group 12889">
              <a:extLst>
                <a:ext uri="{FF2B5EF4-FFF2-40B4-BE49-F238E27FC236}">
                  <a16:creationId xmlns:a16="http://schemas.microsoft.com/office/drawing/2014/main" id="{B3B04BF4-B9F9-B26E-923D-6DD2FA9C6BC8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12903" name="Text Box 3036">
                <a:extLst>
                  <a:ext uri="{FF2B5EF4-FFF2-40B4-BE49-F238E27FC236}">
                    <a16:creationId xmlns:a16="http://schemas.microsoft.com/office/drawing/2014/main" id="{0B631AF5-EA01-F737-DDA7-2092E70A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4" name="Text Box 3036">
                <a:extLst>
                  <a:ext uri="{FF2B5EF4-FFF2-40B4-BE49-F238E27FC236}">
                    <a16:creationId xmlns:a16="http://schemas.microsoft.com/office/drawing/2014/main" id="{59BF1404-6CC3-CD80-18D1-185D970AE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5" name="Text Box 3036">
                <a:extLst>
                  <a:ext uri="{FF2B5EF4-FFF2-40B4-BE49-F238E27FC236}">
                    <a16:creationId xmlns:a16="http://schemas.microsoft.com/office/drawing/2014/main" id="{3613E2ED-4BBB-A368-A79C-3948A76FD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1" name="Group 12890">
              <a:extLst>
                <a:ext uri="{FF2B5EF4-FFF2-40B4-BE49-F238E27FC236}">
                  <a16:creationId xmlns:a16="http://schemas.microsoft.com/office/drawing/2014/main" id="{A842FC66-2530-7C71-0C34-BF7D343AE88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12900" name="Text Box 3036">
                <a:extLst>
                  <a:ext uri="{FF2B5EF4-FFF2-40B4-BE49-F238E27FC236}">
                    <a16:creationId xmlns:a16="http://schemas.microsoft.com/office/drawing/2014/main" id="{37D18312-6530-FE42-ACE6-73A6B50D8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1" name="Text Box 3036">
                <a:extLst>
                  <a:ext uri="{FF2B5EF4-FFF2-40B4-BE49-F238E27FC236}">
                    <a16:creationId xmlns:a16="http://schemas.microsoft.com/office/drawing/2014/main" id="{CEFF0717-11A3-D3D8-56C3-C17F3D6064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2" name="Text Box 3036">
                <a:extLst>
                  <a:ext uri="{FF2B5EF4-FFF2-40B4-BE49-F238E27FC236}">
                    <a16:creationId xmlns:a16="http://schemas.microsoft.com/office/drawing/2014/main" id="{A22F9284-6CEA-7F3B-6EC6-D82E633F8C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2" name="Group 12891">
              <a:extLst>
                <a:ext uri="{FF2B5EF4-FFF2-40B4-BE49-F238E27FC236}">
                  <a16:creationId xmlns:a16="http://schemas.microsoft.com/office/drawing/2014/main" id="{9022C1BE-05AC-568F-DB13-41CA4992C7E9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12897" name="Text Box 3036">
                <a:extLst>
                  <a:ext uri="{FF2B5EF4-FFF2-40B4-BE49-F238E27FC236}">
                    <a16:creationId xmlns:a16="http://schemas.microsoft.com/office/drawing/2014/main" id="{0E19A17F-15B1-43F2-05AC-C67E99C93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8" name="Text Box 3036">
                <a:extLst>
                  <a:ext uri="{FF2B5EF4-FFF2-40B4-BE49-F238E27FC236}">
                    <a16:creationId xmlns:a16="http://schemas.microsoft.com/office/drawing/2014/main" id="{41AFEFAC-21EA-5726-46FB-8D12CF94D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9" name="Text Box 3036">
                <a:extLst>
                  <a:ext uri="{FF2B5EF4-FFF2-40B4-BE49-F238E27FC236}">
                    <a16:creationId xmlns:a16="http://schemas.microsoft.com/office/drawing/2014/main" id="{5A633D46-B42F-55DD-49B5-27332B7C9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3" name="Group 12892">
              <a:extLst>
                <a:ext uri="{FF2B5EF4-FFF2-40B4-BE49-F238E27FC236}">
                  <a16:creationId xmlns:a16="http://schemas.microsoft.com/office/drawing/2014/main" id="{7F3C1C2E-B26F-322C-0C69-F96D15D0D506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12894" name="Text Box 3036">
                <a:extLst>
                  <a:ext uri="{FF2B5EF4-FFF2-40B4-BE49-F238E27FC236}">
                    <a16:creationId xmlns:a16="http://schemas.microsoft.com/office/drawing/2014/main" id="{9258FC6E-131B-D844-0F17-093B0DA71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5" name="Text Box 3036">
                <a:extLst>
                  <a:ext uri="{FF2B5EF4-FFF2-40B4-BE49-F238E27FC236}">
                    <a16:creationId xmlns:a16="http://schemas.microsoft.com/office/drawing/2014/main" id="{CE197D2C-EC59-3F80-89F7-3044225D3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6" name="Text Box 3036">
                <a:extLst>
                  <a:ext uri="{FF2B5EF4-FFF2-40B4-BE49-F238E27FC236}">
                    <a16:creationId xmlns:a16="http://schemas.microsoft.com/office/drawing/2014/main" id="{F0C183ED-E149-284F-086B-4EC9CFB0B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25" name="Group 12924">
            <a:extLst>
              <a:ext uri="{FF2B5EF4-FFF2-40B4-BE49-F238E27FC236}">
                <a16:creationId xmlns:a16="http://schemas.microsoft.com/office/drawing/2014/main" id="{608FA337-9A85-F9DE-7342-B5AB75C934A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2926" name="organ group - facial muscles">
              <a:extLst>
                <a:ext uri="{FF2B5EF4-FFF2-40B4-BE49-F238E27FC236}">
                  <a16:creationId xmlns:a16="http://schemas.microsoft.com/office/drawing/2014/main" id="{91F2B5EA-C412-C794-E522-9DA6F4415A57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2993" name="organ - facial muscles">
                <a:extLst>
                  <a:ext uri="{FF2B5EF4-FFF2-40B4-BE49-F238E27FC236}">
                    <a16:creationId xmlns:a16="http://schemas.microsoft.com/office/drawing/2014/main" id="{17E370E3-41EA-4FC9-FC7B-43E54993F5F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2994" name="FTU - orbicularis oculi">
                <a:extLst>
                  <a:ext uri="{FF2B5EF4-FFF2-40B4-BE49-F238E27FC236}">
                    <a16:creationId xmlns:a16="http://schemas.microsoft.com/office/drawing/2014/main" id="{CFB430BF-DA6B-73BD-450E-F2E35FAE70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2995" name="FTU - occipitofrontalis">
                <a:extLst>
                  <a:ext uri="{FF2B5EF4-FFF2-40B4-BE49-F238E27FC236}">
                    <a16:creationId xmlns:a16="http://schemas.microsoft.com/office/drawing/2014/main" id="{C15268FB-5E37-E857-966D-EA76169827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2996" name="FTU - nasalis">
                <a:extLst>
                  <a:ext uri="{FF2B5EF4-FFF2-40B4-BE49-F238E27FC236}">
                    <a16:creationId xmlns:a16="http://schemas.microsoft.com/office/drawing/2014/main" id="{EE69890C-5A22-CD02-1FF5-75FBE1A520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2997" name="FTU - zygomaticus major">
                <a:extLst>
                  <a:ext uri="{FF2B5EF4-FFF2-40B4-BE49-F238E27FC236}">
                    <a16:creationId xmlns:a16="http://schemas.microsoft.com/office/drawing/2014/main" id="{A3C2EEF8-7B94-591A-7864-7C572D97C00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2998" name="FTU - zygomaticus minor">
                <a:extLst>
                  <a:ext uri="{FF2B5EF4-FFF2-40B4-BE49-F238E27FC236}">
                    <a16:creationId xmlns:a16="http://schemas.microsoft.com/office/drawing/2014/main" id="{B87C7F01-5FA7-FAA1-7598-827146F8533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27" name="Group 12926">
              <a:extLst>
                <a:ext uri="{FF2B5EF4-FFF2-40B4-BE49-F238E27FC236}">
                  <a16:creationId xmlns:a16="http://schemas.microsoft.com/office/drawing/2014/main" id="{F26F82B2-4D8A-F660-F988-D63041B36F2F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6189" name="Text Box 3036">
                <a:extLst>
                  <a:ext uri="{FF2B5EF4-FFF2-40B4-BE49-F238E27FC236}">
                    <a16:creationId xmlns:a16="http://schemas.microsoft.com/office/drawing/2014/main" id="{6A1EEBEE-CD37-90B6-A246-A4A94D3DA9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5" name="Text Box 3036">
                <a:extLst>
                  <a:ext uri="{FF2B5EF4-FFF2-40B4-BE49-F238E27FC236}">
                    <a16:creationId xmlns:a16="http://schemas.microsoft.com/office/drawing/2014/main" id="{74F01743-25F9-A2E9-8A64-E13A99A07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92" name="Text Box 3036">
                <a:extLst>
                  <a:ext uri="{FF2B5EF4-FFF2-40B4-BE49-F238E27FC236}">
                    <a16:creationId xmlns:a16="http://schemas.microsoft.com/office/drawing/2014/main" id="{3858CBAE-7B30-B8D2-63FE-50FB8A6D19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7" name="Group 6086">
              <a:extLst>
                <a:ext uri="{FF2B5EF4-FFF2-40B4-BE49-F238E27FC236}">
                  <a16:creationId xmlns:a16="http://schemas.microsoft.com/office/drawing/2014/main" id="{2C67C1C6-1B0C-0055-DAFB-68E658298BF4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6182" name="Text Box 3036">
                <a:extLst>
                  <a:ext uri="{FF2B5EF4-FFF2-40B4-BE49-F238E27FC236}">
                    <a16:creationId xmlns:a16="http://schemas.microsoft.com/office/drawing/2014/main" id="{E7E8CF75-80BA-9728-8B1C-F19FBF23B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3" name="Text Box 3036">
                <a:extLst>
                  <a:ext uri="{FF2B5EF4-FFF2-40B4-BE49-F238E27FC236}">
                    <a16:creationId xmlns:a16="http://schemas.microsoft.com/office/drawing/2014/main" id="{C27D3163-7199-D5F8-7699-DB547AC971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8" name="Text Box 3036">
                <a:extLst>
                  <a:ext uri="{FF2B5EF4-FFF2-40B4-BE49-F238E27FC236}">
                    <a16:creationId xmlns:a16="http://schemas.microsoft.com/office/drawing/2014/main" id="{F3A7E391-4F87-58BC-A94D-68085C8B64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2" name="Group 6091">
              <a:extLst>
                <a:ext uri="{FF2B5EF4-FFF2-40B4-BE49-F238E27FC236}">
                  <a16:creationId xmlns:a16="http://schemas.microsoft.com/office/drawing/2014/main" id="{8BA4128C-B1FB-A37C-8160-FFB68F6B43C4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147" name="Text Box 3036">
                <a:extLst>
                  <a:ext uri="{FF2B5EF4-FFF2-40B4-BE49-F238E27FC236}">
                    <a16:creationId xmlns:a16="http://schemas.microsoft.com/office/drawing/2014/main" id="{1BA7561F-5DAD-2E0A-581A-53C5B84051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5" name="Text Box 3036">
                <a:extLst>
                  <a:ext uri="{FF2B5EF4-FFF2-40B4-BE49-F238E27FC236}">
                    <a16:creationId xmlns:a16="http://schemas.microsoft.com/office/drawing/2014/main" id="{E54C36CF-8EDB-BEBE-E820-E9B86B3ACC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0" name="Text Box 3036">
                <a:extLst>
                  <a:ext uri="{FF2B5EF4-FFF2-40B4-BE49-F238E27FC236}">
                    <a16:creationId xmlns:a16="http://schemas.microsoft.com/office/drawing/2014/main" id="{5C973384-D58E-078D-4EE8-8EE5860331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A17E24DD-F8C1-3853-F193-D8106B7F626F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8AC8E606-EAF9-7C7A-7900-78B40363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4DFDE805-0DEB-4B1A-DD9D-D3FB36023B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9CF49F6-0E21-5B55-DD6E-A6BF0B487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5" name="Group 6104">
              <a:extLst>
                <a:ext uri="{FF2B5EF4-FFF2-40B4-BE49-F238E27FC236}">
                  <a16:creationId xmlns:a16="http://schemas.microsoft.com/office/drawing/2014/main" id="{8673D298-7879-EF59-17AB-3ECF37CC0CBF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B5242E39-D0C4-F5DE-7E5D-A4365DAE1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1EAD9571-3BDC-B035-E2A0-09B0A12E6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7" name="Text Box 3036">
                <a:extLst>
                  <a:ext uri="{FF2B5EF4-FFF2-40B4-BE49-F238E27FC236}">
                    <a16:creationId xmlns:a16="http://schemas.microsoft.com/office/drawing/2014/main" id="{C85A96EE-37FD-EAA2-5476-18606DC35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99" name="Group 12998">
            <a:extLst>
              <a:ext uri="{FF2B5EF4-FFF2-40B4-BE49-F238E27FC236}">
                <a16:creationId xmlns:a16="http://schemas.microsoft.com/office/drawing/2014/main" id="{4C63FC37-66D5-F02D-7680-BD1698292DBD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13000" name="Group 12999">
              <a:extLst>
                <a:ext uri="{FF2B5EF4-FFF2-40B4-BE49-F238E27FC236}">
                  <a16:creationId xmlns:a16="http://schemas.microsoft.com/office/drawing/2014/main" id="{3582FF35-94C0-3650-C500-7DDE8794653C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6287" name="organ group - facial muscles">
                <a:extLst>
                  <a:ext uri="{FF2B5EF4-FFF2-40B4-BE49-F238E27FC236}">
                    <a16:creationId xmlns:a16="http://schemas.microsoft.com/office/drawing/2014/main" id="{3FF93386-168E-B434-2C2C-A98EC490CB1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6323" name="organ - facial muscles">
                  <a:extLst>
                    <a:ext uri="{FF2B5EF4-FFF2-40B4-BE49-F238E27FC236}">
                      <a16:creationId xmlns:a16="http://schemas.microsoft.com/office/drawing/2014/main" id="{62112718-1571-228B-313E-00E84C2803F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6324" name="FTU - orbicularis oculi">
                  <a:extLst>
                    <a:ext uri="{FF2B5EF4-FFF2-40B4-BE49-F238E27FC236}">
                      <a16:creationId xmlns:a16="http://schemas.microsoft.com/office/drawing/2014/main" id="{76729898-AA2F-C6E5-8BD7-3B30788361E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6329" name="FTU - occipitofrontalis">
                  <a:extLst>
                    <a:ext uri="{FF2B5EF4-FFF2-40B4-BE49-F238E27FC236}">
                      <a16:creationId xmlns:a16="http://schemas.microsoft.com/office/drawing/2014/main" id="{C581D4F2-A20B-2335-B92A-D784B53497F6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6330" name="FTU - nasalis">
                  <a:extLst>
                    <a:ext uri="{FF2B5EF4-FFF2-40B4-BE49-F238E27FC236}">
                      <a16:creationId xmlns:a16="http://schemas.microsoft.com/office/drawing/2014/main" id="{D8F27358-6612-5301-DD2A-224F096FFF4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6335" name="FTU - zygomaticus major">
                  <a:extLst>
                    <a:ext uri="{FF2B5EF4-FFF2-40B4-BE49-F238E27FC236}">
                      <a16:creationId xmlns:a16="http://schemas.microsoft.com/office/drawing/2014/main" id="{E441EFEA-459C-7702-22C9-7957416CCC0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89" name="FTU - zygomaticus minor">
                  <a:extLst>
                    <a:ext uri="{FF2B5EF4-FFF2-40B4-BE49-F238E27FC236}">
                      <a16:creationId xmlns:a16="http://schemas.microsoft.com/office/drawing/2014/main" id="{E8950E8C-7673-9E30-5E1A-B788E298C76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13190" name="FTU - orbicularis oris">
                  <a:extLst>
                    <a:ext uri="{FF2B5EF4-FFF2-40B4-BE49-F238E27FC236}">
                      <a16:creationId xmlns:a16="http://schemas.microsoft.com/office/drawing/2014/main" id="{C36187B5-E8DA-8BAB-367E-E3138AA536BE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13191" name="FTU - depressor anguli oris">
                  <a:extLst>
                    <a:ext uri="{FF2B5EF4-FFF2-40B4-BE49-F238E27FC236}">
                      <a16:creationId xmlns:a16="http://schemas.microsoft.com/office/drawing/2014/main" id="{B5F95CA4-7DFF-7D46-DD01-75BF48BD46B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92" name="FTU - levator labii">
                  <a:extLst>
                    <a:ext uri="{FF2B5EF4-FFF2-40B4-BE49-F238E27FC236}">
                      <a16:creationId xmlns:a16="http://schemas.microsoft.com/office/drawing/2014/main" id="{B0A4F991-D177-A62A-EEC3-E84FCF93750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13193" name="FTU - mentalis">
                  <a:extLst>
                    <a:ext uri="{FF2B5EF4-FFF2-40B4-BE49-F238E27FC236}">
                      <a16:creationId xmlns:a16="http://schemas.microsoft.com/office/drawing/2014/main" id="{CDD05339-E946-4299-B94C-60C730D42F3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13194" name="FTU - temporalis">
                  <a:extLst>
                    <a:ext uri="{FF2B5EF4-FFF2-40B4-BE49-F238E27FC236}">
                      <a16:creationId xmlns:a16="http://schemas.microsoft.com/office/drawing/2014/main" id="{397C57A2-220B-D107-6B6F-90719DAC340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2" name="organ group - facial muscles">
                <a:extLst>
                  <a:ext uri="{FF2B5EF4-FFF2-40B4-BE49-F238E27FC236}">
                    <a16:creationId xmlns:a16="http://schemas.microsoft.com/office/drawing/2014/main" id="{A43BD1E9-DC08-7D79-9D93-3C3D2CF9468F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6293" name="FTU - orbicularis oculi">
                  <a:extLst>
                    <a:ext uri="{FF2B5EF4-FFF2-40B4-BE49-F238E27FC236}">
                      <a16:creationId xmlns:a16="http://schemas.microsoft.com/office/drawing/2014/main" id="{64170CB5-A997-F7A6-CF3F-4983E62B7E87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8" name="FTU - occipitofrontalis">
                  <a:extLst>
                    <a:ext uri="{FF2B5EF4-FFF2-40B4-BE49-F238E27FC236}">
                      <a16:creationId xmlns:a16="http://schemas.microsoft.com/office/drawing/2014/main" id="{76A10658-0CEF-8FFE-D2F1-FBD4AED2FBF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6299" name="FTU - nasalis">
                  <a:extLst>
                    <a:ext uri="{FF2B5EF4-FFF2-40B4-BE49-F238E27FC236}">
                      <a16:creationId xmlns:a16="http://schemas.microsoft.com/office/drawing/2014/main" id="{A5B9424A-41E0-5D77-A996-4BB5DC83C7AF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6304" name="FTU - zygomaticus major">
                  <a:extLst>
                    <a:ext uri="{FF2B5EF4-FFF2-40B4-BE49-F238E27FC236}">
                      <a16:creationId xmlns:a16="http://schemas.microsoft.com/office/drawing/2014/main" id="{8999761D-F585-7892-A61F-7716E41988A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6305" name="FTU - zygomaticus minor">
                  <a:extLst>
                    <a:ext uri="{FF2B5EF4-FFF2-40B4-BE49-F238E27FC236}">
                      <a16:creationId xmlns:a16="http://schemas.microsoft.com/office/drawing/2014/main" id="{63386178-D70E-403C-D5B2-65E4BE11650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6311" name="FTU - orbicularis oris">
                  <a:extLst>
                    <a:ext uri="{FF2B5EF4-FFF2-40B4-BE49-F238E27FC236}">
                      <a16:creationId xmlns:a16="http://schemas.microsoft.com/office/drawing/2014/main" id="{F68CFAE1-FED7-8C05-076A-AC0870F6759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6312" name="FTU - depressor anguli oris">
                  <a:extLst>
                    <a:ext uri="{FF2B5EF4-FFF2-40B4-BE49-F238E27FC236}">
                      <a16:creationId xmlns:a16="http://schemas.microsoft.com/office/drawing/2014/main" id="{D7F442C9-9426-10DD-E668-F237ACCCB413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6317" name="FTU - levator labii">
                  <a:extLst>
                    <a:ext uri="{FF2B5EF4-FFF2-40B4-BE49-F238E27FC236}">
                      <a16:creationId xmlns:a16="http://schemas.microsoft.com/office/drawing/2014/main" id="{62CA0301-A0D7-7EAB-F1EF-27DCD403B19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6318" name="FTU - mentalis">
                  <a:extLst>
                    <a:ext uri="{FF2B5EF4-FFF2-40B4-BE49-F238E27FC236}">
                      <a16:creationId xmlns:a16="http://schemas.microsoft.com/office/drawing/2014/main" id="{8389BBE1-DFB0-33B4-4414-B40249E5036F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13001" name="Group 13000">
              <a:extLst>
                <a:ext uri="{FF2B5EF4-FFF2-40B4-BE49-F238E27FC236}">
                  <a16:creationId xmlns:a16="http://schemas.microsoft.com/office/drawing/2014/main" id="{5EA1D0E8-3D9F-94B0-A3A9-55F81AE1EF5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280" name="Text Box 3036">
                <a:extLst>
                  <a:ext uri="{FF2B5EF4-FFF2-40B4-BE49-F238E27FC236}">
                    <a16:creationId xmlns:a16="http://schemas.microsoft.com/office/drawing/2014/main" id="{EB68B53D-8DCB-87B8-4475-AAB6A82E80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1" name="Text Box 3036">
                <a:extLst>
                  <a:ext uri="{FF2B5EF4-FFF2-40B4-BE49-F238E27FC236}">
                    <a16:creationId xmlns:a16="http://schemas.microsoft.com/office/drawing/2014/main" id="{59A4286B-E261-8B95-1B69-F7FC09C36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6" name="Text Box 3036">
                <a:extLst>
                  <a:ext uri="{FF2B5EF4-FFF2-40B4-BE49-F238E27FC236}">
                    <a16:creationId xmlns:a16="http://schemas.microsoft.com/office/drawing/2014/main" id="{3143D2DD-C8CA-2387-2B6A-801923508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2" name="Group 13001">
              <a:extLst>
                <a:ext uri="{FF2B5EF4-FFF2-40B4-BE49-F238E27FC236}">
                  <a16:creationId xmlns:a16="http://schemas.microsoft.com/office/drawing/2014/main" id="{BE94BD8F-8FEC-C683-6C99-2841EF8A3018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13128" name="Text Box 3036">
                <a:extLst>
                  <a:ext uri="{FF2B5EF4-FFF2-40B4-BE49-F238E27FC236}">
                    <a16:creationId xmlns:a16="http://schemas.microsoft.com/office/drawing/2014/main" id="{1209BE1A-F7E0-4CDF-D1A4-E45E27316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4" name="Text Box 3036">
                <a:extLst>
                  <a:ext uri="{FF2B5EF4-FFF2-40B4-BE49-F238E27FC236}">
                    <a16:creationId xmlns:a16="http://schemas.microsoft.com/office/drawing/2014/main" id="{92206F13-E3B4-9551-04AB-E5F62A06C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5" name="Text Box 3036">
                <a:extLst>
                  <a:ext uri="{FF2B5EF4-FFF2-40B4-BE49-F238E27FC236}">
                    <a16:creationId xmlns:a16="http://schemas.microsoft.com/office/drawing/2014/main" id="{9A37CA89-6BF4-99AB-DB46-935811F2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3" name="Group 13002">
              <a:extLst>
                <a:ext uri="{FF2B5EF4-FFF2-40B4-BE49-F238E27FC236}">
                  <a16:creationId xmlns:a16="http://schemas.microsoft.com/office/drawing/2014/main" id="{26A75C76-C811-69E1-18B1-3209299D4C0B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13125" name="Text Box 3036">
                <a:extLst>
                  <a:ext uri="{FF2B5EF4-FFF2-40B4-BE49-F238E27FC236}">
                    <a16:creationId xmlns:a16="http://schemas.microsoft.com/office/drawing/2014/main" id="{CE14721A-4990-760A-E9D8-4724E5FA5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6" name="Text Box 3036">
                <a:extLst>
                  <a:ext uri="{FF2B5EF4-FFF2-40B4-BE49-F238E27FC236}">
                    <a16:creationId xmlns:a16="http://schemas.microsoft.com/office/drawing/2014/main" id="{EA4CA924-024A-5970-7E30-3418BB80E7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7" name="Text Box 3036">
                <a:extLst>
                  <a:ext uri="{FF2B5EF4-FFF2-40B4-BE49-F238E27FC236}">
                    <a16:creationId xmlns:a16="http://schemas.microsoft.com/office/drawing/2014/main" id="{D02DEBF4-40F1-16C4-25C6-5E62693E0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4" name="Group 13003">
              <a:extLst>
                <a:ext uri="{FF2B5EF4-FFF2-40B4-BE49-F238E27FC236}">
                  <a16:creationId xmlns:a16="http://schemas.microsoft.com/office/drawing/2014/main" id="{B5EEC440-9653-185A-416F-0C28B1469CD4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13122" name="Text Box 3036">
                <a:extLst>
                  <a:ext uri="{FF2B5EF4-FFF2-40B4-BE49-F238E27FC236}">
                    <a16:creationId xmlns:a16="http://schemas.microsoft.com/office/drawing/2014/main" id="{26DDD126-7BCA-B05F-275E-8AA2BF1621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3" name="Text Box 3036">
                <a:extLst>
                  <a:ext uri="{FF2B5EF4-FFF2-40B4-BE49-F238E27FC236}">
                    <a16:creationId xmlns:a16="http://schemas.microsoft.com/office/drawing/2014/main" id="{E33FD5DC-9C77-92F9-44CF-6DB09ECCD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4" name="Text Box 3036">
                <a:extLst>
                  <a:ext uri="{FF2B5EF4-FFF2-40B4-BE49-F238E27FC236}">
                    <a16:creationId xmlns:a16="http://schemas.microsoft.com/office/drawing/2014/main" id="{38866501-C84F-DB3D-A8C1-FF3F82BB3F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5" name="Group 13004">
              <a:extLst>
                <a:ext uri="{FF2B5EF4-FFF2-40B4-BE49-F238E27FC236}">
                  <a16:creationId xmlns:a16="http://schemas.microsoft.com/office/drawing/2014/main" id="{EF123709-24BE-EBC2-2C1B-FCF4BDAFF62A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269" name="Text Box 3036">
                <a:extLst>
                  <a:ext uri="{FF2B5EF4-FFF2-40B4-BE49-F238E27FC236}">
                    <a16:creationId xmlns:a16="http://schemas.microsoft.com/office/drawing/2014/main" id="{F8ECD1BB-E085-1B55-DDD6-BE9AA3B8B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0" name="Text Box 3036">
                <a:extLst>
                  <a:ext uri="{FF2B5EF4-FFF2-40B4-BE49-F238E27FC236}">
                    <a16:creationId xmlns:a16="http://schemas.microsoft.com/office/drawing/2014/main" id="{76D1C661-1543-59BE-C52C-4E49FE637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1" name="Text Box 3036">
                <a:extLst>
                  <a:ext uri="{FF2B5EF4-FFF2-40B4-BE49-F238E27FC236}">
                    <a16:creationId xmlns:a16="http://schemas.microsoft.com/office/drawing/2014/main" id="{8E88CDEA-1A31-4EB2-5F2C-7941A4FC9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6" name="Group 13005">
              <a:extLst>
                <a:ext uri="{FF2B5EF4-FFF2-40B4-BE49-F238E27FC236}">
                  <a16:creationId xmlns:a16="http://schemas.microsoft.com/office/drawing/2014/main" id="{D80149E7-54DB-579A-0612-5F3945052DB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256" name="Text Box 3036">
                <a:extLst>
                  <a:ext uri="{FF2B5EF4-FFF2-40B4-BE49-F238E27FC236}">
                    <a16:creationId xmlns:a16="http://schemas.microsoft.com/office/drawing/2014/main" id="{F4C2E34B-D6A3-8CF9-B4BA-ADCF009EB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1" name="Text Box 3036">
                <a:extLst>
                  <a:ext uri="{FF2B5EF4-FFF2-40B4-BE49-F238E27FC236}">
                    <a16:creationId xmlns:a16="http://schemas.microsoft.com/office/drawing/2014/main" id="{48743951-9334-0D81-435D-C26C65B63F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8" name="Text Box 3036">
                <a:extLst>
                  <a:ext uri="{FF2B5EF4-FFF2-40B4-BE49-F238E27FC236}">
                    <a16:creationId xmlns:a16="http://schemas.microsoft.com/office/drawing/2014/main" id="{E4E32813-B14B-0568-082D-60BA7D8B0A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7" name="Group 13006">
              <a:extLst>
                <a:ext uri="{FF2B5EF4-FFF2-40B4-BE49-F238E27FC236}">
                  <a16:creationId xmlns:a16="http://schemas.microsoft.com/office/drawing/2014/main" id="{247AC928-C734-A7A1-5A22-E2A3638ACCB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6238" name="Text Box 3036">
                <a:extLst>
                  <a:ext uri="{FF2B5EF4-FFF2-40B4-BE49-F238E27FC236}">
                    <a16:creationId xmlns:a16="http://schemas.microsoft.com/office/drawing/2014/main" id="{7F067FC4-0641-5E55-EB99-8B08560312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0" name="Text Box 3036">
                <a:extLst>
                  <a:ext uri="{FF2B5EF4-FFF2-40B4-BE49-F238E27FC236}">
                    <a16:creationId xmlns:a16="http://schemas.microsoft.com/office/drawing/2014/main" id="{E7434C29-B651-E6F7-2DED-C7CA7F057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5" name="Text Box 3036">
                <a:extLst>
                  <a:ext uri="{FF2B5EF4-FFF2-40B4-BE49-F238E27FC236}">
                    <a16:creationId xmlns:a16="http://schemas.microsoft.com/office/drawing/2014/main" id="{FAC0A112-1517-16C4-6117-02635920BE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8" name="Group 13007">
              <a:extLst>
                <a:ext uri="{FF2B5EF4-FFF2-40B4-BE49-F238E27FC236}">
                  <a16:creationId xmlns:a16="http://schemas.microsoft.com/office/drawing/2014/main" id="{138F6131-1DB2-012F-9F5F-5DD09B84882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216" name="Text Box 3036">
                <a:extLst>
                  <a:ext uri="{FF2B5EF4-FFF2-40B4-BE49-F238E27FC236}">
                    <a16:creationId xmlns:a16="http://schemas.microsoft.com/office/drawing/2014/main" id="{CCC04DDA-137F-28FB-1EA6-F14CDECBE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9" name="Text Box 3036">
                <a:extLst>
                  <a:ext uri="{FF2B5EF4-FFF2-40B4-BE49-F238E27FC236}">
                    <a16:creationId xmlns:a16="http://schemas.microsoft.com/office/drawing/2014/main" id="{14D2B963-8A32-8B59-87AC-9E7ADF8EE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7" name="Text Box 3036">
                <a:extLst>
                  <a:ext uri="{FF2B5EF4-FFF2-40B4-BE49-F238E27FC236}">
                    <a16:creationId xmlns:a16="http://schemas.microsoft.com/office/drawing/2014/main" id="{EEF689E5-1ACB-D5B1-C8CC-DF3D23CBC6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9" name="Group 13008">
              <a:extLst>
                <a:ext uri="{FF2B5EF4-FFF2-40B4-BE49-F238E27FC236}">
                  <a16:creationId xmlns:a16="http://schemas.microsoft.com/office/drawing/2014/main" id="{DC3D5947-8D58-0713-A8E6-71483E8061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213" name="Text Box 3036">
                <a:extLst>
                  <a:ext uri="{FF2B5EF4-FFF2-40B4-BE49-F238E27FC236}">
                    <a16:creationId xmlns:a16="http://schemas.microsoft.com/office/drawing/2014/main" id="{D29F87B1-1871-AF0B-13AB-8231D0CED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4" name="Text Box 3036">
                <a:extLst>
                  <a:ext uri="{FF2B5EF4-FFF2-40B4-BE49-F238E27FC236}">
                    <a16:creationId xmlns:a16="http://schemas.microsoft.com/office/drawing/2014/main" id="{8AAD9241-BB41-D3DE-7CEC-8556C9A0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5" name="Text Box 3036">
                <a:extLst>
                  <a:ext uri="{FF2B5EF4-FFF2-40B4-BE49-F238E27FC236}">
                    <a16:creationId xmlns:a16="http://schemas.microsoft.com/office/drawing/2014/main" id="{E828B5A7-461D-658F-953E-142D41FAC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0" name="Group 13009">
              <a:extLst>
                <a:ext uri="{FF2B5EF4-FFF2-40B4-BE49-F238E27FC236}">
                  <a16:creationId xmlns:a16="http://schemas.microsoft.com/office/drawing/2014/main" id="{310121FA-7375-39E0-4B98-005E07622744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13053" name="Text Box 3036">
                <a:extLst>
                  <a:ext uri="{FF2B5EF4-FFF2-40B4-BE49-F238E27FC236}">
                    <a16:creationId xmlns:a16="http://schemas.microsoft.com/office/drawing/2014/main" id="{8C68689B-7225-6AFC-07D9-0F93E1C3C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4" name="Text Box 3036">
                <a:extLst>
                  <a:ext uri="{FF2B5EF4-FFF2-40B4-BE49-F238E27FC236}">
                    <a16:creationId xmlns:a16="http://schemas.microsoft.com/office/drawing/2014/main" id="{6EF16575-F174-3366-72B3-E62D0549C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5" name="Text Box 3036">
                <a:extLst>
                  <a:ext uri="{FF2B5EF4-FFF2-40B4-BE49-F238E27FC236}">
                    <a16:creationId xmlns:a16="http://schemas.microsoft.com/office/drawing/2014/main" id="{493E4290-A681-B48A-2B49-46E4B87A6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1" name="Group 13010">
              <a:extLst>
                <a:ext uri="{FF2B5EF4-FFF2-40B4-BE49-F238E27FC236}">
                  <a16:creationId xmlns:a16="http://schemas.microsoft.com/office/drawing/2014/main" id="{52758D9A-560A-B01C-D9FF-33A60A6967AF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13050" name="Text Box 3036">
                <a:extLst>
                  <a:ext uri="{FF2B5EF4-FFF2-40B4-BE49-F238E27FC236}">
                    <a16:creationId xmlns:a16="http://schemas.microsoft.com/office/drawing/2014/main" id="{1F03EF99-81E6-4ABE-4957-885813E187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1" name="Text Box 3036">
                <a:extLst>
                  <a:ext uri="{FF2B5EF4-FFF2-40B4-BE49-F238E27FC236}">
                    <a16:creationId xmlns:a16="http://schemas.microsoft.com/office/drawing/2014/main" id="{6A7B80CC-FED1-230A-9BE5-19B10B3F6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2" name="Text Box 3036">
                <a:extLst>
                  <a:ext uri="{FF2B5EF4-FFF2-40B4-BE49-F238E27FC236}">
                    <a16:creationId xmlns:a16="http://schemas.microsoft.com/office/drawing/2014/main" id="{2338FC7B-43C1-1485-4595-3CC14E24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2" name="Group 13011">
              <a:extLst>
                <a:ext uri="{FF2B5EF4-FFF2-40B4-BE49-F238E27FC236}">
                  <a16:creationId xmlns:a16="http://schemas.microsoft.com/office/drawing/2014/main" id="{5ED4008F-6E45-3A18-E485-8BECDA2CD6D8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13047" name="Text Box 3036">
                <a:extLst>
                  <a:ext uri="{FF2B5EF4-FFF2-40B4-BE49-F238E27FC236}">
                    <a16:creationId xmlns:a16="http://schemas.microsoft.com/office/drawing/2014/main" id="{EF74D41E-1D6D-C840-5A9F-A4E0171B04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8" name="Text Box 3036">
                <a:extLst>
                  <a:ext uri="{FF2B5EF4-FFF2-40B4-BE49-F238E27FC236}">
                    <a16:creationId xmlns:a16="http://schemas.microsoft.com/office/drawing/2014/main" id="{9523B28C-CA7F-7511-06BE-0521AF5FA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9" name="Text Box 3036">
                <a:extLst>
                  <a:ext uri="{FF2B5EF4-FFF2-40B4-BE49-F238E27FC236}">
                    <a16:creationId xmlns:a16="http://schemas.microsoft.com/office/drawing/2014/main" id="{59D2C0E6-C20E-A7CC-15B1-97D6C4F17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3" name="Group 13012">
              <a:extLst>
                <a:ext uri="{FF2B5EF4-FFF2-40B4-BE49-F238E27FC236}">
                  <a16:creationId xmlns:a16="http://schemas.microsoft.com/office/drawing/2014/main" id="{5A7E81D6-0F55-E914-770F-29533A9913D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13044" name="Text Box 3036">
                <a:extLst>
                  <a:ext uri="{FF2B5EF4-FFF2-40B4-BE49-F238E27FC236}">
                    <a16:creationId xmlns:a16="http://schemas.microsoft.com/office/drawing/2014/main" id="{FF2EE46E-A1A7-4783-FB04-A00A30BB20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5" name="Text Box 3036">
                <a:extLst>
                  <a:ext uri="{FF2B5EF4-FFF2-40B4-BE49-F238E27FC236}">
                    <a16:creationId xmlns:a16="http://schemas.microsoft.com/office/drawing/2014/main" id="{4D972CA5-AB7A-977C-CD5D-5F4EF42F4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6" name="Text Box 3036">
                <a:extLst>
                  <a:ext uri="{FF2B5EF4-FFF2-40B4-BE49-F238E27FC236}">
                    <a16:creationId xmlns:a16="http://schemas.microsoft.com/office/drawing/2014/main" id="{6282322F-EF8E-7CAA-FE80-1542AC9CB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4" name="Group 13013">
              <a:extLst>
                <a:ext uri="{FF2B5EF4-FFF2-40B4-BE49-F238E27FC236}">
                  <a16:creationId xmlns:a16="http://schemas.microsoft.com/office/drawing/2014/main" id="{693799F1-9579-2483-1A2E-244E8D702AB7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13041" name="Text Box 3036">
                <a:extLst>
                  <a:ext uri="{FF2B5EF4-FFF2-40B4-BE49-F238E27FC236}">
                    <a16:creationId xmlns:a16="http://schemas.microsoft.com/office/drawing/2014/main" id="{B05FD55D-1313-908D-989E-A6E82D3C7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2" name="Text Box 3036">
                <a:extLst>
                  <a:ext uri="{FF2B5EF4-FFF2-40B4-BE49-F238E27FC236}">
                    <a16:creationId xmlns:a16="http://schemas.microsoft.com/office/drawing/2014/main" id="{3D012FD1-6587-08EF-0723-BF0C852683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3" name="Text Box 3036">
                <a:extLst>
                  <a:ext uri="{FF2B5EF4-FFF2-40B4-BE49-F238E27FC236}">
                    <a16:creationId xmlns:a16="http://schemas.microsoft.com/office/drawing/2014/main" id="{B56F4CCF-F644-D748-BFB3-EE186A266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5" name="Group 13014">
              <a:extLst>
                <a:ext uri="{FF2B5EF4-FFF2-40B4-BE49-F238E27FC236}">
                  <a16:creationId xmlns:a16="http://schemas.microsoft.com/office/drawing/2014/main" id="{6F189944-7D6E-0798-B02D-CB9B4C1D689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13032" name="Text Box 3036">
                <a:extLst>
                  <a:ext uri="{FF2B5EF4-FFF2-40B4-BE49-F238E27FC236}">
                    <a16:creationId xmlns:a16="http://schemas.microsoft.com/office/drawing/2014/main" id="{2D06A195-F26F-F402-FF64-6386DCE35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9" name="Text Box 3036">
                <a:extLst>
                  <a:ext uri="{FF2B5EF4-FFF2-40B4-BE49-F238E27FC236}">
                    <a16:creationId xmlns:a16="http://schemas.microsoft.com/office/drawing/2014/main" id="{07031697-7B20-5A0B-6FEA-E9C18F177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0" name="Text Box 3036">
                <a:extLst>
                  <a:ext uri="{FF2B5EF4-FFF2-40B4-BE49-F238E27FC236}">
                    <a16:creationId xmlns:a16="http://schemas.microsoft.com/office/drawing/2014/main" id="{78A7107C-FA55-579A-5F86-4CA1B4CB6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6" name="Group 13015">
              <a:extLst>
                <a:ext uri="{FF2B5EF4-FFF2-40B4-BE49-F238E27FC236}">
                  <a16:creationId xmlns:a16="http://schemas.microsoft.com/office/drawing/2014/main" id="{F3EC873D-14C4-E767-C929-0414DFFC6B4D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13029" name="Text Box 3036">
                <a:extLst>
                  <a:ext uri="{FF2B5EF4-FFF2-40B4-BE49-F238E27FC236}">
                    <a16:creationId xmlns:a16="http://schemas.microsoft.com/office/drawing/2014/main" id="{CE4C94B4-A605-411C-687F-BC41A052BF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0" name="Text Box 3036">
                <a:extLst>
                  <a:ext uri="{FF2B5EF4-FFF2-40B4-BE49-F238E27FC236}">
                    <a16:creationId xmlns:a16="http://schemas.microsoft.com/office/drawing/2014/main" id="{E852956B-2214-3509-4481-404558ED6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1" name="Text Box 3036">
                <a:extLst>
                  <a:ext uri="{FF2B5EF4-FFF2-40B4-BE49-F238E27FC236}">
                    <a16:creationId xmlns:a16="http://schemas.microsoft.com/office/drawing/2014/main" id="{6AE0A59D-79F6-50D0-927A-061B40BC2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7" name="Group 13016">
              <a:extLst>
                <a:ext uri="{FF2B5EF4-FFF2-40B4-BE49-F238E27FC236}">
                  <a16:creationId xmlns:a16="http://schemas.microsoft.com/office/drawing/2014/main" id="{51A2763E-C548-2ADD-6309-5ED22A1EC1F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13026" name="Text Box 3036">
                <a:extLst>
                  <a:ext uri="{FF2B5EF4-FFF2-40B4-BE49-F238E27FC236}">
                    <a16:creationId xmlns:a16="http://schemas.microsoft.com/office/drawing/2014/main" id="{CA741527-CB05-F00C-AD61-FA1E37798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7" name="Text Box 3036">
                <a:extLst>
                  <a:ext uri="{FF2B5EF4-FFF2-40B4-BE49-F238E27FC236}">
                    <a16:creationId xmlns:a16="http://schemas.microsoft.com/office/drawing/2014/main" id="{95D15A1A-952C-5E94-059E-C65B9263C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8" name="Text Box 3036">
                <a:extLst>
                  <a:ext uri="{FF2B5EF4-FFF2-40B4-BE49-F238E27FC236}">
                    <a16:creationId xmlns:a16="http://schemas.microsoft.com/office/drawing/2014/main" id="{AFBDC593-3EB8-867B-A6BA-3CF2C0F4F9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8" name="Group 13017">
              <a:extLst>
                <a:ext uri="{FF2B5EF4-FFF2-40B4-BE49-F238E27FC236}">
                  <a16:creationId xmlns:a16="http://schemas.microsoft.com/office/drawing/2014/main" id="{1AD65ED9-B85B-C48B-C7EC-1DD632EC35B4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13023" name="Text Box 3036">
                <a:extLst>
                  <a:ext uri="{FF2B5EF4-FFF2-40B4-BE49-F238E27FC236}">
                    <a16:creationId xmlns:a16="http://schemas.microsoft.com/office/drawing/2014/main" id="{CA78A12D-3922-0826-8743-9C372333B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4" name="Text Box 3036">
                <a:extLst>
                  <a:ext uri="{FF2B5EF4-FFF2-40B4-BE49-F238E27FC236}">
                    <a16:creationId xmlns:a16="http://schemas.microsoft.com/office/drawing/2014/main" id="{92ADF31D-4A9D-F4DC-B502-94B7AA573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5" name="Text Box 3036">
                <a:extLst>
                  <a:ext uri="{FF2B5EF4-FFF2-40B4-BE49-F238E27FC236}">
                    <a16:creationId xmlns:a16="http://schemas.microsoft.com/office/drawing/2014/main" id="{90EC8C0F-A0BC-F42E-0EF5-F00BB9723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9" name="Group 13018">
              <a:extLst>
                <a:ext uri="{FF2B5EF4-FFF2-40B4-BE49-F238E27FC236}">
                  <a16:creationId xmlns:a16="http://schemas.microsoft.com/office/drawing/2014/main" id="{F460C6D7-F033-66DE-FADF-4AD178BB0C77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13020" name="Text Box 3036">
                <a:extLst>
                  <a:ext uri="{FF2B5EF4-FFF2-40B4-BE49-F238E27FC236}">
                    <a16:creationId xmlns:a16="http://schemas.microsoft.com/office/drawing/2014/main" id="{B0607F14-C4DA-B92D-9EBD-B29BCF591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1" name="Text Box 3036">
                <a:extLst>
                  <a:ext uri="{FF2B5EF4-FFF2-40B4-BE49-F238E27FC236}">
                    <a16:creationId xmlns:a16="http://schemas.microsoft.com/office/drawing/2014/main" id="{B203F52B-BA33-2BF9-2481-57423FA117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2" name="Text Box 3036">
                <a:extLst>
                  <a:ext uri="{FF2B5EF4-FFF2-40B4-BE49-F238E27FC236}">
                    <a16:creationId xmlns:a16="http://schemas.microsoft.com/office/drawing/2014/main" id="{444073D9-8948-8BBD-C447-30F203DE51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195" name="Group 13194">
            <a:extLst>
              <a:ext uri="{FF2B5EF4-FFF2-40B4-BE49-F238E27FC236}">
                <a16:creationId xmlns:a16="http://schemas.microsoft.com/office/drawing/2014/main" id="{1BD3C776-4DB9-9AB3-7251-F9CEE0B6048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13196" name="organ group - facial muscles">
              <a:extLst>
                <a:ext uri="{FF2B5EF4-FFF2-40B4-BE49-F238E27FC236}">
                  <a16:creationId xmlns:a16="http://schemas.microsoft.com/office/drawing/2014/main" id="{8D4A1B95-1A89-E8D2-59D9-0CC71F02CF49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13209" name="organ - facial muscles">
                <a:extLst>
                  <a:ext uri="{FF2B5EF4-FFF2-40B4-BE49-F238E27FC236}">
                    <a16:creationId xmlns:a16="http://schemas.microsoft.com/office/drawing/2014/main" id="{90AD8B25-22AC-41A2-1666-0BE30C51129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13210" name="FTU - orbicularis oculi">
                <a:extLst>
                  <a:ext uri="{FF2B5EF4-FFF2-40B4-BE49-F238E27FC236}">
                    <a16:creationId xmlns:a16="http://schemas.microsoft.com/office/drawing/2014/main" id="{ACAB02DC-8657-76EA-B4CC-B02814D3F3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13211" name="FTU - occipitofrontalis">
                <a:extLst>
                  <a:ext uri="{FF2B5EF4-FFF2-40B4-BE49-F238E27FC236}">
                    <a16:creationId xmlns:a16="http://schemas.microsoft.com/office/drawing/2014/main" id="{E3A5D1D6-7A8C-66E5-B44E-9E2886F9298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13212" name="FTU - nasalis">
                <a:extLst>
                  <a:ext uri="{FF2B5EF4-FFF2-40B4-BE49-F238E27FC236}">
                    <a16:creationId xmlns:a16="http://schemas.microsoft.com/office/drawing/2014/main" id="{8D042438-8260-4B72-C530-CFA4CF21EF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13197" name="Group 13196">
              <a:extLst>
                <a:ext uri="{FF2B5EF4-FFF2-40B4-BE49-F238E27FC236}">
                  <a16:creationId xmlns:a16="http://schemas.microsoft.com/office/drawing/2014/main" id="{0C419801-5F41-2C55-4DB6-7B6C26F01B5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13206" name="Text Box 3036">
                <a:extLst>
                  <a:ext uri="{FF2B5EF4-FFF2-40B4-BE49-F238E27FC236}">
                    <a16:creationId xmlns:a16="http://schemas.microsoft.com/office/drawing/2014/main" id="{442A0DD1-42F5-9DF4-CB8F-5DC8CF6E0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7" name="Text Box 3036">
                <a:extLst>
                  <a:ext uri="{FF2B5EF4-FFF2-40B4-BE49-F238E27FC236}">
                    <a16:creationId xmlns:a16="http://schemas.microsoft.com/office/drawing/2014/main" id="{C16DD8DF-07C3-1B45-9BF6-7D9D990212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8" name="Text Box 3036">
                <a:extLst>
                  <a:ext uri="{FF2B5EF4-FFF2-40B4-BE49-F238E27FC236}">
                    <a16:creationId xmlns:a16="http://schemas.microsoft.com/office/drawing/2014/main" id="{51912BC4-1F25-21D3-AB6F-A37F53891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8" name="Group 13197">
              <a:extLst>
                <a:ext uri="{FF2B5EF4-FFF2-40B4-BE49-F238E27FC236}">
                  <a16:creationId xmlns:a16="http://schemas.microsoft.com/office/drawing/2014/main" id="{01944FA4-1C4A-F10D-636E-E422EDFABF34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13203" name="Text Box 3036">
                <a:extLst>
                  <a:ext uri="{FF2B5EF4-FFF2-40B4-BE49-F238E27FC236}">
                    <a16:creationId xmlns:a16="http://schemas.microsoft.com/office/drawing/2014/main" id="{AE2403E8-D3E5-6581-2DDB-535397BC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4" name="Text Box 3036">
                <a:extLst>
                  <a:ext uri="{FF2B5EF4-FFF2-40B4-BE49-F238E27FC236}">
                    <a16:creationId xmlns:a16="http://schemas.microsoft.com/office/drawing/2014/main" id="{60C51491-BA1F-D5DE-F6B9-4E8ED0F26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5" name="Text Box 3036">
                <a:extLst>
                  <a:ext uri="{FF2B5EF4-FFF2-40B4-BE49-F238E27FC236}">
                    <a16:creationId xmlns:a16="http://schemas.microsoft.com/office/drawing/2014/main" id="{656D04D3-633E-A71E-CA76-A8AFFEC74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9" name="Group 13198">
              <a:extLst>
                <a:ext uri="{FF2B5EF4-FFF2-40B4-BE49-F238E27FC236}">
                  <a16:creationId xmlns:a16="http://schemas.microsoft.com/office/drawing/2014/main" id="{B1DA900C-0CD1-5886-28A0-A2E26CD618CC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13200" name="Text Box 3036">
                <a:extLst>
                  <a:ext uri="{FF2B5EF4-FFF2-40B4-BE49-F238E27FC236}">
                    <a16:creationId xmlns:a16="http://schemas.microsoft.com/office/drawing/2014/main" id="{1B80F51F-8401-CED3-75CC-87F053A448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1" name="Text Box 3036">
                <a:extLst>
                  <a:ext uri="{FF2B5EF4-FFF2-40B4-BE49-F238E27FC236}">
                    <a16:creationId xmlns:a16="http://schemas.microsoft.com/office/drawing/2014/main" id="{11997E74-C677-DE36-743D-153050DB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2" name="Text Box 3036">
                <a:extLst>
                  <a:ext uri="{FF2B5EF4-FFF2-40B4-BE49-F238E27FC236}">
                    <a16:creationId xmlns:a16="http://schemas.microsoft.com/office/drawing/2014/main" id="{658C8B28-675C-DF0C-B02F-2F39916F3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213" name="Group 13212">
            <a:extLst>
              <a:ext uri="{FF2B5EF4-FFF2-40B4-BE49-F238E27FC236}">
                <a16:creationId xmlns:a16="http://schemas.microsoft.com/office/drawing/2014/main" id="{B2560DFC-687F-02D6-DCF1-47E5CD0AE856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13214" name="Group 13213">
              <a:extLst>
                <a:ext uri="{FF2B5EF4-FFF2-40B4-BE49-F238E27FC236}">
                  <a16:creationId xmlns:a16="http://schemas.microsoft.com/office/drawing/2014/main" id="{B2681D03-8E26-CD3D-7B0B-1202A140444C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6385" name="organ group - facial muscles">
                <a:extLst>
                  <a:ext uri="{FF2B5EF4-FFF2-40B4-BE49-F238E27FC236}">
                    <a16:creationId xmlns:a16="http://schemas.microsoft.com/office/drawing/2014/main" id="{446F8398-E419-A657-9446-3DC154868D52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6402" name="organ - facial muscles">
                  <a:extLst>
                    <a:ext uri="{FF2B5EF4-FFF2-40B4-BE49-F238E27FC236}">
                      <a16:creationId xmlns:a16="http://schemas.microsoft.com/office/drawing/2014/main" id="{0E755B8D-225E-8262-ECCB-3D46B0292AB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6403" name="FTU - orbicularis oculi">
                  <a:extLst>
                    <a:ext uri="{FF2B5EF4-FFF2-40B4-BE49-F238E27FC236}">
                      <a16:creationId xmlns:a16="http://schemas.microsoft.com/office/drawing/2014/main" id="{B44C756E-B23A-30DD-CE01-490CCEA33AF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6408" name="FTU - occipitofrontalis">
                  <a:extLst>
                    <a:ext uri="{FF2B5EF4-FFF2-40B4-BE49-F238E27FC236}">
                      <a16:creationId xmlns:a16="http://schemas.microsoft.com/office/drawing/2014/main" id="{E83003B5-6225-1591-509B-DA0FE71C90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6409" name="FTU - nasalis">
                  <a:extLst>
                    <a:ext uri="{FF2B5EF4-FFF2-40B4-BE49-F238E27FC236}">
                      <a16:creationId xmlns:a16="http://schemas.microsoft.com/office/drawing/2014/main" id="{06D3CAFB-F828-2CE6-0478-36932472E5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6414" name="FTU - zygomaticus major">
                  <a:extLst>
                    <a:ext uri="{FF2B5EF4-FFF2-40B4-BE49-F238E27FC236}">
                      <a16:creationId xmlns:a16="http://schemas.microsoft.com/office/drawing/2014/main" id="{6E09F5B1-53A1-7E4B-FDDB-F9E232E5B73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6415" name="FTU - zygomaticus minor">
                  <a:extLst>
                    <a:ext uri="{FF2B5EF4-FFF2-40B4-BE49-F238E27FC236}">
                      <a16:creationId xmlns:a16="http://schemas.microsoft.com/office/drawing/2014/main" id="{FFCF5509-51AF-4C8C-336F-6BD1445B19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6420" name="FTU - orbicularis oris">
                  <a:extLst>
                    <a:ext uri="{FF2B5EF4-FFF2-40B4-BE49-F238E27FC236}">
                      <a16:creationId xmlns:a16="http://schemas.microsoft.com/office/drawing/2014/main" id="{AD42110F-8BEF-F3D5-90EF-325C56A4D40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6421" name="FTU - depressor anguli oris">
                  <a:extLst>
                    <a:ext uri="{FF2B5EF4-FFF2-40B4-BE49-F238E27FC236}">
                      <a16:creationId xmlns:a16="http://schemas.microsoft.com/office/drawing/2014/main" id="{F67AFB15-A810-31A6-BE16-A73666B44AC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6426" name="FTU - levator labii">
                  <a:extLst>
                    <a:ext uri="{FF2B5EF4-FFF2-40B4-BE49-F238E27FC236}">
                      <a16:creationId xmlns:a16="http://schemas.microsoft.com/office/drawing/2014/main" id="{1B22B59F-5514-6FC2-F921-41EAB1D6D35C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6427" name="FTU - mentalis">
                  <a:extLst>
                    <a:ext uri="{FF2B5EF4-FFF2-40B4-BE49-F238E27FC236}">
                      <a16:creationId xmlns:a16="http://schemas.microsoft.com/office/drawing/2014/main" id="{51AF63B5-80A0-6B88-238C-A377051E0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6432" name="FTU - temporalis">
                  <a:extLst>
                    <a:ext uri="{FF2B5EF4-FFF2-40B4-BE49-F238E27FC236}">
                      <a16:creationId xmlns:a16="http://schemas.microsoft.com/office/drawing/2014/main" id="{2381C0DA-A176-C9C6-6758-AD5D59D35D9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6390" name="organ group - facial muscles">
                <a:extLst>
                  <a:ext uri="{FF2B5EF4-FFF2-40B4-BE49-F238E27FC236}">
                    <a16:creationId xmlns:a16="http://schemas.microsoft.com/office/drawing/2014/main" id="{249BA333-5F60-EB92-46DC-2F456A67C63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6391" name="FTU - orbicularis oculi">
                  <a:extLst>
                    <a:ext uri="{FF2B5EF4-FFF2-40B4-BE49-F238E27FC236}">
                      <a16:creationId xmlns:a16="http://schemas.microsoft.com/office/drawing/2014/main" id="{BE82A8DA-1908-A2AE-A5F3-C72943E313B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6396" name="FTU - occipitofrontalis">
                  <a:extLst>
                    <a:ext uri="{FF2B5EF4-FFF2-40B4-BE49-F238E27FC236}">
                      <a16:creationId xmlns:a16="http://schemas.microsoft.com/office/drawing/2014/main" id="{038A8D69-9F81-049A-CE91-5BF25E99EC2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6397" name="FTU - nasalis">
                  <a:extLst>
                    <a:ext uri="{FF2B5EF4-FFF2-40B4-BE49-F238E27FC236}">
                      <a16:creationId xmlns:a16="http://schemas.microsoft.com/office/drawing/2014/main" id="{23314294-271D-08AB-BF3D-3E2DD236E1E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13215" name="Group 13214">
              <a:extLst>
                <a:ext uri="{FF2B5EF4-FFF2-40B4-BE49-F238E27FC236}">
                  <a16:creationId xmlns:a16="http://schemas.microsoft.com/office/drawing/2014/main" id="{5DF523F5-4504-E67B-67AE-5B67EC008978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78" name="Text Box 3036">
                <a:extLst>
                  <a:ext uri="{FF2B5EF4-FFF2-40B4-BE49-F238E27FC236}">
                    <a16:creationId xmlns:a16="http://schemas.microsoft.com/office/drawing/2014/main" id="{4115E322-9901-A5B9-6737-F030945FC5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9" name="Text Box 3036">
                <a:extLst>
                  <a:ext uri="{FF2B5EF4-FFF2-40B4-BE49-F238E27FC236}">
                    <a16:creationId xmlns:a16="http://schemas.microsoft.com/office/drawing/2014/main" id="{6A14E6AC-C817-CBE5-4EE2-A74A6DA6F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4" name="Text Box 3036">
                <a:extLst>
                  <a:ext uri="{FF2B5EF4-FFF2-40B4-BE49-F238E27FC236}">
                    <a16:creationId xmlns:a16="http://schemas.microsoft.com/office/drawing/2014/main" id="{33416919-2A25-2D9E-A85E-6A96A0288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6" name="Group 13215">
              <a:extLst>
                <a:ext uri="{FF2B5EF4-FFF2-40B4-BE49-F238E27FC236}">
                  <a16:creationId xmlns:a16="http://schemas.microsoft.com/office/drawing/2014/main" id="{12137F0C-4A9C-7962-34D2-DEC7DC14742B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70" name="Text Box 3036">
                <a:extLst>
                  <a:ext uri="{FF2B5EF4-FFF2-40B4-BE49-F238E27FC236}">
                    <a16:creationId xmlns:a16="http://schemas.microsoft.com/office/drawing/2014/main" id="{16E562CE-FDCE-EB76-F83C-A6386FDA7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2" name="Text Box 3036">
                <a:extLst>
                  <a:ext uri="{FF2B5EF4-FFF2-40B4-BE49-F238E27FC236}">
                    <a16:creationId xmlns:a16="http://schemas.microsoft.com/office/drawing/2014/main" id="{2D396F91-A369-A7B4-084E-686732E097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3" name="Text Box 3036">
                <a:extLst>
                  <a:ext uri="{FF2B5EF4-FFF2-40B4-BE49-F238E27FC236}">
                    <a16:creationId xmlns:a16="http://schemas.microsoft.com/office/drawing/2014/main" id="{45C9B360-534F-08EA-C115-2E763D0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7" name="Group 13216">
              <a:extLst>
                <a:ext uri="{FF2B5EF4-FFF2-40B4-BE49-F238E27FC236}">
                  <a16:creationId xmlns:a16="http://schemas.microsoft.com/office/drawing/2014/main" id="{D7F49E88-DD0E-8A22-DE9A-3E3D05DCA0D2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16E9B22-434E-B73B-1DC4-6C7A3A137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8" name="Text Box 3036">
                <a:extLst>
                  <a:ext uri="{FF2B5EF4-FFF2-40B4-BE49-F238E27FC236}">
                    <a16:creationId xmlns:a16="http://schemas.microsoft.com/office/drawing/2014/main" id="{66431D98-EBD4-B787-EF8F-82CC768BA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9" name="Text Box 3036">
                <a:extLst>
                  <a:ext uri="{FF2B5EF4-FFF2-40B4-BE49-F238E27FC236}">
                    <a16:creationId xmlns:a16="http://schemas.microsoft.com/office/drawing/2014/main" id="{103E9749-1A3B-2E6B-8B69-AF0942E31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8" name="Group 13217">
              <a:extLst>
                <a:ext uri="{FF2B5EF4-FFF2-40B4-BE49-F238E27FC236}">
                  <a16:creationId xmlns:a16="http://schemas.microsoft.com/office/drawing/2014/main" id="{66246E6F-3FE2-3513-037F-043F4F4A134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CD768734-35EF-9AB1-2F77-D6AE46BD0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A4227C7D-4605-1577-70C8-1255B7179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6" name="Text Box 3036">
                <a:extLst>
                  <a:ext uri="{FF2B5EF4-FFF2-40B4-BE49-F238E27FC236}">
                    <a16:creationId xmlns:a16="http://schemas.microsoft.com/office/drawing/2014/main" id="{E4233E6B-780A-C3C2-BB85-21B8DC2BFE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9" name="Group 13218">
              <a:extLst>
                <a:ext uri="{FF2B5EF4-FFF2-40B4-BE49-F238E27FC236}">
                  <a16:creationId xmlns:a16="http://schemas.microsoft.com/office/drawing/2014/main" id="{B3FB9BA0-5B03-7B5B-1E62-47CF9FA0F969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FEDA133-ABC7-B0F4-7721-A86488F875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04127BDD-3EFE-9F0F-07B0-6AC680C3F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D6749B41-F6E2-B3D9-7BEE-8C3BEE09B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0" name="Group 13219">
              <a:extLst>
                <a:ext uri="{FF2B5EF4-FFF2-40B4-BE49-F238E27FC236}">
                  <a16:creationId xmlns:a16="http://schemas.microsoft.com/office/drawing/2014/main" id="{D0350376-534E-7E04-1E04-A225FEBEB3F1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41" name="Text Box 3036">
                <a:extLst>
                  <a:ext uri="{FF2B5EF4-FFF2-40B4-BE49-F238E27FC236}">
                    <a16:creationId xmlns:a16="http://schemas.microsoft.com/office/drawing/2014/main" id="{93B35CA3-C538-B4A0-335C-92AB74B92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2" name="Text Box 3036">
                <a:extLst>
                  <a:ext uri="{FF2B5EF4-FFF2-40B4-BE49-F238E27FC236}">
                    <a16:creationId xmlns:a16="http://schemas.microsoft.com/office/drawing/2014/main" id="{22278293-99A6-D351-4E6E-259BD34AD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8F9057A4-2F88-8C86-5824-8D6D155D5C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1" name="Group 13220">
              <a:extLst>
                <a:ext uri="{FF2B5EF4-FFF2-40B4-BE49-F238E27FC236}">
                  <a16:creationId xmlns:a16="http://schemas.microsoft.com/office/drawing/2014/main" id="{166B1BE6-6204-14FB-AB86-EC216988B922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13246" name="Text Box 3036">
                <a:extLst>
                  <a:ext uri="{FF2B5EF4-FFF2-40B4-BE49-F238E27FC236}">
                    <a16:creationId xmlns:a16="http://schemas.microsoft.com/office/drawing/2014/main" id="{11D2164B-E5B3-2239-1D35-A55BA2DDE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7" name="Text Box 3036">
                <a:extLst>
                  <a:ext uri="{FF2B5EF4-FFF2-40B4-BE49-F238E27FC236}">
                    <a16:creationId xmlns:a16="http://schemas.microsoft.com/office/drawing/2014/main" id="{AA1D48CD-53A8-6E9D-60FE-7DBBE5B93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6" name="Text Box 3036">
                <a:extLst>
                  <a:ext uri="{FF2B5EF4-FFF2-40B4-BE49-F238E27FC236}">
                    <a16:creationId xmlns:a16="http://schemas.microsoft.com/office/drawing/2014/main" id="{31C29075-4CB7-404E-6D9C-3312CCCED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2" name="Group 13221">
              <a:extLst>
                <a:ext uri="{FF2B5EF4-FFF2-40B4-BE49-F238E27FC236}">
                  <a16:creationId xmlns:a16="http://schemas.microsoft.com/office/drawing/2014/main" id="{5C1F62F5-0DAE-AFD9-726A-DA51C2FE5DFC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13243" name="Text Box 3036">
                <a:extLst>
                  <a:ext uri="{FF2B5EF4-FFF2-40B4-BE49-F238E27FC236}">
                    <a16:creationId xmlns:a16="http://schemas.microsoft.com/office/drawing/2014/main" id="{F5EB44D6-C8A8-0F89-809F-F88AB3FF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4" name="Text Box 3036">
                <a:extLst>
                  <a:ext uri="{FF2B5EF4-FFF2-40B4-BE49-F238E27FC236}">
                    <a16:creationId xmlns:a16="http://schemas.microsoft.com/office/drawing/2014/main" id="{F7B34EEB-838D-8602-F81D-8F2AE25ED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5" name="Text Box 3036">
                <a:extLst>
                  <a:ext uri="{FF2B5EF4-FFF2-40B4-BE49-F238E27FC236}">
                    <a16:creationId xmlns:a16="http://schemas.microsoft.com/office/drawing/2014/main" id="{639B866B-E288-9DEA-695C-6675D5933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3" name="Group 13222">
              <a:extLst>
                <a:ext uri="{FF2B5EF4-FFF2-40B4-BE49-F238E27FC236}">
                  <a16:creationId xmlns:a16="http://schemas.microsoft.com/office/drawing/2014/main" id="{292B1EA6-BFD2-387B-49C9-A6B5B8E5D89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13240" name="Text Box 3036">
                <a:extLst>
                  <a:ext uri="{FF2B5EF4-FFF2-40B4-BE49-F238E27FC236}">
                    <a16:creationId xmlns:a16="http://schemas.microsoft.com/office/drawing/2014/main" id="{CF928C68-3912-40AC-E9A5-BBDC1551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1" name="Text Box 3036">
                <a:extLst>
                  <a:ext uri="{FF2B5EF4-FFF2-40B4-BE49-F238E27FC236}">
                    <a16:creationId xmlns:a16="http://schemas.microsoft.com/office/drawing/2014/main" id="{C6F55565-0B53-6A45-45C9-7F036F03F5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2" name="Text Box 3036">
                <a:extLst>
                  <a:ext uri="{FF2B5EF4-FFF2-40B4-BE49-F238E27FC236}">
                    <a16:creationId xmlns:a16="http://schemas.microsoft.com/office/drawing/2014/main" id="{5F1913EE-40BC-A513-45B3-61B31A579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4" name="Group 13223">
              <a:extLst>
                <a:ext uri="{FF2B5EF4-FFF2-40B4-BE49-F238E27FC236}">
                  <a16:creationId xmlns:a16="http://schemas.microsoft.com/office/drawing/2014/main" id="{B970B60E-17EC-9BF9-1E20-1FCE164E5676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13237" name="Text Box 3036">
                <a:extLst>
                  <a:ext uri="{FF2B5EF4-FFF2-40B4-BE49-F238E27FC236}">
                    <a16:creationId xmlns:a16="http://schemas.microsoft.com/office/drawing/2014/main" id="{2247D4D9-E9FF-451E-1FFF-32A2B320B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8" name="Text Box 3036">
                <a:extLst>
                  <a:ext uri="{FF2B5EF4-FFF2-40B4-BE49-F238E27FC236}">
                    <a16:creationId xmlns:a16="http://schemas.microsoft.com/office/drawing/2014/main" id="{A26B3E66-B496-170B-A4ED-923D2A42B6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9" name="Text Box 3036">
                <a:extLst>
                  <a:ext uri="{FF2B5EF4-FFF2-40B4-BE49-F238E27FC236}">
                    <a16:creationId xmlns:a16="http://schemas.microsoft.com/office/drawing/2014/main" id="{4ABD3632-BD87-AA74-2E8A-41865863B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5" name="Group 13224">
              <a:extLst>
                <a:ext uri="{FF2B5EF4-FFF2-40B4-BE49-F238E27FC236}">
                  <a16:creationId xmlns:a16="http://schemas.microsoft.com/office/drawing/2014/main" id="{B4DD1F3B-B33E-4C23-D67B-CA3A0357041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13234" name="Text Box 3036">
                <a:extLst>
                  <a:ext uri="{FF2B5EF4-FFF2-40B4-BE49-F238E27FC236}">
                    <a16:creationId xmlns:a16="http://schemas.microsoft.com/office/drawing/2014/main" id="{7412FD12-E0BF-10D4-AE9D-A9895C77A8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5" name="Text Box 3036">
                <a:extLst>
                  <a:ext uri="{FF2B5EF4-FFF2-40B4-BE49-F238E27FC236}">
                    <a16:creationId xmlns:a16="http://schemas.microsoft.com/office/drawing/2014/main" id="{A6A2C4DF-8B70-79B2-C493-41B4C0F025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6" name="Text Box 3036">
                <a:extLst>
                  <a:ext uri="{FF2B5EF4-FFF2-40B4-BE49-F238E27FC236}">
                    <a16:creationId xmlns:a16="http://schemas.microsoft.com/office/drawing/2014/main" id="{CD8589F7-3A75-E8CA-95A4-B5BAC475B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6" name="Group 13225">
              <a:extLst>
                <a:ext uri="{FF2B5EF4-FFF2-40B4-BE49-F238E27FC236}">
                  <a16:creationId xmlns:a16="http://schemas.microsoft.com/office/drawing/2014/main" id="{D6C5DF83-A88B-FD67-B0A7-09568210EC26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13231" name="Text Box 3036">
                <a:extLst>
                  <a:ext uri="{FF2B5EF4-FFF2-40B4-BE49-F238E27FC236}">
                    <a16:creationId xmlns:a16="http://schemas.microsoft.com/office/drawing/2014/main" id="{7A9F3A19-4700-7EDB-5406-2282867A3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2" name="Text Box 3036">
                <a:extLst>
                  <a:ext uri="{FF2B5EF4-FFF2-40B4-BE49-F238E27FC236}">
                    <a16:creationId xmlns:a16="http://schemas.microsoft.com/office/drawing/2014/main" id="{389ED40F-527E-FEDD-8576-815ED3772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3" name="Text Box 3036">
                <a:extLst>
                  <a:ext uri="{FF2B5EF4-FFF2-40B4-BE49-F238E27FC236}">
                    <a16:creationId xmlns:a16="http://schemas.microsoft.com/office/drawing/2014/main" id="{06079BD5-CC25-C599-9D80-10DC32438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7" name="Group 13226">
              <a:extLst>
                <a:ext uri="{FF2B5EF4-FFF2-40B4-BE49-F238E27FC236}">
                  <a16:creationId xmlns:a16="http://schemas.microsoft.com/office/drawing/2014/main" id="{B949C78E-52C5-6D99-53A9-944C7A689E93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13228" name="Text Box 3036">
                <a:extLst>
                  <a:ext uri="{FF2B5EF4-FFF2-40B4-BE49-F238E27FC236}">
                    <a16:creationId xmlns:a16="http://schemas.microsoft.com/office/drawing/2014/main" id="{CC41AC52-D567-7224-DA59-A7198E6C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29" name="Text Box 3036">
                <a:extLst>
                  <a:ext uri="{FF2B5EF4-FFF2-40B4-BE49-F238E27FC236}">
                    <a16:creationId xmlns:a16="http://schemas.microsoft.com/office/drawing/2014/main" id="{3E7485AC-C0A5-4997-0207-D54A72D4F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0" name="Text Box 3036">
                <a:extLst>
                  <a:ext uri="{FF2B5EF4-FFF2-40B4-BE49-F238E27FC236}">
                    <a16:creationId xmlns:a16="http://schemas.microsoft.com/office/drawing/2014/main" id="{CECBAB5F-3EEE-8280-17C6-AB5790F64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33" name="Group 6432">
            <a:extLst>
              <a:ext uri="{FF2B5EF4-FFF2-40B4-BE49-F238E27FC236}">
                <a16:creationId xmlns:a16="http://schemas.microsoft.com/office/drawing/2014/main" id="{AE3ABBE4-ADB7-926F-C1ED-B7163C552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5DBD30DE-A69A-37E0-11EE-295E44E2B49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6511" name="organ - facial muscles">
                <a:extLst>
                  <a:ext uri="{FF2B5EF4-FFF2-40B4-BE49-F238E27FC236}">
                    <a16:creationId xmlns:a16="http://schemas.microsoft.com/office/drawing/2014/main" id="{FCC81F41-2076-0050-55F5-A059BBCF7B9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6516" name="FTU - orbicularis oculi">
                <a:extLst>
                  <a:ext uri="{FF2B5EF4-FFF2-40B4-BE49-F238E27FC236}">
                    <a16:creationId xmlns:a16="http://schemas.microsoft.com/office/drawing/2014/main" id="{72BFCCA1-23C9-D5CD-1583-DD49BDD7A4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6517" name="FTU - occipitofrontalis">
                <a:extLst>
                  <a:ext uri="{FF2B5EF4-FFF2-40B4-BE49-F238E27FC236}">
                    <a16:creationId xmlns:a16="http://schemas.microsoft.com/office/drawing/2014/main" id="{A12E475D-1E64-7461-1723-71FB9E7D244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6522" name="FTU - nasalis">
                <a:extLst>
                  <a:ext uri="{FF2B5EF4-FFF2-40B4-BE49-F238E27FC236}">
                    <a16:creationId xmlns:a16="http://schemas.microsoft.com/office/drawing/2014/main" id="{C4D56A20-F3C5-53DF-875D-6C81D6FE61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6528" name="FTU - zygomaticus major">
                <a:extLst>
                  <a:ext uri="{FF2B5EF4-FFF2-40B4-BE49-F238E27FC236}">
                    <a16:creationId xmlns:a16="http://schemas.microsoft.com/office/drawing/2014/main" id="{EF781373-05F8-E752-494F-6E9E03CB94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39" name="Group 6438">
              <a:extLst>
                <a:ext uri="{FF2B5EF4-FFF2-40B4-BE49-F238E27FC236}">
                  <a16:creationId xmlns:a16="http://schemas.microsoft.com/office/drawing/2014/main" id="{DE8DF609-3EF2-074D-EED9-79196463A7D5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3BEA4A5C-3D2A-8577-BA22-03B6B85DB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309ED726-2DF1-9D70-CC3B-EDCD867F2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B9791F19-4DEB-EED9-7EBB-E4835B0DF0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4" name="Group 6443">
              <a:extLst>
                <a:ext uri="{FF2B5EF4-FFF2-40B4-BE49-F238E27FC236}">
                  <a16:creationId xmlns:a16="http://schemas.microsoft.com/office/drawing/2014/main" id="{FA755985-43DE-BAB3-D158-1FC8C8CC3D6E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69" name="Text Box 3036">
                <a:extLst>
                  <a:ext uri="{FF2B5EF4-FFF2-40B4-BE49-F238E27FC236}">
                    <a16:creationId xmlns:a16="http://schemas.microsoft.com/office/drawing/2014/main" id="{094EE7F8-3C80-E713-523F-768CC16FC8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4" name="Text Box 3036">
                <a:extLst>
                  <a:ext uri="{FF2B5EF4-FFF2-40B4-BE49-F238E27FC236}">
                    <a16:creationId xmlns:a16="http://schemas.microsoft.com/office/drawing/2014/main" id="{E59EB36C-5511-8080-DDDD-350C28AB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D9BAB8C2-7CEF-7665-1EA9-FEB65C41F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2B30C5C6-3A8B-9045-604E-56BFF82DFBF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6B1AA6A7-D0C6-EC6C-F8AD-85665D085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DC4A0D81-CF99-DB33-477B-3878A3A73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8" name="Text Box 3036">
                <a:extLst>
                  <a:ext uri="{FF2B5EF4-FFF2-40B4-BE49-F238E27FC236}">
                    <a16:creationId xmlns:a16="http://schemas.microsoft.com/office/drawing/2014/main" id="{FFF29395-96D8-EBB8-34F2-961DDA58B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0" name="Group 6449">
              <a:extLst>
                <a:ext uri="{FF2B5EF4-FFF2-40B4-BE49-F238E27FC236}">
                  <a16:creationId xmlns:a16="http://schemas.microsoft.com/office/drawing/2014/main" id="{C9499B4F-9372-6AC0-B2F9-775967FA63C6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51" name="Text Box 3036">
                <a:extLst>
                  <a:ext uri="{FF2B5EF4-FFF2-40B4-BE49-F238E27FC236}">
                    <a16:creationId xmlns:a16="http://schemas.microsoft.com/office/drawing/2014/main" id="{BDB68E4E-A9B7-DAFE-9E4C-4CE6829FB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6" name="Text Box 3036">
                <a:extLst>
                  <a:ext uri="{FF2B5EF4-FFF2-40B4-BE49-F238E27FC236}">
                    <a16:creationId xmlns:a16="http://schemas.microsoft.com/office/drawing/2014/main" id="{B1891831-248D-3FFD-6339-C8C05662B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7" name="Text Box 3036">
                <a:extLst>
                  <a:ext uri="{FF2B5EF4-FFF2-40B4-BE49-F238E27FC236}">
                    <a16:creationId xmlns:a16="http://schemas.microsoft.com/office/drawing/2014/main" id="{FA16A68E-CA8C-B78F-BD77-506F2C420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990A0994-0B4A-E18B-29CC-AD59E8D28F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6547" name="organ group - facial muscles">
              <a:extLst>
                <a:ext uri="{FF2B5EF4-FFF2-40B4-BE49-F238E27FC236}">
                  <a16:creationId xmlns:a16="http://schemas.microsoft.com/office/drawing/2014/main" id="{90D3C7AE-1A23-3DCA-45FD-C0ED86418578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3461" name="organ - facial muscles">
                <a:extLst>
                  <a:ext uri="{FF2B5EF4-FFF2-40B4-BE49-F238E27FC236}">
                    <a16:creationId xmlns:a16="http://schemas.microsoft.com/office/drawing/2014/main" id="{AF03DEB0-3AD3-1EC5-235A-3DD855C4E76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3462" name="FTU - orbicularis oculi">
                <a:extLst>
                  <a:ext uri="{FF2B5EF4-FFF2-40B4-BE49-F238E27FC236}">
                    <a16:creationId xmlns:a16="http://schemas.microsoft.com/office/drawing/2014/main" id="{5EDCBA9A-97C7-46A5-944C-DBFF3F85877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3463" name="FTU - occipitofrontalis">
                <a:extLst>
                  <a:ext uri="{FF2B5EF4-FFF2-40B4-BE49-F238E27FC236}">
                    <a16:creationId xmlns:a16="http://schemas.microsoft.com/office/drawing/2014/main" id="{BC78DBE7-5B01-BA0F-7285-26EBB286FD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3464" name="FTU - nasalis">
                <a:extLst>
                  <a:ext uri="{FF2B5EF4-FFF2-40B4-BE49-F238E27FC236}">
                    <a16:creationId xmlns:a16="http://schemas.microsoft.com/office/drawing/2014/main" id="{8DE93C96-005C-88DA-F90F-F34D3C8C8A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3465" name="FTU - zygomaticus major">
                <a:extLst>
                  <a:ext uri="{FF2B5EF4-FFF2-40B4-BE49-F238E27FC236}">
                    <a16:creationId xmlns:a16="http://schemas.microsoft.com/office/drawing/2014/main" id="{0A1435CE-704B-8A2F-C415-CBCBE66EA0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3466" name="FTU - zygomaticus minor">
                <a:extLst>
                  <a:ext uri="{FF2B5EF4-FFF2-40B4-BE49-F238E27FC236}">
                    <a16:creationId xmlns:a16="http://schemas.microsoft.com/office/drawing/2014/main" id="{D595FFB5-699D-520A-7A4C-589DA4824E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559" name="Group 6558">
              <a:extLst>
                <a:ext uri="{FF2B5EF4-FFF2-40B4-BE49-F238E27FC236}">
                  <a16:creationId xmlns:a16="http://schemas.microsoft.com/office/drawing/2014/main" id="{7877000C-C3E7-9A4A-E9E9-E5823304402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13452" name="Text Box 3036">
                <a:extLst>
                  <a:ext uri="{FF2B5EF4-FFF2-40B4-BE49-F238E27FC236}">
                    <a16:creationId xmlns:a16="http://schemas.microsoft.com/office/drawing/2014/main" id="{876EFC43-5243-C191-6D58-7EE71F8C37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3" name="Text Box 3036">
                <a:extLst>
                  <a:ext uri="{FF2B5EF4-FFF2-40B4-BE49-F238E27FC236}">
                    <a16:creationId xmlns:a16="http://schemas.microsoft.com/office/drawing/2014/main" id="{8E2FCD69-030D-9B6B-171D-9EF215C4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0" name="Text Box 3036">
                <a:extLst>
                  <a:ext uri="{FF2B5EF4-FFF2-40B4-BE49-F238E27FC236}">
                    <a16:creationId xmlns:a16="http://schemas.microsoft.com/office/drawing/2014/main" id="{EE54E7CA-A7B9-103A-3992-4D9A1931F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4" name="Group 6563">
              <a:extLst>
                <a:ext uri="{FF2B5EF4-FFF2-40B4-BE49-F238E27FC236}">
                  <a16:creationId xmlns:a16="http://schemas.microsoft.com/office/drawing/2014/main" id="{F5B26626-5151-7E0F-C160-B0BC34BE59AF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13449" name="Text Box 3036">
                <a:extLst>
                  <a:ext uri="{FF2B5EF4-FFF2-40B4-BE49-F238E27FC236}">
                    <a16:creationId xmlns:a16="http://schemas.microsoft.com/office/drawing/2014/main" id="{7DB54E34-449B-A1D1-6109-281262AF6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0" name="Text Box 3036">
                <a:extLst>
                  <a:ext uri="{FF2B5EF4-FFF2-40B4-BE49-F238E27FC236}">
                    <a16:creationId xmlns:a16="http://schemas.microsoft.com/office/drawing/2014/main" id="{241E28BA-7A01-E8DD-21C6-7E8149887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1" name="Text Box 3036">
                <a:extLst>
                  <a:ext uri="{FF2B5EF4-FFF2-40B4-BE49-F238E27FC236}">
                    <a16:creationId xmlns:a16="http://schemas.microsoft.com/office/drawing/2014/main" id="{9D0A9BF3-5C9A-E23C-ECBE-8A77B9DFE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5" name="Group 6564">
              <a:extLst>
                <a:ext uri="{FF2B5EF4-FFF2-40B4-BE49-F238E27FC236}">
                  <a16:creationId xmlns:a16="http://schemas.microsoft.com/office/drawing/2014/main" id="{A3A393C4-3725-1842-4B7D-1B6FC8ED9C5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13446" name="Text Box 3036">
                <a:extLst>
                  <a:ext uri="{FF2B5EF4-FFF2-40B4-BE49-F238E27FC236}">
                    <a16:creationId xmlns:a16="http://schemas.microsoft.com/office/drawing/2014/main" id="{023007F0-133C-0A21-D0ED-6BBC96AB6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7" name="Text Box 3036">
                <a:extLst>
                  <a:ext uri="{FF2B5EF4-FFF2-40B4-BE49-F238E27FC236}">
                    <a16:creationId xmlns:a16="http://schemas.microsoft.com/office/drawing/2014/main" id="{A173E716-908F-ED72-9618-B274B39ECD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8" name="Text Box 3036">
                <a:extLst>
                  <a:ext uri="{FF2B5EF4-FFF2-40B4-BE49-F238E27FC236}">
                    <a16:creationId xmlns:a16="http://schemas.microsoft.com/office/drawing/2014/main" id="{0C56CCA1-8382-59FD-6694-9FDE4070B3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0" name="Group 6569">
              <a:extLst>
                <a:ext uri="{FF2B5EF4-FFF2-40B4-BE49-F238E27FC236}">
                  <a16:creationId xmlns:a16="http://schemas.microsoft.com/office/drawing/2014/main" id="{CFB0AF80-1BC1-3BB6-BFF7-09C5D9DC63A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13443" name="Text Box 3036">
                <a:extLst>
                  <a:ext uri="{FF2B5EF4-FFF2-40B4-BE49-F238E27FC236}">
                    <a16:creationId xmlns:a16="http://schemas.microsoft.com/office/drawing/2014/main" id="{B4832E8E-EC16-21E0-37FA-E10E9F7FF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4" name="Text Box 3036">
                <a:extLst>
                  <a:ext uri="{FF2B5EF4-FFF2-40B4-BE49-F238E27FC236}">
                    <a16:creationId xmlns:a16="http://schemas.microsoft.com/office/drawing/2014/main" id="{355EC884-A7F0-F65F-3F89-C0217C6A7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5" name="Text Box 3036">
                <a:extLst>
                  <a:ext uri="{FF2B5EF4-FFF2-40B4-BE49-F238E27FC236}">
                    <a16:creationId xmlns:a16="http://schemas.microsoft.com/office/drawing/2014/main" id="{EC4AA0C7-4319-683C-9CBA-5DEAE8A52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6" name="Group 6575">
              <a:extLst>
                <a:ext uri="{FF2B5EF4-FFF2-40B4-BE49-F238E27FC236}">
                  <a16:creationId xmlns:a16="http://schemas.microsoft.com/office/drawing/2014/main" id="{9EEC2788-B8ED-4AF8-A641-E0CD1675EDD4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13440" name="Text Box 3036">
                <a:extLst>
                  <a:ext uri="{FF2B5EF4-FFF2-40B4-BE49-F238E27FC236}">
                    <a16:creationId xmlns:a16="http://schemas.microsoft.com/office/drawing/2014/main" id="{6D00A8D3-F3E2-AC57-D2CF-FCD90188E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1" name="Text Box 3036">
                <a:extLst>
                  <a:ext uri="{FF2B5EF4-FFF2-40B4-BE49-F238E27FC236}">
                    <a16:creationId xmlns:a16="http://schemas.microsoft.com/office/drawing/2014/main" id="{33CD9EFB-1DC6-185E-D3E0-3E35A8A31C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2" name="Text Box 3036">
                <a:extLst>
                  <a:ext uri="{FF2B5EF4-FFF2-40B4-BE49-F238E27FC236}">
                    <a16:creationId xmlns:a16="http://schemas.microsoft.com/office/drawing/2014/main" id="{8EFC9AFA-4366-4BB4-0933-2697EB9F6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67" name="Group 13466">
            <a:extLst>
              <a:ext uri="{FF2B5EF4-FFF2-40B4-BE49-F238E27FC236}">
                <a16:creationId xmlns:a16="http://schemas.microsoft.com/office/drawing/2014/main" id="{6DAFD6D2-6FEF-C2BC-2734-D33A72F2ABD9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3468" name="organ group - facial muscles">
              <a:extLst>
                <a:ext uri="{FF2B5EF4-FFF2-40B4-BE49-F238E27FC236}">
                  <a16:creationId xmlns:a16="http://schemas.microsoft.com/office/drawing/2014/main" id="{486F96C1-2977-A6DC-FA58-A3B1CB2F64AB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3485" name="organ - facial muscles">
                <a:extLst>
                  <a:ext uri="{FF2B5EF4-FFF2-40B4-BE49-F238E27FC236}">
                    <a16:creationId xmlns:a16="http://schemas.microsoft.com/office/drawing/2014/main" id="{430F3470-A99E-45F6-667F-535FB3F390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3486" name="FTU - orbicularis oculi">
                <a:extLst>
                  <a:ext uri="{FF2B5EF4-FFF2-40B4-BE49-F238E27FC236}">
                    <a16:creationId xmlns:a16="http://schemas.microsoft.com/office/drawing/2014/main" id="{7D51B77F-CFB4-D2CA-6554-F3F43DB31D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3487" name="FTU - occipitofrontalis">
                <a:extLst>
                  <a:ext uri="{FF2B5EF4-FFF2-40B4-BE49-F238E27FC236}">
                    <a16:creationId xmlns:a16="http://schemas.microsoft.com/office/drawing/2014/main" id="{B298C291-770E-8E9C-10C3-B87B52DD26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3488" name="FTU - nasalis">
                <a:extLst>
                  <a:ext uri="{FF2B5EF4-FFF2-40B4-BE49-F238E27FC236}">
                    <a16:creationId xmlns:a16="http://schemas.microsoft.com/office/drawing/2014/main" id="{5D47BBD2-FBDB-DA38-C6A4-AC69B200A22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3489" name="FTU - zygomaticus major">
                <a:extLst>
                  <a:ext uri="{FF2B5EF4-FFF2-40B4-BE49-F238E27FC236}">
                    <a16:creationId xmlns:a16="http://schemas.microsoft.com/office/drawing/2014/main" id="{360D4B68-301A-F844-B6EA-9B01DE7920A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13469" name="Group 13468">
              <a:extLst>
                <a:ext uri="{FF2B5EF4-FFF2-40B4-BE49-F238E27FC236}">
                  <a16:creationId xmlns:a16="http://schemas.microsoft.com/office/drawing/2014/main" id="{2641DC69-83D9-D9A9-E894-039938B6AB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13482" name="Text Box 3036">
                <a:extLst>
                  <a:ext uri="{FF2B5EF4-FFF2-40B4-BE49-F238E27FC236}">
                    <a16:creationId xmlns:a16="http://schemas.microsoft.com/office/drawing/2014/main" id="{505478C3-FC2E-E2F6-737D-B51FA83B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3" name="Text Box 3036">
                <a:extLst>
                  <a:ext uri="{FF2B5EF4-FFF2-40B4-BE49-F238E27FC236}">
                    <a16:creationId xmlns:a16="http://schemas.microsoft.com/office/drawing/2014/main" id="{D86680F0-61B2-5C19-3102-3A9C7F28C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4" name="Text Box 3036">
                <a:extLst>
                  <a:ext uri="{FF2B5EF4-FFF2-40B4-BE49-F238E27FC236}">
                    <a16:creationId xmlns:a16="http://schemas.microsoft.com/office/drawing/2014/main" id="{3536C9AA-18F5-755B-67BF-E6DF58319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0" name="Group 13469">
              <a:extLst>
                <a:ext uri="{FF2B5EF4-FFF2-40B4-BE49-F238E27FC236}">
                  <a16:creationId xmlns:a16="http://schemas.microsoft.com/office/drawing/2014/main" id="{B7C314F5-A5D1-2E46-1A0F-A1F27949A7C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13479" name="Text Box 3036">
                <a:extLst>
                  <a:ext uri="{FF2B5EF4-FFF2-40B4-BE49-F238E27FC236}">
                    <a16:creationId xmlns:a16="http://schemas.microsoft.com/office/drawing/2014/main" id="{E2285132-05F5-DA8C-2D08-39B2CBD86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0" name="Text Box 3036">
                <a:extLst>
                  <a:ext uri="{FF2B5EF4-FFF2-40B4-BE49-F238E27FC236}">
                    <a16:creationId xmlns:a16="http://schemas.microsoft.com/office/drawing/2014/main" id="{C17C5634-523F-0D12-0FEB-E4BF0FDF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1" name="Text Box 3036">
                <a:extLst>
                  <a:ext uri="{FF2B5EF4-FFF2-40B4-BE49-F238E27FC236}">
                    <a16:creationId xmlns:a16="http://schemas.microsoft.com/office/drawing/2014/main" id="{E0F8A5D9-8423-6314-E7F6-C46DB25DF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1" name="Group 13470">
              <a:extLst>
                <a:ext uri="{FF2B5EF4-FFF2-40B4-BE49-F238E27FC236}">
                  <a16:creationId xmlns:a16="http://schemas.microsoft.com/office/drawing/2014/main" id="{346801F2-D2CC-EA6F-71E2-31EE128B2DD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13476" name="Text Box 3036">
                <a:extLst>
                  <a:ext uri="{FF2B5EF4-FFF2-40B4-BE49-F238E27FC236}">
                    <a16:creationId xmlns:a16="http://schemas.microsoft.com/office/drawing/2014/main" id="{67FA6A83-7825-AB77-B236-C7CE86DD6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7" name="Text Box 3036">
                <a:extLst>
                  <a:ext uri="{FF2B5EF4-FFF2-40B4-BE49-F238E27FC236}">
                    <a16:creationId xmlns:a16="http://schemas.microsoft.com/office/drawing/2014/main" id="{ED95819D-E536-62AD-C91C-0F2B9BF4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8" name="Text Box 3036">
                <a:extLst>
                  <a:ext uri="{FF2B5EF4-FFF2-40B4-BE49-F238E27FC236}">
                    <a16:creationId xmlns:a16="http://schemas.microsoft.com/office/drawing/2014/main" id="{0EEFD9A9-590F-7C1A-B8C2-60AFF75B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2" name="Group 13471">
              <a:extLst>
                <a:ext uri="{FF2B5EF4-FFF2-40B4-BE49-F238E27FC236}">
                  <a16:creationId xmlns:a16="http://schemas.microsoft.com/office/drawing/2014/main" id="{21F75988-24A9-FE96-B51F-ED9023D7675C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13473" name="Text Box 3036">
                <a:extLst>
                  <a:ext uri="{FF2B5EF4-FFF2-40B4-BE49-F238E27FC236}">
                    <a16:creationId xmlns:a16="http://schemas.microsoft.com/office/drawing/2014/main" id="{58B3D863-5301-C76A-0E8D-D10117B89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4" name="Text Box 3036">
                <a:extLst>
                  <a:ext uri="{FF2B5EF4-FFF2-40B4-BE49-F238E27FC236}">
                    <a16:creationId xmlns:a16="http://schemas.microsoft.com/office/drawing/2014/main" id="{A7E2B234-AC32-C28F-84C5-81AB2E322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5" name="Text Box 3036">
                <a:extLst>
                  <a:ext uri="{FF2B5EF4-FFF2-40B4-BE49-F238E27FC236}">
                    <a16:creationId xmlns:a16="http://schemas.microsoft.com/office/drawing/2014/main" id="{F0D967B4-3912-3B76-CA30-93BC8A88F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90" name="Group 13489">
            <a:extLst>
              <a:ext uri="{FF2B5EF4-FFF2-40B4-BE49-F238E27FC236}">
                <a16:creationId xmlns:a16="http://schemas.microsoft.com/office/drawing/2014/main" id="{5B7480D8-B942-EFF0-BCD7-2E882D33AAE4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3491" name="organ group - facial muscles">
              <a:extLst>
                <a:ext uri="{FF2B5EF4-FFF2-40B4-BE49-F238E27FC236}">
                  <a16:creationId xmlns:a16="http://schemas.microsoft.com/office/drawing/2014/main" id="{B15C0C35-262A-AF79-A80B-35F4F53545AB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BC77D872-F7D8-0287-728A-BDCFE293229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5FAA5DAB-6DB5-324F-7799-D7785600D4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945E69E2-7CA6-0CE4-F4D1-6F2DD45623F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DD2C8CD2-9EBC-3B45-E96B-B1778F391D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F163FEC4-A59E-E1A7-9840-670FBB92F5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AF6BAA1D-8144-1470-2C75-217C37F612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0770D343-13E7-B421-C5B4-74454B7382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13492" name="Group 13491">
              <a:extLst>
                <a:ext uri="{FF2B5EF4-FFF2-40B4-BE49-F238E27FC236}">
                  <a16:creationId xmlns:a16="http://schemas.microsoft.com/office/drawing/2014/main" id="{2BFE83D7-0914-E628-F004-D6E2156913BE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629" name="Text Box 3036">
                <a:extLst>
                  <a:ext uri="{FF2B5EF4-FFF2-40B4-BE49-F238E27FC236}">
                    <a16:creationId xmlns:a16="http://schemas.microsoft.com/office/drawing/2014/main" id="{714BFDC3-C9EB-087B-376E-3DC9AF05C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3281EA6C-6ACB-998D-0671-6B55ED4437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5" name="Text Box 3036">
                <a:extLst>
                  <a:ext uri="{FF2B5EF4-FFF2-40B4-BE49-F238E27FC236}">
                    <a16:creationId xmlns:a16="http://schemas.microsoft.com/office/drawing/2014/main" id="{6171C5B8-8F9B-51F9-C679-D0EF052F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3" name="Group 13492">
              <a:extLst>
                <a:ext uri="{FF2B5EF4-FFF2-40B4-BE49-F238E27FC236}">
                  <a16:creationId xmlns:a16="http://schemas.microsoft.com/office/drawing/2014/main" id="{069904A1-6276-2638-5534-A618D6E2F2B2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618" name="Text Box 3036">
                <a:extLst>
                  <a:ext uri="{FF2B5EF4-FFF2-40B4-BE49-F238E27FC236}">
                    <a16:creationId xmlns:a16="http://schemas.microsoft.com/office/drawing/2014/main" id="{06960DDC-FDB6-9912-503B-6B9DB3571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3" name="Text Box 3036">
                <a:extLst>
                  <a:ext uri="{FF2B5EF4-FFF2-40B4-BE49-F238E27FC236}">
                    <a16:creationId xmlns:a16="http://schemas.microsoft.com/office/drawing/2014/main" id="{67A6C0A7-6238-269A-3698-F8F562BFA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4" name="Text Box 3036">
                <a:extLst>
                  <a:ext uri="{FF2B5EF4-FFF2-40B4-BE49-F238E27FC236}">
                    <a16:creationId xmlns:a16="http://schemas.microsoft.com/office/drawing/2014/main" id="{5BBA467E-BAB6-32DC-781E-6BF04F03B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4" name="Group 13493">
              <a:extLst>
                <a:ext uri="{FF2B5EF4-FFF2-40B4-BE49-F238E27FC236}">
                  <a16:creationId xmlns:a16="http://schemas.microsoft.com/office/drawing/2014/main" id="{2D5F0A37-1C9B-02B8-5B9B-335A67295430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FFCF3E5B-2FB4-0278-42D6-4BBB353D32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2" name="Text Box 3036">
                <a:extLst>
                  <a:ext uri="{FF2B5EF4-FFF2-40B4-BE49-F238E27FC236}">
                    <a16:creationId xmlns:a16="http://schemas.microsoft.com/office/drawing/2014/main" id="{001C36C8-A185-8EBB-9901-A557CF59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7" name="Text Box 3036">
                <a:extLst>
                  <a:ext uri="{FF2B5EF4-FFF2-40B4-BE49-F238E27FC236}">
                    <a16:creationId xmlns:a16="http://schemas.microsoft.com/office/drawing/2014/main" id="{5AF56352-3E0C-76E0-016D-C1CEDFE76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5" name="Group 13494">
              <a:extLst>
                <a:ext uri="{FF2B5EF4-FFF2-40B4-BE49-F238E27FC236}">
                  <a16:creationId xmlns:a16="http://schemas.microsoft.com/office/drawing/2014/main" id="{AD0E9CCC-51E7-CBAE-F41B-A4E038188D3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94" name="Text Box 3036">
                <a:extLst>
                  <a:ext uri="{FF2B5EF4-FFF2-40B4-BE49-F238E27FC236}">
                    <a16:creationId xmlns:a16="http://schemas.microsoft.com/office/drawing/2014/main" id="{852D5157-56C7-D89D-8269-F729FE3FA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5" name="Text Box 3036">
                <a:extLst>
                  <a:ext uri="{FF2B5EF4-FFF2-40B4-BE49-F238E27FC236}">
                    <a16:creationId xmlns:a16="http://schemas.microsoft.com/office/drawing/2014/main" id="{C7A648A0-381C-30D8-F823-3C5392029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6" name="Text Box 3036">
                <a:extLst>
                  <a:ext uri="{FF2B5EF4-FFF2-40B4-BE49-F238E27FC236}">
                    <a16:creationId xmlns:a16="http://schemas.microsoft.com/office/drawing/2014/main" id="{C8657F17-817C-0512-5098-71972C3E4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6" name="Group 13495">
              <a:extLst>
                <a:ext uri="{FF2B5EF4-FFF2-40B4-BE49-F238E27FC236}">
                  <a16:creationId xmlns:a16="http://schemas.microsoft.com/office/drawing/2014/main" id="{A99C6211-B001-2ABD-B6F0-357D2DFC8D9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13501" name="Text Box 3036">
                <a:extLst>
                  <a:ext uri="{FF2B5EF4-FFF2-40B4-BE49-F238E27FC236}">
                    <a16:creationId xmlns:a16="http://schemas.microsoft.com/office/drawing/2014/main" id="{3227170F-571A-1B2D-2F20-E3A1BF4B5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2" name="Text Box 3036">
                <a:extLst>
                  <a:ext uri="{FF2B5EF4-FFF2-40B4-BE49-F238E27FC236}">
                    <a16:creationId xmlns:a16="http://schemas.microsoft.com/office/drawing/2014/main" id="{A758DD8D-384F-655A-F05B-497105815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3" name="Text Box 3036">
                <a:extLst>
                  <a:ext uri="{FF2B5EF4-FFF2-40B4-BE49-F238E27FC236}">
                    <a16:creationId xmlns:a16="http://schemas.microsoft.com/office/drawing/2014/main" id="{3EC353F2-3939-5D3F-9C67-AF4C60347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7" name="Group 13496">
              <a:extLst>
                <a:ext uri="{FF2B5EF4-FFF2-40B4-BE49-F238E27FC236}">
                  <a16:creationId xmlns:a16="http://schemas.microsoft.com/office/drawing/2014/main" id="{BEEFC7BB-671F-21FF-9B46-F21D84367602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13498" name="Text Box 3036">
                <a:extLst>
                  <a:ext uri="{FF2B5EF4-FFF2-40B4-BE49-F238E27FC236}">
                    <a16:creationId xmlns:a16="http://schemas.microsoft.com/office/drawing/2014/main" id="{BBEB1F4A-E6D2-EA68-ECFA-D2F844657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99" name="Text Box 3036">
                <a:extLst>
                  <a:ext uri="{FF2B5EF4-FFF2-40B4-BE49-F238E27FC236}">
                    <a16:creationId xmlns:a16="http://schemas.microsoft.com/office/drawing/2014/main" id="{34C172C0-515B-2D01-FF91-D96D48CBD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0" name="Text Box 3036">
                <a:extLst>
                  <a:ext uri="{FF2B5EF4-FFF2-40B4-BE49-F238E27FC236}">
                    <a16:creationId xmlns:a16="http://schemas.microsoft.com/office/drawing/2014/main" id="{40B46AEE-EBB7-CF57-8EB1-2CA1171ECC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59" name="Group 6658">
            <a:extLst>
              <a:ext uri="{FF2B5EF4-FFF2-40B4-BE49-F238E27FC236}">
                <a16:creationId xmlns:a16="http://schemas.microsoft.com/office/drawing/2014/main" id="{B52A514C-E2E8-1DD1-F22D-A86A3E4CA6D9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6660" name="Group 6659">
              <a:extLst>
                <a:ext uri="{FF2B5EF4-FFF2-40B4-BE49-F238E27FC236}">
                  <a16:creationId xmlns:a16="http://schemas.microsoft.com/office/drawing/2014/main" id="{DC893861-9A8F-BF50-1A67-D2B282C7CB9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6823" name="organ group - facial muscles">
                <a:extLst>
                  <a:ext uri="{FF2B5EF4-FFF2-40B4-BE49-F238E27FC236}">
                    <a16:creationId xmlns:a16="http://schemas.microsoft.com/office/drawing/2014/main" id="{287EA3DB-198F-B518-3408-FB7372585C9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6838" name="organ - facial muscles">
                  <a:extLst>
                    <a:ext uri="{FF2B5EF4-FFF2-40B4-BE49-F238E27FC236}">
                      <a16:creationId xmlns:a16="http://schemas.microsoft.com/office/drawing/2014/main" id="{E074DBD2-3389-4D0B-3634-913913BD87B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6839" name="FTU - orbicularis oculi">
                  <a:extLst>
                    <a:ext uri="{FF2B5EF4-FFF2-40B4-BE49-F238E27FC236}">
                      <a16:creationId xmlns:a16="http://schemas.microsoft.com/office/drawing/2014/main" id="{AD14E13E-DD59-47DF-1204-814D2E809AF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6840" name="FTU - occipitofrontalis">
                  <a:extLst>
                    <a:ext uri="{FF2B5EF4-FFF2-40B4-BE49-F238E27FC236}">
                      <a16:creationId xmlns:a16="http://schemas.microsoft.com/office/drawing/2014/main" id="{8C4F1092-8A13-2FB4-CFF7-5E520B64D1F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6842" name="FTU - nasalis">
                  <a:extLst>
                    <a:ext uri="{FF2B5EF4-FFF2-40B4-BE49-F238E27FC236}">
                      <a16:creationId xmlns:a16="http://schemas.microsoft.com/office/drawing/2014/main" id="{68BABCEA-6E7A-02F0-BC5C-A370E891CC1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13568" name="FTU - zygomaticus major">
                  <a:extLst>
                    <a:ext uri="{FF2B5EF4-FFF2-40B4-BE49-F238E27FC236}">
                      <a16:creationId xmlns:a16="http://schemas.microsoft.com/office/drawing/2014/main" id="{ED1C4622-6E68-C4C2-490C-071F47A5E86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13569" name="FTU - zygomaticus minor">
                  <a:extLst>
                    <a:ext uri="{FF2B5EF4-FFF2-40B4-BE49-F238E27FC236}">
                      <a16:creationId xmlns:a16="http://schemas.microsoft.com/office/drawing/2014/main" id="{72FD653C-59DD-0258-613F-B2208E04D1E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13570" name="FTU - orbicularis oris">
                  <a:extLst>
                    <a:ext uri="{FF2B5EF4-FFF2-40B4-BE49-F238E27FC236}">
                      <a16:creationId xmlns:a16="http://schemas.microsoft.com/office/drawing/2014/main" id="{9BC49204-0998-95EC-3ECC-2B5496BCD0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1" name="FTU - depressor anguli oris">
                  <a:extLst>
                    <a:ext uri="{FF2B5EF4-FFF2-40B4-BE49-F238E27FC236}">
                      <a16:creationId xmlns:a16="http://schemas.microsoft.com/office/drawing/2014/main" id="{46B6A98A-A0F4-1B19-EF81-C95AA38049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572" name="FTU - levator labii">
                  <a:extLst>
                    <a:ext uri="{FF2B5EF4-FFF2-40B4-BE49-F238E27FC236}">
                      <a16:creationId xmlns:a16="http://schemas.microsoft.com/office/drawing/2014/main" id="{93099C25-EC6D-9C48-79BA-152C7E58BCA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3" name="FTU - mentalis">
                  <a:extLst>
                    <a:ext uri="{FF2B5EF4-FFF2-40B4-BE49-F238E27FC236}">
                      <a16:creationId xmlns:a16="http://schemas.microsoft.com/office/drawing/2014/main" id="{B80BD0A7-E0CF-97D2-28E6-2DE305FEBA21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13574" name="FTU - temporalis">
                  <a:extLst>
                    <a:ext uri="{FF2B5EF4-FFF2-40B4-BE49-F238E27FC236}">
                      <a16:creationId xmlns:a16="http://schemas.microsoft.com/office/drawing/2014/main" id="{5F41911B-FD0C-6738-7135-4431F7BF14A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6824" name="organ group - facial muscles">
                <a:extLst>
                  <a:ext uri="{FF2B5EF4-FFF2-40B4-BE49-F238E27FC236}">
                    <a16:creationId xmlns:a16="http://schemas.microsoft.com/office/drawing/2014/main" id="{EBCA046C-225F-9912-567D-73837F8B8F64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6826" name="FTU - orbicularis oculi">
                  <a:extLst>
                    <a:ext uri="{FF2B5EF4-FFF2-40B4-BE49-F238E27FC236}">
                      <a16:creationId xmlns:a16="http://schemas.microsoft.com/office/drawing/2014/main" id="{944D5ABD-35F3-E00C-B258-4C68319024A5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6832" name="FTU - occipitofrontalis">
                  <a:extLst>
                    <a:ext uri="{FF2B5EF4-FFF2-40B4-BE49-F238E27FC236}">
                      <a16:creationId xmlns:a16="http://schemas.microsoft.com/office/drawing/2014/main" id="{9AE5D60B-0667-8A3C-327A-5FFA01CF18E9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6833" name="FTU - nasalis">
                  <a:extLst>
                    <a:ext uri="{FF2B5EF4-FFF2-40B4-BE49-F238E27FC236}">
                      <a16:creationId xmlns:a16="http://schemas.microsoft.com/office/drawing/2014/main" id="{3EA65343-525F-AEBF-BBEC-E46E1E8B4F4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6837" name="FTU - zygomaticus major">
                  <a:extLst>
                    <a:ext uri="{FF2B5EF4-FFF2-40B4-BE49-F238E27FC236}">
                      <a16:creationId xmlns:a16="http://schemas.microsoft.com/office/drawing/2014/main" id="{89AE97F6-81A1-B667-FC11-80AD2CE4183F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6665" name="FTU - zygomaticus major">
              <a:extLst>
                <a:ext uri="{FF2B5EF4-FFF2-40B4-BE49-F238E27FC236}">
                  <a16:creationId xmlns:a16="http://schemas.microsoft.com/office/drawing/2014/main" id="{DB439187-2977-33FA-D9EE-4463FEC6F657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6666" name="FTU - zygomaticus major">
              <a:extLst>
                <a:ext uri="{FF2B5EF4-FFF2-40B4-BE49-F238E27FC236}">
                  <a16:creationId xmlns:a16="http://schemas.microsoft.com/office/drawing/2014/main" id="{B74556BA-1CCE-64EE-6BFC-527B2B1BAA4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6671" name="FTU - palmar interosseus I">
              <a:extLst>
                <a:ext uri="{FF2B5EF4-FFF2-40B4-BE49-F238E27FC236}">
                  <a16:creationId xmlns:a16="http://schemas.microsoft.com/office/drawing/2014/main" id="{83D1053E-E93E-BF2B-8F70-3A23DB411E51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6672" name="FTU - palmar interosseus I">
              <a:extLst>
                <a:ext uri="{FF2B5EF4-FFF2-40B4-BE49-F238E27FC236}">
                  <a16:creationId xmlns:a16="http://schemas.microsoft.com/office/drawing/2014/main" id="{98E2E3B3-029F-ACC7-97A0-89CBAFD735F2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6677" name="FTU - palmar interosseus I">
              <a:extLst>
                <a:ext uri="{FF2B5EF4-FFF2-40B4-BE49-F238E27FC236}">
                  <a16:creationId xmlns:a16="http://schemas.microsoft.com/office/drawing/2014/main" id="{54867936-9C53-27BA-A99D-00B5A5071804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6678" name="FTU - palmar interosseus I">
              <a:extLst>
                <a:ext uri="{FF2B5EF4-FFF2-40B4-BE49-F238E27FC236}">
                  <a16:creationId xmlns:a16="http://schemas.microsoft.com/office/drawing/2014/main" id="{F29642D7-51B4-1DEA-DCF8-B922298944CC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683" name="Group 6682">
              <a:extLst>
                <a:ext uri="{FF2B5EF4-FFF2-40B4-BE49-F238E27FC236}">
                  <a16:creationId xmlns:a16="http://schemas.microsoft.com/office/drawing/2014/main" id="{DD7828A4-64E2-C80A-3579-6307FF564F52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B997C7F5-7DC9-521A-C502-35B665B1D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77160568-F68D-0F43-4575-223CF2135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57967D6A-25E3-D428-1933-27341CCC4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4" name="Group 6683">
              <a:extLst>
                <a:ext uri="{FF2B5EF4-FFF2-40B4-BE49-F238E27FC236}">
                  <a16:creationId xmlns:a16="http://schemas.microsoft.com/office/drawing/2014/main" id="{2E04547F-20D0-CE19-D7E3-275BEB8367AF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798" name="Text Box 3036">
                <a:extLst>
                  <a:ext uri="{FF2B5EF4-FFF2-40B4-BE49-F238E27FC236}">
                    <a16:creationId xmlns:a16="http://schemas.microsoft.com/office/drawing/2014/main" id="{81FE8775-CCB3-21B8-1186-2B77375D04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00" name="Text Box 3036">
                <a:extLst>
                  <a:ext uri="{FF2B5EF4-FFF2-40B4-BE49-F238E27FC236}">
                    <a16:creationId xmlns:a16="http://schemas.microsoft.com/office/drawing/2014/main" id="{A838990B-6CE2-6F70-0A44-50DC7748A1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16" name="Text Box 3036">
                <a:extLst>
                  <a:ext uri="{FF2B5EF4-FFF2-40B4-BE49-F238E27FC236}">
                    <a16:creationId xmlns:a16="http://schemas.microsoft.com/office/drawing/2014/main" id="{07D05AF5-0B26-592C-F2E5-46C00055A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5" name="Group 6684">
              <a:extLst>
                <a:ext uri="{FF2B5EF4-FFF2-40B4-BE49-F238E27FC236}">
                  <a16:creationId xmlns:a16="http://schemas.microsoft.com/office/drawing/2014/main" id="{841827A6-E69C-4FAE-3B53-D4C0F068678E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784" name="Text Box 3036">
                <a:extLst>
                  <a:ext uri="{FF2B5EF4-FFF2-40B4-BE49-F238E27FC236}">
                    <a16:creationId xmlns:a16="http://schemas.microsoft.com/office/drawing/2014/main" id="{CB66FB04-DDA1-71FD-A19F-35B55DD7F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7" name="Text Box 3036">
                <a:extLst>
                  <a:ext uri="{FF2B5EF4-FFF2-40B4-BE49-F238E27FC236}">
                    <a16:creationId xmlns:a16="http://schemas.microsoft.com/office/drawing/2014/main" id="{62B8253A-550F-4D9E-006C-C15DC3BE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8" name="Text Box 3036">
                <a:extLst>
                  <a:ext uri="{FF2B5EF4-FFF2-40B4-BE49-F238E27FC236}">
                    <a16:creationId xmlns:a16="http://schemas.microsoft.com/office/drawing/2014/main" id="{B6326362-D80B-62F4-73F5-8B8D2A483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6" name="Group 6685">
              <a:extLst>
                <a:ext uri="{FF2B5EF4-FFF2-40B4-BE49-F238E27FC236}">
                  <a16:creationId xmlns:a16="http://schemas.microsoft.com/office/drawing/2014/main" id="{5E9C754A-6871-6DF4-621F-AB893B38C595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13567" name="Text Box 3036">
                <a:extLst>
                  <a:ext uri="{FF2B5EF4-FFF2-40B4-BE49-F238E27FC236}">
                    <a16:creationId xmlns:a16="http://schemas.microsoft.com/office/drawing/2014/main" id="{70FB90ED-163A-0003-87F0-2265E4C1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7" name="Text Box 3036">
                <a:extLst>
                  <a:ext uri="{FF2B5EF4-FFF2-40B4-BE49-F238E27FC236}">
                    <a16:creationId xmlns:a16="http://schemas.microsoft.com/office/drawing/2014/main" id="{1D62D989-B247-20A4-767C-DE911B1DEB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8" name="Text Box 3036">
                <a:extLst>
                  <a:ext uri="{FF2B5EF4-FFF2-40B4-BE49-F238E27FC236}">
                    <a16:creationId xmlns:a16="http://schemas.microsoft.com/office/drawing/2014/main" id="{3F87E79D-B0F0-01FE-9BFE-EDE125C0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7" name="Group 6686">
              <a:extLst>
                <a:ext uri="{FF2B5EF4-FFF2-40B4-BE49-F238E27FC236}">
                  <a16:creationId xmlns:a16="http://schemas.microsoft.com/office/drawing/2014/main" id="{AB0769B8-B23E-4F81-0C59-CFB812F03292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13564" name="Text Box 3036">
                <a:extLst>
                  <a:ext uri="{FF2B5EF4-FFF2-40B4-BE49-F238E27FC236}">
                    <a16:creationId xmlns:a16="http://schemas.microsoft.com/office/drawing/2014/main" id="{7FCF11A4-4AE5-EF6D-3B73-69C1C4B0D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5" name="Text Box 3036">
                <a:extLst>
                  <a:ext uri="{FF2B5EF4-FFF2-40B4-BE49-F238E27FC236}">
                    <a16:creationId xmlns:a16="http://schemas.microsoft.com/office/drawing/2014/main" id="{806CCA86-E9F9-66B1-0679-612B80FE54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6" name="Text Box 3036">
                <a:extLst>
                  <a:ext uri="{FF2B5EF4-FFF2-40B4-BE49-F238E27FC236}">
                    <a16:creationId xmlns:a16="http://schemas.microsoft.com/office/drawing/2014/main" id="{4CDAB038-EEBA-2500-030D-F0168A4F6D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8" name="Group 6687">
              <a:extLst>
                <a:ext uri="{FF2B5EF4-FFF2-40B4-BE49-F238E27FC236}">
                  <a16:creationId xmlns:a16="http://schemas.microsoft.com/office/drawing/2014/main" id="{1EF579DD-DEBF-D793-633F-D90C52F1FB2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13561" name="Text Box 3036">
                <a:extLst>
                  <a:ext uri="{FF2B5EF4-FFF2-40B4-BE49-F238E27FC236}">
                    <a16:creationId xmlns:a16="http://schemas.microsoft.com/office/drawing/2014/main" id="{36FF75ED-DE35-4ABF-EA44-13478BCC0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2" name="Text Box 3036">
                <a:extLst>
                  <a:ext uri="{FF2B5EF4-FFF2-40B4-BE49-F238E27FC236}">
                    <a16:creationId xmlns:a16="http://schemas.microsoft.com/office/drawing/2014/main" id="{18CBB86D-C21F-47AE-924E-BF2F6B581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3" name="Text Box 3036">
                <a:extLst>
                  <a:ext uri="{FF2B5EF4-FFF2-40B4-BE49-F238E27FC236}">
                    <a16:creationId xmlns:a16="http://schemas.microsoft.com/office/drawing/2014/main" id="{24B50A22-7151-EB65-50CF-45949077C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4" name="Group 13503">
              <a:extLst>
                <a:ext uri="{FF2B5EF4-FFF2-40B4-BE49-F238E27FC236}">
                  <a16:creationId xmlns:a16="http://schemas.microsoft.com/office/drawing/2014/main" id="{D86906CD-1422-8C50-12CC-1A43CA4BAE6B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13558" name="Text Box 3036">
                <a:extLst>
                  <a:ext uri="{FF2B5EF4-FFF2-40B4-BE49-F238E27FC236}">
                    <a16:creationId xmlns:a16="http://schemas.microsoft.com/office/drawing/2014/main" id="{E22144C4-DA90-83E3-44E8-2B0E9177E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9" name="Text Box 3036">
                <a:extLst>
                  <a:ext uri="{FF2B5EF4-FFF2-40B4-BE49-F238E27FC236}">
                    <a16:creationId xmlns:a16="http://schemas.microsoft.com/office/drawing/2014/main" id="{AA4895A1-3B6B-D41C-AB0E-D6538F7F4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0" name="Text Box 3036">
                <a:extLst>
                  <a:ext uri="{FF2B5EF4-FFF2-40B4-BE49-F238E27FC236}">
                    <a16:creationId xmlns:a16="http://schemas.microsoft.com/office/drawing/2014/main" id="{4AFE3BDC-74ED-EB21-6F6E-AF3BA36A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5" name="Group 13504">
              <a:extLst>
                <a:ext uri="{FF2B5EF4-FFF2-40B4-BE49-F238E27FC236}">
                  <a16:creationId xmlns:a16="http://schemas.microsoft.com/office/drawing/2014/main" id="{5A10A458-B64E-69AE-B7BD-0A900F79804E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13554" name="Text Box 3036">
                <a:extLst>
                  <a:ext uri="{FF2B5EF4-FFF2-40B4-BE49-F238E27FC236}">
                    <a16:creationId xmlns:a16="http://schemas.microsoft.com/office/drawing/2014/main" id="{9DA9B984-18D5-1221-9012-BB73CCF70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6" name="Text Box 3036">
                <a:extLst>
                  <a:ext uri="{FF2B5EF4-FFF2-40B4-BE49-F238E27FC236}">
                    <a16:creationId xmlns:a16="http://schemas.microsoft.com/office/drawing/2014/main" id="{9736FC4E-86A8-0B9E-318D-F5D21FDDC7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7" name="Text Box 3036">
                <a:extLst>
                  <a:ext uri="{FF2B5EF4-FFF2-40B4-BE49-F238E27FC236}">
                    <a16:creationId xmlns:a16="http://schemas.microsoft.com/office/drawing/2014/main" id="{C6C57202-FFB5-05F0-951C-2A94015027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6" name="Group 13505">
              <a:extLst>
                <a:ext uri="{FF2B5EF4-FFF2-40B4-BE49-F238E27FC236}">
                  <a16:creationId xmlns:a16="http://schemas.microsoft.com/office/drawing/2014/main" id="{C0C3614E-39E2-BCA3-A1C4-723A639A7254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13551" name="Text Box 3036">
                <a:extLst>
                  <a:ext uri="{FF2B5EF4-FFF2-40B4-BE49-F238E27FC236}">
                    <a16:creationId xmlns:a16="http://schemas.microsoft.com/office/drawing/2014/main" id="{29918C40-061C-970D-1608-5E7320EE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2" name="Text Box 3036">
                <a:extLst>
                  <a:ext uri="{FF2B5EF4-FFF2-40B4-BE49-F238E27FC236}">
                    <a16:creationId xmlns:a16="http://schemas.microsoft.com/office/drawing/2014/main" id="{A34280F3-FED1-7913-95A9-9A0823AC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3" name="Text Box 3036">
                <a:extLst>
                  <a:ext uri="{FF2B5EF4-FFF2-40B4-BE49-F238E27FC236}">
                    <a16:creationId xmlns:a16="http://schemas.microsoft.com/office/drawing/2014/main" id="{36B88838-8867-2D0E-EF2A-86A9EF172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7" name="Group 13506">
              <a:extLst>
                <a:ext uri="{FF2B5EF4-FFF2-40B4-BE49-F238E27FC236}">
                  <a16:creationId xmlns:a16="http://schemas.microsoft.com/office/drawing/2014/main" id="{6D1434D6-C652-66B9-A04E-554E514A8806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13548" name="Text Box 3036">
                <a:extLst>
                  <a:ext uri="{FF2B5EF4-FFF2-40B4-BE49-F238E27FC236}">
                    <a16:creationId xmlns:a16="http://schemas.microsoft.com/office/drawing/2014/main" id="{82380C9F-F06B-8B29-DAED-E8D3E31B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9" name="Text Box 3036">
                <a:extLst>
                  <a:ext uri="{FF2B5EF4-FFF2-40B4-BE49-F238E27FC236}">
                    <a16:creationId xmlns:a16="http://schemas.microsoft.com/office/drawing/2014/main" id="{9DB963DF-7642-0D5E-B0FC-E3B2A49AD7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0" name="Text Box 3036">
                <a:extLst>
                  <a:ext uri="{FF2B5EF4-FFF2-40B4-BE49-F238E27FC236}">
                    <a16:creationId xmlns:a16="http://schemas.microsoft.com/office/drawing/2014/main" id="{77C820AF-9187-185B-0B00-D541C0DFC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8" name="Group 13507">
              <a:extLst>
                <a:ext uri="{FF2B5EF4-FFF2-40B4-BE49-F238E27FC236}">
                  <a16:creationId xmlns:a16="http://schemas.microsoft.com/office/drawing/2014/main" id="{752BC34D-21B6-AB88-3D49-04CC9633F82E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13545" name="Text Box 3036">
                <a:extLst>
                  <a:ext uri="{FF2B5EF4-FFF2-40B4-BE49-F238E27FC236}">
                    <a16:creationId xmlns:a16="http://schemas.microsoft.com/office/drawing/2014/main" id="{17F5C149-B5AB-43F1-5C3E-7A4237609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6" name="Text Box 3036">
                <a:extLst>
                  <a:ext uri="{FF2B5EF4-FFF2-40B4-BE49-F238E27FC236}">
                    <a16:creationId xmlns:a16="http://schemas.microsoft.com/office/drawing/2014/main" id="{A8AD40A1-6AB8-D669-16AD-10E5259903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7" name="Text Box 3036">
                <a:extLst>
                  <a:ext uri="{FF2B5EF4-FFF2-40B4-BE49-F238E27FC236}">
                    <a16:creationId xmlns:a16="http://schemas.microsoft.com/office/drawing/2014/main" id="{6A248A5E-9A71-1502-4678-BDE968823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9" name="Group 13508">
              <a:extLst>
                <a:ext uri="{FF2B5EF4-FFF2-40B4-BE49-F238E27FC236}">
                  <a16:creationId xmlns:a16="http://schemas.microsoft.com/office/drawing/2014/main" id="{D820CAD8-FA82-BE6C-A4AC-BAC1D5AD8112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13542" name="Text Box 3036">
                <a:extLst>
                  <a:ext uri="{FF2B5EF4-FFF2-40B4-BE49-F238E27FC236}">
                    <a16:creationId xmlns:a16="http://schemas.microsoft.com/office/drawing/2014/main" id="{C371691B-3195-DD0D-304C-DB918EF956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3" name="Text Box 3036">
                <a:extLst>
                  <a:ext uri="{FF2B5EF4-FFF2-40B4-BE49-F238E27FC236}">
                    <a16:creationId xmlns:a16="http://schemas.microsoft.com/office/drawing/2014/main" id="{60292507-0727-A4F2-62FF-39926EFC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4" name="Text Box 3036">
                <a:extLst>
                  <a:ext uri="{FF2B5EF4-FFF2-40B4-BE49-F238E27FC236}">
                    <a16:creationId xmlns:a16="http://schemas.microsoft.com/office/drawing/2014/main" id="{6C626996-1865-2A9C-FD40-CE4E37A3E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0" name="Group 13509">
              <a:extLst>
                <a:ext uri="{FF2B5EF4-FFF2-40B4-BE49-F238E27FC236}">
                  <a16:creationId xmlns:a16="http://schemas.microsoft.com/office/drawing/2014/main" id="{66B92684-62FC-8453-F435-4DD02F54190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13539" name="Text Box 3036">
                <a:extLst>
                  <a:ext uri="{FF2B5EF4-FFF2-40B4-BE49-F238E27FC236}">
                    <a16:creationId xmlns:a16="http://schemas.microsoft.com/office/drawing/2014/main" id="{ED179260-95A4-9A4C-3FD5-09D09304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0" name="Text Box 3036">
                <a:extLst>
                  <a:ext uri="{FF2B5EF4-FFF2-40B4-BE49-F238E27FC236}">
                    <a16:creationId xmlns:a16="http://schemas.microsoft.com/office/drawing/2014/main" id="{500BF529-13B7-1D0E-662B-D35B82017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1" name="Text Box 3036">
                <a:extLst>
                  <a:ext uri="{FF2B5EF4-FFF2-40B4-BE49-F238E27FC236}">
                    <a16:creationId xmlns:a16="http://schemas.microsoft.com/office/drawing/2014/main" id="{BDEB2038-FCBE-453B-89B8-0449F24C9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1" name="Group 13510">
              <a:extLst>
                <a:ext uri="{FF2B5EF4-FFF2-40B4-BE49-F238E27FC236}">
                  <a16:creationId xmlns:a16="http://schemas.microsoft.com/office/drawing/2014/main" id="{1642F84D-B8FA-EF44-511E-F4E665FB2B60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13536" name="Text Box 3036">
                <a:extLst>
                  <a:ext uri="{FF2B5EF4-FFF2-40B4-BE49-F238E27FC236}">
                    <a16:creationId xmlns:a16="http://schemas.microsoft.com/office/drawing/2014/main" id="{BAF9626A-2446-A3BA-B154-70A63E291F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7" name="Text Box 3036">
                <a:extLst>
                  <a:ext uri="{FF2B5EF4-FFF2-40B4-BE49-F238E27FC236}">
                    <a16:creationId xmlns:a16="http://schemas.microsoft.com/office/drawing/2014/main" id="{52E820F3-B1BC-0E71-FF32-11E802282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8" name="Text Box 3036">
                <a:extLst>
                  <a:ext uri="{FF2B5EF4-FFF2-40B4-BE49-F238E27FC236}">
                    <a16:creationId xmlns:a16="http://schemas.microsoft.com/office/drawing/2014/main" id="{1206CE44-BDFB-F310-7A5A-5BEE20A4A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2" name="Group 13511">
              <a:extLst>
                <a:ext uri="{FF2B5EF4-FFF2-40B4-BE49-F238E27FC236}">
                  <a16:creationId xmlns:a16="http://schemas.microsoft.com/office/drawing/2014/main" id="{46BB568B-0D4F-4607-6E41-53534BB139F8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13533" name="Text Box 3036">
                <a:extLst>
                  <a:ext uri="{FF2B5EF4-FFF2-40B4-BE49-F238E27FC236}">
                    <a16:creationId xmlns:a16="http://schemas.microsoft.com/office/drawing/2014/main" id="{77D28C27-52A6-A5F9-B21E-E73954FF2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4" name="Text Box 3036">
                <a:extLst>
                  <a:ext uri="{FF2B5EF4-FFF2-40B4-BE49-F238E27FC236}">
                    <a16:creationId xmlns:a16="http://schemas.microsoft.com/office/drawing/2014/main" id="{822043CA-C7DA-29B9-6B95-5EEA3C4C5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5" name="Text Box 3036">
                <a:extLst>
                  <a:ext uri="{FF2B5EF4-FFF2-40B4-BE49-F238E27FC236}">
                    <a16:creationId xmlns:a16="http://schemas.microsoft.com/office/drawing/2014/main" id="{6177801C-6701-1906-17CA-4197D5946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3" name="Group 13512">
              <a:extLst>
                <a:ext uri="{FF2B5EF4-FFF2-40B4-BE49-F238E27FC236}">
                  <a16:creationId xmlns:a16="http://schemas.microsoft.com/office/drawing/2014/main" id="{E530B7FF-50E1-D88B-6428-6910EF08CC4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13530" name="Text Box 3036">
                <a:extLst>
                  <a:ext uri="{FF2B5EF4-FFF2-40B4-BE49-F238E27FC236}">
                    <a16:creationId xmlns:a16="http://schemas.microsoft.com/office/drawing/2014/main" id="{3DC8E78C-32F0-DEE3-61B4-7A18683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1" name="Text Box 3036">
                <a:extLst>
                  <a:ext uri="{FF2B5EF4-FFF2-40B4-BE49-F238E27FC236}">
                    <a16:creationId xmlns:a16="http://schemas.microsoft.com/office/drawing/2014/main" id="{B041F915-E892-A140-4598-D9FC4223C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2" name="Text Box 3036">
                <a:extLst>
                  <a:ext uri="{FF2B5EF4-FFF2-40B4-BE49-F238E27FC236}">
                    <a16:creationId xmlns:a16="http://schemas.microsoft.com/office/drawing/2014/main" id="{AD59BF13-F2E6-F3A7-261B-1B34F70C8C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4" name="Group 13513">
              <a:extLst>
                <a:ext uri="{FF2B5EF4-FFF2-40B4-BE49-F238E27FC236}">
                  <a16:creationId xmlns:a16="http://schemas.microsoft.com/office/drawing/2014/main" id="{BE88766C-C531-7658-A8B6-37FD570824ED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13527" name="Text Box 3036">
                <a:extLst>
                  <a:ext uri="{FF2B5EF4-FFF2-40B4-BE49-F238E27FC236}">
                    <a16:creationId xmlns:a16="http://schemas.microsoft.com/office/drawing/2014/main" id="{5BBA55D1-4D72-D804-51A8-9D7E2C4702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8" name="Text Box 3036">
                <a:extLst>
                  <a:ext uri="{FF2B5EF4-FFF2-40B4-BE49-F238E27FC236}">
                    <a16:creationId xmlns:a16="http://schemas.microsoft.com/office/drawing/2014/main" id="{B50D5DC7-D1D9-03FA-D3EA-67DBBE13C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9" name="Text Box 3036">
                <a:extLst>
                  <a:ext uri="{FF2B5EF4-FFF2-40B4-BE49-F238E27FC236}">
                    <a16:creationId xmlns:a16="http://schemas.microsoft.com/office/drawing/2014/main" id="{CCF386F0-1728-34B7-9B7B-2ED3BAB9A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5" name="Group 13514">
              <a:extLst>
                <a:ext uri="{FF2B5EF4-FFF2-40B4-BE49-F238E27FC236}">
                  <a16:creationId xmlns:a16="http://schemas.microsoft.com/office/drawing/2014/main" id="{721EE248-5362-F993-A0CA-182AD45CD622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13524" name="Text Box 3036">
                <a:extLst>
                  <a:ext uri="{FF2B5EF4-FFF2-40B4-BE49-F238E27FC236}">
                    <a16:creationId xmlns:a16="http://schemas.microsoft.com/office/drawing/2014/main" id="{6886530F-0582-3797-1F79-EB78C919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5" name="Text Box 3036">
                <a:extLst>
                  <a:ext uri="{FF2B5EF4-FFF2-40B4-BE49-F238E27FC236}">
                    <a16:creationId xmlns:a16="http://schemas.microsoft.com/office/drawing/2014/main" id="{0F82880C-E9C7-A5E7-B0D9-E2F9791D4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6" name="Text Box 3036">
                <a:extLst>
                  <a:ext uri="{FF2B5EF4-FFF2-40B4-BE49-F238E27FC236}">
                    <a16:creationId xmlns:a16="http://schemas.microsoft.com/office/drawing/2014/main" id="{794ED133-0C05-2FBE-1CE3-AB467CABB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6" name="Group 13515">
              <a:extLst>
                <a:ext uri="{FF2B5EF4-FFF2-40B4-BE49-F238E27FC236}">
                  <a16:creationId xmlns:a16="http://schemas.microsoft.com/office/drawing/2014/main" id="{2BE9503B-53CE-A265-4F26-E32A94B7D064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13521" name="Text Box 3036">
                <a:extLst>
                  <a:ext uri="{FF2B5EF4-FFF2-40B4-BE49-F238E27FC236}">
                    <a16:creationId xmlns:a16="http://schemas.microsoft.com/office/drawing/2014/main" id="{713DB844-2B78-8ADF-6473-94527E8EB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2" name="Text Box 3036">
                <a:extLst>
                  <a:ext uri="{FF2B5EF4-FFF2-40B4-BE49-F238E27FC236}">
                    <a16:creationId xmlns:a16="http://schemas.microsoft.com/office/drawing/2014/main" id="{2D1B87CF-43AA-4BF2-B028-E29399A9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3" name="Text Box 3036">
                <a:extLst>
                  <a:ext uri="{FF2B5EF4-FFF2-40B4-BE49-F238E27FC236}">
                    <a16:creationId xmlns:a16="http://schemas.microsoft.com/office/drawing/2014/main" id="{CB741083-F0BE-D4CF-5024-24C6964F5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7" name="Group 13516">
              <a:extLst>
                <a:ext uri="{FF2B5EF4-FFF2-40B4-BE49-F238E27FC236}">
                  <a16:creationId xmlns:a16="http://schemas.microsoft.com/office/drawing/2014/main" id="{76C4F014-1592-C08E-4467-94DDA2C0E01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13518" name="Text Box 3036">
                <a:extLst>
                  <a:ext uri="{FF2B5EF4-FFF2-40B4-BE49-F238E27FC236}">
                    <a16:creationId xmlns:a16="http://schemas.microsoft.com/office/drawing/2014/main" id="{BE9FA4A0-77C0-28C3-5402-4DD377A2F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19" name="Text Box 3036">
                <a:extLst>
                  <a:ext uri="{FF2B5EF4-FFF2-40B4-BE49-F238E27FC236}">
                    <a16:creationId xmlns:a16="http://schemas.microsoft.com/office/drawing/2014/main" id="{36B85205-0759-8BB2-4BA7-158752FBE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0" name="Text Box 3036">
                <a:extLst>
                  <a:ext uri="{FF2B5EF4-FFF2-40B4-BE49-F238E27FC236}">
                    <a16:creationId xmlns:a16="http://schemas.microsoft.com/office/drawing/2014/main" id="{B1AB54EE-BD8B-936D-ED76-0160919433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575" name="Group 13574">
            <a:extLst>
              <a:ext uri="{FF2B5EF4-FFF2-40B4-BE49-F238E27FC236}">
                <a16:creationId xmlns:a16="http://schemas.microsoft.com/office/drawing/2014/main" id="{09D7AEB7-1907-C396-E54E-82E499939E33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3576" name="organ group - facial muscles">
              <a:extLst>
                <a:ext uri="{FF2B5EF4-FFF2-40B4-BE49-F238E27FC236}">
                  <a16:creationId xmlns:a16="http://schemas.microsoft.com/office/drawing/2014/main" id="{D53AD32B-5BCD-5D8F-CF30-7CD30C3479E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3607" name="organ - facial muscles">
                <a:extLst>
                  <a:ext uri="{FF2B5EF4-FFF2-40B4-BE49-F238E27FC236}">
                    <a16:creationId xmlns:a16="http://schemas.microsoft.com/office/drawing/2014/main" id="{1415BA85-221E-896C-7FA2-27E745823F6D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3608" name="FTU - orbicularis oculi">
                <a:extLst>
                  <a:ext uri="{FF2B5EF4-FFF2-40B4-BE49-F238E27FC236}">
                    <a16:creationId xmlns:a16="http://schemas.microsoft.com/office/drawing/2014/main" id="{4CDA059A-344C-B2EE-87D9-C9C7CB9B4E9E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3609" name="FTU - occipitofrontalis">
                <a:extLst>
                  <a:ext uri="{FF2B5EF4-FFF2-40B4-BE49-F238E27FC236}">
                    <a16:creationId xmlns:a16="http://schemas.microsoft.com/office/drawing/2014/main" id="{CDA159F0-F708-66F8-8DA9-43479B2A907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3610" name="FTU - nasalis">
                <a:extLst>
                  <a:ext uri="{FF2B5EF4-FFF2-40B4-BE49-F238E27FC236}">
                    <a16:creationId xmlns:a16="http://schemas.microsoft.com/office/drawing/2014/main" id="{C0237F35-A5E3-6F72-26C5-DCBD794CFCD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3611" name="FTU - zygomaticus major">
                <a:extLst>
                  <a:ext uri="{FF2B5EF4-FFF2-40B4-BE49-F238E27FC236}">
                    <a16:creationId xmlns:a16="http://schemas.microsoft.com/office/drawing/2014/main" id="{792A649D-01A6-A67D-1B5F-64D2B6ED101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3612" name="FTU - zygomaticus minor">
                <a:extLst>
                  <a:ext uri="{FF2B5EF4-FFF2-40B4-BE49-F238E27FC236}">
                    <a16:creationId xmlns:a16="http://schemas.microsoft.com/office/drawing/2014/main" id="{643559F5-6F5E-E4B1-988A-2875A5CFA6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13577" name="Group 13576">
              <a:extLst>
                <a:ext uri="{FF2B5EF4-FFF2-40B4-BE49-F238E27FC236}">
                  <a16:creationId xmlns:a16="http://schemas.microsoft.com/office/drawing/2014/main" id="{B806387B-60FF-67CE-B010-F22A18D55453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13604" name="Text Box 3036">
                <a:extLst>
                  <a:ext uri="{FF2B5EF4-FFF2-40B4-BE49-F238E27FC236}">
                    <a16:creationId xmlns:a16="http://schemas.microsoft.com/office/drawing/2014/main" id="{31D25C2A-4250-6E3E-6E3F-0B1CBEF662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5" name="Text Box 3036">
                <a:extLst>
                  <a:ext uri="{FF2B5EF4-FFF2-40B4-BE49-F238E27FC236}">
                    <a16:creationId xmlns:a16="http://schemas.microsoft.com/office/drawing/2014/main" id="{453C7E9D-9483-0D67-E5CF-0F355669C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6" name="Text Box 3036">
                <a:extLst>
                  <a:ext uri="{FF2B5EF4-FFF2-40B4-BE49-F238E27FC236}">
                    <a16:creationId xmlns:a16="http://schemas.microsoft.com/office/drawing/2014/main" id="{D42C1596-7F01-5A09-9E97-D9FBCDDF7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8" name="Group 13577">
              <a:extLst>
                <a:ext uri="{FF2B5EF4-FFF2-40B4-BE49-F238E27FC236}">
                  <a16:creationId xmlns:a16="http://schemas.microsoft.com/office/drawing/2014/main" id="{73FDF667-5AE8-CADA-8E8F-C29688395BF2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13601" name="Text Box 3036">
                <a:extLst>
                  <a:ext uri="{FF2B5EF4-FFF2-40B4-BE49-F238E27FC236}">
                    <a16:creationId xmlns:a16="http://schemas.microsoft.com/office/drawing/2014/main" id="{249B9789-CFE4-30AC-3806-C5B0A86BE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2" name="Text Box 3036">
                <a:extLst>
                  <a:ext uri="{FF2B5EF4-FFF2-40B4-BE49-F238E27FC236}">
                    <a16:creationId xmlns:a16="http://schemas.microsoft.com/office/drawing/2014/main" id="{97100B1F-C305-D997-7757-7442CF8E6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3" name="Text Box 3036">
                <a:extLst>
                  <a:ext uri="{FF2B5EF4-FFF2-40B4-BE49-F238E27FC236}">
                    <a16:creationId xmlns:a16="http://schemas.microsoft.com/office/drawing/2014/main" id="{BB948824-FF0D-2D69-00DC-65161D267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9" name="Group 13578">
              <a:extLst>
                <a:ext uri="{FF2B5EF4-FFF2-40B4-BE49-F238E27FC236}">
                  <a16:creationId xmlns:a16="http://schemas.microsoft.com/office/drawing/2014/main" id="{A8572CE2-FE0C-15D2-1FB4-4E97A1506EF0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13598" name="Text Box 3036">
                <a:extLst>
                  <a:ext uri="{FF2B5EF4-FFF2-40B4-BE49-F238E27FC236}">
                    <a16:creationId xmlns:a16="http://schemas.microsoft.com/office/drawing/2014/main" id="{95F6438B-ABEB-365F-0B7C-4A3AA69FD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9" name="Text Box 3036">
                <a:extLst>
                  <a:ext uri="{FF2B5EF4-FFF2-40B4-BE49-F238E27FC236}">
                    <a16:creationId xmlns:a16="http://schemas.microsoft.com/office/drawing/2014/main" id="{0D34B43A-E313-B75A-31DA-7E9C73ABF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0" name="Text Box 3036">
                <a:extLst>
                  <a:ext uri="{FF2B5EF4-FFF2-40B4-BE49-F238E27FC236}">
                    <a16:creationId xmlns:a16="http://schemas.microsoft.com/office/drawing/2014/main" id="{B2D68F42-68A7-443C-CE80-422026EF9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0" name="Group 13579">
              <a:extLst>
                <a:ext uri="{FF2B5EF4-FFF2-40B4-BE49-F238E27FC236}">
                  <a16:creationId xmlns:a16="http://schemas.microsoft.com/office/drawing/2014/main" id="{9D2A69BB-0E2D-2C84-FA8D-5E3C2CA5CBBA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13595" name="Text Box 3036">
                <a:extLst>
                  <a:ext uri="{FF2B5EF4-FFF2-40B4-BE49-F238E27FC236}">
                    <a16:creationId xmlns:a16="http://schemas.microsoft.com/office/drawing/2014/main" id="{89E56BFD-022E-1FF4-C7F7-F4A88ADE8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6" name="Text Box 3036">
                <a:extLst>
                  <a:ext uri="{FF2B5EF4-FFF2-40B4-BE49-F238E27FC236}">
                    <a16:creationId xmlns:a16="http://schemas.microsoft.com/office/drawing/2014/main" id="{E2CD7377-5AF4-E4A0-F746-796D4924FA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7" name="Text Box 3036">
                <a:extLst>
                  <a:ext uri="{FF2B5EF4-FFF2-40B4-BE49-F238E27FC236}">
                    <a16:creationId xmlns:a16="http://schemas.microsoft.com/office/drawing/2014/main" id="{C388236B-6832-91A4-3F5C-90B007CF4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1" name="Group 13580">
              <a:extLst>
                <a:ext uri="{FF2B5EF4-FFF2-40B4-BE49-F238E27FC236}">
                  <a16:creationId xmlns:a16="http://schemas.microsoft.com/office/drawing/2014/main" id="{B4D42CE9-0689-D9A6-A9A9-26B3CC448A69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13592" name="Text Box 3036">
                <a:extLst>
                  <a:ext uri="{FF2B5EF4-FFF2-40B4-BE49-F238E27FC236}">
                    <a16:creationId xmlns:a16="http://schemas.microsoft.com/office/drawing/2014/main" id="{0996808A-8FAF-F390-882A-48B58BFA8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3" name="Text Box 3036">
                <a:extLst>
                  <a:ext uri="{FF2B5EF4-FFF2-40B4-BE49-F238E27FC236}">
                    <a16:creationId xmlns:a16="http://schemas.microsoft.com/office/drawing/2014/main" id="{9D466898-7824-7926-EA0D-9D7F35C9F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4" name="Text Box 3036">
                <a:extLst>
                  <a:ext uri="{FF2B5EF4-FFF2-40B4-BE49-F238E27FC236}">
                    <a16:creationId xmlns:a16="http://schemas.microsoft.com/office/drawing/2014/main" id="{67B48F7D-C6DD-7BAF-181B-E8EA06605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2" name="FTU - orbicularis oculi">
              <a:extLst>
                <a:ext uri="{FF2B5EF4-FFF2-40B4-BE49-F238E27FC236}">
                  <a16:creationId xmlns:a16="http://schemas.microsoft.com/office/drawing/2014/main" id="{72631712-481D-FFEB-7393-D121F0AC57FD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13583" name="Group 13582">
              <a:extLst>
                <a:ext uri="{FF2B5EF4-FFF2-40B4-BE49-F238E27FC236}">
                  <a16:creationId xmlns:a16="http://schemas.microsoft.com/office/drawing/2014/main" id="{BDB74E66-1DE0-46D8-1AB3-E67E9DF0BAB1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13589" name="Text Box 3036">
                <a:extLst>
                  <a:ext uri="{FF2B5EF4-FFF2-40B4-BE49-F238E27FC236}">
                    <a16:creationId xmlns:a16="http://schemas.microsoft.com/office/drawing/2014/main" id="{40CF8B12-29DC-D381-BB97-D6E4E430F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0" name="Text Box 3036">
                <a:extLst>
                  <a:ext uri="{FF2B5EF4-FFF2-40B4-BE49-F238E27FC236}">
                    <a16:creationId xmlns:a16="http://schemas.microsoft.com/office/drawing/2014/main" id="{5820D512-CFD9-0BA9-A210-B2A3FD8F1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1" name="Text Box 3036">
                <a:extLst>
                  <a:ext uri="{FF2B5EF4-FFF2-40B4-BE49-F238E27FC236}">
                    <a16:creationId xmlns:a16="http://schemas.microsoft.com/office/drawing/2014/main" id="{E9AAEA21-71A7-1B69-26EC-04E4289871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4" name="FTU - orbicularis oculi">
              <a:extLst>
                <a:ext uri="{FF2B5EF4-FFF2-40B4-BE49-F238E27FC236}">
                  <a16:creationId xmlns:a16="http://schemas.microsoft.com/office/drawing/2014/main" id="{5286CC75-1F8D-1454-D762-1BE4EB6ACC0F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13585" name="Group 13584">
              <a:extLst>
                <a:ext uri="{FF2B5EF4-FFF2-40B4-BE49-F238E27FC236}">
                  <a16:creationId xmlns:a16="http://schemas.microsoft.com/office/drawing/2014/main" id="{3E4657E6-03C9-F9C1-D938-0DCB60C19F1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13586" name="Text Box 3036">
                <a:extLst>
                  <a:ext uri="{FF2B5EF4-FFF2-40B4-BE49-F238E27FC236}">
                    <a16:creationId xmlns:a16="http://schemas.microsoft.com/office/drawing/2014/main" id="{04C57D34-ED92-3922-ABA3-1770F03D7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7" name="Text Box 3036">
                <a:extLst>
                  <a:ext uri="{FF2B5EF4-FFF2-40B4-BE49-F238E27FC236}">
                    <a16:creationId xmlns:a16="http://schemas.microsoft.com/office/drawing/2014/main" id="{F47E841E-C948-6EA2-40CE-D64D7E4CB9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8" name="Text Box 3036">
                <a:extLst>
                  <a:ext uri="{FF2B5EF4-FFF2-40B4-BE49-F238E27FC236}">
                    <a16:creationId xmlns:a16="http://schemas.microsoft.com/office/drawing/2014/main" id="{980FFE3E-9527-FFAB-D32A-164C3B15F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13" name="Group 13612">
            <a:extLst>
              <a:ext uri="{FF2B5EF4-FFF2-40B4-BE49-F238E27FC236}">
                <a16:creationId xmlns:a16="http://schemas.microsoft.com/office/drawing/2014/main" id="{D12EAABC-0688-5F4A-156C-BF39752DC01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13614" name="Group 13613">
              <a:extLst>
                <a:ext uri="{FF2B5EF4-FFF2-40B4-BE49-F238E27FC236}">
                  <a16:creationId xmlns:a16="http://schemas.microsoft.com/office/drawing/2014/main" id="{761CCC97-46BA-5B1B-4FE9-57C54D7A8955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3738" name="organ group - facial muscles">
                <a:extLst>
                  <a:ext uri="{FF2B5EF4-FFF2-40B4-BE49-F238E27FC236}">
                    <a16:creationId xmlns:a16="http://schemas.microsoft.com/office/drawing/2014/main" id="{54438846-290B-FDEA-51A0-FBFD975BD874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3758" name="organ - facial muscles">
                  <a:extLst>
                    <a:ext uri="{FF2B5EF4-FFF2-40B4-BE49-F238E27FC236}">
                      <a16:creationId xmlns:a16="http://schemas.microsoft.com/office/drawing/2014/main" id="{6E37EC65-FDCE-DD2D-F213-187BD5B157F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3759" name="FTU - orbicularis oculi">
                  <a:extLst>
                    <a:ext uri="{FF2B5EF4-FFF2-40B4-BE49-F238E27FC236}">
                      <a16:creationId xmlns:a16="http://schemas.microsoft.com/office/drawing/2014/main" id="{892244F4-1670-4C2A-A580-C76D7756C5D0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3760" name="FTU - occipitofrontalis">
                  <a:extLst>
                    <a:ext uri="{FF2B5EF4-FFF2-40B4-BE49-F238E27FC236}">
                      <a16:creationId xmlns:a16="http://schemas.microsoft.com/office/drawing/2014/main" id="{990C3370-246D-630E-E40B-681AF5BD63E5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3761" name="FTU - nasalis">
                  <a:extLst>
                    <a:ext uri="{FF2B5EF4-FFF2-40B4-BE49-F238E27FC236}">
                      <a16:creationId xmlns:a16="http://schemas.microsoft.com/office/drawing/2014/main" id="{0F4AF164-72BC-5CB7-C4AA-DB0DCE83A00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3762" name="FTU - zygomaticus major">
                  <a:extLst>
                    <a:ext uri="{FF2B5EF4-FFF2-40B4-BE49-F238E27FC236}">
                      <a16:creationId xmlns:a16="http://schemas.microsoft.com/office/drawing/2014/main" id="{89A75C25-4963-B1CD-CC1E-6CC9DDB532F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3763" name="FTU - zygomaticus minor">
                  <a:extLst>
                    <a:ext uri="{FF2B5EF4-FFF2-40B4-BE49-F238E27FC236}">
                      <a16:creationId xmlns:a16="http://schemas.microsoft.com/office/drawing/2014/main" id="{8259A118-5448-E7B0-625D-B1C531391E3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3764" name="FTU - orbicularis oris">
                  <a:extLst>
                    <a:ext uri="{FF2B5EF4-FFF2-40B4-BE49-F238E27FC236}">
                      <a16:creationId xmlns:a16="http://schemas.microsoft.com/office/drawing/2014/main" id="{073563C5-D8AB-3FC3-2AA3-1359DA884EC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3765" name="FTU - depressor anguli oris">
                  <a:extLst>
                    <a:ext uri="{FF2B5EF4-FFF2-40B4-BE49-F238E27FC236}">
                      <a16:creationId xmlns:a16="http://schemas.microsoft.com/office/drawing/2014/main" id="{1BA6378B-D3D9-B0AB-2363-2CFC38C285D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3766" name="FTU - levator labii">
                  <a:extLst>
                    <a:ext uri="{FF2B5EF4-FFF2-40B4-BE49-F238E27FC236}">
                      <a16:creationId xmlns:a16="http://schemas.microsoft.com/office/drawing/2014/main" id="{09317149-9342-BC38-6114-0FF311CAEE8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3767" name="FTU - mentalis">
                  <a:extLst>
                    <a:ext uri="{FF2B5EF4-FFF2-40B4-BE49-F238E27FC236}">
                      <a16:creationId xmlns:a16="http://schemas.microsoft.com/office/drawing/2014/main" id="{10CA3E7A-5C03-16D3-F95C-B6C05DBE6B1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3768" name="FTU - temporalis">
                  <a:extLst>
                    <a:ext uri="{FF2B5EF4-FFF2-40B4-BE49-F238E27FC236}">
                      <a16:creationId xmlns:a16="http://schemas.microsoft.com/office/drawing/2014/main" id="{70301145-D192-88E9-D08F-5ECB9219B9C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3739" name="organ group - facial muscles">
                <a:extLst>
                  <a:ext uri="{FF2B5EF4-FFF2-40B4-BE49-F238E27FC236}">
                    <a16:creationId xmlns:a16="http://schemas.microsoft.com/office/drawing/2014/main" id="{05FA2599-C670-6240-7DE0-286E496FD920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3749" name="FTU - orbicularis oculi">
                  <a:extLst>
                    <a:ext uri="{FF2B5EF4-FFF2-40B4-BE49-F238E27FC236}">
                      <a16:creationId xmlns:a16="http://schemas.microsoft.com/office/drawing/2014/main" id="{94CBE8FC-34AC-DC79-2DF6-36ABD427A6EE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3750" name="FTU - occipitofrontalis">
                  <a:extLst>
                    <a:ext uri="{FF2B5EF4-FFF2-40B4-BE49-F238E27FC236}">
                      <a16:creationId xmlns:a16="http://schemas.microsoft.com/office/drawing/2014/main" id="{0DCAFBA8-A911-8314-4AA7-3276C71BF647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3751" name="FTU - nasalis">
                  <a:extLst>
                    <a:ext uri="{FF2B5EF4-FFF2-40B4-BE49-F238E27FC236}">
                      <a16:creationId xmlns:a16="http://schemas.microsoft.com/office/drawing/2014/main" id="{DEA08AA0-D2D0-A9A5-449A-CDB6F7A71604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3752" name="FTU - zygomaticus major">
                  <a:extLst>
                    <a:ext uri="{FF2B5EF4-FFF2-40B4-BE49-F238E27FC236}">
                      <a16:creationId xmlns:a16="http://schemas.microsoft.com/office/drawing/2014/main" id="{059D8DCA-3E53-5A43-4AFF-8889CD27F289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3753" name="FTU - zygomaticus minor">
                  <a:extLst>
                    <a:ext uri="{FF2B5EF4-FFF2-40B4-BE49-F238E27FC236}">
                      <a16:creationId xmlns:a16="http://schemas.microsoft.com/office/drawing/2014/main" id="{D0E78585-599D-F0EA-2F31-EC19598CEC3A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3754" name="FTU - orbicularis oris">
                  <a:extLst>
                    <a:ext uri="{FF2B5EF4-FFF2-40B4-BE49-F238E27FC236}">
                      <a16:creationId xmlns:a16="http://schemas.microsoft.com/office/drawing/2014/main" id="{99FC8024-F7C2-45E2-D8D1-1AB0F098507E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3755" name="FTU - depressor anguli oris">
                  <a:extLst>
                    <a:ext uri="{FF2B5EF4-FFF2-40B4-BE49-F238E27FC236}">
                      <a16:creationId xmlns:a16="http://schemas.microsoft.com/office/drawing/2014/main" id="{D0CF7FF0-A4E8-8E8A-7EF9-9797B654E199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3756" name="FTU - levator labii">
                  <a:extLst>
                    <a:ext uri="{FF2B5EF4-FFF2-40B4-BE49-F238E27FC236}">
                      <a16:creationId xmlns:a16="http://schemas.microsoft.com/office/drawing/2014/main" id="{DF365886-FFFC-999C-DD72-DAB8CE4E151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3757" name="FTU - temporalis">
                  <a:extLst>
                    <a:ext uri="{FF2B5EF4-FFF2-40B4-BE49-F238E27FC236}">
                      <a16:creationId xmlns:a16="http://schemas.microsoft.com/office/drawing/2014/main" id="{CDC2695B-25B2-7FF1-AFC5-AD6ED2FA16A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3740" name="organ group - facial muscles">
                <a:extLst>
                  <a:ext uri="{FF2B5EF4-FFF2-40B4-BE49-F238E27FC236}">
                    <a16:creationId xmlns:a16="http://schemas.microsoft.com/office/drawing/2014/main" id="{BB831355-36D7-3E1A-3A8F-7736F46031AC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3741" name="FTU - orbicularis oculi">
                  <a:extLst>
                    <a:ext uri="{FF2B5EF4-FFF2-40B4-BE49-F238E27FC236}">
                      <a16:creationId xmlns:a16="http://schemas.microsoft.com/office/drawing/2014/main" id="{C9CC7C79-6378-17D5-FD4E-0CDB9AE774FE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3742" name="FTU - occipitofrontalis">
                  <a:extLst>
                    <a:ext uri="{FF2B5EF4-FFF2-40B4-BE49-F238E27FC236}">
                      <a16:creationId xmlns:a16="http://schemas.microsoft.com/office/drawing/2014/main" id="{B7D90421-1D87-98BE-7EC3-977989096146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3743" name="FTU - nasalis">
                  <a:extLst>
                    <a:ext uri="{FF2B5EF4-FFF2-40B4-BE49-F238E27FC236}">
                      <a16:creationId xmlns:a16="http://schemas.microsoft.com/office/drawing/2014/main" id="{476353DB-3000-7567-CA22-E6FAEE7DFA6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3744" name="FTU - zygomaticus major">
                  <a:extLst>
                    <a:ext uri="{FF2B5EF4-FFF2-40B4-BE49-F238E27FC236}">
                      <a16:creationId xmlns:a16="http://schemas.microsoft.com/office/drawing/2014/main" id="{ED680375-23BA-B491-5871-1BE9021A0FA5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745" name="FTU - zygomaticus minor">
                  <a:extLst>
                    <a:ext uri="{FF2B5EF4-FFF2-40B4-BE49-F238E27FC236}">
                      <a16:creationId xmlns:a16="http://schemas.microsoft.com/office/drawing/2014/main" id="{19B3EB9B-EA18-E644-BE8E-926A8730B241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3746" name="FTU - orbicularis oris">
                  <a:extLst>
                    <a:ext uri="{FF2B5EF4-FFF2-40B4-BE49-F238E27FC236}">
                      <a16:creationId xmlns:a16="http://schemas.microsoft.com/office/drawing/2014/main" id="{7C779B40-0564-772E-66C6-F34DAC3E8715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3747" name="FTU - depressor anguli oris">
                  <a:extLst>
                    <a:ext uri="{FF2B5EF4-FFF2-40B4-BE49-F238E27FC236}">
                      <a16:creationId xmlns:a16="http://schemas.microsoft.com/office/drawing/2014/main" id="{B04F0577-50B3-4211-8F79-058A26671264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3748" name="FTU - levator labii">
                  <a:extLst>
                    <a:ext uri="{FF2B5EF4-FFF2-40B4-BE49-F238E27FC236}">
                      <a16:creationId xmlns:a16="http://schemas.microsoft.com/office/drawing/2014/main" id="{69BF5FD1-1C6C-E572-99F1-DD65B54F7229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13615" name="Group 13614">
              <a:extLst>
                <a:ext uri="{FF2B5EF4-FFF2-40B4-BE49-F238E27FC236}">
                  <a16:creationId xmlns:a16="http://schemas.microsoft.com/office/drawing/2014/main" id="{B56155F5-2F4A-CF3C-9E46-201F6DC862C8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3735" name="Text Box 3036">
                <a:extLst>
                  <a:ext uri="{FF2B5EF4-FFF2-40B4-BE49-F238E27FC236}">
                    <a16:creationId xmlns:a16="http://schemas.microsoft.com/office/drawing/2014/main" id="{C70DAD3F-2E5C-6D6B-75E0-7F77F496C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6" name="Text Box 3036">
                <a:extLst>
                  <a:ext uri="{FF2B5EF4-FFF2-40B4-BE49-F238E27FC236}">
                    <a16:creationId xmlns:a16="http://schemas.microsoft.com/office/drawing/2014/main" id="{CFBB0EAD-112F-E156-EAE6-9A9346EDB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7" name="Text Box 3036">
                <a:extLst>
                  <a:ext uri="{FF2B5EF4-FFF2-40B4-BE49-F238E27FC236}">
                    <a16:creationId xmlns:a16="http://schemas.microsoft.com/office/drawing/2014/main" id="{2B208323-2727-90A4-9A13-C6C8A86FA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6" name="Group 13615">
              <a:extLst>
                <a:ext uri="{FF2B5EF4-FFF2-40B4-BE49-F238E27FC236}">
                  <a16:creationId xmlns:a16="http://schemas.microsoft.com/office/drawing/2014/main" id="{978B3D7B-6223-4633-A605-CB2337ED23C8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3732" name="Text Box 3036">
                <a:extLst>
                  <a:ext uri="{FF2B5EF4-FFF2-40B4-BE49-F238E27FC236}">
                    <a16:creationId xmlns:a16="http://schemas.microsoft.com/office/drawing/2014/main" id="{F1237A19-045A-48FD-E562-4F965BACF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3" name="Text Box 3036">
                <a:extLst>
                  <a:ext uri="{FF2B5EF4-FFF2-40B4-BE49-F238E27FC236}">
                    <a16:creationId xmlns:a16="http://schemas.microsoft.com/office/drawing/2014/main" id="{A158C747-864C-760D-0563-6B66EF03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4" name="Text Box 3036">
                <a:extLst>
                  <a:ext uri="{FF2B5EF4-FFF2-40B4-BE49-F238E27FC236}">
                    <a16:creationId xmlns:a16="http://schemas.microsoft.com/office/drawing/2014/main" id="{E404289E-18C6-3858-3076-4BDF8C65A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7" name="Group 13616">
              <a:extLst>
                <a:ext uri="{FF2B5EF4-FFF2-40B4-BE49-F238E27FC236}">
                  <a16:creationId xmlns:a16="http://schemas.microsoft.com/office/drawing/2014/main" id="{341E97D0-6FBD-92B4-56F9-F3693C9773E3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3729" name="Text Box 3036">
                <a:extLst>
                  <a:ext uri="{FF2B5EF4-FFF2-40B4-BE49-F238E27FC236}">
                    <a16:creationId xmlns:a16="http://schemas.microsoft.com/office/drawing/2014/main" id="{78CD889A-299E-ABAE-DFCD-485C9DFEF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0" name="Text Box 3036">
                <a:extLst>
                  <a:ext uri="{FF2B5EF4-FFF2-40B4-BE49-F238E27FC236}">
                    <a16:creationId xmlns:a16="http://schemas.microsoft.com/office/drawing/2014/main" id="{DEBFFF94-1A3E-7865-8AD8-BF0B7E3CC6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1" name="Text Box 3036">
                <a:extLst>
                  <a:ext uri="{FF2B5EF4-FFF2-40B4-BE49-F238E27FC236}">
                    <a16:creationId xmlns:a16="http://schemas.microsoft.com/office/drawing/2014/main" id="{B0E2BE17-4A9E-7CDE-DFA6-27BACBC420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8" name="Group 13617">
              <a:extLst>
                <a:ext uri="{FF2B5EF4-FFF2-40B4-BE49-F238E27FC236}">
                  <a16:creationId xmlns:a16="http://schemas.microsoft.com/office/drawing/2014/main" id="{1D477C69-27FB-CD0B-D19E-42273E5902C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3726" name="Text Box 3036">
                <a:extLst>
                  <a:ext uri="{FF2B5EF4-FFF2-40B4-BE49-F238E27FC236}">
                    <a16:creationId xmlns:a16="http://schemas.microsoft.com/office/drawing/2014/main" id="{6DB98CF0-6799-106B-C4D2-B2C3464E5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7" name="Text Box 3036">
                <a:extLst>
                  <a:ext uri="{FF2B5EF4-FFF2-40B4-BE49-F238E27FC236}">
                    <a16:creationId xmlns:a16="http://schemas.microsoft.com/office/drawing/2014/main" id="{3441156B-B0E2-66BE-7B5B-0EFA5795C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8" name="Text Box 3036">
                <a:extLst>
                  <a:ext uri="{FF2B5EF4-FFF2-40B4-BE49-F238E27FC236}">
                    <a16:creationId xmlns:a16="http://schemas.microsoft.com/office/drawing/2014/main" id="{299EF2B8-0B6D-07B0-A5AE-D3B039201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9" name="Group 13618">
              <a:extLst>
                <a:ext uri="{FF2B5EF4-FFF2-40B4-BE49-F238E27FC236}">
                  <a16:creationId xmlns:a16="http://schemas.microsoft.com/office/drawing/2014/main" id="{4377AF98-0286-9F86-8388-BB72B666B6AB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3723" name="Text Box 3036">
                <a:extLst>
                  <a:ext uri="{FF2B5EF4-FFF2-40B4-BE49-F238E27FC236}">
                    <a16:creationId xmlns:a16="http://schemas.microsoft.com/office/drawing/2014/main" id="{C8504534-5F0F-974B-FD3F-944C4ABBF6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4" name="Text Box 3036">
                <a:extLst>
                  <a:ext uri="{FF2B5EF4-FFF2-40B4-BE49-F238E27FC236}">
                    <a16:creationId xmlns:a16="http://schemas.microsoft.com/office/drawing/2014/main" id="{1C2EB006-71E5-03B4-59E3-4016F1033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5" name="Text Box 3036">
                <a:extLst>
                  <a:ext uri="{FF2B5EF4-FFF2-40B4-BE49-F238E27FC236}">
                    <a16:creationId xmlns:a16="http://schemas.microsoft.com/office/drawing/2014/main" id="{CF0B9ED2-9E36-CF5A-956D-E57CBB7A3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0" name="Group 13619">
              <a:extLst>
                <a:ext uri="{FF2B5EF4-FFF2-40B4-BE49-F238E27FC236}">
                  <a16:creationId xmlns:a16="http://schemas.microsoft.com/office/drawing/2014/main" id="{77763841-A79B-7602-6332-938A4804C988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3720" name="Text Box 3036">
                <a:extLst>
                  <a:ext uri="{FF2B5EF4-FFF2-40B4-BE49-F238E27FC236}">
                    <a16:creationId xmlns:a16="http://schemas.microsoft.com/office/drawing/2014/main" id="{049D6A77-9E4B-A758-5715-0E48C575C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1" name="Text Box 3036">
                <a:extLst>
                  <a:ext uri="{FF2B5EF4-FFF2-40B4-BE49-F238E27FC236}">
                    <a16:creationId xmlns:a16="http://schemas.microsoft.com/office/drawing/2014/main" id="{21632465-D6C0-47EB-919C-1DE4811AE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" name="Text Box 3036">
                <a:extLst>
                  <a:ext uri="{FF2B5EF4-FFF2-40B4-BE49-F238E27FC236}">
                    <a16:creationId xmlns:a16="http://schemas.microsoft.com/office/drawing/2014/main" id="{435CC21B-C557-69D2-135A-83B0D8C58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1" name="Group 13620">
              <a:extLst>
                <a:ext uri="{FF2B5EF4-FFF2-40B4-BE49-F238E27FC236}">
                  <a16:creationId xmlns:a16="http://schemas.microsoft.com/office/drawing/2014/main" id="{E758B7EB-2C98-B917-217D-0056C00A0982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3717" name="Text Box 3036">
                <a:extLst>
                  <a:ext uri="{FF2B5EF4-FFF2-40B4-BE49-F238E27FC236}">
                    <a16:creationId xmlns:a16="http://schemas.microsoft.com/office/drawing/2014/main" id="{789C073B-EA60-A87E-C66D-79363181D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8" name="Text Box 3036">
                <a:extLst>
                  <a:ext uri="{FF2B5EF4-FFF2-40B4-BE49-F238E27FC236}">
                    <a16:creationId xmlns:a16="http://schemas.microsoft.com/office/drawing/2014/main" id="{CC306DAB-188F-51A9-6E16-A701A9AF4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9" name="Text Box 3036">
                <a:extLst>
                  <a:ext uri="{FF2B5EF4-FFF2-40B4-BE49-F238E27FC236}">
                    <a16:creationId xmlns:a16="http://schemas.microsoft.com/office/drawing/2014/main" id="{E2A48B12-1A1B-3297-4AD8-C412F268D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2" name="Group 13621">
              <a:extLst>
                <a:ext uri="{FF2B5EF4-FFF2-40B4-BE49-F238E27FC236}">
                  <a16:creationId xmlns:a16="http://schemas.microsoft.com/office/drawing/2014/main" id="{B749FD69-E006-D49B-29CA-0A78A2A4A67E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3714" name="Text Box 3036">
                <a:extLst>
                  <a:ext uri="{FF2B5EF4-FFF2-40B4-BE49-F238E27FC236}">
                    <a16:creationId xmlns:a16="http://schemas.microsoft.com/office/drawing/2014/main" id="{EDE46873-A8E1-C00A-FAD9-02C4E2717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5" name="Text Box 3036">
                <a:extLst>
                  <a:ext uri="{FF2B5EF4-FFF2-40B4-BE49-F238E27FC236}">
                    <a16:creationId xmlns:a16="http://schemas.microsoft.com/office/drawing/2014/main" id="{FC51A986-8061-257D-24E1-2DFD100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6" name="Text Box 3036">
                <a:extLst>
                  <a:ext uri="{FF2B5EF4-FFF2-40B4-BE49-F238E27FC236}">
                    <a16:creationId xmlns:a16="http://schemas.microsoft.com/office/drawing/2014/main" id="{EBEBD24A-158B-E4EF-FFA1-9F23B7F32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3" name="Group 13622">
              <a:extLst>
                <a:ext uri="{FF2B5EF4-FFF2-40B4-BE49-F238E27FC236}">
                  <a16:creationId xmlns:a16="http://schemas.microsoft.com/office/drawing/2014/main" id="{2D8E5982-4F75-40C9-6D90-E249BE59B0E3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3711" name="Text Box 3036">
                <a:extLst>
                  <a:ext uri="{FF2B5EF4-FFF2-40B4-BE49-F238E27FC236}">
                    <a16:creationId xmlns:a16="http://schemas.microsoft.com/office/drawing/2014/main" id="{09B2A25A-9BAE-AAB2-3605-78D1062CA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2" name="Text Box 3036">
                <a:extLst>
                  <a:ext uri="{FF2B5EF4-FFF2-40B4-BE49-F238E27FC236}">
                    <a16:creationId xmlns:a16="http://schemas.microsoft.com/office/drawing/2014/main" id="{AA2CB85E-5917-EF0C-42C3-E41BB253D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3" name="Text Box 3036">
                <a:extLst>
                  <a:ext uri="{FF2B5EF4-FFF2-40B4-BE49-F238E27FC236}">
                    <a16:creationId xmlns:a16="http://schemas.microsoft.com/office/drawing/2014/main" id="{6CBC37FF-B4A9-1637-1CAD-8BF973522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4" name="Group 13623">
              <a:extLst>
                <a:ext uri="{FF2B5EF4-FFF2-40B4-BE49-F238E27FC236}">
                  <a16:creationId xmlns:a16="http://schemas.microsoft.com/office/drawing/2014/main" id="{FBBC4171-866B-D49C-22E5-0D7219030114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3708" name="Text Box 3036">
                <a:extLst>
                  <a:ext uri="{FF2B5EF4-FFF2-40B4-BE49-F238E27FC236}">
                    <a16:creationId xmlns:a16="http://schemas.microsoft.com/office/drawing/2014/main" id="{BC106A5C-C745-844C-B5EB-C6AD20196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9" name="Text Box 3036">
                <a:extLst>
                  <a:ext uri="{FF2B5EF4-FFF2-40B4-BE49-F238E27FC236}">
                    <a16:creationId xmlns:a16="http://schemas.microsoft.com/office/drawing/2014/main" id="{809A8832-E846-9954-14C5-F0DADA56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0" name="Text Box 3036">
                <a:extLst>
                  <a:ext uri="{FF2B5EF4-FFF2-40B4-BE49-F238E27FC236}">
                    <a16:creationId xmlns:a16="http://schemas.microsoft.com/office/drawing/2014/main" id="{C91EBEE2-F61B-A19B-6410-40D846B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5" name="Group 13624">
              <a:extLst>
                <a:ext uri="{FF2B5EF4-FFF2-40B4-BE49-F238E27FC236}">
                  <a16:creationId xmlns:a16="http://schemas.microsoft.com/office/drawing/2014/main" id="{9B64FB7D-8DDE-7F8B-6BE4-E5CBB6B94F49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3705" name="Text Box 3036">
                <a:extLst>
                  <a:ext uri="{FF2B5EF4-FFF2-40B4-BE49-F238E27FC236}">
                    <a16:creationId xmlns:a16="http://schemas.microsoft.com/office/drawing/2014/main" id="{41F687F7-7659-CF2C-C313-41538D4DC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6" name="Text Box 3036">
                <a:extLst>
                  <a:ext uri="{FF2B5EF4-FFF2-40B4-BE49-F238E27FC236}">
                    <a16:creationId xmlns:a16="http://schemas.microsoft.com/office/drawing/2014/main" id="{E7DABA30-16E5-8D1E-B9E3-80348C7C3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7" name="Text Box 3036">
                <a:extLst>
                  <a:ext uri="{FF2B5EF4-FFF2-40B4-BE49-F238E27FC236}">
                    <a16:creationId xmlns:a16="http://schemas.microsoft.com/office/drawing/2014/main" id="{FDA7B618-BB97-43D1-FE1D-ABF24A04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6" name="Group 13625">
              <a:extLst>
                <a:ext uri="{FF2B5EF4-FFF2-40B4-BE49-F238E27FC236}">
                  <a16:creationId xmlns:a16="http://schemas.microsoft.com/office/drawing/2014/main" id="{1C6141B1-CB6D-49C6-DC50-F30B4F54BBE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3702" name="Text Box 3036">
                <a:extLst>
                  <a:ext uri="{FF2B5EF4-FFF2-40B4-BE49-F238E27FC236}">
                    <a16:creationId xmlns:a16="http://schemas.microsoft.com/office/drawing/2014/main" id="{FFE4FC79-3A85-EC03-681F-A49091BBD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3" name="Text Box 3036">
                <a:extLst>
                  <a:ext uri="{FF2B5EF4-FFF2-40B4-BE49-F238E27FC236}">
                    <a16:creationId xmlns:a16="http://schemas.microsoft.com/office/drawing/2014/main" id="{5F598984-C127-4C54-C8F1-947F197F5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4" name="Text Box 3036">
                <a:extLst>
                  <a:ext uri="{FF2B5EF4-FFF2-40B4-BE49-F238E27FC236}">
                    <a16:creationId xmlns:a16="http://schemas.microsoft.com/office/drawing/2014/main" id="{7BBF3E59-5EBF-0049-7B3C-22847A9D20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7" name="Group 13626">
              <a:extLst>
                <a:ext uri="{FF2B5EF4-FFF2-40B4-BE49-F238E27FC236}">
                  <a16:creationId xmlns:a16="http://schemas.microsoft.com/office/drawing/2014/main" id="{253E9C08-A80F-EC86-CB7C-AD26B1F6A7A3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3699" name="Text Box 3036">
                <a:extLst>
                  <a:ext uri="{FF2B5EF4-FFF2-40B4-BE49-F238E27FC236}">
                    <a16:creationId xmlns:a16="http://schemas.microsoft.com/office/drawing/2014/main" id="{E064CD79-ABAF-8AB4-DEE1-3B5FDF4A5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0" name="Text Box 3036">
                <a:extLst>
                  <a:ext uri="{FF2B5EF4-FFF2-40B4-BE49-F238E27FC236}">
                    <a16:creationId xmlns:a16="http://schemas.microsoft.com/office/drawing/2014/main" id="{B36C6AFC-34E3-F501-A9BC-F192A1646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1" name="Text Box 3036">
                <a:extLst>
                  <a:ext uri="{FF2B5EF4-FFF2-40B4-BE49-F238E27FC236}">
                    <a16:creationId xmlns:a16="http://schemas.microsoft.com/office/drawing/2014/main" id="{C47395A4-CC1C-FD44-B34F-183998D2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8" name="Group 13627">
              <a:extLst>
                <a:ext uri="{FF2B5EF4-FFF2-40B4-BE49-F238E27FC236}">
                  <a16:creationId xmlns:a16="http://schemas.microsoft.com/office/drawing/2014/main" id="{9CD75353-6065-18C7-9F92-46FA26CF96B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3696" name="Text Box 3036">
                <a:extLst>
                  <a:ext uri="{FF2B5EF4-FFF2-40B4-BE49-F238E27FC236}">
                    <a16:creationId xmlns:a16="http://schemas.microsoft.com/office/drawing/2014/main" id="{D365E125-8A78-62F8-775E-DD514285E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7" name="Text Box 3036">
                <a:extLst>
                  <a:ext uri="{FF2B5EF4-FFF2-40B4-BE49-F238E27FC236}">
                    <a16:creationId xmlns:a16="http://schemas.microsoft.com/office/drawing/2014/main" id="{A25C7280-7181-B936-491F-AD6D77C78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8" name="Text Box 3036">
                <a:extLst>
                  <a:ext uri="{FF2B5EF4-FFF2-40B4-BE49-F238E27FC236}">
                    <a16:creationId xmlns:a16="http://schemas.microsoft.com/office/drawing/2014/main" id="{3FC48451-E29D-35DF-3830-56D46BA306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9" name="Group 13628">
              <a:extLst>
                <a:ext uri="{FF2B5EF4-FFF2-40B4-BE49-F238E27FC236}">
                  <a16:creationId xmlns:a16="http://schemas.microsoft.com/office/drawing/2014/main" id="{8C878479-043B-C816-93F1-43C92F2321E6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13693" name="Text Box 3036">
                <a:extLst>
                  <a:ext uri="{FF2B5EF4-FFF2-40B4-BE49-F238E27FC236}">
                    <a16:creationId xmlns:a16="http://schemas.microsoft.com/office/drawing/2014/main" id="{5810807D-C7F6-CEE5-DB5B-79884C585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4" name="Text Box 3036">
                <a:extLst>
                  <a:ext uri="{FF2B5EF4-FFF2-40B4-BE49-F238E27FC236}">
                    <a16:creationId xmlns:a16="http://schemas.microsoft.com/office/drawing/2014/main" id="{5E726DC9-69F1-47F0-3E20-CD030D0C4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5" name="Text Box 3036">
                <a:extLst>
                  <a:ext uri="{FF2B5EF4-FFF2-40B4-BE49-F238E27FC236}">
                    <a16:creationId xmlns:a16="http://schemas.microsoft.com/office/drawing/2014/main" id="{B951BF92-81A1-0D40-7B40-A3B2F2218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0" name="Group 13629">
              <a:extLst>
                <a:ext uri="{FF2B5EF4-FFF2-40B4-BE49-F238E27FC236}">
                  <a16:creationId xmlns:a16="http://schemas.microsoft.com/office/drawing/2014/main" id="{EECC7C45-6E17-802E-FE37-4724B80E86C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13690" name="Text Box 3036">
                <a:extLst>
                  <a:ext uri="{FF2B5EF4-FFF2-40B4-BE49-F238E27FC236}">
                    <a16:creationId xmlns:a16="http://schemas.microsoft.com/office/drawing/2014/main" id="{E01EA31C-4C0F-AA4E-59D8-EEDFFE823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1" name="Text Box 3036">
                <a:extLst>
                  <a:ext uri="{FF2B5EF4-FFF2-40B4-BE49-F238E27FC236}">
                    <a16:creationId xmlns:a16="http://schemas.microsoft.com/office/drawing/2014/main" id="{7060BD8A-A37E-680C-027A-2D327E69E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2" name="Text Box 3036">
                <a:extLst>
                  <a:ext uri="{FF2B5EF4-FFF2-40B4-BE49-F238E27FC236}">
                    <a16:creationId xmlns:a16="http://schemas.microsoft.com/office/drawing/2014/main" id="{1301894A-8B73-D2E5-52D5-F288BCF69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1" name="Group 13630">
              <a:extLst>
                <a:ext uri="{FF2B5EF4-FFF2-40B4-BE49-F238E27FC236}">
                  <a16:creationId xmlns:a16="http://schemas.microsoft.com/office/drawing/2014/main" id="{D3609FC3-B0E4-2F66-9295-7DF377E62615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13687" name="Text Box 3036">
                <a:extLst>
                  <a:ext uri="{FF2B5EF4-FFF2-40B4-BE49-F238E27FC236}">
                    <a16:creationId xmlns:a16="http://schemas.microsoft.com/office/drawing/2014/main" id="{949C814E-29D9-B847-1AF6-A478753FE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8" name="Text Box 3036">
                <a:extLst>
                  <a:ext uri="{FF2B5EF4-FFF2-40B4-BE49-F238E27FC236}">
                    <a16:creationId xmlns:a16="http://schemas.microsoft.com/office/drawing/2014/main" id="{120F72A9-E23A-498E-EC11-FDA2A9C14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9" name="Text Box 3036">
                <a:extLst>
                  <a:ext uri="{FF2B5EF4-FFF2-40B4-BE49-F238E27FC236}">
                    <a16:creationId xmlns:a16="http://schemas.microsoft.com/office/drawing/2014/main" id="{AB39AA5C-B5E5-D52B-06F3-23AFFC4C8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2" name="Group 13631">
              <a:extLst>
                <a:ext uri="{FF2B5EF4-FFF2-40B4-BE49-F238E27FC236}">
                  <a16:creationId xmlns:a16="http://schemas.microsoft.com/office/drawing/2014/main" id="{F907E350-BF2A-86C5-35CC-816AAD7D34A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13684" name="Text Box 3036">
                <a:extLst>
                  <a:ext uri="{FF2B5EF4-FFF2-40B4-BE49-F238E27FC236}">
                    <a16:creationId xmlns:a16="http://schemas.microsoft.com/office/drawing/2014/main" id="{09F7C7DF-9B90-C7F3-6E72-D78C1D847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5" name="Text Box 3036">
                <a:extLst>
                  <a:ext uri="{FF2B5EF4-FFF2-40B4-BE49-F238E27FC236}">
                    <a16:creationId xmlns:a16="http://schemas.microsoft.com/office/drawing/2014/main" id="{560BA83A-CBC5-4D42-1B97-D7365745C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6" name="Text Box 3036">
                <a:extLst>
                  <a:ext uri="{FF2B5EF4-FFF2-40B4-BE49-F238E27FC236}">
                    <a16:creationId xmlns:a16="http://schemas.microsoft.com/office/drawing/2014/main" id="{58F2CB07-41B3-2002-D3A2-64738EC29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3" name="Group 13632">
              <a:extLst>
                <a:ext uri="{FF2B5EF4-FFF2-40B4-BE49-F238E27FC236}">
                  <a16:creationId xmlns:a16="http://schemas.microsoft.com/office/drawing/2014/main" id="{62AD23B6-4365-C61A-45DD-11FC4AA6C392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13681" name="Text Box 3036">
                <a:extLst>
                  <a:ext uri="{FF2B5EF4-FFF2-40B4-BE49-F238E27FC236}">
                    <a16:creationId xmlns:a16="http://schemas.microsoft.com/office/drawing/2014/main" id="{175343B0-C571-11CB-11AE-044FD793A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2" name="Text Box 3036">
                <a:extLst>
                  <a:ext uri="{FF2B5EF4-FFF2-40B4-BE49-F238E27FC236}">
                    <a16:creationId xmlns:a16="http://schemas.microsoft.com/office/drawing/2014/main" id="{070A7565-21F1-23AC-54C9-7ED9550D07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3" name="Text Box 3036">
                <a:extLst>
                  <a:ext uri="{FF2B5EF4-FFF2-40B4-BE49-F238E27FC236}">
                    <a16:creationId xmlns:a16="http://schemas.microsoft.com/office/drawing/2014/main" id="{8A189C12-C8AB-5607-4C56-89F58AFC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4" name="Group 13633">
              <a:extLst>
                <a:ext uri="{FF2B5EF4-FFF2-40B4-BE49-F238E27FC236}">
                  <a16:creationId xmlns:a16="http://schemas.microsoft.com/office/drawing/2014/main" id="{8DBF40DB-A754-A840-8F3B-DA475DA8F67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13678" name="Text Box 3036">
                <a:extLst>
                  <a:ext uri="{FF2B5EF4-FFF2-40B4-BE49-F238E27FC236}">
                    <a16:creationId xmlns:a16="http://schemas.microsoft.com/office/drawing/2014/main" id="{522DA6E7-DEDE-E64C-4969-A68C74A60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9" name="Text Box 3036">
                <a:extLst>
                  <a:ext uri="{FF2B5EF4-FFF2-40B4-BE49-F238E27FC236}">
                    <a16:creationId xmlns:a16="http://schemas.microsoft.com/office/drawing/2014/main" id="{D844D5AF-D3C5-C541-A49B-4112A5B4E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0" name="Text Box 3036">
                <a:extLst>
                  <a:ext uri="{FF2B5EF4-FFF2-40B4-BE49-F238E27FC236}">
                    <a16:creationId xmlns:a16="http://schemas.microsoft.com/office/drawing/2014/main" id="{4C676C91-6D59-A246-317C-4D80BCC86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5" name="Group 13634">
              <a:extLst>
                <a:ext uri="{FF2B5EF4-FFF2-40B4-BE49-F238E27FC236}">
                  <a16:creationId xmlns:a16="http://schemas.microsoft.com/office/drawing/2014/main" id="{0AD7FF10-B85D-DDD1-4471-7C06D025D397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13675" name="Text Box 3036">
                <a:extLst>
                  <a:ext uri="{FF2B5EF4-FFF2-40B4-BE49-F238E27FC236}">
                    <a16:creationId xmlns:a16="http://schemas.microsoft.com/office/drawing/2014/main" id="{7C019A82-8A49-3304-C1AC-C7AD640AF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6" name="Text Box 3036">
                <a:extLst>
                  <a:ext uri="{FF2B5EF4-FFF2-40B4-BE49-F238E27FC236}">
                    <a16:creationId xmlns:a16="http://schemas.microsoft.com/office/drawing/2014/main" id="{887BD8A8-4043-A86D-74C5-CE640800B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7" name="Text Box 3036">
                <a:extLst>
                  <a:ext uri="{FF2B5EF4-FFF2-40B4-BE49-F238E27FC236}">
                    <a16:creationId xmlns:a16="http://schemas.microsoft.com/office/drawing/2014/main" id="{1C3198CC-536A-392C-0B85-05EB13A647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6" name="Group 13635">
              <a:extLst>
                <a:ext uri="{FF2B5EF4-FFF2-40B4-BE49-F238E27FC236}">
                  <a16:creationId xmlns:a16="http://schemas.microsoft.com/office/drawing/2014/main" id="{9D026E26-C407-9EF0-5571-8FBDA325600C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13672" name="Text Box 3036">
                <a:extLst>
                  <a:ext uri="{FF2B5EF4-FFF2-40B4-BE49-F238E27FC236}">
                    <a16:creationId xmlns:a16="http://schemas.microsoft.com/office/drawing/2014/main" id="{BECA65A2-5FC2-AA3F-BD99-0C5F323D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3" name="Text Box 3036">
                <a:extLst>
                  <a:ext uri="{FF2B5EF4-FFF2-40B4-BE49-F238E27FC236}">
                    <a16:creationId xmlns:a16="http://schemas.microsoft.com/office/drawing/2014/main" id="{A1A4887A-6461-95AE-0D3D-C88AB0C67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4" name="Text Box 3036">
                <a:extLst>
                  <a:ext uri="{FF2B5EF4-FFF2-40B4-BE49-F238E27FC236}">
                    <a16:creationId xmlns:a16="http://schemas.microsoft.com/office/drawing/2014/main" id="{532F2BB5-E234-4E05-9DFE-822768410A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7" name="Group 13636">
              <a:extLst>
                <a:ext uri="{FF2B5EF4-FFF2-40B4-BE49-F238E27FC236}">
                  <a16:creationId xmlns:a16="http://schemas.microsoft.com/office/drawing/2014/main" id="{8EE944BC-5FDD-C485-351B-9CF101C6DCD7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13669" name="Text Box 3036">
                <a:extLst>
                  <a:ext uri="{FF2B5EF4-FFF2-40B4-BE49-F238E27FC236}">
                    <a16:creationId xmlns:a16="http://schemas.microsoft.com/office/drawing/2014/main" id="{8CCBD6CF-B33F-6CB1-B9B5-FC8A7E2DD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0" name="Text Box 3036">
                <a:extLst>
                  <a:ext uri="{FF2B5EF4-FFF2-40B4-BE49-F238E27FC236}">
                    <a16:creationId xmlns:a16="http://schemas.microsoft.com/office/drawing/2014/main" id="{5CB8A572-1778-24D8-D062-7EFEEA204B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1" name="Text Box 3036">
                <a:extLst>
                  <a:ext uri="{FF2B5EF4-FFF2-40B4-BE49-F238E27FC236}">
                    <a16:creationId xmlns:a16="http://schemas.microsoft.com/office/drawing/2014/main" id="{197C59A5-DD16-7D12-FE96-7F25204E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8" name="Group 13637">
              <a:extLst>
                <a:ext uri="{FF2B5EF4-FFF2-40B4-BE49-F238E27FC236}">
                  <a16:creationId xmlns:a16="http://schemas.microsoft.com/office/drawing/2014/main" id="{3E2F9F41-6CA5-5634-93FC-0CE2F2176DE5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13666" name="Text Box 3036">
                <a:extLst>
                  <a:ext uri="{FF2B5EF4-FFF2-40B4-BE49-F238E27FC236}">
                    <a16:creationId xmlns:a16="http://schemas.microsoft.com/office/drawing/2014/main" id="{19C6E4ED-D9B4-5A1C-B0C0-9342E3231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7" name="Text Box 3036">
                <a:extLst>
                  <a:ext uri="{FF2B5EF4-FFF2-40B4-BE49-F238E27FC236}">
                    <a16:creationId xmlns:a16="http://schemas.microsoft.com/office/drawing/2014/main" id="{A904A472-A4EA-4293-07CE-96CD8E9283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8" name="Text Box 3036">
                <a:extLst>
                  <a:ext uri="{FF2B5EF4-FFF2-40B4-BE49-F238E27FC236}">
                    <a16:creationId xmlns:a16="http://schemas.microsoft.com/office/drawing/2014/main" id="{3411DC14-1E5B-432E-B74A-352C5E6C2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9" name="Group 13638">
              <a:extLst>
                <a:ext uri="{FF2B5EF4-FFF2-40B4-BE49-F238E27FC236}">
                  <a16:creationId xmlns:a16="http://schemas.microsoft.com/office/drawing/2014/main" id="{8DD6F346-3041-0B97-C178-28D8E7435D2C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13663" name="Text Box 3036">
                <a:extLst>
                  <a:ext uri="{FF2B5EF4-FFF2-40B4-BE49-F238E27FC236}">
                    <a16:creationId xmlns:a16="http://schemas.microsoft.com/office/drawing/2014/main" id="{96B3B8AE-0917-2BED-8679-9677BCDE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4" name="Text Box 3036">
                <a:extLst>
                  <a:ext uri="{FF2B5EF4-FFF2-40B4-BE49-F238E27FC236}">
                    <a16:creationId xmlns:a16="http://schemas.microsoft.com/office/drawing/2014/main" id="{C698636F-8AD0-C7A2-21FA-8F0C941B6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5" name="Text Box 3036">
                <a:extLst>
                  <a:ext uri="{FF2B5EF4-FFF2-40B4-BE49-F238E27FC236}">
                    <a16:creationId xmlns:a16="http://schemas.microsoft.com/office/drawing/2014/main" id="{438A894C-0F05-8567-CDFC-1DEF8C3D0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0" name="Group 13639">
              <a:extLst>
                <a:ext uri="{FF2B5EF4-FFF2-40B4-BE49-F238E27FC236}">
                  <a16:creationId xmlns:a16="http://schemas.microsoft.com/office/drawing/2014/main" id="{383B1D18-3E03-B326-99D4-B6DEEE2394F7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13660" name="Text Box 3036">
                <a:extLst>
                  <a:ext uri="{FF2B5EF4-FFF2-40B4-BE49-F238E27FC236}">
                    <a16:creationId xmlns:a16="http://schemas.microsoft.com/office/drawing/2014/main" id="{268BE62E-3013-9450-CB00-5CC289E40A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1" name="Text Box 3036">
                <a:extLst>
                  <a:ext uri="{FF2B5EF4-FFF2-40B4-BE49-F238E27FC236}">
                    <a16:creationId xmlns:a16="http://schemas.microsoft.com/office/drawing/2014/main" id="{4102B7EB-34CB-25E3-9B97-5DFE94D6E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2" name="Text Box 3036">
                <a:extLst>
                  <a:ext uri="{FF2B5EF4-FFF2-40B4-BE49-F238E27FC236}">
                    <a16:creationId xmlns:a16="http://schemas.microsoft.com/office/drawing/2014/main" id="{FB416FA9-3A0A-8A1E-7834-73A8006488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1" name="Group 13640">
              <a:extLst>
                <a:ext uri="{FF2B5EF4-FFF2-40B4-BE49-F238E27FC236}">
                  <a16:creationId xmlns:a16="http://schemas.microsoft.com/office/drawing/2014/main" id="{E2B3E51E-36A7-6C77-15C9-1FA0CADE43DE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13657" name="Text Box 3036">
                <a:extLst>
                  <a:ext uri="{FF2B5EF4-FFF2-40B4-BE49-F238E27FC236}">
                    <a16:creationId xmlns:a16="http://schemas.microsoft.com/office/drawing/2014/main" id="{FB575233-BD43-34B3-0C03-4F047A6A0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8" name="Text Box 3036">
                <a:extLst>
                  <a:ext uri="{FF2B5EF4-FFF2-40B4-BE49-F238E27FC236}">
                    <a16:creationId xmlns:a16="http://schemas.microsoft.com/office/drawing/2014/main" id="{38C901E9-9157-C858-3B2D-CA96089C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9" name="Text Box 3036">
                <a:extLst>
                  <a:ext uri="{FF2B5EF4-FFF2-40B4-BE49-F238E27FC236}">
                    <a16:creationId xmlns:a16="http://schemas.microsoft.com/office/drawing/2014/main" id="{C674BA9E-5021-365A-5927-F6A98B560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2" name="FTU - orbicularis oculi">
              <a:extLst>
                <a:ext uri="{FF2B5EF4-FFF2-40B4-BE49-F238E27FC236}">
                  <a16:creationId xmlns:a16="http://schemas.microsoft.com/office/drawing/2014/main" id="{3D1B83BE-3336-4D7D-59F5-986F1733236D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13643" name="FTU - orbicularis oculi">
              <a:extLst>
                <a:ext uri="{FF2B5EF4-FFF2-40B4-BE49-F238E27FC236}">
                  <a16:creationId xmlns:a16="http://schemas.microsoft.com/office/drawing/2014/main" id="{3F2353D1-4E52-21F1-3CDE-7BB0DF7486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13644" name="Group 13643">
              <a:extLst>
                <a:ext uri="{FF2B5EF4-FFF2-40B4-BE49-F238E27FC236}">
                  <a16:creationId xmlns:a16="http://schemas.microsoft.com/office/drawing/2014/main" id="{7609DE4E-CA11-0746-EF4F-FC1A1FA7204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13654" name="Text Box 3036">
                <a:extLst>
                  <a:ext uri="{FF2B5EF4-FFF2-40B4-BE49-F238E27FC236}">
                    <a16:creationId xmlns:a16="http://schemas.microsoft.com/office/drawing/2014/main" id="{BA7E2E77-B38C-864E-1636-1C43E9A34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5" name="Text Box 3036">
                <a:extLst>
                  <a:ext uri="{FF2B5EF4-FFF2-40B4-BE49-F238E27FC236}">
                    <a16:creationId xmlns:a16="http://schemas.microsoft.com/office/drawing/2014/main" id="{710C785A-96A6-B884-D49D-79B60591AD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6" name="Text Box 3036">
                <a:extLst>
                  <a:ext uri="{FF2B5EF4-FFF2-40B4-BE49-F238E27FC236}">
                    <a16:creationId xmlns:a16="http://schemas.microsoft.com/office/drawing/2014/main" id="{6F4F0304-6877-0567-743A-D5C0396FF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5" name="Group 13644">
              <a:extLst>
                <a:ext uri="{FF2B5EF4-FFF2-40B4-BE49-F238E27FC236}">
                  <a16:creationId xmlns:a16="http://schemas.microsoft.com/office/drawing/2014/main" id="{9DEC120F-9DC3-BEC7-FC89-F02604E9BF2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13651" name="Text Box 3036">
                <a:extLst>
                  <a:ext uri="{FF2B5EF4-FFF2-40B4-BE49-F238E27FC236}">
                    <a16:creationId xmlns:a16="http://schemas.microsoft.com/office/drawing/2014/main" id="{37FE87FA-0BE9-298B-B8DE-AC1961AE6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2" name="Text Box 3036">
                <a:extLst>
                  <a:ext uri="{FF2B5EF4-FFF2-40B4-BE49-F238E27FC236}">
                    <a16:creationId xmlns:a16="http://schemas.microsoft.com/office/drawing/2014/main" id="{122C1F3A-7283-6E12-72A5-C7434C5BD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3" name="Text Box 3036">
                <a:extLst>
                  <a:ext uri="{FF2B5EF4-FFF2-40B4-BE49-F238E27FC236}">
                    <a16:creationId xmlns:a16="http://schemas.microsoft.com/office/drawing/2014/main" id="{55354C25-D0A1-22EA-E1D6-90C487889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6" name="FTU - nasalis">
              <a:extLst>
                <a:ext uri="{FF2B5EF4-FFF2-40B4-BE49-F238E27FC236}">
                  <a16:creationId xmlns:a16="http://schemas.microsoft.com/office/drawing/2014/main" id="{62E686FE-7F7A-1F06-6331-68A52AD1DF1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13647" name="Group 13646">
              <a:extLst>
                <a:ext uri="{FF2B5EF4-FFF2-40B4-BE49-F238E27FC236}">
                  <a16:creationId xmlns:a16="http://schemas.microsoft.com/office/drawing/2014/main" id="{BF7519D1-B811-71B9-5541-460F02843815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13648" name="Text Box 3036">
                <a:extLst>
                  <a:ext uri="{FF2B5EF4-FFF2-40B4-BE49-F238E27FC236}">
                    <a16:creationId xmlns:a16="http://schemas.microsoft.com/office/drawing/2014/main" id="{9623AC2F-ECA6-7271-6874-A9CC2B143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49" name="Text Box 3036">
                <a:extLst>
                  <a:ext uri="{FF2B5EF4-FFF2-40B4-BE49-F238E27FC236}">
                    <a16:creationId xmlns:a16="http://schemas.microsoft.com/office/drawing/2014/main" id="{032B713E-9BF4-723C-CBEA-1279E27191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0" name="Text Box 3036">
                <a:extLst>
                  <a:ext uri="{FF2B5EF4-FFF2-40B4-BE49-F238E27FC236}">
                    <a16:creationId xmlns:a16="http://schemas.microsoft.com/office/drawing/2014/main" id="{531693FD-C0BF-A87B-FE10-9F141D5A5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69" name="Group 13768">
            <a:extLst>
              <a:ext uri="{FF2B5EF4-FFF2-40B4-BE49-F238E27FC236}">
                <a16:creationId xmlns:a16="http://schemas.microsoft.com/office/drawing/2014/main" id="{8BAD2632-0F6D-93A8-42DE-64F2AC367AC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3770" name="organ group - facial muscles">
              <a:extLst>
                <a:ext uri="{FF2B5EF4-FFF2-40B4-BE49-F238E27FC236}">
                  <a16:creationId xmlns:a16="http://schemas.microsoft.com/office/drawing/2014/main" id="{81FF1F6D-A1B4-2D1B-E6BD-A13CE60D722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3812" name="organ - facial muscles">
                <a:extLst>
                  <a:ext uri="{FF2B5EF4-FFF2-40B4-BE49-F238E27FC236}">
                    <a16:creationId xmlns:a16="http://schemas.microsoft.com/office/drawing/2014/main" id="{A84E9CE3-08B8-BA86-145A-CC959D2B7AE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3813" name="FTU - orbicularis oculi">
                <a:extLst>
                  <a:ext uri="{FF2B5EF4-FFF2-40B4-BE49-F238E27FC236}">
                    <a16:creationId xmlns:a16="http://schemas.microsoft.com/office/drawing/2014/main" id="{C7538D53-D874-5442-5B8A-706EC835F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4" name="FTU - occipitofrontalis">
                <a:extLst>
                  <a:ext uri="{FF2B5EF4-FFF2-40B4-BE49-F238E27FC236}">
                    <a16:creationId xmlns:a16="http://schemas.microsoft.com/office/drawing/2014/main" id="{0F717DAB-95B6-8FB0-610F-221DD3405D5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3815" name="FTU - nasalis">
                <a:extLst>
                  <a:ext uri="{FF2B5EF4-FFF2-40B4-BE49-F238E27FC236}">
                    <a16:creationId xmlns:a16="http://schemas.microsoft.com/office/drawing/2014/main" id="{54CE1164-38C9-ED8E-B715-376FA037FD4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6" name="FTU - zygomaticus major">
                <a:extLst>
                  <a:ext uri="{FF2B5EF4-FFF2-40B4-BE49-F238E27FC236}">
                    <a16:creationId xmlns:a16="http://schemas.microsoft.com/office/drawing/2014/main" id="{1913B858-C247-31CD-D994-C6F11980EBE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7" name="FTU - zygomaticus minor">
                <a:extLst>
                  <a:ext uri="{FF2B5EF4-FFF2-40B4-BE49-F238E27FC236}">
                    <a16:creationId xmlns:a16="http://schemas.microsoft.com/office/drawing/2014/main" id="{25B1A416-AD53-A054-96C9-63CB3CAF1B2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3818" name="FTU - orbicularis oris">
                <a:extLst>
                  <a:ext uri="{FF2B5EF4-FFF2-40B4-BE49-F238E27FC236}">
                    <a16:creationId xmlns:a16="http://schemas.microsoft.com/office/drawing/2014/main" id="{C937CB1D-2177-228B-0143-70C8F317C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3819" name="FTU - depressor anguli oris">
                <a:extLst>
                  <a:ext uri="{FF2B5EF4-FFF2-40B4-BE49-F238E27FC236}">
                    <a16:creationId xmlns:a16="http://schemas.microsoft.com/office/drawing/2014/main" id="{77075097-FA79-B001-0205-D63A9C9CA4DA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3820" name="FTU - levator labii">
                <a:extLst>
                  <a:ext uri="{FF2B5EF4-FFF2-40B4-BE49-F238E27FC236}">
                    <a16:creationId xmlns:a16="http://schemas.microsoft.com/office/drawing/2014/main" id="{924A0FEE-9FFB-C993-C5FF-B43F8A0EC63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3821" name="FTU - mentalis">
                <a:extLst>
                  <a:ext uri="{FF2B5EF4-FFF2-40B4-BE49-F238E27FC236}">
                    <a16:creationId xmlns:a16="http://schemas.microsoft.com/office/drawing/2014/main" id="{DD33C5F0-4547-A3D5-0956-DBB4A61CAC63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13771" name="Group 13770">
              <a:extLst>
                <a:ext uri="{FF2B5EF4-FFF2-40B4-BE49-F238E27FC236}">
                  <a16:creationId xmlns:a16="http://schemas.microsoft.com/office/drawing/2014/main" id="{8BC41A18-94D0-E344-0680-BAA4A6119BA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3809" name="Text Box 3036">
                <a:extLst>
                  <a:ext uri="{FF2B5EF4-FFF2-40B4-BE49-F238E27FC236}">
                    <a16:creationId xmlns:a16="http://schemas.microsoft.com/office/drawing/2014/main" id="{1D5A7B4F-5E6F-DD40-E6BA-D8CF41253D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0" name="Text Box 3036">
                <a:extLst>
                  <a:ext uri="{FF2B5EF4-FFF2-40B4-BE49-F238E27FC236}">
                    <a16:creationId xmlns:a16="http://schemas.microsoft.com/office/drawing/2014/main" id="{C50DF489-1332-3C53-6008-B4080E74C2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1" name="Text Box 3036">
                <a:extLst>
                  <a:ext uri="{FF2B5EF4-FFF2-40B4-BE49-F238E27FC236}">
                    <a16:creationId xmlns:a16="http://schemas.microsoft.com/office/drawing/2014/main" id="{071959CC-E3D9-7716-2B20-20A5CBFC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2" name="Group 13771">
              <a:extLst>
                <a:ext uri="{FF2B5EF4-FFF2-40B4-BE49-F238E27FC236}">
                  <a16:creationId xmlns:a16="http://schemas.microsoft.com/office/drawing/2014/main" id="{9C286F1F-E98C-2A03-42D6-94AD5EBC239E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3806" name="Text Box 3036">
                <a:extLst>
                  <a:ext uri="{FF2B5EF4-FFF2-40B4-BE49-F238E27FC236}">
                    <a16:creationId xmlns:a16="http://schemas.microsoft.com/office/drawing/2014/main" id="{F0A280C1-0B70-6FBD-299A-9DC2B532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7" name="Text Box 3036">
                <a:extLst>
                  <a:ext uri="{FF2B5EF4-FFF2-40B4-BE49-F238E27FC236}">
                    <a16:creationId xmlns:a16="http://schemas.microsoft.com/office/drawing/2014/main" id="{77294CFB-E4D8-D4C4-4436-605572604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8" name="Text Box 3036">
                <a:extLst>
                  <a:ext uri="{FF2B5EF4-FFF2-40B4-BE49-F238E27FC236}">
                    <a16:creationId xmlns:a16="http://schemas.microsoft.com/office/drawing/2014/main" id="{85C36C96-0D38-92F0-CC6E-0DD69FD33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3" name="Group 13772">
              <a:extLst>
                <a:ext uri="{FF2B5EF4-FFF2-40B4-BE49-F238E27FC236}">
                  <a16:creationId xmlns:a16="http://schemas.microsoft.com/office/drawing/2014/main" id="{2D4356A5-8E9D-F668-93F3-2C6717CFB487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3803" name="Text Box 3036">
                <a:extLst>
                  <a:ext uri="{FF2B5EF4-FFF2-40B4-BE49-F238E27FC236}">
                    <a16:creationId xmlns:a16="http://schemas.microsoft.com/office/drawing/2014/main" id="{625A1831-AA60-01C8-2D99-C4AC1D4C8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4" name="Text Box 3036">
                <a:extLst>
                  <a:ext uri="{FF2B5EF4-FFF2-40B4-BE49-F238E27FC236}">
                    <a16:creationId xmlns:a16="http://schemas.microsoft.com/office/drawing/2014/main" id="{BF6C1E6D-5DD3-18EA-F33B-C3EBA07B9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5" name="Text Box 3036">
                <a:extLst>
                  <a:ext uri="{FF2B5EF4-FFF2-40B4-BE49-F238E27FC236}">
                    <a16:creationId xmlns:a16="http://schemas.microsoft.com/office/drawing/2014/main" id="{3C89C7D9-56BA-79C9-DB12-E1BAA6F51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4" name="Group 13773">
              <a:extLst>
                <a:ext uri="{FF2B5EF4-FFF2-40B4-BE49-F238E27FC236}">
                  <a16:creationId xmlns:a16="http://schemas.microsoft.com/office/drawing/2014/main" id="{C0937709-D2E4-6848-3B51-162814BD7AA4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3800" name="Text Box 3036">
                <a:extLst>
                  <a:ext uri="{FF2B5EF4-FFF2-40B4-BE49-F238E27FC236}">
                    <a16:creationId xmlns:a16="http://schemas.microsoft.com/office/drawing/2014/main" id="{89F4FA18-E533-BF05-E810-58379CE9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1" name="Text Box 3036">
                <a:extLst>
                  <a:ext uri="{FF2B5EF4-FFF2-40B4-BE49-F238E27FC236}">
                    <a16:creationId xmlns:a16="http://schemas.microsoft.com/office/drawing/2014/main" id="{05676982-D525-2981-A392-2E2621BD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2" name="Text Box 3036">
                <a:extLst>
                  <a:ext uri="{FF2B5EF4-FFF2-40B4-BE49-F238E27FC236}">
                    <a16:creationId xmlns:a16="http://schemas.microsoft.com/office/drawing/2014/main" id="{FA9521B9-98A6-3B93-2523-18395AF40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5" name="Group 13774">
              <a:extLst>
                <a:ext uri="{FF2B5EF4-FFF2-40B4-BE49-F238E27FC236}">
                  <a16:creationId xmlns:a16="http://schemas.microsoft.com/office/drawing/2014/main" id="{505BC0E3-05B9-F250-07F5-680660891CE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3797" name="Text Box 3036">
                <a:extLst>
                  <a:ext uri="{FF2B5EF4-FFF2-40B4-BE49-F238E27FC236}">
                    <a16:creationId xmlns:a16="http://schemas.microsoft.com/office/drawing/2014/main" id="{3BD34565-AC37-93B1-A0F7-65D9D9B10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8" name="Text Box 3036">
                <a:extLst>
                  <a:ext uri="{FF2B5EF4-FFF2-40B4-BE49-F238E27FC236}">
                    <a16:creationId xmlns:a16="http://schemas.microsoft.com/office/drawing/2014/main" id="{9EE1CEE6-7A33-EFA6-479F-AC05F4B06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9" name="Text Box 3036">
                <a:extLst>
                  <a:ext uri="{FF2B5EF4-FFF2-40B4-BE49-F238E27FC236}">
                    <a16:creationId xmlns:a16="http://schemas.microsoft.com/office/drawing/2014/main" id="{F3F839EB-3750-9F08-CF70-2D85C7DC9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6" name="Group 13775">
              <a:extLst>
                <a:ext uri="{FF2B5EF4-FFF2-40B4-BE49-F238E27FC236}">
                  <a16:creationId xmlns:a16="http://schemas.microsoft.com/office/drawing/2014/main" id="{2C114A49-19CF-F8C0-13A5-5C7DE336D409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3794" name="Text Box 3036">
                <a:extLst>
                  <a:ext uri="{FF2B5EF4-FFF2-40B4-BE49-F238E27FC236}">
                    <a16:creationId xmlns:a16="http://schemas.microsoft.com/office/drawing/2014/main" id="{B1E0EDE5-C6C6-CB56-AC7F-A92C56C0C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5" name="Text Box 3036">
                <a:extLst>
                  <a:ext uri="{FF2B5EF4-FFF2-40B4-BE49-F238E27FC236}">
                    <a16:creationId xmlns:a16="http://schemas.microsoft.com/office/drawing/2014/main" id="{9D3372E3-C9E6-E1C3-1701-78B674982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6" name="Text Box 3036">
                <a:extLst>
                  <a:ext uri="{FF2B5EF4-FFF2-40B4-BE49-F238E27FC236}">
                    <a16:creationId xmlns:a16="http://schemas.microsoft.com/office/drawing/2014/main" id="{07166F99-AFF9-E3CA-3DD6-991DE168C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7" name="Group 13776">
              <a:extLst>
                <a:ext uri="{FF2B5EF4-FFF2-40B4-BE49-F238E27FC236}">
                  <a16:creationId xmlns:a16="http://schemas.microsoft.com/office/drawing/2014/main" id="{EF427067-0180-51E4-5016-B88278195849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3791" name="Text Box 3036">
                <a:extLst>
                  <a:ext uri="{FF2B5EF4-FFF2-40B4-BE49-F238E27FC236}">
                    <a16:creationId xmlns:a16="http://schemas.microsoft.com/office/drawing/2014/main" id="{F765BE5C-9B7F-F9EF-1BAA-A8E2858417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2" name="Text Box 3036">
                <a:extLst>
                  <a:ext uri="{FF2B5EF4-FFF2-40B4-BE49-F238E27FC236}">
                    <a16:creationId xmlns:a16="http://schemas.microsoft.com/office/drawing/2014/main" id="{01764CAE-C0DD-93CF-9338-4CE95F2BF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3" name="Text Box 3036">
                <a:extLst>
                  <a:ext uri="{FF2B5EF4-FFF2-40B4-BE49-F238E27FC236}">
                    <a16:creationId xmlns:a16="http://schemas.microsoft.com/office/drawing/2014/main" id="{EB5C714A-39CD-9537-AF87-C3BD7BE5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8" name="Group 13777">
              <a:extLst>
                <a:ext uri="{FF2B5EF4-FFF2-40B4-BE49-F238E27FC236}">
                  <a16:creationId xmlns:a16="http://schemas.microsoft.com/office/drawing/2014/main" id="{F2989A8A-9427-B391-7D4D-C5BBD9A697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3788" name="Text Box 3036">
                <a:extLst>
                  <a:ext uri="{FF2B5EF4-FFF2-40B4-BE49-F238E27FC236}">
                    <a16:creationId xmlns:a16="http://schemas.microsoft.com/office/drawing/2014/main" id="{9F28FCF2-E22F-FC3C-B3D5-551B63425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9" name="Text Box 3036">
                <a:extLst>
                  <a:ext uri="{FF2B5EF4-FFF2-40B4-BE49-F238E27FC236}">
                    <a16:creationId xmlns:a16="http://schemas.microsoft.com/office/drawing/2014/main" id="{80094977-C820-3829-AEBE-83D4E0664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0" name="Text Box 3036">
                <a:extLst>
                  <a:ext uri="{FF2B5EF4-FFF2-40B4-BE49-F238E27FC236}">
                    <a16:creationId xmlns:a16="http://schemas.microsoft.com/office/drawing/2014/main" id="{F69C5F4B-E775-DCF6-D7CD-45E362A1AD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9" name="Group 13778">
              <a:extLst>
                <a:ext uri="{FF2B5EF4-FFF2-40B4-BE49-F238E27FC236}">
                  <a16:creationId xmlns:a16="http://schemas.microsoft.com/office/drawing/2014/main" id="{342697EE-2FBA-A303-1C6A-7B590348BB95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3785" name="Text Box 3036">
                <a:extLst>
                  <a:ext uri="{FF2B5EF4-FFF2-40B4-BE49-F238E27FC236}">
                    <a16:creationId xmlns:a16="http://schemas.microsoft.com/office/drawing/2014/main" id="{8283DF0B-6ADA-AACE-36ED-548895B62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6" name="Text Box 3036">
                <a:extLst>
                  <a:ext uri="{FF2B5EF4-FFF2-40B4-BE49-F238E27FC236}">
                    <a16:creationId xmlns:a16="http://schemas.microsoft.com/office/drawing/2014/main" id="{9CC5558A-3FA1-7E4A-7A0A-BE5AA5660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7" name="Text Box 3036">
                <a:extLst>
                  <a:ext uri="{FF2B5EF4-FFF2-40B4-BE49-F238E27FC236}">
                    <a16:creationId xmlns:a16="http://schemas.microsoft.com/office/drawing/2014/main" id="{BCA60545-86F1-FC9F-C636-CB6EBEC94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780" name="FTU - levator labii">
              <a:extLst>
                <a:ext uri="{FF2B5EF4-FFF2-40B4-BE49-F238E27FC236}">
                  <a16:creationId xmlns:a16="http://schemas.microsoft.com/office/drawing/2014/main" id="{D714D77A-E60A-26B2-C609-CB1D9416E0D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3781" name="Group 13780">
              <a:extLst>
                <a:ext uri="{FF2B5EF4-FFF2-40B4-BE49-F238E27FC236}">
                  <a16:creationId xmlns:a16="http://schemas.microsoft.com/office/drawing/2014/main" id="{96AF9674-31A1-E0DE-FB84-5B0BDC446AD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3782" name="Text Box 3036">
                <a:extLst>
                  <a:ext uri="{FF2B5EF4-FFF2-40B4-BE49-F238E27FC236}">
                    <a16:creationId xmlns:a16="http://schemas.microsoft.com/office/drawing/2014/main" id="{C41D20C5-E502-CA33-6FB8-05D463D0A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3" name="Text Box 3036">
                <a:extLst>
                  <a:ext uri="{FF2B5EF4-FFF2-40B4-BE49-F238E27FC236}">
                    <a16:creationId xmlns:a16="http://schemas.microsoft.com/office/drawing/2014/main" id="{3026F3C0-6697-181D-D5AE-37258D424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4" name="Text Box 3036">
                <a:extLst>
                  <a:ext uri="{FF2B5EF4-FFF2-40B4-BE49-F238E27FC236}">
                    <a16:creationId xmlns:a16="http://schemas.microsoft.com/office/drawing/2014/main" id="{FFF85569-2F93-187B-95A7-2E760A657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2" name="Group 13821">
            <a:extLst>
              <a:ext uri="{FF2B5EF4-FFF2-40B4-BE49-F238E27FC236}">
                <a16:creationId xmlns:a16="http://schemas.microsoft.com/office/drawing/2014/main" id="{1ED9A53D-76D5-292B-392B-22038B6F98B9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3823" name="Group 13822">
              <a:extLst>
                <a:ext uri="{FF2B5EF4-FFF2-40B4-BE49-F238E27FC236}">
                  <a16:creationId xmlns:a16="http://schemas.microsoft.com/office/drawing/2014/main" id="{2F102E41-4142-01B6-7119-23DD3B7A6E95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3911" name="organ group - facial muscles">
                <a:extLst>
                  <a:ext uri="{FF2B5EF4-FFF2-40B4-BE49-F238E27FC236}">
                    <a16:creationId xmlns:a16="http://schemas.microsoft.com/office/drawing/2014/main" id="{2002040B-EA81-C2A1-0613-6A44D99D1F8A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3916" name="organ - facial muscles">
                  <a:extLst>
                    <a:ext uri="{FF2B5EF4-FFF2-40B4-BE49-F238E27FC236}">
                      <a16:creationId xmlns:a16="http://schemas.microsoft.com/office/drawing/2014/main" id="{7D8A144B-F5C4-8155-9237-D049FB595346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3917" name="FTU - orbicularis oculi">
                  <a:extLst>
                    <a:ext uri="{FF2B5EF4-FFF2-40B4-BE49-F238E27FC236}">
                      <a16:creationId xmlns:a16="http://schemas.microsoft.com/office/drawing/2014/main" id="{7DBD8D64-9529-6F8F-D26F-8E766C1B1C2E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3918" name="FTU - occipitofrontalis">
                  <a:extLst>
                    <a:ext uri="{FF2B5EF4-FFF2-40B4-BE49-F238E27FC236}">
                      <a16:creationId xmlns:a16="http://schemas.microsoft.com/office/drawing/2014/main" id="{B5D245D2-2F56-F6A4-6934-AD7472CFA78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3919" name="FTU - nasalis">
                  <a:extLst>
                    <a:ext uri="{FF2B5EF4-FFF2-40B4-BE49-F238E27FC236}">
                      <a16:creationId xmlns:a16="http://schemas.microsoft.com/office/drawing/2014/main" id="{51FC58FF-B006-4873-BFA3-D8DC273A197F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3920" name="FTU - zygomaticus major">
                  <a:extLst>
                    <a:ext uri="{FF2B5EF4-FFF2-40B4-BE49-F238E27FC236}">
                      <a16:creationId xmlns:a16="http://schemas.microsoft.com/office/drawing/2014/main" id="{E45E4E6C-5C8D-51CF-0DC7-D5732B2234D3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3921" name="FTU - zygomaticus minor">
                  <a:extLst>
                    <a:ext uri="{FF2B5EF4-FFF2-40B4-BE49-F238E27FC236}">
                      <a16:creationId xmlns:a16="http://schemas.microsoft.com/office/drawing/2014/main" id="{F8D34DE3-52BE-C404-BD34-1BAC544B7863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3922" name="FTU - orbicularis oris">
                  <a:extLst>
                    <a:ext uri="{FF2B5EF4-FFF2-40B4-BE49-F238E27FC236}">
                      <a16:creationId xmlns:a16="http://schemas.microsoft.com/office/drawing/2014/main" id="{DAD7A8A6-F738-0D56-1363-584BE7724928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23" name="FTU - depressor anguli oris">
                  <a:extLst>
                    <a:ext uri="{FF2B5EF4-FFF2-40B4-BE49-F238E27FC236}">
                      <a16:creationId xmlns:a16="http://schemas.microsoft.com/office/drawing/2014/main" id="{2561AF61-9738-81CE-A2FD-03FAEE92C48E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3924" name="FTU - levator labii">
                  <a:extLst>
                    <a:ext uri="{FF2B5EF4-FFF2-40B4-BE49-F238E27FC236}">
                      <a16:creationId xmlns:a16="http://schemas.microsoft.com/office/drawing/2014/main" id="{6999BAA3-5996-0778-1636-4529DE9C18E0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3925" name="FTU - mentalis">
                  <a:extLst>
                    <a:ext uri="{FF2B5EF4-FFF2-40B4-BE49-F238E27FC236}">
                      <a16:creationId xmlns:a16="http://schemas.microsoft.com/office/drawing/2014/main" id="{F4849FAA-9276-F9FF-48E2-E09D822BF05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3926" name="FTU - temporalis">
                  <a:extLst>
                    <a:ext uri="{FF2B5EF4-FFF2-40B4-BE49-F238E27FC236}">
                      <a16:creationId xmlns:a16="http://schemas.microsoft.com/office/drawing/2014/main" id="{586E84D0-6FB2-F095-EDD2-160732B212D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3912" name="organ group - facial muscles">
                <a:extLst>
                  <a:ext uri="{FF2B5EF4-FFF2-40B4-BE49-F238E27FC236}">
                    <a16:creationId xmlns:a16="http://schemas.microsoft.com/office/drawing/2014/main" id="{A11ED966-FB73-1F1B-F3F9-B059BFA7FD5A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3913" name="FTU - orbicularis oculi">
                  <a:extLst>
                    <a:ext uri="{FF2B5EF4-FFF2-40B4-BE49-F238E27FC236}">
                      <a16:creationId xmlns:a16="http://schemas.microsoft.com/office/drawing/2014/main" id="{19B02D6A-A491-C14E-B89F-261A705076BA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914" name="FTU - occipitofrontalis">
                  <a:extLst>
                    <a:ext uri="{FF2B5EF4-FFF2-40B4-BE49-F238E27FC236}">
                      <a16:creationId xmlns:a16="http://schemas.microsoft.com/office/drawing/2014/main" id="{79ECB62E-DB9C-2ED1-8437-2BE0B33950AE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3915" name="FTU - nasalis">
                  <a:extLst>
                    <a:ext uri="{FF2B5EF4-FFF2-40B4-BE49-F238E27FC236}">
                      <a16:creationId xmlns:a16="http://schemas.microsoft.com/office/drawing/2014/main" id="{B68A5B71-EF31-559B-88F0-00707BC716C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3824" name="Group 13823">
              <a:extLst>
                <a:ext uri="{FF2B5EF4-FFF2-40B4-BE49-F238E27FC236}">
                  <a16:creationId xmlns:a16="http://schemas.microsoft.com/office/drawing/2014/main" id="{229246C1-93FC-4448-2485-B2B9A5401B69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3908" name="Text Box 3036">
                <a:extLst>
                  <a:ext uri="{FF2B5EF4-FFF2-40B4-BE49-F238E27FC236}">
                    <a16:creationId xmlns:a16="http://schemas.microsoft.com/office/drawing/2014/main" id="{A05EDCC5-716D-A279-C12F-CF12513B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9" name="Text Box 3036">
                <a:extLst>
                  <a:ext uri="{FF2B5EF4-FFF2-40B4-BE49-F238E27FC236}">
                    <a16:creationId xmlns:a16="http://schemas.microsoft.com/office/drawing/2014/main" id="{A3AFE27A-1B47-6D47-3C88-145B332E4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10" name="Text Box 3036">
                <a:extLst>
                  <a:ext uri="{FF2B5EF4-FFF2-40B4-BE49-F238E27FC236}">
                    <a16:creationId xmlns:a16="http://schemas.microsoft.com/office/drawing/2014/main" id="{DA0D8D52-8EEC-5E1B-5151-3FE82844F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5" name="Group 13824">
              <a:extLst>
                <a:ext uri="{FF2B5EF4-FFF2-40B4-BE49-F238E27FC236}">
                  <a16:creationId xmlns:a16="http://schemas.microsoft.com/office/drawing/2014/main" id="{47EAD0FD-CEB1-46F7-1DA8-57F99B9E5F07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3905" name="Text Box 3036">
                <a:extLst>
                  <a:ext uri="{FF2B5EF4-FFF2-40B4-BE49-F238E27FC236}">
                    <a16:creationId xmlns:a16="http://schemas.microsoft.com/office/drawing/2014/main" id="{6B118164-FC7E-E455-3206-F41C3ADA8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6" name="Text Box 3036">
                <a:extLst>
                  <a:ext uri="{FF2B5EF4-FFF2-40B4-BE49-F238E27FC236}">
                    <a16:creationId xmlns:a16="http://schemas.microsoft.com/office/drawing/2014/main" id="{F154EC97-CE26-1953-4FF7-FA328A375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7" name="Text Box 3036">
                <a:extLst>
                  <a:ext uri="{FF2B5EF4-FFF2-40B4-BE49-F238E27FC236}">
                    <a16:creationId xmlns:a16="http://schemas.microsoft.com/office/drawing/2014/main" id="{7D5749FC-DC2E-8133-AF58-B36B900CF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6" name="Group 13825">
              <a:extLst>
                <a:ext uri="{FF2B5EF4-FFF2-40B4-BE49-F238E27FC236}">
                  <a16:creationId xmlns:a16="http://schemas.microsoft.com/office/drawing/2014/main" id="{D72C3242-BD52-E49B-B58A-7084BC7FAD2C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3902" name="Text Box 3036">
                <a:extLst>
                  <a:ext uri="{FF2B5EF4-FFF2-40B4-BE49-F238E27FC236}">
                    <a16:creationId xmlns:a16="http://schemas.microsoft.com/office/drawing/2014/main" id="{B279D335-570A-2CA8-7FA5-B6800D8E85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3" name="Text Box 3036">
                <a:extLst>
                  <a:ext uri="{FF2B5EF4-FFF2-40B4-BE49-F238E27FC236}">
                    <a16:creationId xmlns:a16="http://schemas.microsoft.com/office/drawing/2014/main" id="{C600214B-8BEC-418F-4B4C-F473A37C5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4" name="Text Box 3036">
                <a:extLst>
                  <a:ext uri="{FF2B5EF4-FFF2-40B4-BE49-F238E27FC236}">
                    <a16:creationId xmlns:a16="http://schemas.microsoft.com/office/drawing/2014/main" id="{4FB360E0-6164-3E51-6622-75B0EB828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7" name="Group 13826">
              <a:extLst>
                <a:ext uri="{FF2B5EF4-FFF2-40B4-BE49-F238E27FC236}">
                  <a16:creationId xmlns:a16="http://schemas.microsoft.com/office/drawing/2014/main" id="{D9185747-1236-AF90-AA6F-6183A90D6FC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3899" name="Text Box 3036">
                <a:extLst>
                  <a:ext uri="{FF2B5EF4-FFF2-40B4-BE49-F238E27FC236}">
                    <a16:creationId xmlns:a16="http://schemas.microsoft.com/office/drawing/2014/main" id="{FA12F6D5-3F8D-1E15-51EC-20A1E39B43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0" name="Text Box 3036">
                <a:extLst>
                  <a:ext uri="{FF2B5EF4-FFF2-40B4-BE49-F238E27FC236}">
                    <a16:creationId xmlns:a16="http://schemas.microsoft.com/office/drawing/2014/main" id="{988D4B5C-C37A-16C8-D75D-9361A01F2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1" name="Text Box 3036">
                <a:extLst>
                  <a:ext uri="{FF2B5EF4-FFF2-40B4-BE49-F238E27FC236}">
                    <a16:creationId xmlns:a16="http://schemas.microsoft.com/office/drawing/2014/main" id="{BB891EE8-A26D-6C81-CBEE-54C1FC723E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8" name="Group 13827">
              <a:extLst>
                <a:ext uri="{FF2B5EF4-FFF2-40B4-BE49-F238E27FC236}">
                  <a16:creationId xmlns:a16="http://schemas.microsoft.com/office/drawing/2014/main" id="{B3D305E7-4A5E-FD4B-2695-1377A2879205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3896" name="Text Box 3036">
                <a:extLst>
                  <a:ext uri="{FF2B5EF4-FFF2-40B4-BE49-F238E27FC236}">
                    <a16:creationId xmlns:a16="http://schemas.microsoft.com/office/drawing/2014/main" id="{1B3DCB4F-792E-79E9-D5A2-97DDCC303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7" name="Text Box 3036">
                <a:extLst>
                  <a:ext uri="{FF2B5EF4-FFF2-40B4-BE49-F238E27FC236}">
                    <a16:creationId xmlns:a16="http://schemas.microsoft.com/office/drawing/2014/main" id="{5A7821AF-D257-09B8-2D36-0960B705B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8" name="Text Box 3036">
                <a:extLst>
                  <a:ext uri="{FF2B5EF4-FFF2-40B4-BE49-F238E27FC236}">
                    <a16:creationId xmlns:a16="http://schemas.microsoft.com/office/drawing/2014/main" id="{9224F88F-721E-6884-2322-BF472B5905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9" name="Group 13828">
              <a:extLst>
                <a:ext uri="{FF2B5EF4-FFF2-40B4-BE49-F238E27FC236}">
                  <a16:creationId xmlns:a16="http://schemas.microsoft.com/office/drawing/2014/main" id="{3A37DE00-6F5B-AF22-B2E6-B9D547EFE1C3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3893" name="Text Box 3036">
                <a:extLst>
                  <a:ext uri="{FF2B5EF4-FFF2-40B4-BE49-F238E27FC236}">
                    <a16:creationId xmlns:a16="http://schemas.microsoft.com/office/drawing/2014/main" id="{E1D20A73-C8DE-1DD1-A190-1194FABB6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4" name="Text Box 3036">
                <a:extLst>
                  <a:ext uri="{FF2B5EF4-FFF2-40B4-BE49-F238E27FC236}">
                    <a16:creationId xmlns:a16="http://schemas.microsoft.com/office/drawing/2014/main" id="{D1EFDE01-D99A-6BB7-E9D0-B5C07E21D4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5" name="Text Box 3036">
                <a:extLst>
                  <a:ext uri="{FF2B5EF4-FFF2-40B4-BE49-F238E27FC236}">
                    <a16:creationId xmlns:a16="http://schemas.microsoft.com/office/drawing/2014/main" id="{42AE3BA7-A070-7EBE-5C20-F06CE75C7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0" name="Group 13829">
              <a:extLst>
                <a:ext uri="{FF2B5EF4-FFF2-40B4-BE49-F238E27FC236}">
                  <a16:creationId xmlns:a16="http://schemas.microsoft.com/office/drawing/2014/main" id="{00C74F71-A8FD-2B9C-C2E1-84D6BCDD2331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3890" name="Text Box 3036">
                <a:extLst>
                  <a:ext uri="{FF2B5EF4-FFF2-40B4-BE49-F238E27FC236}">
                    <a16:creationId xmlns:a16="http://schemas.microsoft.com/office/drawing/2014/main" id="{49FB83CE-B784-57A5-9490-71AD9DC7B6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1" name="Text Box 3036">
                <a:extLst>
                  <a:ext uri="{FF2B5EF4-FFF2-40B4-BE49-F238E27FC236}">
                    <a16:creationId xmlns:a16="http://schemas.microsoft.com/office/drawing/2014/main" id="{2532B032-F7C3-D34F-ED5C-F8CA84A66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2" name="Text Box 3036">
                <a:extLst>
                  <a:ext uri="{FF2B5EF4-FFF2-40B4-BE49-F238E27FC236}">
                    <a16:creationId xmlns:a16="http://schemas.microsoft.com/office/drawing/2014/main" id="{E6AF6457-4725-DD20-1D36-E9D7EF1AE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1" name="Group 13830">
              <a:extLst>
                <a:ext uri="{FF2B5EF4-FFF2-40B4-BE49-F238E27FC236}">
                  <a16:creationId xmlns:a16="http://schemas.microsoft.com/office/drawing/2014/main" id="{F0CEBB02-D02A-EC41-A470-7B5A4BE1246E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3887" name="Text Box 3036">
                <a:extLst>
                  <a:ext uri="{FF2B5EF4-FFF2-40B4-BE49-F238E27FC236}">
                    <a16:creationId xmlns:a16="http://schemas.microsoft.com/office/drawing/2014/main" id="{5689CD3E-A47B-5FC9-8806-061771EC7E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8" name="Text Box 3036">
                <a:extLst>
                  <a:ext uri="{FF2B5EF4-FFF2-40B4-BE49-F238E27FC236}">
                    <a16:creationId xmlns:a16="http://schemas.microsoft.com/office/drawing/2014/main" id="{F51D5C13-CD71-3657-90C9-63307F13DC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9" name="Text Box 3036">
                <a:extLst>
                  <a:ext uri="{FF2B5EF4-FFF2-40B4-BE49-F238E27FC236}">
                    <a16:creationId xmlns:a16="http://schemas.microsoft.com/office/drawing/2014/main" id="{326AD28E-B691-0217-E3DF-4EE9C81F9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2" name="Group 13831">
              <a:extLst>
                <a:ext uri="{FF2B5EF4-FFF2-40B4-BE49-F238E27FC236}">
                  <a16:creationId xmlns:a16="http://schemas.microsoft.com/office/drawing/2014/main" id="{3F7D455D-A68F-6BC2-8F6B-AB03EC865DEC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3884" name="Text Box 3036">
                <a:extLst>
                  <a:ext uri="{FF2B5EF4-FFF2-40B4-BE49-F238E27FC236}">
                    <a16:creationId xmlns:a16="http://schemas.microsoft.com/office/drawing/2014/main" id="{9C9FCA25-980B-6160-82B1-A115C5F0F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5" name="Text Box 3036">
                <a:extLst>
                  <a:ext uri="{FF2B5EF4-FFF2-40B4-BE49-F238E27FC236}">
                    <a16:creationId xmlns:a16="http://schemas.microsoft.com/office/drawing/2014/main" id="{65FFF510-4CC3-FA84-A0BF-DBEBA9C2B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6" name="Text Box 3036">
                <a:extLst>
                  <a:ext uri="{FF2B5EF4-FFF2-40B4-BE49-F238E27FC236}">
                    <a16:creationId xmlns:a16="http://schemas.microsoft.com/office/drawing/2014/main" id="{CF27A149-92F6-AF13-25C7-EE6379995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3" name="Group 13832">
              <a:extLst>
                <a:ext uri="{FF2B5EF4-FFF2-40B4-BE49-F238E27FC236}">
                  <a16:creationId xmlns:a16="http://schemas.microsoft.com/office/drawing/2014/main" id="{D9116DB9-3ECC-6F8A-F53C-C6BFE623BF0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3881" name="Text Box 3036">
                <a:extLst>
                  <a:ext uri="{FF2B5EF4-FFF2-40B4-BE49-F238E27FC236}">
                    <a16:creationId xmlns:a16="http://schemas.microsoft.com/office/drawing/2014/main" id="{33ACB60B-F136-0F2F-E9D7-0BE818D3F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2" name="Text Box 3036">
                <a:extLst>
                  <a:ext uri="{FF2B5EF4-FFF2-40B4-BE49-F238E27FC236}">
                    <a16:creationId xmlns:a16="http://schemas.microsoft.com/office/drawing/2014/main" id="{5D702AD2-F3B9-F8D8-C5CC-3940969C2F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3" name="Text Box 3036">
                <a:extLst>
                  <a:ext uri="{FF2B5EF4-FFF2-40B4-BE49-F238E27FC236}">
                    <a16:creationId xmlns:a16="http://schemas.microsoft.com/office/drawing/2014/main" id="{9EC7691C-2685-C816-081D-5721348A1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4" name="Group 13833">
              <a:extLst>
                <a:ext uri="{FF2B5EF4-FFF2-40B4-BE49-F238E27FC236}">
                  <a16:creationId xmlns:a16="http://schemas.microsoft.com/office/drawing/2014/main" id="{16B7E988-FEBA-798F-9FD6-2ACA67D6CE55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3878" name="Text Box 3036">
                <a:extLst>
                  <a:ext uri="{FF2B5EF4-FFF2-40B4-BE49-F238E27FC236}">
                    <a16:creationId xmlns:a16="http://schemas.microsoft.com/office/drawing/2014/main" id="{FEF4BD06-D321-C0A5-9009-07A101315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9" name="Text Box 3036">
                <a:extLst>
                  <a:ext uri="{FF2B5EF4-FFF2-40B4-BE49-F238E27FC236}">
                    <a16:creationId xmlns:a16="http://schemas.microsoft.com/office/drawing/2014/main" id="{4BD96563-5FCD-29C6-509F-16C88A2A5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0" name="Text Box 3036">
                <a:extLst>
                  <a:ext uri="{FF2B5EF4-FFF2-40B4-BE49-F238E27FC236}">
                    <a16:creationId xmlns:a16="http://schemas.microsoft.com/office/drawing/2014/main" id="{D5D344BC-3BDA-36A8-B64A-D7822C3B8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5" name="Group 13834">
              <a:extLst>
                <a:ext uri="{FF2B5EF4-FFF2-40B4-BE49-F238E27FC236}">
                  <a16:creationId xmlns:a16="http://schemas.microsoft.com/office/drawing/2014/main" id="{8E690AD7-6A68-0537-4B90-4D850E69D00C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3875" name="Text Box 3036">
                <a:extLst>
                  <a:ext uri="{FF2B5EF4-FFF2-40B4-BE49-F238E27FC236}">
                    <a16:creationId xmlns:a16="http://schemas.microsoft.com/office/drawing/2014/main" id="{6B534AB7-687F-4EA1-B8AB-ECA59A1C7C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6" name="Text Box 3036">
                <a:extLst>
                  <a:ext uri="{FF2B5EF4-FFF2-40B4-BE49-F238E27FC236}">
                    <a16:creationId xmlns:a16="http://schemas.microsoft.com/office/drawing/2014/main" id="{704E9C7A-FFB2-6470-B546-A2F3A805D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7" name="Text Box 3036">
                <a:extLst>
                  <a:ext uri="{FF2B5EF4-FFF2-40B4-BE49-F238E27FC236}">
                    <a16:creationId xmlns:a16="http://schemas.microsoft.com/office/drawing/2014/main" id="{1C0D582C-A039-314F-1DFA-9220B91DFD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6" name="Group 13835">
              <a:extLst>
                <a:ext uri="{FF2B5EF4-FFF2-40B4-BE49-F238E27FC236}">
                  <a16:creationId xmlns:a16="http://schemas.microsoft.com/office/drawing/2014/main" id="{7541495D-831E-0396-2B3C-0AB4A8E20985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3872" name="Text Box 3036">
                <a:extLst>
                  <a:ext uri="{FF2B5EF4-FFF2-40B4-BE49-F238E27FC236}">
                    <a16:creationId xmlns:a16="http://schemas.microsoft.com/office/drawing/2014/main" id="{C3BB7913-9930-6AE4-E25E-785A35134C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3" name="Text Box 3036">
                <a:extLst>
                  <a:ext uri="{FF2B5EF4-FFF2-40B4-BE49-F238E27FC236}">
                    <a16:creationId xmlns:a16="http://schemas.microsoft.com/office/drawing/2014/main" id="{F911D0A6-8C7D-47C3-218D-288BBC628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4" name="Text Box 3036">
                <a:extLst>
                  <a:ext uri="{FF2B5EF4-FFF2-40B4-BE49-F238E27FC236}">
                    <a16:creationId xmlns:a16="http://schemas.microsoft.com/office/drawing/2014/main" id="{A980D488-79A4-E06F-D7D9-B32B5C976D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37" name="FTU - nasalis">
              <a:extLst>
                <a:ext uri="{FF2B5EF4-FFF2-40B4-BE49-F238E27FC236}">
                  <a16:creationId xmlns:a16="http://schemas.microsoft.com/office/drawing/2014/main" id="{3F56FFD2-EC22-EC75-11C6-F1F891BE3761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3838" name="FTU - nasalis">
              <a:extLst>
                <a:ext uri="{FF2B5EF4-FFF2-40B4-BE49-F238E27FC236}">
                  <a16:creationId xmlns:a16="http://schemas.microsoft.com/office/drawing/2014/main" id="{430E7C57-EA9F-4349-8DD1-8ED06AACA44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3839" name="FTU - nasalis">
              <a:extLst>
                <a:ext uri="{FF2B5EF4-FFF2-40B4-BE49-F238E27FC236}">
                  <a16:creationId xmlns:a16="http://schemas.microsoft.com/office/drawing/2014/main" id="{F827191D-4AD0-97AD-1769-B3A9EB8AA4CE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3840" name="FTU - nasalis">
              <a:extLst>
                <a:ext uri="{FF2B5EF4-FFF2-40B4-BE49-F238E27FC236}">
                  <a16:creationId xmlns:a16="http://schemas.microsoft.com/office/drawing/2014/main" id="{A105B408-F100-6AB5-A4FF-65D2480C078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3841" name="Group 13840">
              <a:extLst>
                <a:ext uri="{FF2B5EF4-FFF2-40B4-BE49-F238E27FC236}">
                  <a16:creationId xmlns:a16="http://schemas.microsoft.com/office/drawing/2014/main" id="{4D2CFFDD-70B7-D753-F170-0DE41350A242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3869" name="Text Box 3036">
                <a:extLst>
                  <a:ext uri="{FF2B5EF4-FFF2-40B4-BE49-F238E27FC236}">
                    <a16:creationId xmlns:a16="http://schemas.microsoft.com/office/drawing/2014/main" id="{EC480343-E6DE-F772-4511-422E655217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0" name="Text Box 3036">
                <a:extLst>
                  <a:ext uri="{FF2B5EF4-FFF2-40B4-BE49-F238E27FC236}">
                    <a16:creationId xmlns:a16="http://schemas.microsoft.com/office/drawing/2014/main" id="{AC96371E-747E-8ECE-E599-122069A96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1" name="Text Box 3036">
                <a:extLst>
                  <a:ext uri="{FF2B5EF4-FFF2-40B4-BE49-F238E27FC236}">
                    <a16:creationId xmlns:a16="http://schemas.microsoft.com/office/drawing/2014/main" id="{96686784-AF3E-267A-1925-86DAE2E7B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2" name="Group 13841">
              <a:extLst>
                <a:ext uri="{FF2B5EF4-FFF2-40B4-BE49-F238E27FC236}">
                  <a16:creationId xmlns:a16="http://schemas.microsoft.com/office/drawing/2014/main" id="{6FBF5278-F1A4-C886-EF07-AC1754B2F068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3866" name="Text Box 3036">
                <a:extLst>
                  <a:ext uri="{FF2B5EF4-FFF2-40B4-BE49-F238E27FC236}">
                    <a16:creationId xmlns:a16="http://schemas.microsoft.com/office/drawing/2014/main" id="{4C306831-A1FF-5F56-E120-5BC8DB1AB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7" name="Text Box 3036">
                <a:extLst>
                  <a:ext uri="{FF2B5EF4-FFF2-40B4-BE49-F238E27FC236}">
                    <a16:creationId xmlns:a16="http://schemas.microsoft.com/office/drawing/2014/main" id="{8EAC2A2A-E321-9221-C6AD-BC0104768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8" name="Text Box 3036">
                <a:extLst>
                  <a:ext uri="{FF2B5EF4-FFF2-40B4-BE49-F238E27FC236}">
                    <a16:creationId xmlns:a16="http://schemas.microsoft.com/office/drawing/2014/main" id="{B75B77F7-31AA-A012-A980-1D94DEC00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3" name="Group 13842">
              <a:extLst>
                <a:ext uri="{FF2B5EF4-FFF2-40B4-BE49-F238E27FC236}">
                  <a16:creationId xmlns:a16="http://schemas.microsoft.com/office/drawing/2014/main" id="{DB0C9E57-8784-5496-F53D-49224A3E8BC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3863" name="Text Box 3036">
                <a:extLst>
                  <a:ext uri="{FF2B5EF4-FFF2-40B4-BE49-F238E27FC236}">
                    <a16:creationId xmlns:a16="http://schemas.microsoft.com/office/drawing/2014/main" id="{B5D11AF3-4C4D-F00A-6476-2A5F0598A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4" name="Text Box 3036">
                <a:extLst>
                  <a:ext uri="{FF2B5EF4-FFF2-40B4-BE49-F238E27FC236}">
                    <a16:creationId xmlns:a16="http://schemas.microsoft.com/office/drawing/2014/main" id="{B9651E1D-DEC4-0DB4-9C9C-CFBFC174F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5" name="Text Box 3036">
                <a:extLst>
                  <a:ext uri="{FF2B5EF4-FFF2-40B4-BE49-F238E27FC236}">
                    <a16:creationId xmlns:a16="http://schemas.microsoft.com/office/drawing/2014/main" id="{887EA1D7-6F6C-34A7-D2EA-CF0B819A8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4" name="FTU - levator labii">
              <a:extLst>
                <a:ext uri="{FF2B5EF4-FFF2-40B4-BE49-F238E27FC236}">
                  <a16:creationId xmlns:a16="http://schemas.microsoft.com/office/drawing/2014/main" id="{563295EE-670B-1AD7-2377-67655A0C1C01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3845" name="FTU - levator labii">
              <a:extLst>
                <a:ext uri="{FF2B5EF4-FFF2-40B4-BE49-F238E27FC236}">
                  <a16:creationId xmlns:a16="http://schemas.microsoft.com/office/drawing/2014/main" id="{ED73E56F-A8AC-BF6F-BC90-EFE064DBCDFC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3846" name="FTU - levator labii">
              <a:extLst>
                <a:ext uri="{FF2B5EF4-FFF2-40B4-BE49-F238E27FC236}">
                  <a16:creationId xmlns:a16="http://schemas.microsoft.com/office/drawing/2014/main" id="{E43CCC93-A0E8-8795-BDCD-E45246F6650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3847" name="Group 13846">
              <a:extLst>
                <a:ext uri="{FF2B5EF4-FFF2-40B4-BE49-F238E27FC236}">
                  <a16:creationId xmlns:a16="http://schemas.microsoft.com/office/drawing/2014/main" id="{9EFCD647-D3AE-1F0A-BF6D-BD5C14FA0DD0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3860" name="Text Box 3036">
                <a:extLst>
                  <a:ext uri="{FF2B5EF4-FFF2-40B4-BE49-F238E27FC236}">
                    <a16:creationId xmlns:a16="http://schemas.microsoft.com/office/drawing/2014/main" id="{9DC6BE06-2B16-C027-D357-F56F1EA5D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1" name="Text Box 3036">
                <a:extLst>
                  <a:ext uri="{FF2B5EF4-FFF2-40B4-BE49-F238E27FC236}">
                    <a16:creationId xmlns:a16="http://schemas.microsoft.com/office/drawing/2014/main" id="{93A0F7E8-15BD-1C7A-D333-B90F105A66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2" name="Text Box 3036">
                <a:extLst>
                  <a:ext uri="{FF2B5EF4-FFF2-40B4-BE49-F238E27FC236}">
                    <a16:creationId xmlns:a16="http://schemas.microsoft.com/office/drawing/2014/main" id="{D484449B-3A6D-B392-C226-1D87E07276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8" name="Group 13847">
              <a:extLst>
                <a:ext uri="{FF2B5EF4-FFF2-40B4-BE49-F238E27FC236}">
                  <a16:creationId xmlns:a16="http://schemas.microsoft.com/office/drawing/2014/main" id="{901814A0-1145-4B1A-10CF-4988C375F585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3857" name="Text Box 3036">
                <a:extLst>
                  <a:ext uri="{FF2B5EF4-FFF2-40B4-BE49-F238E27FC236}">
                    <a16:creationId xmlns:a16="http://schemas.microsoft.com/office/drawing/2014/main" id="{DA95E5D2-C9C8-70A5-16D1-468F444BE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8" name="Text Box 3036">
                <a:extLst>
                  <a:ext uri="{FF2B5EF4-FFF2-40B4-BE49-F238E27FC236}">
                    <a16:creationId xmlns:a16="http://schemas.microsoft.com/office/drawing/2014/main" id="{E2ABC869-AF52-EC55-9E41-A26E9CB84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9" name="Text Box 3036">
                <a:extLst>
                  <a:ext uri="{FF2B5EF4-FFF2-40B4-BE49-F238E27FC236}">
                    <a16:creationId xmlns:a16="http://schemas.microsoft.com/office/drawing/2014/main" id="{601EB7AC-B3D1-9C86-B3F6-6F9A430548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9" name="Group 13848">
              <a:extLst>
                <a:ext uri="{FF2B5EF4-FFF2-40B4-BE49-F238E27FC236}">
                  <a16:creationId xmlns:a16="http://schemas.microsoft.com/office/drawing/2014/main" id="{2B588D76-D87F-317D-E74F-0B065C90BD27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3854" name="Text Box 3036">
                <a:extLst>
                  <a:ext uri="{FF2B5EF4-FFF2-40B4-BE49-F238E27FC236}">
                    <a16:creationId xmlns:a16="http://schemas.microsoft.com/office/drawing/2014/main" id="{8E8EE25B-2A71-760B-CA7D-E03CE8B10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5" name="Text Box 3036">
                <a:extLst>
                  <a:ext uri="{FF2B5EF4-FFF2-40B4-BE49-F238E27FC236}">
                    <a16:creationId xmlns:a16="http://schemas.microsoft.com/office/drawing/2014/main" id="{0B8ED8E8-83A9-4040-E2F9-F2301DA27B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6" name="Text Box 3036">
                <a:extLst>
                  <a:ext uri="{FF2B5EF4-FFF2-40B4-BE49-F238E27FC236}">
                    <a16:creationId xmlns:a16="http://schemas.microsoft.com/office/drawing/2014/main" id="{6FF32B33-D744-DD9D-BBFE-4DA6E71257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50" name="Group 13849">
              <a:extLst>
                <a:ext uri="{FF2B5EF4-FFF2-40B4-BE49-F238E27FC236}">
                  <a16:creationId xmlns:a16="http://schemas.microsoft.com/office/drawing/2014/main" id="{A538BBB5-031E-4BED-2C10-C9F10948D8AA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3851" name="Text Box 3036">
                <a:extLst>
                  <a:ext uri="{FF2B5EF4-FFF2-40B4-BE49-F238E27FC236}">
                    <a16:creationId xmlns:a16="http://schemas.microsoft.com/office/drawing/2014/main" id="{0D39A875-F218-CF62-9527-CA4434992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2" name="Text Box 3036">
                <a:extLst>
                  <a:ext uri="{FF2B5EF4-FFF2-40B4-BE49-F238E27FC236}">
                    <a16:creationId xmlns:a16="http://schemas.microsoft.com/office/drawing/2014/main" id="{20600DFD-B893-F47E-357B-862BC8AE6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3" name="Text Box 3036">
                <a:extLst>
                  <a:ext uri="{FF2B5EF4-FFF2-40B4-BE49-F238E27FC236}">
                    <a16:creationId xmlns:a16="http://schemas.microsoft.com/office/drawing/2014/main" id="{357500B2-4738-E669-E56E-6E0B2E348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927" name="Group 13926">
            <a:extLst>
              <a:ext uri="{FF2B5EF4-FFF2-40B4-BE49-F238E27FC236}">
                <a16:creationId xmlns:a16="http://schemas.microsoft.com/office/drawing/2014/main" id="{0B5614EB-37AB-C87D-444A-D963EA8645AF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3928" name="Group 13927">
              <a:extLst>
                <a:ext uri="{FF2B5EF4-FFF2-40B4-BE49-F238E27FC236}">
                  <a16:creationId xmlns:a16="http://schemas.microsoft.com/office/drawing/2014/main" id="{E228C14E-FE56-B151-21ED-7414C2A9C675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3990" name="organ group - facial muscles">
                <a:extLst>
                  <a:ext uri="{FF2B5EF4-FFF2-40B4-BE49-F238E27FC236}">
                    <a16:creationId xmlns:a16="http://schemas.microsoft.com/office/drawing/2014/main" id="{DC23BDD8-909A-B953-9236-1DD58BD3F89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3996" name="organ - facial muscles">
                  <a:extLst>
                    <a:ext uri="{FF2B5EF4-FFF2-40B4-BE49-F238E27FC236}">
                      <a16:creationId xmlns:a16="http://schemas.microsoft.com/office/drawing/2014/main" id="{A4A2ECA8-E10F-75A3-6D26-D549ECBBDFB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3997" name="FTU - orbicularis oculi">
                  <a:extLst>
                    <a:ext uri="{FF2B5EF4-FFF2-40B4-BE49-F238E27FC236}">
                      <a16:creationId xmlns:a16="http://schemas.microsoft.com/office/drawing/2014/main" id="{F87C3C25-ABC9-8937-1A1A-C65CE790CDB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3998" name="FTU - occipitofrontalis">
                  <a:extLst>
                    <a:ext uri="{FF2B5EF4-FFF2-40B4-BE49-F238E27FC236}">
                      <a16:creationId xmlns:a16="http://schemas.microsoft.com/office/drawing/2014/main" id="{14DA8DC8-9E9A-4A06-A70E-C02D02771C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3999" name="FTU - nasalis">
                  <a:extLst>
                    <a:ext uri="{FF2B5EF4-FFF2-40B4-BE49-F238E27FC236}">
                      <a16:creationId xmlns:a16="http://schemas.microsoft.com/office/drawing/2014/main" id="{D1237B99-4BD1-CF6D-886E-86369B5A51F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4000" name="FTU - zygomaticus major">
                  <a:extLst>
                    <a:ext uri="{FF2B5EF4-FFF2-40B4-BE49-F238E27FC236}">
                      <a16:creationId xmlns:a16="http://schemas.microsoft.com/office/drawing/2014/main" id="{B1F7F068-A20B-49C2-4866-26D1F2BBA48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4001" name="FTU - zygomaticus minor">
                  <a:extLst>
                    <a:ext uri="{FF2B5EF4-FFF2-40B4-BE49-F238E27FC236}">
                      <a16:creationId xmlns:a16="http://schemas.microsoft.com/office/drawing/2014/main" id="{B97C1260-A0CE-5395-F737-B8F350124D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4002" name="FTU - orbicularis oris">
                  <a:extLst>
                    <a:ext uri="{FF2B5EF4-FFF2-40B4-BE49-F238E27FC236}">
                      <a16:creationId xmlns:a16="http://schemas.microsoft.com/office/drawing/2014/main" id="{F41E4736-7133-8814-0572-F617841C4B0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4003" name="FTU - depressor anguli oris">
                  <a:extLst>
                    <a:ext uri="{FF2B5EF4-FFF2-40B4-BE49-F238E27FC236}">
                      <a16:creationId xmlns:a16="http://schemas.microsoft.com/office/drawing/2014/main" id="{2BE3D21A-BFD7-8FBC-8C83-379E0B842EB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4004" name="FTU - levator labii">
                  <a:extLst>
                    <a:ext uri="{FF2B5EF4-FFF2-40B4-BE49-F238E27FC236}">
                      <a16:creationId xmlns:a16="http://schemas.microsoft.com/office/drawing/2014/main" id="{30BF86BA-4837-B948-9C9E-D05128D99BBC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4005" name="FTU - mentalis">
                  <a:extLst>
                    <a:ext uri="{FF2B5EF4-FFF2-40B4-BE49-F238E27FC236}">
                      <a16:creationId xmlns:a16="http://schemas.microsoft.com/office/drawing/2014/main" id="{EDFFBC4B-BA7C-D00A-AED5-ED776117544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4006" name="FTU - temporalis">
                  <a:extLst>
                    <a:ext uri="{FF2B5EF4-FFF2-40B4-BE49-F238E27FC236}">
                      <a16:creationId xmlns:a16="http://schemas.microsoft.com/office/drawing/2014/main" id="{3ACEC269-15FA-20FA-F17A-3A963178270D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91" name="organ group - facial muscles">
                <a:extLst>
                  <a:ext uri="{FF2B5EF4-FFF2-40B4-BE49-F238E27FC236}">
                    <a16:creationId xmlns:a16="http://schemas.microsoft.com/office/drawing/2014/main" id="{04ACA309-E7DB-9686-6852-DED8B260476D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3992" name="FTU - orbicularis oculi">
                  <a:extLst>
                    <a:ext uri="{FF2B5EF4-FFF2-40B4-BE49-F238E27FC236}">
                      <a16:creationId xmlns:a16="http://schemas.microsoft.com/office/drawing/2014/main" id="{6CE75439-AEA1-2D2B-64F5-93ECFB6DB21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3993" name="FTU - occipitofrontalis">
                  <a:extLst>
                    <a:ext uri="{FF2B5EF4-FFF2-40B4-BE49-F238E27FC236}">
                      <a16:creationId xmlns:a16="http://schemas.microsoft.com/office/drawing/2014/main" id="{B497E1B8-564F-6A47-90AD-EA18D7FA46D3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3994" name="FTU - nasalis">
                  <a:extLst>
                    <a:ext uri="{FF2B5EF4-FFF2-40B4-BE49-F238E27FC236}">
                      <a16:creationId xmlns:a16="http://schemas.microsoft.com/office/drawing/2014/main" id="{1FCA54A9-E6A6-B9BE-F589-64C6CD77F535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3995" name="FTU - zygomaticus major">
                  <a:extLst>
                    <a:ext uri="{FF2B5EF4-FFF2-40B4-BE49-F238E27FC236}">
                      <a16:creationId xmlns:a16="http://schemas.microsoft.com/office/drawing/2014/main" id="{E37DFAB9-912E-D873-0CB2-CD67ABCBC0C6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3929" name="Group 13928">
              <a:extLst>
                <a:ext uri="{FF2B5EF4-FFF2-40B4-BE49-F238E27FC236}">
                  <a16:creationId xmlns:a16="http://schemas.microsoft.com/office/drawing/2014/main" id="{E83A5E80-B0F9-7CA5-8CB9-06B08103A05D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3987" name="Text Box 3036">
                <a:extLst>
                  <a:ext uri="{FF2B5EF4-FFF2-40B4-BE49-F238E27FC236}">
                    <a16:creationId xmlns:a16="http://schemas.microsoft.com/office/drawing/2014/main" id="{60E469CB-3A9A-CAEA-A050-CE2CF245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8" name="Text Box 3036">
                <a:extLst>
                  <a:ext uri="{FF2B5EF4-FFF2-40B4-BE49-F238E27FC236}">
                    <a16:creationId xmlns:a16="http://schemas.microsoft.com/office/drawing/2014/main" id="{58E1A646-CD27-24C5-36E1-BF36B4FE2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9" name="Text Box 3036">
                <a:extLst>
                  <a:ext uri="{FF2B5EF4-FFF2-40B4-BE49-F238E27FC236}">
                    <a16:creationId xmlns:a16="http://schemas.microsoft.com/office/drawing/2014/main" id="{E8D0A0F9-EF14-7174-40A5-A1F9F05BC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0" name="Group 13929">
              <a:extLst>
                <a:ext uri="{FF2B5EF4-FFF2-40B4-BE49-F238E27FC236}">
                  <a16:creationId xmlns:a16="http://schemas.microsoft.com/office/drawing/2014/main" id="{FA71153B-843F-439F-FA19-C946D5EE5C17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3984" name="Text Box 3036">
                <a:extLst>
                  <a:ext uri="{FF2B5EF4-FFF2-40B4-BE49-F238E27FC236}">
                    <a16:creationId xmlns:a16="http://schemas.microsoft.com/office/drawing/2014/main" id="{4157E4E8-E41F-2B2D-FB97-29E805D4F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5" name="Text Box 3036">
                <a:extLst>
                  <a:ext uri="{FF2B5EF4-FFF2-40B4-BE49-F238E27FC236}">
                    <a16:creationId xmlns:a16="http://schemas.microsoft.com/office/drawing/2014/main" id="{418ED553-7577-39A4-6F6A-085ECC40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6" name="Text Box 3036">
                <a:extLst>
                  <a:ext uri="{FF2B5EF4-FFF2-40B4-BE49-F238E27FC236}">
                    <a16:creationId xmlns:a16="http://schemas.microsoft.com/office/drawing/2014/main" id="{7CAF9234-71BE-39BE-135F-9F32A77B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1" name="Group 13930">
              <a:extLst>
                <a:ext uri="{FF2B5EF4-FFF2-40B4-BE49-F238E27FC236}">
                  <a16:creationId xmlns:a16="http://schemas.microsoft.com/office/drawing/2014/main" id="{93E217F7-46E5-A922-F5E2-B3562D28A28E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3981" name="Text Box 3036">
                <a:extLst>
                  <a:ext uri="{FF2B5EF4-FFF2-40B4-BE49-F238E27FC236}">
                    <a16:creationId xmlns:a16="http://schemas.microsoft.com/office/drawing/2014/main" id="{3CA458ED-63D6-1A12-04A5-1D6EF03818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2" name="Text Box 3036">
                <a:extLst>
                  <a:ext uri="{FF2B5EF4-FFF2-40B4-BE49-F238E27FC236}">
                    <a16:creationId xmlns:a16="http://schemas.microsoft.com/office/drawing/2014/main" id="{5EF75783-9A20-FD8B-FF80-D239FDC7A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3" name="Text Box 3036">
                <a:extLst>
                  <a:ext uri="{FF2B5EF4-FFF2-40B4-BE49-F238E27FC236}">
                    <a16:creationId xmlns:a16="http://schemas.microsoft.com/office/drawing/2014/main" id="{72C03AB0-47C7-E84D-A5E0-40E611CB1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2" name="Group 13931">
              <a:extLst>
                <a:ext uri="{FF2B5EF4-FFF2-40B4-BE49-F238E27FC236}">
                  <a16:creationId xmlns:a16="http://schemas.microsoft.com/office/drawing/2014/main" id="{7D378A13-223A-87CC-9E98-E6949AE9B954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3978" name="Text Box 3036">
                <a:extLst>
                  <a:ext uri="{FF2B5EF4-FFF2-40B4-BE49-F238E27FC236}">
                    <a16:creationId xmlns:a16="http://schemas.microsoft.com/office/drawing/2014/main" id="{1DF46B95-FDF4-7C47-EA8D-2E009661C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9" name="Text Box 3036">
                <a:extLst>
                  <a:ext uri="{FF2B5EF4-FFF2-40B4-BE49-F238E27FC236}">
                    <a16:creationId xmlns:a16="http://schemas.microsoft.com/office/drawing/2014/main" id="{420113BF-1D04-CF18-B605-7B7F3C9A7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0" name="Text Box 3036">
                <a:extLst>
                  <a:ext uri="{FF2B5EF4-FFF2-40B4-BE49-F238E27FC236}">
                    <a16:creationId xmlns:a16="http://schemas.microsoft.com/office/drawing/2014/main" id="{EAE85CDC-6593-F977-DCA6-A099FEB9FE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3" name="Group 13932">
              <a:extLst>
                <a:ext uri="{FF2B5EF4-FFF2-40B4-BE49-F238E27FC236}">
                  <a16:creationId xmlns:a16="http://schemas.microsoft.com/office/drawing/2014/main" id="{50A33044-4E7A-9214-EEEB-A29B297A2999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3975" name="Text Box 3036">
                <a:extLst>
                  <a:ext uri="{FF2B5EF4-FFF2-40B4-BE49-F238E27FC236}">
                    <a16:creationId xmlns:a16="http://schemas.microsoft.com/office/drawing/2014/main" id="{05F17EDF-3CAD-9282-E355-F3A6B8895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6" name="Text Box 3036">
                <a:extLst>
                  <a:ext uri="{FF2B5EF4-FFF2-40B4-BE49-F238E27FC236}">
                    <a16:creationId xmlns:a16="http://schemas.microsoft.com/office/drawing/2014/main" id="{2FD5C1AE-6281-888B-3B86-3B5E8FD8E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7" name="Text Box 3036">
                <a:extLst>
                  <a:ext uri="{FF2B5EF4-FFF2-40B4-BE49-F238E27FC236}">
                    <a16:creationId xmlns:a16="http://schemas.microsoft.com/office/drawing/2014/main" id="{D46B0FD4-9152-EF80-488C-DE7F0D665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4" name="Group 13933">
              <a:extLst>
                <a:ext uri="{FF2B5EF4-FFF2-40B4-BE49-F238E27FC236}">
                  <a16:creationId xmlns:a16="http://schemas.microsoft.com/office/drawing/2014/main" id="{F67A66A4-0B07-EDDE-4F3F-69D026E63F42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3972" name="Text Box 3036">
                <a:extLst>
                  <a:ext uri="{FF2B5EF4-FFF2-40B4-BE49-F238E27FC236}">
                    <a16:creationId xmlns:a16="http://schemas.microsoft.com/office/drawing/2014/main" id="{04D9B5BB-F542-2661-7241-2C36A34E3F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3" name="Text Box 3036">
                <a:extLst>
                  <a:ext uri="{FF2B5EF4-FFF2-40B4-BE49-F238E27FC236}">
                    <a16:creationId xmlns:a16="http://schemas.microsoft.com/office/drawing/2014/main" id="{531F50DD-E84F-E1C6-13CC-DC30950C3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4" name="Text Box 3036">
                <a:extLst>
                  <a:ext uri="{FF2B5EF4-FFF2-40B4-BE49-F238E27FC236}">
                    <a16:creationId xmlns:a16="http://schemas.microsoft.com/office/drawing/2014/main" id="{B4BBF27C-318A-88F2-52B3-9D4A2B00E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5" name="Group 13934">
              <a:extLst>
                <a:ext uri="{FF2B5EF4-FFF2-40B4-BE49-F238E27FC236}">
                  <a16:creationId xmlns:a16="http://schemas.microsoft.com/office/drawing/2014/main" id="{99A91F81-8BA2-3C23-E76E-8A2C5D693EC8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3969" name="Text Box 3036">
                <a:extLst>
                  <a:ext uri="{FF2B5EF4-FFF2-40B4-BE49-F238E27FC236}">
                    <a16:creationId xmlns:a16="http://schemas.microsoft.com/office/drawing/2014/main" id="{3A83C767-63E8-DD29-B6F0-FCD23897D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0" name="Text Box 3036">
                <a:extLst>
                  <a:ext uri="{FF2B5EF4-FFF2-40B4-BE49-F238E27FC236}">
                    <a16:creationId xmlns:a16="http://schemas.microsoft.com/office/drawing/2014/main" id="{3DDBB16F-4FF3-3208-C045-D263ABCB1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1" name="Text Box 3036">
                <a:extLst>
                  <a:ext uri="{FF2B5EF4-FFF2-40B4-BE49-F238E27FC236}">
                    <a16:creationId xmlns:a16="http://schemas.microsoft.com/office/drawing/2014/main" id="{09987096-6430-9A97-E422-4F74D4152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6" name="Group 13935">
              <a:extLst>
                <a:ext uri="{FF2B5EF4-FFF2-40B4-BE49-F238E27FC236}">
                  <a16:creationId xmlns:a16="http://schemas.microsoft.com/office/drawing/2014/main" id="{58424E00-8E16-F161-458F-03708A46C480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3966" name="Text Box 3036">
                <a:extLst>
                  <a:ext uri="{FF2B5EF4-FFF2-40B4-BE49-F238E27FC236}">
                    <a16:creationId xmlns:a16="http://schemas.microsoft.com/office/drawing/2014/main" id="{497208C2-B420-5988-26D0-8EA2C2898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7" name="Text Box 3036">
                <a:extLst>
                  <a:ext uri="{FF2B5EF4-FFF2-40B4-BE49-F238E27FC236}">
                    <a16:creationId xmlns:a16="http://schemas.microsoft.com/office/drawing/2014/main" id="{8457F37D-DBFB-00F5-2DAF-740A64919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8" name="Text Box 3036">
                <a:extLst>
                  <a:ext uri="{FF2B5EF4-FFF2-40B4-BE49-F238E27FC236}">
                    <a16:creationId xmlns:a16="http://schemas.microsoft.com/office/drawing/2014/main" id="{90FEDDCF-6E81-0084-CA3E-4EEEAC587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7" name="Group 13936">
              <a:extLst>
                <a:ext uri="{FF2B5EF4-FFF2-40B4-BE49-F238E27FC236}">
                  <a16:creationId xmlns:a16="http://schemas.microsoft.com/office/drawing/2014/main" id="{E152AFB2-E6E1-C46F-80E9-B516154808EB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3963" name="Text Box 3036">
                <a:extLst>
                  <a:ext uri="{FF2B5EF4-FFF2-40B4-BE49-F238E27FC236}">
                    <a16:creationId xmlns:a16="http://schemas.microsoft.com/office/drawing/2014/main" id="{73CD0832-B120-96E1-D6E1-987689191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4" name="Text Box 3036">
                <a:extLst>
                  <a:ext uri="{FF2B5EF4-FFF2-40B4-BE49-F238E27FC236}">
                    <a16:creationId xmlns:a16="http://schemas.microsoft.com/office/drawing/2014/main" id="{9CBFB1B6-654D-85C1-4ED4-14983E924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5" name="Text Box 3036">
                <a:extLst>
                  <a:ext uri="{FF2B5EF4-FFF2-40B4-BE49-F238E27FC236}">
                    <a16:creationId xmlns:a16="http://schemas.microsoft.com/office/drawing/2014/main" id="{188E914D-6AF4-DFE0-979C-E399203A1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8" name="Group 13937">
              <a:extLst>
                <a:ext uri="{FF2B5EF4-FFF2-40B4-BE49-F238E27FC236}">
                  <a16:creationId xmlns:a16="http://schemas.microsoft.com/office/drawing/2014/main" id="{315F198D-BB5F-6B12-5D30-5E493D78277D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3960" name="Text Box 3036">
                <a:extLst>
                  <a:ext uri="{FF2B5EF4-FFF2-40B4-BE49-F238E27FC236}">
                    <a16:creationId xmlns:a16="http://schemas.microsoft.com/office/drawing/2014/main" id="{A1A52391-49CF-537E-5D76-9BBC79F70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1" name="Text Box 3036">
                <a:extLst>
                  <a:ext uri="{FF2B5EF4-FFF2-40B4-BE49-F238E27FC236}">
                    <a16:creationId xmlns:a16="http://schemas.microsoft.com/office/drawing/2014/main" id="{401C722A-3464-0350-88C1-FB1149FE2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2" name="Text Box 3036">
                <a:extLst>
                  <a:ext uri="{FF2B5EF4-FFF2-40B4-BE49-F238E27FC236}">
                    <a16:creationId xmlns:a16="http://schemas.microsoft.com/office/drawing/2014/main" id="{4F742755-8191-3A0A-95A8-80010F7DA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9" name="Group 13938">
              <a:extLst>
                <a:ext uri="{FF2B5EF4-FFF2-40B4-BE49-F238E27FC236}">
                  <a16:creationId xmlns:a16="http://schemas.microsoft.com/office/drawing/2014/main" id="{884A3043-8AE1-3921-BBF0-C7D492ACDD2D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3957" name="Text Box 3036">
                <a:extLst>
                  <a:ext uri="{FF2B5EF4-FFF2-40B4-BE49-F238E27FC236}">
                    <a16:creationId xmlns:a16="http://schemas.microsoft.com/office/drawing/2014/main" id="{1A32C411-94DD-9C3B-78B8-5F7268376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8" name="Text Box 3036">
                <a:extLst>
                  <a:ext uri="{FF2B5EF4-FFF2-40B4-BE49-F238E27FC236}">
                    <a16:creationId xmlns:a16="http://schemas.microsoft.com/office/drawing/2014/main" id="{BAC2F388-9B25-3F34-9B6F-E544BB77C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9" name="Text Box 3036">
                <a:extLst>
                  <a:ext uri="{FF2B5EF4-FFF2-40B4-BE49-F238E27FC236}">
                    <a16:creationId xmlns:a16="http://schemas.microsoft.com/office/drawing/2014/main" id="{39B72DC9-DB8E-DC49-1C50-28D16F8B2C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0" name="Group 13939">
              <a:extLst>
                <a:ext uri="{FF2B5EF4-FFF2-40B4-BE49-F238E27FC236}">
                  <a16:creationId xmlns:a16="http://schemas.microsoft.com/office/drawing/2014/main" id="{3E13C6DE-3223-432E-43A7-B0BDFA8590EE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3954" name="Text Box 3036">
                <a:extLst>
                  <a:ext uri="{FF2B5EF4-FFF2-40B4-BE49-F238E27FC236}">
                    <a16:creationId xmlns:a16="http://schemas.microsoft.com/office/drawing/2014/main" id="{EE51E35A-22FC-29D8-752F-B3A0BE570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5" name="Text Box 3036">
                <a:extLst>
                  <a:ext uri="{FF2B5EF4-FFF2-40B4-BE49-F238E27FC236}">
                    <a16:creationId xmlns:a16="http://schemas.microsoft.com/office/drawing/2014/main" id="{858DF35E-2816-9764-4425-93FBB7ACB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6" name="Text Box 3036">
                <a:extLst>
                  <a:ext uri="{FF2B5EF4-FFF2-40B4-BE49-F238E27FC236}">
                    <a16:creationId xmlns:a16="http://schemas.microsoft.com/office/drawing/2014/main" id="{84A8241F-97AC-7E39-8C8B-E9196536E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1" name="Group 13940">
              <a:extLst>
                <a:ext uri="{FF2B5EF4-FFF2-40B4-BE49-F238E27FC236}">
                  <a16:creationId xmlns:a16="http://schemas.microsoft.com/office/drawing/2014/main" id="{96D8B643-DF38-4101-BCE7-6090E8EAA940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3951" name="Text Box 3036">
                <a:extLst>
                  <a:ext uri="{FF2B5EF4-FFF2-40B4-BE49-F238E27FC236}">
                    <a16:creationId xmlns:a16="http://schemas.microsoft.com/office/drawing/2014/main" id="{460F41EC-79AB-B2D1-9BFF-FEF39AA93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2" name="Text Box 3036">
                <a:extLst>
                  <a:ext uri="{FF2B5EF4-FFF2-40B4-BE49-F238E27FC236}">
                    <a16:creationId xmlns:a16="http://schemas.microsoft.com/office/drawing/2014/main" id="{6761F14F-1B60-99F9-E021-496254DC4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3" name="Text Box 3036">
                <a:extLst>
                  <a:ext uri="{FF2B5EF4-FFF2-40B4-BE49-F238E27FC236}">
                    <a16:creationId xmlns:a16="http://schemas.microsoft.com/office/drawing/2014/main" id="{D94BFBE0-0305-D5CE-A8F2-0C519175D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2" name="Group 13941">
              <a:extLst>
                <a:ext uri="{FF2B5EF4-FFF2-40B4-BE49-F238E27FC236}">
                  <a16:creationId xmlns:a16="http://schemas.microsoft.com/office/drawing/2014/main" id="{9ACB2914-C0D3-7EB9-8A8F-76C24721ED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3948" name="Text Box 3036">
                <a:extLst>
                  <a:ext uri="{FF2B5EF4-FFF2-40B4-BE49-F238E27FC236}">
                    <a16:creationId xmlns:a16="http://schemas.microsoft.com/office/drawing/2014/main" id="{91FE1A95-3A48-1B1F-51C8-1CD4A344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9" name="Text Box 3036">
                <a:extLst>
                  <a:ext uri="{FF2B5EF4-FFF2-40B4-BE49-F238E27FC236}">
                    <a16:creationId xmlns:a16="http://schemas.microsoft.com/office/drawing/2014/main" id="{3455AC43-478C-2ED3-0A11-D350C0B37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0" name="Text Box 3036">
                <a:extLst>
                  <a:ext uri="{FF2B5EF4-FFF2-40B4-BE49-F238E27FC236}">
                    <a16:creationId xmlns:a16="http://schemas.microsoft.com/office/drawing/2014/main" id="{CF2B0E98-C680-5C01-C35C-A5600F88B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943" name="FTU - depressor anguli oris">
              <a:extLst>
                <a:ext uri="{FF2B5EF4-FFF2-40B4-BE49-F238E27FC236}">
                  <a16:creationId xmlns:a16="http://schemas.microsoft.com/office/drawing/2014/main" id="{4513977C-8795-F420-00E1-0EEB17B1237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3944" name="Group 13943">
              <a:extLst>
                <a:ext uri="{FF2B5EF4-FFF2-40B4-BE49-F238E27FC236}">
                  <a16:creationId xmlns:a16="http://schemas.microsoft.com/office/drawing/2014/main" id="{791A27FB-A505-B28B-CFE1-A03B52D34A1A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3945" name="Text Box 3036">
                <a:extLst>
                  <a:ext uri="{FF2B5EF4-FFF2-40B4-BE49-F238E27FC236}">
                    <a16:creationId xmlns:a16="http://schemas.microsoft.com/office/drawing/2014/main" id="{7000B5AB-8F78-3814-C5EF-105BC4BA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6" name="Text Box 3036">
                <a:extLst>
                  <a:ext uri="{FF2B5EF4-FFF2-40B4-BE49-F238E27FC236}">
                    <a16:creationId xmlns:a16="http://schemas.microsoft.com/office/drawing/2014/main" id="{D5508E98-001F-BC84-84F5-4B6D0D8C6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7" name="Text Box 3036">
                <a:extLst>
                  <a:ext uri="{FF2B5EF4-FFF2-40B4-BE49-F238E27FC236}">
                    <a16:creationId xmlns:a16="http://schemas.microsoft.com/office/drawing/2014/main" id="{E3120F2B-1AB5-E684-D7CD-0238B3B3F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3056">
            <a:extLst>
              <a:ext uri="{FF2B5EF4-FFF2-40B4-BE49-F238E27FC236}">
                <a16:creationId xmlns:a16="http://schemas.microsoft.com/office/drawing/2014/main" id="{D40B16CB-3C44-03BF-802D-A9BA637110E0}"/>
              </a:ext>
            </a:extLst>
          </p:cNvPr>
          <p:cNvSpPr txBox="1">
            <a:spLocks/>
          </p:cNvSpPr>
          <p:nvPr/>
        </p:nvSpPr>
        <p:spPr>
          <a:xfrm>
            <a:off x="32309616" y="4790458"/>
            <a:ext cx="540000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grpSp>
        <p:nvGrpSpPr>
          <p:cNvPr id="14765" name="Group 14764">
            <a:extLst>
              <a:ext uri="{FF2B5EF4-FFF2-40B4-BE49-F238E27FC236}">
                <a16:creationId xmlns:a16="http://schemas.microsoft.com/office/drawing/2014/main" id="{FFFF8CA1-6CF2-2D08-8F72-D6ABD127D7AB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14766" name="Text Box 3034">
              <a:extLst>
                <a:ext uri="{FF2B5EF4-FFF2-40B4-BE49-F238E27FC236}">
                  <a16:creationId xmlns:a16="http://schemas.microsoft.com/office/drawing/2014/main" id="{28D8BA7F-A916-D110-0888-49F189901330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67" name="Text Box 3086">
              <a:extLst>
                <a:ext uri="{FF2B5EF4-FFF2-40B4-BE49-F238E27FC236}">
                  <a16:creationId xmlns:a16="http://schemas.microsoft.com/office/drawing/2014/main" id="{D6E7B04F-3CD1-33B4-C255-890594CA778D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4768" name="Group 14767">
            <a:extLst>
              <a:ext uri="{FF2B5EF4-FFF2-40B4-BE49-F238E27FC236}">
                <a16:creationId xmlns:a16="http://schemas.microsoft.com/office/drawing/2014/main" id="{E7B86C72-CA32-65A3-E556-314E3D4D1354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14769" name="Text Box 3035">
              <a:extLst>
                <a:ext uri="{FF2B5EF4-FFF2-40B4-BE49-F238E27FC236}">
                  <a16:creationId xmlns:a16="http://schemas.microsoft.com/office/drawing/2014/main" id="{9B5E23D2-BC77-BCA2-8A3D-78A884FC09D1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70" name="Text Box 3087">
              <a:extLst>
                <a:ext uri="{FF2B5EF4-FFF2-40B4-BE49-F238E27FC236}">
                  <a16:creationId xmlns:a16="http://schemas.microsoft.com/office/drawing/2014/main" id="{20ECB656-F03E-2441-C409-163456A66C90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5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6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7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8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6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7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9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6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7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0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11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7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2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11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7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3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11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7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14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15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7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16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15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7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17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18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7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17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18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7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19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0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7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19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0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7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21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23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24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25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23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23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27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28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29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23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30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25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23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31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25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23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30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25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23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36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37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38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0AF57D21-BEEF-4D6F-D4AF-EBABB2D30A2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0" name="organ group - head &amp; neck muscles">
              <a:extLst>
                <a:ext uri="{FF2B5EF4-FFF2-40B4-BE49-F238E27FC236}">
                  <a16:creationId xmlns:a16="http://schemas.microsoft.com/office/drawing/2014/main" id="{0806E875-2FC4-5B4D-7C62-86EFC414DEF4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06" name="organ - head &amp; neck muscles">
                <a:extLst>
                  <a:ext uri="{FF2B5EF4-FFF2-40B4-BE49-F238E27FC236}">
                    <a16:creationId xmlns:a16="http://schemas.microsoft.com/office/drawing/2014/main" id="{57D69DDE-3D7D-F767-CFD4-3202590FB9D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07" name="FTU - mylohyoid">
                <a:extLst>
                  <a:ext uri="{FF2B5EF4-FFF2-40B4-BE49-F238E27FC236}">
                    <a16:creationId xmlns:a16="http://schemas.microsoft.com/office/drawing/2014/main" id="{1B447031-8B54-FB69-9707-2597FBE0B1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08" name="FTU - digastric">
                <a:extLst>
                  <a:ext uri="{FF2B5EF4-FFF2-40B4-BE49-F238E27FC236}">
                    <a16:creationId xmlns:a16="http://schemas.microsoft.com/office/drawing/2014/main" id="{8AC1154D-49AB-4733-7DBB-7F217D53033E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09" name="FTU - geniohyoid">
                <a:extLst>
                  <a:ext uri="{FF2B5EF4-FFF2-40B4-BE49-F238E27FC236}">
                    <a16:creationId xmlns:a16="http://schemas.microsoft.com/office/drawing/2014/main" id="{30B3D318-E74C-CA73-F131-5E96906796F1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10" name="FTU - longus capitis">
                <a:extLst>
                  <a:ext uri="{FF2B5EF4-FFF2-40B4-BE49-F238E27FC236}">
                    <a16:creationId xmlns:a16="http://schemas.microsoft.com/office/drawing/2014/main" id="{E7DDC532-AD2E-ED1C-4CD5-011C3E8B7BB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11" name="FTU - longus colli inferior">
                <a:extLst>
                  <a:ext uri="{FF2B5EF4-FFF2-40B4-BE49-F238E27FC236}">
                    <a16:creationId xmlns:a16="http://schemas.microsoft.com/office/drawing/2014/main" id="{25FF4037-9635-BE72-5855-606232704CE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B61DD939-04F2-01AF-CC87-DBD6E5CAD9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AC16CC82-4A21-12FC-3479-7881B65206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5C6138F6-A175-9DCD-DEBD-8C4B98D82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8971BAE0-655F-38D4-370A-7AA7675A4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01CDBC20-CA0B-2450-A2B2-EABA66577F7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232EF582-942F-E5FF-3AB5-18BBB4CE6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83E53E83-0435-71FA-0B5E-A99D42F9D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4473C628-CCC4-7EE7-DFA8-38346302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2C40D8FE-D3C1-10EF-9B14-C8C80D68EE82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51803C81-D4EA-356B-C15D-B05814E6F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AD452505-2DA0-029E-50C4-C2F51AC0A3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221CFAA3-14A8-A388-1076-B744DACCC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0383C131-B83F-DEA6-2FC8-02A5E733053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F31F6EF2-78E3-927C-3B2F-54CF72550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" name="Text Box 3036">
                <a:extLst>
                  <a:ext uri="{FF2B5EF4-FFF2-40B4-BE49-F238E27FC236}">
                    <a16:creationId xmlns:a16="http://schemas.microsoft.com/office/drawing/2014/main" id="{DE432530-26E0-8C5E-BFD2-D1B2381DE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A869BD4E-9F39-391F-ECE6-0BCB22053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394820B3-560C-A3CF-F900-CDA05B0FC73D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31F5754F-CDE0-948C-D205-E6C17965E9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C19E303A-1A9F-89AF-117D-446B07FA9B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 Box 3036">
                <a:extLst>
                  <a:ext uri="{FF2B5EF4-FFF2-40B4-BE49-F238E27FC236}">
                    <a16:creationId xmlns:a16="http://schemas.microsoft.com/office/drawing/2014/main" id="{3D847BC0-DDA5-34A4-53F8-6826301D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94AD5B6C-F172-85EF-99F7-7EEF982AE7C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13" name="organ group - head &amp; neck muscles">
              <a:extLst>
                <a:ext uri="{FF2B5EF4-FFF2-40B4-BE49-F238E27FC236}">
                  <a16:creationId xmlns:a16="http://schemas.microsoft.com/office/drawing/2014/main" id="{34B43067-85F1-2A58-AEE9-4277FFC54CA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" name="organ - head &amp; neck muscles">
                <a:extLst>
                  <a:ext uri="{FF2B5EF4-FFF2-40B4-BE49-F238E27FC236}">
                    <a16:creationId xmlns:a16="http://schemas.microsoft.com/office/drawing/2014/main" id="{A5EDE817-3435-C08F-066C-93CE43B7CC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28" name="FTU - mylohyoid">
                <a:extLst>
                  <a:ext uri="{FF2B5EF4-FFF2-40B4-BE49-F238E27FC236}">
                    <a16:creationId xmlns:a16="http://schemas.microsoft.com/office/drawing/2014/main" id="{22750C7E-B5B7-4336-C3E3-6E3FDB607EC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2C5A723-2A21-A4E8-17B2-9F91F5F136C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C7B613EE-BF4E-B03E-4562-8757F4418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" name="Text Box 3036">
                <a:extLst>
                  <a:ext uri="{FF2B5EF4-FFF2-40B4-BE49-F238E27FC236}">
                    <a16:creationId xmlns:a16="http://schemas.microsoft.com/office/drawing/2014/main" id="{0368D4A8-1E59-DB0F-EA13-96267D8A37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" name="Text Box 3036">
                <a:extLst>
                  <a:ext uri="{FF2B5EF4-FFF2-40B4-BE49-F238E27FC236}">
                    <a16:creationId xmlns:a16="http://schemas.microsoft.com/office/drawing/2014/main" id="{48FD7A6A-6E8E-9800-4B08-F39472FCDE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C9A9245-4EE0-4299-068D-BEFB55A48121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31" name="organ group - head &amp; neck muscles">
              <a:extLst>
                <a:ext uri="{FF2B5EF4-FFF2-40B4-BE49-F238E27FC236}">
                  <a16:creationId xmlns:a16="http://schemas.microsoft.com/office/drawing/2014/main" id="{8CC62E1C-2050-CC74-2DEC-5BD19274EE0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26" name="organ - head &amp; neck muscles">
                <a:extLst>
                  <a:ext uri="{FF2B5EF4-FFF2-40B4-BE49-F238E27FC236}">
                    <a16:creationId xmlns:a16="http://schemas.microsoft.com/office/drawing/2014/main" id="{EB04A9DC-6922-74B6-302C-427672EC023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153" name="FTU - mylohyoid">
                <a:extLst>
                  <a:ext uri="{FF2B5EF4-FFF2-40B4-BE49-F238E27FC236}">
                    <a16:creationId xmlns:a16="http://schemas.microsoft.com/office/drawing/2014/main" id="{28BCB5B1-F629-B2F2-DEFF-0C0DC065751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3529C51C-BA6B-88F0-403F-540466F75EFC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25A607E9-2995-36E4-02A7-9AED6B1E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F44BBC94-DC2B-4AE7-A57C-AFE02F38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" name="Text Box 3036">
                <a:extLst>
                  <a:ext uri="{FF2B5EF4-FFF2-40B4-BE49-F238E27FC236}">
                    <a16:creationId xmlns:a16="http://schemas.microsoft.com/office/drawing/2014/main" id="{C34BC77E-37C6-97BB-759D-62605DE2C8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F0A7B51E-D18B-FC21-CE75-C30471622771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155" name="Group 1154">
              <a:extLst>
                <a:ext uri="{FF2B5EF4-FFF2-40B4-BE49-F238E27FC236}">
                  <a16:creationId xmlns:a16="http://schemas.microsoft.com/office/drawing/2014/main" id="{62F5F303-5ED8-ADA3-5BD5-95ADCE54E854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65" name="Group 1164">
                <a:extLst>
                  <a:ext uri="{FF2B5EF4-FFF2-40B4-BE49-F238E27FC236}">
                    <a16:creationId xmlns:a16="http://schemas.microsoft.com/office/drawing/2014/main" id="{C68BD717-10C6-6CE2-F2B2-CB0D0734579E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70" name="organ group - head &amp; neck muscles">
                  <a:extLst>
                    <a:ext uri="{FF2B5EF4-FFF2-40B4-BE49-F238E27FC236}">
                      <a16:creationId xmlns:a16="http://schemas.microsoft.com/office/drawing/2014/main" id="{BAF1E75B-2B23-E0DC-A956-5C2A3EDC844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9" name="organ - head &amp; neck muscles">
                    <a:extLst>
                      <a:ext uri="{FF2B5EF4-FFF2-40B4-BE49-F238E27FC236}">
                        <a16:creationId xmlns:a16="http://schemas.microsoft.com/office/drawing/2014/main" id="{74A7E41F-D656-572C-EDD6-553442FF7D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10" name="FTU - mylohyoid">
                    <a:extLst>
                      <a:ext uri="{FF2B5EF4-FFF2-40B4-BE49-F238E27FC236}">
                        <a16:creationId xmlns:a16="http://schemas.microsoft.com/office/drawing/2014/main" id="{49B3DE5B-96A0-64D9-8A67-4DF3E63CF2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11" name="FTU - digastric">
                    <a:extLst>
                      <a:ext uri="{FF2B5EF4-FFF2-40B4-BE49-F238E27FC236}">
                        <a16:creationId xmlns:a16="http://schemas.microsoft.com/office/drawing/2014/main" id="{8A392607-A53F-4C30-248C-C7DB781BA75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22" name="FTU - geniohyoid">
                    <a:extLst>
                      <a:ext uri="{FF2B5EF4-FFF2-40B4-BE49-F238E27FC236}">
                        <a16:creationId xmlns:a16="http://schemas.microsoft.com/office/drawing/2014/main" id="{F4502EC5-3F32-1037-2040-7C9059897B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24" name="FTU - longus capitis">
                    <a:extLst>
                      <a:ext uri="{FF2B5EF4-FFF2-40B4-BE49-F238E27FC236}">
                        <a16:creationId xmlns:a16="http://schemas.microsoft.com/office/drawing/2014/main" id="{74E285B7-866C-7BC9-2BA6-B70BA730E99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37" name="FTU - longus colli inferior">
                    <a:extLst>
                      <a:ext uri="{FF2B5EF4-FFF2-40B4-BE49-F238E27FC236}">
                        <a16:creationId xmlns:a16="http://schemas.microsoft.com/office/drawing/2014/main" id="{46198F77-1F6E-37D4-B6C1-DD14AEB4C4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C2A4F577-34B1-9106-DB2C-08112504F24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6" name="Text Box 3036">
                    <a:extLst>
                      <a:ext uri="{FF2B5EF4-FFF2-40B4-BE49-F238E27FC236}">
                        <a16:creationId xmlns:a16="http://schemas.microsoft.com/office/drawing/2014/main" id="{238AEC7C-649D-B592-2CD5-9D1ECFF4CB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7" name="Text Box 3036">
                    <a:extLst>
                      <a:ext uri="{FF2B5EF4-FFF2-40B4-BE49-F238E27FC236}">
                        <a16:creationId xmlns:a16="http://schemas.microsoft.com/office/drawing/2014/main" id="{A284F559-610A-C135-C03B-96B35F33772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8" name="Text Box 3036">
                    <a:extLst>
                      <a:ext uri="{FF2B5EF4-FFF2-40B4-BE49-F238E27FC236}">
                        <a16:creationId xmlns:a16="http://schemas.microsoft.com/office/drawing/2014/main" id="{D4140B71-9D67-74A8-40B6-967DA2437B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2" name="Group 1171">
                  <a:extLst>
                    <a:ext uri="{FF2B5EF4-FFF2-40B4-BE49-F238E27FC236}">
                      <a16:creationId xmlns:a16="http://schemas.microsoft.com/office/drawing/2014/main" id="{B60B03A8-77C9-5C16-CD67-4435C53C6714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07DB501F-92EE-4B0A-74B5-523443B579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30C88E59-08ED-36D9-E1C4-7B6DA44B0BA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5" name="Text Box 3036">
                    <a:extLst>
                      <a:ext uri="{FF2B5EF4-FFF2-40B4-BE49-F238E27FC236}">
                        <a16:creationId xmlns:a16="http://schemas.microsoft.com/office/drawing/2014/main" id="{24B19657-7539-8E5A-FCDD-8EF73355AD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4" name="Group 1173">
                  <a:extLst>
                    <a:ext uri="{FF2B5EF4-FFF2-40B4-BE49-F238E27FC236}">
                      <a16:creationId xmlns:a16="http://schemas.microsoft.com/office/drawing/2014/main" id="{36E170E6-7FE8-2366-8F98-870019BDA8B8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2DD5E398-659D-B2B3-782A-ADB2852329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C51B7318-54A5-70F1-5D99-1FBCF9210F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D5FA42EE-2D7C-74E8-0133-19496F65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0" name="Group 1179">
                  <a:extLst>
                    <a:ext uri="{FF2B5EF4-FFF2-40B4-BE49-F238E27FC236}">
                      <a16:creationId xmlns:a16="http://schemas.microsoft.com/office/drawing/2014/main" id="{9C166DF3-0663-F99D-E1DA-71DDC199CE71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00AAEE94-9FC1-0F20-AD07-490DF68527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D89DF060-3F0D-60A7-2D37-958813AC78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D0C40789-AA59-71B9-919F-B9F183204C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84B6DD70-168E-F394-D744-9F5C23914DD8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3A0E0E59-4866-D0B1-C47E-2DF85009C3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05E460C1-2CBA-BBCE-AD23-F21EC09727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6F99285C-DCC9-68EF-1A3D-F3A03620A0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69" name="FTU - longus colli inferior">
                <a:extLst>
                  <a:ext uri="{FF2B5EF4-FFF2-40B4-BE49-F238E27FC236}">
                    <a16:creationId xmlns:a16="http://schemas.microsoft.com/office/drawing/2014/main" id="{08F74BA5-5A10-3A8F-4D15-2488B7B5D6C9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156" name="Text Box 3036">
              <a:extLst>
                <a:ext uri="{FF2B5EF4-FFF2-40B4-BE49-F238E27FC236}">
                  <a16:creationId xmlns:a16="http://schemas.microsoft.com/office/drawing/2014/main" id="{32AC68F7-C30E-13D4-1A8D-6426DDEA9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8" name="Text Box 3036">
              <a:extLst>
                <a:ext uri="{FF2B5EF4-FFF2-40B4-BE49-F238E27FC236}">
                  <a16:creationId xmlns:a16="http://schemas.microsoft.com/office/drawing/2014/main" id="{5BC25935-82CB-6B06-1589-ED71EA8EA1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C2F95FC3-6DE5-3177-CEA9-ADEB9051A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73158A87-C84C-7240-01DB-AE23C5C74B93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E5FD3AB4-DF7A-173B-80A8-EB121EEEEA5B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87" name="Group 1286">
                <a:extLst>
                  <a:ext uri="{FF2B5EF4-FFF2-40B4-BE49-F238E27FC236}">
                    <a16:creationId xmlns:a16="http://schemas.microsoft.com/office/drawing/2014/main" id="{978319F3-6218-E1CF-105B-19CBE446809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19" name="organ group - head &amp; neck muscles">
                  <a:extLst>
                    <a:ext uri="{FF2B5EF4-FFF2-40B4-BE49-F238E27FC236}">
                      <a16:creationId xmlns:a16="http://schemas.microsoft.com/office/drawing/2014/main" id="{F3B1A89D-996E-CC5D-3AA8-57A0FD0A0CE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30" name="organ - head &amp; neck muscles">
                    <a:extLst>
                      <a:ext uri="{FF2B5EF4-FFF2-40B4-BE49-F238E27FC236}">
                        <a16:creationId xmlns:a16="http://schemas.microsoft.com/office/drawing/2014/main" id="{2FEFA26D-4582-1C38-FBAE-C1395A17F3B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34" name="FTU - mylohyoid">
                    <a:extLst>
                      <a:ext uri="{FF2B5EF4-FFF2-40B4-BE49-F238E27FC236}">
                        <a16:creationId xmlns:a16="http://schemas.microsoft.com/office/drawing/2014/main" id="{672FD7E5-7016-4719-8302-7D4BACB151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320" name="Group 1319">
                  <a:extLst>
                    <a:ext uri="{FF2B5EF4-FFF2-40B4-BE49-F238E27FC236}">
                      <a16:creationId xmlns:a16="http://schemas.microsoft.com/office/drawing/2014/main" id="{04ACDD3F-1F07-094E-DEA1-B160FFE21A4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DE783FC4-A723-2F9B-9D87-77ADD34231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E340FB38-0B0F-A3F8-F47A-710E6C908E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06C5C0FA-3268-4288-5F8B-1D6D4EBCE2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18" name="FTU - mylohyoid">
                <a:extLst>
                  <a:ext uri="{FF2B5EF4-FFF2-40B4-BE49-F238E27FC236}">
                    <a16:creationId xmlns:a16="http://schemas.microsoft.com/office/drawing/2014/main" id="{6A6B8D58-CAFF-7295-FB3B-89F0E01784D8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992141F7-25E4-C98D-265A-2944111F3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EA0AA113-F60C-E4F1-8BA7-3160D563BD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49E3D5BA-A1A9-9B12-C73A-409C9725C6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C96FF069-8918-3C0A-20D4-0FDFBB273F3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36" name="organ group - head &amp; neck muscles">
              <a:extLst>
                <a:ext uri="{FF2B5EF4-FFF2-40B4-BE49-F238E27FC236}">
                  <a16:creationId xmlns:a16="http://schemas.microsoft.com/office/drawing/2014/main" id="{6572CAD0-D1EF-3E4C-D1ED-01EAEF40C32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80" name="organ - head &amp; neck muscles">
                <a:extLst>
                  <a:ext uri="{FF2B5EF4-FFF2-40B4-BE49-F238E27FC236}">
                    <a16:creationId xmlns:a16="http://schemas.microsoft.com/office/drawing/2014/main" id="{49AB1607-ED56-7FF9-ECBE-595C72D80A2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81" name="FTU - mylohyoid">
                <a:extLst>
                  <a:ext uri="{FF2B5EF4-FFF2-40B4-BE49-F238E27FC236}">
                    <a16:creationId xmlns:a16="http://schemas.microsoft.com/office/drawing/2014/main" id="{236D5E87-2780-F113-B5D4-67584D4D355B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7" name="Group 1336">
              <a:extLst>
                <a:ext uri="{FF2B5EF4-FFF2-40B4-BE49-F238E27FC236}">
                  <a16:creationId xmlns:a16="http://schemas.microsoft.com/office/drawing/2014/main" id="{4DBC57D6-92D0-656D-FF95-15739FD9398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9" name="Text Box 3036">
                <a:extLst>
                  <a:ext uri="{FF2B5EF4-FFF2-40B4-BE49-F238E27FC236}">
                    <a16:creationId xmlns:a16="http://schemas.microsoft.com/office/drawing/2014/main" id="{AF60DC3F-7702-4523-AF50-2EB10C9EA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" name="Text Box 3036">
                <a:extLst>
                  <a:ext uri="{FF2B5EF4-FFF2-40B4-BE49-F238E27FC236}">
                    <a16:creationId xmlns:a16="http://schemas.microsoft.com/office/drawing/2014/main" id="{8510A2E2-77E5-A94D-64D4-BF5D303AC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" name="Text Box 3036">
                <a:extLst>
                  <a:ext uri="{FF2B5EF4-FFF2-40B4-BE49-F238E27FC236}">
                    <a16:creationId xmlns:a16="http://schemas.microsoft.com/office/drawing/2014/main" id="{73E5EE1B-8409-B097-ECAB-48DABDE20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" name="Group 1381">
            <a:extLst>
              <a:ext uri="{FF2B5EF4-FFF2-40B4-BE49-F238E27FC236}">
                <a16:creationId xmlns:a16="http://schemas.microsoft.com/office/drawing/2014/main" id="{ED225269-BA5F-94DE-1D17-53F8CE853271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83" name="Group 1382">
              <a:extLst>
                <a:ext uri="{FF2B5EF4-FFF2-40B4-BE49-F238E27FC236}">
                  <a16:creationId xmlns:a16="http://schemas.microsoft.com/office/drawing/2014/main" id="{3D233D01-AEB4-119D-E1DD-0CC9811914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402" name="Group 1401">
                <a:extLst>
                  <a:ext uri="{FF2B5EF4-FFF2-40B4-BE49-F238E27FC236}">
                    <a16:creationId xmlns:a16="http://schemas.microsoft.com/office/drawing/2014/main" id="{023C47F3-5163-F928-99C3-3A2D81008D1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20" name="Group 1419">
                  <a:extLst>
                    <a:ext uri="{FF2B5EF4-FFF2-40B4-BE49-F238E27FC236}">
                      <a16:creationId xmlns:a16="http://schemas.microsoft.com/office/drawing/2014/main" id="{6A1C22C5-241F-3915-A595-9F80B92DD6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60" name="Group 1459">
                    <a:extLst>
                      <a:ext uri="{FF2B5EF4-FFF2-40B4-BE49-F238E27FC236}">
                        <a16:creationId xmlns:a16="http://schemas.microsoft.com/office/drawing/2014/main" id="{D7EB5DB0-9481-837F-1E82-6344ABA9A20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7" name="Group 1506">
                      <a:extLst>
                        <a:ext uri="{FF2B5EF4-FFF2-40B4-BE49-F238E27FC236}">
                          <a16:creationId xmlns:a16="http://schemas.microsoft.com/office/drawing/2014/main" id="{554A6E90-B15A-10F1-C335-6CACF5B1F0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25" name="Group 1524">
                        <a:extLst>
                          <a:ext uri="{FF2B5EF4-FFF2-40B4-BE49-F238E27FC236}">
                            <a16:creationId xmlns:a16="http://schemas.microsoft.com/office/drawing/2014/main" id="{4B3BDC59-832A-5B1F-AD83-0B6D0A066D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42" name="Group 1541">
                          <a:extLst>
                            <a:ext uri="{FF2B5EF4-FFF2-40B4-BE49-F238E27FC236}">
                              <a16:creationId xmlns:a16="http://schemas.microsoft.com/office/drawing/2014/main" id="{EFFC37C3-8844-6BB4-CBA7-AB9D5F8475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75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823FF3-1BC1-6D7C-3728-40541AF2DE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6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84E26186-93A9-C2BC-05A4-A184EEFAE70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7" name="FTU - mylohyoid">
                              <a:extLst>
                                <a:ext uri="{FF2B5EF4-FFF2-40B4-BE49-F238E27FC236}">
                                  <a16:creationId xmlns:a16="http://schemas.microsoft.com/office/drawing/2014/main" id="{4F0C6290-7237-75FB-5BA1-8F7B7C017A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8" name="FTU - digastric">
                              <a:extLst>
                                <a:ext uri="{FF2B5EF4-FFF2-40B4-BE49-F238E27FC236}">
                                  <a16:creationId xmlns:a16="http://schemas.microsoft.com/office/drawing/2014/main" id="{ABFEE52C-BF59-C3B4-B9C0-7F3245D5B0E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9" name="FTU - geniohyoid">
                              <a:extLst>
                                <a:ext uri="{FF2B5EF4-FFF2-40B4-BE49-F238E27FC236}">
                                  <a16:creationId xmlns:a16="http://schemas.microsoft.com/office/drawing/2014/main" id="{E704F79D-C162-C88C-8385-65BC569BDA6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048" name="FTU - longus capitis">
                              <a:extLst>
                                <a:ext uri="{FF2B5EF4-FFF2-40B4-BE49-F238E27FC236}">
                                  <a16:creationId xmlns:a16="http://schemas.microsoft.com/office/drawing/2014/main" id="{14199FB5-D061-E151-3019-3DDFD982AB9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0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B378A7C7-B4BB-4AF3-DD2D-47F0AE082DC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096D2FAD-F28F-FE4A-6303-764B9684D6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3" name="Text Box 3036">
                              <a:extLst>
                                <a:ext uri="{FF2B5EF4-FFF2-40B4-BE49-F238E27FC236}">
                                  <a16:creationId xmlns:a16="http://schemas.microsoft.com/office/drawing/2014/main" id="{AE210993-F781-3F42-F718-DC4621C13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4" name="Text Box 3036">
                              <a:extLst>
                                <a:ext uri="{FF2B5EF4-FFF2-40B4-BE49-F238E27FC236}">
                                  <a16:creationId xmlns:a16="http://schemas.microsoft.com/office/drawing/2014/main" id="{7DAAED32-2B67-E2B3-936D-ADE4CDE1B8A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5" name="Text Box 3036">
                              <a:extLst>
                                <a:ext uri="{FF2B5EF4-FFF2-40B4-BE49-F238E27FC236}">
                                  <a16:creationId xmlns:a16="http://schemas.microsoft.com/office/drawing/2014/main" id="{4B56C606-E96A-0698-6410-AB8E56975E7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7" name="Group 1576">
                            <a:extLst>
                              <a:ext uri="{FF2B5EF4-FFF2-40B4-BE49-F238E27FC236}">
                                <a16:creationId xmlns:a16="http://schemas.microsoft.com/office/drawing/2014/main" id="{268DF95F-BE71-F8CF-6B22-7E6BA1408E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7A15E32-05B7-3761-24D9-3025CDA7118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96F021C1-1249-1823-61DE-E7D4BC244C1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2" name="Text Box 3036">
                              <a:extLst>
                                <a:ext uri="{FF2B5EF4-FFF2-40B4-BE49-F238E27FC236}">
                                  <a16:creationId xmlns:a16="http://schemas.microsoft.com/office/drawing/2014/main" id="{EF6CA1E8-7474-CBB3-D854-E8E57F53F09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8" name="Group 1577">
                            <a:extLst>
                              <a:ext uri="{FF2B5EF4-FFF2-40B4-BE49-F238E27FC236}">
                                <a16:creationId xmlns:a16="http://schemas.microsoft.com/office/drawing/2014/main" id="{D694885A-C331-4B2D-6B4D-8455A8AE5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4341DC61-866B-5399-574D-85D10397326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C138177E-D63B-7847-72D4-0BCDC67927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9786B38A-CD73-087A-9119-B706ABD935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9" name="Group 1578">
                            <a:extLst>
                              <a:ext uri="{FF2B5EF4-FFF2-40B4-BE49-F238E27FC236}">
                                <a16:creationId xmlns:a16="http://schemas.microsoft.com/office/drawing/2014/main" id="{69676FD6-F3E5-F20C-AE71-3756044FA4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4C5B9FCA-85B5-D50E-5E28-810B32C4AD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19E77475-12F8-FB84-E533-4646E5597A8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84CF643D-E0D7-410E-B09B-9C3E468CB8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80" name="Group 1579">
                            <a:extLst>
                              <a:ext uri="{FF2B5EF4-FFF2-40B4-BE49-F238E27FC236}">
                                <a16:creationId xmlns:a16="http://schemas.microsoft.com/office/drawing/2014/main" id="{CB882061-28B5-2463-EEA2-00991CFFBF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D0366428-1287-6F23-CA18-008AD77CA91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652F756C-5396-B5CA-7D6E-05E8F4F3246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2C4FEA26-BDA3-3E77-D0B0-ED8ACEB09CC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74" name="FTU - longus colli inferior">
                          <a:extLst>
                            <a:ext uri="{FF2B5EF4-FFF2-40B4-BE49-F238E27FC236}">
                              <a16:creationId xmlns:a16="http://schemas.microsoft.com/office/drawing/2014/main" id="{5434B74B-DE56-BA3D-64F2-8D9D5DFFAF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26" name="Text Box 3036">
                        <a:extLst>
                          <a:ext uri="{FF2B5EF4-FFF2-40B4-BE49-F238E27FC236}">
                            <a16:creationId xmlns:a16="http://schemas.microsoft.com/office/drawing/2014/main" id="{0C62F3D2-875B-9FB0-AA1E-80D09683F98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0" name="Text Box 3036">
                        <a:extLst>
                          <a:ext uri="{FF2B5EF4-FFF2-40B4-BE49-F238E27FC236}">
                            <a16:creationId xmlns:a16="http://schemas.microsoft.com/office/drawing/2014/main" id="{E684C66F-228E-735E-657E-A62E377527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6" name="Text Box 3036">
                        <a:extLst>
                          <a:ext uri="{FF2B5EF4-FFF2-40B4-BE49-F238E27FC236}">
                            <a16:creationId xmlns:a16="http://schemas.microsoft.com/office/drawing/2014/main" id="{12742E7C-9CD9-AA2C-8923-EE82E8D1DF8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D2F86AA9-C1D7-A78C-A8B4-71CB13E58C9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1D47E843-34C0-6607-DC63-56C764EF78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EF81ABF6-CB0C-2548-F7B3-FA3C6B14DD2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71DA889C-FB5B-E8BF-77C9-D8633094ED2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CF6AFEBD-8B73-8079-2EA8-AC321FE1D4D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3" name="Text Box 3036">
                      <a:extLst>
                        <a:ext uri="{FF2B5EF4-FFF2-40B4-BE49-F238E27FC236}">
                          <a16:creationId xmlns:a16="http://schemas.microsoft.com/office/drawing/2014/main" id="{38EE02C0-3DFA-FC95-C4E9-85E2C0697B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5" name="Text Box 3036">
                      <a:extLst>
                        <a:ext uri="{FF2B5EF4-FFF2-40B4-BE49-F238E27FC236}">
                          <a16:creationId xmlns:a16="http://schemas.microsoft.com/office/drawing/2014/main" id="{E6684109-BDC8-98E9-1897-219EFB43A4A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1" name="Text Box 3036">
                      <a:extLst>
                        <a:ext uri="{FF2B5EF4-FFF2-40B4-BE49-F238E27FC236}">
                          <a16:creationId xmlns:a16="http://schemas.microsoft.com/office/drawing/2014/main" id="{139162A5-4E73-F493-0556-0B1F936B1E6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3" name="Text Box 3036">
                      <a:extLst>
                        <a:ext uri="{FF2B5EF4-FFF2-40B4-BE49-F238E27FC236}">
                          <a16:creationId xmlns:a16="http://schemas.microsoft.com/office/drawing/2014/main" id="{D201221B-158D-ADC2-CB7A-40E93BDB24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90" name="FTU - mylohyoid">
                    <a:extLst>
                      <a:ext uri="{FF2B5EF4-FFF2-40B4-BE49-F238E27FC236}">
                        <a16:creationId xmlns:a16="http://schemas.microsoft.com/office/drawing/2014/main" id="{426148A7-7B70-277A-2146-11F038483F1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91" name="FTU - digastric">
                    <a:extLst>
                      <a:ext uri="{FF2B5EF4-FFF2-40B4-BE49-F238E27FC236}">
                        <a16:creationId xmlns:a16="http://schemas.microsoft.com/office/drawing/2014/main" id="{8E6FAB3A-1A50-D8A0-1592-8E1B0730D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00" name="FTU - geniohyoid">
                    <a:extLst>
                      <a:ext uri="{FF2B5EF4-FFF2-40B4-BE49-F238E27FC236}">
                        <a16:creationId xmlns:a16="http://schemas.microsoft.com/office/drawing/2014/main" id="{0FA8831A-BD87-91B8-696A-1C086C4B23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01" name="FTU - longus capitis">
                    <a:extLst>
                      <a:ext uri="{FF2B5EF4-FFF2-40B4-BE49-F238E27FC236}">
                        <a16:creationId xmlns:a16="http://schemas.microsoft.com/office/drawing/2014/main" id="{F9B7E5FA-C2C9-8127-ED2D-54026568EA3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02" name="FTU - longus colli inferior">
                    <a:extLst>
                      <a:ext uri="{FF2B5EF4-FFF2-40B4-BE49-F238E27FC236}">
                        <a16:creationId xmlns:a16="http://schemas.microsoft.com/office/drawing/2014/main" id="{46B95258-133C-F054-751B-42C8FC04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03" name="FTU - longus colli inferior">
                    <a:extLst>
                      <a:ext uri="{FF2B5EF4-FFF2-40B4-BE49-F238E27FC236}">
                        <a16:creationId xmlns:a16="http://schemas.microsoft.com/office/drawing/2014/main" id="{258B1DA4-0AC7-2BDD-396B-CBF631E9AC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21" name="Group 1420">
                  <a:extLst>
                    <a:ext uri="{FF2B5EF4-FFF2-40B4-BE49-F238E27FC236}">
                      <a16:creationId xmlns:a16="http://schemas.microsoft.com/office/drawing/2014/main" id="{177EAE28-0B8F-2341-FE45-13D00FF374E6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1E6AF505-77CC-4E39-31F3-908AE80F5F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AFE6CC49-E857-93A4-C9BE-6ABF34714A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0EE1AFA-32AE-8A13-32AB-5AE727E2930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03EE3E69-D623-87EF-B8CC-0B65AF12E7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B9B254AC-1D22-9134-2422-71DC629E94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2" name="Text Box 3036">
                    <a:extLst>
                      <a:ext uri="{FF2B5EF4-FFF2-40B4-BE49-F238E27FC236}">
                        <a16:creationId xmlns:a16="http://schemas.microsoft.com/office/drawing/2014/main" id="{286A1FF0-F53A-874B-8C12-A9392E4660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7" name="Text Box 3036">
                    <a:extLst>
                      <a:ext uri="{FF2B5EF4-FFF2-40B4-BE49-F238E27FC236}">
                        <a16:creationId xmlns:a16="http://schemas.microsoft.com/office/drawing/2014/main" id="{6F31D12D-8AF5-25EA-4894-2A1D43B7C4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7" name="Text Box 3036">
                    <a:extLst>
                      <a:ext uri="{FF2B5EF4-FFF2-40B4-BE49-F238E27FC236}">
                        <a16:creationId xmlns:a16="http://schemas.microsoft.com/office/drawing/2014/main" id="{7BF5C2B2-0762-309F-DEF5-229124904C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9" name="Text Box 3036">
                    <a:extLst>
                      <a:ext uri="{FF2B5EF4-FFF2-40B4-BE49-F238E27FC236}">
                        <a16:creationId xmlns:a16="http://schemas.microsoft.com/office/drawing/2014/main" id="{BF47D09E-5395-784C-7B83-FA083C0AAA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7" name="FTU - mylohyoid">
                <a:extLst>
                  <a:ext uri="{FF2B5EF4-FFF2-40B4-BE49-F238E27FC236}">
                    <a16:creationId xmlns:a16="http://schemas.microsoft.com/office/drawing/2014/main" id="{18924048-748E-A1ED-31FB-30E0AB5D753C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413" name="Text Box 3036">
                <a:extLst>
                  <a:ext uri="{FF2B5EF4-FFF2-40B4-BE49-F238E27FC236}">
                    <a16:creationId xmlns:a16="http://schemas.microsoft.com/office/drawing/2014/main" id="{66D1BF0B-B2DD-C23C-FDF6-B68D63904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4" name="Text Box 3036">
                <a:extLst>
                  <a:ext uri="{FF2B5EF4-FFF2-40B4-BE49-F238E27FC236}">
                    <a16:creationId xmlns:a16="http://schemas.microsoft.com/office/drawing/2014/main" id="{AA5B3287-3783-8367-3599-EC16A249C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Text Box 3036">
                <a:extLst>
                  <a:ext uri="{FF2B5EF4-FFF2-40B4-BE49-F238E27FC236}">
                    <a16:creationId xmlns:a16="http://schemas.microsoft.com/office/drawing/2014/main" id="{034AE410-6E8B-710D-2B86-476F1CF4E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9174406D-A969-009D-8AFB-C802D9121B6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43C80E9A-FF25-26D0-1EA4-F6C9A7AE6D67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15E38F93-D719-F248-2044-0A19F9635887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E8EE21D-D3E7-F8A5-3F8E-131B8C6E510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8E6AD498-B68F-EDEC-08E6-03E47AAD1C15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14276F25-8F85-13C5-F9EC-DEC31BBC2136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1D7D773B-A778-3600-FF2D-974FCED1C8AF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92" name="FTU - mylohyoid">
              <a:extLst>
                <a:ext uri="{FF2B5EF4-FFF2-40B4-BE49-F238E27FC236}">
                  <a16:creationId xmlns:a16="http://schemas.microsoft.com/office/drawing/2014/main" id="{22FAF12C-242C-19A4-9AD1-76517A6C9BA1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93" name="FTU - mylohyoid">
              <a:extLst>
                <a:ext uri="{FF2B5EF4-FFF2-40B4-BE49-F238E27FC236}">
                  <a16:creationId xmlns:a16="http://schemas.microsoft.com/office/drawing/2014/main" id="{027B0CC6-ED24-7BD9-8818-C3BAF270722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95" name="FTU - mylohyoid">
              <a:extLst>
                <a:ext uri="{FF2B5EF4-FFF2-40B4-BE49-F238E27FC236}">
                  <a16:creationId xmlns:a16="http://schemas.microsoft.com/office/drawing/2014/main" id="{ACBD7767-10B8-CBFC-07D8-D772E96FD4F4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401" name="FTU - mylohyoid">
              <a:extLst>
                <a:ext uri="{FF2B5EF4-FFF2-40B4-BE49-F238E27FC236}">
                  <a16:creationId xmlns:a16="http://schemas.microsoft.com/office/drawing/2014/main" id="{6292037F-EA64-492E-2C9C-0FD657BC2065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6D06D5EB-2187-DDF9-6752-0DA400746B70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051" name="organ group - head &amp; neck muscles">
              <a:extLst>
                <a:ext uri="{FF2B5EF4-FFF2-40B4-BE49-F238E27FC236}">
                  <a16:creationId xmlns:a16="http://schemas.microsoft.com/office/drawing/2014/main" id="{F2D9D754-7B96-C3E5-283E-94335743DC4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6" name="organ - head &amp; neck muscles">
                <a:extLst>
                  <a:ext uri="{FF2B5EF4-FFF2-40B4-BE49-F238E27FC236}">
                    <a16:creationId xmlns:a16="http://schemas.microsoft.com/office/drawing/2014/main" id="{F52CA70C-87F4-17B1-5713-A8D23DAE7FA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7" name="FTU - mylohyoid">
                <a:extLst>
                  <a:ext uri="{FF2B5EF4-FFF2-40B4-BE49-F238E27FC236}">
                    <a16:creationId xmlns:a16="http://schemas.microsoft.com/office/drawing/2014/main" id="{A2D6B733-3032-6BD3-798B-E0B356CF636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52" name="Group 2051">
              <a:extLst>
                <a:ext uri="{FF2B5EF4-FFF2-40B4-BE49-F238E27FC236}">
                  <a16:creationId xmlns:a16="http://schemas.microsoft.com/office/drawing/2014/main" id="{467725BE-A7E2-41B9-3D22-303BF4352F7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C3D80C83-E241-C5F5-933B-551586E80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264E977A-5A4F-1634-346B-568F1E8EE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5" name="Text Box 3036">
                <a:extLst>
                  <a:ext uri="{FF2B5EF4-FFF2-40B4-BE49-F238E27FC236}">
                    <a16:creationId xmlns:a16="http://schemas.microsoft.com/office/drawing/2014/main" id="{F23B9650-8EFB-7994-ECC7-8FB43CE41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ECE7D867-4C75-D240-4DB6-316924E01A54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1DE424CA-3B0E-2385-4586-8DE474C10BC5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73CC9FE2-0758-8825-9AEF-BB13B683DDBC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103" name="Group 2102">
                  <a:extLst>
                    <a:ext uri="{FF2B5EF4-FFF2-40B4-BE49-F238E27FC236}">
                      <a16:creationId xmlns:a16="http://schemas.microsoft.com/office/drawing/2014/main" id="{3D8C7C69-DA47-B4A6-68B6-7993922D2CAC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21ACCA9C-E695-18E9-4F59-81427518EC9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39" name="Group 2138">
                      <a:extLst>
                        <a:ext uri="{FF2B5EF4-FFF2-40B4-BE49-F238E27FC236}">
                          <a16:creationId xmlns:a16="http://schemas.microsoft.com/office/drawing/2014/main" id="{810C279E-E15B-B181-0E8E-4EF97011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61" name="Group 2160">
                        <a:extLst>
                          <a:ext uri="{FF2B5EF4-FFF2-40B4-BE49-F238E27FC236}">
                            <a16:creationId xmlns:a16="http://schemas.microsoft.com/office/drawing/2014/main" id="{DEE6CBC6-D91A-41FA-0DA1-0E6B228CB8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201" name="Group 2200">
                          <a:extLst>
                            <a:ext uri="{FF2B5EF4-FFF2-40B4-BE49-F238E27FC236}">
                              <a16:creationId xmlns:a16="http://schemas.microsoft.com/office/drawing/2014/main" id="{51BED2A2-283E-3150-D1F0-439BEFD41A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35" name="Group 2234">
                            <a:extLst>
                              <a:ext uri="{FF2B5EF4-FFF2-40B4-BE49-F238E27FC236}">
                                <a16:creationId xmlns:a16="http://schemas.microsoft.com/office/drawing/2014/main" id="{A8A1423A-7808-70B9-8766-B5427D43D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73" name="Group 2272">
                              <a:extLst>
                                <a:ext uri="{FF2B5EF4-FFF2-40B4-BE49-F238E27FC236}">
                                  <a16:creationId xmlns:a16="http://schemas.microsoft.com/office/drawing/2014/main" id="{0825412E-2C4D-D7EB-4CDA-AE2BFC84F0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87" name="Group 2286">
                                <a:extLst>
                                  <a:ext uri="{FF2B5EF4-FFF2-40B4-BE49-F238E27FC236}">
                                    <a16:creationId xmlns:a16="http://schemas.microsoft.com/office/drawing/2014/main" id="{E57D50FE-6F6E-AC2B-98B4-CC88F8562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98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F6E4997A-4593-8B25-3E9B-403B55634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68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1CEEC5EE-C498-4370-EB81-D8C5B83CAC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7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94639D-9472-D660-2AFA-C463BAB81F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2A3B8A2-B4EF-DAA3-10DB-A7CC2430E69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1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7AE1B717-2C3C-9D4C-53D4-F8D7BB678CA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6C1830C6-F609-EE5C-B856-F4C8FE28E02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79A811B-61D0-0B29-1F54-2E20A19FCB5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9" name="Group 2298">
                                  <a:extLst>
                                    <a:ext uri="{FF2B5EF4-FFF2-40B4-BE49-F238E27FC236}">
                                      <a16:creationId xmlns:a16="http://schemas.microsoft.com/office/drawing/2014/main" id="{1A7C3FC9-4622-ED9D-209C-2A383312E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5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7215D7-FABB-CFB8-6E61-D2B06DB735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02D414-7AA3-F99F-AD2A-9F3C7110097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74AA102-350B-7A54-E3A9-20471245B82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08" name="Group 2307">
                                  <a:extLst>
                                    <a:ext uri="{FF2B5EF4-FFF2-40B4-BE49-F238E27FC236}">
                                      <a16:creationId xmlns:a16="http://schemas.microsoft.com/office/drawing/2014/main" id="{032ACA45-A9BA-638E-2299-0244EBFA1B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6E8383-E5A3-27EE-A5B0-9DDFF5F3375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4779CA0-50D5-1A12-651E-6B38788F905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BB63393-CF6C-AD8D-002D-FC28DCE8E23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0" name="Group 2309">
                                  <a:extLst>
                                    <a:ext uri="{FF2B5EF4-FFF2-40B4-BE49-F238E27FC236}">
                                      <a16:creationId xmlns:a16="http://schemas.microsoft.com/office/drawing/2014/main" id="{0D24A753-3529-7CEE-ED93-1C7C375523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ACCDAE5-8973-D576-C3CA-220B552D9C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2C7683-A493-E6EB-C067-80C9F988FC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BE74914-E545-7110-C087-40CCF39B2BD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1" name="Group 2310">
                                  <a:extLst>
                                    <a:ext uri="{FF2B5EF4-FFF2-40B4-BE49-F238E27FC236}">
                                      <a16:creationId xmlns:a16="http://schemas.microsoft.com/office/drawing/2014/main" id="{8993AEBF-8B19-A416-C8BC-4B78E7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338E478-987C-3AD2-1142-BA03751F28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F393BB-76EA-81EC-8F09-D2CD3790C44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ABDA448-5BB8-ACDE-AD75-954500C37FE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96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92A57830-F9CF-49E4-1AA6-119EA22080D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74" name="Text Box 3036">
                              <a:extLst>
                                <a:ext uri="{FF2B5EF4-FFF2-40B4-BE49-F238E27FC236}">
                                  <a16:creationId xmlns:a16="http://schemas.microsoft.com/office/drawing/2014/main" id="{34161203-7299-0A86-6266-09A0D5756A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4" name="Text Box 3036">
                              <a:extLst>
                                <a:ext uri="{FF2B5EF4-FFF2-40B4-BE49-F238E27FC236}">
                                  <a16:creationId xmlns:a16="http://schemas.microsoft.com/office/drawing/2014/main" id="{0CE9380B-1298-3866-7EFC-79067AA7C79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6" name="Text Box 3036">
                              <a:extLst>
                                <a:ext uri="{FF2B5EF4-FFF2-40B4-BE49-F238E27FC236}">
                                  <a16:creationId xmlns:a16="http://schemas.microsoft.com/office/drawing/2014/main" id="{6294BE2E-A378-7CD3-705F-E8AD840AC6F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59B9AF6F-F138-032D-B160-389507E140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762AB69C-AC32-5870-F6DD-73C4DD748E1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615CA5B2-EC0C-1ABB-1B1A-02153B19EF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D79FEBC-1F9E-1A32-5FDB-DDCCFC37088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94199392-53FC-C0A6-8616-22997D834D1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9" name="Text Box 3036">
                            <a:extLst>
                              <a:ext uri="{FF2B5EF4-FFF2-40B4-BE49-F238E27FC236}">
                                <a16:creationId xmlns:a16="http://schemas.microsoft.com/office/drawing/2014/main" id="{9EA4787F-52A2-7DE4-CD4F-4DBEA87C436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1" name="Text Box 3036">
                            <a:extLst>
                              <a:ext uri="{FF2B5EF4-FFF2-40B4-BE49-F238E27FC236}">
                                <a16:creationId xmlns:a16="http://schemas.microsoft.com/office/drawing/2014/main" id="{2765081C-E944-E0E3-48E5-3F05FC80F77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2" name="Text Box 3036">
                            <a:extLst>
                              <a:ext uri="{FF2B5EF4-FFF2-40B4-BE49-F238E27FC236}">
                                <a16:creationId xmlns:a16="http://schemas.microsoft.com/office/drawing/2014/main" id="{D5926831-4B8D-E408-EE76-9E4002D7BE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71" name="Text Box 3036">
                            <a:extLst>
                              <a:ext uri="{FF2B5EF4-FFF2-40B4-BE49-F238E27FC236}">
                                <a16:creationId xmlns:a16="http://schemas.microsoft.com/office/drawing/2014/main" id="{F1523F95-6BB8-A553-CDED-C0D9DD52364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11" name="FTU - mylohyoid">
                          <a:extLst>
                            <a:ext uri="{FF2B5EF4-FFF2-40B4-BE49-F238E27FC236}">
                              <a16:creationId xmlns:a16="http://schemas.microsoft.com/office/drawing/2014/main" id="{058783D8-45F1-A458-4690-69F2CAD7EFB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213" name="FTU - digastric">
                          <a:extLst>
                            <a:ext uri="{FF2B5EF4-FFF2-40B4-BE49-F238E27FC236}">
                              <a16:creationId xmlns:a16="http://schemas.microsoft.com/office/drawing/2014/main" id="{65AF0F35-CBA3-BB1E-FB78-52FAF61CC2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14" name="FTU - geniohyoid">
                          <a:extLst>
                            <a:ext uri="{FF2B5EF4-FFF2-40B4-BE49-F238E27FC236}">
                              <a16:creationId xmlns:a16="http://schemas.microsoft.com/office/drawing/2014/main" id="{30C30DFE-3DF6-E072-C371-BF775E6857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23" name="FTU - longus capitis">
                          <a:extLst>
                            <a:ext uri="{FF2B5EF4-FFF2-40B4-BE49-F238E27FC236}">
                              <a16:creationId xmlns:a16="http://schemas.microsoft.com/office/drawing/2014/main" id="{6DF4CFA9-E496-6D52-1C9D-518F549DA0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25" name="FTU - longus colli inferior">
                          <a:extLst>
                            <a:ext uri="{FF2B5EF4-FFF2-40B4-BE49-F238E27FC236}">
                              <a16:creationId xmlns:a16="http://schemas.microsoft.com/office/drawing/2014/main" id="{A99257FB-EEB3-C297-8A58-640F75CFFD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26" name="FTU - longus colli inferior">
                          <a:extLst>
                            <a:ext uri="{FF2B5EF4-FFF2-40B4-BE49-F238E27FC236}">
                              <a16:creationId xmlns:a16="http://schemas.microsoft.com/office/drawing/2014/main" id="{471F1A09-09A8-07AF-0FE7-1CE30F80CBB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63" name="Group 2162">
                        <a:extLst>
                          <a:ext uri="{FF2B5EF4-FFF2-40B4-BE49-F238E27FC236}">
                            <a16:creationId xmlns:a16="http://schemas.microsoft.com/office/drawing/2014/main" id="{95A04098-08F1-27CD-1714-4FDAAFEA9E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2A7B2536-BCCB-969C-F6D9-454869F50AC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4323724D-0CBE-F856-DDE7-D674371E3C3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CA7C0982-049D-4D01-F3F7-F8CF343BCDA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9DE2BD98-F9EB-EC09-97AB-20B0E417605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077B843C-D61E-5BDA-33B8-2E46FCF1A1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8" name="Text Box 3036">
                          <a:extLst>
                            <a:ext uri="{FF2B5EF4-FFF2-40B4-BE49-F238E27FC236}">
                              <a16:creationId xmlns:a16="http://schemas.microsoft.com/office/drawing/2014/main" id="{9AD5F391-EFEC-0FAE-0F06-EBBF2DDA02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9" name="Text Box 3036">
                          <a:extLst>
                            <a:ext uri="{FF2B5EF4-FFF2-40B4-BE49-F238E27FC236}">
                              <a16:creationId xmlns:a16="http://schemas.microsoft.com/office/drawing/2014/main" id="{B8125169-02E3-A18E-E0E4-9377AB52B89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98" name="Text Box 3036">
                          <a:extLst>
                            <a:ext uri="{FF2B5EF4-FFF2-40B4-BE49-F238E27FC236}">
                              <a16:creationId xmlns:a16="http://schemas.microsoft.com/office/drawing/2014/main" id="{2A1D9382-0E4B-187D-71AC-492E7D9D47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200" name="Text Box 3036">
                          <a:extLst>
                            <a:ext uri="{FF2B5EF4-FFF2-40B4-BE49-F238E27FC236}">
                              <a16:creationId xmlns:a16="http://schemas.microsoft.com/office/drawing/2014/main" id="{ECAF262F-3470-F6A6-1194-6785114DB8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40" name="FTU - mylohyoid">
                      <a:extLst>
                        <a:ext uri="{FF2B5EF4-FFF2-40B4-BE49-F238E27FC236}">
                          <a16:creationId xmlns:a16="http://schemas.microsoft.com/office/drawing/2014/main" id="{10C2C908-46A7-074E-AFF9-AF6FCC0CEA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49" name="Text Box 3036">
                      <a:extLst>
                        <a:ext uri="{FF2B5EF4-FFF2-40B4-BE49-F238E27FC236}">
                          <a16:creationId xmlns:a16="http://schemas.microsoft.com/office/drawing/2014/main" id="{3E118A9F-BCD1-695B-BA02-50670B8423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1" name="Text Box 3036">
                      <a:extLst>
                        <a:ext uri="{FF2B5EF4-FFF2-40B4-BE49-F238E27FC236}">
                          <a16:creationId xmlns:a16="http://schemas.microsoft.com/office/drawing/2014/main" id="{9BDB656C-B081-2A2B-1E6A-73977D6E95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2" name="Text Box 3036">
                      <a:extLst>
                        <a:ext uri="{FF2B5EF4-FFF2-40B4-BE49-F238E27FC236}">
                          <a16:creationId xmlns:a16="http://schemas.microsoft.com/office/drawing/2014/main" id="{70A29772-1436-70BA-6002-2E1DE380F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B3E52A8E-DCE4-F903-7F45-8542F6A612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28" name="FTU - mylohyoid">
                    <a:extLst>
                      <a:ext uri="{FF2B5EF4-FFF2-40B4-BE49-F238E27FC236}">
                        <a16:creationId xmlns:a16="http://schemas.microsoft.com/office/drawing/2014/main" id="{B6F268AA-7A8D-F5CB-3912-E371826D7B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37" name="FTU - mylohyoid">
                    <a:extLst>
                      <a:ext uri="{FF2B5EF4-FFF2-40B4-BE49-F238E27FC236}">
                        <a16:creationId xmlns:a16="http://schemas.microsoft.com/office/drawing/2014/main" id="{3AE0D8EB-851B-C69E-FC57-EF7DEBADFF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113" name="FTU - mylohyoid">
                  <a:extLst>
                    <a:ext uri="{FF2B5EF4-FFF2-40B4-BE49-F238E27FC236}">
                      <a16:creationId xmlns:a16="http://schemas.microsoft.com/office/drawing/2014/main" id="{6C257D29-70B2-BDA5-9D0E-30D9C3B07A28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15" name="FTU - mylohyoid">
                  <a:extLst>
                    <a:ext uri="{FF2B5EF4-FFF2-40B4-BE49-F238E27FC236}">
                      <a16:creationId xmlns:a16="http://schemas.microsoft.com/office/drawing/2014/main" id="{E3636CF3-17B9-88F2-EC44-36B75406C926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16" name="FTU - mylohyoid">
                  <a:extLst>
                    <a:ext uri="{FF2B5EF4-FFF2-40B4-BE49-F238E27FC236}">
                      <a16:creationId xmlns:a16="http://schemas.microsoft.com/office/drawing/2014/main" id="{280B5D58-C1DC-52AC-EEC2-7F3153300E70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98EE6B45-94A7-FD6D-D5B5-E479E971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CA9D75AB-7D7E-F694-2980-30E539739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0" name="Text Box 3036">
                <a:extLst>
                  <a:ext uri="{FF2B5EF4-FFF2-40B4-BE49-F238E27FC236}">
                    <a16:creationId xmlns:a16="http://schemas.microsoft.com/office/drawing/2014/main" id="{7080B848-5B70-B688-9939-AB913C466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71D57B84-0485-A568-0361-08D585D3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0" name="Text Box 3036">
                <a:extLst>
                  <a:ext uri="{FF2B5EF4-FFF2-40B4-BE49-F238E27FC236}">
                    <a16:creationId xmlns:a16="http://schemas.microsoft.com/office/drawing/2014/main" id="{9556A5C9-C648-26DA-E1E5-7995FB714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2" name="Text Box 3036">
                <a:extLst>
                  <a:ext uri="{FF2B5EF4-FFF2-40B4-BE49-F238E27FC236}">
                    <a16:creationId xmlns:a16="http://schemas.microsoft.com/office/drawing/2014/main" id="{EA14311F-0CF4-B3AD-1E3F-9A6A001F6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68454DCE-A295-6042-78ED-CDB4F1EAA7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C180E927-53F7-027E-DA64-852D304299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49B98B87-DCB8-18CA-7DD2-2BEFC783EA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23A0570A-70AF-8E07-C288-EB1A535DC6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8AD9F263-43EA-A7FD-2495-10E15B27BD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04E6B78-177E-58E0-6741-1409D0EB4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DF7B40E0-0390-821A-545D-F2A24A024D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13C40240-C805-1D5F-0FC9-AA8E56F954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5FC2203-4DF0-C400-B99F-0821D1826D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E380B4D3-3CC5-E809-E30E-90B139E5EF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04AA8636-00EA-C208-089C-BA2DA4258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1" name="Text Box 3036">
              <a:extLst>
                <a:ext uri="{FF2B5EF4-FFF2-40B4-BE49-F238E27FC236}">
                  <a16:creationId xmlns:a16="http://schemas.microsoft.com/office/drawing/2014/main" id="{F0D8A4B8-97D0-9ED0-6084-95C2896CA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2" name="Text Box 3036">
              <a:extLst>
                <a:ext uri="{FF2B5EF4-FFF2-40B4-BE49-F238E27FC236}">
                  <a16:creationId xmlns:a16="http://schemas.microsoft.com/office/drawing/2014/main" id="{7549861A-F6AE-11B2-F53A-805A1F4E40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3" name="Text Box 3036">
              <a:extLst>
                <a:ext uri="{FF2B5EF4-FFF2-40B4-BE49-F238E27FC236}">
                  <a16:creationId xmlns:a16="http://schemas.microsoft.com/office/drawing/2014/main" id="{7849BB0D-A27A-0C63-D76E-F4D79493CC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6" name="Text Box 3036">
              <a:extLst>
                <a:ext uri="{FF2B5EF4-FFF2-40B4-BE49-F238E27FC236}">
                  <a16:creationId xmlns:a16="http://schemas.microsoft.com/office/drawing/2014/main" id="{63E8AAE2-D83B-0A8C-0D5C-989A4783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388E5F4E-5909-24EF-1FFE-5E31DF719749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E879F21-B340-0339-203F-3B34E7575875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516" name="Group 2515">
                <a:extLst>
                  <a:ext uri="{FF2B5EF4-FFF2-40B4-BE49-F238E27FC236}">
                    <a16:creationId xmlns:a16="http://schemas.microsoft.com/office/drawing/2014/main" id="{0FF8D800-85F5-7016-8949-F1B26C9D9C3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8" name="Group 2517">
                  <a:extLst>
                    <a:ext uri="{FF2B5EF4-FFF2-40B4-BE49-F238E27FC236}">
                      <a16:creationId xmlns:a16="http://schemas.microsoft.com/office/drawing/2014/main" id="{7048AFE5-4CD2-2DC4-78B9-9F70C7FF314B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22" name="Group 2521">
                    <a:extLst>
                      <a:ext uri="{FF2B5EF4-FFF2-40B4-BE49-F238E27FC236}">
                        <a16:creationId xmlns:a16="http://schemas.microsoft.com/office/drawing/2014/main" id="{143C8FFF-6B47-7E80-EB4A-53A30E7E01C0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4" name="organ group - head &amp; neck muscles">
                      <a:extLst>
                        <a:ext uri="{FF2B5EF4-FFF2-40B4-BE49-F238E27FC236}">
                          <a16:creationId xmlns:a16="http://schemas.microsoft.com/office/drawing/2014/main" id="{0DD7BC25-8C25-2794-6804-A5EDBD88F6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34" name="organ - head &amp; neck muscles">
                        <a:extLst>
                          <a:ext uri="{FF2B5EF4-FFF2-40B4-BE49-F238E27FC236}">
                            <a16:creationId xmlns:a16="http://schemas.microsoft.com/office/drawing/2014/main" id="{F54B9F15-29D2-CD28-1D42-52E039EFE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35" name="FTU - mylohyoid">
                        <a:extLst>
                          <a:ext uri="{FF2B5EF4-FFF2-40B4-BE49-F238E27FC236}">
                            <a16:creationId xmlns:a16="http://schemas.microsoft.com/office/drawing/2014/main" id="{AFDAC744-CB80-73C0-5828-0C113D7633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5" name="Group 2524">
                      <a:extLst>
                        <a:ext uri="{FF2B5EF4-FFF2-40B4-BE49-F238E27FC236}">
                          <a16:creationId xmlns:a16="http://schemas.microsoft.com/office/drawing/2014/main" id="{7BE9055D-EE26-279F-F6EA-D7356A874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6" name="Text Box 3036">
                        <a:extLst>
                          <a:ext uri="{FF2B5EF4-FFF2-40B4-BE49-F238E27FC236}">
                            <a16:creationId xmlns:a16="http://schemas.microsoft.com/office/drawing/2014/main" id="{2C5E9FB3-5CCD-98E1-70B6-92C892B5DC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7" name="Text Box 3036">
                        <a:extLst>
                          <a:ext uri="{FF2B5EF4-FFF2-40B4-BE49-F238E27FC236}">
                            <a16:creationId xmlns:a16="http://schemas.microsoft.com/office/drawing/2014/main" id="{3354DB17-3C0D-F2D0-4594-596DDEFB3E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32" name="Text Box 3036">
                        <a:extLst>
                          <a:ext uri="{FF2B5EF4-FFF2-40B4-BE49-F238E27FC236}">
                            <a16:creationId xmlns:a16="http://schemas.microsoft.com/office/drawing/2014/main" id="{C149ACE2-82CD-D666-E45A-FF8F9F685F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3" name="FTU - mylohyoid">
                    <a:extLst>
                      <a:ext uri="{FF2B5EF4-FFF2-40B4-BE49-F238E27FC236}">
                        <a16:creationId xmlns:a16="http://schemas.microsoft.com/office/drawing/2014/main" id="{36A392E1-17C7-464C-0A9F-8B48A813B4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9" name="Text Box 3036">
                  <a:extLst>
                    <a:ext uri="{FF2B5EF4-FFF2-40B4-BE49-F238E27FC236}">
                      <a16:creationId xmlns:a16="http://schemas.microsoft.com/office/drawing/2014/main" id="{65BEAB44-5D29-3F6A-9375-6A5E0E5741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0" name="Text Box 3036">
                  <a:extLst>
                    <a:ext uri="{FF2B5EF4-FFF2-40B4-BE49-F238E27FC236}">
                      <a16:creationId xmlns:a16="http://schemas.microsoft.com/office/drawing/2014/main" id="{BCEA343E-A27E-70E4-1FAE-FC8A9A7437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1" name="Text Box 3036">
                  <a:extLst>
                    <a:ext uri="{FF2B5EF4-FFF2-40B4-BE49-F238E27FC236}">
                      <a16:creationId xmlns:a16="http://schemas.microsoft.com/office/drawing/2014/main" id="{ADC97B59-D706-D983-9B49-F5780DD984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17" name="FTU - mylohyoid">
                <a:extLst>
                  <a:ext uri="{FF2B5EF4-FFF2-40B4-BE49-F238E27FC236}">
                    <a16:creationId xmlns:a16="http://schemas.microsoft.com/office/drawing/2014/main" id="{8C484F29-1723-A60B-48DD-32D1CB001F2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EFE3E1F9-901E-5F57-580C-30C0FD007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0975518E-25BF-BC28-E4F7-C1E5777856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E19FCF57-49BF-228F-1EE9-6B862B3167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4" name="Group 2573">
            <a:extLst>
              <a:ext uri="{FF2B5EF4-FFF2-40B4-BE49-F238E27FC236}">
                <a16:creationId xmlns:a16="http://schemas.microsoft.com/office/drawing/2014/main" id="{C96F4430-BF04-5048-ADDB-F0CCDA56F22F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75" name="Group 2574">
              <a:extLst>
                <a:ext uri="{FF2B5EF4-FFF2-40B4-BE49-F238E27FC236}">
                  <a16:creationId xmlns:a16="http://schemas.microsoft.com/office/drawing/2014/main" id="{3AA4A150-7699-EC5B-143C-42180F68AEA8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603" name="Group 2602">
                <a:extLst>
                  <a:ext uri="{FF2B5EF4-FFF2-40B4-BE49-F238E27FC236}">
                    <a16:creationId xmlns:a16="http://schemas.microsoft.com/office/drawing/2014/main" id="{5E993BE8-5AAE-0DDA-C4F3-F0C755CB7543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21" name="Group 2620">
                  <a:extLst>
                    <a:ext uri="{FF2B5EF4-FFF2-40B4-BE49-F238E27FC236}">
                      <a16:creationId xmlns:a16="http://schemas.microsoft.com/office/drawing/2014/main" id="{43B0B7DA-CEFA-8989-30D3-0A52045B250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9" name="Group 2628">
                    <a:extLst>
                      <a:ext uri="{FF2B5EF4-FFF2-40B4-BE49-F238E27FC236}">
                        <a16:creationId xmlns:a16="http://schemas.microsoft.com/office/drawing/2014/main" id="{CEFFC32A-D529-1389-6CAC-BEE102FBF068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43" name="Group 2642">
                      <a:extLst>
                        <a:ext uri="{FF2B5EF4-FFF2-40B4-BE49-F238E27FC236}">
                          <a16:creationId xmlns:a16="http://schemas.microsoft.com/office/drawing/2014/main" id="{F77A644B-3559-D06F-7E90-37F3B57D7A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7" name="Group 2646">
                        <a:extLst>
                          <a:ext uri="{FF2B5EF4-FFF2-40B4-BE49-F238E27FC236}">
                            <a16:creationId xmlns:a16="http://schemas.microsoft.com/office/drawing/2014/main" id="{D5EAA97C-8F97-6767-1035-478B3D11E8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53" name="Group 2652">
                          <a:extLst>
                            <a:ext uri="{FF2B5EF4-FFF2-40B4-BE49-F238E27FC236}">
                              <a16:creationId xmlns:a16="http://schemas.microsoft.com/office/drawing/2014/main" id="{643C523A-0636-DB15-D893-6B7603C2CE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62" name="Group 2661">
                            <a:extLst>
                              <a:ext uri="{FF2B5EF4-FFF2-40B4-BE49-F238E27FC236}">
                                <a16:creationId xmlns:a16="http://schemas.microsoft.com/office/drawing/2014/main" id="{9E64EFF5-D44C-F529-9107-4E252BFD07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65" name="Group 2664">
                              <a:extLst>
                                <a:ext uri="{FF2B5EF4-FFF2-40B4-BE49-F238E27FC236}">
                                  <a16:creationId xmlns:a16="http://schemas.microsoft.com/office/drawing/2014/main" id="{9F1F13D8-EF94-FF44-EC16-C896F1B599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74" name="Group 2673">
                                <a:extLst>
                                  <a:ext uri="{FF2B5EF4-FFF2-40B4-BE49-F238E27FC236}">
                                    <a16:creationId xmlns:a16="http://schemas.microsoft.com/office/drawing/2014/main" id="{51ACB545-1A16-A6C9-D7CD-5EBBD168E8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711" name="Group 2710">
                                  <a:extLst>
                                    <a:ext uri="{FF2B5EF4-FFF2-40B4-BE49-F238E27FC236}">
                                      <a16:creationId xmlns:a16="http://schemas.microsoft.com/office/drawing/2014/main" id="{3E25795B-5275-70F6-3061-11FDCF4269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6" name="Group 2715">
                                    <a:extLst>
                                      <a:ext uri="{FF2B5EF4-FFF2-40B4-BE49-F238E27FC236}">
                                        <a16:creationId xmlns:a16="http://schemas.microsoft.com/office/drawing/2014/main" id="{FEAB383C-3D3A-04D1-0DCC-2AF03548F7A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31" name="Group 2730">
                                      <a:extLst>
                                        <a:ext uri="{FF2B5EF4-FFF2-40B4-BE49-F238E27FC236}">
                                          <a16:creationId xmlns:a16="http://schemas.microsoft.com/office/drawing/2014/main" id="{761E430F-F1B5-100C-A1D9-156F558128D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8" name="Group 27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1D0D5-941D-F3E2-6947-91B931F23C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42" name="Group 27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8F8B4D-54C5-AFB5-2F94-B73B206A77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4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AB80D3-512B-5EFA-EC42-74B433C41E1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1095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ACEFA-0E38-2FFD-E42B-5755BE30085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7410DA8-F3C5-CCB4-59B9-B94A87685AE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2534E8-C227-ADD2-66D9-4E5BA154F83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172D38-D2BD-FE61-1D93-A763D7751EE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A7F21E-D24B-A8AF-812B-6CA6C85499A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5" name="Group 27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9286D3-AA27-DED2-AFE0-9AAC405E1AC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148D67D-7E4E-6925-6935-C5975C73545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BC3FF5-B477-2CEB-6781-C6A04240D2A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228B862-C4C7-3DBA-CE33-F1DFFC303B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6" name="Group 27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3D30D41-AE39-9FA7-4A02-88A99B0990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546E74-912B-B19C-DFF5-6B9909DAE4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F92D0-5377-F120-0C6B-6CAB3EA2C66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989D45E-1858-3FEC-578D-8786A559581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Group 27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70450D2-61B4-412E-B108-0026D4161C8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9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3B717D6-6660-11C3-0AA3-11660BC51BD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0BCA84-7DA6-3941-DA19-4D480458A76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1BCC290-4FAD-2512-C51F-982E9CF3626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Group 27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2241AB3-AB96-C678-C414-A338C5C2819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00D9ABA-E404-A2B0-81C3-BCF79EADBC4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0D7D18-00B0-9522-B685-85D31F49CD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D13B5C2-4F10-73BF-751D-7A45E4835CC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43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F7C848-48A3-52FB-BB7E-32E400B37A24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90356B5-B311-28BE-FCA2-90054AE08446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5BAE3EA-5481-DC50-E368-502423B02AB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2EF27D-569B-74E9-9BDA-5771585A2AF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8F972B6-45F4-839A-AF17-AC7537930F6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69F696B-31B7-67CB-342F-E8CE5A4EEB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4BE91EEE-EFB3-3CB7-1480-D681285B8D94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F98F0BA-003C-CCA1-5639-3123F6CB1E6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115BAD6-5F1A-A289-FDFA-ECA7CD3CA1F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2C0FA0D-3D9B-FB13-E61A-C780F122F64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2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97D786A6-B9FE-0F6E-5216-65CBB80EE7C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3823A40-58AE-685E-2FFA-F9141970569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9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476038-2BB8-2E14-13ED-AE7F7B46E3E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3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7E260C1-44EB-59D2-3BBB-F2B6A8F86D0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712" name="Group 2711">
                                  <a:extLst>
                                    <a:ext uri="{FF2B5EF4-FFF2-40B4-BE49-F238E27FC236}">
                                      <a16:creationId xmlns:a16="http://schemas.microsoft.com/office/drawing/2014/main" id="{1DFCAF93-5FE0-ED92-74E2-2DB3996C81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7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5361F3C-9C89-C658-370A-B3FBBCA59C9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92DE9-12E6-DCF9-8CEB-F0ECA07F84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25CC486-4A57-1058-2766-46DC203710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7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21024D5-13FC-4706-39E4-F455DD6CC4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80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F2559-FA46-1803-D892-5CDD5FBF119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2" name="Text Box 3036">
                                <a:extLst>
                                  <a:ext uri="{FF2B5EF4-FFF2-40B4-BE49-F238E27FC236}">
                                    <a16:creationId xmlns:a16="http://schemas.microsoft.com/office/drawing/2014/main" id="{8EF10CB7-766C-FA57-01BD-EAD6B00C1CC3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3" name="Text Box 3036">
                                <a:extLst>
                                  <a:ext uri="{FF2B5EF4-FFF2-40B4-BE49-F238E27FC236}">
                                    <a16:creationId xmlns:a16="http://schemas.microsoft.com/office/drawing/2014/main" id="{3F9CCD44-A717-8B95-CCF9-52BAB595A2E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9" name="FTU - mylohyoid">
                              <a:extLst>
                                <a:ext uri="{FF2B5EF4-FFF2-40B4-BE49-F238E27FC236}">
                                  <a16:creationId xmlns:a16="http://schemas.microsoft.com/office/drawing/2014/main" id="{4BCB69E6-EAC6-0C03-1DFA-A53BB8F4345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1" name="FTU - mylohyoid">
                              <a:extLst>
                                <a:ext uri="{FF2B5EF4-FFF2-40B4-BE49-F238E27FC236}">
                                  <a16:creationId xmlns:a16="http://schemas.microsoft.com/office/drawing/2014/main" id="{423D02C5-C6C8-3D8A-FE3D-84227FB290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3" name="FTU - mylohyoid">
                              <a:extLst>
                                <a:ext uri="{FF2B5EF4-FFF2-40B4-BE49-F238E27FC236}">
                                  <a16:creationId xmlns:a16="http://schemas.microsoft.com/office/drawing/2014/main" id="{0D58350A-C455-1D1A-F4E1-1354F712B38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64" name="FTU - digastric">
                            <a:extLst>
                              <a:ext uri="{FF2B5EF4-FFF2-40B4-BE49-F238E27FC236}">
                                <a16:creationId xmlns:a16="http://schemas.microsoft.com/office/drawing/2014/main" id="{D3315131-E5C8-5F8D-B0B9-CD77539DF81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55" name="Text Box 3036">
                          <a:extLst>
                            <a:ext uri="{FF2B5EF4-FFF2-40B4-BE49-F238E27FC236}">
                              <a16:creationId xmlns:a16="http://schemas.microsoft.com/office/drawing/2014/main" id="{662B8A99-8F99-6C77-5DC1-373CCF6DDF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6" name="Text Box 3036">
                          <a:extLst>
                            <a:ext uri="{FF2B5EF4-FFF2-40B4-BE49-F238E27FC236}">
                              <a16:creationId xmlns:a16="http://schemas.microsoft.com/office/drawing/2014/main" id="{D931ED1A-7C5B-2CE5-C451-DD51E15931C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60" name="Text Box 3036">
                          <a:extLst>
                            <a:ext uri="{FF2B5EF4-FFF2-40B4-BE49-F238E27FC236}">
                              <a16:creationId xmlns:a16="http://schemas.microsoft.com/office/drawing/2014/main" id="{2044B465-E40D-0D71-CACD-DB8088F4EE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8" name="Text Box 3036">
                        <a:extLst>
                          <a:ext uri="{FF2B5EF4-FFF2-40B4-BE49-F238E27FC236}">
                            <a16:creationId xmlns:a16="http://schemas.microsoft.com/office/drawing/2014/main" id="{4D37118F-CA41-63C7-648B-CF0E08AB2E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9" name="Text Box 3036">
                        <a:extLst>
                          <a:ext uri="{FF2B5EF4-FFF2-40B4-BE49-F238E27FC236}">
                            <a16:creationId xmlns:a16="http://schemas.microsoft.com/office/drawing/2014/main" id="{DC1304A9-2CDB-E397-64CC-BFF4B9D8ED0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51" name="Text Box 3036">
                        <a:extLst>
                          <a:ext uri="{FF2B5EF4-FFF2-40B4-BE49-F238E27FC236}">
                            <a16:creationId xmlns:a16="http://schemas.microsoft.com/office/drawing/2014/main" id="{55B0EC61-FDB7-62B8-36D4-CB3584AB8F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BCD842E9-875B-1CAA-ADA9-E18E472CB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FCFE7F05-184E-F48D-DAF8-A7FD382BE59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20B81ECE-129F-72A4-E582-44F122D637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40" name="Text Box 3036">
                    <a:extLst>
                      <a:ext uri="{FF2B5EF4-FFF2-40B4-BE49-F238E27FC236}">
                        <a16:creationId xmlns:a16="http://schemas.microsoft.com/office/drawing/2014/main" id="{0E658071-CB8F-0690-94E6-904D5C91B4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1" name="Text Box 3036">
                    <a:extLst>
                      <a:ext uri="{FF2B5EF4-FFF2-40B4-BE49-F238E27FC236}">
                        <a16:creationId xmlns:a16="http://schemas.microsoft.com/office/drawing/2014/main" id="{8824717E-0536-CAF7-CF02-25FE48D085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2" name="Text Box 3036">
                    <a:extLst>
                      <a:ext uri="{FF2B5EF4-FFF2-40B4-BE49-F238E27FC236}">
                        <a16:creationId xmlns:a16="http://schemas.microsoft.com/office/drawing/2014/main" id="{BF847A9E-A5A6-C120-CF5E-C4953EC254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25" name="Text Box 3036">
                  <a:extLst>
                    <a:ext uri="{FF2B5EF4-FFF2-40B4-BE49-F238E27FC236}">
                      <a16:creationId xmlns:a16="http://schemas.microsoft.com/office/drawing/2014/main" id="{1B041044-85C5-ECCD-4671-0FDF033FE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6" name="Text Box 3036">
                  <a:extLst>
                    <a:ext uri="{FF2B5EF4-FFF2-40B4-BE49-F238E27FC236}">
                      <a16:creationId xmlns:a16="http://schemas.microsoft.com/office/drawing/2014/main" id="{489B55BB-DEED-22D8-65F6-4E3C8C5B0C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8" name="Text Box 3036">
                  <a:extLst>
                    <a:ext uri="{FF2B5EF4-FFF2-40B4-BE49-F238E27FC236}">
                      <a16:creationId xmlns:a16="http://schemas.microsoft.com/office/drawing/2014/main" id="{293420B1-C6D5-4FAF-AF21-008C3FAD25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FDD7709E-6F12-686F-0F1D-40247F255A76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612" name="FTU - mylohyoid">
                <a:extLst>
                  <a:ext uri="{FF2B5EF4-FFF2-40B4-BE49-F238E27FC236}">
                    <a16:creationId xmlns:a16="http://schemas.microsoft.com/office/drawing/2014/main" id="{80AF4981-B100-F494-A09B-1C0365384A1F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20" name="FTU - mylohyoid">
                <a:extLst>
                  <a:ext uri="{FF2B5EF4-FFF2-40B4-BE49-F238E27FC236}">
                    <a16:creationId xmlns:a16="http://schemas.microsoft.com/office/drawing/2014/main" id="{8309432F-6E79-E6E2-41A1-0E5C6CFBA9C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D26988C9-741F-A64D-2B83-4B67166A6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9F6C67F8-578A-239B-0782-5F3EBE0751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84BB0449-B2FD-E123-6618-1FBDCABFB9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E4AC074-52EA-3688-97E6-E1E0F89EFB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388F4C22-73A2-81B3-9B9A-0E1BDCFEB3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41B28575-4B20-6866-4DE6-1635E98F5D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96DDC6EA-A64A-D6AA-F8F9-E254F6C72A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7" name="Text Box 3036">
              <a:extLst>
                <a:ext uri="{FF2B5EF4-FFF2-40B4-BE49-F238E27FC236}">
                  <a16:creationId xmlns:a16="http://schemas.microsoft.com/office/drawing/2014/main" id="{D8951D07-3D0D-45F9-A24E-FF2B6405AC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02" name="Text Box 3036">
              <a:extLst>
                <a:ext uri="{FF2B5EF4-FFF2-40B4-BE49-F238E27FC236}">
                  <a16:creationId xmlns:a16="http://schemas.microsoft.com/office/drawing/2014/main" id="{F7F82C00-4B56-B06E-49FC-2116D90D2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57" name="Group 10956">
            <a:extLst>
              <a:ext uri="{FF2B5EF4-FFF2-40B4-BE49-F238E27FC236}">
                <a16:creationId xmlns:a16="http://schemas.microsoft.com/office/drawing/2014/main" id="{7BE55177-F064-755B-1763-448718FD2DC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10958" name="Group 10957">
              <a:extLst>
                <a:ext uri="{FF2B5EF4-FFF2-40B4-BE49-F238E27FC236}">
                  <a16:creationId xmlns:a16="http://schemas.microsoft.com/office/drawing/2014/main" id="{4C4358F2-547D-72D6-D3D0-98A85B40F699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10965" name="Group 10964">
                <a:extLst>
                  <a:ext uri="{FF2B5EF4-FFF2-40B4-BE49-F238E27FC236}">
                    <a16:creationId xmlns:a16="http://schemas.microsoft.com/office/drawing/2014/main" id="{2FA3B47E-B597-466D-54FF-22011B6E4668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10968" name="Group 10967">
                  <a:extLst>
                    <a:ext uri="{FF2B5EF4-FFF2-40B4-BE49-F238E27FC236}">
                      <a16:creationId xmlns:a16="http://schemas.microsoft.com/office/drawing/2014/main" id="{0F2F2456-1B93-00C1-AD18-FFCDCE5DCDDF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10972" name="Group 10971">
                    <a:extLst>
                      <a:ext uri="{FF2B5EF4-FFF2-40B4-BE49-F238E27FC236}">
                        <a16:creationId xmlns:a16="http://schemas.microsoft.com/office/drawing/2014/main" id="{D35CD2DA-5476-05EE-4089-AC63CB23B20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10976" name="organ group - head &amp; neck muscles">
                      <a:extLst>
                        <a:ext uri="{FF2B5EF4-FFF2-40B4-BE49-F238E27FC236}">
                          <a16:creationId xmlns:a16="http://schemas.microsoft.com/office/drawing/2014/main" id="{E4CAF4DA-A77B-25D1-1E43-E6BCA4C5C2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10994" name="organ - head &amp; neck muscles">
                        <a:extLst>
                          <a:ext uri="{FF2B5EF4-FFF2-40B4-BE49-F238E27FC236}">
                            <a16:creationId xmlns:a16="http://schemas.microsoft.com/office/drawing/2014/main" id="{CA70CC73-31E5-3E7B-AF3F-574F22CFD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10998" name="FTU - mylohyoid">
                        <a:extLst>
                          <a:ext uri="{FF2B5EF4-FFF2-40B4-BE49-F238E27FC236}">
                            <a16:creationId xmlns:a16="http://schemas.microsoft.com/office/drawing/2014/main" id="{446B462D-96DF-3D44-F194-0F04FA96DF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10979" name="Group 10978">
                      <a:extLst>
                        <a:ext uri="{FF2B5EF4-FFF2-40B4-BE49-F238E27FC236}">
                          <a16:creationId xmlns:a16="http://schemas.microsoft.com/office/drawing/2014/main" id="{C1BFF515-4736-D4EB-04B9-1C3C68F95E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0982" name="Text Box 3036">
                        <a:extLst>
                          <a:ext uri="{FF2B5EF4-FFF2-40B4-BE49-F238E27FC236}">
                            <a16:creationId xmlns:a16="http://schemas.microsoft.com/office/drawing/2014/main" id="{C4A7ECAA-812C-0666-4E9C-8E6AED382F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5" name="Text Box 3036">
                        <a:extLst>
                          <a:ext uri="{FF2B5EF4-FFF2-40B4-BE49-F238E27FC236}">
                            <a16:creationId xmlns:a16="http://schemas.microsoft.com/office/drawing/2014/main" id="{84AF5C05-C4A2-69CC-07A3-CAE896AA93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9" name="Text Box 3036">
                        <a:extLst>
                          <a:ext uri="{FF2B5EF4-FFF2-40B4-BE49-F238E27FC236}">
                            <a16:creationId xmlns:a16="http://schemas.microsoft.com/office/drawing/2014/main" id="{18F82ED0-84F2-54A3-D8BA-F09693F111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0973" name="FTU - mylohyoid">
                    <a:extLst>
                      <a:ext uri="{FF2B5EF4-FFF2-40B4-BE49-F238E27FC236}">
                        <a16:creationId xmlns:a16="http://schemas.microsoft.com/office/drawing/2014/main" id="{C47F7C9C-D976-D50E-18DE-0AFE69CD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10969" name="Text Box 3036">
                  <a:extLst>
                    <a:ext uri="{FF2B5EF4-FFF2-40B4-BE49-F238E27FC236}">
                      <a16:creationId xmlns:a16="http://schemas.microsoft.com/office/drawing/2014/main" id="{7C91DF10-CFA2-D543-EB71-B6DDF2F225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0" name="Text Box 3036">
                  <a:extLst>
                    <a:ext uri="{FF2B5EF4-FFF2-40B4-BE49-F238E27FC236}">
                      <a16:creationId xmlns:a16="http://schemas.microsoft.com/office/drawing/2014/main" id="{F4D98595-BB8D-479D-FAE8-E8E84832D2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1" name="Text Box 3036">
                  <a:extLst>
                    <a:ext uri="{FF2B5EF4-FFF2-40B4-BE49-F238E27FC236}">
                      <a16:creationId xmlns:a16="http://schemas.microsoft.com/office/drawing/2014/main" id="{F1A3DE1E-4079-C179-5FE6-41B0DDEB40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66" name="FTU - mylohyoid">
                <a:extLst>
                  <a:ext uri="{FF2B5EF4-FFF2-40B4-BE49-F238E27FC236}">
                    <a16:creationId xmlns:a16="http://schemas.microsoft.com/office/drawing/2014/main" id="{D3360BEB-B7F3-BACC-D857-4D4926A8C5D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10967" name="FTU - mylohyoid">
                <a:extLst>
                  <a:ext uri="{FF2B5EF4-FFF2-40B4-BE49-F238E27FC236}">
                    <a16:creationId xmlns:a16="http://schemas.microsoft.com/office/drawing/2014/main" id="{D8A71F93-9B7A-4232-E523-9137627310A4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10959" name="Text Box 3036">
              <a:extLst>
                <a:ext uri="{FF2B5EF4-FFF2-40B4-BE49-F238E27FC236}">
                  <a16:creationId xmlns:a16="http://schemas.microsoft.com/office/drawing/2014/main" id="{32608068-6338-3D59-87D6-9F672A2CC6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0" name="Text Box 3036">
              <a:extLst>
                <a:ext uri="{FF2B5EF4-FFF2-40B4-BE49-F238E27FC236}">
                  <a16:creationId xmlns:a16="http://schemas.microsoft.com/office/drawing/2014/main" id="{F1916868-7B60-A3FB-43CE-C5DC9F00A4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1" name="Text Box 3036">
              <a:extLst>
                <a:ext uri="{FF2B5EF4-FFF2-40B4-BE49-F238E27FC236}">
                  <a16:creationId xmlns:a16="http://schemas.microsoft.com/office/drawing/2014/main" id="{F2FE0575-9DDF-62FA-EFD1-9D0870189F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2" name="Text Box 3036">
              <a:extLst>
                <a:ext uri="{FF2B5EF4-FFF2-40B4-BE49-F238E27FC236}">
                  <a16:creationId xmlns:a16="http://schemas.microsoft.com/office/drawing/2014/main" id="{DB2AA768-41CF-B96C-47B3-A65E6107FA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3" name="Text Box 3036">
              <a:extLst>
                <a:ext uri="{FF2B5EF4-FFF2-40B4-BE49-F238E27FC236}">
                  <a16:creationId xmlns:a16="http://schemas.microsoft.com/office/drawing/2014/main" id="{E50154EC-8E7B-1FC9-7343-4F2BEAD68B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4" name="Text Box 3036">
              <a:extLst>
                <a:ext uri="{FF2B5EF4-FFF2-40B4-BE49-F238E27FC236}">
                  <a16:creationId xmlns:a16="http://schemas.microsoft.com/office/drawing/2014/main" id="{35D87A85-BC54-5DD6-5B58-3004BD83EB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02" name="Group 11001">
            <a:extLst>
              <a:ext uri="{FF2B5EF4-FFF2-40B4-BE49-F238E27FC236}">
                <a16:creationId xmlns:a16="http://schemas.microsoft.com/office/drawing/2014/main" id="{1CF69FE7-07E7-D220-0DE1-AF058A6A75D9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11006" name="Group 11005">
              <a:extLst>
                <a:ext uri="{FF2B5EF4-FFF2-40B4-BE49-F238E27FC236}">
                  <a16:creationId xmlns:a16="http://schemas.microsoft.com/office/drawing/2014/main" id="{80E3D460-4E44-5293-5E82-6401761AF6B6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11021" name="Group 11020">
                <a:extLst>
                  <a:ext uri="{FF2B5EF4-FFF2-40B4-BE49-F238E27FC236}">
                    <a16:creationId xmlns:a16="http://schemas.microsoft.com/office/drawing/2014/main" id="{30554C23-9232-5990-5766-662AA76FBB7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11030" name="Group 11029">
                  <a:extLst>
                    <a:ext uri="{FF2B5EF4-FFF2-40B4-BE49-F238E27FC236}">
                      <a16:creationId xmlns:a16="http://schemas.microsoft.com/office/drawing/2014/main" id="{B8461755-C41F-FF20-1C24-CC863A1BE5D3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11045" name="Group 11044">
                    <a:extLst>
                      <a:ext uri="{FF2B5EF4-FFF2-40B4-BE49-F238E27FC236}">
                        <a16:creationId xmlns:a16="http://schemas.microsoft.com/office/drawing/2014/main" id="{8364345A-1868-CDD5-E2F7-C2D9E5BA91D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11050" name="organ group - head &amp; neck muscles">
                      <a:extLst>
                        <a:ext uri="{FF2B5EF4-FFF2-40B4-BE49-F238E27FC236}">
                          <a16:creationId xmlns:a16="http://schemas.microsoft.com/office/drawing/2014/main" id="{B8DBD09A-41B2-E6B6-9026-878F098607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11065" name="organ - head &amp; neck muscles">
                        <a:extLst>
                          <a:ext uri="{FF2B5EF4-FFF2-40B4-BE49-F238E27FC236}">
                            <a16:creationId xmlns:a16="http://schemas.microsoft.com/office/drawing/2014/main" id="{555049FA-08F5-9E4B-1231-376589E513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11068" name="FTU - mylohyoid">
                        <a:extLst>
                          <a:ext uri="{FF2B5EF4-FFF2-40B4-BE49-F238E27FC236}">
                            <a16:creationId xmlns:a16="http://schemas.microsoft.com/office/drawing/2014/main" id="{367FC154-E374-2F64-418F-953E9FFE24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11053" name="Group 11052">
                      <a:extLst>
                        <a:ext uri="{FF2B5EF4-FFF2-40B4-BE49-F238E27FC236}">
                          <a16:creationId xmlns:a16="http://schemas.microsoft.com/office/drawing/2014/main" id="{792A3770-FC82-3252-125B-9549758D6D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056" name="Text Box 3036">
                        <a:extLst>
                          <a:ext uri="{FF2B5EF4-FFF2-40B4-BE49-F238E27FC236}">
                            <a16:creationId xmlns:a16="http://schemas.microsoft.com/office/drawing/2014/main" id="{E788DC27-107C-1409-5B15-E6FF4B8265D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59" name="Text Box 3036">
                        <a:extLst>
                          <a:ext uri="{FF2B5EF4-FFF2-40B4-BE49-F238E27FC236}">
                            <a16:creationId xmlns:a16="http://schemas.microsoft.com/office/drawing/2014/main" id="{1D913A7B-FF4E-0210-D913-95CB1D6735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62" name="Text Box 3036">
                        <a:extLst>
                          <a:ext uri="{FF2B5EF4-FFF2-40B4-BE49-F238E27FC236}">
                            <a16:creationId xmlns:a16="http://schemas.microsoft.com/office/drawing/2014/main" id="{8C31BC3C-BE85-1F70-E17B-7B64893AC2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048" name="FTU - mylohyoid">
                    <a:extLst>
                      <a:ext uri="{FF2B5EF4-FFF2-40B4-BE49-F238E27FC236}">
                        <a16:creationId xmlns:a16="http://schemas.microsoft.com/office/drawing/2014/main" id="{005FEA6A-B0D9-89DC-F14A-E44C0B8926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11036" name="Text Box 3036">
                  <a:extLst>
                    <a:ext uri="{FF2B5EF4-FFF2-40B4-BE49-F238E27FC236}">
                      <a16:creationId xmlns:a16="http://schemas.microsoft.com/office/drawing/2014/main" id="{F5AC2A65-2155-2BFE-5F6C-1A77B486AB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39" name="Text Box 3036">
                  <a:extLst>
                    <a:ext uri="{FF2B5EF4-FFF2-40B4-BE49-F238E27FC236}">
                      <a16:creationId xmlns:a16="http://schemas.microsoft.com/office/drawing/2014/main" id="{C21292F4-4549-BE46-E76B-7725E487CD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42" name="Text Box 3036">
                  <a:extLst>
                    <a:ext uri="{FF2B5EF4-FFF2-40B4-BE49-F238E27FC236}">
                      <a16:creationId xmlns:a16="http://schemas.microsoft.com/office/drawing/2014/main" id="{34B3B0DF-588A-203D-4429-28CA54C500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25" name="FTU - mylohyoid">
                <a:extLst>
                  <a:ext uri="{FF2B5EF4-FFF2-40B4-BE49-F238E27FC236}">
                    <a16:creationId xmlns:a16="http://schemas.microsoft.com/office/drawing/2014/main" id="{0B6CA993-CF9B-2697-55F6-36F62367A36D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11009" name="Text Box 3036">
              <a:extLst>
                <a:ext uri="{FF2B5EF4-FFF2-40B4-BE49-F238E27FC236}">
                  <a16:creationId xmlns:a16="http://schemas.microsoft.com/office/drawing/2014/main" id="{A080DF3C-B203-5738-B345-CC56C765ED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2" name="Text Box 3036">
              <a:extLst>
                <a:ext uri="{FF2B5EF4-FFF2-40B4-BE49-F238E27FC236}">
                  <a16:creationId xmlns:a16="http://schemas.microsoft.com/office/drawing/2014/main" id="{D75DCA1B-2E1E-EBB4-EF05-88F88F5C7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6" name="Text Box 3036">
              <a:extLst>
                <a:ext uri="{FF2B5EF4-FFF2-40B4-BE49-F238E27FC236}">
                  <a16:creationId xmlns:a16="http://schemas.microsoft.com/office/drawing/2014/main" id="{5C92FB41-B319-0365-DCCD-016B5FFF7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71" name="Group 11070">
            <a:extLst>
              <a:ext uri="{FF2B5EF4-FFF2-40B4-BE49-F238E27FC236}">
                <a16:creationId xmlns:a16="http://schemas.microsoft.com/office/drawing/2014/main" id="{2EA850C2-A454-D250-5F4A-901E14406B9D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11074" name="Group 11073">
              <a:extLst>
                <a:ext uri="{FF2B5EF4-FFF2-40B4-BE49-F238E27FC236}">
                  <a16:creationId xmlns:a16="http://schemas.microsoft.com/office/drawing/2014/main" id="{8D648F91-8B5B-97B5-31CE-358E64F8A179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1085" name="Group 11084">
                <a:extLst>
                  <a:ext uri="{FF2B5EF4-FFF2-40B4-BE49-F238E27FC236}">
                    <a16:creationId xmlns:a16="http://schemas.microsoft.com/office/drawing/2014/main" id="{EABD9175-C8BE-603E-5EA8-B3FDA72DF2DE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1091" name="Group 11090">
                  <a:extLst>
                    <a:ext uri="{FF2B5EF4-FFF2-40B4-BE49-F238E27FC236}">
                      <a16:creationId xmlns:a16="http://schemas.microsoft.com/office/drawing/2014/main" id="{CBAB0AE9-857D-0345-587C-2470EA72C2D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1104" name="Group 11103">
                    <a:extLst>
                      <a:ext uri="{FF2B5EF4-FFF2-40B4-BE49-F238E27FC236}">
                        <a16:creationId xmlns:a16="http://schemas.microsoft.com/office/drawing/2014/main" id="{CB40104C-F7F7-AB95-93CB-C29050AC26D3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1110" name="organ group - head &amp; neck muscles">
                      <a:extLst>
                        <a:ext uri="{FF2B5EF4-FFF2-40B4-BE49-F238E27FC236}">
                          <a16:creationId xmlns:a16="http://schemas.microsoft.com/office/drawing/2014/main" id="{C3B26F17-9DC6-673E-2AC3-053D398F4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11124" name="organ - head &amp; neck muscles">
                        <a:extLst>
                          <a:ext uri="{FF2B5EF4-FFF2-40B4-BE49-F238E27FC236}">
                            <a16:creationId xmlns:a16="http://schemas.microsoft.com/office/drawing/2014/main" id="{5589942A-F3EC-8BBD-9860-3845F5F32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11126" name="FTU - mylohyoid">
                        <a:extLst>
                          <a:ext uri="{FF2B5EF4-FFF2-40B4-BE49-F238E27FC236}">
                            <a16:creationId xmlns:a16="http://schemas.microsoft.com/office/drawing/2014/main" id="{733F1EB0-275E-ABE8-5BA5-4457EE9713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11114" name="Group 11113">
                      <a:extLst>
                        <a:ext uri="{FF2B5EF4-FFF2-40B4-BE49-F238E27FC236}">
                          <a16:creationId xmlns:a16="http://schemas.microsoft.com/office/drawing/2014/main" id="{2012FB17-8C4E-8795-75B7-6498F79E3A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18" name="Text Box 3036">
                        <a:extLst>
                          <a:ext uri="{FF2B5EF4-FFF2-40B4-BE49-F238E27FC236}">
                            <a16:creationId xmlns:a16="http://schemas.microsoft.com/office/drawing/2014/main" id="{E15519B0-39C9-78FB-045D-2E1A2D6378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0" name="Text Box 3036">
                        <a:extLst>
                          <a:ext uri="{FF2B5EF4-FFF2-40B4-BE49-F238E27FC236}">
                            <a16:creationId xmlns:a16="http://schemas.microsoft.com/office/drawing/2014/main" id="{A2E43513-6A3A-4639-BE81-E430C7FFEBF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2" name="Text Box 3036">
                        <a:extLst>
                          <a:ext uri="{FF2B5EF4-FFF2-40B4-BE49-F238E27FC236}">
                            <a16:creationId xmlns:a16="http://schemas.microsoft.com/office/drawing/2014/main" id="{50CE9C58-B358-EE17-88D8-F3F2C77E6A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07" name="FTU - mylohyoid">
                    <a:extLst>
                      <a:ext uri="{FF2B5EF4-FFF2-40B4-BE49-F238E27FC236}">
                        <a16:creationId xmlns:a16="http://schemas.microsoft.com/office/drawing/2014/main" id="{4B7CC032-AC26-0FF9-AE94-DFA5C6FA8BC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11097" name="Text Box 3036">
                  <a:extLst>
                    <a:ext uri="{FF2B5EF4-FFF2-40B4-BE49-F238E27FC236}">
                      <a16:creationId xmlns:a16="http://schemas.microsoft.com/office/drawing/2014/main" id="{1D9D472B-887B-069E-6BBA-B3C79BE7E18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9" name="Text Box 3036">
                  <a:extLst>
                    <a:ext uri="{FF2B5EF4-FFF2-40B4-BE49-F238E27FC236}">
                      <a16:creationId xmlns:a16="http://schemas.microsoft.com/office/drawing/2014/main" id="{7C7EB4A8-A846-4DA6-4513-5C4EDA6EBF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2" name="Text Box 3036">
                  <a:extLst>
                    <a:ext uri="{FF2B5EF4-FFF2-40B4-BE49-F238E27FC236}">
                      <a16:creationId xmlns:a16="http://schemas.microsoft.com/office/drawing/2014/main" id="{2738F742-8538-DDF2-2A15-9294A8FE65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88" name="FTU - mylohyoid">
                <a:extLst>
                  <a:ext uri="{FF2B5EF4-FFF2-40B4-BE49-F238E27FC236}">
                    <a16:creationId xmlns:a16="http://schemas.microsoft.com/office/drawing/2014/main" id="{BF249F6C-8319-1FDD-9B00-C42537958BC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11077" name="Text Box 3036">
              <a:extLst>
                <a:ext uri="{FF2B5EF4-FFF2-40B4-BE49-F238E27FC236}">
                  <a16:creationId xmlns:a16="http://schemas.microsoft.com/office/drawing/2014/main" id="{C42F0409-3447-9F7C-F36B-BAEDD54C8A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79" name="Text Box 3036">
              <a:extLst>
                <a:ext uri="{FF2B5EF4-FFF2-40B4-BE49-F238E27FC236}">
                  <a16:creationId xmlns:a16="http://schemas.microsoft.com/office/drawing/2014/main" id="{86C68C4D-1BCE-6388-A9AF-316701B3B2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83" name="Text Box 3036">
              <a:extLst>
                <a:ext uri="{FF2B5EF4-FFF2-40B4-BE49-F238E27FC236}">
                  <a16:creationId xmlns:a16="http://schemas.microsoft.com/office/drawing/2014/main" id="{25DD3056-890D-6D64-2AF1-85CF15BF4D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28" name="Group 11127">
            <a:extLst>
              <a:ext uri="{FF2B5EF4-FFF2-40B4-BE49-F238E27FC236}">
                <a16:creationId xmlns:a16="http://schemas.microsoft.com/office/drawing/2014/main" id="{5B28A9F5-9D86-B1A2-17E6-8EBCEC688F54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11131" name="Group 11130">
              <a:extLst>
                <a:ext uri="{FF2B5EF4-FFF2-40B4-BE49-F238E27FC236}">
                  <a16:creationId xmlns:a16="http://schemas.microsoft.com/office/drawing/2014/main" id="{4DB15E46-BCF4-49E9-57BB-29317457BB4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11155" name="Group 11154">
                <a:extLst>
                  <a:ext uri="{FF2B5EF4-FFF2-40B4-BE49-F238E27FC236}">
                    <a16:creationId xmlns:a16="http://schemas.microsoft.com/office/drawing/2014/main" id="{78C0E97C-8289-203A-3118-D078C89B955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11161" name="Group 11160">
                  <a:extLst>
                    <a:ext uri="{FF2B5EF4-FFF2-40B4-BE49-F238E27FC236}">
                      <a16:creationId xmlns:a16="http://schemas.microsoft.com/office/drawing/2014/main" id="{98AE7E60-E6D5-34ED-F40F-B268984B5F0D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11170" name="Group 11169">
                    <a:extLst>
                      <a:ext uri="{FF2B5EF4-FFF2-40B4-BE49-F238E27FC236}">
                        <a16:creationId xmlns:a16="http://schemas.microsoft.com/office/drawing/2014/main" id="{E2B48265-904A-31D9-CD47-158AE0AA59DD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11175" name="organ group - head &amp; neck muscles">
                      <a:extLst>
                        <a:ext uri="{FF2B5EF4-FFF2-40B4-BE49-F238E27FC236}">
                          <a16:creationId xmlns:a16="http://schemas.microsoft.com/office/drawing/2014/main" id="{B0BAE5F4-1CB6-8B0D-2F51-2C8D77CA76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11242" name="organ - head &amp; neck muscles">
                        <a:extLst>
                          <a:ext uri="{FF2B5EF4-FFF2-40B4-BE49-F238E27FC236}">
                            <a16:creationId xmlns:a16="http://schemas.microsoft.com/office/drawing/2014/main" id="{F45D639B-4147-68B6-03BF-21042DEFCB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11244" name="FTU - mylohyoid">
                        <a:extLst>
                          <a:ext uri="{FF2B5EF4-FFF2-40B4-BE49-F238E27FC236}">
                            <a16:creationId xmlns:a16="http://schemas.microsoft.com/office/drawing/2014/main" id="{96C0B4A6-6D0D-DE8A-9931-BA48BB930B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11246" name="FTU - digastric">
                        <a:extLst>
                          <a:ext uri="{FF2B5EF4-FFF2-40B4-BE49-F238E27FC236}">
                            <a16:creationId xmlns:a16="http://schemas.microsoft.com/office/drawing/2014/main" id="{3B80B4D6-A5F1-95B7-3DCE-0F82D5255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11248" name="FTU - geniohyoid">
                        <a:extLst>
                          <a:ext uri="{FF2B5EF4-FFF2-40B4-BE49-F238E27FC236}">
                            <a16:creationId xmlns:a16="http://schemas.microsoft.com/office/drawing/2014/main" id="{0C2DA628-46D8-8966-B876-3F5266F74E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11250" name="FTU - longus capitis">
                        <a:extLst>
                          <a:ext uri="{FF2B5EF4-FFF2-40B4-BE49-F238E27FC236}">
                            <a16:creationId xmlns:a16="http://schemas.microsoft.com/office/drawing/2014/main" id="{4A4C45B9-224D-803E-6DD6-F71B86A314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11252" name="FTU - longus colli inferior">
                        <a:extLst>
                          <a:ext uri="{FF2B5EF4-FFF2-40B4-BE49-F238E27FC236}">
                            <a16:creationId xmlns:a16="http://schemas.microsoft.com/office/drawing/2014/main" id="{C983FBB6-DD3D-39EA-2540-6161F6F08D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11178" name="Group 11177">
                      <a:extLst>
                        <a:ext uri="{FF2B5EF4-FFF2-40B4-BE49-F238E27FC236}">
                          <a16:creationId xmlns:a16="http://schemas.microsoft.com/office/drawing/2014/main" id="{3B615540-9CC9-1B55-A707-DCA8C85E99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33" name="Text Box 3036">
                        <a:extLst>
                          <a:ext uri="{FF2B5EF4-FFF2-40B4-BE49-F238E27FC236}">
                            <a16:creationId xmlns:a16="http://schemas.microsoft.com/office/drawing/2014/main" id="{AA8E64A1-8BD1-C073-BB83-47E756ECB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8" name="Text Box 3036">
                        <a:extLst>
                          <a:ext uri="{FF2B5EF4-FFF2-40B4-BE49-F238E27FC236}">
                            <a16:creationId xmlns:a16="http://schemas.microsoft.com/office/drawing/2014/main" id="{02EA26FD-ACCB-B90D-6EA7-CEB7D371E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40" name="Text Box 3036">
                        <a:extLst>
                          <a:ext uri="{FF2B5EF4-FFF2-40B4-BE49-F238E27FC236}">
                            <a16:creationId xmlns:a16="http://schemas.microsoft.com/office/drawing/2014/main" id="{2E49276F-0DF1-5B77-B79D-2006BEE9851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0" name="Group 11179">
                      <a:extLst>
                        <a:ext uri="{FF2B5EF4-FFF2-40B4-BE49-F238E27FC236}">
                          <a16:creationId xmlns:a16="http://schemas.microsoft.com/office/drawing/2014/main" id="{F1C192DB-FAAD-6FB2-0885-EF1456CE46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24" name="Text Box 3036">
                        <a:extLst>
                          <a:ext uri="{FF2B5EF4-FFF2-40B4-BE49-F238E27FC236}">
                            <a16:creationId xmlns:a16="http://schemas.microsoft.com/office/drawing/2014/main" id="{95BD8F71-0BC0-DD2F-C34A-101FBB6E19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7" name="Text Box 3036">
                        <a:extLst>
                          <a:ext uri="{FF2B5EF4-FFF2-40B4-BE49-F238E27FC236}">
                            <a16:creationId xmlns:a16="http://schemas.microsoft.com/office/drawing/2014/main" id="{58749F45-0AA0-BC31-A509-C9DF8F497C4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0" name="Text Box 3036">
                        <a:extLst>
                          <a:ext uri="{FF2B5EF4-FFF2-40B4-BE49-F238E27FC236}">
                            <a16:creationId xmlns:a16="http://schemas.microsoft.com/office/drawing/2014/main" id="{01610EB5-21B2-784E-6EC3-2F84909FBE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2" name="Group 11181">
                      <a:extLst>
                        <a:ext uri="{FF2B5EF4-FFF2-40B4-BE49-F238E27FC236}">
                          <a16:creationId xmlns:a16="http://schemas.microsoft.com/office/drawing/2014/main" id="{83317344-8CA7-5B92-9DD9-4F006291C4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6" name="Text Box 3036">
                        <a:extLst>
                          <a:ext uri="{FF2B5EF4-FFF2-40B4-BE49-F238E27FC236}">
                            <a16:creationId xmlns:a16="http://schemas.microsoft.com/office/drawing/2014/main" id="{69EE6085-498F-63C5-6BBD-9EFBF0285E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8" name="Text Box 3036">
                        <a:extLst>
                          <a:ext uri="{FF2B5EF4-FFF2-40B4-BE49-F238E27FC236}">
                            <a16:creationId xmlns:a16="http://schemas.microsoft.com/office/drawing/2014/main" id="{F19DA0A0-EC5E-8ACD-7D2D-E98AC0354B0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1" name="Text Box 3036">
                        <a:extLst>
                          <a:ext uri="{FF2B5EF4-FFF2-40B4-BE49-F238E27FC236}">
                            <a16:creationId xmlns:a16="http://schemas.microsoft.com/office/drawing/2014/main" id="{9A60027C-FE97-3144-0072-EBE45D80F8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5" name="Group 11184">
                      <a:extLst>
                        <a:ext uri="{FF2B5EF4-FFF2-40B4-BE49-F238E27FC236}">
                          <a16:creationId xmlns:a16="http://schemas.microsoft.com/office/drawing/2014/main" id="{22202E3C-144D-4BD6-6DFC-B5FB4B5AF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0" name="Text Box 3036">
                        <a:extLst>
                          <a:ext uri="{FF2B5EF4-FFF2-40B4-BE49-F238E27FC236}">
                            <a16:creationId xmlns:a16="http://schemas.microsoft.com/office/drawing/2014/main" id="{32852596-01A3-2067-F3D5-BCB1925EC4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2" name="Text Box 3036">
                        <a:extLst>
                          <a:ext uri="{FF2B5EF4-FFF2-40B4-BE49-F238E27FC236}">
                            <a16:creationId xmlns:a16="http://schemas.microsoft.com/office/drawing/2014/main" id="{706FB0FF-FE39-7E0B-38D9-0A3B46E8779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4" name="Text Box 3036">
                        <a:extLst>
                          <a:ext uri="{FF2B5EF4-FFF2-40B4-BE49-F238E27FC236}">
                            <a16:creationId xmlns:a16="http://schemas.microsoft.com/office/drawing/2014/main" id="{3992C2B5-7953-D278-A467-9DAE18F41CB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8" name="Group 11187">
                      <a:extLst>
                        <a:ext uri="{FF2B5EF4-FFF2-40B4-BE49-F238E27FC236}">
                          <a16:creationId xmlns:a16="http://schemas.microsoft.com/office/drawing/2014/main" id="{6082857C-E6C3-5DE0-0644-C854B9E463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91" name="Text Box 3036">
                        <a:extLst>
                          <a:ext uri="{FF2B5EF4-FFF2-40B4-BE49-F238E27FC236}">
                            <a16:creationId xmlns:a16="http://schemas.microsoft.com/office/drawing/2014/main" id="{794D3721-673B-F7F6-FA25-591B34E9A5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94" name="Text Box 3036">
                        <a:extLst>
                          <a:ext uri="{FF2B5EF4-FFF2-40B4-BE49-F238E27FC236}">
                            <a16:creationId xmlns:a16="http://schemas.microsoft.com/office/drawing/2014/main" id="{D6009117-940F-B92B-2E53-E68E36D74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08" name="Text Box 3036">
                        <a:extLst>
                          <a:ext uri="{FF2B5EF4-FFF2-40B4-BE49-F238E27FC236}">
                            <a16:creationId xmlns:a16="http://schemas.microsoft.com/office/drawing/2014/main" id="{EBFDB608-57F7-43BB-F4B1-4511D4C9AC9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73" name="FTU - longus colli inferior">
                    <a:extLst>
                      <a:ext uri="{FF2B5EF4-FFF2-40B4-BE49-F238E27FC236}">
                        <a16:creationId xmlns:a16="http://schemas.microsoft.com/office/drawing/2014/main" id="{11CB0999-AF9C-B443-0B19-E46BCEE2DDF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11163" name="Text Box 3036">
                  <a:extLst>
                    <a:ext uri="{FF2B5EF4-FFF2-40B4-BE49-F238E27FC236}">
                      <a16:creationId xmlns:a16="http://schemas.microsoft.com/office/drawing/2014/main" id="{45FDD994-A2CB-353A-4070-AC12FF66AE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5" name="Text Box 3036">
                  <a:extLst>
                    <a:ext uri="{FF2B5EF4-FFF2-40B4-BE49-F238E27FC236}">
                      <a16:creationId xmlns:a16="http://schemas.microsoft.com/office/drawing/2014/main" id="{8E83D650-A9F6-A5FF-983A-5C5E57D668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7" name="Text Box 3036">
                  <a:extLst>
                    <a:ext uri="{FF2B5EF4-FFF2-40B4-BE49-F238E27FC236}">
                      <a16:creationId xmlns:a16="http://schemas.microsoft.com/office/drawing/2014/main" id="{F4B6197A-27E5-B452-A683-293B2383CD2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157" name="FTU - geniohyoid">
                <a:extLst>
                  <a:ext uri="{FF2B5EF4-FFF2-40B4-BE49-F238E27FC236}">
                    <a16:creationId xmlns:a16="http://schemas.microsoft.com/office/drawing/2014/main" id="{75740361-BFA2-5B8C-B82A-9322F6B124E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11159" name="FTU - longus capitis">
                <a:extLst>
                  <a:ext uri="{FF2B5EF4-FFF2-40B4-BE49-F238E27FC236}">
                    <a16:creationId xmlns:a16="http://schemas.microsoft.com/office/drawing/2014/main" id="{8A212D67-D09C-AD0D-D34E-68B1380DB046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11137" name="Text Box 3036">
              <a:extLst>
                <a:ext uri="{FF2B5EF4-FFF2-40B4-BE49-F238E27FC236}">
                  <a16:creationId xmlns:a16="http://schemas.microsoft.com/office/drawing/2014/main" id="{C7E0B88A-CE89-F125-2643-4360D2D7F4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2" name="Text Box 3036">
              <a:extLst>
                <a:ext uri="{FF2B5EF4-FFF2-40B4-BE49-F238E27FC236}">
                  <a16:creationId xmlns:a16="http://schemas.microsoft.com/office/drawing/2014/main" id="{DED0E536-D53A-B26B-8E1B-5F631FBFEB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5" name="Text Box 3036">
              <a:extLst>
                <a:ext uri="{FF2B5EF4-FFF2-40B4-BE49-F238E27FC236}">
                  <a16:creationId xmlns:a16="http://schemas.microsoft.com/office/drawing/2014/main" id="{598AF955-9EE3-A0DF-21C5-1801C03C82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9" name="Text Box 3036">
              <a:extLst>
                <a:ext uri="{FF2B5EF4-FFF2-40B4-BE49-F238E27FC236}">
                  <a16:creationId xmlns:a16="http://schemas.microsoft.com/office/drawing/2014/main" id="{6294274B-1E5F-865F-31EA-F92A423ED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1" name="Text Box 3036">
              <a:extLst>
                <a:ext uri="{FF2B5EF4-FFF2-40B4-BE49-F238E27FC236}">
                  <a16:creationId xmlns:a16="http://schemas.microsoft.com/office/drawing/2014/main" id="{7F4F902F-B24B-2E08-DB49-D57A8063A4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3" name="Text Box 3036">
              <a:extLst>
                <a:ext uri="{FF2B5EF4-FFF2-40B4-BE49-F238E27FC236}">
                  <a16:creationId xmlns:a16="http://schemas.microsoft.com/office/drawing/2014/main" id="{754E23E8-6F48-6745-03B8-C6B87EAD6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54" name="Group 11253">
            <a:extLst>
              <a:ext uri="{FF2B5EF4-FFF2-40B4-BE49-F238E27FC236}">
                <a16:creationId xmlns:a16="http://schemas.microsoft.com/office/drawing/2014/main" id="{58D1B0DF-1EAF-1E35-2C88-DAA9AD6A38AD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11259" name="Group 11258">
              <a:extLst>
                <a:ext uri="{FF2B5EF4-FFF2-40B4-BE49-F238E27FC236}">
                  <a16:creationId xmlns:a16="http://schemas.microsoft.com/office/drawing/2014/main" id="{B40D48AF-DE0A-9E78-5BC9-058DA0FF2D03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11349" name="Group 11348">
                <a:extLst>
                  <a:ext uri="{FF2B5EF4-FFF2-40B4-BE49-F238E27FC236}">
                    <a16:creationId xmlns:a16="http://schemas.microsoft.com/office/drawing/2014/main" id="{D19494F8-8F9A-954E-45C5-E5FAECB67202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11355" name="Group 11354">
                  <a:extLst>
                    <a:ext uri="{FF2B5EF4-FFF2-40B4-BE49-F238E27FC236}">
                      <a16:creationId xmlns:a16="http://schemas.microsoft.com/office/drawing/2014/main" id="{8385FB47-CBAF-5167-F481-5145AEFF944B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11357" name="Group 11356">
                    <a:extLst>
                      <a:ext uri="{FF2B5EF4-FFF2-40B4-BE49-F238E27FC236}">
                        <a16:creationId xmlns:a16="http://schemas.microsoft.com/office/drawing/2014/main" id="{DBA0E86A-8D0B-5257-DFFA-E5F3871218BB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11411" name="Group 11410">
                      <a:extLst>
                        <a:ext uri="{FF2B5EF4-FFF2-40B4-BE49-F238E27FC236}">
                          <a16:creationId xmlns:a16="http://schemas.microsoft.com/office/drawing/2014/main" id="{A3FFC26A-B461-CDCC-2427-E76237E82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11846" name="Group 11845">
                        <a:extLst>
                          <a:ext uri="{FF2B5EF4-FFF2-40B4-BE49-F238E27FC236}">
                            <a16:creationId xmlns:a16="http://schemas.microsoft.com/office/drawing/2014/main" id="{F6B4C1C9-4B10-BA59-C96E-3463AA25A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11967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79093D4-C7A0-457D-E4D0-D3FCD7DCBB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1196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29788CE2-666E-EB81-3AF0-63090AB01E6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11970" name="FTU - mylohyoid">
                            <a:extLst>
                              <a:ext uri="{FF2B5EF4-FFF2-40B4-BE49-F238E27FC236}">
                                <a16:creationId xmlns:a16="http://schemas.microsoft.com/office/drawing/2014/main" id="{522D987E-2243-998F-2C53-B94B72554C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11968" name="FTU - mylohyoid">
                          <a:extLst>
                            <a:ext uri="{FF2B5EF4-FFF2-40B4-BE49-F238E27FC236}">
                              <a16:creationId xmlns:a16="http://schemas.microsoft.com/office/drawing/2014/main" id="{46B95A26-6617-554C-A2F9-8C95E1E8F6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11847" name="FTU - mylohyoid">
                        <a:extLst>
                          <a:ext uri="{FF2B5EF4-FFF2-40B4-BE49-F238E27FC236}">
                            <a16:creationId xmlns:a16="http://schemas.microsoft.com/office/drawing/2014/main" id="{D4DA2C91-F926-D532-20A3-74C22EC7D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4" name="FTU - digastric">
                        <a:extLst>
                          <a:ext uri="{FF2B5EF4-FFF2-40B4-BE49-F238E27FC236}">
                            <a16:creationId xmlns:a16="http://schemas.microsoft.com/office/drawing/2014/main" id="{E0D737DF-8FCE-3417-7BC8-4176272556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5" name="FTU - geniohyoid">
                        <a:extLst>
                          <a:ext uri="{FF2B5EF4-FFF2-40B4-BE49-F238E27FC236}">
                            <a16:creationId xmlns:a16="http://schemas.microsoft.com/office/drawing/2014/main" id="{696DA6D6-EF5F-6EA6-AD71-B24C508A36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6" name="FTU - longus capitis">
                        <a:extLst>
                          <a:ext uri="{FF2B5EF4-FFF2-40B4-BE49-F238E27FC236}">
                            <a16:creationId xmlns:a16="http://schemas.microsoft.com/office/drawing/2014/main" id="{DF0445CB-CF46-12FA-5299-DA1A323A48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7" name="FTU - longus colli inferior">
                        <a:extLst>
                          <a:ext uri="{FF2B5EF4-FFF2-40B4-BE49-F238E27FC236}">
                            <a16:creationId xmlns:a16="http://schemas.microsoft.com/office/drawing/2014/main" id="{86955901-48A7-70EB-921B-4E84C61FA3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0" name="FTU - longus colli inferior">
                        <a:extLst>
                          <a:ext uri="{FF2B5EF4-FFF2-40B4-BE49-F238E27FC236}">
                            <a16:creationId xmlns:a16="http://schemas.microsoft.com/office/drawing/2014/main" id="{CB8639F4-6187-9F38-CCB7-57E8CA66E6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1" name="FTU - mylohyoid">
                        <a:extLst>
                          <a:ext uri="{FF2B5EF4-FFF2-40B4-BE49-F238E27FC236}">
                            <a16:creationId xmlns:a16="http://schemas.microsoft.com/office/drawing/2014/main" id="{E58333A3-534F-26E1-C07D-4417545E65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1" name="FTU - digastric">
                        <a:extLst>
                          <a:ext uri="{FF2B5EF4-FFF2-40B4-BE49-F238E27FC236}">
                            <a16:creationId xmlns:a16="http://schemas.microsoft.com/office/drawing/2014/main" id="{F6C63C06-B220-2B82-FF18-8A4A3965D9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2" name="FTU - geniohyoid">
                        <a:extLst>
                          <a:ext uri="{FF2B5EF4-FFF2-40B4-BE49-F238E27FC236}">
                            <a16:creationId xmlns:a16="http://schemas.microsoft.com/office/drawing/2014/main" id="{B4BF995F-61B2-A1A9-EB54-F2F4D03ED4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3" name="FTU - longus capitis">
                        <a:extLst>
                          <a:ext uri="{FF2B5EF4-FFF2-40B4-BE49-F238E27FC236}">
                            <a16:creationId xmlns:a16="http://schemas.microsoft.com/office/drawing/2014/main" id="{9A7834BB-101F-9110-70E9-B1C723E4BB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4" name="FTU - longus colli inferior">
                        <a:extLst>
                          <a:ext uri="{FF2B5EF4-FFF2-40B4-BE49-F238E27FC236}">
                            <a16:creationId xmlns:a16="http://schemas.microsoft.com/office/drawing/2014/main" id="{569D8383-9773-157F-07CA-EA2444CF51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5" name="FTU - longus colli inferior">
                        <a:extLst>
                          <a:ext uri="{FF2B5EF4-FFF2-40B4-BE49-F238E27FC236}">
                            <a16:creationId xmlns:a16="http://schemas.microsoft.com/office/drawing/2014/main" id="{F80C05F8-353E-B3D9-A811-9F402C1C18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6" name="FTU - mylohyoid">
                        <a:extLst>
                          <a:ext uri="{FF2B5EF4-FFF2-40B4-BE49-F238E27FC236}">
                            <a16:creationId xmlns:a16="http://schemas.microsoft.com/office/drawing/2014/main" id="{5AC01DAD-28FD-5B10-3907-62AE30978A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11417" name="Text Box 3036">
                      <a:extLst>
                        <a:ext uri="{FF2B5EF4-FFF2-40B4-BE49-F238E27FC236}">
                          <a16:creationId xmlns:a16="http://schemas.microsoft.com/office/drawing/2014/main" id="{2CA35B87-1B71-8BAD-4404-B4DCB52FBAD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8" name="Text Box 3036">
                      <a:extLst>
                        <a:ext uri="{FF2B5EF4-FFF2-40B4-BE49-F238E27FC236}">
                          <a16:creationId xmlns:a16="http://schemas.microsoft.com/office/drawing/2014/main" id="{3087D0AD-CB3D-3D5E-9BA6-6EF9BF9CF74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9" name="Text Box 3036">
                      <a:extLst>
                        <a:ext uri="{FF2B5EF4-FFF2-40B4-BE49-F238E27FC236}">
                          <a16:creationId xmlns:a16="http://schemas.microsoft.com/office/drawing/2014/main" id="{4FF855AE-136C-EC03-B4AC-EB457D3161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21" name="Text Box 3036">
                      <a:extLst>
                        <a:ext uri="{FF2B5EF4-FFF2-40B4-BE49-F238E27FC236}">
                          <a16:creationId xmlns:a16="http://schemas.microsoft.com/office/drawing/2014/main" id="{043EA063-DCFE-60C0-E37F-FC473FDEA0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6" name="Text Box 3036">
                      <a:extLst>
                        <a:ext uri="{FF2B5EF4-FFF2-40B4-BE49-F238E27FC236}">
                          <a16:creationId xmlns:a16="http://schemas.microsoft.com/office/drawing/2014/main" id="{36589E0E-6A2B-CB0D-4BE7-9E78AE3B2FA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8" name="Text Box 3036">
                      <a:extLst>
                        <a:ext uri="{FF2B5EF4-FFF2-40B4-BE49-F238E27FC236}">
                          <a16:creationId xmlns:a16="http://schemas.microsoft.com/office/drawing/2014/main" id="{5043B7F1-9613-6F2D-DFD1-B18923C9D2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41" name="Text Box 3036">
                      <a:extLst>
                        <a:ext uri="{FF2B5EF4-FFF2-40B4-BE49-F238E27FC236}">
                          <a16:creationId xmlns:a16="http://schemas.microsoft.com/office/drawing/2014/main" id="{EFC4F14D-4A16-5E44-CD96-876118A68C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73" name="Text Box 3036">
                      <a:extLst>
                        <a:ext uri="{FF2B5EF4-FFF2-40B4-BE49-F238E27FC236}">
                          <a16:creationId xmlns:a16="http://schemas.microsoft.com/office/drawing/2014/main" id="{24377FF8-7A3C-8E00-1FC2-B717966740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5" name="Text Box 3036">
                      <a:extLst>
                        <a:ext uri="{FF2B5EF4-FFF2-40B4-BE49-F238E27FC236}">
                          <a16:creationId xmlns:a16="http://schemas.microsoft.com/office/drawing/2014/main" id="{6651C539-23FC-88AE-27AF-7D4BCD615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6" name="Text Box 3036">
                      <a:extLst>
                        <a:ext uri="{FF2B5EF4-FFF2-40B4-BE49-F238E27FC236}">
                          <a16:creationId xmlns:a16="http://schemas.microsoft.com/office/drawing/2014/main" id="{B77AA747-F596-6E95-6E48-602D4A28B3A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7" name="Text Box 3036">
                      <a:extLst>
                        <a:ext uri="{FF2B5EF4-FFF2-40B4-BE49-F238E27FC236}">
                          <a16:creationId xmlns:a16="http://schemas.microsoft.com/office/drawing/2014/main" id="{BA54BD44-D9B9-0469-3E87-A25BC6B39DB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6" name="Text Box 3036">
                      <a:extLst>
                        <a:ext uri="{FF2B5EF4-FFF2-40B4-BE49-F238E27FC236}">
                          <a16:creationId xmlns:a16="http://schemas.microsoft.com/office/drawing/2014/main" id="{0A22841D-DF01-9524-9A8E-0A3429E594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9" name="Text Box 3036">
                      <a:extLst>
                        <a:ext uri="{FF2B5EF4-FFF2-40B4-BE49-F238E27FC236}">
                          <a16:creationId xmlns:a16="http://schemas.microsoft.com/office/drawing/2014/main" id="{A5E26DA0-7517-F25D-DC96-45BB86C52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39" name="Text Box 3036">
                      <a:extLst>
                        <a:ext uri="{FF2B5EF4-FFF2-40B4-BE49-F238E27FC236}">
                          <a16:creationId xmlns:a16="http://schemas.microsoft.com/office/drawing/2014/main" id="{F659F355-C3FE-E259-2D98-8AE51F5897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40" name="Text Box 3036">
                      <a:extLst>
                        <a:ext uri="{FF2B5EF4-FFF2-40B4-BE49-F238E27FC236}">
                          <a16:creationId xmlns:a16="http://schemas.microsoft.com/office/drawing/2014/main" id="{47129E5D-3A1F-2BA8-442F-5A7309B6C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37" name="Text Box 3036">
                      <a:extLst>
                        <a:ext uri="{FF2B5EF4-FFF2-40B4-BE49-F238E27FC236}">
                          <a16:creationId xmlns:a16="http://schemas.microsoft.com/office/drawing/2014/main" id="{18220189-6B4D-7E22-7737-1170B8EC4B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4" name="Text Box 3036">
                      <a:extLst>
                        <a:ext uri="{FF2B5EF4-FFF2-40B4-BE49-F238E27FC236}">
                          <a16:creationId xmlns:a16="http://schemas.microsoft.com/office/drawing/2014/main" id="{649FAD6C-54FD-1FD0-9F85-4FD3CB97C59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5" name="Text Box 3036">
                      <a:extLst>
                        <a:ext uri="{FF2B5EF4-FFF2-40B4-BE49-F238E27FC236}">
                          <a16:creationId xmlns:a16="http://schemas.microsoft.com/office/drawing/2014/main" id="{D10C8697-0A8C-CB92-AFFC-E36E184978C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358" name="Text Box 3036">
                    <a:extLst>
                      <a:ext uri="{FF2B5EF4-FFF2-40B4-BE49-F238E27FC236}">
                        <a16:creationId xmlns:a16="http://schemas.microsoft.com/office/drawing/2014/main" id="{720BD655-1D66-88BF-5FC1-D74D973654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59" name="Text Box 3036">
                    <a:extLst>
                      <a:ext uri="{FF2B5EF4-FFF2-40B4-BE49-F238E27FC236}">
                        <a16:creationId xmlns:a16="http://schemas.microsoft.com/office/drawing/2014/main" id="{A85A39EA-7A89-D1B1-D300-64CF1A92F0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0" name="Text Box 3036">
                    <a:extLst>
                      <a:ext uri="{FF2B5EF4-FFF2-40B4-BE49-F238E27FC236}">
                        <a16:creationId xmlns:a16="http://schemas.microsoft.com/office/drawing/2014/main" id="{32B60EBC-601C-09E7-5A5A-53AEACE2E3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1" name="Text Box 3036">
                    <a:extLst>
                      <a:ext uri="{FF2B5EF4-FFF2-40B4-BE49-F238E27FC236}">
                        <a16:creationId xmlns:a16="http://schemas.microsoft.com/office/drawing/2014/main" id="{9C645464-1FBE-798A-CD6B-7F31B55DE2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2" name="Text Box 3036">
                    <a:extLst>
                      <a:ext uri="{FF2B5EF4-FFF2-40B4-BE49-F238E27FC236}">
                        <a16:creationId xmlns:a16="http://schemas.microsoft.com/office/drawing/2014/main" id="{F6F04A76-0077-884B-F12A-ED8B6C668F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3" name="Text Box 3036">
                    <a:extLst>
                      <a:ext uri="{FF2B5EF4-FFF2-40B4-BE49-F238E27FC236}">
                        <a16:creationId xmlns:a16="http://schemas.microsoft.com/office/drawing/2014/main" id="{9E515392-C521-3BA1-7FB0-58A0A4A91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4" name="Text Box 3036">
                    <a:extLst>
                      <a:ext uri="{FF2B5EF4-FFF2-40B4-BE49-F238E27FC236}">
                        <a16:creationId xmlns:a16="http://schemas.microsoft.com/office/drawing/2014/main" id="{BB55993E-32F9-094A-015C-3373B5257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5" name="Text Box 3036">
                    <a:extLst>
                      <a:ext uri="{FF2B5EF4-FFF2-40B4-BE49-F238E27FC236}">
                        <a16:creationId xmlns:a16="http://schemas.microsoft.com/office/drawing/2014/main" id="{CA0DFC55-8BCE-A138-B51A-EBE7DD0D38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6" name="Text Box 3036">
                    <a:extLst>
                      <a:ext uri="{FF2B5EF4-FFF2-40B4-BE49-F238E27FC236}">
                        <a16:creationId xmlns:a16="http://schemas.microsoft.com/office/drawing/2014/main" id="{21C6F2CA-0FDF-F20A-4606-1147C018FF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7" name="Text Box 3036">
                    <a:extLst>
                      <a:ext uri="{FF2B5EF4-FFF2-40B4-BE49-F238E27FC236}">
                        <a16:creationId xmlns:a16="http://schemas.microsoft.com/office/drawing/2014/main" id="{F7776E50-C7CA-7940-43FF-BC5294CE2CD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8" name="Text Box 3036">
                    <a:extLst>
                      <a:ext uri="{FF2B5EF4-FFF2-40B4-BE49-F238E27FC236}">
                        <a16:creationId xmlns:a16="http://schemas.microsoft.com/office/drawing/2014/main" id="{71DFE29A-E854-EBCA-3D90-3E94C342AB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9" name="Text Box 3036">
                    <a:extLst>
                      <a:ext uri="{FF2B5EF4-FFF2-40B4-BE49-F238E27FC236}">
                        <a16:creationId xmlns:a16="http://schemas.microsoft.com/office/drawing/2014/main" id="{3A375276-27C5-0EE5-E881-F03B75ECF9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0" name="Text Box 3036">
                    <a:extLst>
                      <a:ext uri="{FF2B5EF4-FFF2-40B4-BE49-F238E27FC236}">
                        <a16:creationId xmlns:a16="http://schemas.microsoft.com/office/drawing/2014/main" id="{466D7086-0AFC-2B92-5B33-459738C913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1" name="Text Box 3036">
                    <a:extLst>
                      <a:ext uri="{FF2B5EF4-FFF2-40B4-BE49-F238E27FC236}">
                        <a16:creationId xmlns:a16="http://schemas.microsoft.com/office/drawing/2014/main" id="{076C2F84-0D5C-D219-7C43-D6C872963C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0" name="Text Box 3036">
                    <a:extLst>
                      <a:ext uri="{FF2B5EF4-FFF2-40B4-BE49-F238E27FC236}">
                        <a16:creationId xmlns:a16="http://schemas.microsoft.com/office/drawing/2014/main" id="{5D026094-932B-46C0-3E7C-F70B5F7F4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1" name="Text Box 3036">
                    <a:extLst>
                      <a:ext uri="{FF2B5EF4-FFF2-40B4-BE49-F238E27FC236}">
                        <a16:creationId xmlns:a16="http://schemas.microsoft.com/office/drawing/2014/main" id="{8AA6E2C5-9E9E-83D3-0D8E-BA406462A24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2" name="Text Box 3036">
                    <a:extLst>
                      <a:ext uri="{FF2B5EF4-FFF2-40B4-BE49-F238E27FC236}">
                        <a16:creationId xmlns:a16="http://schemas.microsoft.com/office/drawing/2014/main" id="{C427E41D-57E0-76B5-D29F-E051EF07F6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3" name="Text Box 3036">
                    <a:extLst>
                      <a:ext uri="{FF2B5EF4-FFF2-40B4-BE49-F238E27FC236}">
                        <a16:creationId xmlns:a16="http://schemas.microsoft.com/office/drawing/2014/main" id="{D37574D6-FABF-7689-C346-59C2B04891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4" name="Text Box 3036">
                    <a:extLst>
                      <a:ext uri="{FF2B5EF4-FFF2-40B4-BE49-F238E27FC236}">
                        <a16:creationId xmlns:a16="http://schemas.microsoft.com/office/drawing/2014/main" id="{A6FE62EC-3824-7B1E-58B8-0DB159B40E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0" name="Text Box 3036">
                    <a:extLst>
                      <a:ext uri="{FF2B5EF4-FFF2-40B4-BE49-F238E27FC236}">
                        <a16:creationId xmlns:a16="http://schemas.microsoft.com/office/drawing/2014/main" id="{6AB6154C-FD0E-DC53-6F2A-06C4548444E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1" name="Text Box 3036">
                    <a:extLst>
                      <a:ext uri="{FF2B5EF4-FFF2-40B4-BE49-F238E27FC236}">
                        <a16:creationId xmlns:a16="http://schemas.microsoft.com/office/drawing/2014/main" id="{56B2394F-721E-29FA-1FC2-5172634421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9" name="Text Box 3036">
                    <a:extLst>
                      <a:ext uri="{FF2B5EF4-FFF2-40B4-BE49-F238E27FC236}">
                        <a16:creationId xmlns:a16="http://schemas.microsoft.com/office/drawing/2014/main" id="{3161390C-EB90-9EEB-D214-82640740442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10" name="Text Box 3036">
                    <a:extLst>
                      <a:ext uri="{FF2B5EF4-FFF2-40B4-BE49-F238E27FC236}">
                        <a16:creationId xmlns:a16="http://schemas.microsoft.com/office/drawing/2014/main" id="{48E918F5-9F76-CC69-24CC-7A6AF9CED7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356" name="Text Box 3036">
                  <a:extLst>
                    <a:ext uri="{FF2B5EF4-FFF2-40B4-BE49-F238E27FC236}">
                      <a16:creationId xmlns:a16="http://schemas.microsoft.com/office/drawing/2014/main" id="{54A7964F-7760-E732-9544-03AE4A7A59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50" name="FTU - mylohyoid">
                <a:extLst>
                  <a:ext uri="{FF2B5EF4-FFF2-40B4-BE49-F238E27FC236}">
                    <a16:creationId xmlns:a16="http://schemas.microsoft.com/office/drawing/2014/main" id="{D23DD9CE-9651-82B8-9EDD-40464193872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11354" name="FTU - mylohyoid">
                <a:extLst>
                  <a:ext uri="{FF2B5EF4-FFF2-40B4-BE49-F238E27FC236}">
                    <a16:creationId xmlns:a16="http://schemas.microsoft.com/office/drawing/2014/main" id="{EC3F3BF3-5FBF-DBCF-0131-B3C0164ACE7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11261" name="Text Box 3036">
              <a:extLst>
                <a:ext uri="{FF2B5EF4-FFF2-40B4-BE49-F238E27FC236}">
                  <a16:creationId xmlns:a16="http://schemas.microsoft.com/office/drawing/2014/main" id="{5C8FE530-8EF8-CCF2-38F9-B3A06FF41E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3" name="Text Box 3036">
              <a:extLst>
                <a:ext uri="{FF2B5EF4-FFF2-40B4-BE49-F238E27FC236}">
                  <a16:creationId xmlns:a16="http://schemas.microsoft.com/office/drawing/2014/main" id="{2CE1A8CF-9930-A627-53CB-17A558C0B5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5" name="Text Box 3036">
              <a:extLst>
                <a:ext uri="{FF2B5EF4-FFF2-40B4-BE49-F238E27FC236}">
                  <a16:creationId xmlns:a16="http://schemas.microsoft.com/office/drawing/2014/main" id="{45CCD252-FA3A-5328-AF04-A370806135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6" name="Text Box 3036">
              <a:extLst>
                <a:ext uri="{FF2B5EF4-FFF2-40B4-BE49-F238E27FC236}">
                  <a16:creationId xmlns:a16="http://schemas.microsoft.com/office/drawing/2014/main" id="{24F6DBBC-CC36-70E0-8967-E0F5135573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7" name="Text Box 3036">
              <a:extLst>
                <a:ext uri="{FF2B5EF4-FFF2-40B4-BE49-F238E27FC236}">
                  <a16:creationId xmlns:a16="http://schemas.microsoft.com/office/drawing/2014/main" id="{1903CC10-CEFC-2A15-25E8-E84DEE6CDC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8" name="Text Box 3036">
              <a:extLst>
                <a:ext uri="{FF2B5EF4-FFF2-40B4-BE49-F238E27FC236}">
                  <a16:creationId xmlns:a16="http://schemas.microsoft.com/office/drawing/2014/main" id="{2B09EFF2-CEBF-0620-5C87-AC6303F85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185" name="Google Shape;538;p1">
            <a:extLst>
              <a:ext uri="{FF2B5EF4-FFF2-40B4-BE49-F238E27FC236}">
                <a16:creationId xmlns:a16="http://schemas.microsoft.com/office/drawing/2014/main" id="{2CAEC6DE-74DD-EAF8-E010-EB290A1E0974}"/>
              </a:ext>
            </a:extLst>
          </p:cNvPr>
          <p:cNvCxnSpPr>
            <a:cxnSpLocks/>
            <a:endCxn id="13945" idx="6"/>
          </p:cNvCxnSpPr>
          <p:nvPr/>
        </p:nvCxnSpPr>
        <p:spPr>
          <a:xfrm rot="10800000" flipV="1">
            <a:off x="8510626" y="19459327"/>
            <a:ext cx="3420068" cy="225667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1406;p1">
            <a:extLst>
              <a:ext uri="{FF2B5EF4-FFF2-40B4-BE49-F238E27FC236}">
                <a16:creationId xmlns:a16="http://schemas.microsoft.com/office/drawing/2014/main" id="{E82174EB-0A09-219D-E653-0681595FA3BE}"/>
              </a:ext>
            </a:extLst>
          </p:cNvPr>
          <p:cNvSpPr/>
          <p:nvPr/>
        </p:nvSpPr>
        <p:spPr>
          <a:xfrm>
            <a:off x="13253185" y="13667342"/>
            <a:ext cx="108000" cy="1079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1129;p1">
            <a:extLst>
              <a:ext uri="{FF2B5EF4-FFF2-40B4-BE49-F238E27FC236}">
                <a16:creationId xmlns:a16="http://schemas.microsoft.com/office/drawing/2014/main" id="{471F972E-F71D-E630-5F64-8AB57E598564}"/>
              </a:ext>
            </a:extLst>
          </p:cNvPr>
          <p:cNvSpPr/>
          <p:nvPr/>
        </p:nvSpPr>
        <p:spPr>
          <a:xfrm>
            <a:off x="10641514" y="12357553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1155;p1">
            <a:extLst>
              <a:ext uri="{FF2B5EF4-FFF2-40B4-BE49-F238E27FC236}">
                <a16:creationId xmlns:a16="http://schemas.microsoft.com/office/drawing/2014/main" id="{80527FB9-9C6E-2906-EFE7-E2A2574F308E}"/>
              </a:ext>
            </a:extLst>
          </p:cNvPr>
          <p:cNvSpPr/>
          <p:nvPr/>
        </p:nvSpPr>
        <p:spPr>
          <a:xfrm>
            <a:off x="10571772" y="12359329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172;p1">
            <a:extLst>
              <a:ext uri="{FF2B5EF4-FFF2-40B4-BE49-F238E27FC236}">
                <a16:creationId xmlns:a16="http://schemas.microsoft.com/office/drawing/2014/main" id="{2A6A9A7D-2B2C-972B-66F0-2935389660E7}"/>
              </a:ext>
            </a:extLst>
          </p:cNvPr>
          <p:cNvSpPr/>
          <p:nvPr/>
        </p:nvSpPr>
        <p:spPr>
          <a:xfrm>
            <a:off x="10508590" y="1236006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181;p1">
            <a:extLst>
              <a:ext uri="{FF2B5EF4-FFF2-40B4-BE49-F238E27FC236}">
                <a16:creationId xmlns:a16="http://schemas.microsoft.com/office/drawing/2014/main" id="{6C64F481-0E57-9D6F-2F15-546F8419F87B}"/>
              </a:ext>
            </a:extLst>
          </p:cNvPr>
          <p:cNvSpPr/>
          <p:nvPr/>
        </p:nvSpPr>
        <p:spPr>
          <a:xfrm>
            <a:off x="10444855" y="12361124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90;p1">
            <a:extLst>
              <a:ext uri="{FF2B5EF4-FFF2-40B4-BE49-F238E27FC236}">
                <a16:creationId xmlns:a16="http://schemas.microsoft.com/office/drawing/2014/main" id="{520059C1-5F4F-CC03-8F09-C7F3FE96C654}"/>
              </a:ext>
            </a:extLst>
          </p:cNvPr>
          <p:cNvSpPr/>
          <p:nvPr/>
        </p:nvSpPr>
        <p:spPr>
          <a:xfrm>
            <a:off x="10313864" y="12362678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1120;p1">
            <a:extLst>
              <a:ext uri="{FF2B5EF4-FFF2-40B4-BE49-F238E27FC236}">
                <a16:creationId xmlns:a16="http://schemas.microsoft.com/office/drawing/2014/main" id="{AE1A2702-4C42-AF2D-27CA-4DEFFDD634B1}"/>
              </a:ext>
            </a:extLst>
          </p:cNvPr>
          <p:cNvSpPr/>
          <p:nvPr/>
        </p:nvSpPr>
        <p:spPr>
          <a:xfrm>
            <a:off x="10370608" y="1236023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1138;p1">
            <a:extLst>
              <a:ext uri="{FF2B5EF4-FFF2-40B4-BE49-F238E27FC236}">
                <a16:creationId xmlns:a16="http://schemas.microsoft.com/office/drawing/2014/main" id="{7E9AE136-28F1-1A55-563F-E1F8B8CFEB02}"/>
              </a:ext>
            </a:extLst>
          </p:cNvPr>
          <p:cNvSpPr/>
          <p:nvPr/>
        </p:nvSpPr>
        <p:spPr>
          <a:xfrm>
            <a:off x="10251276" y="12361165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548;p1">
            <a:extLst>
              <a:ext uri="{FF2B5EF4-FFF2-40B4-BE49-F238E27FC236}">
                <a16:creationId xmlns:a16="http://schemas.microsoft.com/office/drawing/2014/main" id="{E5AC792B-D1E5-3423-0693-2DE4AB80DE3F}"/>
              </a:ext>
            </a:extLst>
          </p:cNvPr>
          <p:cNvSpPr/>
          <p:nvPr/>
        </p:nvSpPr>
        <p:spPr>
          <a:xfrm>
            <a:off x="14047207" y="22516192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546;p1">
            <a:extLst>
              <a:ext uri="{FF2B5EF4-FFF2-40B4-BE49-F238E27FC236}">
                <a16:creationId xmlns:a16="http://schemas.microsoft.com/office/drawing/2014/main" id="{EA97ED2E-2AE0-FB97-209D-9B42CFF291D0}"/>
              </a:ext>
            </a:extLst>
          </p:cNvPr>
          <p:cNvSpPr txBox="1"/>
          <p:nvPr/>
        </p:nvSpPr>
        <p:spPr>
          <a:xfrm>
            <a:off x="13830719" y="22522370"/>
            <a:ext cx="460382" cy="92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 pad</a:t>
            </a:r>
            <a:endParaRPr sz="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Text Box 3036">
            <a:extLst>
              <a:ext uri="{FF2B5EF4-FFF2-40B4-BE49-F238E27FC236}">
                <a16:creationId xmlns:a16="http://schemas.microsoft.com/office/drawing/2014/main" id="{E8F8DD91-6A03-C757-A19A-A5D522F9F90A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299306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" name="Text Box 3036">
            <a:extLst>
              <a:ext uri="{FF2B5EF4-FFF2-40B4-BE49-F238E27FC236}">
                <a16:creationId xmlns:a16="http://schemas.microsoft.com/office/drawing/2014/main" id="{C6E01CE0-941E-2EFD-E794-3CDEA0445FA9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423327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1" name="Text Box 3036">
            <a:extLst>
              <a:ext uri="{FF2B5EF4-FFF2-40B4-BE49-F238E27FC236}">
                <a16:creationId xmlns:a16="http://schemas.microsoft.com/office/drawing/2014/main" id="{AAB92610-E539-A992-A2A5-06B96E7D0F71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54734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" name="Text Box 3036">
            <a:extLst>
              <a:ext uri="{FF2B5EF4-FFF2-40B4-BE49-F238E27FC236}">
                <a16:creationId xmlns:a16="http://schemas.microsoft.com/office/drawing/2014/main" id="{E80CA94C-5DC8-0256-FEF0-FA85C3D93C50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671369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5" name="Text Box 3036">
            <a:extLst>
              <a:ext uri="{FF2B5EF4-FFF2-40B4-BE49-F238E27FC236}">
                <a16:creationId xmlns:a16="http://schemas.microsoft.com/office/drawing/2014/main" id="{7E2925E3-F34A-66BB-7B08-F423A5044AD6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79062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5" name="organ group - ureter">
            <a:extLst>
              <a:ext uri="{FF2B5EF4-FFF2-40B4-BE49-F238E27FC236}">
                <a16:creationId xmlns:a16="http://schemas.microsoft.com/office/drawing/2014/main" id="{213CC144-42FF-4245-ACEA-F05A745FC450}"/>
              </a:ext>
            </a:extLst>
          </p:cNvPr>
          <p:cNvGrpSpPr/>
          <p:nvPr/>
        </p:nvGrpSpPr>
        <p:grpSpPr>
          <a:xfrm>
            <a:off x="30275250" y="17398894"/>
            <a:ext cx="1440944" cy="843102"/>
            <a:chOff x="30286626" y="17396622"/>
            <a:chExt cx="1440944" cy="843102"/>
          </a:xfrm>
        </p:grpSpPr>
        <p:sp>
          <p:nvSpPr>
            <p:cNvPr id="27" name="organ - ureter">
              <a:extLst>
                <a:ext uri="{FF2B5EF4-FFF2-40B4-BE49-F238E27FC236}">
                  <a16:creationId xmlns:a16="http://schemas.microsoft.com/office/drawing/2014/main" id="{EF8E790B-E5F2-368A-9422-CF112CB3525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" name="FTU - proximal free ureter">
              <a:extLst>
                <a:ext uri="{FF2B5EF4-FFF2-40B4-BE49-F238E27FC236}">
                  <a16:creationId xmlns:a16="http://schemas.microsoft.com/office/drawing/2014/main" id="{CA41D9A8-BEAF-5BD1-94C3-4A0D44BC78F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276" name="FTU - proximal free ureter">
                <a:extLst>
                  <a:ext uri="{FF2B5EF4-FFF2-40B4-BE49-F238E27FC236}">
                    <a16:creationId xmlns:a16="http://schemas.microsoft.com/office/drawing/2014/main" id="{51784DF2-D401-A181-7713-AF273D4F04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2" name="dock">
                <a:extLst>
                  <a:ext uri="{FF2B5EF4-FFF2-40B4-BE49-F238E27FC236}">
                    <a16:creationId xmlns:a16="http://schemas.microsoft.com/office/drawing/2014/main" id="{625C9A29-E77D-08E2-6006-D3278EFA7C1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14007" name="Text Box 3086">
                  <a:extLst>
                    <a:ext uri="{FF2B5EF4-FFF2-40B4-BE49-F238E27FC236}">
                      <a16:creationId xmlns:a16="http://schemas.microsoft.com/office/drawing/2014/main" id="{308E5939-C6CE-2910-4E80-A47A06BC3D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8" name="Text Box 3086">
                  <a:extLst>
                    <a:ext uri="{FF2B5EF4-FFF2-40B4-BE49-F238E27FC236}">
                      <a16:creationId xmlns:a16="http://schemas.microsoft.com/office/drawing/2014/main" id="{D82C1C0B-DD77-5EE5-EB99-1796C795FD4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9" name="Text Box 3086">
                  <a:extLst>
                    <a:ext uri="{FF2B5EF4-FFF2-40B4-BE49-F238E27FC236}">
                      <a16:creationId xmlns:a16="http://schemas.microsoft.com/office/drawing/2014/main" id="{955107B8-EEB4-7FC1-6193-320DC4AB584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3" name="link">
                <a:extLst>
                  <a:ext uri="{FF2B5EF4-FFF2-40B4-BE49-F238E27FC236}">
                    <a16:creationId xmlns:a16="http://schemas.microsoft.com/office/drawing/2014/main" id="{EEA483D8-FE8C-41A0-B016-4C35E85440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88" name="Star: 5 Points 589">
                  <a:hlinkClick r:id="rId39"/>
                  <a:extLst>
                    <a:ext uri="{FF2B5EF4-FFF2-40B4-BE49-F238E27FC236}">
                      <a16:creationId xmlns:a16="http://schemas.microsoft.com/office/drawing/2014/main" id="{38565588-CE9A-B839-2410-4781BA0C47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Star: 5 Points 590">
                  <a:hlinkClick r:id="rId40"/>
                  <a:extLst>
                    <a:ext uri="{FF2B5EF4-FFF2-40B4-BE49-F238E27FC236}">
                      <a16:creationId xmlns:a16="http://schemas.microsoft.com/office/drawing/2014/main" id="{ED9BBE19-726C-14BC-1AA2-E25C459BE7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591">
                  <a:hlinkClick r:id="rId41"/>
                  <a:extLst>
                    <a:ext uri="{FF2B5EF4-FFF2-40B4-BE49-F238E27FC236}">
                      <a16:creationId xmlns:a16="http://schemas.microsoft.com/office/drawing/2014/main" id="{CB594D31-BCD2-F2F0-F93B-9A6E0D6BC2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" name="FTU - distal free ureter">
              <a:extLst>
                <a:ext uri="{FF2B5EF4-FFF2-40B4-BE49-F238E27FC236}">
                  <a16:creationId xmlns:a16="http://schemas.microsoft.com/office/drawing/2014/main" id="{5B27BB67-7115-3774-50FF-F970B55D01D7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214" name="FTU - distal free ureter">
                <a:extLst>
                  <a:ext uri="{FF2B5EF4-FFF2-40B4-BE49-F238E27FC236}">
                    <a16:creationId xmlns:a16="http://schemas.microsoft.com/office/drawing/2014/main" id="{2E122C63-67B7-8D77-1E69-8C61E099DC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3" name="dock">
                <a:extLst>
                  <a:ext uri="{FF2B5EF4-FFF2-40B4-BE49-F238E27FC236}">
                    <a16:creationId xmlns:a16="http://schemas.microsoft.com/office/drawing/2014/main" id="{065178BF-E94C-8989-ED8C-36D02F27A99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258" name="Text Box 3086">
                  <a:extLst>
                    <a:ext uri="{FF2B5EF4-FFF2-40B4-BE49-F238E27FC236}">
                      <a16:creationId xmlns:a16="http://schemas.microsoft.com/office/drawing/2014/main" id="{E627EA19-85F3-C607-F591-EC31843FCC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2FEF0E95-7F40-5F5D-77C4-F5051EDEFD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E683552F-4F30-59C9-96D0-F793241CA85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" name="link">
                <a:extLst>
                  <a:ext uri="{FF2B5EF4-FFF2-40B4-BE49-F238E27FC236}">
                    <a16:creationId xmlns:a16="http://schemas.microsoft.com/office/drawing/2014/main" id="{FC562DA1-4DF5-8B4D-4668-7FE52DDF63E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249" name="Star: 5 Points 577">
                  <a:hlinkClick r:id="rId39"/>
                  <a:extLst>
                    <a:ext uri="{FF2B5EF4-FFF2-40B4-BE49-F238E27FC236}">
                      <a16:creationId xmlns:a16="http://schemas.microsoft.com/office/drawing/2014/main" id="{E20C309B-A048-F8AD-570D-8672E9BA9D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Star: 5 Points 578">
                  <a:hlinkClick r:id="rId40"/>
                  <a:extLst>
                    <a:ext uri="{FF2B5EF4-FFF2-40B4-BE49-F238E27FC236}">
                      <a16:creationId xmlns:a16="http://schemas.microsoft.com/office/drawing/2014/main" id="{28EEC6D3-3152-DFB7-5CFB-8F3E94006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579">
                  <a:hlinkClick r:id="rId41"/>
                  <a:extLst>
                    <a:ext uri="{FF2B5EF4-FFF2-40B4-BE49-F238E27FC236}">
                      <a16:creationId xmlns:a16="http://schemas.microsoft.com/office/drawing/2014/main" id="{87DA9E2D-3BBA-AF9C-223B-6CCE35C542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" name="FTU - intravesical ureter">
              <a:extLst>
                <a:ext uri="{FF2B5EF4-FFF2-40B4-BE49-F238E27FC236}">
                  <a16:creationId xmlns:a16="http://schemas.microsoft.com/office/drawing/2014/main" id="{CDA7B619-E0B8-4802-2C16-5FFAE249C79F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7" name="FTU - intravesical ureter">
                <a:extLst>
                  <a:ext uri="{FF2B5EF4-FFF2-40B4-BE49-F238E27FC236}">
                    <a16:creationId xmlns:a16="http://schemas.microsoft.com/office/drawing/2014/main" id="{ECE2F471-DB6B-D90C-5B70-EB7759CED5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" name="dock">
                <a:extLst>
                  <a:ext uri="{FF2B5EF4-FFF2-40B4-BE49-F238E27FC236}">
                    <a16:creationId xmlns:a16="http://schemas.microsoft.com/office/drawing/2014/main" id="{BACF3D0F-738F-889B-425C-4DA0CBABA84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202" name="Text Box 3086">
                  <a:extLst>
                    <a:ext uri="{FF2B5EF4-FFF2-40B4-BE49-F238E27FC236}">
                      <a16:creationId xmlns:a16="http://schemas.microsoft.com/office/drawing/2014/main" id="{BB4B20DF-F652-C2D3-BC6C-98258960E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4D4369CB-6BD7-A08F-372F-893B42FEA4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2DBC4650-B1D2-CCA8-BAF5-8A9D6EFCFE3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" name="link">
                <a:extLst>
                  <a:ext uri="{FF2B5EF4-FFF2-40B4-BE49-F238E27FC236}">
                    <a16:creationId xmlns:a16="http://schemas.microsoft.com/office/drawing/2014/main" id="{193B4592-EAA6-09EB-2F19-1651E5634A7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42" name="Star: 5 Points 565">
                  <a:hlinkClick r:id="rId39"/>
                  <a:extLst>
                    <a:ext uri="{FF2B5EF4-FFF2-40B4-BE49-F238E27FC236}">
                      <a16:creationId xmlns:a16="http://schemas.microsoft.com/office/drawing/2014/main" id="{8A3A8299-51E1-5258-069F-3CA5AA2097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Star: 5 Points 566">
                  <a:hlinkClick r:id="rId40"/>
                  <a:extLst>
                    <a:ext uri="{FF2B5EF4-FFF2-40B4-BE49-F238E27FC236}">
                      <a16:creationId xmlns:a16="http://schemas.microsoft.com/office/drawing/2014/main" id="{B1DEB3F0-CF9F-EBA5-C046-B6DCF2A506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567">
                  <a:hlinkClick r:id="rId41"/>
                  <a:extLst>
                    <a:ext uri="{FF2B5EF4-FFF2-40B4-BE49-F238E27FC236}">
                      <a16:creationId xmlns:a16="http://schemas.microsoft.com/office/drawing/2014/main" id="{760D1095-9E29-A867-7A32-CBDE4F54E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010" name="organ group - bladder">
            <a:extLst>
              <a:ext uri="{FF2B5EF4-FFF2-40B4-BE49-F238E27FC236}">
                <a16:creationId xmlns:a16="http://schemas.microsoft.com/office/drawing/2014/main" id="{9987340D-0EF6-250D-915E-512358E97130}"/>
              </a:ext>
            </a:extLst>
          </p:cNvPr>
          <p:cNvGrpSpPr/>
          <p:nvPr/>
        </p:nvGrpSpPr>
        <p:grpSpPr>
          <a:xfrm>
            <a:off x="30275250" y="18288839"/>
            <a:ext cx="1440944" cy="600624"/>
            <a:chOff x="30286626" y="18286567"/>
            <a:chExt cx="1440944" cy="600624"/>
          </a:xfrm>
        </p:grpSpPr>
        <p:sp>
          <p:nvSpPr>
            <p:cNvPr id="14011" name="organ - bladder">
              <a:extLst>
                <a:ext uri="{FF2B5EF4-FFF2-40B4-BE49-F238E27FC236}">
                  <a16:creationId xmlns:a16="http://schemas.microsoft.com/office/drawing/2014/main" id="{EFAE8458-9C64-6E27-5567-AB645A21A2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012" name="FTU - bladder dome/fundus">
              <a:extLst>
                <a:ext uri="{FF2B5EF4-FFF2-40B4-BE49-F238E27FC236}">
                  <a16:creationId xmlns:a16="http://schemas.microsoft.com/office/drawing/2014/main" id="{085CEBE8-2545-4459-4710-4B42DEC5306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94" name="FTU - bladder dome/fundus">
                <a:extLst>
                  <a:ext uri="{FF2B5EF4-FFF2-40B4-BE49-F238E27FC236}">
                    <a16:creationId xmlns:a16="http://schemas.microsoft.com/office/drawing/2014/main" id="{8C09E92A-CC4D-8EDB-41EC-809E0DC3AA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5" name="dock">
                <a:extLst>
                  <a:ext uri="{FF2B5EF4-FFF2-40B4-BE49-F238E27FC236}">
                    <a16:creationId xmlns:a16="http://schemas.microsoft.com/office/drawing/2014/main" id="{EB480AE0-D0CD-C138-AC7F-08B005E1DD3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48" name="Text Box 3086">
                  <a:extLst>
                    <a:ext uri="{FF2B5EF4-FFF2-40B4-BE49-F238E27FC236}">
                      <a16:creationId xmlns:a16="http://schemas.microsoft.com/office/drawing/2014/main" id="{DAA2AA6B-1445-3393-9E7B-9B7E3D950AE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49" name="Text Box 3086">
                  <a:extLst>
                    <a:ext uri="{FF2B5EF4-FFF2-40B4-BE49-F238E27FC236}">
                      <a16:creationId xmlns:a16="http://schemas.microsoft.com/office/drawing/2014/main" id="{5004BAEA-9E43-004F-3539-4548B63685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50" name="Text Box 3086">
                  <a:extLst>
                    <a:ext uri="{FF2B5EF4-FFF2-40B4-BE49-F238E27FC236}">
                      <a16:creationId xmlns:a16="http://schemas.microsoft.com/office/drawing/2014/main" id="{C4DA00D2-1D60-A88B-FFC1-9771197E52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44" name="link">
                <a:extLst>
                  <a:ext uri="{FF2B5EF4-FFF2-40B4-BE49-F238E27FC236}">
                    <a16:creationId xmlns:a16="http://schemas.microsoft.com/office/drawing/2014/main" id="{A86E8EB9-214B-1321-1101-ABFB55C452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14145" name="Star: 5 Points 552">
                  <a:hlinkClick r:id="rId42"/>
                  <a:extLst>
                    <a:ext uri="{FF2B5EF4-FFF2-40B4-BE49-F238E27FC236}">
                      <a16:creationId xmlns:a16="http://schemas.microsoft.com/office/drawing/2014/main" id="{4427B3A3-B722-916D-9581-37E4641EC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6" name="Star: 5 Points 553">
                  <a:hlinkClick r:id="rId43"/>
                  <a:extLst>
                    <a:ext uri="{FF2B5EF4-FFF2-40B4-BE49-F238E27FC236}">
                      <a16:creationId xmlns:a16="http://schemas.microsoft.com/office/drawing/2014/main" id="{31C82362-F0A6-ED5D-B286-F625E6C5BF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7" name="Star: 5 Points 554">
                  <a:hlinkClick r:id="rId41"/>
                  <a:extLst>
                    <a:ext uri="{FF2B5EF4-FFF2-40B4-BE49-F238E27FC236}">
                      <a16:creationId xmlns:a16="http://schemas.microsoft.com/office/drawing/2014/main" id="{28736E89-C07B-E00B-836E-B86303AE1C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013" name="FTU - bladder neck (trigone)">
              <a:extLst>
                <a:ext uri="{FF2B5EF4-FFF2-40B4-BE49-F238E27FC236}">
                  <a16:creationId xmlns:a16="http://schemas.microsoft.com/office/drawing/2014/main" id="{B8280EF5-C9D2-6AB3-8A38-CA04CF01C2F5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14014" name="FTU - bladder neck (trigone)">
                <a:extLst>
                  <a:ext uri="{FF2B5EF4-FFF2-40B4-BE49-F238E27FC236}">
                    <a16:creationId xmlns:a16="http://schemas.microsoft.com/office/drawing/2014/main" id="{A8719AB0-7EE6-4E43-9156-BF6568B803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15" name="dock">
                <a:extLst>
                  <a:ext uri="{FF2B5EF4-FFF2-40B4-BE49-F238E27FC236}">
                    <a16:creationId xmlns:a16="http://schemas.microsoft.com/office/drawing/2014/main" id="{A2E4355E-526E-AB81-5D63-45AF1FAB58F6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1" name="Text Box 3086">
                  <a:extLst>
                    <a:ext uri="{FF2B5EF4-FFF2-40B4-BE49-F238E27FC236}">
                      <a16:creationId xmlns:a16="http://schemas.microsoft.com/office/drawing/2014/main" id="{563E9574-3227-3133-2BA0-83D2357F86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2" name="Text Box 3086">
                  <a:extLst>
                    <a:ext uri="{FF2B5EF4-FFF2-40B4-BE49-F238E27FC236}">
                      <a16:creationId xmlns:a16="http://schemas.microsoft.com/office/drawing/2014/main" id="{238F9A7D-E09B-7D45-D8FF-46E8B8E173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3" name="Text Box 3086">
                  <a:extLst>
                    <a:ext uri="{FF2B5EF4-FFF2-40B4-BE49-F238E27FC236}">
                      <a16:creationId xmlns:a16="http://schemas.microsoft.com/office/drawing/2014/main" id="{D49B8627-6EFF-8BA3-E8D7-36177446C3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7" name="link">
                <a:extLst>
                  <a:ext uri="{FF2B5EF4-FFF2-40B4-BE49-F238E27FC236}">
                    <a16:creationId xmlns:a16="http://schemas.microsoft.com/office/drawing/2014/main" id="{1F747DCF-CA9D-2D6F-E5DE-91BB2B3936D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88" name="Star: 5 Points 543">
                  <a:hlinkClick r:id="rId42"/>
                  <a:extLst>
                    <a:ext uri="{FF2B5EF4-FFF2-40B4-BE49-F238E27FC236}">
                      <a16:creationId xmlns:a16="http://schemas.microsoft.com/office/drawing/2014/main" id="{F79D93BD-6E4A-0F75-D7DF-4C767FD8E7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Star: 5 Points 544">
                  <a:hlinkClick r:id="rId43"/>
                  <a:extLst>
                    <a:ext uri="{FF2B5EF4-FFF2-40B4-BE49-F238E27FC236}">
                      <a16:creationId xmlns:a16="http://schemas.microsoft.com/office/drawing/2014/main" id="{2C59E38D-4C52-8C00-046A-3865469543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Star: 5 Points 545">
                  <a:hlinkClick r:id="rId41"/>
                  <a:extLst>
                    <a:ext uri="{FF2B5EF4-FFF2-40B4-BE49-F238E27FC236}">
                      <a16:creationId xmlns:a16="http://schemas.microsoft.com/office/drawing/2014/main" id="{C71746E5-200D-256B-476E-27C1075090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151" name="organ group - urethra">
            <a:extLst>
              <a:ext uri="{FF2B5EF4-FFF2-40B4-BE49-F238E27FC236}">
                <a16:creationId xmlns:a16="http://schemas.microsoft.com/office/drawing/2014/main" id="{BB95E599-4CF9-3693-121C-58748984D5D0}"/>
              </a:ext>
            </a:extLst>
          </p:cNvPr>
          <p:cNvGrpSpPr/>
          <p:nvPr/>
        </p:nvGrpSpPr>
        <p:grpSpPr>
          <a:xfrm>
            <a:off x="30275252" y="18949079"/>
            <a:ext cx="1440944" cy="375754"/>
            <a:chOff x="30286628" y="18946807"/>
            <a:chExt cx="1440944" cy="375754"/>
          </a:xfrm>
        </p:grpSpPr>
        <p:sp>
          <p:nvSpPr>
            <p:cNvPr id="14152" name="organ - urethra">
              <a:extLst>
                <a:ext uri="{FF2B5EF4-FFF2-40B4-BE49-F238E27FC236}">
                  <a16:creationId xmlns:a16="http://schemas.microsoft.com/office/drawing/2014/main" id="{795449D4-3AF9-560F-FBF2-BAEAC8C745AE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153" name="FTU - sphinctered urethra">
              <a:extLst>
                <a:ext uri="{FF2B5EF4-FFF2-40B4-BE49-F238E27FC236}">
                  <a16:creationId xmlns:a16="http://schemas.microsoft.com/office/drawing/2014/main" id="{78AF3673-1282-40C1-C205-7CE6828058CC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14154" name="FTU - sphinctered urethra">
                <a:extLst>
                  <a:ext uri="{FF2B5EF4-FFF2-40B4-BE49-F238E27FC236}">
                    <a16:creationId xmlns:a16="http://schemas.microsoft.com/office/drawing/2014/main" id="{70D7E600-3FEB-4617-9D43-729DD8390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55" name="dock">
                <a:extLst>
                  <a:ext uri="{FF2B5EF4-FFF2-40B4-BE49-F238E27FC236}">
                    <a16:creationId xmlns:a16="http://schemas.microsoft.com/office/drawing/2014/main" id="{4AB9108F-F77F-6EB4-0921-75FA71563B92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4160" name="Text Box 3086">
                  <a:extLst>
                    <a:ext uri="{FF2B5EF4-FFF2-40B4-BE49-F238E27FC236}">
                      <a16:creationId xmlns:a16="http://schemas.microsoft.com/office/drawing/2014/main" id="{7B44F84B-449A-5EC5-7CBB-BBC1A64350F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1" name="Text Box 3086">
                  <a:extLst>
                    <a:ext uri="{FF2B5EF4-FFF2-40B4-BE49-F238E27FC236}">
                      <a16:creationId xmlns:a16="http://schemas.microsoft.com/office/drawing/2014/main" id="{D61F9ADE-6A69-F50D-BFE0-987CA4D1E07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2" name="Text Box 3086">
                  <a:extLst>
                    <a:ext uri="{FF2B5EF4-FFF2-40B4-BE49-F238E27FC236}">
                      <a16:creationId xmlns:a16="http://schemas.microsoft.com/office/drawing/2014/main" id="{C7D13CB8-5D5A-209A-54C1-033417CCD0D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56" name="link">
                <a:extLst>
                  <a:ext uri="{FF2B5EF4-FFF2-40B4-BE49-F238E27FC236}">
                    <a16:creationId xmlns:a16="http://schemas.microsoft.com/office/drawing/2014/main" id="{CB5B339A-C9BE-65E7-7813-3E6141E8E5E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4157" name="Star: 5 Points 530">
                  <a:hlinkClick r:id="rId13"/>
                  <a:extLst>
                    <a:ext uri="{FF2B5EF4-FFF2-40B4-BE49-F238E27FC236}">
                      <a16:creationId xmlns:a16="http://schemas.microsoft.com/office/drawing/2014/main" id="{AA02181F-E511-8BEA-219C-3F663DCD83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8" name="Star: 5 Points 531">
                  <a:hlinkClick r:id="rId44"/>
                  <a:extLst>
                    <a:ext uri="{FF2B5EF4-FFF2-40B4-BE49-F238E27FC236}">
                      <a16:creationId xmlns:a16="http://schemas.microsoft.com/office/drawing/2014/main" id="{EE7FD474-2B10-A1E7-CEA9-EEC120E96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9" name="Star: 5 Points 532">
                  <a:hlinkClick r:id="rId41"/>
                  <a:extLst>
                    <a:ext uri="{FF2B5EF4-FFF2-40B4-BE49-F238E27FC236}">
                      <a16:creationId xmlns:a16="http://schemas.microsoft.com/office/drawing/2014/main" id="{C831B320-E8CF-831A-1A5F-C3815642F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8" name="integumentary system">
            <a:extLst>
              <a:ext uri="{FF2B5EF4-FFF2-40B4-BE49-F238E27FC236}">
                <a16:creationId xmlns:a16="http://schemas.microsoft.com/office/drawing/2014/main" id="{384920EA-0A47-ECAD-6FB9-8DA176EDC5EE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36141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DBF78F-713A-2DCE-D4F0-3BC9D6FC91EA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3" name="Rectangle 14162">
              <a:extLst>
                <a:ext uri="{FF2B5EF4-FFF2-40B4-BE49-F238E27FC236}">
                  <a16:creationId xmlns:a16="http://schemas.microsoft.com/office/drawing/2014/main" id="{6F43B86A-B4C3-EBD7-777B-2ECEF622F516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4" name="Rectangle 14163">
              <a:extLst>
                <a:ext uri="{FF2B5EF4-FFF2-40B4-BE49-F238E27FC236}">
                  <a16:creationId xmlns:a16="http://schemas.microsoft.com/office/drawing/2014/main" id="{634AF44A-2205-104A-D870-4B3AAB08FBEC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5" name="Rectangle 14164">
              <a:extLst>
                <a:ext uri="{FF2B5EF4-FFF2-40B4-BE49-F238E27FC236}">
                  <a16:creationId xmlns:a16="http://schemas.microsoft.com/office/drawing/2014/main" id="{3EE1C0D4-D00E-C0CA-2B20-14DD07C8D7C8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166" name="Rectangle 14165">
              <a:extLst>
                <a:ext uri="{FF2B5EF4-FFF2-40B4-BE49-F238E27FC236}">
                  <a16:creationId xmlns:a16="http://schemas.microsoft.com/office/drawing/2014/main" id="{74AFF715-4F89-AC95-2822-B7A5117A38CD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A963A396-D6D0-4FFB-2920-438C5D14EDC1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2CC32D23-291E-14B5-30EE-EE2414774FD5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4449D978-D613-D26E-4796-46D25D257C6E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14173" name="Google Shape;1770;p1">
            <a:extLst>
              <a:ext uri="{FF2B5EF4-FFF2-40B4-BE49-F238E27FC236}">
                <a16:creationId xmlns:a16="http://schemas.microsoft.com/office/drawing/2014/main" id="{A18EBA56-D7D6-5D98-5DC7-6272353B6974}"/>
              </a:ext>
            </a:extLst>
          </p:cNvPr>
          <p:cNvSpPr/>
          <p:nvPr/>
        </p:nvSpPr>
        <p:spPr>
          <a:xfrm>
            <a:off x="21866905" y="6837502"/>
            <a:ext cx="54925" cy="539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None/>
            </a:pPr>
            <a:r>
              <a:rPr lang="en-NZ" sz="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14950" name="plexus - pharyngeal nerve plexus">
            <a:extLst>
              <a:ext uri="{FF2B5EF4-FFF2-40B4-BE49-F238E27FC236}">
                <a16:creationId xmlns:a16="http://schemas.microsoft.com/office/drawing/2014/main" id="{07E5DBC1-7AA9-DD09-516F-EC50E1376A71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951" name="plexus - pharyngeal nerve plexus">
            <a:extLst>
              <a:ext uri="{FF2B5EF4-FFF2-40B4-BE49-F238E27FC236}">
                <a16:creationId xmlns:a16="http://schemas.microsoft.com/office/drawing/2014/main" id="{C9A13E67-6D1E-CFB7-6534-8D3A286AD1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11353" name="organ group - dermatomes">
            <a:extLst>
              <a:ext uri="{FF2B5EF4-FFF2-40B4-BE49-F238E27FC236}">
                <a16:creationId xmlns:a16="http://schemas.microsoft.com/office/drawing/2014/main" id="{AD164959-72CF-22AA-A268-5AA1F1DB2034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11372" name="organ - dermatomes">
              <a:extLst>
                <a:ext uri="{FF2B5EF4-FFF2-40B4-BE49-F238E27FC236}">
                  <a16:creationId xmlns:a16="http://schemas.microsoft.com/office/drawing/2014/main" id="{C0410CBF-550A-7B8B-7D56-1C76E90DFDE3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373" name="FTU - dermatome for C2">
              <a:extLst>
                <a:ext uri="{FF2B5EF4-FFF2-40B4-BE49-F238E27FC236}">
                  <a16:creationId xmlns:a16="http://schemas.microsoft.com/office/drawing/2014/main" id="{BEF472D7-1D31-5D8E-3593-A7E1381E3690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1807" name="FTU - dermatome for C2">
                <a:extLst>
                  <a:ext uri="{FF2B5EF4-FFF2-40B4-BE49-F238E27FC236}">
                    <a16:creationId xmlns:a16="http://schemas.microsoft.com/office/drawing/2014/main" id="{B4D9771F-A6FB-D73D-044E-0700300E7307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08" name="dock">
                <a:extLst>
                  <a:ext uri="{FF2B5EF4-FFF2-40B4-BE49-F238E27FC236}">
                    <a16:creationId xmlns:a16="http://schemas.microsoft.com/office/drawing/2014/main" id="{1998CF1C-8560-2964-8AB2-769DFC976188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1813" name="Text Box 3086">
                  <a:extLst>
                    <a:ext uri="{FF2B5EF4-FFF2-40B4-BE49-F238E27FC236}">
                      <a16:creationId xmlns:a16="http://schemas.microsoft.com/office/drawing/2014/main" id="{682119B0-3787-0125-6C77-6FCAC5E966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14" name="Text Box 3086">
                  <a:extLst>
                    <a:ext uri="{FF2B5EF4-FFF2-40B4-BE49-F238E27FC236}">
                      <a16:creationId xmlns:a16="http://schemas.microsoft.com/office/drawing/2014/main" id="{798B7A40-5ED1-96DB-21DE-E7B43065D5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15" name="Text Box 3086">
                  <a:extLst>
                    <a:ext uri="{FF2B5EF4-FFF2-40B4-BE49-F238E27FC236}">
                      <a16:creationId xmlns:a16="http://schemas.microsoft.com/office/drawing/2014/main" id="{DBB2EA8F-CC5A-0C35-C049-9583F01091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09" name="link">
                <a:extLst>
                  <a:ext uri="{FF2B5EF4-FFF2-40B4-BE49-F238E27FC236}">
                    <a16:creationId xmlns:a16="http://schemas.microsoft.com/office/drawing/2014/main" id="{C373E64E-7483-2CE6-AD57-02CB72C20E5F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1810" name="Star: 5 Points 4123">
                  <a:hlinkClick r:id="rId45"/>
                  <a:extLst>
                    <a:ext uri="{FF2B5EF4-FFF2-40B4-BE49-F238E27FC236}">
                      <a16:creationId xmlns:a16="http://schemas.microsoft.com/office/drawing/2014/main" id="{CDC3C5C0-E5A2-AB48-DD8F-6386B3CBDF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11" name="Star: 5 Points 4124">
                  <a:hlinkClick r:id="rId46"/>
                  <a:extLst>
                    <a:ext uri="{FF2B5EF4-FFF2-40B4-BE49-F238E27FC236}">
                      <a16:creationId xmlns:a16="http://schemas.microsoft.com/office/drawing/2014/main" id="{75957DE7-E263-A2F5-8CB8-5D38002D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12" name="Star: 5 Points 4125">
                  <a:extLst>
                    <a:ext uri="{FF2B5EF4-FFF2-40B4-BE49-F238E27FC236}">
                      <a16:creationId xmlns:a16="http://schemas.microsoft.com/office/drawing/2014/main" id="{714DC4DA-D24F-22A1-98FB-92368DEF27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4" name="FTU - dermatome for C3">
              <a:extLst>
                <a:ext uri="{FF2B5EF4-FFF2-40B4-BE49-F238E27FC236}">
                  <a16:creationId xmlns:a16="http://schemas.microsoft.com/office/drawing/2014/main" id="{5497A519-7F26-BF6B-E96E-EA2EFA5081D6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1798" name="FTU - dermatome for C3">
                <a:extLst>
                  <a:ext uri="{FF2B5EF4-FFF2-40B4-BE49-F238E27FC236}">
                    <a16:creationId xmlns:a16="http://schemas.microsoft.com/office/drawing/2014/main" id="{FC078507-8CDF-F0B3-F406-5388BF3DD07E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9" name="dock">
                <a:extLst>
                  <a:ext uri="{FF2B5EF4-FFF2-40B4-BE49-F238E27FC236}">
                    <a16:creationId xmlns:a16="http://schemas.microsoft.com/office/drawing/2014/main" id="{01F910D7-3F4A-45DB-C943-830BDED3E2FF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1804" name="Text Box 3086">
                  <a:extLst>
                    <a:ext uri="{FF2B5EF4-FFF2-40B4-BE49-F238E27FC236}">
                      <a16:creationId xmlns:a16="http://schemas.microsoft.com/office/drawing/2014/main" id="{E2FFF7C6-216C-5926-C134-5517F6F32E1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05" name="Text Box 3086">
                  <a:extLst>
                    <a:ext uri="{FF2B5EF4-FFF2-40B4-BE49-F238E27FC236}">
                      <a16:creationId xmlns:a16="http://schemas.microsoft.com/office/drawing/2014/main" id="{2C85F123-7816-9BCC-2B00-BABFD54F4D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06" name="Text Box 3086">
                  <a:extLst>
                    <a:ext uri="{FF2B5EF4-FFF2-40B4-BE49-F238E27FC236}">
                      <a16:creationId xmlns:a16="http://schemas.microsoft.com/office/drawing/2014/main" id="{0CF6677A-DA65-6F78-936A-F62BB7C129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00" name="link">
                <a:extLst>
                  <a:ext uri="{FF2B5EF4-FFF2-40B4-BE49-F238E27FC236}">
                    <a16:creationId xmlns:a16="http://schemas.microsoft.com/office/drawing/2014/main" id="{71D9B989-8E18-EAB7-9AD6-CC8C94DE50A6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1801" name="Star: 5 Points 4140">
                  <a:hlinkClick r:id="rId45"/>
                  <a:extLst>
                    <a:ext uri="{FF2B5EF4-FFF2-40B4-BE49-F238E27FC236}">
                      <a16:creationId xmlns:a16="http://schemas.microsoft.com/office/drawing/2014/main" id="{E7217D76-E419-A70A-53CF-4BFB917E5F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11802" name="Star: 5 Points 4141">
                  <a:hlinkClick r:id="rId46"/>
                  <a:extLst>
                    <a:ext uri="{FF2B5EF4-FFF2-40B4-BE49-F238E27FC236}">
                      <a16:creationId xmlns:a16="http://schemas.microsoft.com/office/drawing/2014/main" id="{B112EA96-B1D9-331D-EEC4-E738E77877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03" name="Star: 5 Points 4142">
                  <a:extLst>
                    <a:ext uri="{FF2B5EF4-FFF2-40B4-BE49-F238E27FC236}">
                      <a16:creationId xmlns:a16="http://schemas.microsoft.com/office/drawing/2014/main" id="{0C9898B9-EB0F-0CD0-9D7F-B59A84C5CA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5" name="FTU - dermatome for C4">
              <a:extLst>
                <a:ext uri="{FF2B5EF4-FFF2-40B4-BE49-F238E27FC236}">
                  <a16:creationId xmlns:a16="http://schemas.microsoft.com/office/drawing/2014/main" id="{81F9BD3B-5ABA-1AD5-542E-3C04B8CF9677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11789" name="FTU - dermatome for C4">
                <a:extLst>
                  <a:ext uri="{FF2B5EF4-FFF2-40B4-BE49-F238E27FC236}">
                    <a16:creationId xmlns:a16="http://schemas.microsoft.com/office/drawing/2014/main" id="{CE0A7C57-CC4C-BEA6-FA58-C7C22BD5FC25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0" name="dock">
                <a:extLst>
                  <a:ext uri="{FF2B5EF4-FFF2-40B4-BE49-F238E27FC236}">
                    <a16:creationId xmlns:a16="http://schemas.microsoft.com/office/drawing/2014/main" id="{0205AF9D-43BF-F2FD-5E8C-0B72A440F7D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1795" name="Text Box 3086">
                  <a:extLst>
                    <a:ext uri="{FF2B5EF4-FFF2-40B4-BE49-F238E27FC236}">
                      <a16:creationId xmlns:a16="http://schemas.microsoft.com/office/drawing/2014/main" id="{9CF0999E-4985-D9C3-3E56-72CC87A3DD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6" name="Text Box 3086">
                  <a:extLst>
                    <a:ext uri="{FF2B5EF4-FFF2-40B4-BE49-F238E27FC236}">
                      <a16:creationId xmlns:a16="http://schemas.microsoft.com/office/drawing/2014/main" id="{CAC17DBF-DB98-0D56-6596-A1C56F6A2CF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7" name="Text Box 3086">
                  <a:extLst>
                    <a:ext uri="{FF2B5EF4-FFF2-40B4-BE49-F238E27FC236}">
                      <a16:creationId xmlns:a16="http://schemas.microsoft.com/office/drawing/2014/main" id="{4961B6D9-5F57-5B14-3163-F95F38B048D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91" name="link">
                <a:extLst>
                  <a:ext uri="{FF2B5EF4-FFF2-40B4-BE49-F238E27FC236}">
                    <a16:creationId xmlns:a16="http://schemas.microsoft.com/office/drawing/2014/main" id="{FCA65D36-4596-7112-E704-D211CF090E43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11792" name="Star: 5 Points 4157">
                  <a:hlinkClick r:id="rId45"/>
                  <a:extLst>
                    <a:ext uri="{FF2B5EF4-FFF2-40B4-BE49-F238E27FC236}">
                      <a16:creationId xmlns:a16="http://schemas.microsoft.com/office/drawing/2014/main" id="{3F702D12-54D7-1AEB-9595-A12A241DF7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93" name="Star: 5 Points 4158">
                  <a:hlinkClick r:id="rId46"/>
                  <a:extLst>
                    <a:ext uri="{FF2B5EF4-FFF2-40B4-BE49-F238E27FC236}">
                      <a16:creationId xmlns:a16="http://schemas.microsoft.com/office/drawing/2014/main" id="{653C5B55-21F9-9DDA-25B6-8A2C7A51E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94" name="Star: 5 Points 4159">
                  <a:extLst>
                    <a:ext uri="{FF2B5EF4-FFF2-40B4-BE49-F238E27FC236}">
                      <a16:creationId xmlns:a16="http://schemas.microsoft.com/office/drawing/2014/main" id="{5DB87713-3A39-6F32-8A10-A304F6099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6" name="FTU - dermatome for C5">
              <a:extLst>
                <a:ext uri="{FF2B5EF4-FFF2-40B4-BE49-F238E27FC236}">
                  <a16:creationId xmlns:a16="http://schemas.microsoft.com/office/drawing/2014/main" id="{1FF8EC49-69DA-FA5E-9B82-F871EE73F917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11780" name="FTU - dermatome for C5">
                <a:extLst>
                  <a:ext uri="{FF2B5EF4-FFF2-40B4-BE49-F238E27FC236}">
                    <a16:creationId xmlns:a16="http://schemas.microsoft.com/office/drawing/2014/main" id="{B173F1DE-3174-5DDC-63E8-22E858D45D88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81" name="dock">
                <a:extLst>
                  <a:ext uri="{FF2B5EF4-FFF2-40B4-BE49-F238E27FC236}">
                    <a16:creationId xmlns:a16="http://schemas.microsoft.com/office/drawing/2014/main" id="{0CA8C4EB-13BD-17D7-F41A-382CD9CBE63C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11786" name="Text Box 3086">
                  <a:extLst>
                    <a:ext uri="{FF2B5EF4-FFF2-40B4-BE49-F238E27FC236}">
                      <a16:creationId xmlns:a16="http://schemas.microsoft.com/office/drawing/2014/main" id="{22CCB1D6-2A9B-07B7-5C6B-3F7DE38F03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7" name="Text Box 3086">
                  <a:extLst>
                    <a:ext uri="{FF2B5EF4-FFF2-40B4-BE49-F238E27FC236}">
                      <a16:creationId xmlns:a16="http://schemas.microsoft.com/office/drawing/2014/main" id="{9708ABE2-7864-FF0C-74A7-93E03918D4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8" name="Text Box 3086">
                  <a:extLst>
                    <a:ext uri="{FF2B5EF4-FFF2-40B4-BE49-F238E27FC236}">
                      <a16:creationId xmlns:a16="http://schemas.microsoft.com/office/drawing/2014/main" id="{869D7EA9-F161-B337-B41F-0A0D472F689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82" name="link">
                <a:extLst>
                  <a:ext uri="{FF2B5EF4-FFF2-40B4-BE49-F238E27FC236}">
                    <a16:creationId xmlns:a16="http://schemas.microsoft.com/office/drawing/2014/main" id="{A92E341E-551A-2794-B548-CD523C110F9D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11783" name="Star: 5 Points 4174">
                  <a:hlinkClick r:id="rId45"/>
                  <a:extLst>
                    <a:ext uri="{FF2B5EF4-FFF2-40B4-BE49-F238E27FC236}">
                      <a16:creationId xmlns:a16="http://schemas.microsoft.com/office/drawing/2014/main" id="{7B381931-6466-E9E4-7B68-081C55B7B7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4" name="Star: 5 Points 4175">
                  <a:hlinkClick r:id="rId46"/>
                  <a:extLst>
                    <a:ext uri="{FF2B5EF4-FFF2-40B4-BE49-F238E27FC236}">
                      <a16:creationId xmlns:a16="http://schemas.microsoft.com/office/drawing/2014/main" id="{352D6B2A-DF52-394C-61EB-212DEF0F3B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5" name="Star: 5 Points 4176">
                  <a:extLst>
                    <a:ext uri="{FF2B5EF4-FFF2-40B4-BE49-F238E27FC236}">
                      <a16:creationId xmlns:a16="http://schemas.microsoft.com/office/drawing/2014/main" id="{FECB6186-CDA1-28B0-B8E1-CB340490EE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7" name="FTU - dermatome for C6">
              <a:extLst>
                <a:ext uri="{FF2B5EF4-FFF2-40B4-BE49-F238E27FC236}">
                  <a16:creationId xmlns:a16="http://schemas.microsoft.com/office/drawing/2014/main" id="{6171B4E8-8030-4E4A-1948-3DA998394AC8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11771" name="FTU - dermatome for C6">
                <a:extLst>
                  <a:ext uri="{FF2B5EF4-FFF2-40B4-BE49-F238E27FC236}">
                    <a16:creationId xmlns:a16="http://schemas.microsoft.com/office/drawing/2014/main" id="{67274831-971A-2055-E2CD-22ABB270E9A6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72" name="dock">
                <a:extLst>
                  <a:ext uri="{FF2B5EF4-FFF2-40B4-BE49-F238E27FC236}">
                    <a16:creationId xmlns:a16="http://schemas.microsoft.com/office/drawing/2014/main" id="{923AB5B2-3550-975D-086C-FB1719159B04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11777" name="Text Box 3086">
                  <a:extLst>
                    <a:ext uri="{FF2B5EF4-FFF2-40B4-BE49-F238E27FC236}">
                      <a16:creationId xmlns:a16="http://schemas.microsoft.com/office/drawing/2014/main" id="{9CF9CE65-D046-8094-7631-B85CEEC2655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8" name="Text Box 3086">
                  <a:extLst>
                    <a:ext uri="{FF2B5EF4-FFF2-40B4-BE49-F238E27FC236}">
                      <a16:creationId xmlns:a16="http://schemas.microsoft.com/office/drawing/2014/main" id="{FB6A1BB6-A700-4C94-3F5A-F766577F382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9" name="Text Box 3086">
                  <a:extLst>
                    <a:ext uri="{FF2B5EF4-FFF2-40B4-BE49-F238E27FC236}">
                      <a16:creationId xmlns:a16="http://schemas.microsoft.com/office/drawing/2014/main" id="{C07BCF63-1DAF-0278-9D2C-7DB4829AD6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73" name="link">
                <a:extLst>
                  <a:ext uri="{FF2B5EF4-FFF2-40B4-BE49-F238E27FC236}">
                    <a16:creationId xmlns:a16="http://schemas.microsoft.com/office/drawing/2014/main" id="{90E8F717-E63F-1F6B-28D8-F35F32D9CE75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11774" name="Star: 5 Points 4191">
                  <a:hlinkClick r:id="rId45"/>
                  <a:extLst>
                    <a:ext uri="{FF2B5EF4-FFF2-40B4-BE49-F238E27FC236}">
                      <a16:creationId xmlns:a16="http://schemas.microsoft.com/office/drawing/2014/main" id="{C56B498F-E5C2-820C-0BD3-D1BD0C6A5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5" name="Star: 5 Points 4192">
                  <a:hlinkClick r:id="rId46"/>
                  <a:extLst>
                    <a:ext uri="{FF2B5EF4-FFF2-40B4-BE49-F238E27FC236}">
                      <a16:creationId xmlns:a16="http://schemas.microsoft.com/office/drawing/2014/main" id="{1C55FD1D-D5AA-93AA-D4B6-B7F4E64385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6" name="Star: 5 Points 4193">
                  <a:extLst>
                    <a:ext uri="{FF2B5EF4-FFF2-40B4-BE49-F238E27FC236}">
                      <a16:creationId xmlns:a16="http://schemas.microsoft.com/office/drawing/2014/main" id="{72DEFFE8-EC15-D68D-E5FF-1B18A89F68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8" name="FTU - dermatome for C7">
              <a:extLst>
                <a:ext uri="{FF2B5EF4-FFF2-40B4-BE49-F238E27FC236}">
                  <a16:creationId xmlns:a16="http://schemas.microsoft.com/office/drawing/2014/main" id="{A7A89734-9584-A396-35DC-185A28B17E66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1762" name="FTU - dermatome for C7">
                <a:extLst>
                  <a:ext uri="{FF2B5EF4-FFF2-40B4-BE49-F238E27FC236}">
                    <a16:creationId xmlns:a16="http://schemas.microsoft.com/office/drawing/2014/main" id="{5EEBF914-3B6A-3778-DA99-EAB25C388381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63" name="dock">
                <a:extLst>
                  <a:ext uri="{FF2B5EF4-FFF2-40B4-BE49-F238E27FC236}">
                    <a16:creationId xmlns:a16="http://schemas.microsoft.com/office/drawing/2014/main" id="{9F678A98-0877-82AE-24EE-E7858C614DC0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68" name="Text Box 3086">
                  <a:extLst>
                    <a:ext uri="{FF2B5EF4-FFF2-40B4-BE49-F238E27FC236}">
                      <a16:creationId xmlns:a16="http://schemas.microsoft.com/office/drawing/2014/main" id="{99FFE5D1-137A-9779-6615-DB685E75D35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9" name="Text Box 3086">
                  <a:extLst>
                    <a:ext uri="{FF2B5EF4-FFF2-40B4-BE49-F238E27FC236}">
                      <a16:creationId xmlns:a16="http://schemas.microsoft.com/office/drawing/2014/main" id="{B7164BF7-2B93-EDA4-37AA-007EB79E3FF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0" name="Text Box 3086">
                  <a:extLst>
                    <a:ext uri="{FF2B5EF4-FFF2-40B4-BE49-F238E27FC236}">
                      <a16:creationId xmlns:a16="http://schemas.microsoft.com/office/drawing/2014/main" id="{206B4F3C-76E0-3B43-928E-E2397FC8DF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64" name="link">
                <a:extLst>
                  <a:ext uri="{FF2B5EF4-FFF2-40B4-BE49-F238E27FC236}">
                    <a16:creationId xmlns:a16="http://schemas.microsoft.com/office/drawing/2014/main" id="{26AD5F17-3130-EEC5-5B7D-6743C4E3DDF9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1765" name="Star: 5 Points 4208">
                  <a:hlinkClick r:id="rId45"/>
                  <a:extLst>
                    <a:ext uri="{FF2B5EF4-FFF2-40B4-BE49-F238E27FC236}">
                      <a16:creationId xmlns:a16="http://schemas.microsoft.com/office/drawing/2014/main" id="{2FD8D8C8-E44F-A4D2-3A69-1A4676A601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66" name="Star: 5 Points 4209">
                  <a:hlinkClick r:id="rId46"/>
                  <a:extLst>
                    <a:ext uri="{FF2B5EF4-FFF2-40B4-BE49-F238E27FC236}">
                      <a16:creationId xmlns:a16="http://schemas.microsoft.com/office/drawing/2014/main" id="{DF6FE4A2-527E-7B37-9415-6FC6CC8499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67" name="Star: 5 Points 4210">
                  <a:extLst>
                    <a:ext uri="{FF2B5EF4-FFF2-40B4-BE49-F238E27FC236}">
                      <a16:creationId xmlns:a16="http://schemas.microsoft.com/office/drawing/2014/main" id="{28ACB88C-9EFF-3BD7-CB16-CB0D44BC90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79" name="FTU - dermatome for C8">
              <a:extLst>
                <a:ext uri="{FF2B5EF4-FFF2-40B4-BE49-F238E27FC236}">
                  <a16:creationId xmlns:a16="http://schemas.microsoft.com/office/drawing/2014/main" id="{030FC709-AD0A-57CF-9FAC-43FDD36A7230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1753" name="FTU - dermatome for C8">
                <a:extLst>
                  <a:ext uri="{FF2B5EF4-FFF2-40B4-BE49-F238E27FC236}">
                    <a16:creationId xmlns:a16="http://schemas.microsoft.com/office/drawing/2014/main" id="{966F70B1-70E3-4819-2811-CAAC86DFB777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54" name="dock">
                <a:extLst>
                  <a:ext uri="{FF2B5EF4-FFF2-40B4-BE49-F238E27FC236}">
                    <a16:creationId xmlns:a16="http://schemas.microsoft.com/office/drawing/2014/main" id="{110E6CD0-BEB1-F317-C1DD-FB53FE009791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9" name="Text Box 3086">
                  <a:extLst>
                    <a:ext uri="{FF2B5EF4-FFF2-40B4-BE49-F238E27FC236}">
                      <a16:creationId xmlns:a16="http://schemas.microsoft.com/office/drawing/2014/main" id="{9AB69011-B07D-D390-853C-E733E2A890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0" name="Text Box 3086">
                  <a:extLst>
                    <a:ext uri="{FF2B5EF4-FFF2-40B4-BE49-F238E27FC236}">
                      <a16:creationId xmlns:a16="http://schemas.microsoft.com/office/drawing/2014/main" id="{07A591EB-119E-3E6E-8C91-DF8FC01ED6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1" name="Text Box 3086">
                  <a:extLst>
                    <a:ext uri="{FF2B5EF4-FFF2-40B4-BE49-F238E27FC236}">
                      <a16:creationId xmlns:a16="http://schemas.microsoft.com/office/drawing/2014/main" id="{155517CF-C827-ED22-3711-D5DDF17A433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5" name="link">
                <a:extLst>
                  <a:ext uri="{FF2B5EF4-FFF2-40B4-BE49-F238E27FC236}">
                    <a16:creationId xmlns:a16="http://schemas.microsoft.com/office/drawing/2014/main" id="{F1160E40-B584-6015-6B04-546B2EFF1299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1756" name="Star: 5 Points 4225">
                  <a:hlinkClick r:id="rId45"/>
                  <a:extLst>
                    <a:ext uri="{FF2B5EF4-FFF2-40B4-BE49-F238E27FC236}">
                      <a16:creationId xmlns:a16="http://schemas.microsoft.com/office/drawing/2014/main" id="{BED21EDC-A099-228E-BC91-423B7EC305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57" name="Star: 5 Points 4226">
                  <a:hlinkClick r:id="rId46"/>
                  <a:extLst>
                    <a:ext uri="{FF2B5EF4-FFF2-40B4-BE49-F238E27FC236}">
                      <a16:creationId xmlns:a16="http://schemas.microsoft.com/office/drawing/2014/main" id="{64C3F870-1A1D-9094-EA92-33F4063F40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58" name="Star: 5 Points 4227">
                  <a:extLst>
                    <a:ext uri="{FF2B5EF4-FFF2-40B4-BE49-F238E27FC236}">
                      <a16:creationId xmlns:a16="http://schemas.microsoft.com/office/drawing/2014/main" id="{2E42DF5B-AD27-530B-58EB-9D43ABCE1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5" name="FTU - dermatome for T1">
              <a:extLst>
                <a:ext uri="{FF2B5EF4-FFF2-40B4-BE49-F238E27FC236}">
                  <a16:creationId xmlns:a16="http://schemas.microsoft.com/office/drawing/2014/main" id="{1A022921-E79F-1645-20F5-74FE67AED6D6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744" name="FTU - dermatome for T1">
                <a:extLst>
                  <a:ext uri="{FF2B5EF4-FFF2-40B4-BE49-F238E27FC236}">
                    <a16:creationId xmlns:a16="http://schemas.microsoft.com/office/drawing/2014/main" id="{CC41682D-8B89-F419-7D4D-E994ABDEC4D1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45" name="dock">
                <a:extLst>
                  <a:ext uri="{FF2B5EF4-FFF2-40B4-BE49-F238E27FC236}">
                    <a16:creationId xmlns:a16="http://schemas.microsoft.com/office/drawing/2014/main" id="{D62391CA-95DC-D07F-0E2B-478016FEEF0A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0" name="Text Box 3086">
                  <a:extLst>
                    <a:ext uri="{FF2B5EF4-FFF2-40B4-BE49-F238E27FC236}">
                      <a16:creationId xmlns:a16="http://schemas.microsoft.com/office/drawing/2014/main" id="{90E6CB6D-B521-BE69-FCB7-DBE8FF60F10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1" name="Text Box 3086">
                  <a:extLst>
                    <a:ext uri="{FF2B5EF4-FFF2-40B4-BE49-F238E27FC236}">
                      <a16:creationId xmlns:a16="http://schemas.microsoft.com/office/drawing/2014/main" id="{23CE2CEA-33CB-4F05-332B-F38966D1F1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2" name="Text Box 3086">
                  <a:extLst>
                    <a:ext uri="{FF2B5EF4-FFF2-40B4-BE49-F238E27FC236}">
                      <a16:creationId xmlns:a16="http://schemas.microsoft.com/office/drawing/2014/main" id="{4BD36C75-B49F-A8F3-8C1C-C1C78C25A3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46" name="link">
                <a:extLst>
                  <a:ext uri="{FF2B5EF4-FFF2-40B4-BE49-F238E27FC236}">
                    <a16:creationId xmlns:a16="http://schemas.microsoft.com/office/drawing/2014/main" id="{6CD966C4-32C3-D93B-1545-359D2812E237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747" name="Star: 5 Points 4345">
                  <a:hlinkClick r:id="rId45"/>
                  <a:extLst>
                    <a:ext uri="{FF2B5EF4-FFF2-40B4-BE49-F238E27FC236}">
                      <a16:creationId xmlns:a16="http://schemas.microsoft.com/office/drawing/2014/main" id="{4DAA1432-BCB3-B627-D051-6271487629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48" name="Star: 5 Points 4346">
                  <a:hlinkClick r:id="rId46"/>
                  <a:extLst>
                    <a:ext uri="{FF2B5EF4-FFF2-40B4-BE49-F238E27FC236}">
                      <a16:creationId xmlns:a16="http://schemas.microsoft.com/office/drawing/2014/main" id="{FF399D3D-4950-45D2-2E7D-03AEC7B3F6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49" name="Star: 5 Points 4347">
                  <a:extLst>
                    <a:ext uri="{FF2B5EF4-FFF2-40B4-BE49-F238E27FC236}">
                      <a16:creationId xmlns:a16="http://schemas.microsoft.com/office/drawing/2014/main" id="{B4581208-1A1D-82AD-D96B-17C74DE23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6" name="FTU - dermatome for T2">
              <a:extLst>
                <a:ext uri="{FF2B5EF4-FFF2-40B4-BE49-F238E27FC236}">
                  <a16:creationId xmlns:a16="http://schemas.microsoft.com/office/drawing/2014/main" id="{6AEC5D59-763D-2FAC-ECFE-8949C87F7F0D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3" name="FTU - dermatome for T2">
                <a:extLst>
                  <a:ext uri="{FF2B5EF4-FFF2-40B4-BE49-F238E27FC236}">
                    <a16:creationId xmlns:a16="http://schemas.microsoft.com/office/drawing/2014/main" id="{F13D83E5-5D1C-D0FD-AABA-BAA3C56B45EC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34" name="dock">
                <a:extLst>
                  <a:ext uri="{FF2B5EF4-FFF2-40B4-BE49-F238E27FC236}">
                    <a16:creationId xmlns:a16="http://schemas.microsoft.com/office/drawing/2014/main" id="{C3AB7AAA-76F4-1FFC-3CE0-527A5D265DB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741" name="Text Box 3086">
                  <a:extLst>
                    <a:ext uri="{FF2B5EF4-FFF2-40B4-BE49-F238E27FC236}">
                      <a16:creationId xmlns:a16="http://schemas.microsoft.com/office/drawing/2014/main" id="{B52C36FA-6270-9D92-A5E5-F78F60B5AE9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42" name="Text Box 3086">
                  <a:extLst>
                    <a:ext uri="{FF2B5EF4-FFF2-40B4-BE49-F238E27FC236}">
                      <a16:creationId xmlns:a16="http://schemas.microsoft.com/office/drawing/2014/main" id="{7B769D13-0FEC-7408-07C6-702A311A7BD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43" name="Text Box 3086">
                  <a:extLst>
                    <a:ext uri="{FF2B5EF4-FFF2-40B4-BE49-F238E27FC236}">
                      <a16:creationId xmlns:a16="http://schemas.microsoft.com/office/drawing/2014/main" id="{F17436A7-C4FE-A9F5-6CA9-59754D87EB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35" name="link">
                <a:extLst>
                  <a:ext uri="{FF2B5EF4-FFF2-40B4-BE49-F238E27FC236}">
                    <a16:creationId xmlns:a16="http://schemas.microsoft.com/office/drawing/2014/main" id="{4C635396-E1E1-D6B4-8DC9-49A82EBDEDC2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36" name="Star: 5 Points 4329">
                  <a:hlinkClick r:id="rId45"/>
                  <a:extLst>
                    <a:ext uri="{FF2B5EF4-FFF2-40B4-BE49-F238E27FC236}">
                      <a16:creationId xmlns:a16="http://schemas.microsoft.com/office/drawing/2014/main" id="{A38FCDA5-E714-363C-7133-B01D2F328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7" name="Star: 5 Points 4330">
                  <a:hlinkClick r:id="rId46"/>
                  <a:extLst>
                    <a:ext uri="{FF2B5EF4-FFF2-40B4-BE49-F238E27FC236}">
                      <a16:creationId xmlns:a16="http://schemas.microsoft.com/office/drawing/2014/main" id="{23EB0351-6BB7-7906-C026-92B15D8D12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8" name="Star: 5 Points 4331">
                  <a:extLst>
                    <a:ext uri="{FF2B5EF4-FFF2-40B4-BE49-F238E27FC236}">
                      <a16:creationId xmlns:a16="http://schemas.microsoft.com/office/drawing/2014/main" id="{FD9E01E4-E223-AC1D-B8EF-CF04499345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7" name="FTU - dermatome for T3">
              <a:extLst>
                <a:ext uri="{FF2B5EF4-FFF2-40B4-BE49-F238E27FC236}">
                  <a16:creationId xmlns:a16="http://schemas.microsoft.com/office/drawing/2014/main" id="{42BA25A8-6412-F0D9-59A7-E5C5B7579A48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724" name="FTU - dermatome for T3">
                <a:extLst>
                  <a:ext uri="{FF2B5EF4-FFF2-40B4-BE49-F238E27FC236}">
                    <a16:creationId xmlns:a16="http://schemas.microsoft.com/office/drawing/2014/main" id="{6496825C-2E06-C821-DC41-8990A3CE29CC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25" name="dock">
                <a:extLst>
                  <a:ext uri="{FF2B5EF4-FFF2-40B4-BE49-F238E27FC236}">
                    <a16:creationId xmlns:a16="http://schemas.microsoft.com/office/drawing/2014/main" id="{87541210-C0A8-FE6B-4D2B-A125AD9BC921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30" name="Text Box 3086">
                  <a:extLst>
                    <a:ext uri="{FF2B5EF4-FFF2-40B4-BE49-F238E27FC236}">
                      <a16:creationId xmlns:a16="http://schemas.microsoft.com/office/drawing/2014/main" id="{D9110A0D-207A-E0CC-81A2-A617CE8DB8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31" name="Text Box 3086">
                  <a:extLst>
                    <a:ext uri="{FF2B5EF4-FFF2-40B4-BE49-F238E27FC236}">
                      <a16:creationId xmlns:a16="http://schemas.microsoft.com/office/drawing/2014/main" id="{5EA4C896-F3A8-DC20-EDDF-F80FEF444F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32" name="Text Box 3086">
                  <a:extLst>
                    <a:ext uri="{FF2B5EF4-FFF2-40B4-BE49-F238E27FC236}">
                      <a16:creationId xmlns:a16="http://schemas.microsoft.com/office/drawing/2014/main" id="{52FB5770-E88E-5CF1-3D06-79B40EC5CD8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26" name="link">
                <a:extLst>
                  <a:ext uri="{FF2B5EF4-FFF2-40B4-BE49-F238E27FC236}">
                    <a16:creationId xmlns:a16="http://schemas.microsoft.com/office/drawing/2014/main" id="{DD2D5B09-A33A-B1F6-D515-FEE419D4B8F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727" name="Star: 5 Points 4313">
                  <a:hlinkClick r:id="rId45"/>
                  <a:extLst>
                    <a:ext uri="{FF2B5EF4-FFF2-40B4-BE49-F238E27FC236}">
                      <a16:creationId xmlns:a16="http://schemas.microsoft.com/office/drawing/2014/main" id="{9CD0D2F7-94FF-EB30-173D-AF6214DE8D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8" name="Star: 5 Points 4314">
                  <a:hlinkClick r:id="rId46"/>
                  <a:extLst>
                    <a:ext uri="{FF2B5EF4-FFF2-40B4-BE49-F238E27FC236}">
                      <a16:creationId xmlns:a16="http://schemas.microsoft.com/office/drawing/2014/main" id="{F9196395-FE11-AE57-1377-F0D0E038C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9" name="Star: 5 Points 4315">
                  <a:extLst>
                    <a:ext uri="{FF2B5EF4-FFF2-40B4-BE49-F238E27FC236}">
                      <a16:creationId xmlns:a16="http://schemas.microsoft.com/office/drawing/2014/main" id="{84CA7BBA-29B6-3431-270C-28D8BCCF4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8" name="FTU - dermatome for T4">
              <a:extLst>
                <a:ext uri="{FF2B5EF4-FFF2-40B4-BE49-F238E27FC236}">
                  <a16:creationId xmlns:a16="http://schemas.microsoft.com/office/drawing/2014/main" id="{8FDBF39C-8278-AE56-83F6-40F5D8455CB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11715" name="FTU - dermatome for T4">
                <a:extLst>
                  <a:ext uri="{FF2B5EF4-FFF2-40B4-BE49-F238E27FC236}">
                    <a16:creationId xmlns:a16="http://schemas.microsoft.com/office/drawing/2014/main" id="{23ECA629-BD84-3976-3FD6-8EEE3D3CEA53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16" name="dock">
                <a:extLst>
                  <a:ext uri="{FF2B5EF4-FFF2-40B4-BE49-F238E27FC236}">
                    <a16:creationId xmlns:a16="http://schemas.microsoft.com/office/drawing/2014/main" id="{44C68F05-5F1C-45DC-3389-177DF076F81B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11721" name="Text Box 3086">
                  <a:extLst>
                    <a:ext uri="{FF2B5EF4-FFF2-40B4-BE49-F238E27FC236}">
                      <a16:creationId xmlns:a16="http://schemas.microsoft.com/office/drawing/2014/main" id="{495C64BF-5DC7-5E2F-33B5-064BE26707B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22" name="Text Box 3086">
                  <a:extLst>
                    <a:ext uri="{FF2B5EF4-FFF2-40B4-BE49-F238E27FC236}">
                      <a16:creationId xmlns:a16="http://schemas.microsoft.com/office/drawing/2014/main" id="{2C96DDE3-39BF-876A-6F98-C2C4DC8801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23" name="Text Box 3086">
                  <a:extLst>
                    <a:ext uri="{FF2B5EF4-FFF2-40B4-BE49-F238E27FC236}">
                      <a16:creationId xmlns:a16="http://schemas.microsoft.com/office/drawing/2014/main" id="{5DC3DF41-6C53-5A65-FB60-325EBCF6305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17" name="link">
                <a:extLst>
                  <a:ext uri="{FF2B5EF4-FFF2-40B4-BE49-F238E27FC236}">
                    <a16:creationId xmlns:a16="http://schemas.microsoft.com/office/drawing/2014/main" id="{1F2DC420-2884-0D49-92CE-5BDB63683DBC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11718" name="Star: 5 Points 4297">
                  <a:hlinkClick r:id="rId45"/>
                  <a:extLst>
                    <a:ext uri="{FF2B5EF4-FFF2-40B4-BE49-F238E27FC236}">
                      <a16:creationId xmlns:a16="http://schemas.microsoft.com/office/drawing/2014/main" id="{13AF6063-59C1-44E9-8637-FDA2C3096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9" name="Star: 5 Points 4298">
                  <a:hlinkClick r:id="rId46"/>
                  <a:extLst>
                    <a:ext uri="{FF2B5EF4-FFF2-40B4-BE49-F238E27FC236}">
                      <a16:creationId xmlns:a16="http://schemas.microsoft.com/office/drawing/2014/main" id="{5C3343E2-E2B5-A44B-4766-D0135CEC6D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20" name="Star: 5 Points 4299">
                  <a:extLst>
                    <a:ext uri="{FF2B5EF4-FFF2-40B4-BE49-F238E27FC236}">
                      <a16:creationId xmlns:a16="http://schemas.microsoft.com/office/drawing/2014/main" id="{3000710B-A0CA-DE7E-268D-58EEB883F6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89" name="FTU - dermatome for T5">
              <a:extLst>
                <a:ext uri="{FF2B5EF4-FFF2-40B4-BE49-F238E27FC236}">
                  <a16:creationId xmlns:a16="http://schemas.microsoft.com/office/drawing/2014/main" id="{D6564801-7163-B3A2-8CF6-6ECA01E77A38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11706" name="FTU - dermatome for T5">
                <a:extLst>
                  <a:ext uri="{FF2B5EF4-FFF2-40B4-BE49-F238E27FC236}">
                    <a16:creationId xmlns:a16="http://schemas.microsoft.com/office/drawing/2014/main" id="{EF794090-CCB6-8A05-1E28-0CE43DD2B449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07" name="dock">
                <a:extLst>
                  <a:ext uri="{FF2B5EF4-FFF2-40B4-BE49-F238E27FC236}">
                    <a16:creationId xmlns:a16="http://schemas.microsoft.com/office/drawing/2014/main" id="{A3FB9A2F-01DD-5D89-FCC4-45B528B0E8A3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11712" name="Text Box 3086">
                  <a:extLst>
                    <a:ext uri="{FF2B5EF4-FFF2-40B4-BE49-F238E27FC236}">
                      <a16:creationId xmlns:a16="http://schemas.microsoft.com/office/drawing/2014/main" id="{AA233785-542B-F80E-AD36-D97FA1F7B3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13" name="Text Box 3086">
                  <a:extLst>
                    <a:ext uri="{FF2B5EF4-FFF2-40B4-BE49-F238E27FC236}">
                      <a16:creationId xmlns:a16="http://schemas.microsoft.com/office/drawing/2014/main" id="{EC108D37-831F-41B4-6155-87B6667FDE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14" name="Text Box 3086">
                  <a:extLst>
                    <a:ext uri="{FF2B5EF4-FFF2-40B4-BE49-F238E27FC236}">
                      <a16:creationId xmlns:a16="http://schemas.microsoft.com/office/drawing/2014/main" id="{DD076440-498D-576F-AC9D-933D8F5E3C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08" name="link">
                <a:extLst>
                  <a:ext uri="{FF2B5EF4-FFF2-40B4-BE49-F238E27FC236}">
                    <a16:creationId xmlns:a16="http://schemas.microsoft.com/office/drawing/2014/main" id="{44A343FE-8E6A-104B-43BD-FE30E5FB0960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11709" name="Star: 5 Points 4281">
                  <a:hlinkClick r:id="rId45"/>
                  <a:extLst>
                    <a:ext uri="{FF2B5EF4-FFF2-40B4-BE49-F238E27FC236}">
                      <a16:creationId xmlns:a16="http://schemas.microsoft.com/office/drawing/2014/main" id="{6315D4C4-C85A-3D8E-B995-6D3F8500F8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0" name="Star: 5 Points 4282">
                  <a:hlinkClick r:id="rId46"/>
                  <a:extLst>
                    <a:ext uri="{FF2B5EF4-FFF2-40B4-BE49-F238E27FC236}">
                      <a16:creationId xmlns:a16="http://schemas.microsoft.com/office/drawing/2014/main" id="{31E81DC0-CFBE-DEA5-C3E5-ADD56CEE54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11" name="Star: 5 Points 4283">
                  <a:extLst>
                    <a:ext uri="{FF2B5EF4-FFF2-40B4-BE49-F238E27FC236}">
                      <a16:creationId xmlns:a16="http://schemas.microsoft.com/office/drawing/2014/main" id="{117F21DD-B03A-1F26-B8D1-E8010A8892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0" name="FTU - dermatome for T6">
              <a:extLst>
                <a:ext uri="{FF2B5EF4-FFF2-40B4-BE49-F238E27FC236}">
                  <a16:creationId xmlns:a16="http://schemas.microsoft.com/office/drawing/2014/main" id="{D8FED533-2EB3-2CC6-3756-E90E1B66DD33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11695" name="FTU - dermatome for T6">
                <a:extLst>
                  <a:ext uri="{FF2B5EF4-FFF2-40B4-BE49-F238E27FC236}">
                    <a16:creationId xmlns:a16="http://schemas.microsoft.com/office/drawing/2014/main" id="{E6FA7468-F64D-A0D2-ED6A-FAAEACA3033E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97" name="dock">
                <a:extLst>
                  <a:ext uri="{FF2B5EF4-FFF2-40B4-BE49-F238E27FC236}">
                    <a16:creationId xmlns:a16="http://schemas.microsoft.com/office/drawing/2014/main" id="{4B4EFF0A-CD69-A828-01C2-14D64F833F6A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11703" name="Text Box 3086">
                  <a:extLst>
                    <a:ext uri="{FF2B5EF4-FFF2-40B4-BE49-F238E27FC236}">
                      <a16:creationId xmlns:a16="http://schemas.microsoft.com/office/drawing/2014/main" id="{7DD74487-3546-B5B5-C9F3-18F79DFDE03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04" name="Text Box 3086">
                  <a:extLst>
                    <a:ext uri="{FF2B5EF4-FFF2-40B4-BE49-F238E27FC236}">
                      <a16:creationId xmlns:a16="http://schemas.microsoft.com/office/drawing/2014/main" id="{AEDB4565-8E41-647B-4BCB-2C58870BC2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05" name="Text Box 3086">
                  <a:extLst>
                    <a:ext uri="{FF2B5EF4-FFF2-40B4-BE49-F238E27FC236}">
                      <a16:creationId xmlns:a16="http://schemas.microsoft.com/office/drawing/2014/main" id="{8BE291AA-4F42-A272-C68E-F5A100CDD1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98" name="link">
                <a:extLst>
                  <a:ext uri="{FF2B5EF4-FFF2-40B4-BE49-F238E27FC236}">
                    <a16:creationId xmlns:a16="http://schemas.microsoft.com/office/drawing/2014/main" id="{709ECCD5-0381-5AF7-B622-1E6816168F87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11700" name="Star: 5 Points 4265">
                  <a:hlinkClick r:id="rId45"/>
                  <a:extLst>
                    <a:ext uri="{FF2B5EF4-FFF2-40B4-BE49-F238E27FC236}">
                      <a16:creationId xmlns:a16="http://schemas.microsoft.com/office/drawing/2014/main" id="{4891E10E-6234-1D1E-92E0-052D78981D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01" name="Star: 5 Points 4266">
                  <a:hlinkClick r:id="rId46"/>
                  <a:extLst>
                    <a:ext uri="{FF2B5EF4-FFF2-40B4-BE49-F238E27FC236}">
                      <a16:creationId xmlns:a16="http://schemas.microsoft.com/office/drawing/2014/main" id="{78830D0B-78B4-2B4C-CCE1-F134FAB896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02" name="Star: 5 Points 4267">
                  <a:extLst>
                    <a:ext uri="{FF2B5EF4-FFF2-40B4-BE49-F238E27FC236}">
                      <a16:creationId xmlns:a16="http://schemas.microsoft.com/office/drawing/2014/main" id="{8A57017A-999C-6E1A-1025-BD1EC62DB9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1" name="FTU - dermatome for T7">
              <a:extLst>
                <a:ext uri="{FF2B5EF4-FFF2-40B4-BE49-F238E27FC236}">
                  <a16:creationId xmlns:a16="http://schemas.microsoft.com/office/drawing/2014/main" id="{4F7034F3-2E43-8759-D9B5-27D0A38BD58A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11683" name="FTU - dermatome for T7">
                <a:extLst>
                  <a:ext uri="{FF2B5EF4-FFF2-40B4-BE49-F238E27FC236}">
                    <a16:creationId xmlns:a16="http://schemas.microsoft.com/office/drawing/2014/main" id="{BC5E1936-F3C3-34D5-2F03-23A941F99796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84" name="dock">
                <a:extLst>
                  <a:ext uri="{FF2B5EF4-FFF2-40B4-BE49-F238E27FC236}">
                    <a16:creationId xmlns:a16="http://schemas.microsoft.com/office/drawing/2014/main" id="{055D19DB-C312-9E45-10FC-31E548C14DE4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11692" name="Text Box 3086">
                  <a:extLst>
                    <a:ext uri="{FF2B5EF4-FFF2-40B4-BE49-F238E27FC236}">
                      <a16:creationId xmlns:a16="http://schemas.microsoft.com/office/drawing/2014/main" id="{93AC7AF9-55CC-95C3-8489-4C756D74A0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93" name="Text Box 3086">
                  <a:extLst>
                    <a:ext uri="{FF2B5EF4-FFF2-40B4-BE49-F238E27FC236}">
                      <a16:creationId xmlns:a16="http://schemas.microsoft.com/office/drawing/2014/main" id="{04B2DA45-6A33-D0C7-4371-C144DA34BD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94" name="Text Box 3086">
                  <a:extLst>
                    <a:ext uri="{FF2B5EF4-FFF2-40B4-BE49-F238E27FC236}">
                      <a16:creationId xmlns:a16="http://schemas.microsoft.com/office/drawing/2014/main" id="{3DD2B87F-0F5F-64D4-D70B-7A62D684BF3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88" name="link">
                <a:extLst>
                  <a:ext uri="{FF2B5EF4-FFF2-40B4-BE49-F238E27FC236}">
                    <a16:creationId xmlns:a16="http://schemas.microsoft.com/office/drawing/2014/main" id="{CA65ED0E-9654-1E6F-0817-4F4E1AF046D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11689" name="Star: 5 Points 4249">
                  <a:hlinkClick r:id="rId45"/>
                  <a:extLst>
                    <a:ext uri="{FF2B5EF4-FFF2-40B4-BE49-F238E27FC236}">
                      <a16:creationId xmlns:a16="http://schemas.microsoft.com/office/drawing/2014/main" id="{DCB0B126-D8DB-2BAB-C400-0C2CA8BB91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90" name="Star: 5 Points 4250">
                  <a:hlinkClick r:id="rId46"/>
                  <a:extLst>
                    <a:ext uri="{FF2B5EF4-FFF2-40B4-BE49-F238E27FC236}">
                      <a16:creationId xmlns:a16="http://schemas.microsoft.com/office/drawing/2014/main" id="{EEAB9A77-2407-A3E8-DE14-9551E7A639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91" name="Star: 5 Points 4251">
                  <a:extLst>
                    <a:ext uri="{FF2B5EF4-FFF2-40B4-BE49-F238E27FC236}">
                      <a16:creationId xmlns:a16="http://schemas.microsoft.com/office/drawing/2014/main" id="{23FD64EF-3EC1-AA8C-A0DB-B8590064EC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2" name="FTU - dermatome for T8">
              <a:extLst>
                <a:ext uri="{FF2B5EF4-FFF2-40B4-BE49-F238E27FC236}">
                  <a16:creationId xmlns:a16="http://schemas.microsoft.com/office/drawing/2014/main" id="{EE5C9B58-AA07-0599-3064-B485D5A2A688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11674" name="FTU - dermatome for T8">
                <a:extLst>
                  <a:ext uri="{FF2B5EF4-FFF2-40B4-BE49-F238E27FC236}">
                    <a16:creationId xmlns:a16="http://schemas.microsoft.com/office/drawing/2014/main" id="{0E45445B-6636-6BA6-BE43-D222FF1FE7C6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75" name="dock">
                <a:extLst>
                  <a:ext uri="{FF2B5EF4-FFF2-40B4-BE49-F238E27FC236}">
                    <a16:creationId xmlns:a16="http://schemas.microsoft.com/office/drawing/2014/main" id="{3400D6C6-F347-7A59-9C4B-9EA377BED6C6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80" name="Text Box 3086">
                  <a:extLst>
                    <a:ext uri="{FF2B5EF4-FFF2-40B4-BE49-F238E27FC236}">
                      <a16:creationId xmlns:a16="http://schemas.microsoft.com/office/drawing/2014/main" id="{48F563E6-9165-30D6-6708-8886F318EE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1" name="Text Box 3086">
                  <a:extLst>
                    <a:ext uri="{FF2B5EF4-FFF2-40B4-BE49-F238E27FC236}">
                      <a16:creationId xmlns:a16="http://schemas.microsoft.com/office/drawing/2014/main" id="{BADECBDD-C63C-4EDB-9A56-07FCD6AF4A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2" name="Text Box 3086">
                  <a:extLst>
                    <a:ext uri="{FF2B5EF4-FFF2-40B4-BE49-F238E27FC236}">
                      <a16:creationId xmlns:a16="http://schemas.microsoft.com/office/drawing/2014/main" id="{880BF203-9EE3-727C-43AF-F7385B6C59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76" name="link">
                <a:extLst>
                  <a:ext uri="{FF2B5EF4-FFF2-40B4-BE49-F238E27FC236}">
                    <a16:creationId xmlns:a16="http://schemas.microsoft.com/office/drawing/2014/main" id="{015DD417-C4C3-C772-8EC3-030700562102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7" name="Star: 5 Points 4465">
                  <a:hlinkClick r:id="rId45"/>
                  <a:extLst>
                    <a:ext uri="{FF2B5EF4-FFF2-40B4-BE49-F238E27FC236}">
                      <a16:creationId xmlns:a16="http://schemas.microsoft.com/office/drawing/2014/main" id="{5CA63FF5-5630-7935-AC92-236E520619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8" name="Star: 5 Points 4466">
                  <a:hlinkClick r:id="rId46"/>
                  <a:extLst>
                    <a:ext uri="{FF2B5EF4-FFF2-40B4-BE49-F238E27FC236}">
                      <a16:creationId xmlns:a16="http://schemas.microsoft.com/office/drawing/2014/main" id="{E6793655-A1D6-788E-EF94-FE10D8ACB3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9" name="Star: 5 Points 4467">
                  <a:extLst>
                    <a:ext uri="{FF2B5EF4-FFF2-40B4-BE49-F238E27FC236}">
                      <a16:creationId xmlns:a16="http://schemas.microsoft.com/office/drawing/2014/main" id="{E99D468A-FA69-C368-4280-5979E99519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3" name="FTU - dermatome for T9">
              <a:extLst>
                <a:ext uri="{FF2B5EF4-FFF2-40B4-BE49-F238E27FC236}">
                  <a16:creationId xmlns:a16="http://schemas.microsoft.com/office/drawing/2014/main" id="{200272B5-6990-D188-B0F6-03415DB0022E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1665" name="FTU - dermatome for T9">
                <a:extLst>
                  <a:ext uri="{FF2B5EF4-FFF2-40B4-BE49-F238E27FC236}">
                    <a16:creationId xmlns:a16="http://schemas.microsoft.com/office/drawing/2014/main" id="{D9F897F0-69BA-8FDB-EAD1-F033E89FD052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66" name="dock">
                <a:extLst>
                  <a:ext uri="{FF2B5EF4-FFF2-40B4-BE49-F238E27FC236}">
                    <a16:creationId xmlns:a16="http://schemas.microsoft.com/office/drawing/2014/main" id="{A5D22D3D-17A9-EA2C-8222-070070E4C378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11671" name="Text Box 3086">
                  <a:extLst>
                    <a:ext uri="{FF2B5EF4-FFF2-40B4-BE49-F238E27FC236}">
                      <a16:creationId xmlns:a16="http://schemas.microsoft.com/office/drawing/2014/main" id="{F79A34AB-4CF4-EF4D-3FF6-F92E55C787C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2" name="Text Box 3086">
                  <a:extLst>
                    <a:ext uri="{FF2B5EF4-FFF2-40B4-BE49-F238E27FC236}">
                      <a16:creationId xmlns:a16="http://schemas.microsoft.com/office/drawing/2014/main" id="{F67C6A77-3DAF-9D5E-772F-3C0BC053A61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3" name="Text Box 3086">
                  <a:extLst>
                    <a:ext uri="{FF2B5EF4-FFF2-40B4-BE49-F238E27FC236}">
                      <a16:creationId xmlns:a16="http://schemas.microsoft.com/office/drawing/2014/main" id="{0BD45F88-FAE3-7672-0B35-D2ACC6AC95F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7" name="link">
                <a:extLst>
                  <a:ext uri="{FF2B5EF4-FFF2-40B4-BE49-F238E27FC236}">
                    <a16:creationId xmlns:a16="http://schemas.microsoft.com/office/drawing/2014/main" id="{D8E8BECC-F648-567B-01F4-E2ABB172D401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1668" name="Star: 5 Points 4449">
                  <a:hlinkClick r:id="rId45"/>
                  <a:extLst>
                    <a:ext uri="{FF2B5EF4-FFF2-40B4-BE49-F238E27FC236}">
                      <a16:creationId xmlns:a16="http://schemas.microsoft.com/office/drawing/2014/main" id="{5FF71EFC-683A-B638-EB32-B38F0A8D6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9" name="Star: 5 Points 4450">
                  <a:hlinkClick r:id="rId46"/>
                  <a:extLst>
                    <a:ext uri="{FF2B5EF4-FFF2-40B4-BE49-F238E27FC236}">
                      <a16:creationId xmlns:a16="http://schemas.microsoft.com/office/drawing/2014/main" id="{272BD52F-0318-95B2-2648-4D0F8FBEAD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0" name="Star: 5 Points 4451">
                  <a:extLst>
                    <a:ext uri="{FF2B5EF4-FFF2-40B4-BE49-F238E27FC236}">
                      <a16:creationId xmlns:a16="http://schemas.microsoft.com/office/drawing/2014/main" id="{A0A43CF2-3D1C-E753-ABA7-1596B08DE6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4" name="FTU - dermatome for T10">
              <a:extLst>
                <a:ext uri="{FF2B5EF4-FFF2-40B4-BE49-F238E27FC236}">
                  <a16:creationId xmlns:a16="http://schemas.microsoft.com/office/drawing/2014/main" id="{3D43E6A3-D7E2-CE5D-2EDC-95DE1E07ACCA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1656" name="FTU - dermatome for T10">
                <a:extLst>
                  <a:ext uri="{FF2B5EF4-FFF2-40B4-BE49-F238E27FC236}">
                    <a16:creationId xmlns:a16="http://schemas.microsoft.com/office/drawing/2014/main" id="{724E68AF-2F79-24BD-9265-493B4FFBE2DE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57" name="dock">
                <a:extLst>
                  <a:ext uri="{FF2B5EF4-FFF2-40B4-BE49-F238E27FC236}">
                    <a16:creationId xmlns:a16="http://schemas.microsoft.com/office/drawing/2014/main" id="{5E2FFEA5-999C-EE25-12A8-D425FE822081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2" name="Text Box 3086">
                  <a:extLst>
                    <a:ext uri="{FF2B5EF4-FFF2-40B4-BE49-F238E27FC236}">
                      <a16:creationId xmlns:a16="http://schemas.microsoft.com/office/drawing/2014/main" id="{61BBD8F0-3B29-2AF4-8404-08AF698DFB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63" name="Text Box 3086">
                  <a:extLst>
                    <a:ext uri="{FF2B5EF4-FFF2-40B4-BE49-F238E27FC236}">
                      <a16:creationId xmlns:a16="http://schemas.microsoft.com/office/drawing/2014/main" id="{AF90A271-FAD0-DFA0-AC66-11C07053147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64" name="Text Box 3086">
                  <a:extLst>
                    <a:ext uri="{FF2B5EF4-FFF2-40B4-BE49-F238E27FC236}">
                      <a16:creationId xmlns:a16="http://schemas.microsoft.com/office/drawing/2014/main" id="{2D2D6602-64BD-7D1D-F3F8-3D8751D03EC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58" name="link">
                <a:extLst>
                  <a:ext uri="{FF2B5EF4-FFF2-40B4-BE49-F238E27FC236}">
                    <a16:creationId xmlns:a16="http://schemas.microsoft.com/office/drawing/2014/main" id="{52AB34F3-93AC-726A-DC50-303A2411835A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1659" name="Star: 5 Points 4433">
                  <a:hlinkClick r:id="rId45"/>
                  <a:extLst>
                    <a:ext uri="{FF2B5EF4-FFF2-40B4-BE49-F238E27FC236}">
                      <a16:creationId xmlns:a16="http://schemas.microsoft.com/office/drawing/2014/main" id="{4A964037-6435-9B0D-A091-403A82A61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0" name="Star: 5 Points 4434">
                  <a:hlinkClick r:id="rId46"/>
                  <a:extLst>
                    <a:ext uri="{FF2B5EF4-FFF2-40B4-BE49-F238E27FC236}">
                      <a16:creationId xmlns:a16="http://schemas.microsoft.com/office/drawing/2014/main" id="{FC11D1DA-9F9E-A7E1-7ECD-4F29E92CC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61" name="Star: 5 Points 4435">
                  <a:extLst>
                    <a:ext uri="{FF2B5EF4-FFF2-40B4-BE49-F238E27FC236}">
                      <a16:creationId xmlns:a16="http://schemas.microsoft.com/office/drawing/2014/main" id="{D00FD95F-87A3-55D1-6ABC-4481982559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5" name="FTU - dermatome for T11">
              <a:extLst>
                <a:ext uri="{FF2B5EF4-FFF2-40B4-BE49-F238E27FC236}">
                  <a16:creationId xmlns:a16="http://schemas.microsoft.com/office/drawing/2014/main" id="{AD8CE803-FC9B-9FE5-8E5A-EBCBDD1B1874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1519" name="FTU - dermatome for T11">
                <a:extLst>
                  <a:ext uri="{FF2B5EF4-FFF2-40B4-BE49-F238E27FC236}">
                    <a16:creationId xmlns:a16="http://schemas.microsoft.com/office/drawing/2014/main" id="{9765EEB0-5D83-E152-07CB-7E95CC594047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48" name="dock">
                <a:extLst>
                  <a:ext uri="{FF2B5EF4-FFF2-40B4-BE49-F238E27FC236}">
                    <a16:creationId xmlns:a16="http://schemas.microsoft.com/office/drawing/2014/main" id="{50AD4619-BD68-E9E8-DEC3-B678EDB21C2D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1653" name="Text Box 3086">
                  <a:extLst>
                    <a:ext uri="{FF2B5EF4-FFF2-40B4-BE49-F238E27FC236}">
                      <a16:creationId xmlns:a16="http://schemas.microsoft.com/office/drawing/2014/main" id="{7A80E60B-51F5-3201-79EA-4B343B6E1A5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54" name="Text Box 3086">
                  <a:extLst>
                    <a:ext uri="{FF2B5EF4-FFF2-40B4-BE49-F238E27FC236}">
                      <a16:creationId xmlns:a16="http://schemas.microsoft.com/office/drawing/2014/main" id="{41DD81B1-C198-0DB1-3DA6-D4942C9F36C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55" name="Text Box 3086">
                  <a:extLst>
                    <a:ext uri="{FF2B5EF4-FFF2-40B4-BE49-F238E27FC236}">
                      <a16:creationId xmlns:a16="http://schemas.microsoft.com/office/drawing/2014/main" id="{5669E710-C1A0-72B5-9B21-1AA5E82C12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49" name="link">
                <a:extLst>
                  <a:ext uri="{FF2B5EF4-FFF2-40B4-BE49-F238E27FC236}">
                    <a16:creationId xmlns:a16="http://schemas.microsoft.com/office/drawing/2014/main" id="{9EFA9A9D-321F-AADA-2EFD-9724772A398C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1650" name="Star: 5 Points 4417">
                  <a:hlinkClick r:id="rId45"/>
                  <a:extLst>
                    <a:ext uri="{FF2B5EF4-FFF2-40B4-BE49-F238E27FC236}">
                      <a16:creationId xmlns:a16="http://schemas.microsoft.com/office/drawing/2014/main" id="{627848E1-8A06-E089-1528-A3977BF69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51" name="Star: 5 Points 4418">
                  <a:hlinkClick r:id="rId46"/>
                  <a:extLst>
                    <a:ext uri="{FF2B5EF4-FFF2-40B4-BE49-F238E27FC236}">
                      <a16:creationId xmlns:a16="http://schemas.microsoft.com/office/drawing/2014/main" id="{23634A49-7905-6370-3BB8-EB94562D7A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52" name="Star: 5 Points 4419">
                  <a:extLst>
                    <a:ext uri="{FF2B5EF4-FFF2-40B4-BE49-F238E27FC236}">
                      <a16:creationId xmlns:a16="http://schemas.microsoft.com/office/drawing/2014/main" id="{31C5117F-135E-87F0-2BF7-66DD9422BB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6" name="FTU - dermatome for T12">
              <a:extLst>
                <a:ext uri="{FF2B5EF4-FFF2-40B4-BE49-F238E27FC236}">
                  <a16:creationId xmlns:a16="http://schemas.microsoft.com/office/drawing/2014/main" id="{896F5F52-0717-CB60-8193-5E52F837E081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1510" name="FTU - dermatome for T12">
                <a:extLst>
                  <a:ext uri="{FF2B5EF4-FFF2-40B4-BE49-F238E27FC236}">
                    <a16:creationId xmlns:a16="http://schemas.microsoft.com/office/drawing/2014/main" id="{75331F7A-D842-9E50-881C-928D9408CDA8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511" name="dock">
                <a:extLst>
                  <a:ext uri="{FF2B5EF4-FFF2-40B4-BE49-F238E27FC236}">
                    <a16:creationId xmlns:a16="http://schemas.microsoft.com/office/drawing/2014/main" id="{E0019248-F75E-1DB8-CF8F-41AD325E5CF7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1516" name="Text Box 3086">
                  <a:extLst>
                    <a:ext uri="{FF2B5EF4-FFF2-40B4-BE49-F238E27FC236}">
                      <a16:creationId xmlns:a16="http://schemas.microsoft.com/office/drawing/2014/main" id="{4DFD74CE-F7C1-1D80-9B73-7AFA1B4FE2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17" name="Text Box 3086">
                  <a:extLst>
                    <a:ext uri="{FF2B5EF4-FFF2-40B4-BE49-F238E27FC236}">
                      <a16:creationId xmlns:a16="http://schemas.microsoft.com/office/drawing/2014/main" id="{BAAF26B6-030C-31CB-CBF4-811E2701004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18" name="Text Box 3086">
                  <a:extLst>
                    <a:ext uri="{FF2B5EF4-FFF2-40B4-BE49-F238E27FC236}">
                      <a16:creationId xmlns:a16="http://schemas.microsoft.com/office/drawing/2014/main" id="{9F817D25-2C24-9272-EB4D-00977118A10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12" name="link">
                <a:extLst>
                  <a:ext uri="{FF2B5EF4-FFF2-40B4-BE49-F238E27FC236}">
                    <a16:creationId xmlns:a16="http://schemas.microsoft.com/office/drawing/2014/main" id="{140C0A6D-0B5E-4A6A-0428-8C3791711728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1513" name="Star: 5 Points 4401">
                  <a:hlinkClick r:id="rId45"/>
                  <a:extLst>
                    <a:ext uri="{FF2B5EF4-FFF2-40B4-BE49-F238E27FC236}">
                      <a16:creationId xmlns:a16="http://schemas.microsoft.com/office/drawing/2014/main" id="{702C8555-704E-5C51-E9C5-3A354DE422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14" name="Star: 5 Points 4402">
                  <a:hlinkClick r:id="rId46"/>
                  <a:extLst>
                    <a:ext uri="{FF2B5EF4-FFF2-40B4-BE49-F238E27FC236}">
                      <a16:creationId xmlns:a16="http://schemas.microsoft.com/office/drawing/2014/main" id="{B8F88AA6-2EFA-6525-8990-30FA9C8537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15" name="Star: 5 Points 4403">
                  <a:extLst>
                    <a:ext uri="{FF2B5EF4-FFF2-40B4-BE49-F238E27FC236}">
                      <a16:creationId xmlns:a16="http://schemas.microsoft.com/office/drawing/2014/main" id="{2AC2E611-4BB3-E20B-8B09-6B0907242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7" name="FTU - dermatome for L1">
              <a:extLst>
                <a:ext uri="{FF2B5EF4-FFF2-40B4-BE49-F238E27FC236}">
                  <a16:creationId xmlns:a16="http://schemas.microsoft.com/office/drawing/2014/main" id="{5FE71E5D-E89D-0A34-D576-39BA6A401104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1501" name="FTU - dermatome for L1">
                <a:extLst>
                  <a:ext uri="{FF2B5EF4-FFF2-40B4-BE49-F238E27FC236}">
                    <a16:creationId xmlns:a16="http://schemas.microsoft.com/office/drawing/2014/main" id="{D72EBFCD-38BC-F85B-FDA1-834DA3888C6E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502" name="dock">
                <a:extLst>
                  <a:ext uri="{FF2B5EF4-FFF2-40B4-BE49-F238E27FC236}">
                    <a16:creationId xmlns:a16="http://schemas.microsoft.com/office/drawing/2014/main" id="{BCC39121-FCCE-C602-73C8-0EA6A9D5BAA6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1507" name="Text Box 3086">
                  <a:extLst>
                    <a:ext uri="{FF2B5EF4-FFF2-40B4-BE49-F238E27FC236}">
                      <a16:creationId xmlns:a16="http://schemas.microsoft.com/office/drawing/2014/main" id="{67C0A11D-21A5-2089-F07F-196FEEDDA3A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8" name="Text Box 3086">
                  <a:extLst>
                    <a:ext uri="{FF2B5EF4-FFF2-40B4-BE49-F238E27FC236}">
                      <a16:creationId xmlns:a16="http://schemas.microsoft.com/office/drawing/2014/main" id="{E602DA20-507E-9F0E-5F4C-30326080A5B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9" name="Text Box 3086">
                  <a:extLst>
                    <a:ext uri="{FF2B5EF4-FFF2-40B4-BE49-F238E27FC236}">
                      <a16:creationId xmlns:a16="http://schemas.microsoft.com/office/drawing/2014/main" id="{894ACD04-3E99-8191-732E-91DA06AC907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03" name="link">
                <a:extLst>
                  <a:ext uri="{FF2B5EF4-FFF2-40B4-BE49-F238E27FC236}">
                    <a16:creationId xmlns:a16="http://schemas.microsoft.com/office/drawing/2014/main" id="{F2FE83F1-03D0-9638-D78E-A51106A8389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1504" name="Star: 5 Points 4385">
                  <a:hlinkClick r:id="rId45"/>
                  <a:extLst>
                    <a:ext uri="{FF2B5EF4-FFF2-40B4-BE49-F238E27FC236}">
                      <a16:creationId xmlns:a16="http://schemas.microsoft.com/office/drawing/2014/main" id="{71850C8D-ABAB-50A8-9CC2-6EEF0A2E8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05" name="Star: 5 Points 4386">
                  <a:hlinkClick r:id="rId46"/>
                  <a:extLst>
                    <a:ext uri="{FF2B5EF4-FFF2-40B4-BE49-F238E27FC236}">
                      <a16:creationId xmlns:a16="http://schemas.microsoft.com/office/drawing/2014/main" id="{995C956F-1DCA-B96D-5169-DE24445BED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06" name="Star: 5 Points 4387">
                  <a:extLst>
                    <a:ext uri="{FF2B5EF4-FFF2-40B4-BE49-F238E27FC236}">
                      <a16:creationId xmlns:a16="http://schemas.microsoft.com/office/drawing/2014/main" id="{EAB91050-E2E1-3E09-868B-F8E99CD4AF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8" name="FTU - dermatome for L2">
              <a:extLst>
                <a:ext uri="{FF2B5EF4-FFF2-40B4-BE49-F238E27FC236}">
                  <a16:creationId xmlns:a16="http://schemas.microsoft.com/office/drawing/2014/main" id="{1A5EF2E8-CA80-AE42-4FE4-C303B307D508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1492" name="FTU - dermatome for L2">
                <a:extLst>
                  <a:ext uri="{FF2B5EF4-FFF2-40B4-BE49-F238E27FC236}">
                    <a16:creationId xmlns:a16="http://schemas.microsoft.com/office/drawing/2014/main" id="{5BC6D33B-2F43-4E29-9296-F4A9605E213A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93" name="dock">
                <a:extLst>
                  <a:ext uri="{FF2B5EF4-FFF2-40B4-BE49-F238E27FC236}">
                    <a16:creationId xmlns:a16="http://schemas.microsoft.com/office/drawing/2014/main" id="{5B934989-8155-396A-75FD-80D2832D825C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1498" name="Text Box 3086">
                  <a:extLst>
                    <a:ext uri="{FF2B5EF4-FFF2-40B4-BE49-F238E27FC236}">
                      <a16:creationId xmlns:a16="http://schemas.microsoft.com/office/drawing/2014/main" id="{7B3A7219-2AA2-8571-C11C-D95D99A28A8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9" name="Text Box 3086">
                  <a:extLst>
                    <a:ext uri="{FF2B5EF4-FFF2-40B4-BE49-F238E27FC236}">
                      <a16:creationId xmlns:a16="http://schemas.microsoft.com/office/drawing/2014/main" id="{95388524-5924-9EDF-4739-F99082D13B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0" name="Text Box 3086">
                  <a:extLst>
                    <a:ext uri="{FF2B5EF4-FFF2-40B4-BE49-F238E27FC236}">
                      <a16:creationId xmlns:a16="http://schemas.microsoft.com/office/drawing/2014/main" id="{B2F63DBF-C869-1B07-2386-20EF2BBB82A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94" name="link">
                <a:extLst>
                  <a:ext uri="{FF2B5EF4-FFF2-40B4-BE49-F238E27FC236}">
                    <a16:creationId xmlns:a16="http://schemas.microsoft.com/office/drawing/2014/main" id="{654FFE65-2F2E-AB55-C65D-2E4ED4651ABD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1495" name="Star: 5 Points 4369">
                  <a:hlinkClick r:id="rId45"/>
                  <a:extLst>
                    <a:ext uri="{FF2B5EF4-FFF2-40B4-BE49-F238E27FC236}">
                      <a16:creationId xmlns:a16="http://schemas.microsoft.com/office/drawing/2014/main" id="{6316A813-1E36-FB31-E65D-7C5D2361DC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96" name="Star: 5 Points 4370">
                  <a:hlinkClick r:id="rId46"/>
                  <a:extLst>
                    <a:ext uri="{FF2B5EF4-FFF2-40B4-BE49-F238E27FC236}">
                      <a16:creationId xmlns:a16="http://schemas.microsoft.com/office/drawing/2014/main" id="{E4AEC65B-D660-51BC-AE57-A505D7078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97" name="Star: 5 Points 4371">
                  <a:extLst>
                    <a:ext uri="{FF2B5EF4-FFF2-40B4-BE49-F238E27FC236}">
                      <a16:creationId xmlns:a16="http://schemas.microsoft.com/office/drawing/2014/main" id="{7D7C242B-E3DB-CEE5-F138-1127DDD002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399" name="FTU - dermatome for L3">
              <a:extLst>
                <a:ext uri="{FF2B5EF4-FFF2-40B4-BE49-F238E27FC236}">
                  <a16:creationId xmlns:a16="http://schemas.microsoft.com/office/drawing/2014/main" id="{A8F4FB29-36C7-9105-110D-2B04C76144B3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1483" name="FTU - dermatome for L3">
                <a:extLst>
                  <a:ext uri="{FF2B5EF4-FFF2-40B4-BE49-F238E27FC236}">
                    <a16:creationId xmlns:a16="http://schemas.microsoft.com/office/drawing/2014/main" id="{B6C8BC59-F336-A96E-9DB7-0EC6DB73103F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84" name="dock">
                <a:extLst>
                  <a:ext uri="{FF2B5EF4-FFF2-40B4-BE49-F238E27FC236}">
                    <a16:creationId xmlns:a16="http://schemas.microsoft.com/office/drawing/2014/main" id="{E309F274-F4B1-C69C-D2B4-9A0B7EB754EF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1489" name="Text Box 3086">
                  <a:extLst>
                    <a:ext uri="{FF2B5EF4-FFF2-40B4-BE49-F238E27FC236}">
                      <a16:creationId xmlns:a16="http://schemas.microsoft.com/office/drawing/2014/main" id="{131925AA-3987-9922-953D-53B2F7E9856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0" name="Text Box 3086">
                  <a:extLst>
                    <a:ext uri="{FF2B5EF4-FFF2-40B4-BE49-F238E27FC236}">
                      <a16:creationId xmlns:a16="http://schemas.microsoft.com/office/drawing/2014/main" id="{6BCB1C01-7D33-6681-854D-DB8C57FB8F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1" name="Text Box 3086">
                  <a:extLst>
                    <a:ext uri="{FF2B5EF4-FFF2-40B4-BE49-F238E27FC236}">
                      <a16:creationId xmlns:a16="http://schemas.microsoft.com/office/drawing/2014/main" id="{DB8BDE1D-1398-5267-35ED-3232AB5F9A5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85" name="link">
                <a:extLst>
                  <a:ext uri="{FF2B5EF4-FFF2-40B4-BE49-F238E27FC236}">
                    <a16:creationId xmlns:a16="http://schemas.microsoft.com/office/drawing/2014/main" id="{53157B11-FA86-E892-FDC6-79E6827FF396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1486" name="Star: 5 Points 4586">
                  <a:hlinkClick r:id="rId45"/>
                  <a:extLst>
                    <a:ext uri="{FF2B5EF4-FFF2-40B4-BE49-F238E27FC236}">
                      <a16:creationId xmlns:a16="http://schemas.microsoft.com/office/drawing/2014/main" id="{E04F5D6D-4387-0BA0-2668-634133F25F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87" name="Star: 5 Points 4587">
                  <a:hlinkClick r:id="rId46"/>
                  <a:extLst>
                    <a:ext uri="{FF2B5EF4-FFF2-40B4-BE49-F238E27FC236}">
                      <a16:creationId xmlns:a16="http://schemas.microsoft.com/office/drawing/2014/main" id="{BF75F583-8D63-DB53-9B2A-57A3683DF2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88" name="Star: 5 Points 4588">
                  <a:extLst>
                    <a:ext uri="{FF2B5EF4-FFF2-40B4-BE49-F238E27FC236}">
                      <a16:creationId xmlns:a16="http://schemas.microsoft.com/office/drawing/2014/main" id="{62A5906C-4A6B-AE33-73F9-C47814B39B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2" name="FTU - dermatome for L4">
              <a:extLst>
                <a:ext uri="{FF2B5EF4-FFF2-40B4-BE49-F238E27FC236}">
                  <a16:creationId xmlns:a16="http://schemas.microsoft.com/office/drawing/2014/main" id="{ED234BB3-EA75-9E47-09BA-772BCFB0468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474" name="FTU - dermatome for L4">
                <a:extLst>
                  <a:ext uri="{FF2B5EF4-FFF2-40B4-BE49-F238E27FC236}">
                    <a16:creationId xmlns:a16="http://schemas.microsoft.com/office/drawing/2014/main" id="{DA477967-02F0-FC1A-F93E-B9A97BFB57F2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75" name="dock">
                <a:extLst>
                  <a:ext uri="{FF2B5EF4-FFF2-40B4-BE49-F238E27FC236}">
                    <a16:creationId xmlns:a16="http://schemas.microsoft.com/office/drawing/2014/main" id="{5B476058-FDAF-05D2-A115-FCC5548B2880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1480" name="Text Box 3086">
                  <a:extLst>
                    <a:ext uri="{FF2B5EF4-FFF2-40B4-BE49-F238E27FC236}">
                      <a16:creationId xmlns:a16="http://schemas.microsoft.com/office/drawing/2014/main" id="{31272F21-A7A4-16E2-C569-F078209680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81" name="Text Box 3086">
                  <a:extLst>
                    <a:ext uri="{FF2B5EF4-FFF2-40B4-BE49-F238E27FC236}">
                      <a16:creationId xmlns:a16="http://schemas.microsoft.com/office/drawing/2014/main" id="{C306D557-1571-0C20-8EAB-481CA57D3D9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82" name="Text Box 3086">
                  <a:extLst>
                    <a:ext uri="{FF2B5EF4-FFF2-40B4-BE49-F238E27FC236}">
                      <a16:creationId xmlns:a16="http://schemas.microsoft.com/office/drawing/2014/main" id="{C239E84B-2F75-709A-A2D1-62A5F676096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76" name="link">
                <a:extLst>
                  <a:ext uri="{FF2B5EF4-FFF2-40B4-BE49-F238E27FC236}">
                    <a16:creationId xmlns:a16="http://schemas.microsoft.com/office/drawing/2014/main" id="{A1AE4F2A-B39D-368F-EE6B-30B29DA39C62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477" name="Star: 5 Points 4570">
                  <a:hlinkClick r:id="rId45"/>
                  <a:extLst>
                    <a:ext uri="{FF2B5EF4-FFF2-40B4-BE49-F238E27FC236}">
                      <a16:creationId xmlns:a16="http://schemas.microsoft.com/office/drawing/2014/main" id="{D2EC5251-B90F-9B4E-28C8-121FBD96F2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78" name="Star: 5 Points 4571">
                  <a:hlinkClick r:id="rId46"/>
                  <a:extLst>
                    <a:ext uri="{FF2B5EF4-FFF2-40B4-BE49-F238E27FC236}">
                      <a16:creationId xmlns:a16="http://schemas.microsoft.com/office/drawing/2014/main" id="{23926037-BB26-9F2E-DE2F-12C05CAA7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79" name="Star: 5 Points 4572">
                  <a:extLst>
                    <a:ext uri="{FF2B5EF4-FFF2-40B4-BE49-F238E27FC236}">
                      <a16:creationId xmlns:a16="http://schemas.microsoft.com/office/drawing/2014/main" id="{77CC687E-F56A-A3E2-441E-E6F7DBD118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3" name="FTU - dermatome for L6">
              <a:extLst>
                <a:ext uri="{FF2B5EF4-FFF2-40B4-BE49-F238E27FC236}">
                  <a16:creationId xmlns:a16="http://schemas.microsoft.com/office/drawing/2014/main" id="{0457BBD7-C9D4-945C-3CD8-9BC5B212B11A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464" name="FTU - dermatome for L5">
                <a:extLst>
                  <a:ext uri="{FF2B5EF4-FFF2-40B4-BE49-F238E27FC236}">
                    <a16:creationId xmlns:a16="http://schemas.microsoft.com/office/drawing/2014/main" id="{9C2E0D19-6B29-5D85-EB86-67428862EBC3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65" name="dock">
                <a:extLst>
                  <a:ext uri="{FF2B5EF4-FFF2-40B4-BE49-F238E27FC236}">
                    <a16:creationId xmlns:a16="http://schemas.microsoft.com/office/drawing/2014/main" id="{112635A6-11F4-9E3A-C392-D6A19E8B51F9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470" name="Text Box 3086">
                  <a:extLst>
                    <a:ext uri="{FF2B5EF4-FFF2-40B4-BE49-F238E27FC236}">
                      <a16:creationId xmlns:a16="http://schemas.microsoft.com/office/drawing/2014/main" id="{E2DF3323-4D24-3429-C1A1-1E45BFEDF0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71" name="Text Box 3086">
                  <a:extLst>
                    <a:ext uri="{FF2B5EF4-FFF2-40B4-BE49-F238E27FC236}">
                      <a16:creationId xmlns:a16="http://schemas.microsoft.com/office/drawing/2014/main" id="{8244E462-EE82-19D7-12FB-8952D1C725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72" name="Text Box 3086">
                  <a:extLst>
                    <a:ext uri="{FF2B5EF4-FFF2-40B4-BE49-F238E27FC236}">
                      <a16:creationId xmlns:a16="http://schemas.microsoft.com/office/drawing/2014/main" id="{78115DF6-04CF-F391-2879-68ADEB241B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66" name="link">
                <a:extLst>
                  <a:ext uri="{FF2B5EF4-FFF2-40B4-BE49-F238E27FC236}">
                    <a16:creationId xmlns:a16="http://schemas.microsoft.com/office/drawing/2014/main" id="{0C133708-FC4E-13CD-9E19-F8F46DEA9556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467" name="Star: 5 Points 4554">
                  <a:hlinkClick r:id="rId45"/>
                  <a:extLst>
                    <a:ext uri="{FF2B5EF4-FFF2-40B4-BE49-F238E27FC236}">
                      <a16:creationId xmlns:a16="http://schemas.microsoft.com/office/drawing/2014/main" id="{180646F6-AA8D-18FA-9D25-528F24735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8" name="Star: 5 Points 4555">
                  <a:hlinkClick r:id="rId46"/>
                  <a:extLst>
                    <a:ext uri="{FF2B5EF4-FFF2-40B4-BE49-F238E27FC236}">
                      <a16:creationId xmlns:a16="http://schemas.microsoft.com/office/drawing/2014/main" id="{107C7FD8-9A53-0559-433C-AF1AA86CE6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9" name="Star: 5 Points 4556">
                  <a:extLst>
                    <a:ext uri="{FF2B5EF4-FFF2-40B4-BE49-F238E27FC236}">
                      <a16:creationId xmlns:a16="http://schemas.microsoft.com/office/drawing/2014/main" id="{CF29A7ED-8042-1E3D-412F-366CA777B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4" name="FTU - dermatome for S1">
              <a:extLst>
                <a:ext uri="{FF2B5EF4-FFF2-40B4-BE49-F238E27FC236}">
                  <a16:creationId xmlns:a16="http://schemas.microsoft.com/office/drawing/2014/main" id="{B7815DDC-1982-C72F-D972-425EF0A78F05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455" name="FTU - dermatome for S1">
                <a:extLst>
                  <a:ext uri="{FF2B5EF4-FFF2-40B4-BE49-F238E27FC236}">
                    <a16:creationId xmlns:a16="http://schemas.microsoft.com/office/drawing/2014/main" id="{291DB832-4094-2B3D-6256-E54067C1B41B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56" name="dock">
                <a:extLst>
                  <a:ext uri="{FF2B5EF4-FFF2-40B4-BE49-F238E27FC236}">
                    <a16:creationId xmlns:a16="http://schemas.microsoft.com/office/drawing/2014/main" id="{CD07A628-A00C-48E3-7137-E31054A3BA01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461" name="Text Box 3086">
                  <a:extLst>
                    <a:ext uri="{FF2B5EF4-FFF2-40B4-BE49-F238E27FC236}">
                      <a16:creationId xmlns:a16="http://schemas.microsoft.com/office/drawing/2014/main" id="{1EDF09EC-4BC8-7DDD-E212-7B22E7E504F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62" name="Text Box 3086">
                  <a:extLst>
                    <a:ext uri="{FF2B5EF4-FFF2-40B4-BE49-F238E27FC236}">
                      <a16:creationId xmlns:a16="http://schemas.microsoft.com/office/drawing/2014/main" id="{5E29CDA9-46A4-B15E-64E4-BA1CA5C935E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63" name="Text Box 3086">
                  <a:extLst>
                    <a:ext uri="{FF2B5EF4-FFF2-40B4-BE49-F238E27FC236}">
                      <a16:creationId xmlns:a16="http://schemas.microsoft.com/office/drawing/2014/main" id="{8BD4B35C-8B2A-FAF2-9D3E-6649638F1C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57" name="link">
                <a:extLst>
                  <a:ext uri="{FF2B5EF4-FFF2-40B4-BE49-F238E27FC236}">
                    <a16:creationId xmlns:a16="http://schemas.microsoft.com/office/drawing/2014/main" id="{C4F964B9-AF40-C714-6B73-6FF964A2EF4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458" name="Star: 5 Points 4538">
                  <a:hlinkClick r:id="rId45"/>
                  <a:extLst>
                    <a:ext uri="{FF2B5EF4-FFF2-40B4-BE49-F238E27FC236}">
                      <a16:creationId xmlns:a16="http://schemas.microsoft.com/office/drawing/2014/main" id="{421E911C-EE04-F71F-44A8-EC70FCD768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9" name="Star: 5 Points 4539">
                  <a:hlinkClick r:id="rId46"/>
                  <a:extLst>
                    <a:ext uri="{FF2B5EF4-FFF2-40B4-BE49-F238E27FC236}">
                      <a16:creationId xmlns:a16="http://schemas.microsoft.com/office/drawing/2014/main" id="{B1794E13-40C4-73C3-6787-D139F54670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60" name="Star: 5 Points 4540">
                  <a:extLst>
                    <a:ext uri="{FF2B5EF4-FFF2-40B4-BE49-F238E27FC236}">
                      <a16:creationId xmlns:a16="http://schemas.microsoft.com/office/drawing/2014/main" id="{B48B9279-2D53-C9A7-225E-49459EA4A2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5" name="FTU - dermatome for S2">
              <a:extLst>
                <a:ext uri="{FF2B5EF4-FFF2-40B4-BE49-F238E27FC236}">
                  <a16:creationId xmlns:a16="http://schemas.microsoft.com/office/drawing/2014/main" id="{14831A28-E734-4BD0-687B-A045151D709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11446" name="FTU - dermatome for S2">
                <a:extLst>
                  <a:ext uri="{FF2B5EF4-FFF2-40B4-BE49-F238E27FC236}">
                    <a16:creationId xmlns:a16="http://schemas.microsoft.com/office/drawing/2014/main" id="{5D773F8D-8997-846F-EEEE-D824CDBCC96E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47" name="dock">
                <a:extLst>
                  <a:ext uri="{FF2B5EF4-FFF2-40B4-BE49-F238E27FC236}">
                    <a16:creationId xmlns:a16="http://schemas.microsoft.com/office/drawing/2014/main" id="{40EB3E02-6524-8BA4-6305-85AA59B656C4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452" name="Text Box 3086">
                  <a:extLst>
                    <a:ext uri="{FF2B5EF4-FFF2-40B4-BE49-F238E27FC236}">
                      <a16:creationId xmlns:a16="http://schemas.microsoft.com/office/drawing/2014/main" id="{F5E9A6BA-3EB5-60B3-9016-F03A8309CB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53" name="Text Box 3086">
                  <a:extLst>
                    <a:ext uri="{FF2B5EF4-FFF2-40B4-BE49-F238E27FC236}">
                      <a16:creationId xmlns:a16="http://schemas.microsoft.com/office/drawing/2014/main" id="{C5AFEA55-AC6F-0F5C-9E6B-634B9DD7F7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54" name="Text Box 3086">
                  <a:extLst>
                    <a:ext uri="{FF2B5EF4-FFF2-40B4-BE49-F238E27FC236}">
                      <a16:creationId xmlns:a16="http://schemas.microsoft.com/office/drawing/2014/main" id="{A1A996CF-2F4D-932C-9338-6CA31509306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48" name="link">
                <a:extLst>
                  <a:ext uri="{FF2B5EF4-FFF2-40B4-BE49-F238E27FC236}">
                    <a16:creationId xmlns:a16="http://schemas.microsoft.com/office/drawing/2014/main" id="{E21EE2CB-8407-980F-AF6E-401FFB2E6A25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11449" name="Star: 5 Points 4522">
                  <a:hlinkClick r:id="rId45"/>
                  <a:extLst>
                    <a:ext uri="{FF2B5EF4-FFF2-40B4-BE49-F238E27FC236}">
                      <a16:creationId xmlns:a16="http://schemas.microsoft.com/office/drawing/2014/main" id="{5CC94EFC-335A-2321-DAF4-4BBAAA9DF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0" name="Star: 5 Points 4523">
                  <a:hlinkClick r:id="rId46"/>
                  <a:extLst>
                    <a:ext uri="{FF2B5EF4-FFF2-40B4-BE49-F238E27FC236}">
                      <a16:creationId xmlns:a16="http://schemas.microsoft.com/office/drawing/2014/main" id="{EFA4A261-64E6-6331-A1A0-0743238411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51" name="Star: 5 Points 4524">
                  <a:extLst>
                    <a:ext uri="{FF2B5EF4-FFF2-40B4-BE49-F238E27FC236}">
                      <a16:creationId xmlns:a16="http://schemas.microsoft.com/office/drawing/2014/main" id="{13ED92CA-7366-7A2E-F33E-C9B98CB5ED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6" name="FTU - dermatome for S3">
              <a:extLst>
                <a:ext uri="{FF2B5EF4-FFF2-40B4-BE49-F238E27FC236}">
                  <a16:creationId xmlns:a16="http://schemas.microsoft.com/office/drawing/2014/main" id="{33A1AA60-D3C4-8CBE-52D4-9DC1D1739E8B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11434" name="FTU - dermatome for S3">
                <a:extLst>
                  <a:ext uri="{FF2B5EF4-FFF2-40B4-BE49-F238E27FC236}">
                    <a16:creationId xmlns:a16="http://schemas.microsoft.com/office/drawing/2014/main" id="{BFB15590-A25F-40D5-0414-F281AA74AA7D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35" name="dock">
                <a:extLst>
                  <a:ext uri="{FF2B5EF4-FFF2-40B4-BE49-F238E27FC236}">
                    <a16:creationId xmlns:a16="http://schemas.microsoft.com/office/drawing/2014/main" id="{EFF6DECB-DC9B-9CFB-9ABE-8627678EB464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11443" name="Text Box 3086">
                  <a:extLst>
                    <a:ext uri="{FF2B5EF4-FFF2-40B4-BE49-F238E27FC236}">
                      <a16:creationId xmlns:a16="http://schemas.microsoft.com/office/drawing/2014/main" id="{E40B401C-1A23-A7AA-F84C-5C04E0E6C12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44" name="Text Box 3086">
                  <a:extLst>
                    <a:ext uri="{FF2B5EF4-FFF2-40B4-BE49-F238E27FC236}">
                      <a16:creationId xmlns:a16="http://schemas.microsoft.com/office/drawing/2014/main" id="{29E255A5-D319-6F7E-8EBE-8496C454A61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45" name="Text Box 3086">
                  <a:extLst>
                    <a:ext uri="{FF2B5EF4-FFF2-40B4-BE49-F238E27FC236}">
                      <a16:creationId xmlns:a16="http://schemas.microsoft.com/office/drawing/2014/main" id="{14A2BEA7-F6E7-6C04-E4B6-AECAE70529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37" name="link">
                <a:extLst>
                  <a:ext uri="{FF2B5EF4-FFF2-40B4-BE49-F238E27FC236}">
                    <a16:creationId xmlns:a16="http://schemas.microsoft.com/office/drawing/2014/main" id="{4241A49C-8001-51F3-0CE1-1C6F8C1688B6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11439" name="Star: 5 Points 4506">
                  <a:hlinkClick r:id="rId45"/>
                  <a:extLst>
                    <a:ext uri="{FF2B5EF4-FFF2-40B4-BE49-F238E27FC236}">
                      <a16:creationId xmlns:a16="http://schemas.microsoft.com/office/drawing/2014/main" id="{9DFE3C87-EB3C-9F49-047E-E8575596AB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40" name="Star: 5 Points 4507">
                  <a:hlinkClick r:id="rId46"/>
                  <a:extLst>
                    <a:ext uri="{FF2B5EF4-FFF2-40B4-BE49-F238E27FC236}">
                      <a16:creationId xmlns:a16="http://schemas.microsoft.com/office/drawing/2014/main" id="{B2F526D5-0C06-DE2F-7BCA-932FDC5C38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42" name="Star: 5 Points 4508">
                  <a:extLst>
                    <a:ext uri="{FF2B5EF4-FFF2-40B4-BE49-F238E27FC236}">
                      <a16:creationId xmlns:a16="http://schemas.microsoft.com/office/drawing/2014/main" id="{7CA1CFCB-7641-6EF9-E49E-93FE17AEFB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7" name="FTU - dermatome for S4">
              <a:extLst>
                <a:ext uri="{FF2B5EF4-FFF2-40B4-BE49-F238E27FC236}">
                  <a16:creationId xmlns:a16="http://schemas.microsoft.com/office/drawing/2014/main" id="{DB59ACB3-003E-1D61-18E4-DD26DB9B8DE9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11425" name="FTU - dermatome for S4">
                <a:extLst>
                  <a:ext uri="{FF2B5EF4-FFF2-40B4-BE49-F238E27FC236}">
                    <a16:creationId xmlns:a16="http://schemas.microsoft.com/office/drawing/2014/main" id="{194E54C4-5349-7028-B005-9AE4C0966D03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26" name="dock">
                <a:extLst>
                  <a:ext uri="{FF2B5EF4-FFF2-40B4-BE49-F238E27FC236}">
                    <a16:creationId xmlns:a16="http://schemas.microsoft.com/office/drawing/2014/main" id="{21109CB2-CC18-36D1-D968-68F7749E266A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11431" name="Text Box 3086">
                  <a:extLst>
                    <a:ext uri="{FF2B5EF4-FFF2-40B4-BE49-F238E27FC236}">
                      <a16:creationId xmlns:a16="http://schemas.microsoft.com/office/drawing/2014/main" id="{152B8C9D-79D3-E183-B26E-0B8819D7DE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32" name="Text Box 3086">
                  <a:extLst>
                    <a:ext uri="{FF2B5EF4-FFF2-40B4-BE49-F238E27FC236}">
                      <a16:creationId xmlns:a16="http://schemas.microsoft.com/office/drawing/2014/main" id="{ACAC14B4-DC15-6CFB-7E06-7E6AE69F45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33" name="Text Box 3086">
                  <a:extLst>
                    <a:ext uri="{FF2B5EF4-FFF2-40B4-BE49-F238E27FC236}">
                      <a16:creationId xmlns:a16="http://schemas.microsoft.com/office/drawing/2014/main" id="{6A32CD9E-A891-CC39-FD4B-E153F475D7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27" name="link">
                <a:extLst>
                  <a:ext uri="{FF2B5EF4-FFF2-40B4-BE49-F238E27FC236}">
                    <a16:creationId xmlns:a16="http://schemas.microsoft.com/office/drawing/2014/main" id="{F4C965FA-62CE-8438-A46B-F157DC234C89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11428" name="Star: 5 Points 4490">
                  <a:hlinkClick r:id="rId45"/>
                  <a:extLst>
                    <a:ext uri="{FF2B5EF4-FFF2-40B4-BE49-F238E27FC236}">
                      <a16:creationId xmlns:a16="http://schemas.microsoft.com/office/drawing/2014/main" id="{537DA3CF-7AE4-2FFE-EB2A-373ECC8432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29" name="Star: 5 Points 4491">
                  <a:hlinkClick r:id="rId46"/>
                  <a:extLst>
                    <a:ext uri="{FF2B5EF4-FFF2-40B4-BE49-F238E27FC236}">
                      <a16:creationId xmlns:a16="http://schemas.microsoft.com/office/drawing/2014/main" id="{9522AAF5-BCC4-644E-6A5E-90E5A4045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30" name="Star: 5 Points 4492">
                  <a:extLst>
                    <a:ext uri="{FF2B5EF4-FFF2-40B4-BE49-F238E27FC236}">
                      <a16:creationId xmlns:a16="http://schemas.microsoft.com/office/drawing/2014/main" id="{DBA79897-A6D7-EF4C-E5F3-E0B8976C88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1408" name=" FTU - dermatome for S5">
              <a:extLst>
                <a:ext uri="{FF2B5EF4-FFF2-40B4-BE49-F238E27FC236}">
                  <a16:creationId xmlns:a16="http://schemas.microsoft.com/office/drawing/2014/main" id="{08EB37B1-5066-3ABF-5227-ACC1164DB229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11412" name="FTU - dermatome for S5">
                <a:extLst>
                  <a:ext uri="{FF2B5EF4-FFF2-40B4-BE49-F238E27FC236}">
                    <a16:creationId xmlns:a16="http://schemas.microsoft.com/office/drawing/2014/main" id="{00CA949B-DEF8-EEE3-0DAC-C0697DC74F1C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13" name="dock">
                <a:extLst>
                  <a:ext uri="{FF2B5EF4-FFF2-40B4-BE49-F238E27FC236}">
                    <a16:creationId xmlns:a16="http://schemas.microsoft.com/office/drawing/2014/main" id="{C2ADD8AD-7FA6-AD51-1695-5D400BCE1190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11422" name="Text Box 3086">
                  <a:extLst>
                    <a:ext uri="{FF2B5EF4-FFF2-40B4-BE49-F238E27FC236}">
                      <a16:creationId xmlns:a16="http://schemas.microsoft.com/office/drawing/2014/main" id="{29087C15-C960-D7D8-65B9-445F5910DD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23" name="Text Box 3086">
                  <a:extLst>
                    <a:ext uri="{FF2B5EF4-FFF2-40B4-BE49-F238E27FC236}">
                      <a16:creationId xmlns:a16="http://schemas.microsoft.com/office/drawing/2014/main" id="{9E574444-6446-5C17-83BC-291E31EF017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24" name="Text Box 3086">
                  <a:extLst>
                    <a:ext uri="{FF2B5EF4-FFF2-40B4-BE49-F238E27FC236}">
                      <a16:creationId xmlns:a16="http://schemas.microsoft.com/office/drawing/2014/main" id="{56CE9072-0BF7-170E-22E0-829C021F71E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14" name="link">
                <a:extLst>
                  <a:ext uri="{FF2B5EF4-FFF2-40B4-BE49-F238E27FC236}">
                    <a16:creationId xmlns:a16="http://schemas.microsoft.com/office/drawing/2014/main" id="{2423ABBD-9143-A726-465D-3A4BBDE5DE29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11415" name="Star: 5 Points 4620">
                  <a:hlinkClick r:id="rId45"/>
                  <a:extLst>
                    <a:ext uri="{FF2B5EF4-FFF2-40B4-BE49-F238E27FC236}">
                      <a16:creationId xmlns:a16="http://schemas.microsoft.com/office/drawing/2014/main" id="{8D3CAF63-6CE9-1ACC-EBA6-7FD65D7339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16" name="Star: 5 Points 4621">
                  <a:hlinkClick r:id="rId46"/>
                  <a:extLst>
                    <a:ext uri="{FF2B5EF4-FFF2-40B4-BE49-F238E27FC236}">
                      <a16:creationId xmlns:a16="http://schemas.microsoft.com/office/drawing/2014/main" id="{259029CC-6197-7A01-7B20-68C8B690D4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420" name="Star: 5 Points 4622">
                  <a:extLst>
                    <a:ext uri="{FF2B5EF4-FFF2-40B4-BE49-F238E27FC236}">
                      <a16:creationId xmlns:a16="http://schemas.microsoft.com/office/drawing/2014/main" id="{6FD394CB-E1BE-CA2C-772F-ABB4CB402F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11816" name="FTU - aortic arch">
            <a:extLst>
              <a:ext uri="{FF2B5EF4-FFF2-40B4-BE49-F238E27FC236}">
                <a16:creationId xmlns:a16="http://schemas.microsoft.com/office/drawing/2014/main" id="{13BDFB6A-37DE-095F-F6FE-7B8561F25697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11817" name="FTU - aortic arch">
              <a:extLst>
                <a:ext uri="{FF2B5EF4-FFF2-40B4-BE49-F238E27FC236}">
                  <a16:creationId xmlns:a16="http://schemas.microsoft.com/office/drawing/2014/main" id="{A02B7AE3-3675-50B2-58BB-7D636EE72815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1818" name="chemoreceptor">
              <a:extLst>
                <a:ext uri="{FF2B5EF4-FFF2-40B4-BE49-F238E27FC236}">
                  <a16:creationId xmlns:a16="http://schemas.microsoft.com/office/drawing/2014/main" id="{F7CCBF11-F827-D049-AFE0-CCF18EA1A8A1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11819" name="baroreceptor">
              <a:extLst>
                <a:ext uri="{FF2B5EF4-FFF2-40B4-BE49-F238E27FC236}">
                  <a16:creationId xmlns:a16="http://schemas.microsoft.com/office/drawing/2014/main" id="{A8952BAB-4A4E-3507-E736-29D671A72B1B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11820" name="link">
              <a:extLst>
                <a:ext uri="{FF2B5EF4-FFF2-40B4-BE49-F238E27FC236}">
                  <a16:creationId xmlns:a16="http://schemas.microsoft.com/office/drawing/2014/main" id="{3BA749C0-F048-266C-13C2-83FCBCA63C1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11833" name="Star: 5 Points 2730">
                <a:hlinkClick r:id="rId47"/>
                <a:extLst>
                  <a:ext uri="{FF2B5EF4-FFF2-40B4-BE49-F238E27FC236}">
                    <a16:creationId xmlns:a16="http://schemas.microsoft.com/office/drawing/2014/main" id="{FB1B6AEC-299D-78FD-E5E7-A042963C8C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4" name="Star: 5 Points 2731">
                <a:hlinkClick r:id="rId48"/>
                <a:extLst>
                  <a:ext uri="{FF2B5EF4-FFF2-40B4-BE49-F238E27FC236}">
                    <a16:creationId xmlns:a16="http://schemas.microsoft.com/office/drawing/2014/main" id="{1A897865-3527-D6B5-33CC-A0CDB4E4C6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5" name="Star: 5 Points 2732">
                <a:hlinkClick r:id="rId34"/>
                <a:extLst>
                  <a:ext uri="{FF2B5EF4-FFF2-40B4-BE49-F238E27FC236}">
                    <a16:creationId xmlns:a16="http://schemas.microsoft.com/office/drawing/2014/main" id="{8FD9EB30-4D92-84E6-53A5-1951432E8A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821" name="link">
              <a:extLst>
                <a:ext uri="{FF2B5EF4-FFF2-40B4-BE49-F238E27FC236}">
                  <a16:creationId xmlns:a16="http://schemas.microsoft.com/office/drawing/2014/main" id="{88E95799-0806-67DC-3E0C-86AAA1653DEA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11830" name="Star: 5 Points 2730">
                <a:hlinkClick r:id="rId49"/>
                <a:extLst>
                  <a:ext uri="{FF2B5EF4-FFF2-40B4-BE49-F238E27FC236}">
                    <a16:creationId xmlns:a16="http://schemas.microsoft.com/office/drawing/2014/main" id="{3A0A8059-410A-2BAF-E6F8-E9C8EEF1A2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1" name="Star: 5 Points 2731">
                <a:hlinkClick r:id="rId50"/>
                <a:extLst>
                  <a:ext uri="{FF2B5EF4-FFF2-40B4-BE49-F238E27FC236}">
                    <a16:creationId xmlns:a16="http://schemas.microsoft.com/office/drawing/2014/main" id="{9B665F3F-5C0F-E71B-F34B-237B383399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32" name="Star: 5 Points 2732">
                <a:hlinkClick r:id="rId34"/>
                <a:extLst>
                  <a:ext uri="{FF2B5EF4-FFF2-40B4-BE49-F238E27FC236}">
                    <a16:creationId xmlns:a16="http://schemas.microsoft.com/office/drawing/2014/main" id="{9C390514-397E-10EB-02F1-63BC7FC78D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822" name="dock">
              <a:extLst>
                <a:ext uri="{FF2B5EF4-FFF2-40B4-BE49-F238E27FC236}">
                  <a16:creationId xmlns:a16="http://schemas.microsoft.com/office/drawing/2014/main" id="{4B0E4B0F-88C9-2EEA-9A94-1487A7220C11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11827" name="Text Box 3086">
                <a:extLst>
                  <a:ext uri="{FF2B5EF4-FFF2-40B4-BE49-F238E27FC236}">
                    <a16:creationId xmlns:a16="http://schemas.microsoft.com/office/drawing/2014/main" id="{48191C68-C85E-DBEA-A08C-93B5A7328F84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8" name="Text Box 3086">
                <a:extLst>
                  <a:ext uri="{FF2B5EF4-FFF2-40B4-BE49-F238E27FC236}">
                    <a16:creationId xmlns:a16="http://schemas.microsoft.com/office/drawing/2014/main" id="{FE041CA7-94FE-35A6-D2C3-D766CC7EEB67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9" name="Text Box 3086">
                <a:extLst>
                  <a:ext uri="{FF2B5EF4-FFF2-40B4-BE49-F238E27FC236}">
                    <a16:creationId xmlns:a16="http://schemas.microsoft.com/office/drawing/2014/main" id="{0A904F8D-D7DC-9072-4069-20703BAC064D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23" name="dock">
              <a:extLst>
                <a:ext uri="{FF2B5EF4-FFF2-40B4-BE49-F238E27FC236}">
                  <a16:creationId xmlns:a16="http://schemas.microsoft.com/office/drawing/2014/main" id="{B4E90999-07C3-2FFB-C649-2C8DB4B5488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11824" name="Text Box 3086">
                <a:extLst>
                  <a:ext uri="{FF2B5EF4-FFF2-40B4-BE49-F238E27FC236}">
                    <a16:creationId xmlns:a16="http://schemas.microsoft.com/office/drawing/2014/main" id="{136B6D67-6C13-472D-D780-EF5961FB0FA3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5" name="Text Box 3086">
                <a:extLst>
                  <a:ext uri="{FF2B5EF4-FFF2-40B4-BE49-F238E27FC236}">
                    <a16:creationId xmlns:a16="http://schemas.microsoft.com/office/drawing/2014/main" id="{3DDE805E-75A1-4EB9-AFAA-6FD15EC3BD69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26" name="Text Box 3086">
                <a:extLst>
                  <a:ext uri="{FF2B5EF4-FFF2-40B4-BE49-F238E27FC236}">
                    <a16:creationId xmlns:a16="http://schemas.microsoft.com/office/drawing/2014/main" id="{EF5F2088-6E23-FEC8-D83D-8A9BE5892036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836" name="Group 11835">
            <a:extLst>
              <a:ext uri="{FF2B5EF4-FFF2-40B4-BE49-F238E27FC236}">
                <a16:creationId xmlns:a16="http://schemas.microsoft.com/office/drawing/2014/main" id="{9600AA86-0F27-59A7-7D42-BE126643130B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11838" name="organ group - lower airways">
              <a:extLst>
                <a:ext uri="{FF2B5EF4-FFF2-40B4-BE49-F238E27FC236}">
                  <a16:creationId xmlns:a16="http://schemas.microsoft.com/office/drawing/2014/main" id="{2F524D9A-9966-E9C8-DD36-22AD9F2B8D40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11882" name="organ - lower airways">
                <a:extLst>
                  <a:ext uri="{FF2B5EF4-FFF2-40B4-BE49-F238E27FC236}">
                    <a16:creationId xmlns:a16="http://schemas.microsoft.com/office/drawing/2014/main" id="{A58375E8-FC1B-E4EC-C51C-8E59DE6A0CA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83" name="FTU - mucosa of larynx (supraglottis)">
                <a:extLst>
                  <a:ext uri="{FF2B5EF4-FFF2-40B4-BE49-F238E27FC236}">
                    <a16:creationId xmlns:a16="http://schemas.microsoft.com/office/drawing/2014/main" id="{E7CA1ECD-5C60-09BA-D9B8-034F65F087E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11899" name="FTU - mucosa of larynx (supraglottis)">
                  <a:extLst>
                    <a:ext uri="{FF2B5EF4-FFF2-40B4-BE49-F238E27FC236}">
                      <a16:creationId xmlns:a16="http://schemas.microsoft.com/office/drawing/2014/main" id="{2F421DC5-2C99-3111-45CC-8E69B6B0B836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900" name="dock">
                  <a:extLst>
                    <a:ext uri="{FF2B5EF4-FFF2-40B4-BE49-F238E27FC236}">
                      <a16:creationId xmlns:a16="http://schemas.microsoft.com/office/drawing/2014/main" id="{76A532CD-57D0-D745-4816-1615A109980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11905" name="Text Box 3086">
                    <a:extLst>
                      <a:ext uri="{FF2B5EF4-FFF2-40B4-BE49-F238E27FC236}">
                        <a16:creationId xmlns:a16="http://schemas.microsoft.com/office/drawing/2014/main" id="{BCF4795C-6343-BE57-DC6E-36D2C53C348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6" name="Text Box 3086">
                    <a:extLst>
                      <a:ext uri="{FF2B5EF4-FFF2-40B4-BE49-F238E27FC236}">
                        <a16:creationId xmlns:a16="http://schemas.microsoft.com/office/drawing/2014/main" id="{A1A53B23-EAFC-9DED-E373-59933942ECA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7" name="Text Box 3086">
                    <a:extLst>
                      <a:ext uri="{FF2B5EF4-FFF2-40B4-BE49-F238E27FC236}">
                        <a16:creationId xmlns:a16="http://schemas.microsoft.com/office/drawing/2014/main" id="{A0B74436-FDCF-76D8-218F-068535C3EE2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901" name="link">
                  <a:extLst>
                    <a:ext uri="{FF2B5EF4-FFF2-40B4-BE49-F238E27FC236}">
                      <a16:creationId xmlns:a16="http://schemas.microsoft.com/office/drawing/2014/main" id="{35A8E282-63C2-47FB-70BA-66B2B2B9E497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1902" name="Star: 5 Points 2730">
                    <a:hlinkClick r:id="rId51"/>
                    <a:extLst>
                      <a:ext uri="{FF2B5EF4-FFF2-40B4-BE49-F238E27FC236}">
                        <a16:creationId xmlns:a16="http://schemas.microsoft.com/office/drawing/2014/main" id="{4E22BEE0-5533-57C4-69B0-21670DB0D7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1903" name="Star: 5 Points 2731">
                    <a:hlinkClick r:id="rId52"/>
                    <a:extLst>
                      <a:ext uri="{FF2B5EF4-FFF2-40B4-BE49-F238E27FC236}">
                        <a16:creationId xmlns:a16="http://schemas.microsoft.com/office/drawing/2014/main" id="{EB441F71-D765-B15D-695F-4805064187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904" name="Star: 5 Points 2732">
                    <a:hlinkClick r:id="rId34"/>
                    <a:extLst>
                      <a:ext uri="{FF2B5EF4-FFF2-40B4-BE49-F238E27FC236}">
                        <a16:creationId xmlns:a16="http://schemas.microsoft.com/office/drawing/2014/main" id="{0232F9F5-A247-2124-D737-FF1E78DD69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1884" name="FTU - mucosa of larynx (subglottis)">
                <a:extLst>
                  <a:ext uri="{FF2B5EF4-FFF2-40B4-BE49-F238E27FC236}">
                    <a16:creationId xmlns:a16="http://schemas.microsoft.com/office/drawing/2014/main" id="{740BD96B-9F43-051F-DA75-9FA2311F712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11888" name="FTU - mucosa of larynx (subglottis)">
                  <a:extLst>
                    <a:ext uri="{FF2B5EF4-FFF2-40B4-BE49-F238E27FC236}">
                      <a16:creationId xmlns:a16="http://schemas.microsoft.com/office/drawing/2014/main" id="{C878C46B-D264-A159-EF83-E07191ED7156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11889" name="dock">
                  <a:extLst>
                    <a:ext uri="{FF2B5EF4-FFF2-40B4-BE49-F238E27FC236}">
                      <a16:creationId xmlns:a16="http://schemas.microsoft.com/office/drawing/2014/main" id="{AD6F8AD3-B038-A50C-023E-1C6AEA21DA1D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11896" name="Text Box 3086">
                    <a:extLst>
                      <a:ext uri="{FF2B5EF4-FFF2-40B4-BE49-F238E27FC236}">
                        <a16:creationId xmlns:a16="http://schemas.microsoft.com/office/drawing/2014/main" id="{76EA3035-AC81-93C3-9E34-5BC82FF1F3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97" name="Text Box 3086">
                    <a:extLst>
                      <a:ext uri="{FF2B5EF4-FFF2-40B4-BE49-F238E27FC236}">
                        <a16:creationId xmlns:a16="http://schemas.microsoft.com/office/drawing/2014/main" id="{0D19DF20-DC3E-87B3-E50C-B6D0808CB84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98" name="Text Box 3086">
                    <a:extLst>
                      <a:ext uri="{FF2B5EF4-FFF2-40B4-BE49-F238E27FC236}">
                        <a16:creationId xmlns:a16="http://schemas.microsoft.com/office/drawing/2014/main" id="{DF848F0E-400E-7EA7-5BE7-A2C97EB4090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92" name="link">
                  <a:extLst>
                    <a:ext uri="{FF2B5EF4-FFF2-40B4-BE49-F238E27FC236}">
                      <a16:creationId xmlns:a16="http://schemas.microsoft.com/office/drawing/2014/main" id="{F231154F-7EE2-D84A-EEEA-098AA7AF9405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1893" name="Star: 5 Points 2730">
                    <a:hlinkClick r:id="rId53"/>
                    <a:extLst>
                      <a:ext uri="{FF2B5EF4-FFF2-40B4-BE49-F238E27FC236}">
                        <a16:creationId xmlns:a16="http://schemas.microsoft.com/office/drawing/2014/main" id="{0FF03A74-2595-4E7A-5AA1-4E1BC0DEB0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1894" name="Star: 5 Points 2731">
                    <a:hlinkClick r:id="rId52"/>
                    <a:extLst>
                      <a:ext uri="{FF2B5EF4-FFF2-40B4-BE49-F238E27FC236}">
                        <a16:creationId xmlns:a16="http://schemas.microsoft.com/office/drawing/2014/main" id="{015045EB-13F9-BAE9-FFB5-BEFA804B4A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895" name="Star: 5 Points 2732">
                    <a:hlinkClick r:id="rId34"/>
                    <a:extLst>
                      <a:ext uri="{FF2B5EF4-FFF2-40B4-BE49-F238E27FC236}">
                        <a16:creationId xmlns:a16="http://schemas.microsoft.com/office/drawing/2014/main" id="{331DB475-5349-14F3-192E-7F2A0E07E6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1885" name="dock - vascular">
                <a:extLst>
                  <a:ext uri="{FF2B5EF4-FFF2-40B4-BE49-F238E27FC236}">
                    <a16:creationId xmlns:a16="http://schemas.microsoft.com/office/drawing/2014/main" id="{4B6A7479-C191-765D-C7A8-AAC49E294F83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11886" name="Text Box 3070">
                  <a:extLst>
                    <a:ext uri="{FF2B5EF4-FFF2-40B4-BE49-F238E27FC236}">
                      <a16:creationId xmlns:a16="http://schemas.microsoft.com/office/drawing/2014/main" id="{99C76647-9B1B-762B-0483-A1BA52B456E9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87" name="Text Box 3036">
                  <a:extLst>
                    <a:ext uri="{FF2B5EF4-FFF2-40B4-BE49-F238E27FC236}">
                      <a16:creationId xmlns:a16="http://schemas.microsoft.com/office/drawing/2014/main" id="{970EAD2B-D2E8-DA87-61A2-88FADC14450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839" name="FTU - trachea">
              <a:extLst>
                <a:ext uri="{FF2B5EF4-FFF2-40B4-BE49-F238E27FC236}">
                  <a16:creationId xmlns:a16="http://schemas.microsoft.com/office/drawing/2014/main" id="{A83CC68A-7A4F-5D4D-86AF-6A523F9DCBDC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11840" name="Text Box 3086">
              <a:extLst>
                <a:ext uri="{FF2B5EF4-FFF2-40B4-BE49-F238E27FC236}">
                  <a16:creationId xmlns:a16="http://schemas.microsoft.com/office/drawing/2014/main" id="{A8B80A9D-CC6E-6F0A-E79A-A9577B13DE7A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1" name="Text Box 3086">
              <a:extLst>
                <a:ext uri="{FF2B5EF4-FFF2-40B4-BE49-F238E27FC236}">
                  <a16:creationId xmlns:a16="http://schemas.microsoft.com/office/drawing/2014/main" id="{406941D6-447E-CA37-F9E7-B774D30B3851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2" name="Text Box 3086">
              <a:extLst>
                <a:ext uri="{FF2B5EF4-FFF2-40B4-BE49-F238E27FC236}">
                  <a16:creationId xmlns:a16="http://schemas.microsoft.com/office/drawing/2014/main" id="{CDCB1619-7251-DCCF-A858-FF8D7951EE15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43" name="Star: 5 Points 2730">
              <a:hlinkClick r:id="rId51"/>
              <a:extLst>
                <a:ext uri="{FF2B5EF4-FFF2-40B4-BE49-F238E27FC236}">
                  <a16:creationId xmlns:a16="http://schemas.microsoft.com/office/drawing/2014/main" id="{059ECC69-1EEE-964A-0864-99EDBD0B23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48" name="Star: 5 Points 2731">
              <a:hlinkClick r:id="rId52"/>
              <a:extLst>
                <a:ext uri="{FF2B5EF4-FFF2-40B4-BE49-F238E27FC236}">
                  <a16:creationId xmlns:a16="http://schemas.microsoft.com/office/drawing/2014/main" id="{0F4A1F37-564C-CC29-50BC-B5AFCD7E25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49" name="Star: 5 Points 2732">
              <a:hlinkClick r:id="rId34"/>
              <a:extLst>
                <a:ext uri="{FF2B5EF4-FFF2-40B4-BE49-F238E27FC236}">
                  <a16:creationId xmlns:a16="http://schemas.microsoft.com/office/drawing/2014/main" id="{EA00190B-0A58-7C3C-B577-604BC374A0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50" name="FTU - trachea">
              <a:extLst>
                <a:ext uri="{FF2B5EF4-FFF2-40B4-BE49-F238E27FC236}">
                  <a16:creationId xmlns:a16="http://schemas.microsoft.com/office/drawing/2014/main" id="{E06B17E8-1B8D-1CCC-1409-63ED3DAFA0AE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11851" name="Text Box 3086">
              <a:extLst>
                <a:ext uri="{FF2B5EF4-FFF2-40B4-BE49-F238E27FC236}">
                  <a16:creationId xmlns:a16="http://schemas.microsoft.com/office/drawing/2014/main" id="{CDCA1D78-3AB6-AE08-BB4C-6993EB27D45A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2" name="Text Box 3086">
              <a:extLst>
                <a:ext uri="{FF2B5EF4-FFF2-40B4-BE49-F238E27FC236}">
                  <a16:creationId xmlns:a16="http://schemas.microsoft.com/office/drawing/2014/main" id="{489CB322-9A7A-0694-D7A2-B5FED5C08BC1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3" name="Text Box 3086">
              <a:extLst>
                <a:ext uri="{FF2B5EF4-FFF2-40B4-BE49-F238E27FC236}">
                  <a16:creationId xmlns:a16="http://schemas.microsoft.com/office/drawing/2014/main" id="{03B921C1-BAE6-BCF3-74AD-FB31F1A5B659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58" name="Star: 5 Points 2730">
              <a:hlinkClick r:id="rId54"/>
              <a:extLst>
                <a:ext uri="{FF2B5EF4-FFF2-40B4-BE49-F238E27FC236}">
                  <a16:creationId xmlns:a16="http://schemas.microsoft.com/office/drawing/2014/main" id="{7D0B7C14-77F5-D898-530B-5633A742BF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59" name="Star: 5 Points 2731">
              <a:hlinkClick r:id="rId55"/>
              <a:extLst>
                <a:ext uri="{FF2B5EF4-FFF2-40B4-BE49-F238E27FC236}">
                  <a16:creationId xmlns:a16="http://schemas.microsoft.com/office/drawing/2014/main" id="{0FD466FD-04E8-248C-CCB4-EE181A8223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0" name="Star: 5 Points 2732">
              <a:hlinkClick r:id="rId34"/>
              <a:extLst>
                <a:ext uri="{FF2B5EF4-FFF2-40B4-BE49-F238E27FC236}">
                  <a16:creationId xmlns:a16="http://schemas.microsoft.com/office/drawing/2014/main" id="{9807E79D-EF63-5216-1B78-74BA72FFA9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1" name="FTU - trachea">
              <a:extLst>
                <a:ext uri="{FF2B5EF4-FFF2-40B4-BE49-F238E27FC236}">
                  <a16:creationId xmlns:a16="http://schemas.microsoft.com/office/drawing/2014/main" id="{85B9B02C-8F64-8E94-23DA-B50704903F2C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11862" name="Text Box 3086">
              <a:extLst>
                <a:ext uri="{FF2B5EF4-FFF2-40B4-BE49-F238E27FC236}">
                  <a16:creationId xmlns:a16="http://schemas.microsoft.com/office/drawing/2014/main" id="{EBBAF604-4014-A847-1770-ABDCFCEDEA3D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3" name="Text Box 3086">
              <a:extLst>
                <a:ext uri="{FF2B5EF4-FFF2-40B4-BE49-F238E27FC236}">
                  <a16:creationId xmlns:a16="http://schemas.microsoft.com/office/drawing/2014/main" id="{9B0B13D8-735D-6A2F-5378-23CF084934FE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4" name="Text Box 3086">
              <a:extLst>
                <a:ext uri="{FF2B5EF4-FFF2-40B4-BE49-F238E27FC236}">
                  <a16:creationId xmlns:a16="http://schemas.microsoft.com/office/drawing/2014/main" id="{8ABA9179-0944-048B-197B-3EB144CB6C09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5" name="Star: 5 Points 2730">
              <a:hlinkClick r:id="rId56"/>
              <a:extLst>
                <a:ext uri="{FF2B5EF4-FFF2-40B4-BE49-F238E27FC236}">
                  <a16:creationId xmlns:a16="http://schemas.microsoft.com/office/drawing/2014/main" id="{C28478B2-0FB3-1626-438D-33BD6CC33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6" name="Star: 5 Points 2731">
              <a:hlinkClick r:id="rId57"/>
              <a:extLst>
                <a:ext uri="{FF2B5EF4-FFF2-40B4-BE49-F238E27FC236}">
                  <a16:creationId xmlns:a16="http://schemas.microsoft.com/office/drawing/2014/main" id="{27041771-2D9C-6948-FC29-D1401361B9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7" name="Star: 5 Points 2732">
              <a:hlinkClick r:id="rId34"/>
              <a:extLst>
                <a:ext uri="{FF2B5EF4-FFF2-40B4-BE49-F238E27FC236}">
                  <a16:creationId xmlns:a16="http://schemas.microsoft.com/office/drawing/2014/main" id="{EBB309A0-B8E2-4EC5-0A5C-E2590C267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68" name="FTU - trachea">
              <a:extLst>
                <a:ext uri="{FF2B5EF4-FFF2-40B4-BE49-F238E27FC236}">
                  <a16:creationId xmlns:a16="http://schemas.microsoft.com/office/drawing/2014/main" id="{DBACE28A-3357-13A4-3685-74E95586C9A5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11869" name="Text Box 3086">
              <a:extLst>
                <a:ext uri="{FF2B5EF4-FFF2-40B4-BE49-F238E27FC236}">
                  <a16:creationId xmlns:a16="http://schemas.microsoft.com/office/drawing/2014/main" id="{4D137897-7D34-ABE7-D5A0-48CF6FBA033F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0" name="Text Box 3086">
              <a:extLst>
                <a:ext uri="{FF2B5EF4-FFF2-40B4-BE49-F238E27FC236}">
                  <a16:creationId xmlns:a16="http://schemas.microsoft.com/office/drawing/2014/main" id="{2E14AB99-0577-741A-03D5-D6ED10629754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1" name="Text Box 3086">
              <a:extLst>
                <a:ext uri="{FF2B5EF4-FFF2-40B4-BE49-F238E27FC236}">
                  <a16:creationId xmlns:a16="http://schemas.microsoft.com/office/drawing/2014/main" id="{D7D14424-E219-4EAF-B98C-F5B4E59C5481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2" name="Star: 5 Points 2730">
              <a:hlinkClick r:id="rId58"/>
              <a:extLst>
                <a:ext uri="{FF2B5EF4-FFF2-40B4-BE49-F238E27FC236}">
                  <a16:creationId xmlns:a16="http://schemas.microsoft.com/office/drawing/2014/main" id="{DE83962B-9DAF-3E32-90A5-65315535AE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3" name="Star: 5 Points 2731">
              <a:hlinkClick r:id="rId52"/>
              <a:extLst>
                <a:ext uri="{FF2B5EF4-FFF2-40B4-BE49-F238E27FC236}">
                  <a16:creationId xmlns:a16="http://schemas.microsoft.com/office/drawing/2014/main" id="{3829EB0D-3495-A158-80A3-ED06FAB23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4" name="Star: 5 Points 2732">
              <a:hlinkClick r:id="rId34"/>
              <a:extLst>
                <a:ext uri="{FF2B5EF4-FFF2-40B4-BE49-F238E27FC236}">
                  <a16:creationId xmlns:a16="http://schemas.microsoft.com/office/drawing/2014/main" id="{E6B1BBA1-45FF-6C2E-67FD-9257F82C92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75" name="FTU - trachea">
              <a:extLst>
                <a:ext uri="{FF2B5EF4-FFF2-40B4-BE49-F238E27FC236}">
                  <a16:creationId xmlns:a16="http://schemas.microsoft.com/office/drawing/2014/main" id="{28F8295A-87CB-EF4A-5864-8A1B0274095A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11876" name="Text Box 3086">
              <a:extLst>
                <a:ext uri="{FF2B5EF4-FFF2-40B4-BE49-F238E27FC236}">
                  <a16:creationId xmlns:a16="http://schemas.microsoft.com/office/drawing/2014/main" id="{525FE9BC-2638-51BB-C83D-F71B34A42FCC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7" name="Text Box 3086">
              <a:extLst>
                <a:ext uri="{FF2B5EF4-FFF2-40B4-BE49-F238E27FC236}">
                  <a16:creationId xmlns:a16="http://schemas.microsoft.com/office/drawing/2014/main" id="{6120D4FC-F6D4-07A7-B513-C3D0A992DA14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8" name="Text Box 3086">
              <a:extLst>
                <a:ext uri="{FF2B5EF4-FFF2-40B4-BE49-F238E27FC236}">
                  <a16:creationId xmlns:a16="http://schemas.microsoft.com/office/drawing/2014/main" id="{090FECE6-F11B-5A42-0EAC-92977381D698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79" name="Star: 5 Points 2730">
              <a:hlinkClick r:id="rId59"/>
              <a:extLst>
                <a:ext uri="{FF2B5EF4-FFF2-40B4-BE49-F238E27FC236}">
                  <a16:creationId xmlns:a16="http://schemas.microsoft.com/office/drawing/2014/main" id="{30EA9DBB-15D2-E20D-CBBE-6E7DC12F0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80" name="Star: 5 Points 2731">
              <a:hlinkClick r:id="rId60"/>
              <a:extLst>
                <a:ext uri="{FF2B5EF4-FFF2-40B4-BE49-F238E27FC236}">
                  <a16:creationId xmlns:a16="http://schemas.microsoft.com/office/drawing/2014/main" id="{0BFFC51A-C658-79F5-18BB-53BBDB7B7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81" name="Star: 5 Points 2732">
              <a:hlinkClick r:id="rId34"/>
              <a:extLst>
                <a:ext uri="{FF2B5EF4-FFF2-40B4-BE49-F238E27FC236}">
                  <a16:creationId xmlns:a16="http://schemas.microsoft.com/office/drawing/2014/main" id="{4A44AB42-6CFC-FA98-7781-D5D20C9A17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908" name="organ group - lungs">
            <a:extLst>
              <a:ext uri="{FF2B5EF4-FFF2-40B4-BE49-F238E27FC236}">
                <a16:creationId xmlns:a16="http://schemas.microsoft.com/office/drawing/2014/main" id="{F5B025F7-1AA8-ED6A-5DD8-C97EDFDAFE69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11909" name="organ - lungs">
              <a:extLst>
                <a:ext uri="{FF2B5EF4-FFF2-40B4-BE49-F238E27FC236}">
                  <a16:creationId xmlns:a16="http://schemas.microsoft.com/office/drawing/2014/main" id="{EF40BA4C-105E-0491-85D8-DA2B0FD4D6C7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910" name="FTU - primary bronchus">
              <a:extLst>
                <a:ext uri="{FF2B5EF4-FFF2-40B4-BE49-F238E27FC236}">
                  <a16:creationId xmlns:a16="http://schemas.microsoft.com/office/drawing/2014/main" id="{C7D92110-38D7-77BA-7D37-851E89C38222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12051" name="FTU - primary bronchus">
                <a:extLst>
                  <a:ext uri="{FF2B5EF4-FFF2-40B4-BE49-F238E27FC236}">
                    <a16:creationId xmlns:a16="http://schemas.microsoft.com/office/drawing/2014/main" id="{E72A5560-FF97-D208-1732-158CDA6703AC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12053" name="dock">
                <a:extLst>
                  <a:ext uri="{FF2B5EF4-FFF2-40B4-BE49-F238E27FC236}">
                    <a16:creationId xmlns:a16="http://schemas.microsoft.com/office/drawing/2014/main" id="{68BBDE06-A1B6-D326-DCA9-1A5983762692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12067" name="Text Box 3086">
                  <a:extLst>
                    <a:ext uri="{FF2B5EF4-FFF2-40B4-BE49-F238E27FC236}">
                      <a16:creationId xmlns:a16="http://schemas.microsoft.com/office/drawing/2014/main" id="{9A0E634F-0A9A-1A1C-DDCA-492E59F0FFB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69" name="Text Box 3086">
                  <a:extLst>
                    <a:ext uri="{FF2B5EF4-FFF2-40B4-BE49-F238E27FC236}">
                      <a16:creationId xmlns:a16="http://schemas.microsoft.com/office/drawing/2014/main" id="{BE1490B8-A741-0BD5-8BE2-59B1270861F7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70" name="Text Box 3086">
                  <a:extLst>
                    <a:ext uri="{FF2B5EF4-FFF2-40B4-BE49-F238E27FC236}">
                      <a16:creationId xmlns:a16="http://schemas.microsoft.com/office/drawing/2014/main" id="{5A955C1A-6A9E-11F4-A46B-072C314F093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054" name="link">
                <a:extLst>
                  <a:ext uri="{FF2B5EF4-FFF2-40B4-BE49-F238E27FC236}">
                    <a16:creationId xmlns:a16="http://schemas.microsoft.com/office/drawing/2014/main" id="{2B8E2B6A-DE37-4B28-9DC6-9225AACA27D7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12059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D29D003F-66EF-A9D5-6BF8-F383B6608D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61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5234AE1A-BBE9-DC69-20A1-600F71C03B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62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8C5F3708-4AAE-2CBE-6934-82CABE8DC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1" name="FTU - lobar bronchus">
              <a:extLst>
                <a:ext uri="{FF2B5EF4-FFF2-40B4-BE49-F238E27FC236}">
                  <a16:creationId xmlns:a16="http://schemas.microsoft.com/office/drawing/2014/main" id="{8203CA80-948B-5344-33AB-0AB6981C079F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12027" name="FTU - lobar bronchus">
                <a:extLst>
                  <a:ext uri="{FF2B5EF4-FFF2-40B4-BE49-F238E27FC236}">
                    <a16:creationId xmlns:a16="http://schemas.microsoft.com/office/drawing/2014/main" id="{AAF6A27D-0D3F-20D0-D7A7-4F94B68DBAAB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12029" name="dock">
                <a:extLst>
                  <a:ext uri="{FF2B5EF4-FFF2-40B4-BE49-F238E27FC236}">
                    <a16:creationId xmlns:a16="http://schemas.microsoft.com/office/drawing/2014/main" id="{6401DB01-233B-0092-7CCC-27F6A83CAF1B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12043" name="Text Box 3086">
                  <a:extLst>
                    <a:ext uri="{FF2B5EF4-FFF2-40B4-BE49-F238E27FC236}">
                      <a16:creationId xmlns:a16="http://schemas.microsoft.com/office/drawing/2014/main" id="{79FD2F53-4CB2-6DCF-8438-5D3CC31847F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45" name="Text Box 3086">
                  <a:extLst>
                    <a:ext uri="{FF2B5EF4-FFF2-40B4-BE49-F238E27FC236}">
                      <a16:creationId xmlns:a16="http://schemas.microsoft.com/office/drawing/2014/main" id="{9465B9E4-335C-62E0-59E7-D645326CA283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46" name="Text Box 3086">
                  <a:extLst>
                    <a:ext uri="{FF2B5EF4-FFF2-40B4-BE49-F238E27FC236}">
                      <a16:creationId xmlns:a16="http://schemas.microsoft.com/office/drawing/2014/main" id="{17C35303-C4E7-6838-9779-3977F071045B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030" name="link">
                <a:extLst>
                  <a:ext uri="{FF2B5EF4-FFF2-40B4-BE49-F238E27FC236}">
                    <a16:creationId xmlns:a16="http://schemas.microsoft.com/office/drawing/2014/main" id="{E8C7032F-CC78-1309-EF42-27A45197C017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12035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F1955C0A-792C-6338-9116-971B22CCB6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37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3BEB0D3C-668F-EBAD-0979-722CF8D669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38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387838FB-981F-2C8B-8565-991EB64C93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2" name="FTU - segmental bronchus">
              <a:extLst>
                <a:ext uri="{FF2B5EF4-FFF2-40B4-BE49-F238E27FC236}">
                  <a16:creationId xmlns:a16="http://schemas.microsoft.com/office/drawing/2014/main" id="{7F021FA7-BFDF-EE0D-19B3-7EBD8BF35675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11995" name="FTU - segmental bronchus">
                <a:extLst>
                  <a:ext uri="{FF2B5EF4-FFF2-40B4-BE49-F238E27FC236}">
                    <a16:creationId xmlns:a16="http://schemas.microsoft.com/office/drawing/2014/main" id="{E57DC3A3-4775-3458-5EC9-CD903838BE9A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11996" name="dock">
                <a:extLst>
                  <a:ext uri="{FF2B5EF4-FFF2-40B4-BE49-F238E27FC236}">
                    <a16:creationId xmlns:a16="http://schemas.microsoft.com/office/drawing/2014/main" id="{6CAA3DFD-FF3F-9449-2DA4-FD1E807D98AF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12019" name="Text Box 3086">
                  <a:extLst>
                    <a:ext uri="{FF2B5EF4-FFF2-40B4-BE49-F238E27FC236}">
                      <a16:creationId xmlns:a16="http://schemas.microsoft.com/office/drawing/2014/main" id="{56800170-63F6-D710-602D-158DE7929612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21" name="Text Box 3086">
                  <a:extLst>
                    <a:ext uri="{FF2B5EF4-FFF2-40B4-BE49-F238E27FC236}">
                      <a16:creationId xmlns:a16="http://schemas.microsoft.com/office/drawing/2014/main" id="{4D3D4981-C64A-6223-3086-6A6F558790F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22" name="Text Box 3086">
                  <a:extLst>
                    <a:ext uri="{FF2B5EF4-FFF2-40B4-BE49-F238E27FC236}">
                      <a16:creationId xmlns:a16="http://schemas.microsoft.com/office/drawing/2014/main" id="{0008D755-A9B8-0739-4EB3-531313BFAC80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97" name="link">
                <a:extLst>
                  <a:ext uri="{FF2B5EF4-FFF2-40B4-BE49-F238E27FC236}">
                    <a16:creationId xmlns:a16="http://schemas.microsoft.com/office/drawing/2014/main" id="{C5C0A6D6-6C7C-E3E0-CBEA-360EE0BD7FED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12011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C3FDF506-3C31-92C2-13CE-4C2167D6CE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13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8CA1420F-9173-0D61-1D4C-D97B6EF92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14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6FC44791-C93F-34E6-A65B-93EB4C3057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3" name="FTU - primary bronchiole">
              <a:extLst>
                <a:ext uri="{FF2B5EF4-FFF2-40B4-BE49-F238E27FC236}">
                  <a16:creationId xmlns:a16="http://schemas.microsoft.com/office/drawing/2014/main" id="{5E811F93-4C2D-DBBF-80AF-7BE0FF726815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11986" name="FTU - primary bronchiole">
                <a:extLst>
                  <a:ext uri="{FF2B5EF4-FFF2-40B4-BE49-F238E27FC236}">
                    <a16:creationId xmlns:a16="http://schemas.microsoft.com/office/drawing/2014/main" id="{694CD370-DBA2-1F05-9AA8-526BE59A6B5F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11987" name="dock">
                <a:extLst>
                  <a:ext uri="{FF2B5EF4-FFF2-40B4-BE49-F238E27FC236}">
                    <a16:creationId xmlns:a16="http://schemas.microsoft.com/office/drawing/2014/main" id="{2D098880-3B35-2C3F-A50E-4C7DF14E5D46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11992" name="Text Box 3086">
                  <a:extLst>
                    <a:ext uri="{FF2B5EF4-FFF2-40B4-BE49-F238E27FC236}">
                      <a16:creationId xmlns:a16="http://schemas.microsoft.com/office/drawing/2014/main" id="{4421BFCB-76F4-7506-759C-7A4C1AA96746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3" name="Text Box 3086">
                  <a:extLst>
                    <a:ext uri="{FF2B5EF4-FFF2-40B4-BE49-F238E27FC236}">
                      <a16:creationId xmlns:a16="http://schemas.microsoft.com/office/drawing/2014/main" id="{3104B7C5-A7E2-D1EC-5364-05404B46E8F7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4" name="Text Box 3086">
                  <a:extLst>
                    <a:ext uri="{FF2B5EF4-FFF2-40B4-BE49-F238E27FC236}">
                      <a16:creationId xmlns:a16="http://schemas.microsoft.com/office/drawing/2014/main" id="{ADECFA93-2BD2-F6F8-23DD-667F95F24397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8" name="link">
                <a:extLst>
                  <a:ext uri="{FF2B5EF4-FFF2-40B4-BE49-F238E27FC236}">
                    <a16:creationId xmlns:a16="http://schemas.microsoft.com/office/drawing/2014/main" id="{DEBC6C07-56F1-DBC5-07CE-791F889C069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11989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F07414A5-DE57-9A3E-C24B-EB111F5EED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90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CEDCCCC0-7EF7-0802-9159-9C05FC331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91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35FD0FF5-129C-BCE5-E7AA-2F9E3E203C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4" name="FTU - conducting bronchiole">
              <a:extLst>
                <a:ext uri="{FF2B5EF4-FFF2-40B4-BE49-F238E27FC236}">
                  <a16:creationId xmlns:a16="http://schemas.microsoft.com/office/drawing/2014/main" id="{D6405AC1-B146-A337-FD5F-964F0CDF3706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11959" name="FTU - conducting bronchiole">
                <a:extLst>
                  <a:ext uri="{FF2B5EF4-FFF2-40B4-BE49-F238E27FC236}">
                    <a16:creationId xmlns:a16="http://schemas.microsoft.com/office/drawing/2014/main" id="{80B96DB0-02F7-C571-8CF5-E33C32B94EB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11960" name="dock">
                <a:extLst>
                  <a:ext uri="{FF2B5EF4-FFF2-40B4-BE49-F238E27FC236}">
                    <a16:creationId xmlns:a16="http://schemas.microsoft.com/office/drawing/2014/main" id="{E1322795-E4F7-A09F-653E-066F3EE772B3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11983" name="Text Box 3086">
                  <a:extLst>
                    <a:ext uri="{FF2B5EF4-FFF2-40B4-BE49-F238E27FC236}">
                      <a16:creationId xmlns:a16="http://schemas.microsoft.com/office/drawing/2014/main" id="{09A9F8CF-D6A7-4542-8839-EB33DC505119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84" name="Text Box 3086">
                  <a:extLst>
                    <a:ext uri="{FF2B5EF4-FFF2-40B4-BE49-F238E27FC236}">
                      <a16:creationId xmlns:a16="http://schemas.microsoft.com/office/drawing/2014/main" id="{92179DDB-31DB-3CFE-ABA1-E2B099085A8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85" name="Text Box 3086">
                  <a:extLst>
                    <a:ext uri="{FF2B5EF4-FFF2-40B4-BE49-F238E27FC236}">
                      <a16:creationId xmlns:a16="http://schemas.microsoft.com/office/drawing/2014/main" id="{7C7EF29D-FEF9-B887-3DA3-3439F91DCAE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79" name="link">
                <a:extLst>
                  <a:ext uri="{FF2B5EF4-FFF2-40B4-BE49-F238E27FC236}">
                    <a16:creationId xmlns:a16="http://schemas.microsoft.com/office/drawing/2014/main" id="{48907DF4-57E3-59F6-F2D0-C5B15141FCB3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11980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DFA29165-990C-06E3-4343-F2A0B80187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81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65324A7E-E86E-3B6F-B0B9-1DD989061A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82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B8981569-44FD-C4DD-A82C-F7F32163D6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5" name="FTU - terminal bronchiole">
              <a:extLst>
                <a:ext uri="{FF2B5EF4-FFF2-40B4-BE49-F238E27FC236}">
                  <a16:creationId xmlns:a16="http://schemas.microsoft.com/office/drawing/2014/main" id="{EDB9BA69-3F11-0AC2-8AF4-6982CBA0E862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11950" name="FTU - terminal bronchiole">
                <a:extLst>
                  <a:ext uri="{FF2B5EF4-FFF2-40B4-BE49-F238E27FC236}">
                    <a16:creationId xmlns:a16="http://schemas.microsoft.com/office/drawing/2014/main" id="{49D14B36-98EE-8522-ADF4-F40AD25351B4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11951" name="dock">
                <a:extLst>
                  <a:ext uri="{FF2B5EF4-FFF2-40B4-BE49-F238E27FC236}">
                    <a16:creationId xmlns:a16="http://schemas.microsoft.com/office/drawing/2014/main" id="{2C82279B-04F6-115A-1446-A8A89225AF69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11956" name="Text Box 3086">
                  <a:extLst>
                    <a:ext uri="{FF2B5EF4-FFF2-40B4-BE49-F238E27FC236}">
                      <a16:creationId xmlns:a16="http://schemas.microsoft.com/office/drawing/2014/main" id="{B7F98436-0E15-3A48-1EA0-210A34DA1B38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57" name="Text Box 3086">
                  <a:extLst>
                    <a:ext uri="{FF2B5EF4-FFF2-40B4-BE49-F238E27FC236}">
                      <a16:creationId xmlns:a16="http://schemas.microsoft.com/office/drawing/2014/main" id="{740EB547-ADC9-F1A6-511C-C192D4A5481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58" name="Text Box 3086">
                  <a:extLst>
                    <a:ext uri="{FF2B5EF4-FFF2-40B4-BE49-F238E27FC236}">
                      <a16:creationId xmlns:a16="http://schemas.microsoft.com/office/drawing/2014/main" id="{4B6ABB0F-AFA2-7F2F-DE55-D11E08A138E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52" name="link">
                <a:extLst>
                  <a:ext uri="{FF2B5EF4-FFF2-40B4-BE49-F238E27FC236}">
                    <a16:creationId xmlns:a16="http://schemas.microsoft.com/office/drawing/2014/main" id="{4A82F86C-1A0C-5A20-595E-B208792D0520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11953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AFF016CB-CD6B-BE7A-B40D-71D0496ACD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54" name="Star: 5 Points 2731">
                  <a:hlinkClick r:id="rId64"/>
                  <a:extLst>
                    <a:ext uri="{FF2B5EF4-FFF2-40B4-BE49-F238E27FC236}">
                      <a16:creationId xmlns:a16="http://schemas.microsoft.com/office/drawing/2014/main" id="{D68C708E-8FF8-A11C-9085-F4178B3174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55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A4122FF-95D0-85EA-6035-5112F81850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6" name="FTU - respiratory bronchiole">
              <a:extLst>
                <a:ext uri="{FF2B5EF4-FFF2-40B4-BE49-F238E27FC236}">
                  <a16:creationId xmlns:a16="http://schemas.microsoft.com/office/drawing/2014/main" id="{19D861CD-C4D9-E21A-6353-FD19F0ADD5F8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11941" name="FTU - respiratory bronchiole">
                <a:extLst>
                  <a:ext uri="{FF2B5EF4-FFF2-40B4-BE49-F238E27FC236}">
                    <a16:creationId xmlns:a16="http://schemas.microsoft.com/office/drawing/2014/main" id="{63D92CC6-4EC2-BABD-6991-6E30C602AD6F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11942" name="dock">
                <a:extLst>
                  <a:ext uri="{FF2B5EF4-FFF2-40B4-BE49-F238E27FC236}">
                    <a16:creationId xmlns:a16="http://schemas.microsoft.com/office/drawing/2014/main" id="{1D77CA11-F947-7870-5B10-19597DE1092F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11947" name="Text Box 3086">
                  <a:extLst>
                    <a:ext uri="{FF2B5EF4-FFF2-40B4-BE49-F238E27FC236}">
                      <a16:creationId xmlns:a16="http://schemas.microsoft.com/office/drawing/2014/main" id="{E83C366B-737B-8CF9-EAC3-F910BE7BCEA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8" name="Text Box 3086">
                  <a:extLst>
                    <a:ext uri="{FF2B5EF4-FFF2-40B4-BE49-F238E27FC236}">
                      <a16:creationId xmlns:a16="http://schemas.microsoft.com/office/drawing/2014/main" id="{1E3BE014-D951-0C29-4FCD-DC9F2248390C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9" name="Text Box 3086">
                  <a:extLst>
                    <a:ext uri="{FF2B5EF4-FFF2-40B4-BE49-F238E27FC236}">
                      <a16:creationId xmlns:a16="http://schemas.microsoft.com/office/drawing/2014/main" id="{FCDB13B2-F259-42D8-ED8E-1AE8AD33AEE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43" name="link">
                <a:extLst>
                  <a:ext uri="{FF2B5EF4-FFF2-40B4-BE49-F238E27FC236}">
                    <a16:creationId xmlns:a16="http://schemas.microsoft.com/office/drawing/2014/main" id="{05F133C9-AB3E-71D4-9A9E-29488CADE145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11944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B225B233-E3A4-585A-57C4-1DFF5CBF3C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45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C8786105-A93E-1F04-463F-62B475645E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46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A482A8E-7025-512D-0F7E-521FAF1D7E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7" name="FTU - alveolar duct">
              <a:extLst>
                <a:ext uri="{FF2B5EF4-FFF2-40B4-BE49-F238E27FC236}">
                  <a16:creationId xmlns:a16="http://schemas.microsoft.com/office/drawing/2014/main" id="{35AFA881-0B1E-420D-0884-85EDE1548731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11932" name="FTU - alveolar duct">
                <a:extLst>
                  <a:ext uri="{FF2B5EF4-FFF2-40B4-BE49-F238E27FC236}">
                    <a16:creationId xmlns:a16="http://schemas.microsoft.com/office/drawing/2014/main" id="{C2A85466-7224-2311-9CBD-5C585A67F746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11933" name="dock">
                <a:extLst>
                  <a:ext uri="{FF2B5EF4-FFF2-40B4-BE49-F238E27FC236}">
                    <a16:creationId xmlns:a16="http://schemas.microsoft.com/office/drawing/2014/main" id="{406C1E66-F702-8D12-DBE9-EE1E1D6E129D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11938" name="Text Box 3086">
                  <a:extLst>
                    <a:ext uri="{FF2B5EF4-FFF2-40B4-BE49-F238E27FC236}">
                      <a16:creationId xmlns:a16="http://schemas.microsoft.com/office/drawing/2014/main" id="{F8C7CE69-2308-DBD1-64FB-811E8EFF0058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9" name="Text Box 3086">
                  <a:extLst>
                    <a:ext uri="{FF2B5EF4-FFF2-40B4-BE49-F238E27FC236}">
                      <a16:creationId xmlns:a16="http://schemas.microsoft.com/office/drawing/2014/main" id="{D30A6753-3A89-7649-201F-B50C09A8D5B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0" name="Text Box 3086">
                  <a:extLst>
                    <a:ext uri="{FF2B5EF4-FFF2-40B4-BE49-F238E27FC236}">
                      <a16:creationId xmlns:a16="http://schemas.microsoft.com/office/drawing/2014/main" id="{768F67D0-3F37-19AA-A504-CCDCBA01D2B7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34" name="link">
                <a:extLst>
                  <a:ext uri="{FF2B5EF4-FFF2-40B4-BE49-F238E27FC236}">
                    <a16:creationId xmlns:a16="http://schemas.microsoft.com/office/drawing/2014/main" id="{5617E249-29CA-21F7-0C16-A27F63643DBC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1193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BCE960DD-B57D-C822-8181-8828960669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36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E649538D-5DD5-C6B1-042F-6F09A96BF5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37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D6B243CE-5B37-C656-F0C5-E2E2F97C44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8" name="FTU - alveolus">
              <a:extLst>
                <a:ext uri="{FF2B5EF4-FFF2-40B4-BE49-F238E27FC236}">
                  <a16:creationId xmlns:a16="http://schemas.microsoft.com/office/drawing/2014/main" id="{A655A0A9-8822-66E4-EF80-2395B5635987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11923" name="FTU - alveolus">
                <a:extLst>
                  <a:ext uri="{FF2B5EF4-FFF2-40B4-BE49-F238E27FC236}">
                    <a16:creationId xmlns:a16="http://schemas.microsoft.com/office/drawing/2014/main" id="{12289639-0BC9-AECB-70E3-B3570788FF51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11924" name="dock">
                <a:extLst>
                  <a:ext uri="{FF2B5EF4-FFF2-40B4-BE49-F238E27FC236}">
                    <a16:creationId xmlns:a16="http://schemas.microsoft.com/office/drawing/2014/main" id="{7925E959-A584-BC1B-40D3-FF4D8125FCB8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11929" name="Text Box 3086">
                  <a:extLst>
                    <a:ext uri="{FF2B5EF4-FFF2-40B4-BE49-F238E27FC236}">
                      <a16:creationId xmlns:a16="http://schemas.microsoft.com/office/drawing/2014/main" id="{5BB103EF-B0AF-6A7F-9098-B069041ECBD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0" name="Text Box 3086">
                  <a:extLst>
                    <a:ext uri="{FF2B5EF4-FFF2-40B4-BE49-F238E27FC236}">
                      <a16:creationId xmlns:a16="http://schemas.microsoft.com/office/drawing/2014/main" id="{7AE35554-BAE8-C612-8CF1-4102B2B5C33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1" name="Text Box 3086">
                  <a:extLst>
                    <a:ext uri="{FF2B5EF4-FFF2-40B4-BE49-F238E27FC236}">
                      <a16:creationId xmlns:a16="http://schemas.microsoft.com/office/drawing/2014/main" id="{196ED5E9-E5C1-5B76-A84C-563D2EDCC412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25" name="link">
                <a:extLst>
                  <a:ext uri="{FF2B5EF4-FFF2-40B4-BE49-F238E27FC236}">
                    <a16:creationId xmlns:a16="http://schemas.microsoft.com/office/drawing/2014/main" id="{2458469D-3955-6381-F285-573753EB7537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11926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D08DB80A-1381-A425-17CD-A550E62C5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27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1CA0408B-9CC4-0758-8672-C305D4C049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28" name="Star: 5 Points 2732">
                  <a:hlinkClick r:id="rId34"/>
                  <a:extLst>
                    <a:ext uri="{FF2B5EF4-FFF2-40B4-BE49-F238E27FC236}">
                      <a16:creationId xmlns:a16="http://schemas.microsoft.com/office/drawing/2014/main" id="{5BDD78F0-DA86-C0FA-DDE8-B54A80E8A0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919" name="dock - vascular">
              <a:extLst>
                <a:ext uri="{FF2B5EF4-FFF2-40B4-BE49-F238E27FC236}">
                  <a16:creationId xmlns:a16="http://schemas.microsoft.com/office/drawing/2014/main" id="{0967A053-A991-B36C-7364-3220FF694C6F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11920" name="Text Box 3070">
                <a:extLst>
                  <a:ext uri="{FF2B5EF4-FFF2-40B4-BE49-F238E27FC236}">
                    <a16:creationId xmlns:a16="http://schemas.microsoft.com/office/drawing/2014/main" id="{D2CB49E4-27DF-B231-9E73-365EEB1B3005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21" name="Text Box 3036">
                <a:extLst>
                  <a:ext uri="{FF2B5EF4-FFF2-40B4-BE49-F238E27FC236}">
                    <a16:creationId xmlns:a16="http://schemas.microsoft.com/office/drawing/2014/main" id="{8F609C92-17FB-511D-7382-0AA6246E58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22" name="Text Box 3036">
                <a:extLst>
                  <a:ext uri="{FF2B5EF4-FFF2-40B4-BE49-F238E27FC236}">
                    <a16:creationId xmlns:a16="http://schemas.microsoft.com/office/drawing/2014/main" id="{D8555D51-50DE-76CC-B8C4-B07CDDBF84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75" name="organ group - esophagus">
            <a:extLst>
              <a:ext uri="{FF2B5EF4-FFF2-40B4-BE49-F238E27FC236}">
                <a16:creationId xmlns:a16="http://schemas.microsoft.com/office/drawing/2014/main" id="{084DF6D2-EF3A-13BF-5091-98F075C17C8B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12077" name="organ - esophagus">
              <a:extLst>
                <a:ext uri="{FF2B5EF4-FFF2-40B4-BE49-F238E27FC236}">
                  <a16:creationId xmlns:a16="http://schemas.microsoft.com/office/drawing/2014/main" id="{F55662D9-982E-51FA-9C43-2847F380DAD3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078" name="FTU - upper esophageal sphincter">
              <a:extLst>
                <a:ext uri="{FF2B5EF4-FFF2-40B4-BE49-F238E27FC236}">
                  <a16:creationId xmlns:a16="http://schemas.microsoft.com/office/drawing/2014/main" id="{7658FADE-0A65-C30B-C5FD-019E177CDE33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12204" name="FTU - upper esophageal sphincter">
                <a:extLst>
                  <a:ext uri="{FF2B5EF4-FFF2-40B4-BE49-F238E27FC236}">
                    <a16:creationId xmlns:a16="http://schemas.microsoft.com/office/drawing/2014/main" id="{D087052D-2BDE-4A46-01A9-E8C6351F97A4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06" name="link">
                <a:extLst>
                  <a:ext uri="{FF2B5EF4-FFF2-40B4-BE49-F238E27FC236}">
                    <a16:creationId xmlns:a16="http://schemas.microsoft.com/office/drawing/2014/main" id="{066EE5BD-167F-FDF8-D41F-8DEEDD6A6390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12288" name="Star: 5 Points 2250">
                  <a:hlinkClick r:id="rId66"/>
                  <a:extLst>
                    <a:ext uri="{FF2B5EF4-FFF2-40B4-BE49-F238E27FC236}">
                      <a16:creationId xmlns:a16="http://schemas.microsoft.com/office/drawing/2014/main" id="{AC7AD353-5830-8D6E-A1A9-DE1AC90DD0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89" name="Star: 5 Points 2251">
                  <a:hlinkClick r:id="rId67"/>
                  <a:extLst>
                    <a:ext uri="{FF2B5EF4-FFF2-40B4-BE49-F238E27FC236}">
                      <a16:creationId xmlns:a16="http://schemas.microsoft.com/office/drawing/2014/main" id="{03853272-0141-2C39-9525-DA1907F77B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90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D0D574F7-8CBB-85AC-27F1-82598ABB34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210" name="dock">
                <a:extLst>
                  <a:ext uri="{FF2B5EF4-FFF2-40B4-BE49-F238E27FC236}">
                    <a16:creationId xmlns:a16="http://schemas.microsoft.com/office/drawing/2014/main" id="{C0B9EA06-C838-FE69-E26A-3AE6B4462F9F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12212" name="Text Box 3086">
                  <a:extLst>
                    <a:ext uri="{FF2B5EF4-FFF2-40B4-BE49-F238E27FC236}">
                      <a16:creationId xmlns:a16="http://schemas.microsoft.com/office/drawing/2014/main" id="{AE0B7782-7C4D-1A13-189F-52C317CF4EA8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14" name="Text Box 3086">
                  <a:extLst>
                    <a:ext uri="{FF2B5EF4-FFF2-40B4-BE49-F238E27FC236}">
                      <a16:creationId xmlns:a16="http://schemas.microsoft.com/office/drawing/2014/main" id="{D923BC14-5D79-A52E-A8CB-92AF28A115D2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23" name="Text Box 3086">
                  <a:extLst>
                    <a:ext uri="{FF2B5EF4-FFF2-40B4-BE49-F238E27FC236}">
                      <a16:creationId xmlns:a16="http://schemas.microsoft.com/office/drawing/2014/main" id="{C566C440-C859-E59D-FCA8-0665FA2DB8C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6" name="FTU - upper 1/3 of esophagus">
              <a:extLst>
                <a:ext uri="{FF2B5EF4-FFF2-40B4-BE49-F238E27FC236}">
                  <a16:creationId xmlns:a16="http://schemas.microsoft.com/office/drawing/2014/main" id="{EC7DDD4A-0270-A4D2-6A4B-7CBBE77478DD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12172" name="FTU - upper 1/3 of esophagus">
                <a:extLst>
                  <a:ext uri="{FF2B5EF4-FFF2-40B4-BE49-F238E27FC236}">
                    <a16:creationId xmlns:a16="http://schemas.microsoft.com/office/drawing/2014/main" id="{5E6EC5C1-1D4E-23D4-B1EB-AA809C4F21CB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82" name="link">
                <a:extLst>
                  <a:ext uri="{FF2B5EF4-FFF2-40B4-BE49-F238E27FC236}">
                    <a16:creationId xmlns:a16="http://schemas.microsoft.com/office/drawing/2014/main" id="{117ED92F-7E99-04AC-304D-CE134E93CF35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12198" name="Star: 5 Points 2250">
                  <a:hlinkClick r:id="rId66"/>
                  <a:extLst>
                    <a:ext uri="{FF2B5EF4-FFF2-40B4-BE49-F238E27FC236}">
                      <a16:creationId xmlns:a16="http://schemas.microsoft.com/office/drawing/2014/main" id="{1AAC6B34-8098-432B-6EF7-E0B7F5F07E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02" name="Star: 5 Points 2251">
                  <a:hlinkClick r:id="rId67"/>
                  <a:extLst>
                    <a:ext uri="{FF2B5EF4-FFF2-40B4-BE49-F238E27FC236}">
                      <a16:creationId xmlns:a16="http://schemas.microsoft.com/office/drawing/2014/main" id="{FBDAF8CC-543F-DBE4-D454-E7BF7FBDE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03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F502EAF6-656E-117B-9479-1B776A6834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84" name="dock">
                <a:extLst>
                  <a:ext uri="{FF2B5EF4-FFF2-40B4-BE49-F238E27FC236}">
                    <a16:creationId xmlns:a16="http://schemas.microsoft.com/office/drawing/2014/main" id="{8A37032A-6B6F-08D9-7007-ECF7C9DC6574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12185" name="Text Box 3086">
                  <a:extLst>
                    <a:ext uri="{FF2B5EF4-FFF2-40B4-BE49-F238E27FC236}">
                      <a16:creationId xmlns:a16="http://schemas.microsoft.com/office/drawing/2014/main" id="{47B53547-67C0-E6DF-998B-D3C90672EAAB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5" name="Text Box 3086">
                  <a:extLst>
                    <a:ext uri="{FF2B5EF4-FFF2-40B4-BE49-F238E27FC236}">
                      <a16:creationId xmlns:a16="http://schemas.microsoft.com/office/drawing/2014/main" id="{F3993A43-B570-F8B6-2D70-98A0E0B2D622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7" name="Text Box 3086">
                  <a:extLst>
                    <a:ext uri="{FF2B5EF4-FFF2-40B4-BE49-F238E27FC236}">
                      <a16:creationId xmlns:a16="http://schemas.microsoft.com/office/drawing/2014/main" id="{B4A8F5E8-62EF-EB3A-4379-0BB132725F31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7" name="FTU - lower 2/3 of esophagus">
              <a:extLst>
                <a:ext uri="{FF2B5EF4-FFF2-40B4-BE49-F238E27FC236}">
                  <a16:creationId xmlns:a16="http://schemas.microsoft.com/office/drawing/2014/main" id="{6E7FA271-FE38-35F5-0E7C-C993B56EC83E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12133" name="FTU - lower 2/3 of esophagus">
                <a:extLst>
                  <a:ext uri="{FF2B5EF4-FFF2-40B4-BE49-F238E27FC236}">
                    <a16:creationId xmlns:a16="http://schemas.microsoft.com/office/drawing/2014/main" id="{0047A1CC-9F9C-76F9-2099-D3DD2CD5EE98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41" name="link">
                <a:extLst>
                  <a:ext uri="{FF2B5EF4-FFF2-40B4-BE49-F238E27FC236}">
                    <a16:creationId xmlns:a16="http://schemas.microsoft.com/office/drawing/2014/main" id="{9D180EDF-DC18-6C2F-1935-4E06FF97D1C6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12159" name="Star: 5 Points 2250">
                  <a:hlinkClick r:id="rId66"/>
                  <a:extLst>
                    <a:ext uri="{FF2B5EF4-FFF2-40B4-BE49-F238E27FC236}">
                      <a16:creationId xmlns:a16="http://schemas.microsoft.com/office/drawing/2014/main" id="{CDDD678F-F584-FB2C-5179-855EE18ECE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69" name="Star: 5 Points 2251">
                  <a:hlinkClick r:id="rId67"/>
                  <a:extLst>
                    <a:ext uri="{FF2B5EF4-FFF2-40B4-BE49-F238E27FC236}">
                      <a16:creationId xmlns:a16="http://schemas.microsoft.com/office/drawing/2014/main" id="{24F50D44-0AE7-10A6-1213-843D0D5422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71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F2F082AB-6161-250F-F659-346BD18ED5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45" name="dock">
                <a:extLst>
                  <a:ext uri="{FF2B5EF4-FFF2-40B4-BE49-F238E27FC236}">
                    <a16:creationId xmlns:a16="http://schemas.microsoft.com/office/drawing/2014/main" id="{8A5A1894-1177-24B8-8248-A8E7B7171AFC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12146" name="Text Box 3086">
                  <a:extLst>
                    <a:ext uri="{FF2B5EF4-FFF2-40B4-BE49-F238E27FC236}">
                      <a16:creationId xmlns:a16="http://schemas.microsoft.com/office/drawing/2014/main" id="{8EC03C66-0CE7-218F-44B6-B75060CDD92C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6" name="Text Box 3086">
                  <a:extLst>
                    <a:ext uri="{FF2B5EF4-FFF2-40B4-BE49-F238E27FC236}">
                      <a16:creationId xmlns:a16="http://schemas.microsoft.com/office/drawing/2014/main" id="{29154343-94DF-543B-005E-016614A9457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8" name="Text Box 3086">
                  <a:extLst>
                    <a:ext uri="{FF2B5EF4-FFF2-40B4-BE49-F238E27FC236}">
                      <a16:creationId xmlns:a16="http://schemas.microsoft.com/office/drawing/2014/main" id="{3E145690-DA04-D049-41D0-1038F6C1BA8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8" name="FTU - lower esophageal sphincter">
              <a:extLst>
                <a:ext uri="{FF2B5EF4-FFF2-40B4-BE49-F238E27FC236}">
                  <a16:creationId xmlns:a16="http://schemas.microsoft.com/office/drawing/2014/main" id="{71BD40A2-1F6B-5167-1415-C000B86C5FBF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12096" name="FTU - lower esophageal sphincter">
                <a:extLst>
                  <a:ext uri="{FF2B5EF4-FFF2-40B4-BE49-F238E27FC236}">
                    <a16:creationId xmlns:a16="http://schemas.microsoft.com/office/drawing/2014/main" id="{07ED6B90-76EE-389F-0C52-9397E29B9A43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02" name="link">
                <a:extLst>
                  <a:ext uri="{FF2B5EF4-FFF2-40B4-BE49-F238E27FC236}">
                    <a16:creationId xmlns:a16="http://schemas.microsoft.com/office/drawing/2014/main" id="{531C1C97-34C6-2419-FF56-DABAB96D42D7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12121" name="Star: 5 Points 2250">
                  <a:hlinkClick r:id="rId66"/>
                  <a:extLst>
                    <a:ext uri="{FF2B5EF4-FFF2-40B4-BE49-F238E27FC236}">
                      <a16:creationId xmlns:a16="http://schemas.microsoft.com/office/drawing/2014/main" id="{7C11E322-A740-28E7-BC52-EFF4757627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27" name="Star: 5 Points 2251">
                  <a:hlinkClick r:id="rId67"/>
                  <a:extLst>
                    <a:ext uri="{FF2B5EF4-FFF2-40B4-BE49-F238E27FC236}">
                      <a16:creationId xmlns:a16="http://schemas.microsoft.com/office/drawing/2014/main" id="{EAF97CE7-3966-40F1-A8BB-C9A847990E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28" name="Star: 5 Points 2252">
                  <a:hlinkClick r:id="rId23"/>
                  <a:extLst>
                    <a:ext uri="{FF2B5EF4-FFF2-40B4-BE49-F238E27FC236}">
                      <a16:creationId xmlns:a16="http://schemas.microsoft.com/office/drawing/2014/main" id="{BDB4A94B-D9C2-0F6B-EF80-A670F38853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103" name="dock">
                <a:extLst>
                  <a:ext uri="{FF2B5EF4-FFF2-40B4-BE49-F238E27FC236}">
                    <a16:creationId xmlns:a16="http://schemas.microsoft.com/office/drawing/2014/main" id="{514F9266-C6B1-85D0-BF11-D49654D98AE7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12108" name="Text Box 3086">
                  <a:extLst>
                    <a:ext uri="{FF2B5EF4-FFF2-40B4-BE49-F238E27FC236}">
                      <a16:creationId xmlns:a16="http://schemas.microsoft.com/office/drawing/2014/main" id="{81F9926F-897C-11B9-A7AD-14BCB9698E66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14" name="Text Box 3086">
                  <a:extLst>
                    <a:ext uri="{FF2B5EF4-FFF2-40B4-BE49-F238E27FC236}">
                      <a16:creationId xmlns:a16="http://schemas.microsoft.com/office/drawing/2014/main" id="{F8CC4DD6-1AE4-9DA1-87BF-B940A8BD028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16" name="Text Box 3086">
                  <a:extLst>
                    <a:ext uri="{FF2B5EF4-FFF2-40B4-BE49-F238E27FC236}">
                      <a16:creationId xmlns:a16="http://schemas.microsoft.com/office/drawing/2014/main" id="{AC9EDC87-B2FF-F1C8-4954-3075C39D9AF1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089" name="dock - vascular">
              <a:extLst>
                <a:ext uri="{FF2B5EF4-FFF2-40B4-BE49-F238E27FC236}">
                  <a16:creationId xmlns:a16="http://schemas.microsoft.com/office/drawing/2014/main" id="{06BA5382-DC15-E886-EF1E-92DA450B1E3E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12090" name="Text Box 3070">
                <a:extLst>
                  <a:ext uri="{FF2B5EF4-FFF2-40B4-BE49-F238E27FC236}">
                    <a16:creationId xmlns:a16="http://schemas.microsoft.com/office/drawing/2014/main" id="{CE1EBC78-D33E-3DDA-6064-DE6BC1171EB3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1" name="Text Box 3036">
                <a:extLst>
                  <a:ext uri="{FF2B5EF4-FFF2-40B4-BE49-F238E27FC236}">
                    <a16:creationId xmlns:a16="http://schemas.microsoft.com/office/drawing/2014/main" id="{5F277F31-B438-A292-BF64-8D67AFCA82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1" name="organ group - liver">
            <a:extLst>
              <a:ext uri="{FF2B5EF4-FFF2-40B4-BE49-F238E27FC236}">
                <a16:creationId xmlns:a16="http://schemas.microsoft.com/office/drawing/2014/main" id="{00EB5683-AA62-D499-4E03-4F9B774CCB2A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12292" name="organ - liver">
              <a:extLst>
                <a:ext uri="{FF2B5EF4-FFF2-40B4-BE49-F238E27FC236}">
                  <a16:creationId xmlns:a16="http://schemas.microsoft.com/office/drawing/2014/main" id="{94D81BA9-7F3D-BD2B-74CB-74E661766765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12293" name="FTU - interlobular bile duct">
              <a:extLst>
                <a:ext uri="{FF2B5EF4-FFF2-40B4-BE49-F238E27FC236}">
                  <a16:creationId xmlns:a16="http://schemas.microsoft.com/office/drawing/2014/main" id="{FDD23136-FF1C-C950-2763-484321333FC8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12425" name="FTU - interlobular bile duct">
                <a:extLst>
                  <a:ext uri="{FF2B5EF4-FFF2-40B4-BE49-F238E27FC236}">
                    <a16:creationId xmlns:a16="http://schemas.microsoft.com/office/drawing/2014/main" id="{6FDBFB78-8660-7C79-A9E9-14935F7DCE8C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26" name="dock">
                <a:extLst>
                  <a:ext uri="{FF2B5EF4-FFF2-40B4-BE49-F238E27FC236}">
                    <a16:creationId xmlns:a16="http://schemas.microsoft.com/office/drawing/2014/main" id="{93304C38-1D1C-64ED-0474-D7ED55DA9919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12431" name="Text Box 3086">
                  <a:extLst>
                    <a:ext uri="{FF2B5EF4-FFF2-40B4-BE49-F238E27FC236}">
                      <a16:creationId xmlns:a16="http://schemas.microsoft.com/office/drawing/2014/main" id="{6EE25D8D-B45E-100C-DB15-DEC69049C7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32" name="Text Box 3086">
                  <a:extLst>
                    <a:ext uri="{FF2B5EF4-FFF2-40B4-BE49-F238E27FC236}">
                      <a16:creationId xmlns:a16="http://schemas.microsoft.com/office/drawing/2014/main" id="{CF02A464-3F73-0770-EF99-09066601DE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33" name="Text Box 3086">
                  <a:extLst>
                    <a:ext uri="{FF2B5EF4-FFF2-40B4-BE49-F238E27FC236}">
                      <a16:creationId xmlns:a16="http://schemas.microsoft.com/office/drawing/2014/main" id="{D40FE6D0-4ACD-5C39-11E0-D5EC88A6BFC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27" name="link">
                <a:extLst>
                  <a:ext uri="{FF2B5EF4-FFF2-40B4-BE49-F238E27FC236}">
                    <a16:creationId xmlns:a16="http://schemas.microsoft.com/office/drawing/2014/main" id="{4122E2B1-25DF-85A9-0073-161BAD331DEE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12428" name="Star: 5 Points 1913">
                  <a:hlinkClick r:id="rId68"/>
                  <a:extLst>
                    <a:ext uri="{FF2B5EF4-FFF2-40B4-BE49-F238E27FC236}">
                      <a16:creationId xmlns:a16="http://schemas.microsoft.com/office/drawing/2014/main" id="{65270C12-9463-BC71-8254-3F3E397F36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9" name="Star: 5 Points 1914">
                  <a:hlinkClick r:id="rId25"/>
                  <a:extLst>
                    <a:ext uri="{FF2B5EF4-FFF2-40B4-BE49-F238E27FC236}">
                      <a16:creationId xmlns:a16="http://schemas.microsoft.com/office/drawing/2014/main" id="{87DEA719-1657-C9DF-8683-9D2AC065CB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30" name="Star: 5 Points 1915">
                  <a:hlinkClick r:id="rId23"/>
                  <a:extLst>
                    <a:ext uri="{FF2B5EF4-FFF2-40B4-BE49-F238E27FC236}">
                      <a16:creationId xmlns:a16="http://schemas.microsoft.com/office/drawing/2014/main" id="{FF81A234-C688-4B3C-3248-4E8B3121BA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295" name="FTU - intrahepatic duct">
              <a:extLst>
                <a:ext uri="{FF2B5EF4-FFF2-40B4-BE49-F238E27FC236}">
                  <a16:creationId xmlns:a16="http://schemas.microsoft.com/office/drawing/2014/main" id="{6CACFFDB-EE2E-4DBA-8888-4A9C18F52226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12416" name="FTU - intrahepatic duct">
                <a:extLst>
                  <a:ext uri="{FF2B5EF4-FFF2-40B4-BE49-F238E27FC236}">
                    <a16:creationId xmlns:a16="http://schemas.microsoft.com/office/drawing/2014/main" id="{7CC9B3D8-92B2-558C-70A7-DBF88BE2B1D6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17" name="dock">
                <a:extLst>
                  <a:ext uri="{FF2B5EF4-FFF2-40B4-BE49-F238E27FC236}">
                    <a16:creationId xmlns:a16="http://schemas.microsoft.com/office/drawing/2014/main" id="{6D12F213-F23C-40E8-A766-9E364B6B714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12422" name="Text Box 3086">
                  <a:extLst>
                    <a:ext uri="{FF2B5EF4-FFF2-40B4-BE49-F238E27FC236}">
                      <a16:creationId xmlns:a16="http://schemas.microsoft.com/office/drawing/2014/main" id="{CCD4EB50-A75D-41B1-0021-21204055EE0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23" name="Text Box 3086">
                  <a:extLst>
                    <a:ext uri="{FF2B5EF4-FFF2-40B4-BE49-F238E27FC236}">
                      <a16:creationId xmlns:a16="http://schemas.microsoft.com/office/drawing/2014/main" id="{1854FE93-826E-F193-3D62-F22D101661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24" name="Text Box 3086">
                  <a:extLst>
                    <a:ext uri="{FF2B5EF4-FFF2-40B4-BE49-F238E27FC236}">
                      <a16:creationId xmlns:a16="http://schemas.microsoft.com/office/drawing/2014/main" id="{123BA902-181F-4D4F-DB34-0D2F091586A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18" name="link">
                <a:extLst>
                  <a:ext uri="{FF2B5EF4-FFF2-40B4-BE49-F238E27FC236}">
                    <a16:creationId xmlns:a16="http://schemas.microsoft.com/office/drawing/2014/main" id="{27F0F24D-E43D-2881-97DC-2199A5AEB6BF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12419" name="Star: 5 Points 1926">
                  <a:hlinkClick r:id="rId69"/>
                  <a:extLst>
                    <a:ext uri="{FF2B5EF4-FFF2-40B4-BE49-F238E27FC236}">
                      <a16:creationId xmlns:a16="http://schemas.microsoft.com/office/drawing/2014/main" id="{D745EB05-4541-29E9-E18C-A83DBF03D8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0" name="Star: 5 Points 1927">
                  <a:hlinkClick r:id="rId25"/>
                  <a:extLst>
                    <a:ext uri="{FF2B5EF4-FFF2-40B4-BE49-F238E27FC236}">
                      <a16:creationId xmlns:a16="http://schemas.microsoft.com/office/drawing/2014/main" id="{84B88A97-4D74-2396-86A2-187886CE8D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21" name="Star: 5 Points 1928">
                  <a:hlinkClick r:id="rId23"/>
                  <a:extLst>
                    <a:ext uri="{FF2B5EF4-FFF2-40B4-BE49-F238E27FC236}">
                      <a16:creationId xmlns:a16="http://schemas.microsoft.com/office/drawing/2014/main" id="{9B26F493-8BE2-5FEC-E1E8-6162E250EC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0" name="FTU - perilobular bile duct">
              <a:extLst>
                <a:ext uri="{FF2B5EF4-FFF2-40B4-BE49-F238E27FC236}">
                  <a16:creationId xmlns:a16="http://schemas.microsoft.com/office/drawing/2014/main" id="{0D1718AB-3BF0-0D95-8762-25D5B1110AC1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12343" name="FTU - perilobular bile duct">
                <a:extLst>
                  <a:ext uri="{FF2B5EF4-FFF2-40B4-BE49-F238E27FC236}">
                    <a16:creationId xmlns:a16="http://schemas.microsoft.com/office/drawing/2014/main" id="{A664AE0A-12A4-9367-C115-D454032A758A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44" name="dock">
                <a:extLst>
                  <a:ext uri="{FF2B5EF4-FFF2-40B4-BE49-F238E27FC236}">
                    <a16:creationId xmlns:a16="http://schemas.microsoft.com/office/drawing/2014/main" id="{F195FDE3-BEB4-2671-C9EF-0C22B113FF5E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2349" name="Text Box 3086">
                  <a:extLst>
                    <a:ext uri="{FF2B5EF4-FFF2-40B4-BE49-F238E27FC236}">
                      <a16:creationId xmlns:a16="http://schemas.microsoft.com/office/drawing/2014/main" id="{39C8A635-8147-61D3-F38D-D66A937228B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0" name="Text Box 3086">
                  <a:extLst>
                    <a:ext uri="{FF2B5EF4-FFF2-40B4-BE49-F238E27FC236}">
                      <a16:creationId xmlns:a16="http://schemas.microsoft.com/office/drawing/2014/main" id="{C2D7C16C-08D2-015D-5B3C-3D8183E4BA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1" name="Text Box 3086">
                  <a:extLst>
                    <a:ext uri="{FF2B5EF4-FFF2-40B4-BE49-F238E27FC236}">
                      <a16:creationId xmlns:a16="http://schemas.microsoft.com/office/drawing/2014/main" id="{51F738A8-DA44-B2B2-0FD9-B45B3ECD7F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45" name="link">
                <a:extLst>
                  <a:ext uri="{FF2B5EF4-FFF2-40B4-BE49-F238E27FC236}">
                    <a16:creationId xmlns:a16="http://schemas.microsoft.com/office/drawing/2014/main" id="{6D56EF0A-0CE2-C847-97E7-104FF05D660D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12346" name="Star: 5 Points 1939">
                  <a:hlinkClick r:id="rId70"/>
                  <a:extLst>
                    <a:ext uri="{FF2B5EF4-FFF2-40B4-BE49-F238E27FC236}">
                      <a16:creationId xmlns:a16="http://schemas.microsoft.com/office/drawing/2014/main" id="{D9DA0563-2FA8-022E-96A6-A87DA34E75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47" name="Star: 5 Points 1940">
                  <a:hlinkClick r:id="rId25"/>
                  <a:extLst>
                    <a:ext uri="{FF2B5EF4-FFF2-40B4-BE49-F238E27FC236}">
                      <a16:creationId xmlns:a16="http://schemas.microsoft.com/office/drawing/2014/main" id="{E6EC2B27-67BB-9DA9-9191-602083E97A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48" name="Star: 5 Points 1941">
                  <a:hlinkClick r:id="rId23"/>
                  <a:extLst>
                    <a:ext uri="{FF2B5EF4-FFF2-40B4-BE49-F238E27FC236}">
                      <a16:creationId xmlns:a16="http://schemas.microsoft.com/office/drawing/2014/main" id="{222E930D-0C68-ED2A-F943-43DBC0A67B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1" name="FTU - terminal bile duct">
              <a:extLst>
                <a:ext uri="{FF2B5EF4-FFF2-40B4-BE49-F238E27FC236}">
                  <a16:creationId xmlns:a16="http://schemas.microsoft.com/office/drawing/2014/main" id="{1F8764AA-78AD-90F6-F97B-2BBC6BB73E5B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12334" name="FTU - terminal bile duct">
                <a:extLst>
                  <a:ext uri="{FF2B5EF4-FFF2-40B4-BE49-F238E27FC236}">
                    <a16:creationId xmlns:a16="http://schemas.microsoft.com/office/drawing/2014/main" id="{56379C29-593B-5595-1596-DDA38DB6F76C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35" name="dock">
                <a:extLst>
                  <a:ext uri="{FF2B5EF4-FFF2-40B4-BE49-F238E27FC236}">
                    <a16:creationId xmlns:a16="http://schemas.microsoft.com/office/drawing/2014/main" id="{316A02C6-9BA3-71ED-9F20-BF972B33F3C7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12340" name="Text Box 3086">
                  <a:extLst>
                    <a:ext uri="{FF2B5EF4-FFF2-40B4-BE49-F238E27FC236}">
                      <a16:creationId xmlns:a16="http://schemas.microsoft.com/office/drawing/2014/main" id="{CB88C158-1B98-3A4C-7F77-3D8DCFD3B63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41" name="Text Box 3086">
                  <a:extLst>
                    <a:ext uri="{FF2B5EF4-FFF2-40B4-BE49-F238E27FC236}">
                      <a16:creationId xmlns:a16="http://schemas.microsoft.com/office/drawing/2014/main" id="{43C0276C-435E-5145-ED37-3720D73946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42" name="Text Box 3086">
                  <a:extLst>
                    <a:ext uri="{FF2B5EF4-FFF2-40B4-BE49-F238E27FC236}">
                      <a16:creationId xmlns:a16="http://schemas.microsoft.com/office/drawing/2014/main" id="{2C2B7083-63A0-1977-80A2-A99C11E9334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36" name="link">
                <a:extLst>
                  <a:ext uri="{FF2B5EF4-FFF2-40B4-BE49-F238E27FC236}">
                    <a16:creationId xmlns:a16="http://schemas.microsoft.com/office/drawing/2014/main" id="{BCFA0691-1F78-A034-68B9-057F9939BFFD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12337" name="Star: 5 Points 1952">
                  <a:hlinkClick r:id="rId70"/>
                  <a:extLst>
                    <a:ext uri="{FF2B5EF4-FFF2-40B4-BE49-F238E27FC236}">
                      <a16:creationId xmlns:a16="http://schemas.microsoft.com/office/drawing/2014/main" id="{2690B3CF-842D-A3BD-8682-8695186A78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8" name="Star: 5 Points 1953">
                  <a:hlinkClick r:id="rId25"/>
                  <a:extLst>
                    <a:ext uri="{FF2B5EF4-FFF2-40B4-BE49-F238E27FC236}">
                      <a16:creationId xmlns:a16="http://schemas.microsoft.com/office/drawing/2014/main" id="{36D49F99-7897-EC70-4A8F-4181E05B82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9" name="Star: 5 Points 1954">
                  <a:hlinkClick r:id="rId23"/>
                  <a:extLst>
                    <a:ext uri="{FF2B5EF4-FFF2-40B4-BE49-F238E27FC236}">
                      <a16:creationId xmlns:a16="http://schemas.microsoft.com/office/drawing/2014/main" id="{5DDFE178-7F4A-182A-5C43-A90806235F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4" name="FTU - canal of Hering">
              <a:extLst>
                <a:ext uri="{FF2B5EF4-FFF2-40B4-BE49-F238E27FC236}">
                  <a16:creationId xmlns:a16="http://schemas.microsoft.com/office/drawing/2014/main" id="{76BC5066-7D28-4E8D-6422-5272C8BB784E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12325" name="FTU - canal of Hering">
                <a:extLst>
                  <a:ext uri="{FF2B5EF4-FFF2-40B4-BE49-F238E27FC236}">
                    <a16:creationId xmlns:a16="http://schemas.microsoft.com/office/drawing/2014/main" id="{1508E3A2-60E1-8AE2-A0D1-CB3071DD8762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6" name="dock">
                <a:extLst>
                  <a:ext uri="{FF2B5EF4-FFF2-40B4-BE49-F238E27FC236}">
                    <a16:creationId xmlns:a16="http://schemas.microsoft.com/office/drawing/2014/main" id="{69728CFA-2111-4DE2-47D7-B8861F53E203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12331" name="Text Box 3086">
                  <a:extLst>
                    <a:ext uri="{FF2B5EF4-FFF2-40B4-BE49-F238E27FC236}">
                      <a16:creationId xmlns:a16="http://schemas.microsoft.com/office/drawing/2014/main" id="{DE1996C1-07DE-7510-33A7-AB4699FBA2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32" name="Text Box 3086">
                  <a:extLst>
                    <a:ext uri="{FF2B5EF4-FFF2-40B4-BE49-F238E27FC236}">
                      <a16:creationId xmlns:a16="http://schemas.microsoft.com/office/drawing/2014/main" id="{8DDD8633-2567-19E5-F600-8297EE55B7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33" name="Text Box 3086">
                  <a:extLst>
                    <a:ext uri="{FF2B5EF4-FFF2-40B4-BE49-F238E27FC236}">
                      <a16:creationId xmlns:a16="http://schemas.microsoft.com/office/drawing/2014/main" id="{BAF76F95-2D44-37E2-20C7-24047A46DE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27" name="link">
                <a:extLst>
                  <a:ext uri="{FF2B5EF4-FFF2-40B4-BE49-F238E27FC236}">
                    <a16:creationId xmlns:a16="http://schemas.microsoft.com/office/drawing/2014/main" id="{C8351327-E09C-6054-8544-5941B60B66DE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12328" name="Star: 5 Points 1965">
                  <a:hlinkClick r:id="rId71"/>
                  <a:extLst>
                    <a:ext uri="{FF2B5EF4-FFF2-40B4-BE49-F238E27FC236}">
                      <a16:creationId xmlns:a16="http://schemas.microsoft.com/office/drawing/2014/main" id="{4B8C74B9-F443-B43D-09E1-2D7FA79B1B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9" name="Star: 5 Points 1966">
                  <a:hlinkClick r:id="rId25"/>
                  <a:extLst>
                    <a:ext uri="{FF2B5EF4-FFF2-40B4-BE49-F238E27FC236}">
                      <a16:creationId xmlns:a16="http://schemas.microsoft.com/office/drawing/2014/main" id="{8E1C2C62-EE01-3390-9926-A4EF65614D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30" name="Star: 5 Points 1967">
                  <a:hlinkClick r:id="rId23"/>
                  <a:extLst>
                    <a:ext uri="{FF2B5EF4-FFF2-40B4-BE49-F238E27FC236}">
                      <a16:creationId xmlns:a16="http://schemas.microsoft.com/office/drawing/2014/main" id="{C0A6546C-8605-D13A-9D77-202E8220B6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6" name="FTU - biliary canaliculus ">
              <a:extLst>
                <a:ext uri="{FF2B5EF4-FFF2-40B4-BE49-F238E27FC236}">
                  <a16:creationId xmlns:a16="http://schemas.microsoft.com/office/drawing/2014/main" id="{D30213BD-FB4B-6021-9414-1CC693970EDC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12315" name="FTU - biliary canaliculus ">
                <a:extLst>
                  <a:ext uri="{FF2B5EF4-FFF2-40B4-BE49-F238E27FC236}">
                    <a16:creationId xmlns:a16="http://schemas.microsoft.com/office/drawing/2014/main" id="{2139C836-FBD4-30C7-EBD4-362F3119203B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17" name="dock">
                <a:extLst>
                  <a:ext uri="{FF2B5EF4-FFF2-40B4-BE49-F238E27FC236}">
                    <a16:creationId xmlns:a16="http://schemas.microsoft.com/office/drawing/2014/main" id="{B598F195-0A64-525E-B09C-03CD4D97903F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2" name="Text Box 3086">
                  <a:extLst>
                    <a:ext uri="{FF2B5EF4-FFF2-40B4-BE49-F238E27FC236}">
                      <a16:creationId xmlns:a16="http://schemas.microsoft.com/office/drawing/2014/main" id="{14C20FCD-10A1-DED7-88DB-71A3593C2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3" name="Text Box 3086">
                  <a:extLst>
                    <a:ext uri="{FF2B5EF4-FFF2-40B4-BE49-F238E27FC236}">
                      <a16:creationId xmlns:a16="http://schemas.microsoft.com/office/drawing/2014/main" id="{839053A8-78DF-E6AE-2FFC-736AFC72642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4" name="Text Box 3086">
                  <a:extLst>
                    <a:ext uri="{FF2B5EF4-FFF2-40B4-BE49-F238E27FC236}">
                      <a16:creationId xmlns:a16="http://schemas.microsoft.com/office/drawing/2014/main" id="{C3835A43-6821-A133-6BCF-DBD694FCEFB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18" name="link">
                <a:extLst>
                  <a:ext uri="{FF2B5EF4-FFF2-40B4-BE49-F238E27FC236}">
                    <a16:creationId xmlns:a16="http://schemas.microsoft.com/office/drawing/2014/main" id="{B60A2414-F7C2-3FBB-E647-359A49F69B57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12319" name="Star: 5 Points 1978">
                  <a:hlinkClick r:id="rId72"/>
                  <a:extLst>
                    <a:ext uri="{FF2B5EF4-FFF2-40B4-BE49-F238E27FC236}">
                      <a16:creationId xmlns:a16="http://schemas.microsoft.com/office/drawing/2014/main" id="{136D7F86-6992-1E47-1A7F-CAC300E87A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0" name="Star: 5 Points 1979">
                  <a:hlinkClick r:id="rId25"/>
                  <a:extLst>
                    <a:ext uri="{FF2B5EF4-FFF2-40B4-BE49-F238E27FC236}">
                      <a16:creationId xmlns:a16="http://schemas.microsoft.com/office/drawing/2014/main" id="{433E75E0-57EB-5D0E-D81A-417FA8491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1" name="Star: 5 Points 1980">
                  <a:hlinkClick r:id="rId23"/>
                  <a:extLst>
                    <a:ext uri="{FF2B5EF4-FFF2-40B4-BE49-F238E27FC236}">
                      <a16:creationId xmlns:a16="http://schemas.microsoft.com/office/drawing/2014/main" id="{E7C47BF9-E9DB-22E6-29F0-01A90A49C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307" name="dock - vascular">
              <a:extLst>
                <a:ext uri="{FF2B5EF4-FFF2-40B4-BE49-F238E27FC236}">
                  <a16:creationId xmlns:a16="http://schemas.microsoft.com/office/drawing/2014/main" id="{7B71B61D-91CE-29C1-C81C-6A9D73C5ED5B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12312" name="Text Box 3070">
                <a:extLst>
                  <a:ext uri="{FF2B5EF4-FFF2-40B4-BE49-F238E27FC236}">
                    <a16:creationId xmlns:a16="http://schemas.microsoft.com/office/drawing/2014/main" id="{A7A446B4-36D6-B7CE-7CA7-1AC4139B672E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4" name="Text Box 3036">
                <a:extLst>
                  <a:ext uri="{FF2B5EF4-FFF2-40B4-BE49-F238E27FC236}">
                    <a16:creationId xmlns:a16="http://schemas.microsoft.com/office/drawing/2014/main" id="{F9B19795-87E5-BCCE-315C-D3A0E6AFA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34" name="organ group - lower GI tract">
            <a:extLst>
              <a:ext uri="{FF2B5EF4-FFF2-40B4-BE49-F238E27FC236}">
                <a16:creationId xmlns:a16="http://schemas.microsoft.com/office/drawing/2014/main" id="{E8D3549D-4393-E109-BB55-49B8069CD1DD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12435" name="organ - lower GI tract">
              <a:extLst>
                <a:ext uri="{FF2B5EF4-FFF2-40B4-BE49-F238E27FC236}">
                  <a16:creationId xmlns:a16="http://schemas.microsoft.com/office/drawing/2014/main" id="{451CE087-6A74-FECA-7643-40636E091656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12436" name="FTU - post-ampullary duodenum">
              <a:extLst>
                <a:ext uri="{FF2B5EF4-FFF2-40B4-BE49-F238E27FC236}">
                  <a16:creationId xmlns:a16="http://schemas.microsoft.com/office/drawing/2014/main" id="{E49EC831-6EA6-B6E5-FC61-55A3E0AED44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12671" name="FTU - post-ampullary duodenum">
                <a:extLst>
                  <a:ext uri="{FF2B5EF4-FFF2-40B4-BE49-F238E27FC236}">
                    <a16:creationId xmlns:a16="http://schemas.microsoft.com/office/drawing/2014/main" id="{86BD39EB-EF14-EA04-1A39-6EDA86174EE2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72" name="dock">
                <a:extLst>
                  <a:ext uri="{FF2B5EF4-FFF2-40B4-BE49-F238E27FC236}">
                    <a16:creationId xmlns:a16="http://schemas.microsoft.com/office/drawing/2014/main" id="{B6598AC4-4255-B6F0-21E5-C79B3A938F83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12797" name="Text Box 3086">
                  <a:extLst>
                    <a:ext uri="{FF2B5EF4-FFF2-40B4-BE49-F238E27FC236}">
                      <a16:creationId xmlns:a16="http://schemas.microsoft.com/office/drawing/2014/main" id="{1DAFD75B-1F2E-3022-3CB6-CBDADCCD4A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98" name="Text Box 3086">
                  <a:extLst>
                    <a:ext uri="{FF2B5EF4-FFF2-40B4-BE49-F238E27FC236}">
                      <a16:creationId xmlns:a16="http://schemas.microsoft.com/office/drawing/2014/main" id="{9540FD53-2C66-09D9-7F3F-6DC5B461E6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99" name="Text Box 3086">
                  <a:extLst>
                    <a:ext uri="{FF2B5EF4-FFF2-40B4-BE49-F238E27FC236}">
                      <a16:creationId xmlns:a16="http://schemas.microsoft.com/office/drawing/2014/main" id="{661ABD44-060E-D15D-39DC-4066481785E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73" name="link">
                <a:extLst>
                  <a:ext uri="{FF2B5EF4-FFF2-40B4-BE49-F238E27FC236}">
                    <a16:creationId xmlns:a16="http://schemas.microsoft.com/office/drawing/2014/main" id="{1D59C2DF-367A-B4CD-0B5F-6D1F937A35A1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12674" name="Star: 5 Points 1992">
                  <a:hlinkClick r:id="rId28"/>
                  <a:extLst>
                    <a:ext uri="{FF2B5EF4-FFF2-40B4-BE49-F238E27FC236}">
                      <a16:creationId xmlns:a16="http://schemas.microsoft.com/office/drawing/2014/main" id="{9CE7160C-C07E-174D-BAA4-E7E54FA22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75" name="Star: 5 Points 1993">
                  <a:hlinkClick r:id="rId29"/>
                  <a:extLst>
                    <a:ext uri="{FF2B5EF4-FFF2-40B4-BE49-F238E27FC236}">
                      <a16:creationId xmlns:a16="http://schemas.microsoft.com/office/drawing/2014/main" id="{DD884FB2-5736-FF18-0C17-DCF0D6BD52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76" name="Star: 5 Points 1994">
                  <a:hlinkClick r:id="rId23"/>
                  <a:extLst>
                    <a:ext uri="{FF2B5EF4-FFF2-40B4-BE49-F238E27FC236}">
                      <a16:creationId xmlns:a16="http://schemas.microsoft.com/office/drawing/2014/main" id="{846A12CC-16AC-8F97-8EED-1515D721A4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7" name="FTU - jejunum">
              <a:extLst>
                <a:ext uri="{FF2B5EF4-FFF2-40B4-BE49-F238E27FC236}">
                  <a16:creationId xmlns:a16="http://schemas.microsoft.com/office/drawing/2014/main" id="{7F4FA839-BCB2-B795-E70B-638BF522F72F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12662" name="FTU - jejunum">
                <a:extLst>
                  <a:ext uri="{FF2B5EF4-FFF2-40B4-BE49-F238E27FC236}">
                    <a16:creationId xmlns:a16="http://schemas.microsoft.com/office/drawing/2014/main" id="{C75B1E9E-2969-5CFB-A448-706DEF34FFD4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63" name="dock">
                <a:extLst>
                  <a:ext uri="{FF2B5EF4-FFF2-40B4-BE49-F238E27FC236}">
                    <a16:creationId xmlns:a16="http://schemas.microsoft.com/office/drawing/2014/main" id="{1688CC3C-8F91-6A83-2D76-4C4C969B9E4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68" name="Text Box 3086">
                  <a:extLst>
                    <a:ext uri="{FF2B5EF4-FFF2-40B4-BE49-F238E27FC236}">
                      <a16:creationId xmlns:a16="http://schemas.microsoft.com/office/drawing/2014/main" id="{7BFCC95D-C37F-3E17-5355-13CEA33F2A8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9" name="Text Box 3086">
                  <a:extLst>
                    <a:ext uri="{FF2B5EF4-FFF2-40B4-BE49-F238E27FC236}">
                      <a16:creationId xmlns:a16="http://schemas.microsoft.com/office/drawing/2014/main" id="{B64D10F7-1925-96D6-05C6-A8DA663D7C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70" name="Text Box 3086">
                  <a:extLst>
                    <a:ext uri="{FF2B5EF4-FFF2-40B4-BE49-F238E27FC236}">
                      <a16:creationId xmlns:a16="http://schemas.microsoft.com/office/drawing/2014/main" id="{CCCC5BF6-861D-2C99-A42A-1BE1F1BAA4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64" name="link">
                <a:extLst>
                  <a:ext uri="{FF2B5EF4-FFF2-40B4-BE49-F238E27FC236}">
                    <a16:creationId xmlns:a16="http://schemas.microsoft.com/office/drawing/2014/main" id="{332C0D37-4E89-0D02-90B4-C3BA46DE39E8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12665" name="Star: 5 Points 2005">
                  <a:hlinkClick r:id="rId73"/>
                  <a:extLst>
                    <a:ext uri="{FF2B5EF4-FFF2-40B4-BE49-F238E27FC236}">
                      <a16:creationId xmlns:a16="http://schemas.microsoft.com/office/drawing/2014/main" id="{988F88DA-1BCF-65A3-C0D2-5B9D8232E5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66" name="Star: 5 Points 2006">
                  <a:hlinkClick r:id="rId74"/>
                  <a:extLst>
                    <a:ext uri="{FF2B5EF4-FFF2-40B4-BE49-F238E27FC236}">
                      <a16:creationId xmlns:a16="http://schemas.microsoft.com/office/drawing/2014/main" id="{DC117360-35B9-0E44-763F-2905EBD5F2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67" name="Star: 5 Points 2007">
                  <a:hlinkClick r:id="rId23"/>
                  <a:extLst>
                    <a:ext uri="{FF2B5EF4-FFF2-40B4-BE49-F238E27FC236}">
                      <a16:creationId xmlns:a16="http://schemas.microsoft.com/office/drawing/2014/main" id="{94C255B5-C9C2-DF66-64F6-75F1E84A7B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8" name="FTU - proximal ileum">
              <a:extLst>
                <a:ext uri="{FF2B5EF4-FFF2-40B4-BE49-F238E27FC236}">
                  <a16:creationId xmlns:a16="http://schemas.microsoft.com/office/drawing/2014/main" id="{8DB397F8-5AEC-12F5-2B68-EB44E7D77DE2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12653" name="FTU - proximal ileum">
                <a:extLst>
                  <a:ext uri="{FF2B5EF4-FFF2-40B4-BE49-F238E27FC236}">
                    <a16:creationId xmlns:a16="http://schemas.microsoft.com/office/drawing/2014/main" id="{E960CD1D-3357-22AD-095B-A44936C3A638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54" name="block">
                <a:extLst>
                  <a:ext uri="{FF2B5EF4-FFF2-40B4-BE49-F238E27FC236}">
                    <a16:creationId xmlns:a16="http://schemas.microsoft.com/office/drawing/2014/main" id="{475B7BD1-C320-831F-1FBA-3450D393FDB9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59" name="Text Box 3086">
                  <a:extLst>
                    <a:ext uri="{FF2B5EF4-FFF2-40B4-BE49-F238E27FC236}">
                      <a16:creationId xmlns:a16="http://schemas.microsoft.com/office/drawing/2014/main" id="{9941AD85-5448-7DE1-D586-BF08E92D84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0" name="Text Box 3086">
                  <a:extLst>
                    <a:ext uri="{FF2B5EF4-FFF2-40B4-BE49-F238E27FC236}">
                      <a16:creationId xmlns:a16="http://schemas.microsoft.com/office/drawing/2014/main" id="{9F6312B0-E4FC-2EB9-5223-99AB4107BD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1" name="Text Box 3086">
                  <a:extLst>
                    <a:ext uri="{FF2B5EF4-FFF2-40B4-BE49-F238E27FC236}">
                      <a16:creationId xmlns:a16="http://schemas.microsoft.com/office/drawing/2014/main" id="{4996E07E-CEFB-69C5-232B-C6C6AD8CF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55" name="link">
                <a:extLst>
                  <a:ext uri="{FF2B5EF4-FFF2-40B4-BE49-F238E27FC236}">
                    <a16:creationId xmlns:a16="http://schemas.microsoft.com/office/drawing/2014/main" id="{3263944F-C92F-B69A-C622-821F5946DBAE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12656" name="Star: 5 Points 2018">
                  <a:hlinkClick r:id="rId75"/>
                  <a:extLst>
                    <a:ext uri="{FF2B5EF4-FFF2-40B4-BE49-F238E27FC236}">
                      <a16:creationId xmlns:a16="http://schemas.microsoft.com/office/drawing/2014/main" id="{0D4D8384-5A01-2A18-6B25-6DEF1E00D6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57" name="Star: 5 Points 2019">
                  <a:hlinkClick r:id="rId74"/>
                  <a:extLst>
                    <a:ext uri="{FF2B5EF4-FFF2-40B4-BE49-F238E27FC236}">
                      <a16:creationId xmlns:a16="http://schemas.microsoft.com/office/drawing/2014/main" id="{48D6D302-77C1-F67E-5756-9B0799B376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58" name="Star: 5 Points 2020">
                  <a:hlinkClick r:id="rId23"/>
                  <a:extLst>
                    <a:ext uri="{FF2B5EF4-FFF2-40B4-BE49-F238E27FC236}">
                      <a16:creationId xmlns:a16="http://schemas.microsoft.com/office/drawing/2014/main" id="{ABC6FEBE-FE08-C8B7-B56E-B97352F51D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39" name="FTU - terminal ileum">
              <a:extLst>
                <a:ext uri="{FF2B5EF4-FFF2-40B4-BE49-F238E27FC236}">
                  <a16:creationId xmlns:a16="http://schemas.microsoft.com/office/drawing/2014/main" id="{D7BE7E5C-BD75-C801-76EE-36BD0DAA9816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12644" name="FTU - terminal ileum">
                <a:extLst>
                  <a:ext uri="{FF2B5EF4-FFF2-40B4-BE49-F238E27FC236}">
                    <a16:creationId xmlns:a16="http://schemas.microsoft.com/office/drawing/2014/main" id="{0F239E35-086E-94B1-4B11-F456404A6D1C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45" name="dock">
                <a:extLst>
                  <a:ext uri="{FF2B5EF4-FFF2-40B4-BE49-F238E27FC236}">
                    <a16:creationId xmlns:a16="http://schemas.microsoft.com/office/drawing/2014/main" id="{4D880B67-97F6-5761-202D-BA75789EE69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50" name="Text Box 3086">
                  <a:extLst>
                    <a:ext uri="{FF2B5EF4-FFF2-40B4-BE49-F238E27FC236}">
                      <a16:creationId xmlns:a16="http://schemas.microsoft.com/office/drawing/2014/main" id="{E3819B9C-102A-9C0A-7966-10D3A420950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1" name="Text Box 3086">
                  <a:extLst>
                    <a:ext uri="{FF2B5EF4-FFF2-40B4-BE49-F238E27FC236}">
                      <a16:creationId xmlns:a16="http://schemas.microsoft.com/office/drawing/2014/main" id="{89C91828-C381-08C8-1811-5840AED2956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2" name="Text Box 3086">
                  <a:extLst>
                    <a:ext uri="{FF2B5EF4-FFF2-40B4-BE49-F238E27FC236}">
                      <a16:creationId xmlns:a16="http://schemas.microsoft.com/office/drawing/2014/main" id="{BE9BE07F-F143-E923-A938-509D4C212EC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46" name="link">
                <a:extLst>
                  <a:ext uri="{FF2B5EF4-FFF2-40B4-BE49-F238E27FC236}">
                    <a16:creationId xmlns:a16="http://schemas.microsoft.com/office/drawing/2014/main" id="{A512C466-7BE8-1F3A-3278-B215332653B0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12647" name="Star: 5 Points 2031">
                  <a:hlinkClick r:id="rId75"/>
                  <a:extLst>
                    <a:ext uri="{FF2B5EF4-FFF2-40B4-BE49-F238E27FC236}">
                      <a16:creationId xmlns:a16="http://schemas.microsoft.com/office/drawing/2014/main" id="{F481BB26-9BFF-4C87-26EB-61257C6F73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8" name="Star: 5 Points 2032">
                  <a:hlinkClick r:id="rId74"/>
                  <a:extLst>
                    <a:ext uri="{FF2B5EF4-FFF2-40B4-BE49-F238E27FC236}">
                      <a16:creationId xmlns:a16="http://schemas.microsoft.com/office/drawing/2014/main" id="{ED18E2E2-4E06-84A3-9D30-C37D788B41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9" name="Star: 5 Points 2033">
                  <a:hlinkClick r:id="rId23"/>
                  <a:extLst>
                    <a:ext uri="{FF2B5EF4-FFF2-40B4-BE49-F238E27FC236}">
                      <a16:creationId xmlns:a16="http://schemas.microsoft.com/office/drawing/2014/main" id="{6E828F41-C1D2-16F7-6BC2-377FD42559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0" name="FTU - caecum">
              <a:extLst>
                <a:ext uri="{FF2B5EF4-FFF2-40B4-BE49-F238E27FC236}">
                  <a16:creationId xmlns:a16="http://schemas.microsoft.com/office/drawing/2014/main" id="{52DB1EBF-8460-C28D-F709-3248896E0C45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12635" name="FTU - caecum">
                <a:extLst>
                  <a:ext uri="{FF2B5EF4-FFF2-40B4-BE49-F238E27FC236}">
                    <a16:creationId xmlns:a16="http://schemas.microsoft.com/office/drawing/2014/main" id="{F2736120-82D4-1E4A-34C4-161CC34FFB1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36" name="dock">
                <a:extLst>
                  <a:ext uri="{FF2B5EF4-FFF2-40B4-BE49-F238E27FC236}">
                    <a16:creationId xmlns:a16="http://schemas.microsoft.com/office/drawing/2014/main" id="{72F0B139-39E3-D6F2-01E5-62A628AE6EB8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1" name="Text Box 3086">
                  <a:extLst>
                    <a:ext uri="{FF2B5EF4-FFF2-40B4-BE49-F238E27FC236}">
                      <a16:creationId xmlns:a16="http://schemas.microsoft.com/office/drawing/2014/main" id="{7B6B630A-23D9-7547-6A9A-36BD689EE3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42" name="Text Box 3086">
                  <a:extLst>
                    <a:ext uri="{FF2B5EF4-FFF2-40B4-BE49-F238E27FC236}">
                      <a16:creationId xmlns:a16="http://schemas.microsoft.com/office/drawing/2014/main" id="{B98B07AE-5E0B-5393-5567-E3C5060CFD1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43" name="Text Box 3086">
                  <a:extLst>
                    <a:ext uri="{FF2B5EF4-FFF2-40B4-BE49-F238E27FC236}">
                      <a16:creationId xmlns:a16="http://schemas.microsoft.com/office/drawing/2014/main" id="{3B5418CE-EC90-5EF6-1A09-5147B139BE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37" name="link">
                <a:extLst>
                  <a:ext uri="{FF2B5EF4-FFF2-40B4-BE49-F238E27FC236}">
                    <a16:creationId xmlns:a16="http://schemas.microsoft.com/office/drawing/2014/main" id="{B249737A-3F4E-F1D2-728B-A8D9D6A0C889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12638" name="Star: 5 Points 2044">
                  <a:hlinkClick r:id="rId76"/>
                  <a:extLst>
                    <a:ext uri="{FF2B5EF4-FFF2-40B4-BE49-F238E27FC236}">
                      <a16:creationId xmlns:a16="http://schemas.microsoft.com/office/drawing/2014/main" id="{8A5B23A5-9FCE-A47C-76BC-53622BD7F8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9" name="Star: 5 Points 2045">
                  <a:hlinkClick r:id="rId77"/>
                  <a:extLst>
                    <a:ext uri="{FF2B5EF4-FFF2-40B4-BE49-F238E27FC236}">
                      <a16:creationId xmlns:a16="http://schemas.microsoft.com/office/drawing/2014/main" id="{AB3815F7-AEE2-6F77-A019-7BD79A434E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0" name="Star: 5 Points 2046">
                  <a:hlinkClick r:id="rId23"/>
                  <a:extLst>
                    <a:ext uri="{FF2B5EF4-FFF2-40B4-BE49-F238E27FC236}">
                      <a16:creationId xmlns:a16="http://schemas.microsoft.com/office/drawing/2014/main" id="{4B1066C7-E8CB-CE0B-18AA-54DD21E76E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1" name="FTU - pre-splenic colon">
              <a:extLst>
                <a:ext uri="{FF2B5EF4-FFF2-40B4-BE49-F238E27FC236}">
                  <a16:creationId xmlns:a16="http://schemas.microsoft.com/office/drawing/2014/main" id="{02DD1189-ECD9-70D6-2D87-0A080A880837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12626" name="FTU - pre-splenic colon">
                <a:extLst>
                  <a:ext uri="{FF2B5EF4-FFF2-40B4-BE49-F238E27FC236}">
                    <a16:creationId xmlns:a16="http://schemas.microsoft.com/office/drawing/2014/main" id="{6C802261-FB92-B4F7-BEED-A21AE0ED3B33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27" name="dock">
                <a:extLst>
                  <a:ext uri="{FF2B5EF4-FFF2-40B4-BE49-F238E27FC236}">
                    <a16:creationId xmlns:a16="http://schemas.microsoft.com/office/drawing/2014/main" id="{D2A18AEA-A744-51FE-B98F-0ADF35E5887F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12632" name="Text Box 3086">
                  <a:extLst>
                    <a:ext uri="{FF2B5EF4-FFF2-40B4-BE49-F238E27FC236}">
                      <a16:creationId xmlns:a16="http://schemas.microsoft.com/office/drawing/2014/main" id="{67EF91E4-953C-3525-A453-F011D8A0A21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3" name="Text Box 3086">
                  <a:extLst>
                    <a:ext uri="{FF2B5EF4-FFF2-40B4-BE49-F238E27FC236}">
                      <a16:creationId xmlns:a16="http://schemas.microsoft.com/office/drawing/2014/main" id="{A117CD24-45EB-6908-79EC-36A0C514D9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4" name="Text Box 3086">
                  <a:extLst>
                    <a:ext uri="{FF2B5EF4-FFF2-40B4-BE49-F238E27FC236}">
                      <a16:creationId xmlns:a16="http://schemas.microsoft.com/office/drawing/2014/main" id="{1BB7F15C-5F96-BFA1-7920-BA36518B2F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28" name="link">
                <a:extLst>
                  <a:ext uri="{FF2B5EF4-FFF2-40B4-BE49-F238E27FC236}">
                    <a16:creationId xmlns:a16="http://schemas.microsoft.com/office/drawing/2014/main" id="{B1FDF9F9-62F1-12CA-3E81-73E97C1B0CF2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12629" name="Star: 5 Points 2057">
                  <a:hlinkClick r:id="rId78"/>
                  <a:extLst>
                    <a:ext uri="{FF2B5EF4-FFF2-40B4-BE49-F238E27FC236}">
                      <a16:creationId xmlns:a16="http://schemas.microsoft.com/office/drawing/2014/main" id="{B860BD9E-DC18-A5AF-69B2-812A8564A0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0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33B896CA-601D-1E8D-0484-519BF08C25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1" name="Star: 5 Points 2059">
                  <a:hlinkClick r:id="rId23"/>
                  <a:extLst>
                    <a:ext uri="{FF2B5EF4-FFF2-40B4-BE49-F238E27FC236}">
                      <a16:creationId xmlns:a16="http://schemas.microsoft.com/office/drawing/2014/main" id="{260D12F3-293F-0FBF-DFB7-4E1BD6AA5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2" name="FTU - post-splenic pre-rectal colon">
              <a:extLst>
                <a:ext uri="{FF2B5EF4-FFF2-40B4-BE49-F238E27FC236}">
                  <a16:creationId xmlns:a16="http://schemas.microsoft.com/office/drawing/2014/main" id="{DECEF56C-6AA9-6C62-C492-692C9579A2DE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12466" name="FTU - post-splenic pre-rectal colon">
                <a:extLst>
                  <a:ext uri="{FF2B5EF4-FFF2-40B4-BE49-F238E27FC236}">
                    <a16:creationId xmlns:a16="http://schemas.microsoft.com/office/drawing/2014/main" id="{D4A2ADC3-D332-0C9F-7B74-DD2E0090F694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91" name="dock">
                <a:extLst>
                  <a:ext uri="{FF2B5EF4-FFF2-40B4-BE49-F238E27FC236}">
                    <a16:creationId xmlns:a16="http://schemas.microsoft.com/office/drawing/2014/main" id="{64AB9F52-7823-57CF-17F5-80EB46F38C40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3" name="Text Box 3086">
                  <a:extLst>
                    <a:ext uri="{FF2B5EF4-FFF2-40B4-BE49-F238E27FC236}">
                      <a16:creationId xmlns:a16="http://schemas.microsoft.com/office/drawing/2014/main" id="{5C52B711-FB25-7F58-1BFE-D2918BCDF79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4" name="Text Box 3086">
                  <a:extLst>
                    <a:ext uri="{FF2B5EF4-FFF2-40B4-BE49-F238E27FC236}">
                      <a16:creationId xmlns:a16="http://schemas.microsoft.com/office/drawing/2014/main" id="{2EC68D7E-1298-448E-E440-9000D61B6B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5" name="Text Box 3086">
                  <a:extLst>
                    <a:ext uri="{FF2B5EF4-FFF2-40B4-BE49-F238E27FC236}">
                      <a16:creationId xmlns:a16="http://schemas.microsoft.com/office/drawing/2014/main" id="{FF681D2E-0A7B-2A45-05D2-5CB366288A9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92" name="link">
                <a:extLst>
                  <a:ext uri="{FF2B5EF4-FFF2-40B4-BE49-F238E27FC236}">
                    <a16:creationId xmlns:a16="http://schemas.microsoft.com/office/drawing/2014/main" id="{8CF58979-48CD-3F13-8C01-B6DD286A648D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12493" name="Star: 5 Points 2070">
                  <a:hlinkClick r:id="rId78"/>
                  <a:extLst>
                    <a:ext uri="{FF2B5EF4-FFF2-40B4-BE49-F238E27FC236}">
                      <a16:creationId xmlns:a16="http://schemas.microsoft.com/office/drawing/2014/main" id="{81158667-F830-5098-94E4-690F1DE075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94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6FBD59DC-68E7-0EE5-A547-BCAAD71773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95" name="Star: 5 Points 2072">
                  <a:hlinkClick r:id="rId23"/>
                  <a:extLst>
                    <a:ext uri="{FF2B5EF4-FFF2-40B4-BE49-F238E27FC236}">
                      <a16:creationId xmlns:a16="http://schemas.microsoft.com/office/drawing/2014/main" id="{430251ED-FF69-E867-86EA-82C5589A13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3" name="FTU - rectum">
              <a:extLst>
                <a:ext uri="{FF2B5EF4-FFF2-40B4-BE49-F238E27FC236}">
                  <a16:creationId xmlns:a16="http://schemas.microsoft.com/office/drawing/2014/main" id="{2503ECA9-D5F1-582C-4A43-1BAC36C2DBB7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12457" name="FTU - rectum">
                <a:extLst>
                  <a:ext uri="{FF2B5EF4-FFF2-40B4-BE49-F238E27FC236}">
                    <a16:creationId xmlns:a16="http://schemas.microsoft.com/office/drawing/2014/main" id="{72460393-9738-109F-E92C-8BBB60D3437C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58" name="dock">
                <a:extLst>
                  <a:ext uri="{FF2B5EF4-FFF2-40B4-BE49-F238E27FC236}">
                    <a16:creationId xmlns:a16="http://schemas.microsoft.com/office/drawing/2014/main" id="{E22235AC-77AB-0835-061F-F55B79C6C2ED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12463" name="Text Box 3086">
                  <a:extLst>
                    <a:ext uri="{FF2B5EF4-FFF2-40B4-BE49-F238E27FC236}">
                      <a16:creationId xmlns:a16="http://schemas.microsoft.com/office/drawing/2014/main" id="{823FB0E6-E264-3D05-D491-48B01E094D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64" name="Text Box 3086">
                  <a:extLst>
                    <a:ext uri="{FF2B5EF4-FFF2-40B4-BE49-F238E27FC236}">
                      <a16:creationId xmlns:a16="http://schemas.microsoft.com/office/drawing/2014/main" id="{1C7F4A53-9ABC-BCCE-A7B1-1D088419F51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65" name="Text Box 3086">
                  <a:extLst>
                    <a:ext uri="{FF2B5EF4-FFF2-40B4-BE49-F238E27FC236}">
                      <a16:creationId xmlns:a16="http://schemas.microsoft.com/office/drawing/2014/main" id="{14AB242F-719F-D526-3290-728E352291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59" name="link">
                <a:extLst>
                  <a:ext uri="{FF2B5EF4-FFF2-40B4-BE49-F238E27FC236}">
                    <a16:creationId xmlns:a16="http://schemas.microsoft.com/office/drawing/2014/main" id="{537DDF62-AD91-0022-F506-12AE8BCC41F8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12460" name="Star: 5 Points 2083">
                  <a:hlinkClick r:id="rId79"/>
                  <a:extLst>
                    <a:ext uri="{FF2B5EF4-FFF2-40B4-BE49-F238E27FC236}">
                      <a16:creationId xmlns:a16="http://schemas.microsoft.com/office/drawing/2014/main" id="{BC96952F-1546-FC28-66DC-E7E43D553A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61" name="Star: 5 Points 2084">
                  <a:hlinkClick r:id="rId80"/>
                  <a:extLst>
                    <a:ext uri="{FF2B5EF4-FFF2-40B4-BE49-F238E27FC236}">
                      <a16:creationId xmlns:a16="http://schemas.microsoft.com/office/drawing/2014/main" id="{8CB425DC-B12E-5CB3-2398-4F503472CD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62" name="Star: 5 Points 2085">
                  <a:hlinkClick r:id="rId23"/>
                  <a:extLst>
                    <a:ext uri="{FF2B5EF4-FFF2-40B4-BE49-F238E27FC236}">
                      <a16:creationId xmlns:a16="http://schemas.microsoft.com/office/drawing/2014/main" id="{FF98F4D0-7847-76B8-05AF-26A1169CE0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4" name="FTU - anal canal and sphincter">
              <a:extLst>
                <a:ext uri="{FF2B5EF4-FFF2-40B4-BE49-F238E27FC236}">
                  <a16:creationId xmlns:a16="http://schemas.microsoft.com/office/drawing/2014/main" id="{0999BADD-074D-EFBF-987A-780A5364292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12448" name="FTU - anal canal and sphincter">
                <a:extLst>
                  <a:ext uri="{FF2B5EF4-FFF2-40B4-BE49-F238E27FC236}">
                    <a16:creationId xmlns:a16="http://schemas.microsoft.com/office/drawing/2014/main" id="{A1AB3188-1BD0-4D42-C7C2-5A6D4B450ACB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49" name="dock">
                <a:extLst>
                  <a:ext uri="{FF2B5EF4-FFF2-40B4-BE49-F238E27FC236}">
                    <a16:creationId xmlns:a16="http://schemas.microsoft.com/office/drawing/2014/main" id="{172E600B-6931-8F0E-1397-E8DF66DAD27B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12454" name="Text Box 3086">
                  <a:extLst>
                    <a:ext uri="{FF2B5EF4-FFF2-40B4-BE49-F238E27FC236}">
                      <a16:creationId xmlns:a16="http://schemas.microsoft.com/office/drawing/2014/main" id="{1E2F567C-4950-78A1-6461-36E4687998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55" name="Text Box 3086">
                  <a:extLst>
                    <a:ext uri="{FF2B5EF4-FFF2-40B4-BE49-F238E27FC236}">
                      <a16:creationId xmlns:a16="http://schemas.microsoft.com/office/drawing/2014/main" id="{B02A402A-BF06-EF54-5708-0143C92CD0F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56" name="Text Box 3086">
                  <a:extLst>
                    <a:ext uri="{FF2B5EF4-FFF2-40B4-BE49-F238E27FC236}">
                      <a16:creationId xmlns:a16="http://schemas.microsoft.com/office/drawing/2014/main" id="{4C92FB59-6DE9-0690-71C7-2693C5E088C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50" name="link">
                <a:extLst>
                  <a:ext uri="{FF2B5EF4-FFF2-40B4-BE49-F238E27FC236}">
                    <a16:creationId xmlns:a16="http://schemas.microsoft.com/office/drawing/2014/main" id="{2716B212-5900-9D79-571B-925EC1E2142D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12451" name="Star: 5 Points 2118">
                  <a:hlinkClick r:id="rId81"/>
                  <a:extLst>
                    <a:ext uri="{FF2B5EF4-FFF2-40B4-BE49-F238E27FC236}">
                      <a16:creationId xmlns:a16="http://schemas.microsoft.com/office/drawing/2014/main" id="{E1E833CA-2AEF-9253-A852-440E88D79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52" name="Star: 5 Points 2119">
                  <a:hlinkClick r:id="rId82"/>
                  <a:extLst>
                    <a:ext uri="{FF2B5EF4-FFF2-40B4-BE49-F238E27FC236}">
                      <a16:creationId xmlns:a16="http://schemas.microsoft.com/office/drawing/2014/main" id="{953161A0-A7E0-A077-C3BC-14141A4BB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53" name="Star: 5 Points 2120">
                  <a:hlinkClick r:id="rId23"/>
                  <a:extLst>
                    <a:ext uri="{FF2B5EF4-FFF2-40B4-BE49-F238E27FC236}">
                      <a16:creationId xmlns:a16="http://schemas.microsoft.com/office/drawing/2014/main" id="{6AE0C9DC-8AEE-53A9-43AE-94A6E8BD96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45" name="dock - vascular">
              <a:extLst>
                <a:ext uri="{FF2B5EF4-FFF2-40B4-BE49-F238E27FC236}">
                  <a16:creationId xmlns:a16="http://schemas.microsoft.com/office/drawing/2014/main" id="{D0ABAA8D-DC42-2D27-B39F-81F404A076FC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12446" name="Text Box 3070">
                <a:extLst>
                  <a:ext uri="{FF2B5EF4-FFF2-40B4-BE49-F238E27FC236}">
                    <a16:creationId xmlns:a16="http://schemas.microsoft.com/office/drawing/2014/main" id="{9F13BF53-97DC-6360-9135-0C529CC74442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47" name="Text Box 3036">
                <a:extLst>
                  <a:ext uri="{FF2B5EF4-FFF2-40B4-BE49-F238E27FC236}">
                    <a16:creationId xmlns:a16="http://schemas.microsoft.com/office/drawing/2014/main" id="{B46977ED-FB23-598B-C1F1-79FF10D886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00" name="Group 12799">
            <a:extLst>
              <a:ext uri="{FF2B5EF4-FFF2-40B4-BE49-F238E27FC236}">
                <a16:creationId xmlns:a16="http://schemas.microsoft.com/office/drawing/2014/main" id="{F03355D3-BFD5-E229-8638-08982B6CADD5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12801" name="organ group - mouth &amp; throat">
              <a:extLst>
                <a:ext uri="{FF2B5EF4-FFF2-40B4-BE49-F238E27FC236}">
                  <a16:creationId xmlns:a16="http://schemas.microsoft.com/office/drawing/2014/main" id="{F20328B3-087C-2631-B25A-955A2D35D9F1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13142" name="organ - mouth &amp; throat">
                <a:extLst>
                  <a:ext uri="{FF2B5EF4-FFF2-40B4-BE49-F238E27FC236}">
                    <a16:creationId xmlns:a16="http://schemas.microsoft.com/office/drawing/2014/main" id="{6198DF4B-DE2B-61C8-5541-CAB68F231992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43" name="FTU - tongue">
                <a:extLst>
                  <a:ext uri="{FF2B5EF4-FFF2-40B4-BE49-F238E27FC236}">
                    <a16:creationId xmlns:a16="http://schemas.microsoft.com/office/drawing/2014/main" id="{B8A7946F-6202-4F7A-50A5-E27C23182E95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13184" name="FTU - tongue">
                  <a:extLst>
                    <a:ext uri="{FF2B5EF4-FFF2-40B4-BE49-F238E27FC236}">
                      <a16:creationId xmlns:a16="http://schemas.microsoft.com/office/drawing/2014/main" id="{89341C23-D3F4-63CA-995F-8096771522EB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13185" name="dock">
                  <a:extLst>
                    <a:ext uri="{FF2B5EF4-FFF2-40B4-BE49-F238E27FC236}">
                      <a16:creationId xmlns:a16="http://schemas.microsoft.com/office/drawing/2014/main" id="{FC74AA67-6357-45CC-7772-906E1CC51091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425" name="Text Box 3086">
                    <a:extLst>
                      <a:ext uri="{FF2B5EF4-FFF2-40B4-BE49-F238E27FC236}">
                        <a16:creationId xmlns:a16="http://schemas.microsoft.com/office/drawing/2014/main" id="{B32E765C-B4B5-A8D0-ED66-F41E756525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6" name="Text Box 3086">
                    <a:extLst>
                      <a:ext uri="{FF2B5EF4-FFF2-40B4-BE49-F238E27FC236}">
                        <a16:creationId xmlns:a16="http://schemas.microsoft.com/office/drawing/2014/main" id="{4D86DAFC-4761-1011-8E32-6E2E9E743F4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7" name="Text Box 3086">
                    <a:extLst>
                      <a:ext uri="{FF2B5EF4-FFF2-40B4-BE49-F238E27FC236}">
                        <a16:creationId xmlns:a16="http://schemas.microsoft.com/office/drawing/2014/main" id="{3B3BE7EC-F21A-789B-1319-571FCD18945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86" name="link">
                  <a:extLst>
                    <a:ext uri="{FF2B5EF4-FFF2-40B4-BE49-F238E27FC236}">
                      <a16:creationId xmlns:a16="http://schemas.microsoft.com/office/drawing/2014/main" id="{E39D43D4-E9A7-082B-FCC2-4735305C9DB0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3187" name="Star: 5 Points 2730">
                    <a:hlinkClick r:id="rId83"/>
                    <a:extLst>
                      <a:ext uri="{FF2B5EF4-FFF2-40B4-BE49-F238E27FC236}">
                        <a16:creationId xmlns:a16="http://schemas.microsoft.com/office/drawing/2014/main" id="{F698FEFF-8A62-7D6B-2551-E3662D9575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88" name="Star: 5 Points 2731">
                    <a:hlinkClick r:id="rId84"/>
                    <a:extLst>
                      <a:ext uri="{FF2B5EF4-FFF2-40B4-BE49-F238E27FC236}">
                        <a16:creationId xmlns:a16="http://schemas.microsoft.com/office/drawing/2014/main" id="{967A7BD4-1AE1-225F-1B65-8F84736B3C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424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E4F5C877-659D-85D1-5FE8-7A83268631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4" name="FTU - epiglottis">
                <a:extLst>
                  <a:ext uri="{FF2B5EF4-FFF2-40B4-BE49-F238E27FC236}">
                    <a16:creationId xmlns:a16="http://schemas.microsoft.com/office/drawing/2014/main" id="{381FF166-98FC-F653-E594-8A14C957D389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13175" name="FTU - epiglottis">
                  <a:extLst>
                    <a:ext uri="{FF2B5EF4-FFF2-40B4-BE49-F238E27FC236}">
                      <a16:creationId xmlns:a16="http://schemas.microsoft.com/office/drawing/2014/main" id="{B4669E68-4F41-298D-70A9-5D12ECD1D063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13176" name="dock">
                  <a:extLst>
                    <a:ext uri="{FF2B5EF4-FFF2-40B4-BE49-F238E27FC236}">
                      <a16:creationId xmlns:a16="http://schemas.microsoft.com/office/drawing/2014/main" id="{B8CA0B2A-AA95-B4AE-DE26-D3D0A1DB80CD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13181" name="Text Box 3086">
                    <a:extLst>
                      <a:ext uri="{FF2B5EF4-FFF2-40B4-BE49-F238E27FC236}">
                        <a16:creationId xmlns:a16="http://schemas.microsoft.com/office/drawing/2014/main" id="{3F9FC7AB-9A5F-714F-7F26-2B4466EA077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2" name="Text Box 3086">
                    <a:extLst>
                      <a:ext uri="{FF2B5EF4-FFF2-40B4-BE49-F238E27FC236}">
                        <a16:creationId xmlns:a16="http://schemas.microsoft.com/office/drawing/2014/main" id="{EA942813-8A16-99C8-CAF8-A97641E4A3E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3" name="Text Box 3086">
                    <a:extLst>
                      <a:ext uri="{FF2B5EF4-FFF2-40B4-BE49-F238E27FC236}">
                        <a16:creationId xmlns:a16="http://schemas.microsoft.com/office/drawing/2014/main" id="{FC928CEA-2795-3930-AD6F-6AAF161067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77" name="link">
                  <a:extLst>
                    <a:ext uri="{FF2B5EF4-FFF2-40B4-BE49-F238E27FC236}">
                      <a16:creationId xmlns:a16="http://schemas.microsoft.com/office/drawing/2014/main" id="{D81F0471-3812-142D-BD3D-2FDA3C05111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13178" name="Star: 5 Points 2730">
                    <a:hlinkClick r:id="rId86"/>
                    <a:extLst>
                      <a:ext uri="{FF2B5EF4-FFF2-40B4-BE49-F238E27FC236}">
                        <a16:creationId xmlns:a16="http://schemas.microsoft.com/office/drawing/2014/main" id="{8F795762-A6A6-C3A2-128E-91508C6109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9" name="Star: 5 Points 2731">
                    <a:hlinkClick r:id="rId52"/>
                    <a:extLst>
                      <a:ext uri="{FF2B5EF4-FFF2-40B4-BE49-F238E27FC236}">
                        <a16:creationId xmlns:a16="http://schemas.microsoft.com/office/drawing/2014/main" id="{9C79AD0E-3A9C-8CAE-BBD4-D384A32727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80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85C301AC-FE03-407A-ED6F-40451FB53D4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5" name="FTU - parotid glands">
                <a:extLst>
                  <a:ext uri="{FF2B5EF4-FFF2-40B4-BE49-F238E27FC236}">
                    <a16:creationId xmlns:a16="http://schemas.microsoft.com/office/drawing/2014/main" id="{CA24BD91-7D52-94FA-90B7-BA0BDC8AEB6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13166" name="FTU - parotid glands">
                  <a:extLst>
                    <a:ext uri="{FF2B5EF4-FFF2-40B4-BE49-F238E27FC236}">
                      <a16:creationId xmlns:a16="http://schemas.microsoft.com/office/drawing/2014/main" id="{9ADE42F6-163A-18A3-E388-A64949619B3A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13167" name="dock">
                  <a:extLst>
                    <a:ext uri="{FF2B5EF4-FFF2-40B4-BE49-F238E27FC236}">
                      <a16:creationId xmlns:a16="http://schemas.microsoft.com/office/drawing/2014/main" id="{A2CEAC93-690E-FDFB-B824-0B851E646BB9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13172" name="Text Box 3086">
                    <a:extLst>
                      <a:ext uri="{FF2B5EF4-FFF2-40B4-BE49-F238E27FC236}">
                        <a16:creationId xmlns:a16="http://schemas.microsoft.com/office/drawing/2014/main" id="{FE4A596B-A7B4-B4C3-F7DD-B2260298084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3" name="Text Box 3086">
                    <a:extLst>
                      <a:ext uri="{FF2B5EF4-FFF2-40B4-BE49-F238E27FC236}">
                        <a16:creationId xmlns:a16="http://schemas.microsoft.com/office/drawing/2014/main" id="{7C85B984-ECC5-283B-A7D9-EE1004D324E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4" name="Text Box 3086">
                    <a:extLst>
                      <a:ext uri="{FF2B5EF4-FFF2-40B4-BE49-F238E27FC236}">
                        <a16:creationId xmlns:a16="http://schemas.microsoft.com/office/drawing/2014/main" id="{A78B5329-A8BF-ED36-49DA-C7701210219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68" name="link">
                  <a:extLst>
                    <a:ext uri="{FF2B5EF4-FFF2-40B4-BE49-F238E27FC236}">
                      <a16:creationId xmlns:a16="http://schemas.microsoft.com/office/drawing/2014/main" id="{FFAF15B5-1919-9905-8A0D-D02D5C617C67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13169" name="Star: 5 Points 2730">
                    <a:hlinkClick r:id="rId87"/>
                    <a:extLst>
                      <a:ext uri="{FF2B5EF4-FFF2-40B4-BE49-F238E27FC236}">
                        <a16:creationId xmlns:a16="http://schemas.microsoft.com/office/drawing/2014/main" id="{BAC57C71-A8DA-DC97-D6BF-607AD4FB4A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0" name="Star: 5 Points 2731">
                    <a:hlinkClick r:id="rId88"/>
                    <a:extLst>
                      <a:ext uri="{FF2B5EF4-FFF2-40B4-BE49-F238E27FC236}">
                        <a16:creationId xmlns:a16="http://schemas.microsoft.com/office/drawing/2014/main" id="{B83BE19B-3D45-947B-1845-8C9171EA57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71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0D3ED3FA-C7B7-4B08-0C0D-9640AC30DF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6" name="FTU - submaxilliary glands">
                <a:extLst>
                  <a:ext uri="{FF2B5EF4-FFF2-40B4-BE49-F238E27FC236}">
                    <a16:creationId xmlns:a16="http://schemas.microsoft.com/office/drawing/2014/main" id="{0E57F891-BC76-2757-5739-10358DAAF554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13157" name="FTU - submaxilliary glands">
                  <a:extLst>
                    <a:ext uri="{FF2B5EF4-FFF2-40B4-BE49-F238E27FC236}">
                      <a16:creationId xmlns:a16="http://schemas.microsoft.com/office/drawing/2014/main" id="{BE7A1147-DFA8-3887-AFDA-4F007297B8E7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13158" name="dock">
                  <a:extLst>
                    <a:ext uri="{FF2B5EF4-FFF2-40B4-BE49-F238E27FC236}">
                      <a16:creationId xmlns:a16="http://schemas.microsoft.com/office/drawing/2014/main" id="{7A2B3564-C898-625F-3CE1-1B6FEBDAA6E9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13163" name="Text Box 3086">
                    <a:extLst>
                      <a:ext uri="{FF2B5EF4-FFF2-40B4-BE49-F238E27FC236}">
                        <a16:creationId xmlns:a16="http://schemas.microsoft.com/office/drawing/2014/main" id="{771E5C8B-9D70-8FD1-87CE-8B3F1ABACA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4" name="Text Box 3086">
                    <a:extLst>
                      <a:ext uri="{FF2B5EF4-FFF2-40B4-BE49-F238E27FC236}">
                        <a16:creationId xmlns:a16="http://schemas.microsoft.com/office/drawing/2014/main" id="{E87FD846-CEB5-55C9-4AD8-DD95A12EFE4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5" name="Text Box 3086">
                    <a:extLst>
                      <a:ext uri="{FF2B5EF4-FFF2-40B4-BE49-F238E27FC236}">
                        <a16:creationId xmlns:a16="http://schemas.microsoft.com/office/drawing/2014/main" id="{CBF84F25-DD0E-EF91-0B5A-7FB3984E245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59" name="link">
                  <a:extLst>
                    <a:ext uri="{FF2B5EF4-FFF2-40B4-BE49-F238E27FC236}">
                      <a16:creationId xmlns:a16="http://schemas.microsoft.com/office/drawing/2014/main" id="{F11866C9-821E-9838-B8FC-609BE8B00891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13160" name="Star: 5 Points 2730">
                    <a:hlinkClick r:id="rId89"/>
                    <a:extLst>
                      <a:ext uri="{FF2B5EF4-FFF2-40B4-BE49-F238E27FC236}">
                        <a16:creationId xmlns:a16="http://schemas.microsoft.com/office/drawing/2014/main" id="{C4FAFE0F-C2F7-2EC6-E9E2-44676FC49D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61" name="Star: 5 Points 2731">
                    <a:hlinkClick r:id="rId90"/>
                    <a:extLst>
                      <a:ext uri="{FF2B5EF4-FFF2-40B4-BE49-F238E27FC236}">
                        <a16:creationId xmlns:a16="http://schemas.microsoft.com/office/drawing/2014/main" id="{B38FC242-1AE4-A071-001E-56816EEC38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62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6E928F27-2F7D-8303-FE2F-BD9D0E4EE9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47" name="FTU - sublingual glands">
                <a:extLst>
                  <a:ext uri="{FF2B5EF4-FFF2-40B4-BE49-F238E27FC236}">
                    <a16:creationId xmlns:a16="http://schemas.microsoft.com/office/drawing/2014/main" id="{75D66EBA-3A1C-B5FC-713A-4D347081772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13148" name="FTU - sublingual glands">
                  <a:extLst>
                    <a:ext uri="{FF2B5EF4-FFF2-40B4-BE49-F238E27FC236}">
                      <a16:creationId xmlns:a16="http://schemas.microsoft.com/office/drawing/2014/main" id="{267EF184-B893-8061-6210-A9D4F7A1F618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13149" name="dock">
                  <a:extLst>
                    <a:ext uri="{FF2B5EF4-FFF2-40B4-BE49-F238E27FC236}">
                      <a16:creationId xmlns:a16="http://schemas.microsoft.com/office/drawing/2014/main" id="{9725A7FE-0EA0-EBBD-8B5E-C0370A819C09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13154" name="Text Box 3086">
                    <a:extLst>
                      <a:ext uri="{FF2B5EF4-FFF2-40B4-BE49-F238E27FC236}">
                        <a16:creationId xmlns:a16="http://schemas.microsoft.com/office/drawing/2014/main" id="{76FEF323-0958-F942-535F-8A9CB20DB84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5" name="Text Box 3086">
                    <a:extLst>
                      <a:ext uri="{FF2B5EF4-FFF2-40B4-BE49-F238E27FC236}">
                        <a16:creationId xmlns:a16="http://schemas.microsoft.com/office/drawing/2014/main" id="{911D7B77-1E78-2A24-B5E5-BF2BED43C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6" name="Text Box 3086">
                    <a:extLst>
                      <a:ext uri="{FF2B5EF4-FFF2-40B4-BE49-F238E27FC236}">
                        <a16:creationId xmlns:a16="http://schemas.microsoft.com/office/drawing/2014/main" id="{565FA6AC-C15A-9F0C-11FF-E6AEEF7B59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50" name="link">
                  <a:extLst>
                    <a:ext uri="{FF2B5EF4-FFF2-40B4-BE49-F238E27FC236}">
                      <a16:creationId xmlns:a16="http://schemas.microsoft.com/office/drawing/2014/main" id="{3A410805-6559-7EF3-88B8-FCDF421D7CE2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13151" name="Star: 5 Points 2730">
                    <a:hlinkClick r:id="rId91"/>
                    <a:extLst>
                      <a:ext uri="{FF2B5EF4-FFF2-40B4-BE49-F238E27FC236}">
                        <a16:creationId xmlns:a16="http://schemas.microsoft.com/office/drawing/2014/main" id="{C577A560-927E-1CD3-B1F9-BBC88EB3A0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52" name="Star: 5 Points 2731">
                    <a:hlinkClick r:id="rId90"/>
                    <a:extLst>
                      <a:ext uri="{FF2B5EF4-FFF2-40B4-BE49-F238E27FC236}">
                        <a16:creationId xmlns:a16="http://schemas.microsoft.com/office/drawing/2014/main" id="{CD64A4EA-9EE2-C007-6EFE-1CEA83CF6E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53" name="Star: 5 Points 2732">
                    <a:hlinkClick r:id="rId85"/>
                    <a:extLst>
                      <a:ext uri="{FF2B5EF4-FFF2-40B4-BE49-F238E27FC236}">
                        <a16:creationId xmlns:a16="http://schemas.microsoft.com/office/drawing/2014/main" id="{BCD3A3F9-4B99-1612-CFF7-7467858600D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2802" name="FTU - sublingual glands">
              <a:extLst>
                <a:ext uri="{FF2B5EF4-FFF2-40B4-BE49-F238E27FC236}">
                  <a16:creationId xmlns:a16="http://schemas.microsoft.com/office/drawing/2014/main" id="{BDF187AD-8E08-8808-FB31-30DE7DBEFE2E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09" name="Text Box 3086">
              <a:extLst>
                <a:ext uri="{FF2B5EF4-FFF2-40B4-BE49-F238E27FC236}">
                  <a16:creationId xmlns:a16="http://schemas.microsoft.com/office/drawing/2014/main" id="{AAFB70AA-9747-D6AF-B60C-1E780BBE7671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10" name="Text Box 3086">
              <a:extLst>
                <a:ext uri="{FF2B5EF4-FFF2-40B4-BE49-F238E27FC236}">
                  <a16:creationId xmlns:a16="http://schemas.microsoft.com/office/drawing/2014/main" id="{A933F4E1-50EC-6A4F-3BCF-CBAD7FAA4C7A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5" name="Text Box 3086">
              <a:extLst>
                <a:ext uri="{FF2B5EF4-FFF2-40B4-BE49-F238E27FC236}">
                  <a16:creationId xmlns:a16="http://schemas.microsoft.com/office/drawing/2014/main" id="{E7B74A2C-043F-FD58-1744-1D5C4E57C2B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6" name="Star: 5 Points 2730">
              <a:hlinkClick r:id="rId83"/>
              <a:extLst>
                <a:ext uri="{FF2B5EF4-FFF2-40B4-BE49-F238E27FC236}">
                  <a16:creationId xmlns:a16="http://schemas.microsoft.com/office/drawing/2014/main" id="{8CC78612-6183-4CF7-473F-6857CA90D5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67" name="Star: 5 Points 2731">
              <a:hlinkClick r:id="rId92"/>
              <a:extLst>
                <a:ext uri="{FF2B5EF4-FFF2-40B4-BE49-F238E27FC236}">
                  <a16:creationId xmlns:a16="http://schemas.microsoft.com/office/drawing/2014/main" id="{B26CA5FF-C818-BB5B-89DF-3621C8611D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68" name="Star: 5 Points 2732">
              <a:hlinkClick r:id="rId23"/>
              <a:extLst>
                <a:ext uri="{FF2B5EF4-FFF2-40B4-BE49-F238E27FC236}">
                  <a16:creationId xmlns:a16="http://schemas.microsoft.com/office/drawing/2014/main" id="{08F66FBE-7947-EDB7-42CA-30E33E96D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11" name="FTU - sublingual glands">
              <a:extLst>
                <a:ext uri="{FF2B5EF4-FFF2-40B4-BE49-F238E27FC236}">
                  <a16:creationId xmlns:a16="http://schemas.microsoft.com/office/drawing/2014/main" id="{FB62984C-4550-623A-E49A-9FBDB97B85ED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912" name="Text Box 3086">
              <a:extLst>
                <a:ext uri="{FF2B5EF4-FFF2-40B4-BE49-F238E27FC236}">
                  <a16:creationId xmlns:a16="http://schemas.microsoft.com/office/drawing/2014/main" id="{0D566A5D-01E2-9A0E-1AE1-1252688796B8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3" name="Text Box 3086">
              <a:extLst>
                <a:ext uri="{FF2B5EF4-FFF2-40B4-BE49-F238E27FC236}">
                  <a16:creationId xmlns:a16="http://schemas.microsoft.com/office/drawing/2014/main" id="{28F5C12F-917B-B25E-66AE-79AF76C58E1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4" name="Text Box 3086">
              <a:extLst>
                <a:ext uri="{FF2B5EF4-FFF2-40B4-BE49-F238E27FC236}">
                  <a16:creationId xmlns:a16="http://schemas.microsoft.com/office/drawing/2014/main" id="{5539FC67-410C-CD1A-9BFA-5BBAC91F2C4F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5" name="FTU - sublingual glands">
              <a:extLst>
                <a:ext uri="{FF2B5EF4-FFF2-40B4-BE49-F238E27FC236}">
                  <a16:creationId xmlns:a16="http://schemas.microsoft.com/office/drawing/2014/main" id="{4BACD3F8-CA8B-EEC6-3929-0838310225A3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6" name="Text Box 3086">
              <a:extLst>
                <a:ext uri="{FF2B5EF4-FFF2-40B4-BE49-F238E27FC236}">
                  <a16:creationId xmlns:a16="http://schemas.microsoft.com/office/drawing/2014/main" id="{C36CF8BD-C059-A575-F348-82102DDE640D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7" name="Text Box 3086">
              <a:extLst>
                <a:ext uri="{FF2B5EF4-FFF2-40B4-BE49-F238E27FC236}">
                  <a16:creationId xmlns:a16="http://schemas.microsoft.com/office/drawing/2014/main" id="{F6A63306-0458-480E-2C0D-7FD030E9A3D0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38" name="Text Box 3086">
              <a:extLst>
                <a:ext uri="{FF2B5EF4-FFF2-40B4-BE49-F238E27FC236}">
                  <a16:creationId xmlns:a16="http://schemas.microsoft.com/office/drawing/2014/main" id="{50FFBDE8-2B7F-9D11-D7AE-FCACC14E7861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29" name="Star: 5 Points 2730">
              <a:hlinkClick r:id="rId83"/>
              <a:extLst>
                <a:ext uri="{FF2B5EF4-FFF2-40B4-BE49-F238E27FC236}">
                  <a16:creationId xmlns:a16="http://schemas.microsoft.com/office/drawing/2014/main" id="{EF751F83-6C72-E98F-E769-3E8809EDD6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0" name="Star: 5 Points 2731">
              <a:hlinkClick r:id="rId92"/>
              <a:extLst>
                <a:ext uri="{FF2B5EF4-FFF2-40B4-BE49-F238E27FC236}">
                  <a16:creationId xmlns:a16="http://schemas.microsoft.com/office/drawing/2014/main" id="{AF445CC2-AE62-9A79-C274-E71B32AD6A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1" name="Star: 5 Points 2732">
              <a:hlinkClick r:id="rId23"/>
              <a:extLst>
                <a:ext uri="{FF2B5EF4-FFF2-40B4-BE49-F238E27FC236}">
                  <a16:creationId xmlns:a16="http://schemas.microsoft.com/office/drawing/2014/main" id="{2508AC13-AC22-47C6-025A-992DCF557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2" name="Star: 5 Points 2730">
              <a:hlinkClick r:id="rId83"/>
              <a:extLst>
                <a:ext uri="{FF2B5EF4-FFF2-40B4-BE49-F238E27FC236}">
                  <a16:creationId xmlns:a16="http://schemas.microsoft.com/office/drawing/2014/main" id="{AFCD4E24-921C-0C13-0E16-E8C042B40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3" name="Star: 5 Points 2731">
              <a:hlinkClick r:id="rId92"/>
              <a:extLst>
                <a:ext uri="{FF2B5EF4-FFF2-40B4-BE49-F238E27FC236}">
                  <a16:creationId xmlns:a16="http://schemas.microsoft.com/office/drawing/2014/main" id="{CFCF183F-B3A2-D04A-C828-E0E558D88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4" name="Star: 5 Points 2732">
              <a:hlinkClick r:id="rId23"/>
              <a:extLst>
                <a:ext uri="{FF2B5EF4-FFF2-40B4-BE49-F238E27FC236}">
                  <a16:creationId xmlns:a16="http://schemas.microsoft.com/office/drawing/2014/main" id="{40A07ABC-43D8-55CD-7864-41057B0F38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35" name="FTU - sublingual glands">
              <a:extLst>
                <a:ext uri="{FF2B5EF4-FFF2-40B4-BE49-F238E27FC236}">
                  <a16:creationId xmlns:a16="http://schemas.microsoft.com/office/drawing/2014/main" id="{82E34B3E-D22E-1626-479C-A4ED0F315B1C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13136" name="Text Box 3086">
              <a:extLst>
                <a:ext uri="{FF2B5EF4-FFF2-40B4-BE49-F238E27FC236}">
                  <a16:creationId xmlns:a16="http://schemas.microsoft.com/office/drawing/2014/main" id="{B92CB7CE-E71F-751B-FB50-77D6772BFF9A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7" name="Text Box 3086">
              <a:extLst>
                <a:ext uri="{FF2B5EF4-FFF2-40B4-BE49-F238E27FC236}">
                  <a16:creationId xmlns:a16="http://schemas.microsoft.com/office/drawing/2014/main" id="{418708A6-8C4C-A313-A39D-EAC239F14526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8" name="Text Box 3086">
              <a:extLst>
                <a:ext uri="{FF2B5EF4-FFF2-40B4-BE49-F238E27FC236}">
                  <a16:creationId xmlns:a16="http://schemas.microsoft.com/office/drawing/2014/main" id="{587B7BBB-071D-97D9-05E0-6A4CB09A2CC7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39" name="Star: 5 Points 2730">
              <a:hlinkClick r:id="rId93"/>
              <a:extLst>
                <a:ext uri="{FF2B5EF4-FFF2-40B4-BE49-F238E27FC236}">
                  <a16:creationId xmlns:a16="http://schemas.microsoft.com/office/drawing/2014/main" id="{7335C2D6-EE89-D6C7-D216-780FC2160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40" name="Star: 5 Points 2731">
              <a:hlinkClick r:id="rId94"/>
              <a:extLst>
                <a:ext uri="{FF2B5EF4-FFF2-40B4-BE49-F238E27FC236}">
                  <a16:creationId xmlns:a16="http://schemas.microsoft.com/office/drawing/2014/main" id="{786A7909-F248-C4BE-7475-4288A09CCF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41" name="Star: 5 Points 2732">
              <a:hlinkClick r:id="rId23"/>
              <a:extLst>
                <a:ext uri="{FF2B5EF4-FFF2-40B4-BE49-F238E27FC236}">
                  <a16:creationId xmlns:a16="http://schemas.microsoft.com/office/drawing/2014/main" id="{A714E5A5-A346-68C1-4F8B-8CA1F91AF9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428" name="organ group - stomach">
            <a:extLst>
              <a:ext uri="{FF2B5EF4-FFF2-40B4-BE49-F238E27FC236}">
                <a16:creationId xmlns:a16="http://schemas.microsoft.com/office/drawing/2014/main" id="{1F17507A-BF38-FBE4-EC8D-3D3234FA90F0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15429" name="organ - stomach">
              <a:extLst>
                <a:ext uri="{FF2B5EF4-FFF2-40B4-BE49-F238E27FC236}">
                  <a16:creationId xmlns:a16="http://schemas.microsoft.com/office/drawing/2014/main" id="{03D99077-4AC4-8DB6-9F81-11BB68054331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30" name="FTU - gastric fundus">
              <a:extLst>
                <a:ext uri="{FF2B5EF4-FFF2-40B4-BE49-F238E27FC236}">
                  <a16:creationId xmlns:a16="http://schemas.microsoft.com/office/drawing/2014/main" id="{0ED1460A-32CD-92A7-8CE0-B67F8C72D703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15474" name="FTU - gastric fundus">
                <a:extLst>
                  <a:ext uri="{FF2B5EF4-FFF2-40B4-BE49-F238E27FC236}">
                    <a16:creationId xmlns:a16="http://schemas.microsoft.com/office/drawing/2014/main" id="{92F63852-FFBC-54B3-FE96-C6469E336128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75" name="dock">
                <a:extLst>
                  <a:ext uri="{FF2B5EF4-FFF2-40B4-BE49-F238E27FC236}">
                    <a16:creationId xmlns:a16="http://schemas.microsoft.com/office/drawing/2014/main" id="{27D87290-1121-3414-AD22-BE30AAAAAD89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15480" name="Text Box 3086">
                  <a:extLst>
                    <a:ext uri="{FF2B5EF4-FFF2-40B4-BE49-F238E27FC236}">
                      <a16:creationId xmlns:a16="http://schemas.microsoft.com/office/drawing/2014/main" id="{F07FB23F-159D-8EF8-A5A4-E9897FCD1BDB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81" name="Text Box 3086">
                  <a:extLst>
                    <a:ext uri="{FF2B5EF4-FFF2-40B4-BE49-F238E27FC236}">
                      <a16:creationId xmlns:a16="http://schemas.microsoft.com/office/drawing/2014/main" id="{59FB7229-D481-1837-1232-EFED7514E804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82" name="Text Box 3086">
                  <a:extLst>
                    <a:ext uri="{FF2B5EF4-FFF2-40B4-BE49-F238E27FC236}">
                      <a16:creationId xmlns:a16="http://schemas.microsoft.com/office/drawing/2014/main" id="{BD494588-B87F-9FBC-8D87-B00B4C6DBB8A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76" name="link">
                <a:extLst>
                  <a:ext uri="{FF2B5EF4-FFF2-40B4-BE49-F238E27FC236}">
                    <a16:creationId xmlns:a16="http://schemas.microsoft.com/office/drawing/2014/main" id="{60482213-0A8F-6D14-508C-D0E599D4B303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15477" name="Star: 5 Points 1808">
                  <a:hlinkClick r:id="rId95"/>
                  <a:extLst>
                    <a:ext uri="{FF2B5EF4-FFF2-40B4-BE49-F238E27FC236}">
                      <a16:creationId xmlns:a16="http://schemas.microsoft.com/office/drawing/2014/main" id="{142FDE39-279A-CFFB-3AF3-DD631F70D9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8" name="Star: 5 Points 1809">
                  <a:hlinkClick r:id="rId96"/>
                  <a:extLst>
                    <a:ext uri="{FF2B5EF4-FFF2-40B4-BE49-F238E27FC236}">
                      <a16:creationId xmlns:a16="http://schemas.microsoft.com/office/drawing/2014/main" id="{2DC7E051-4D41-8960-2768-18CA1C179E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9" name="Star: 5 Points 1810">
                  <a:hlinkClick r:id="rId23"/>
                  <a:extLst>
                    <a:ext uri="{FF2B5EF4-FFF2-40B4-BE49-F238E27FC236}">
                      <a16:creationId xmlns:a16="http://schemas.microsoft.com/office/drawing/2014/main" id="{1BEF6C4D-B0AF-3806-CCE8-0FE4330364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1" name="FTU - gastric cardia">
              <a:extLst>
                <a:ext uri="{FF2B5EF4-FFF2-40B4-BE49-F238E27FC236}">
                  <a16:creationId xmlns:a16="http://schemas.microsoft.com/office/drawing/2014/main" id="{921ED3D6-85B7-5A48-354D-438C961DAEB9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15465" name="FTU - gastric cardia">
                <a:extLst>
                  <a:ext uri="{FF2B5EF4-FFF2-40B4-BE49-F238E27FC236}">
                    <a16:creationId xmlns:a16="http://schemas.microsoft.com/office/drawing/2014/main" id="{C54D8BF8-7B65-CE3E-17B3-74948BCA05F1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66" name="dock">
                <a:extLst>
                  <a:ext uri="{FF2B5EF4-FFF2-40B4-BE49-F238E27FC236}">
                    <a16:creationId xmlns:a16="http://schemas.microsoft.com/office/drawing/2014/main" id="{7E9B2DB4-DBF4-2F86-CE98-74DF51DCC362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15471" name="Text Box 3086">
                  <a:extLst>
                    <a:ext uri="{FF2B5EF4-FFF2-40B4-BE49-F238E27FC236}">
                      <a16:creationId xmlns:a16="http://schemas.microsoft.com/office/drawing/2014/main" id="{0AD74CEB-23C5-DBE1-9490-09F6CDE98C7A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2" name="Text Box 3086">
                  <a:extLst>
                    <a:ext uri="{FF2B5EF4-FFF2-40B4-BE49-F238E27FC236}">
                      <a16:creationId xmlns:a16="http://schemas.microsoft.com/office/drawing/2014/main" id="{14526667-2B23-DB48-7DE9-A8A4FE88F288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3" name="Text Box 3086">
                  <a:extLst>
                    <a:ext uri="{FF2B5EF4-FFF2-40B4-BE49-F238E27FC236}">
                      <a16:creationId xmlns:a16="http://schemas.microsoft.com/office/drawing/2014/main" id="{B5AF0544-4342-C42A-8A5A-700C4174099D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67" name="link">
                <a:extLst>
                  <a:ext uri="{FF2B5EF4-FFF2-40B4-BE49-F238E27FC236}">
                    <a16:creationId xmlns:a16="http://schemas.microsoft.com/office/drawing/2014/main" id="{1B17DF5F-AB72-93EF-50A8-33F2D500AAF5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15468" name="Star: 5 Points 1821">
                  <a:hlinkClick r:id="rId95"/>
                  <a:extLst>
                    <a:ext uri="{FF2B5EF4-FFF2-40B4-BE49-F238E27FC236}">
                      <a16:creationId xmlns:a16="http://schemas.microsoft.com/office/drawing/2014/main" id="{C67F6404-28E8-5549-82DF-7F0A25189B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9" name="Star: 5 Points 1822">
                  <a:hlinkClick r:id="rId96"/>
                  <a:extLst>
                    <a:ext uri="{FF2B5EF4-FFF2-40B4-BE49-F238E27FC236}">
                      <a16:creationId xmlns:a16="http://schemas.microsoft.com/office/drawing/2014/main" id="{E68C1731-7517-C48F-95E8-3CA61AC0B6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0" name="Star: 5 Points 1823">
                  <a:hlinkClick r:id="rId23"/>
                  <a:extLst>
                    <a:ext uri="{FF2B5EF4-FFF2-40B4-BE49-F238E27FC236}">
                      <a16:creationId xmlns:a16="http://schemas.microsoft.com/office/drawing/2014/main" id="{D583877D-416B-50DC-0816-F9A1D44EF8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2" name="FTU - gastric body">
              <a:extLst>
                <a:ext uri="{FF2B5EF4-FFF2-40B4-BE49-F238E27FC236}">
                  <a16:creationId xmlns:a16="http://schemas.microsoft.com/office/drawing/2014/main" id="{5FDBED2A-84B8-06D8-B885-D6076C45C916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15456" name="FTU - gastric body">
                <a:extLst>
                  <a:ext uri="{FF2B5EF4-FFF2-40B4-BE49-F238E27FC236}">
                    <a16:creationId xmlns:a16="http://schemas.microsoft.com/office/drawing/2014/main" id="{18AC7CE1-159B-02B7-2901-90563843629D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57" name="dock">
                <a:extLst>
                  <a:ext uri="{FF2B5EF4-FFF2-40B4-BE49-F238E27FC236}">
                    <a16:creationId xmlns:a16="http://schemas.microsoft.com/office/drawing/2014/main" id="{94681A44-DAB6-4552-4A78-28D24FDF85D4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15462" name="Text Box 3086">
                  <a:extLst>
                    <a:ext uri="{FF2B5EF4-FFF2-40B4-BE49-F238E27FC236}">
                      <a16:creationId xmlns:a16="http://schemas.microsoft.com/office/drawing/2014/main" id="{88D5DA41-7356-F2F3-679F-2C6ADDCEAE74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3" name="Text Box 3086">
                  <a:extLst>
                    <a:ext uri="{FF2B5EF4-FFF2-40B4-BE49-F238E27FC236}">
                      <a16:creationId xmlns:a16="http://schemas.microsoft.com/office/drawing/2014/main" id="{88FE1113-6E0D-B93F-C617-C114534FB383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4" name="Text Box 3086">
                  <a:extLst>
                    <a:ext uri="{FF2B5EF4-FFF2-40B4-BE49-F238E27FC236}">
                      <a16:creationId xmlns:a16="http://schemas.microsoft.com/office/drawing/2014/main" id="{99C93FB6-EBD0-D435-9E06-01FE09123CD0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58" name="link">
                <a:extLst>
                  <a:ext uri="{FF2B5EF4-FFF2-40B4-BE49-F238E27FC236}">
                    <a16:creationId xmlns:a16="http://schemas.microsoft.com/office/drawing/2014/main" id="{436EB991-D1B3-42A9-E12B-93E2DAC973D6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15459" name="Star: 5 Points 1834">
                  <a:hlinkClick r:id="rId95"/>
                  <a:extLst>
                    <a:ext uri="{FF2B5EF4-FFF2-40B4-BE49-F238E27FC236}">
                      <a16:creationId xmlns:a16="http://schemas.microsoft.com/office/drawing/2014/main" id="{AE37CE73-8752-8F53-AE60-402D95FAFD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0" name="Star: 5 Points 1835">
                  <a:hlinkClick r:id="rId96"/>
                  <a:extLst>
                    <a:ext uri="{FF2B5EF4-FFF2-40B4-BE49-F238E27FC236}">
                      <a16:creationId xmlns:a16="http://schemas.microsoft.com/office/drawing/2014/main" id="{5A86253D-764C-E0D0-83A4-CC766359D2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1" name="Star: 5 Points 1836">
                  <a:hlinkClick r:id="rId23"/>
                  <a:extLst>
                    <a:ext uri="{FF2B5EF4-FFF2-40B4-BE49-F238E27FC236}">
                      <a16:creationId xmlns:a16="http://schemas.microsoft.com/office/drawing/2014/main" id="{E123D9DA-9B50-C94D-90FE-F969210588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3" name="FTU - pyloric antrum">
              <a:extLst>
                <a:ext uri="{FF2B5EF4-FFF2-40B4-BE49-F238E27FC236}">
                  <a16:creationId xmlns:a16="http://schemas.microsoft.com/office/drawing/2014/main" id="{52038A7A-3DD0-08FB-A909-E0F807B35575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15447" name="FTU - pyloric antrum">
                <a:extLst>
                  <a:ext uri="{FF2B5EF4-FFF2-40B4-BE49-F238E27FC236}">
                    <a16:creationId xmlns:a16="http://schemas.microsoft.com/office/drawing/2014/main" id="{B411BB6B-4D70-7127-FA55-B8ED3CBF59C1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48" name="dock">
                <a:extLst>
                  <a:ext uri="{FF2B5EF4-FFF2-40B4-BE49-F238E27FC236}">
                    <a16:creationId xmlns:a16="http://schemas.microsoft.com/office/drawing/2014/main" id="{4EED5EF2-D832-717F-4A30-8661A464151C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15453" name="Text Box 3086">
                  <a:extLst>
                    <a:ext uri="{FF2B5EF4-FFF2-40B4-BE49-F238E27FC236}">
                      <a16:creationId xmlns:a16="http://schemas.microsoft.com/office/drawing/2014/main" id="{2EDA5EF0-71E0-64FA-009A-1E6C26252EE0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4" name="Text Box 3086">
                  <a:extLst>
                    <a:ext uri="{FF2B5EF4-FFF2-40B4-BE49-F238E27FC236}">
                      <a16:creationId xmlns:a16="http://schemas.microsoft.com/office/drawing/2014/main" id="{FCE6D08A-9348-91DF-CF0B-B8BC179853D7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5" name="Text Box 3086">
                  <a:extLst>
                    <a:ext uri="{FF2B5EF4-FFF2-40B4-BE49-F238E27FC236}">
                      <a16:creationId xmlns:a16="http://schemas.microsoft.com/office/drawing/2014/main" id="{ECEE8E55-EBC6-501D-63CF-9310D982061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49" name="link">
                <a:extLst>
                  <a:ext uri="{FF2B5EF4-FFF2-40B4-BE49-F238E27FC236}">
                    <a16:creationId xmlns:a16="http://schemas.microsoft.com/office/drawing/2014/main" id="{9D198C25-4129-4954-7A6E-A25E86D8C787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15450" name="Star: 5 Points 1847">
                  <a:hlinkClick r:id="rId95"/>
                  <a:extLst>
                    <a:ext uri="{FF2B5EF4-FFF2-40B4-BE49-F238E27FC236}">
                      <a16:creationId xmlns:a16="http://schemas.microsoft.com/office/drawing/2014/main" id="{0EFAA837-F33E-6132-6A13-5A1C79A9A3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51" name="Star: 5 Points 1848">
                  <a:hlinkClick r:id="rId96"/>
                  <a:extLst>
                    <a:ext uri="{FF2B5EF4-FFF2-40B4-BE49-F238E27FC236}">
                      <a16:creationId xmlns:a16="http://schemas.microsoft.com/office/drawing/2014/main" id="{73B1B075-C07F-860C-07B3-DA8CC0437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52" name="Star: 5 Points 1849">
                  <a:hlinkClick r:id="rId23"/>
                  <a:extLst>
                    <a:ext uri="{FF2B5EF4-FFF2-40B4-BE49-F238E27FC236}">
                      <a16:creationId xmlns:a16="http://schemas.microsoft.com/office/drawing/2014/main" id="{B39474A0-D1D6-1C2D-6427-F071EA234A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4" name="FTU - pyloric canal">
              <a:extLst>
                <a:ext uri="{FF2B5EF4-FFF2-40B4-BE49-F238E27FC236}">
                  <a16:creationId xmlns:a16="http://schemas.microsoft.com/office/drawing/2014/main" id="{23202CC4-B45F-67B0-AC66-F8989211E096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15438" name="FTU - pyloric canal">
                <a:extLst>
                  <a:ext uri="{FF2B5EF4-FFF2-40B4-BE49-F238E27FC236}">
                    <a16:creationId xmlns:a16="http://schemas.microsoft.com/office/drawing/2014/main" id="{3CE73AC3-362D-E0F8-E7E4-BCD12D3726F6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39" name="dock">
                <a:extLst>
                  <a:ext uri="{FF2B5EF4-FFF2-40B4-BE49-F238E27FC236}">
                    <a16:creationId xmlns:a16="http://schemas.microsoft.com/office/drawing/2014/main" id="{BD15A1B0-2FD4-5DB7-0970-49159E26E7E0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15444" name="Text Box 3086">
                  <a:extLst>
                    <a:ext uri="{FF2B5EF4-FFF2-40B4-BE49-F238E27FC236}">
                      <a16:creationId xmlns:a16="http://schemas.microsoft.com/office/drawing/2014/main" id="{4196314A-76E7-6E9A-FF71-8C017617D201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5" name="Text Box 3086">
                  <a:extLst>
                    <a:ext uri="{FF2B5EF4-FFF2-40B4-BE49-F238E27FC236}">
                      <a16:creationId xmlns:a16="http://schemas.microsoft.com/office/drawing/2014/main" id="{CDF63438-B271-96D7-DEE4-037EFF748A67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6" name="Text Box 3086">
                  <a:extLst>
                    <a:ext uri="{FF2B5EF4-FFF2-40B4-BE49-F238E27FC236}">
                      <a16:creationId xmlns:a16="http://schemas.microsoft.com/office/drawing/2014/main" id="{85CB0838-C2C9-7946-9394-CDB118A034A7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40" name="link">
                <a:extLst>
                  <a:ext uri="{FF2B5EF4-FFF2-40B4-BE49-F238E27FC236}">
                    <a16:creationId xmlns:a16="http://schemas.microsoft.com/office/drawing/2014/main" id="{A7DB7ABF-1BFE-E31C-09D5-2300EFCCC127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15441" name="Star: 5 Points 1860">
                  <a:hlinkClick r:id="rId95"/>
                  <a:extLst>
                    <a:ext uri="{FF2B5EF4-FFF2-40B4-BE49-F238E27FC236}">
                      <a16:creationId xmlns:a16="http://schemas.microsoft.com/office/drawing/2014/main" id="{E84391E8-4BD8-5704-2B0D-2CE680BED3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42" name="Star: 5 Points 1861">
                  <a:hlinkClick r:id="rId96"/>
                  <a:extLst>
                    <a:ext uri="{FF2B5EF4-FFF2-40B4-BE49-F238E27FC236}">
                      <a16:creationId xmlns:a16="http://schemas.microsoft.com/office/drawing/2014/main" id="{2463C48F-6CA8-B583-7892-222A6415E5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43" name="Star: 5 Points 1862">
                  <a:hlinkClick r:id="rId23"/>
                  <a:extLst>
                    <a:ext uri="{FF2B5EF4-FFF2-40B4-BE49-F238E27FC236}">
                      <a16:creationId xmlns:a16="http://schemas.microsoft.com/office/drawing/2014/main" id="{4C1FBEA7-228D-6B1C-FAEC-9B86831FCA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5" name="dock - vascular">
              <a:extLst>
                <a:ext uri="{FF2B5EF4-FFF2-40B4-BE49-F238E27FC236}">
                  <a16:creationId xmlns:a16="http://schemas.microsoft.com/office/drawing/2014/main" id="{44FA1CDD-A2CE-F6DD-EE0E-956A802CAE1A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15436" name="Text Box 3070">
                <a:extLst>
                  <a:ext uri="{FF2B5EF4-FFF2-40B4-BE49-F238E27FC236}">
                    <a16:creationId xmlns:a16="http://schemas.microsoft.com/office/drawing/2014/main" id="{56D84352-8D59-F7A2-7A53-442A4B2E883D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37" name="Text Box 3036">
                <a:extLst>
                  <a:ext uri="{FF2B5EF4-FFF2-40B4-BE49-F238E27FC236}">
                    <a16:creationId xmlns:a16="http://schemas.microsoft.com/office/drawing/2014/main" id="{DF9CAD18-4116-FE5B-3F10-8233D25FC0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483" name="organ group - fallopian tube">
            <a:extLst>
              <a:ext uri="{FF2B5EF4-FFF2-40B4-BE49-F238E27FC236}">
                <a16:creationId xmlns:a16="http://schemas.microsoft.com/office/drawing/2014/main" id="{5B9E1B0B-28B4-146F-DC72-B62673F9DCEA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5484" name="organ - fallopian tube">
              <a:extLst>
                <a:ext uri="{FF2B5EF4-FFF2-40B4-BE49-F238E27FC236}">
                  <a16:creationId xmlns:a16="http://schemas.microsoft.com/office/drawing/2014/main" id="{961F9EF0-179D-0F5E-2E60-27CF07B3137B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85" name="FTU - fallopian tube">
              <a:extLst>
                <a:ext uri="{FF2B5EF4-FFF2-40B4-BE49-F238E27FC236}">
                  <a16:creationId xmlns:a16="http://schemas.microsoft.com/office/drawing/2014/main" id="{A1D466C1-2348-A55D-4C57-DE03617D234A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5486" name="FTU - fallopian tube">
                <a:extLst>
                  <a:ext uri="{FF2B5EF4-FFF2-40B4-BE49-F238E27FC236}">
                    <a16:creationId xmlns:a16="http://schemas.microsoft.com/office/drawing/2014/main" id="{C5AFBB15-179F-897E-BEAB-FC7D641DFE43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87" name="dock">
                <a:extLst>
                  <a:ext uri="{FF2B5EF4-FFF2-40B4-BE49-F238E27FC236}">
                    <a16:creationId xmlns:a16="http://schemas.microsoft.com/office/drawing/2014/main" id="{7F234F91-E359-1246-6971-D9BB8DB0BB40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5492" name="Text Box 3086">
                  <a:extLst>
                    <a:ext uri="{FF2B5EF4-FFF2-40B4-BE49-F238E27FC236}">
                      <a16:creationId xmlns:a16="http://schemas.microsoft.com/office/drawing/2014/main" id="{EF87CADB-25AF-7A78-750A-F14C75D64C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93" name="Text Box 3086">
                  <a:extLst>
                    <a:ext uri="{FF2B5EF4-FFF2-40B4-BE49-F238E27FC236}">
                      <a16:creationId xmlns:a16="http://schemas.microsoft.com/office/drawing/2014/main" id="{3E0E5DD4-C3D4-056D-944D-CF1D15E863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94" name="Text Box 3086">
                  <a:extLst>
                    <a:ext uri="{FF2B5EF4-FFF2-40B4-BE49-F238E27FC236}">
                      <a16:creationId xmlns:a16="http://schemas.microsoft.com/office/drawing/2014/main" id="{0FFD389D-8BE5-2C72-31B1-3745B1A201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8" name="link">
                <a:extLst>
                  <a:ext uri="{FF2B5EF4-FFF2-40B4-BE49-F238E27FC236}">
                    <a16:creationId xmlns:a16="http://schemas.microsoft.com/office/drawing/2014/main" id="{9070654C-281F-B3F3-8E59-2443CE61D0DC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5489" name="Star: 5 Points 4077">
                  <a:hlinkClick r:id="rId97"/>
                  <a:extLst>
                    <a:ext uri="{FF2B5EF4-FFF2-40B4-BE49-F238E27FC236}">
                      <a16:creationId xmlns:a16="http://schemas.microsoft.com/office/drawing/2014/main" id="{A53B64CC-E4B9-6A4E-0C7D-E72032DD3A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90" name="Star: 5 Points 4078">
                  <a:hlinkClick r:id="rId98"/>
                  <a:extLst>
                    <a:ext uri="{FF2B5EF4-FFF2-40B4-BE49-F238E27FC236}">
                      <a16:creationId xmlns:a16="http://schemas.microsoft.com/office/drawing/2014/main" id="{179F133C-8114-9B64-3C62-3B468ACDC7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91" name="Star: 5 Points 4079">
                  <a:hlinkClick r:id="rId7"/>
                  <a:extLst>
                    <a:ext uri="{FF2B5EF4-FFF2-40B4-BE49-F238E27FC236}">
                      <a16:creationId xmlns:a16="http://schemas.microsoft.com/office/drawing/2014/main" id="{B43A75FC-196A-D4FC-0150-BB6011E5E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495" name="organ group - hearing">
            <a:extLst>
              <a:ext uri="{FF2B5EF4-FFF2-40B4-BE49-F238E27FC236}">
                <a16:creationId xmlns:a16="http://schemas.microsoft.com/office/drawing/2014/main" id="{7B10E650-6B61-453E-2DC1-1835ADB59C47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15496" name="organ - hearing">
              <a:extLst>
                <a:ext uri="{FF2B5EF4-FFF2-40B4-BE49-F238E27FC236}">
                  <a16:creationId xmlns:a16="http://schemas.microsoft.com/office/drawing/2014/main" id="{78C434BB-014B-2547-84E8-86A8F61FB2B5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97" name="FTU - floor of external acoustic meatus">
              <a:extLst>
                <a:ext uri="{FF2B5EF4-FFF2-40B4-BE49-F238E27FC236}">
                  <a16:creationId xmlns:a16="http://schemas.microsoft.com/office/drawing/2014/main" id="{401C56AE-998A-76A8-92AA-07014E008A9E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15512" name="FTU - floor of external acoustic meatus">
                <a:extLst>
                  <a:ext uri="{FF2B5EF4-FFF2-40B4-BE49-F238E27FC236}">
                    <a16:creationId xmlns:a16="http://schemas.microsoft.com/office/drawing/2014/main" id="{61315A19-D13E-D4E6-BB39-4D4B36D64CE4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13" name="dock">
                <a:extLst>
                  <a:ext uri="{FF2B5EF4-FFF2-40B4-BE49-F238E27FC236}">
                    <a16:creationId xmlns:a16="http://schemas.microsoft.com/office/drawing/2014/main" id="{464835A6-7F1C-4AFC-0F09-AB793EFDDE29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14" name="link">
                <a:extLst>
                  <a:ext uri="{FF2B5EF4-FFF2-40B4-BE49-F238E27FC236}">
                    <a16:creationId xmlns:a16="http://schemas.microsoft.com/office/drawing/2014/main" id="{006E0C98-39C8-CF96-BEB3-C88A2A13D9D6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15515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3DC2FB5E-9E18-4377-87F5-45186301C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6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7BB10298-2B2F-B8B2-59D5-4F2A01B2AF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8ADE1C9-3AFA-8BEA-3E20-3C94254DD1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98" name="FTU - wall of external acoustic meatus">
              <a:extLst>
                <a:ext uri="{FF2B5EF4-FFF2-40B4-BE49-F238E27FC236}">
                  <a16:creationId xmlns:a16="http://schemas.microsoft.com/office/drawing/2014/main" id="{7DC5497D-11E7-D728-7008-FBADAAC6BFD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15506" name="FTU - wall of external acoustic meatus">
                <a:extLst>
                  <a:ext uri="{FF2B5EF4-FFF2-40B4-BE49-F238E27FC236}">
                    <a16:creationId xmlns:a16="http://schemas.microsoft.com/office/drawing/2014/main" id="{D0474CB0-9ADF-8E46-29AB-D7C622C16A9B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07" name="dock">
                <a:extLst>
                  <a:ext uri="{FF2B5EF4-FFF2-40B4-BE49-F238E27FC236}">
                    <a16:creationId xmlns:a16="http://schemas.microsoft.com/office/drawing/2014/main" id="{678C2548-BB93-C64D-51E8-B836F7371C4F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08" name="link">
                <a:extLst>
                  <a:ext uri="{FF2B5EF4-FFF2-40B4-BE49-F238E27FC236}">
                    <a16:creationId xmlns:a16="http://schemas.microsoft.com/office/drawing/2014/main" id="{5827E96B-6003-F4F4-EF9E-92AF8AFC9845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15509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A13F6672-CE8C-87A2-EE2A-AFFA2D698B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0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35E3BB99-AC66-3A1D-D36B-F4EEF089A4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F36D1BE-8CBF-AE00-7F3F-2E4FCFF7B4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99" name="FTU - tympanic membrane ">
              <a:extLst>
                <a:ext uri="{FF2B5EF4-FFF2-40B4-BE49-F238E27FC236}">
                  <a16:creationId xmlns:a16="http://schemas.microsoft.com/office/drawing/2014/main" id="{7B5F17CB-97E6-D00F-6089-6C289BEC1685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15500" name="FTU - tympanic membrane ">
                <a:extLst>
                  <a:ext uri="{FF2B5EF4-FFF2-40B4-BE49-F238E27FC236}">
                    <a16:creationId xmlns:a16="http://schemas.microsoft.com/office/drawing/2014/main" id="{0538C623-4149-197B-E42D-96D72D45D27A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5501" name="dock">
                <a:extLst>
                  <a:ext uri="{FF2B5EF4-FFF2-40B4-BE49-F238E27FC236}">
                    <a16:creationId xmlns:a16="http://schemas.microsoft.com/office/drawing/2014/main" id="{685F854B-44B2-061E-7609-76E56E461169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02" name="link">
                <a:extLst>
                  <a:ext uri="{FF2B5EF4-FFF2-40B4-BE49-F238E27FC236}">
                    <a16:creationId xmlns:a16="http://schemas.microsoft.com/office/drawing/2014/main" id="{926C0CA2-19C6-3C12-69C1-0C2F7010563B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15503" name="Star: 5 Points 2730">
                  <a:hlinkClick r:id="rId101"/>
                  <a:extLst>
                    <a:ext uri="{FF2B5EF4-FFF2-40B4-BE49-F238E27FC236}">
                      <a16:creationId xmlns:a16="http://schemas.microsoft.com/office/drawing/2014/main" id="{AE866C85-8B9E-58F1-63B0-CEC668CAC9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4" name="Star: 5 Points 2731">
                  <a:hlinkClick r:id="rId102"/>
                  <a:extLst>
                    <a:ext uri="{FF2B5EF4-FFF2-40B4-BE49-F238E27FC236}">
                      <a16:creationId xmlns:a16="http://schemas.microsoft.com/office/drawing/2014/main" id="{6DDCACD1-1DBA-A843-82CE-09C271E30B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5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888ECAC-CA8C-2644-DF5E-B9421A9E1F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18" name="organ group - balance">
            <a:extLst>
              <a:ext uri="{FF2B5EF4-FFF2-40B4-BE49-F238E27FC236}">
                <a16:creationId xmlns:a16="http://schemas.microsoft.com/office/drawing/2014/main" id="{765B5A0F-EA8F-7707-671C-3EDB5866A993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15519" name="organ - balance">
              <a:extLst>
                <a:ext uri="{FF2B5EF4-FFF2-40B4-BE49-F238E27FC236}">
                  <a16:creationId xmlns:a16="http://schemas.microsoft.com/office/drawing/2014/main" id="{86D68A1E-8FA6-E12C-AD59-1EAFD47F1275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20" name="FTU - semicircular canals">
              <a:extLst>
                <a:ext uri="{FF2B5EF4-FFF2-40B4-BE49-F238E27FC236}">
                  <a16:creationId xmlns:a16="http://schemas.microsoft.com/office/drawing/2014/main" id="{15998977-7DEA-E6A5-825B-355C6CCBFF92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15535" name="FTU - semicircular canals">
                <a:extLst>
                  <a:ext uri="{FF2B5EF4-FFF2-40B4-BE49-F238E27FC236}">
                    <a16:creationId xmlns:a16="http://schemas.microsoft.com/office/drawing/2014/main" id="{60D9FECE-8423-18FB-F0D0-138B5A8205A3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36" name="dock">
                <a:extLst>
                  <a:ext uri="{FF2B5EF4-FFF2-40B4-BE49-F238E27FC236}">
                    <a16:creationId xmlns:a16="http://schemas.microsoft.com/office/drawing/2014/main" id="{2B6516CF-3317-2FAF-73C9-1311681A0071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37" name="link">
                <a:extLst>
                  <a:ext uri="{FF2B5EF4-FFF2-40B4-BE49-F238E27FC236}">
                    <a16:creationId xmlns:a16="http://schemas.microsoft.com/office/drawing/2014/main" id="{C6FAD19A-9AF1-EAA4-485F-94D745FF9A0A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15538" name="Star: 5 Points 2730">
                  <a:hlinkClick r:id="rId103"/>
                  <a:extLst>
                    <a:ext uri="{FF2B5EF4-FFF2-40B4-BE49-F238E27FC236}">
                      <a16:creationId xmlns:a16="http://schemas.microsoft.com/office/drawing/2014/main" id="{E03CA9D7-F686-90E9-6A54-E2B5E6EC8A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9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0CFA8FD2-6B5C-1A7C-913C-AFA94F236C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1C870912-7644-37C3-68C0-B6164626B5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21" name="FTU - utricle">
              <a:extLst>
                <a:ext uri="{FF2B5EF4-FFF2-40B4-BE49-F238E27FC236}">
                  <a16:creationId xmlns:a16="http://schemas.microsoft.com/office/drawing/2014/main" id="{1404BC87-8DD8-C5D9-44C0-8D33DA7B6EE8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15529" name="FTU - utricle">
                <a:extLst>
                  <a:ext uri="{FF2B5EF4-FFF2-40B4-BE49-F238E27FC236}">
                    <a16:creationId xmlns:a16="http://schemas.microsoft.com/office/drawing/2014/main" id="{85DC9CF9-2E8F-9AF0-B82D-ED12686540A3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30" name="dock">
                <a:extLst>
                  <a:ext uri="{FF2B5EF4-FFF2-40B4-BE49-F238E27FC236}">
                    <a16:creationId xmlns:a16="http://schemas.microsoft.com/office/drawing/2014/main" id="{AAD01022-075E-84AF-4C9C-A1C79FBDBD54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31" name="link">
                <a:extLst>
                  <a:ext uri="{FF2B5EF4-FFF2-40B4-BE49-F238E27FC236}">
                    <a16:creationId xmlns:a16="http://schemas.microsoft.com/office/drawing/2014/main" id="{BC848BEB-F844-A98B-4EE1-47A73387F2D5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15532" name="Star: 5 Points 2730">
                  <a:hlinkClick r:id="rId104"/>
                  <a:extLst>
                    <a:ext uri="{FF2B5EF4-FFF2-40B4-BE49-F238E27FC236}">
                      <a16:creationId xmlns:a16="http://schemas.microsoft.com/office/drawing/2014/main" id="{F1E544C2-FC2E-2815-068F-004A494569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3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FA160955-187F-2282-3992-9016396E42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4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DEC51E29-09B8-F257-11E6-182519508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22" name="FTU - saccule">
              <a:extLst>
                <a:ext uri="{FF2B5EF4-FFF2-40B4-BE49-F238E27FC236}">
                  <a16:creationId xmlns:a16="http://schemas.microsoft.com/office/drawing/2014/main" id="{F18FE79C-D506-B809-65F8-8FBE2FE0578E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15523" name="FTU - saccule">
                <a:extLst>
                  <a:ext uri="{FF2B5EF4-FFF2-40B4-BE49-F238E27FC236}">
                    <a16:creationId xmlns:a16="http://schemas.microsoft.com/office/drawing/2014/main" id="{B7B763EF-29E2-22E8-7E16-5C1103D66CEB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24" name="dock">
                <a:extLst>
                  <a:ext uri="{FF2B5EF4-FFF2-40B4-BE49-F238E27FC236}">
                    <a16:creationId xmlns:a16="http://schemas.microsoft.com/office/drawing/2014/main" id="{2F231A17-E5DD-0C7D-3437-FE582B60B113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25" name="link">
                <a:extLst>
                  <a:ext uri="{FF2B5EF4-FFF2-40B4-BE49-F238E27FC236}">
                    <a16:creationId xmlns:a16="http://schemas.microsoft.com/office/drawing/2014/main" id="{7DEB5313-859A-25BA-E0B1-6B5169B893C5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15526" name="Star: 5 Points 2730">
                  <a:hlinkClick r:id="rId105"/>
                  <a:extLst>
                    <a:ext uri="{FF2B5EF4-FFF2-40B4-BE49-F238E27FC236}">
                      <a16:creationId xmlns:a16="http://schemas.microsoft.com/office/drawing/2014/main" id="{3B7F8566-B1C4-5925-4440-C6236AC22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7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1BBB20C9-DD6C-3C85-A103-15ECB890C4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8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9EE747D5-ADBD-A523-0D8A-8A86C43217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41" name="organ group - taste">
            <a:extLst>
              <a:ext uri="{FF2B5EF4-FFF2-40B4-BE49-F238E27FC236}">
                <a16:creationId xmlns:a16="http://schemas.microsoft.com/office/drawing/2014/main" id="{975DD955-737D-4857-D37A-59238037DF5D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15542" name="organ - taste">
              <a:extLst>
                <a:ext uri="{FF2B5EF4-FFF2-40B4-BE49-F238E27FC236}">
                  <a16:creationId xmlns:a16="http://schemas.microsoft.com/office/drawing/2014/main" id="{B90E0BD0-9DDA-7195-B4FF-AEFC56079BA5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43" name="FTU - tongue back">
              <a:extLst>
                <a:ext uri="{FF2B5EF4-FFF2-40B4-BE49-F238E27FC236}">
                  <a16:creationId xmlns:a16="http://schemas.microsoft.com/office/drawing/2014/main" id="{08B92714-BF41-4551-3C00-B0CBB73C9ED8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15558" name="FTU - tongue back">
                <a:extLst>
                  <a:ext uri="{FF2B5EF4-FFF2-40B4-BE49-F238E27FC236}">
                    <a16:creationId xmlns:a16="http://schemas.microsoft.com/office/drawing/2014/main" id="{7E553E90-BCF4-D6FE-0447-8BCAD81567BC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59" name="dock">
                <a:extLst>
                  <a:ext uri="{FF2B5EF4-FFF2-40B4-BE49-F238E27FC236}">
                    <a16:creationId xmlns:a16="http://schemas.microsoft.com/office/drawing/2014/main" id="{EB791F04-D4D1-4656-20E7-32385678C44D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60" name="link">
                <a:extLst>
                  <a:ext uri="{FF2B5EF4-FFF2-40B4-BE49-F238E27FC236}">
                    <a16:creationId xmlns:a16="http://schemas.microsoft.com/office/drawing/2014/main" id="{55060AE7-2D2E-355F-1E3B-708F06F66F3F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15561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2F5D9467-36EC-A6A4-A8A7-E42E50F678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62" name="Star: 5 Points 2731">
                  <a:hlinkClick r:id="rId92"/>
                  <a:extLst>
                    <a:ext uri="{FF2B5EF4-FFF2-40B4-BE49-F238E27FC236}">
                      <a16:creationId xmlns:a16="http://schemas.microsoft.com/office/drawing/2014/main" id="{1E404DD0-38CF-5B4E-82D9-54567A2D2D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6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494CF84-CE49-1470-5781-000224E14E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544" name="FTU - posterior 1/3 of tongue ">
              <a:extLst>
                <a:ext uri="{FF2B5EF4-FFF2-40B4-BE49-F238E27FC236}">
                  <a16:creationId xmlns:a16="http://schemas.microsoft.com/office/drawing/2014/main" id="{90E07A24-EAAF-23F3-DA18-4FF577FE4F8F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15552" name="FTU - posterior 1/3 of tongue ">
                <a:extLst>
                  <a:ext uri="{FF2B5EF4-FFF2-40B4-BE49-F238E27FC236}">
                    <a16:creationId xmlns:a16="http://schemas.microsoft.com/office/drawing/2014/main" id="{E656F734-B858-E022-C53A-A7F9D6F8C78E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5553" name="link">
                <a:extLst>
                  <a:ext uri="{FF2B5EF4-FFF2-40B4-BE49-F238E27FC236}">
                    <a16:creationId xmlns:a16="http://schemas.microsoft.com/office/drawing/2014/main" id="{C73BFCE4-CCAE-3959-170C-1FE874003F62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15555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740B9EBF-3E5C-03F7-8199-88EFC5EA84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6" name="Star: 5 Points 2731">
                  <a:hlinkClick r:id="rId92"/>
                  <a:extLst>
                    <a:ext uri="{FF2B5EF4-FFF2-40B4-BE49-F238E27FC236}">
                      <a16:creationId xmlns:a16="http://schemas.microsoft.com/office/drawing/2014/main" id="{21912178-7339-5120-D1A0-E41840C87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E0D7DA32-41EF-5276-D45D-2DC4446F4A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54" name="dock">
                <a:extLst>
                  <a:ext uri="{FF2B5EF4-FFF2-40B4-BE49-F238E27FC236}">
                    <a16:creationId xmlns:a16="http://schemas.microsoft.com/office/drawing/2014/main" id="{06DD6821-8CC3-0646-E12B-7DB6B0B4D4CB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45" name="FTU - anterior 2/3 of tongue">
              <a:extLst>
                <a:ext uri="{FF2B5EF4-FFF2-40B4-BE49-F238E27FC236}">
                  <a16:creationId xmlns:a16="http://schemas.microsoft.com/office/drawing/2014/main" id="{DC80E88A-BC1A-E1D7-22B9-E916287120A0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15546" name="FTU - anterior 2/3 of tongue">
                <a:extLst>
                  <a:ext uri="{FF2B5EF4-FFF2-40B4-BE49-F238E27FC236}">
                    <a16:creationId xmlns:a16="http://schemas.microsoft.com/office/drawing/2014/main" id="{77759CE8-2958-B9CB-9307-F831CA679253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47" name="dock">
                <a:extLst>
                  <a:ext uri="{FF2B5EF4-FFF2-40B4-BE49-F238E27FC236}">
                    <a16:creationId xmlns:a16="http://schemas.microsoft.com/office/drawing/2014/main" id="{46715862-F4CD-3A07-389A-DF760E204353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48" name="link">
                <a:extLst>
                  <a:ext uri="{FF2B5EF4-FFF2-40B4-BE49-F238E27FC236}">
                    <a16:creationId xmlns:a16="http://schemas.microsoft.com/office/drawing/2014/main" id="{EAECED60-5E0F-3D4D-646C-B86AD21A810F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15549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3AA08ECC-F1D0-6A8F-88F2-A25BA5D312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0" name="Star: 5 Points 2731">
                  <a:hlinkClick r:id="rId92"/>
                  <a:extLst>
                    <a:ext uri="{FF2B5EF4-FFF2-40B4-BE49-F238E27FC236}">
                      <a16:creationId xmlns:a16="http://schemas.microsoft.com/office/drawing/2014/main" id="{78BA2343-1F88-2A74-5731-1204DC8F0B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E858201A-7D6B-6130-E130-A97874A1A6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564" name="organ group - smell">
            <a:extLst>
              <a:ext uri="{FF2B5EF4-FFF2-40B4-BE49-F238E27FC236}">
                <a16:creationId xmlns:a16="http://schemas.microsoft.com/office/drawing/2014/main" id="{6950333B-FF79-E47E-3DB4-6C227072DDB5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15565" name="organ - smell">
              <a:extLst>
                <a:ext uri="{FF2B5EF4-FFF2-40B4-BE49-F238E27FC236}">
                  <a16:creationId xmlns:a16="http://schemas.microsoft.com/office/drawing/2014/main" id="{3ED3B1CA-B605-40DC-A30A-2517981F8CAF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66" name="FTU - olfactory bulb">
              <a:extLst>
                <a:ext uri="{FF2B5EF4-FFF2-40B4-BE49-F238E27FC236}">
                  <a16:creationId xmlns:a16="http://schemas.microsoft.com/office/drawing/2014/main" id="{ED763E14-4564-F095-2DBB-34264A7412DF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15574" name="FTU - olfactory bulb">
                <a:extLst>
                  <a:ext uri="{FF2B5EF4-FFF2-40B4-BE49-F238E27FC236}">
                    <a16:creationId xmlns:a16="http://schemas.microsoft.com/office/drawing/2014/main" id="{F76FF5AA-68B2-F9FD-1B08-F1E1D0B57EA2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75" name="link">
                <a:extLst>
                  <a:ext uri="{FF2B5EF4-FFF2-40B4-BE49-F238E27FC236}">
                    <a16:creationId xmlns:a16="http://schemas.microsoft.com/office/drawing/2014/main" id="{084E366E-088C-9228-5EF4-CBFE1136F59F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15577" name="Star: 5 Points 2730">
                  <a:hlinkClick r:id="rId106"/>
                  <a:extLst>
                    <a:ext uri="{FF2B5EF4-FFF2-40B4-BE49-F238E27FC236}">
                      <a16:creationId xmlns:a16="http://schemas.microsoft.com/office/drawing/2014/main" id="{D50BF518-D81F-81CA-55F3-5E4292526C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8" name="Star: 5 Points 2731">
                  <a:hlinkClick r:id="rId107"/>
                  <a:extLst>
                    <a:ext uri="{FF2B5EF4-FFF2-40B4-BE49-F238E27FC236}">
                      <a16:creationId xmlns:a16="http://schemas.microsoft.com/office/drawing/2014/main" id="{496CC4BE-8314-C63E-5027-13B33A5CD9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9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CD19E3C-12D2-DA4B-E5DD-FAD87D7FFB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76" name="dock">
                <a:extLst>
                  <a:ext uri="{FF2B5EF4-FFF2-40B4-BE49-F238E27FC236}">
                    <a16:creationId xmlns:a16="http://schemas.microsoft.com/office/drawing/2014/main" id="{43813C32-9BDD-A3B4-1787-F4AC646B7C9C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67" name="FTU - accessory olfactory bulb">
              <a:extLst>
                <a:ext uri="{FF2B5EF4-FFF2-40B4-BE49-F238E27FC236}">
                  <a16:creationId xmlns:a16="http://schemas.microsoft.com/office/drawing/2014/main" id="{B299D54E-964F-A188-1ABC-964993D725A0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15568" name="FTU - accessory olfactory bulb">
                <a:extLst>
                  <a:ext uri="{FF2B5EF4-FFF2-40B4-BE49-F238E27FC236}">
                    <a16:creationId xmlns:a16="http://schemas.microsoft.com/office/drawing/2014/main" id="{3E6FC785-DFBF-0624-7183-7BD17F7B52D1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69" name="link">
                <a:extLst>
                  <a:ext uri="{FF2B5EF4-FFF2-40B4-BE49-F238E27FC236}">
                    <a16:creationId xmlns:a16="http://schemas.microsoft.com/office/drawing/2014/main" id="{FDB5ADD6-2D94-4B61-4E3C-B837CD5BC54D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15571" name="Star: 5 Points 2730">
                  <a:hlinkClick r:id="rId106"/>
                  <a:extLst>
                    <a:ext uri="{FF2B5EF4-FFF2-40B4-BE49-F238E27FC236}">
                      <a16:creationId xmlns:a16="http://schemas.microsoft.com/office/drawing/2014/main" id="{28425AB5-8E0D-793A-3C4D-D0211E3DBE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2" name="Star: 5 Points 2731">
                  <a:hlinkClick r:id="rId107"/>
                  <a:extLst>
                    <a:ext uri="{FF2B5EF4-FFF2-40B4-BE49-F238E27FC236}">
                      <a16:creationId xmlns:a16="http://schemas.microsoft.com/office/drawing/2014/main" id="{1D087AD6-39C6-7E5B-FB69-534C7D794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3DDE2D5-77DF-513F-EF9A-EC387FF225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70" name="dock">
                <a:extLst>
                  <a:ext uri="{FF2B5EF4-FFF2-40B4-BE49-F238E27FC236}">
                    <a16:creationId xmlns:a16="http://schemas.microsoft.com/office/drawing/2014/main" id="{A6D79B14-EF1E-EA8E-DD1E-96E8CBBAB3FB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96" name="organ group - kidney">
            <a:extLst>
              <a:ext uri="{FF2B5EF4-FFF2-40B4-BE49-F238E27FC236}">
                <a16:creationId xmlns:a16="http://schemas.microsoft.com/office/drawing/2014/main" id="{2B79FB03-C3A7-F9AF-1FAD-6384415B7EA2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637" name="organ - kidney">
              <a:extLst>
                <a:ext uri="{FF2B5EF4-FFF2-40B4-BE49-F238E27FC236}">
                  <a16:creationId xmlns:a16="http://schemas.microsoft.com/office/drawing/2014/main" id="{2BA737CA-59C5-D943-54D9-12EF6C85E66E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8" name="FTU - visceral bowman capsule">
              <a:extLst>
                <a:ext uri="{FF2B5EF4-FFF2-40B4-BE49-F238E27FC236}">
                  <a16:creationId xmlns:a16="http://schemas.microsoft.com/office/drawing/2014/main" id="{04563E4E-3D95-3155-C3BB-2752BD0B7E6A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1453" name="FTU - visceral bowman capsule">
                <a:extLst>
                  <a:ext uri="{FF2B5EF4-FFF2-40B4-BE49-F238E27FC236}">
                    <a16:creationId xmlns:a16="http://schemas.microsoft.com/office/drawing/2014/main" id="{D10BFF7B-5B7A-4070-382E-1C671E54AA94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54" name="dock">
                <a:extLst>
                  <a:ext uri="{FF2B5EF4-FFF2-40B4-BE49-F238E27FC236}">
                    <a16:creationId xmlns:a16="http://schemas.microsoft.com/office/drawing/2014/main" id="{DB5789AA-1366-6FDA-AC3E-507699C6EEC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15409" name="Text Box 3086">
                  <a:extLst>
                    <a:ext uri="{FF2B5EF4-FFF2-40B4-BE49-F238E27FC236}">
                      <a16:creationId xmlns:a16="http://schemas.microsoft.com/office/drawing/2014/main" id="{FD309CAE-A79A-E288-7298-1BE0A2267E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0" name="Text Box 3086">
                  <a:extLst>
                    <a:ext uri="{FF2B5EF4-FFF2-40B4-BE49-F238E27FC236}">
                      <a16:creationId xmlns:a16="http://schemas.microsoft.com/office/drawing/2014/main" id="{8860D3C9-BFF6-6264-B81A-DBB32B9C3E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1" name="Text Box 3086">
                  <a:extLst>
                    <a:ext uri="{FF2B5EF4-FFF2-40B4-BE49-F238E27FC236}">
                      <a16:creationId xmlns:a16="http://schemas.microsoft.com/office/drawing/2014/main" id="{1C8453AD-E66F-089C-D83A-685CD941EF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5" name="link">
                <a:extLst>
                  <a:ext uri="{FF2B5EF4-FFF2-40B4-BE49-F238E27FC236}">
                    <a16:creationId xmlns:a16="http://schemas.microsoft.com/office/drawing/2014/main" id="{A83DCBAA-0F94-D53A-4441-36C1C4A9BA4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1456" name="Star: 5 Points 801">
                  <a:hlinkClick r:id="rId108"/>
                  <a:extLst>
                    <a:ext uri="{FF2B5EF4-FFF2-40B4-BE49-F238E27FC236}">
                      <a16:creationId xmlns:a16="http://schemas.microsoft.com/office/drawing/2014/main" id="{85FC312D-80C9-B563-DFCE-EB3D279C7D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5" name="Star: 5 Points 802">
                  <a:hlinkClick r:id="rId109"/>
                  <a:extLst>
                    <a:ext uri="{FF2B5EF4-FFF2-40B4-BE49-F238E27FC236}">
                      <a16:creationId xmlns:a16="http://schemas.microsoft.com/office/drawing/2014/main" id="{2E46736F-59F5-C756-9E31-82C0537E2C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6" name="Star: 5 Points 803">
                  <a:hlinkClick r:id="rId41"/>
                  <a:extLst>
                    <a:ext uri="{FF2B5EF4-FFF2-40B4-BE49-F238E27FC236}">
                      <a16:creationId xmlns:a16="http://schemas.microsoft.com/office/drawing/2014/main" id="{137570A3-AE5C-83C0-B8EE-EF36B5FB2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9" name="FTU - parietal Bowman capsule">
              <a:extLst>
                <a:ext uri="{FF2B5EF4-FFF2-40B4-BE49-F238E27FC236}">
                  <a16:creationId xmlns:a16="http://schemas.microsoft.com/office/drawing/2014/main" id="{741DC92E-13B3-6402-2A53-F7CF452A8B81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14405" name="FTU - parietal Bowman capsule">
                <a:extLst>
                  <a:ext uri="{FF2B5EF4-FFF2-40B4-BE49-F238E27FC236}">
                    <a16:creationId xmlns:a16="http://schemas.microsoft.com/office/drawing/2014/main" id="{8F8E1694-C9EA-80A7-ACB3-2910482F5318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6" name="dock">
                <a:extLst>
                  <a:ext uri="{FF2B5EF4-FFF2-40B4-BE49-F238E27FC236}">
                    <a16:creationId xmlns:a16="http://schemas.microsoft.com/office/drawing/2014/main" id="{B1F1D7A6-DF4C-0FC7-67C5-288FFF2064F7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1450" name="Text Box 3086">
                  <a:extLst>
                    <a:ext uri="{FF2B5EF4-FFF2-40B4-BE49-F238E27FC236}">
                      <a16:creationId xmlns:a16="http://schemas.microsoft.com/office/drawing/2014/main" id="{3F125010-38AB-1117-9C87-A93E8F4331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1" name="Text Box 3086">
                  <a:extLst>
                    <a:ext uri="{FF2B5EF4-FFF2-40B4-BE49-F238E27FC236}">
                      <a16:creationId xmlns:a16="http://schemas.microsoft.com/office/drawing/2014/main" id="{BE87AE02-15A5-CC93-6EC5-32A46E7135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2" name="Text Box 3086">
                  <a:extLst>
                    <a:ext uri="{FF2B5EF4-FFF2-40B4-BE49-F238E27FC236}">
                      <a16:creationId xmlns:a16="http://schemas.microsoft.com/office/drawing/2014/main" id="{F7130C85-B7C4-B365-F722-E0D9D0D9B50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407" name="link">
                <a:extLst>
                  <a:ext uri="{FF2B5EF4-FFF2-40B4-BE49-F238E27FC236}">
                    <a16:creationId xmlns:a16="http://schemas.microsoft.com/office/drawing/2014/main" id="{21B1F73A-844C-AE8C-64F6-FE93CAD38850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1446" name="Star: 5 Points 789">
                  <a:hlinkClick r:id="rId108"/>
                  <a:extLst>
                    <a:ext uri="{FF2B5EF4-FFF2-40B4-BE49-F238E27FC236}">
                      <a16:creationId xmlns:a16="http://schemas.microsoft.com/office/drawing/2014/main" id="{59803FC3-1738-6069-DDDB-28076B64A9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8" name="Star: 5 Points 790">
                  <a:hlinkClick r:id="rId109"/>
                  <a:extLst>
                    <a:ext uri="{FF2B5EF4-FFF2-40B4-BE49-F238E27FC236}">
                      <a16:creationId xmlns:a16="http://schemas.microsoft.com/office/drawing/2014/main" id="{7C53C41E-693D-D8F0-0CA9-E242FC00FB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9" name="Star: 5 Points 791">
                  <a:hlinkClick r:id="rId41"/>
                  <a:extLst>
                    <a:ext uri="{FF2B5EF4-FFF2-40B4-BE49-F238E27FC236}">
                      <a16:creationId xmlns:a16="http://schemas.microsoft.com/office/drawing/2014/main" id="{85E490CC-697F-F3A9-BA9A-FA59B206EA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1" name="FTU - proximal convoluted tubule">
              <a:extLst>
                <a:ext uri="{FF2B5EF4-FFF2-40B4-BE49-F238E27FC236}">
                  <a16:creationId xmlns:a16="http://schemas.microsoft.com/office/drawing/2014/main" id="{5EDDECF5-CB34-5DD7-9844-0ABADD10C1D2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763" name="FTU - proximal convoluted tubule">
                <a:extLst>
                  <a:ext uri="{FF2B5EF4-FFF2-40B4-BE49-F238E27FC236}">
                    <a16:creationId xmlns:a16="http://schemas.microsoft.com/office/drawing/2014/main" id="{22550734-DB2D-443E-57A3-951CE23BBF4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4" name="dock">
                <a:extLst>
                  <a:ext uri="{FF2B5EF4-FFF2-40B4-BE49-F238E27FC236}">
                    <a16:creationId xmlns:a16="http://schemas.microsoft.com/office/drawing/2014/main" id="{29BB466B-4EDE-550A-9B89-DCFB3F1BED04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14402" name="Text Box 3086">
                  <a:extLst>
                    <a:ext uri="{FF2B5EF4-FFF2-40B4-BE49-F238E27FC236}">
                      <a16:creationId xmlns:a16="http://schemas.microsoft.com/office/drawing/2014/main" id="{F9831411-8C72-6175-8552-77C08B2FAB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03" name="Text Box 3086">
                  <a:extLst>
                    <a:ext uri="{FF2B5EF4-FFF2-40B4-BE49-F238E27FC236}">
                      <a16:creationId xmlns:a16="http://schemas.microsoft.com/office/drawing/2014/main" id="{8E44FF84-3166-0534-3D35-B45B93DD8C6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04" name="Text Box 3086">
                  <a:extLst>
                    <a:ext uri="{FF2B5EF4-FFF2-40B4-BE49-F238E27FC236}">
                      <a16:creationId xmlns:a16="http://schemas.microsoft.com/office/drawing/2014/main" id="{F51AFF66-142C-7E66-F4D8-6C80B5D7A11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5" name="link">
                <a:extLst>
                  <a:ext uri="{FF2B5EF4-FFF2-40B4-BE49-F238E27FC236}">
                    <a16:creationId xmlns:a16="http://schemas.microsoft.com/office/drawing/2014/main" id="{814621B8-E7EF-5559-AE91-2FEA29681E79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766" name="Star: 5 Points 777">
                  <a:hlinkClick r:id="rId110"/>
                  <a:extLst>
                    <a:ext uri="{FF2B5EF4-FFF2-40B4-BE49-F238E27FC236}">
                      <a16:creationId xmlns:a16="http://schemas.microsoft.com/office/drawing/2014/main" id="{A8B5AB9C-86B9-1210-194E-8BB2109BB9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00" name="Star: 5 Points 778">
                  <a:hlinkClick r:id="rId111"/>
                  <a:extLst>
                    <a:ext uri="{FF2B5EF4-FFF2-40B4-BE49-F238E27FC236}">
                      <a16:creationId xmlns:a16="http://schemas.microsoft.com/office/drawing/2014/main" id="{B803B2BD-557C-BB2D-BAF1-413114AA3F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01" name="Star: 5 Points 779">
                  <a:hlinkClick r:id="rId41"/>
                  <a:extLst>
                    <a:ext uri="{FF2B5EF4-FFF2-40B4-BE49-F238E27FC236}">
                      <a16:creationId xmlns:a16="http://schemas.microsoft.com/office/drawing/2014/main" id="{DAFF5885-C4EB-A41A-A3D1-15EE3D0101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2" name="FTU - proximal straight tubule">
              <a:extLst>
                <a:ext uri="{FF2B5EF4-FFF2-40B4-BE49-F238E27FC236}">
                  <a16:creationId xmlns:a16="http://schemas.microsoft.com/office/drawing/2014/main" id="{7EC1A644-5899-61FF-5C75-878F0705C88F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754" name="FTU - proximal straight tubule">
                <a:extLst>
                  <a:ext uri="{FF2B5EF4-FFF2-40B4-BE49-F238E27FC236}">
                    <a16:creationId xmlns:a16="http://schemas.microsoft.com/office/drawing/2014/main" id="{ACCDC902-044F-27D2-B14B-7DD74791121D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5" name="dock">
                <a:extLst>
                  <a:ext uri="{FF2B5EF4-FFF2-40B4-BE49-F238E27FC236}">
                    <a16:creationId xmlns:a16="http://schemas.microsoft.com/office/drawing/2014/main" id="{AC3A4540-DF31-6033-6E9A-7E1C06FFBCC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760" name="Text Box 3086">
                  <a:extLst>
                    <a:ext uri="{FF2B5EF4-FFF2-40B4-BE49-F238E27FC236}">
                      <a16:creationId xmlns:a16="http://schemas.microsoft.com/office/drawing/2014/main" id="{A021F618-4CBE-FD5E-261D-F636A45CF99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1" name="Text Box 3086">
                  <a:extLst>
                    <a:ext uri="{FF2B5EF4-FFF2-40B4-BE49-F238E27FC236}">
                      <a16:creationId xmlns:a16="http://schemas.microsoft.com/office/drawing/2014/main" id="{5F4EF951-E05F-3436-9F13-784691EB38D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2" name="Text Box 3086">
                  <a:extLst>
                    <a:ext uri="{FF2B5EF4-FFF2-40B4-BE49-F238E27FC236}">
                      <a16:creationId xmlns:a16="http://schemas.microsoft.com/office/drawing/2014/main" id="{408F8F0C-8DEC-6D7B-A3D9-522ECEA5D2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6" name="link">
                <a:extLst>
                  <a:ext uri="{FF2B5EF4-FFF2-40B4-BE49-F238E27FC236}">
                    <a16:creationId xmlns:a16="http://schemas.microsoft.com/office/drawing/2014/main" id="{E77B092F-390A-F040-96F9-18583F286B5E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757" name="Star: 5 Points 765">
                  <a:hlinkClick r:id="rId112"/>
                  <a:extLst>
                    <a:ext uri="{FF2B5EF4-FFF2-40B4-BE49-F238E27FC236}">
                      <a16:creationId xmlns:a16="http://schemas.microsoft.com/office/drawing/2014/main" id="{DC43DC47-F292-FC65-10FE-3BB87FAB19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Star: 5 Points 766">
                  <a:hlinkClick r:id="rId111"/>
                  <a:extLst>
                    <a:ext uri="{FF2B5EF4-FFF2-40B4-BE49-F238E27FC236}">
                      <a16:creationId xmlns:a16="http://schemas.microsoft.com/office/drawing/2014/main" id="{93FDBDF8-C4AD-FA67-4434-BC537B6E63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Star: 5 Points 767">
                  <a:hlinkClick r:id="rId41"/>
                  <a:extLst>
                    <a:ext uri="{FF2B5EF4-FFF2-40B4-BE49-F238E27FC236}">
                      <a16:creationId xmlns:a16="http://schemas.microsoft.com/office/drawing/2014/main" id="{BF17DF60-251E-648E-A26D-D8E0EC6A8B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3" name="FTU - descending thin limb">
              <a:extLst>
                <a:ext uri="{FF2B5EF4-FFF2-40B4-BE49-F238E27FC236}">
                  <a16:creationId xmlns:a16="http://schemas.microsoft.com/office/drawing/2014/main" id="{CADB8AFE-1410-FD2C-022D-26778EB89F99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743" name="FTU - descending thin limb">
                <a:extLst>
                  <a:ext uri="{FF2B5EF4-FFF2-40B4-BE49-F238E27FC236}">
                    <a16:creationId xmlns:a16="http://schemas.microsoft.com/office/drawing/2014/main" id="{82CC78EA-2B44-F41B-A718-9569CC435C7F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4" name="dock">
                <a:extLst>
                  <a:ext uri="{FF2B5EF4-FFF2-40B4-BE49-F238E27FC236}">
                    <a16:creationId xmlns:a16="http://schemas.microsoft.com/office/drawing/2014/main" id="{4BCE2D54-DC04-F517-DF1A-413CB491EB99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751" name="Text Box 3086">
                  <a:extLst>
                    <a:ext uri="{FF2B5EF4-FFF2-40B4-BE49-F238E27FC236}">
                      <a16:creationId xmlns:a16="http://schemas.microsoft.com/office/drawing/2014/main" id="{2BAC324A-BE5D-B4AA-E988-AADC0DCF345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2" name="Text Box 3086">
                  <a:extLst>
                    <a:ext uri="{FF2B5EF4-FFF2-40B4-BE49-F238E27FC236}">
                      <a16:creationId xmlns:a16="http://schemas.microsoft.com/office/drawing/2014/main" id="{D817DAE1-FCEE-D7C2-3730-B6E2682B88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3" name="Text Box 3086">
                  <a:extLst>
                    <a:ext uri="{FF2B5EF4-FFF2-40B4-BE49-F238E27FC236}">
                      <a16:creationId xmlns:a16="http://schemas.microsoft.com/office/drawing/2014/main" id="{4BA41C61-52EF-1B5D-EB30-8D26936CD8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5" name="link">
                <a:extLst>
                  <a:ext uri="{FF2B5EF4-FFF2-40B4-BE49-F238E27FC236}">
                    <a16:creationId xmlns:a16="http://schemas.microsoft.com/office/drawing/2014/main" id="{EA7FCE6C-CE89-1595-1D0C-F717C0355C3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748" name="Star: 5 Points 753">
                  <a:hlinkClick r:id="rId113"/>
                  <a:extLst>
                    <a:ext uri="{FF2B5EF4-FFF2-40B4-BE49-F238E27FC236}">
                      <a16:creationId xmlns:a16="http://schemas.microsoft.com/office/drawing/2014/main" id="{DEBE3803-4462-9A0C-0B0F-33DED8DB69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Star: 5 Points 754">
                  <a:hlinkClick r:id="rId111"/>
                  <a:extLst>
                    <a:ext uri="{FF2B5EF4-FFF2-40B4-BE49-F238E27FC236}">
                      <a16:creationId xmlns:a16="http://schemas.microsoft.com/office/drawing/2014/main" id="{C399C1C8-A1FE-6727-008A-AE9803477B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Star: 5 Points 755">
                  <a:hlinkClick r:id="rId41"/>
                  <a:extLst>
                    <a:ext uri="{FF2B5EF4-FFF2-40B4-BE49-F238E27FC236}">
                      <a16:creationId xmlns:a16="http://schemas.microsoft.com/office/drawing/2014/main" id="{7985A612-C3A4-DA77-2506-EAB7D60807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4" name="FTU - ascending thin limb">
              <a:extLst>
                <a:ext uri="{FF2B5EF4-FFF2-40B4-BE49-F238E27FC236}">
                  <a16:creationId xmlns:a16="http://schemas.microsoft.com/office/drawing/2014/main" id="{13F3481D-CC3D-720E-DD1B-D5A452D271EA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733" name="FTU - ascending thin limb">
                <a:extLst>
                  <a:ext uri="{FF2B5EF4-FFF2-40B4-BE49-F238E27FC236}">
                    <a16:creationId xmlns:a16="http://schemas.microsoft.com/office/drawing/2014/main" id="{FDA5A47C-B893-28D3-3C50-7ED31E4AF56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4" name="dock">
                <a:extLst>
                  <a:ext uri="{FF2B5EF4-FFF2-40B4-BE49-F238E27FC236}">
                    <a16:creationId xmlns:a16="http://schemas.microsoft.com/office/drawing/2014/main" id="{D46987E7-85BE-FEB0-A97D-92BAE3A17BCD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740" name="Text Box 3086">
                  <a:extLst>
                    <a:ext uri="{FF2B5EF4-FFF2-40B4-BE49-F238E27FC236}">
                      <a16:creationId xmlns:a16="http://schemas.microsoft.com/office/drawing/2014/main" id="{ACA9565F-D1D6-EEEF-8558-D9F54B760A0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1" name="Text Box 3086">
                  <a:extLst>
                    <a:ext uri="{FF2B5EF4-FFF2-40B4-BE49-F238E27FC236}">
                      <a16:creationId xmlns:a16="http://schemas.microsoft.com/office/drawing/2014/main" id="{501011BA-2474-F707-669C-A4F87A3084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2" name="Text Box 3086">
                  <a:extLst>
                    <a:ext uri="{FF2B5EF4-FFF2-40B4-BE49-F238E27FC236}">
                      <a16:creationId xmlns:a16="http://schemas.microsoft.com/office/drawing/2014/main" id="{69989AFE-102F-3CED-CBC5-259922A53F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6" name="link">
                <a:extLst>
                  <a:ext uri="{FF2B5EF4-FFF2-40B4-BE49-F238E27FC236}">
                    <a16:creationId xmlns:a16="http://schemas.microsoft.com/office/drawing/2014/main" id="{EE3CB68F-5F97-E714-E286-1C7AF1E0D03E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737" name="Star: 5 Points 739">
                  <a:hlinkClick r:id="rId114"/>
                  <a:extLst>
                    <a:ext uri="{FF2B5EF4-FFF2-40B4-BE49-F238E27FC236}">
                      <a16:creationId xmlns:a16="http://schemas.microsoft.com/office/drawing/2014/main" id="{A5B7DEA3-1301-B5A7-DCBF-9A55660A2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Star: 5 Points 740">
                  <a:hlinkClick r:id="rId111"/>
                  <a:extLst>
                    <a:ext uri="{FF2B5EF4-FFF2-40B4-BE49-F238E27FC236}">
                      <a16:creationId xmlns:a16="http://schemas.microsoft.com/office/drawing/2014/main" id="{0D7705D1-B9CE-A48D-88D9-F8F00529D4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Star: 5 Points 741">
                  <a:hlinkClick r:id="rId41"/>
                  <a:extLst>
                    <a:ext uri="{FF2B5EF4-FFF2-40B4-BE49-F238E27FC236}">
                      <a16:creationId xmlns:a16="http://schemas.microsoft.com/office/drawing/2014/main" id="{BB652F2D-90DF-B507-DD51-D3E90E816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5" name="FTU - distal straight tubule">
              <a:extLst>
                <a:ext uri="{FF2B5EF4-FFF2-40B4-BE49-F238E27FC236}">
                  <a16:creationId xmlns:a16="http://schemas.microsoft.com/office/drawing/2014/main" id="{07CFCC11-344D-49C0-6AEF-FBF82469E4BD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720" name="FTU - distal straight tubule">
                <a:extLst>
                  <a:ext uri="{FF2B5EF4-FFF2-40B4-BE49-F238E27FC236}">
                    <a16:creationId xmlns:a16="http://schemas.microsoft.com/office/drawing/2014/main" id="{96A0DCBF-A800-6DC5-FD2D-56A840874852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1" name="dock">
                <a:extLst>
                  <a:ext uri="{FF2B5EF4-FFF2-40B4-BE49-F238E27FC236}">
                    <a16:creationId xmlns:a16="http://schemas.microsoft.com/office/drawing/2014/main" id="{708C33FB-98AB-922A-B1CF-B15D633F3CBF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730" name="Text Box 3086">
                  <a:extLst>
                    <a:ext uri="{FF2B5EF4-FFF2-40B4-BE49-F238E27FC236}">
                      <a16:creationId xmlns:a16="http://schemas.microsoft.com/office/drawing/2014/main" id="{69779A04-6BC3-0AF4-F573-3D27DAA702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1" name="Text Box 3086">
                  <a:extLst>
                    <a:ext uri="{FF2B5EF4-FFF2-40B4-BE49-F238E27FC236}">
                      <a16:creationId xmlns:a16="http://schemas.microsoft.com/office/drawing/2014/main" id="{761218F4-9272-D75E-DCDE-23867E7D772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2" name="Text Box 3086">
                  <a:extLst>
                    <a:ext uri="{FF2B5EF4-FFF2-40B4-BE49-F238E27FC236}">
                      <a16:creationId xmlns:a16="http://schemas.microsoft.com/office/drawing/2014/main" id="{71ABDA4A-186A-0718-90A5-221E9F9D3D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2" name="link">
                <a:extLst>
                  <a:ext uri="{FF2B5EF4-FFF2-40B4-BE49-F238E27FC236}">
                    <a16:creationId xmlns:a16="http://schemas.microsoft.com/office/drawing/2014/main" id="{A1672BF7-8BCE-789F-6198-56C6019FEB33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727" name="Star: 5 Points 727">
                  <a:hlinkClick r:id="rId114"/>
                  <a:extLst>
                    <a:ext uri="{FF2B5EF4-FFF2-40B4-BE49-F238E27FC236}">
                      <a16:creationId xmlns:a16="http://schemas.microsoft.com/office/drawing/2014/main" id="{25C42CFD-594B-9FE5-4F30-3665E60E2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Star: 5 Points 728">
                  <a:hlinkClick r:id="rId111"/>
                  <a:extLst>
                    <a:ext uri="{FF2B5EF4-FFF2-40B4-BE49-F238E27FC236}">
                      <a16:creationId xmlns:a16="http://schemas.microsoft.com/office/drawing/2014/main" id="{71BEED4C-7CE1-BE6A-A7A2-7D0BA14E30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Star: 5 Points 729">
                  <a:hlinkClick r:id="rId41"/>
                  <a:extLst>
                    <a:ext uri="{FF2B5EF4-FFF2-40B4-BE49-F238E27FC236}">
                      <a16:creationId xmlns:a16="http://schemas.microsoft.com/office/drawing/2014/main" id="{8F8C824E-3894-2A42-1C22-548F9EEBA9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6" name="FTU - final thick ascending limb">
              <a:extLst>
                <a:ext uri="{FF2B5EF4-FFF2-40B4-BE49-F238E27FC236}">
                  <a16:creationId xmlns:a16="http://schemas.microsoft.com/office/drawing/2014/main" id="{FDE986A4-56B0-DCE1-53B2-2A74A8A89E74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4394" name="FTU - final thick ascending limb">
                <a:extLst>
                  <a:ext uri="{FF2B5EF4-FFF2-40B4-BE49-F238E27FC236}">
                    <a16:creationId xmlns:a16="http://schemas.microsoft.com/office/drawing/2014/main" id="{EC4B1D9D-87BA-4799-654D-E17DA4007A86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95" name="dock">
                <a:extLst>
                  <a:ext uri="{FF2B5EF4-FFF2-40B4-BE49-F238E27FC236}">
                    <a16:creationId xmlns:a16="http://schemas.microsoft.com/office/drawing/2014/main" id="{41ABBE80-399D-2DB4-8BAD-06BDCE162D1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707" name="Text Box 3086">
                  <a:extLst>
                    <a:ext uri="{FF2B5EF4-FFF2-40B4-BE49-F238E27FC236}">
                      <a16:creationId xmlns:a16="http://schemas.microsoft.com/office/drawing/2014/main" id="{D57E142F-B6A8-920A-AED8-FD605A7FE2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8" name="Text Box 3086">
                  <a:extLst>
                    <a:ext uri="{FF2B5EF4-FFF2-40B4-BE49-F238E27FC236}">
                      <a16:creationId xmlns:a16="http://schemas.microsoft.com/office/drawing/2014/main" id="{9F8E9A03-92B4-17AC-BD84-581383361B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9" name="Text Box 3086">
                  <a:extLst>
                    <a:ext uri="{FF2B5EF4-FFF2-40B4-BE49-F238E27FC236}">
                      <a16:creationId xmlns:a16="http://schemas.microsoft.com/office/drawing/2014/main" id="{07A8FDD3-FAE1-4EF3-CE75-CE17593ADCD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96" name="link">
                <a:extLst>
                  <a:ext uri="{FF2B5EF4-FFF2-40B4-BE49-F238E27FC236}">
                    <a16:creationId xmlns:a16="http://schemas.microsoft.com/office/drawing/2014/main" id="{34A3A93C-F073-6091-6A4B-2B38E8A95602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4397" name="Star: 5 Points 715">
                  <a:hlinkClick r:id="rId114"/>
                  <a:extLst>
                    <a:ext uri="{FF2B5EF4-FFF2-40B4-BE49-F238E27FC236}">
                      <a16:creationId xmlns:a16="http://schemas.microsoft.com/office/drawing/2014/main" id="{E21920C6-5B30-4AF9-A480-9A8D117804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8" name="Star: 5 Points 716">
                  <a:hlinkClick r:id="rId111"/>
                  <a:extLst>
                    <a:ext uri="{FF2B5EF4-FFF2-40B4-BE49-F238E27FC236}">
                      <a16:creationId xmlns:a16="http://schemas.microsoft.com/office/drawing/2014/main" id="{F2B6F0E8-2EF7-35C4-1104-7FDDAA635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9" name="Star: 5 Points 717">
                  <a:hlinkClick r:id="rId41"/>
                  <a:extLst>
                    <a:ext uri="{FF2B5EF4-FFF2-40B4-BE49-F238E27FC236}">
                      <a16:creationId xmlns:a16="http://schemas.microsoft.com/office/drawing/2014/main" id="{4118B269-D78C-3788-F510-EAFBE9A606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7" name="FTU - distal convoluted tubule">
              <a:extLst>
                <a:ext uri="{FF2B5EF4-FFF2-40B4-BE49-F238E27FC236}">
                  <a16:creationId xmlns:a16="http://schemas.microsoft.com/office/drawing/2014/main" id="{E16AD6F2-50E3-C9F3-B4A6-123ED6C51ECD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4385" name="FTU - distal convoluted tubule">
                <a:extLst>
                  <a:ext uri="{FF2B5EF4-FFF2-40B4-BE49-F238E27FC236}">
                    <a16:creationId xmlns:a16="http://schemas.microsoft.com/office/drawing/2014/main" id="{16F60888-E5B7-1D6E-30C6-A64FBD61E8B6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86" name="dock">
                <a:extLst>
                  <a:ext uri="{FF2B5EF4-FFF2-40B4-BE49-F238E27FC236}">
                    <a16:creationId xmlns:a16="http://schemas.microsoft.com/office/drawing/2014/main" id="{B0E981D5-71F1-8229-DD8E-EECE2BB81AFB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4391" name="Text Box 3086">
                  <a:extLst>
                    <a:ext uri="{FF2B5EF4-FFF2-40B4-BE49-F238E27FC236}">
                      <a16:creationId xmlns:a16="http://schemas.microsoft.com/office/drawing/2014/main" id="{2A8C17D5-89FC-5AA2-0872-7B48C15E0C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92" name="Text Box 3086">
                  <a:extLst>
                    <a:ext uri="{FF2B5EF4-FFF2-40B4-BE49-F238E27FC236}">
                      <a16:creationId xmlns:a16="http://schemas.microsoft.com/office/drawing/2014/main" id="{80924000-1FD2-1973-D921-EFEDDEC3ED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93" name="Text Box 3086">
                  <a:extLst>
                    <a:ext uri="{FF2B5EF4-FFF2-40B4-BE49-F238E27FC236}">
                      <a16:creationId xmlns:a16="http://schemas.microsoft.com/office/drawing/2014/main" id="{4CBA3EA0-BBF6-27E0-7610-272070795A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87" name="link">
                <a:extLst>
                  <a:ext uri="{FF2B5EF4-FFF2-40B4-BE49-F238E27FC236}">
                    <a16:creationId xmlns:a16="http://schemas.microsoft.com/office/drawing/2014/main" id="{C46D846A-33AD-38AF-1342-FFE49A5959DB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4388" name="Star: 5 Points 703">
                  <a:hlinkClick r:id="rId115"/>
                  <a:extLst>
                    <a:ext uri="{FF2B5EF4-FFF2-40B4-BE49-F238E27FC236}">
                      <a16:creationId xmlns:a16="http://schemas.microsoft.com/office/drawing/2014/main" id="{C1E5B8E6-E015-4001-62C6-322E0370D5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9" name="Star: 5 Points 704">
                  <a:hlinkClick r:id="rId111"/>
                  <a:extLst>
                    <a:ext uri="{FF2B5EF4-FFF2-40B4-BE49-F238E27FC236}">
                      <a16:creationId xmlns:a16="http://schemas.microsoft.com/office/drawing/2014/main" id="{00F2EEB1-1892-8E37-D79A-9FD79FE5CC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0" name="Star: 5 Points 705">
                  <a:hlinkClick r:id="rId41"/>
                  <a:extLst>
                    <a:ext uri="{FF2B5EF4-FFF2-40B4-BE49-F238E27FC236}">
                      <a16:creationId xmlns:a16="http://schemas.microsoft.com/office/drawing/2014/main" id="{2FF55468-59D1-FA3C-0D6C-920BC1185A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8" name="FTU - connecting tubule">
              <a:extLst>
                <a:ext uri="{FF2B5EF4-FFF2-40B4-BE49-F238E27FC236}">
                  <a16:creationId xmlns:a16="http://schemas.microsoft.com/office/drawing/2014/main" id="{17F0AEA5-B5C7-D7B8-80E8-B12C3D7AEF07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4376" name="FTU - connecting tubule">
                <a:extLst>
                  <a:ext uri="{FF2B5EF4-FFF2-40B4-BE49-F238E27FC236}">
                    <a16:creationId xmlns:a16="http://schemas.microsoft.com/office/drawing/2014/main" id="{CBB9D55A-8F54-3CD3-9E9B-A98695C3EE38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77" name="dock">
                <a:extLst>
                  <a:ext uri="{FF2B5EF4-FFF2-40B4-BE49-F238E27FC236}">
                    <a16:creationId xmlns:a16="http://schemas.microsoft.com/office/drawing/2014/main" id="{0963272F-6FE2-B959-3EDF-16ACED604160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4382" name="Text Box 3086">
                  <a:extLst>
                    <a:ext uri="{FF2B5EF4-FFF2-40B4-BE49-F238E27FC236}">
                      <a16:creationId xmlns:a16="http://schemas.microsoft.com/office/drawing/2014/main" id="{A0080E85-AB4E-4B97-FAB2-7F891ABEA64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83" name="Text Box 3086">
                  <a:extLst>
                    <a:ext uri="{FF2B5EF4-FFF2-40B4-BE49-F238E27FC236}">
                      <a16:creationId xmlns:a16="http://schemas.microsoft.com/office/drawing/2014/main" id="{9E1CFF60-E3A9-B28C-CAC3-FDE80143CD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84" name="Text Box 3086">
                  <a:extLst>
                    <a:ext uri="{FF2B5EF4-FFF2-40B4-BE49-F238E27FC236}">
                      <a16:creationId xmlns:a16="http://schemas.microsoft.com/office/drawing/2014/main" id="{56253404-E2C0-7F7F-EF95-B8522257D56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78" name="link">
                <a:extLst>
                  <a:ext uri="{FF2B5EF4-FFF2-40B4-BE49-F238E27FC236}">
                    <a16:creationId xmlns:a16="http://schemas.microsoft.com/office/drawing/2014/main" id="{358FEE9A-43F1-11C8-4D98-4FF8426A0F8F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4379" name="Star: 5 Points 691">
                  <a:hlinkClick r:id="rId116"/>
                  <a:extLst>
                    <a:ext uri="{FF2B5EF4-FFF2-40B4-BE49-F238E27FC236}">
                      <a16:creationId xmlns:a16="http://schemas.microsoft.com/office/drawing/2014/main" id="{51075C2A-9CCF-1F36-AA03-7AB01889C1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0" name="Star: 5 Points 692">
                  <a:hlinkClick r:id="rId117"/>
                  <a:extLst>
                    <a:ext uri="{FF2B5EF4-FFF2-40B4-BE49-F238E27FC236}">
                      <a16:creationId xmlns:a16="http://schemas.microsoft.com/office/drawing/2014/main" id="{6C528374-7EA1-8C09-516D-38B4FCBD2D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1" name="Star: 5 Points 693">
                  <a:hlinkClick r:id="rId41"/>
                  <a:extLst>
                    <a:ext uri="{FF2B5EF4-FFF2-40B4-BE49-F238E27FC236}">
                      <a16:creationId xmlns:a16="http://schemas.microsoft.com/office/drawing/2014/main" id="{B77F735E-1E8A-6431-FAD2-71CD8E8F1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" name="FTU - cortical connecting tubule">
              <a:extLst>
                <a:ext uri="{FF2B5EF4-FFF2-40B4-BE49-F238E27FC236}">
                  <a16:creationId xmlns:a16="http://schemas.microsoft.com/office/drawing/2014/main" id="{C96C0F75-48B8-4460-ACA5-A126FC29F839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4367" name="FTU - cortical connecting tubule">
                <a:extLst>
                  <a:ext uri="{FF2B5EF4-FFF2-40B4-BE49-F238E27FC236}">
                    <a16:creationId xmlns:a16="http://schemas.microsoft.com/office/drawing/2014/main" id="{4C5AFC1A-D710-3658-1A53-42E058425E71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68" name="dock">
                <a:extLst>
                  <a:ext uri="{FF2B5EF4-FFF2-40B4-BE49-F238E27FC236}">
                    <a16:creationId xmlns:a16="http://schemas.microsoft.com/office/drawing/2014/main" id="{72989D79-AD2E-E787-ADDF-CBBD3E5CBE58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4373" name="Text Box 3086">
                  <a:extLst>
                    <a:ext uri="{FF2B5EF4-FFF2-40B4-BE49-F238E27FC236}">
                      <a16:creationId xmlns:a16="http://schemas.microsoft.com/office/drawing/2014/main" id="{62C7E4EF-B1FC-BDFF-4867-23FEA6A3B87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74" name="Text Box 3086">
                  <a:extLst>
                    <a:ext uri="{FF2B5EF4-FFF2-40B4-BE49-F238E27FC236}">
                      <a16:creationId xmlns:a16="http://schemas.microsoft.com/office/drawing/2014/main" id="{36487237-9235-559D-76D9-C53171280F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75" name="Text Box 3086">
                  <a:extLst>
                    <a:ext uri="{FF2B5EF4-FFF2-40B4-BE49-F238E27FC236}">
                      <a16:creationId xmlns:a16="http://schemas.microsoft.com/office/drawing/2014/main" id="{1AAB7D11-E1BB-98D9-3D36-421F9C3214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9" name="link">
                <a:extLst>
                  <a:ext uri="{FF2B5EF4-FFF2-40B4-BE49-F238E27FC236}">
                    <a16:creationId xmlns:a16="http://schemas.microsoft.com/office/drawing/2014/main" id="{26BEE38F-5984-E171-6A4A-2C314F66028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4370" name="Star: 5 Points 679">
                  <a:hlinkClick r:id="rId116"/>
                  <a:extLst>
                    <a:ext uri="{FF2B5EF4-FFF2-40B4-BE49-F238E27FC236}">
                      <a16:creationId xmlns:a16="http://schemas.microsoft.com/office/drawing/2014/main" id="{C2B88B17-BCDE-B2AE-32B1-5733BA85AD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71" name="Star: 5 Points 680">
                  <a:hlinkClick r:id="rId117"/>
                  <a:extLst>
                    <a:ext uri="{FF2B5EF4-FFF2-40B4-BE49-F238E27FC236}">
                      <a16:creationId xmlns:a16="http://schemas.microsoft.com/office/drawing/2014/main" id="{973BBA74-9135-E720-5098-96EED8294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72" name="Star: 5 Points 681">
                  <a:hlinkClick r:id="rId41"/>
                  <a:extLst>
                    <a:ext uri="{FF2B5EF4-FFF2-40B4-BE49-F238E27FC236}">
                      <a16:creationId xmlns:a16="http://schemas.microsoft.com/office/drawing/2014/main" id="{CA659560-7B62-662E-2F14-8BBB973858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0" name="FTU - outer medullary col. duct">
              <a:extLst>
                <a:ext uri="{FF2B5EF4-FFF2-40B4-BE49-F238E27FC236}">
                  <a16:creationId xmlns:a16="http://schemas.microsoft.com/office/drawing/2014/main" id="{FEDB1455-EE82-F1D8-FAC9-D2C396E5F0A3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358" name="FTU - outer medullary col. duct">
                <a:extLst>
                  <a:ext uri="{FF2B5EF4-FFF2-40B4-BE49-F238E27FC236}">
                    <a16:creationId xmlns:a16="http://schemas.microsoft.com/office/drawing/2014/main" id="{DC09703F-814E-59C9-74AE-1305DB8F9B12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59" name="dock">
                <a:extLst>
                  <a:ext uri="{FF2B5EF4-FFF2-40B4-BE49-F238E27FC236}">
                    <a16:creationId xmlns:a16="http://schemas.microsoft.com/office/drawing/2014/main" id="{B2A97C21-3354-219E-0C6D-ACF8DE0D35BA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364" name="Text Box 3086">
                  <a:extLst>
                    <a:ext uri="{FF2B5EF4-FFF2-40B4-BE49-F238E27FC236}">
                      <a16:creationId xmlns:a16="http://schemas.microsoft.com/office/drawing/2014/main" id="{EBCCF41E-AD74-4573-6F5A-3F1691AB04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65" name="Text Box 3086">
                  <a:extLst>
                    <a:ext uri="{FF2B5EF4-FFF2-40B4-BE49-F238E27FC236}">
                      <a16:creationId xmlns:a16="http://schemas.microsoft.com/office/drawing/2014/main" id="{CF7EF623-C3D8-F796-7E01-E048D49003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66" name="Text Box 3086">
                  <a:extLst>
                    <a:ext uri="{FF2B5EF4-FFF2-40B4-BE49-F238E27FC236}">
                      <a16:creationId xmlns:a16="http://schemas.microsoft.com/office/drawing/2014/main" id="{EBC9294D-5413-2A8F-D2C4-3DA27107F2E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0" name="link">
                <a:extLst>
                  <a:ext uri="{FF2B5EF4-FFF2-40B4-BE49-F238E27FC236}">
                    <a16:creationId xmlns:a16="http://schemas.microsoft.com/office/drawing/2014/main" id="{97E5FF12-B246-6027-2F2C-056EE08A82C8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61" name="Star: 5 Points 667">
                  <a:hlinkClick r:id="rId116"/>
                  <a:extLst>
                    <a:ext uri="{FF2B5EF4-FFF2-40B4-BE49-F238E27FC236}">
                      <a16:creationId xmlns:a16="http://schemas.microsoft.com/office/drawing/2014/main" id="{E619750F-F345-A1F0-3766-93ED7B1169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62" name="Star: 5 Points 668">
                  <a:hlinkClick r:id="rId117"/>
                  <a:extLst>
                    <a:ext uri="{FF2B5EF4-FFF2-40B4-BE49-F238E27FC236}">
                      <a16:creationId xmlns:a16="http://schemas.microsoft.com/office/drawing/2014/main" id="{6646880A-BC9A-C2D3-57D0-CC7E812E18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63" name="Star: 5 Points 669">
                  <a:hlinkClick r:id="rId41"/>
                  <a:extLst>
                    <a:ext uri="{FF2B5EF4-FFF2-40B4-BE49-F238E27FC236}">
                      <a16:creationId xmlns:a16="http://schemas.microsoft.com/office/drawing/2014/main" id="{DA757121-6A35-45A7-71E4-F2F304F114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" name="FTU - inner medullary col. duct">
              <a:extLst>
                <a:ext uri="{FF2B5EF4-FFF2-40B4-BE49-F238E27FC236}">
                  <a16:creationId xmlns:a16="http://schemas.microsoft.com/office/drawing/2014/main" id="{C1B58DF5-1D59-C1D9-8F8F-D164253A67C8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4349" name="FTU - inner medullary col. duct">
                <a:extLst>
                  <a:ext uri="{FF2B5EF4-FFF2-40B4-BE49-F238E27FC236}">
                    <a16:creationId xmlns:a16="http://schemas.microsoft.com/office/drawing/2014/main" id="{1CCB3607-8A9B-03B9-127F-C9E5F016D88C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50" name="dock">
                <a:extLst>
                  <a:ext uri="{FF2B5EF4-FFF2-40B4-BE49-F238E27FC236}">
                    <a16:creationId xmlns:a16="http://schemas.microsoft.com/office/drawing/2014/main" id="{813BAC6E-82D0-E93C-629B-D5C01BC8E997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4355" name="Text Box 3086">
                  <a:extLst>
                    <a:ext uri="{FF2B5EF4-FFF2-40B4-BE49-F238E27FC236}">
                      <a16:creationId xmlns:a16="http://schemas.microsoft.com/office/drawing/2014/main" id="{7CBC532A-8FD7-3BDD-0445-D19E237D3F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56" name="Text Box 3086">
                  <a:extLst>
                    <a:ext uri="{FF2B5EF4-FFF2-40B4-BE49-F238E27FC236}">
                      <a16:creationId xmlns:a16="http://schemas.microsoft.com/office/drawing/2014/main" id="{CA1DB1F6-18B5-0E46-7914-A5D3BF6DAD6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57" name="Text Box 3086">
                  <a:extLst>
                    <a:ext uri="{FF2B5EF4-FFF2-40B4-BE49-F238E27FC236}">
                      <a16:creationId xmlns:a16="http://schemas.microsoft.com/office/drawing/2014/main" id="{E12C0BB1-B0CA-9D4A-2693-1ADC775BBF8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51" name="link">
                <a:extLst>
                  <a:ext uri="{FF2B5EF4-FFF2-40B4-BE49-F238E27FC236}">
                    <a16:creationId xmlns:a16="http://schemas.microsoft.com/office/drawing/2014/main" id="{3A55B110-EA6E-4473-7274-3A48AC8FA098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4352" name="Star: 5 Points 655">
                  <a:hlinkClick r:id="rId116"/>
                  <a:extLst>
                    <a:ext uri="{FF2B5EF4-FFF2-40B4-BE49-F238E27FC236}">
                      <a16:creationId xmlns:a16="http://schemas.microsoft.com/office/drawing/2014/main" id="{78C4A912-D109-8C89-567A-EE7FECD690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53" name="Star: 5 Points 656">
                  <a:hlinkClick r:id="rId117"/>
                  <a:extLst>
                    <a:ext uri="{FF2B5EF4-FFF2-40B4-BE49-F238E27FC236}">
                      <a16:creationId xmlns:a16="http://schemas.microsoft.com/office/drawing/2014/main" id="{2ED5720A-CD02-8A7E-0728-0534474283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54" name="Star: 5 Points 657">
                  <a:hlinkClick r:id="rId41"/>
                  <a:extLst>
                    <a:ext uri="{FF2B5EF4-FFF2-40B4-BE49-F238E27FC236}">
                      <a16:creationId xmlns:a16="http://schemas.microsoft.com/office/drawing/2014/main" id="{12F08E5E-414A-A0EA-8E1D-1119949373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2" name="FTU - minor calyx">
              <a:extLst>
                <a:ext uri="{FF2B5EF4-FFF2-40B4-BE49-F238E27FC236}">
                  <a16:creationId xmlns:a16="http://schemas.microsoft.com/office/drawing/2014/main" id="{A814F0E9-8814-CD23-D930-B0FA0A921623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681" name="FTU - minor calyx">
                <a:extLst>
                  <a:ext uri="{FF2B5EF4-FFF2-40B4-BE49-F238E27FC236}">
                    <a16:creationId xmlns:a16="http://schemas.microsoft.com/office/drawing/2014/main" id="{29435FEB-6034-8934-12E3-B914BE1E6691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2" name="dock">
                <a:extLst>
                  <a:ext uri="{FF2B5EF4-FFF2-40B4-BE49-F238E27FC236}">
                    <a16:creationId xmlns:a16="http://schemas.microsoft.com/office/drawing/2014/main" id="{AD09D6B4-E629-B888-5C1D-7239E652EF9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692" name="Text Box 3086">
                  <a:extLst>
                    <a:ext uri="{FF2B5EF4-FFF2-40B4-BE49-F238E27FC236}">
                      <a16:creationId xmlns:a16="http://schemas.microsoft.com/office/drawing/2014/main" id="{DB2F2F59-35BA-C922-37F6-AEF7A6E803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47" name="Text Box 3086">
                  <a:extLst>
                    <a:ext uri="{FF2B5EF4-FFF2-40B4-BE49-F238E27FC236}">
                      <a16:creationId xmlns:a16="http://schemas.microsoft.com/office/drawing/2014/main" id="{2D42918A-EE22-626A-D0AF-D97D87E4C0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48" name="Text Box 3086">
                  <a:extLst>
                    <a:ext uri="{FF2B5EF4-FFF2-40B4-BE49-F238E27FC236}">
                      <a16:creationId xmlns:a16="http://schemas.microsoft.com/office/drawing/2014/main" id="{D86C12D6-BF79-A392-250D-6460EED4A1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" name="link">
                <a:extLst>
                  <a:ext uri="{FF2B5EF4-FFF2-40B4-BE49-F238E27FC236}">
                    <a16:creationId xmlns:a16="http://schemas.microsoft.com/office/drawing/2014/main" id="{6B920728-3451-DD57-035F-C165FCCC175D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684" name="Star: 5 Points 643">
                  <a:hlinkClick r:id="rId118"/>
                  <a:extLst>
                    <a:ext uri="{FF2B5EF4-FFF2-40B4-BE49-F238E27FC236}">
                      <a16:creationId xmlns:a16="http://schemas.microsoft.com/office/drawing/2014/main" id="{80122852-662F-A088-20B2-E1A18FE63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644">
                  <a:hlinkClick r:id="rId111"/>
                  <a:extLst>
                    <a:ext uri="{FF2B5EF4-FFF2-40B4-BE49-F238E27FC236}">
                      <a16:creationId xmlns:a16="http://schemas.microsoft.com/office/drawing/2014/main" id="{47BDEF4D-5B6A-5ECA-8CA6-8E111501A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645">
                  <a:hlinkClick r:id="rId41"/>
                  <a:extLst>
                    <a:ext uri="{FF2B5EF4-FFF2-40B4-BE49-F238E27FC236}">
                      <a16:creationId xmlns:a16="http://schemas.microsoft.com/office/drawing/2014/main" id="{EC85152A-5EAA-A657-7722-9CDE88A230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3" name="FTU - major calyx">
              <a:extLst>
                <a:ext uri="{FF2B5EF4-FFF2-40B4-BE49-F238E27FC236}">
                  <a16:creationId xmlns:a16="http://schemas.microsoft.com/office/drawing/2014/main" id="{0E1742F7-6971-9F48-20CC-31E2268F571D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672" name="FTU - major calyx">
                <a:extLst>
                  <a:ext uri="{FF2B5EF4-FFF2-40B4-BE49-F238E27FC236}">
                    <a16:creationId xmlns:a16="http://schemas.microsoft.com/office/drawing/2014/main" id="{24B1C36C-4855-7760-3B69-53BB1C7D8ED6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3" name="dock">
                <a:extLst>
                  <a:ext uri="{FF2B5EF4-FFF2-40B4-BE49-F238E27FC236}">
                    <a16:creationId xmlns:a16="http://schemas.microsoft.com/office/drawing/2014/main" id="{E2AE24BF-B120-3E22-67B6-94A3B84D5D15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678" name="Text Box 3086">
                  <a:extLst>
                    <a:ext uri="{FF2B5EF4-FFF2-40B4-BE49-F238E27FC236}">
                      <a16:creationId xmlns:a16="http://schemas.microsoft.com/office/drawing/2014/main" id="{5AE442ED-94C4-7D97-8348-CBC368543A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" name="Text Box 3086">
                  <a:extLst>
                    <a:ext uri="{FF2B5EF4-FFF2-40B4-BE49-F238E27FC236}">
                      <a16:creationId xmlns:a16="http://schemas.microsoft.com/office/drawing/2014/main" id="{27CF3611-BC94-5ADC-ECCB-71D2BFD40CE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" name="Text Box 3086">
                  <a:extLst>
                    <a:ext uri="{FF2B5EF4-FFF2-40B4-BE49-F238E27FC236}">
                      <a16:creationId xmlns:a16="http://schemas.microsoft.com/office/drawing/2014/main" id="{0B717B2E-F2FD-DCFA-CCDE-A864C57CFB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4" name="link">
                <a:extLst>
                  <a:ext uri="{FF2B5EF4-FFF2-40B4-BE49-F238E27FC236}">
                    <a16:creationId xmlns:a16="http://schemas.microsoft.com/office/drawing/2014/main" id="{00342D88-8191-AF01-456A-3430D7F602B6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675" name="Star: 5 Points 631">
                  <a:hlinkClick r:id="rId118"/>
                  <a:extLst>
                    <a:ext uri="{FF2B5EF4-FFF2-40B4-BE49-F238E27FC236}">
                      <a16:creationId xmlns:a16="http://schemas.microsoft.com/office/drawing/2014/main" id="{2D7E296D-8C00-11A4-6084-CBDC3B4374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632">
                  <a:hlinkClick r:id="rId111"/>
                  <a:extLst>
                    <a:ext uri="{FF2B5EF4-FFF2-40B4-BE49-F238E27FC236}">
                      <a16:creationId xmlns:a16="http://schemas.microsoft.com/office/drawing/2014/main" id="{1913258C-61EF-7645-3DB9-0DFB165433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633">
                  <a:hlinkClick r:id="rId41"/>
                  <a:extLst>
                    <a:ext uri="{FF2B5EF4-FFF2-40B4-BE49-F238E27FC236}">
                      <a16:creationId xmlns:a16="http://schemas.microsoft.com/office/drawing/2014/main" id="{80EAFBA7-9C69-49D5-851F-D9AF034E5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4" name="FTU - renal pelvis">
              <a:extLst>
                <a:ext uri="{FF2B5EF4-FFF2-40B4-BE49-F238E27FC236}">
                  <a16:creationId xmlns:a16="http://schemas.microsoft.com/office/drawing/2014/main" id="{810DCB63-94C8-D97B-4B5A-8C86CF55AE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657" name="FTU - renal pelvis">
                <a:extLst>
                  <a:ext uri="{FF2B5EF4-FFF2-40B4-BE49-F238E27FC236}">
                    <a16:creationId xmlns:a16="http://schemas.microsoft.com/office/drawing/2014/main" id="{70A21B80-C566-A4FD-D171-5C36E5BF99DF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dock">
                <a:extLst>
                  <a:ext uri="{FF2B5EF4-FFF2-40B4-BE49-F238E27FC236}">
                    <a16:creationId xmlns:a16="http://schemas.microsoft.com/office/drawing/2014/main" id="{82F3F759-E78B-4957-B3B7-05DA92704998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666" name="Text Box 3086">
                  <a:extLst>
                    <a:ext uri="{FF2B5EF4-FFF2-40B4-BE49-F238E27FC236}">
                      <a16:creationId xmlns:a16="http://schemas.microsoft.com/office/drawing/2014/main" id="{E1C3F888-8819-E857-C205-D1F28BCEE7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" name="Text Box 3086">
                  <a:extLst>
                    <a:ext uri="{FF2B5EF4-FFF2-40B4-BE49-F238E27FC236}">
                      <a16:creationId xmlns:a16="http://schemas.microsoft.com/office/drawing/2014/main" id="{B73F03C4-3759-AA9F-47FB-41679BEDBD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" name="Text Box 3086">
                  <a:extLst>
                    <a:ext uri="{FF2B5EF4-FFF2-40B4-BE49-F238E27FC236}">
                      <a16:creationId xmlns:a16="http://schemas.microsoft.com/office/drawing/2014/main" id="{38944229-C1AA-FE1E-8E3C-698A0CEA9D5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2F6D1E2C-B45F-5AF4-5C93-CE0FFF386956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663" name="Star: 5 Points 619">
                  <a:hlinkClick r:id="rId119"/>
                  <a:extLst>
                    <a:ext uri="{FF2B5EF4-FFF2-40B4-BE49-F238E27FC236}">
                      <a16:creationId xmlns:a16="http://schemas.microsoft.com/office/drawing/2014/main" id="{A96F070D-6157-A839-89A3-65013A501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Star: 5 Points 620">
                  <a:hlinkClick r:id="rId111"/>
                  <a:extLst>
                    <a:ext uri="{FF2B5EF4-FFF2-40B4-BE49-F238E27FC236}">
                      <a16:creationId xmlns:a16="http://schemas.microsoft.com/office/drawing/2014/main" id="{AD8F4911-356C-9536-1124-86A9435604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Star: 5 Points 621">
                  <a:hlinkClick r:id="rId41"/>
                  <a:extLst>
                    <a:ext uri="{FF2B5EF4-FFF2-40B4-BE49-F238E27FC236}">
                      <a16:creationId xmlns:a16="http://schemas.microsoft.com/office/drawing/2014/main" id="{752C76E7-488B-67C7-6CE4-F216C1F5D1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412" name="Group 15411">
            <a:extLst>
              <a:ext uri="{FF2B5EF4-FFF2-40B4-BE49-F238E27FC236}">
                <a16:creationId xmlns:a16="http://schemas.microsoft.com/office/drawing/2014/main" id="{726B4833-CA32-5DB3-3917-7D720F28A8B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15413" name="organ group - pancreas">
              <a:extLst>
                <a:ext uri="{FF2B5EF4-FFF2-40B4-BE49-F238E27FC236}">
                  <a16:creationId xmlns:a16="http://schemas.microsoft.com/office/drawing/2014/main" id="{F3AA38C3-CB19-BCCD-D6CD-8E8E03BCBF5A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15421" name="organ - pancreas">
                <a:extLst>
                  <a:ext uri="{FF2B5EF4-FFF2-40B4-BE49-F238E27FC236}">
                    <a16:creationId xmlns:a16="http://schemas.microsoft.com/office/drawing/2014/main" id="{397B374E-6232-2204-BD1D-2C1C1AC6052B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15422" name="FTU - lobar pancreatic duct">
                <a:extLst>
                  <a:ext uri="{FF2B5EF4-FFF2-40B4-BE49-F238E27FC236}">
                    <a16:creationId xmlns:a16="http://schemas.microsoft.com/office/drawing/2014/main" id="{649EF952-7C7B-E9B2-3CEE-92E80B47856B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146" name="FTU - lobar pancreatic duct">
                  <a:extLst>
                    <a:ext uri="{FF2B5EF4-FFF2-40B4-BE49-F238E27FC236}">
                      <a16:creationId xmlns:a16="http://schemas.microsoft.com/office/drawing/2014/main" id="{2A2B23EA-1DA1-4BEC-91B6-AB906FCD462B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47" name="dock">
                  <a:extLst>
                    <a:ext uri="{FF2B5EF4-FFF2-40B4-BE49-F238E27FC236}">
                      <a16:creationId xmlns:a16="http://schemas.microsoft.com/office/drawing/2014/main" id="{F75B7860-6E13-1B02-C154-6C435F23E764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55" name="Text Box 3086">
                    <a:extLst>
                      <a:ext uri="{FF2B5EF4-FFF2-40B4-BE49-F238E27FC236}">
                        <a16:creationId xmlns:a16="http://schemas.microsoft.com/office/drawing/2014/main" id="{7E3E8511-847D-20A5-0D8D-8EE548EB155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6" name="Text Box 3086">
                    <a:extLst>
                      <a:ext uri="{FF2B5EF4-FFF2-40B4-BE49-F238E27FC236}">
                        <a16:creationId xmlns:a16="http://schemas.microsoft.com/office/drawing/2014/main" id="{42411DD8-8FCA-1DF5-8A0C-357B2311E4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7" name="Text Box 3086">
                    <a:extLst>
                      <a:ext uri="{FF2B5EF4-FFF2-40B4-BE49-F238E27FC236}">
                        <a16:creationId xmlns:a16="http://schemas.microsoft.com/office/drawing/2014/main" id="{4981277B-17C3-9670-2FF0-EC83B9CB6FA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48" name="link">
                  <a:extLst>
                    <a:ext uri="{FF2B5EF4-FFF2-40B4-BE49-F238E27FC236}">
                      <a16:creationId xmlns:a16="http://schemas.microsoft.com/office/drawing/2014/main" id="{6C73E4CB-DF38-C655-E406-E14636D51969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150" name="Star: 5 Points 2177">
                    <a:hlinkClick r:id="rId120"/>
                    <a:extLst>
                      <a:ext uri="{FF2B5EF4-FFF2-40B4-BE49-F238E27FC236}">
                        <a16:creationId xmlns:a16="http://schemas.microsoft.com/office/drawing/2014/main" id="{ECEF2A99-2E80-6ED2-BCC9-33E997AE50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3" name="Star: 5 Points 2178">
                    <a:hlinkClick r:id="rId121"/>
                    <a:extLst>
                      <a:ext uri="{FF2B5EF4-FFF2-40B4-BE49-F238E27FC236}">
                        <a16:creationId xmlns:a16="http://schemas.microsoft.com/office/drawing/2014/main" id="{B02CE9C7-58D7-2DE7-6A79-1884236ED5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4" name="Star: 5 Points 2179">
                    <a:hlinkClick r:id="rId23"/>
                    <a:extLst>
                      <a:ext uri="{FF2B5EF4-FFF2-40B4-BE49-F238E27FC236}">
                        <a16:creationId xmlns:a16="http://schemas.microsoft.com/office/drawing/2014/main" id="{823AEB70-0F27-CAA2-B2C0-11D89EBCFD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423" name="FTU - main pancreatic duct">
                <a:extLst>
                  <a:ext uri="{FF2B5EF4-FFF2-40B4-BE49-F238E27FC236}">
                    <a16:creationId xmlns:a16="http://schemas.microsoft.com/office/drawing/2014/main" id="{1794351B-AA85-1509-E631-98E685F9E804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134" name="FTU - main pancreatic duct">
                  <a:extLst>
                    <a:ext uri="{FF2B5EF4-FFF2-40B4-BE49-F238E27FC236}">
                      <a16:creationId xmlns:a16="http://schemas.microsoft.com/office/drawing/2014/main" id="{284CE30E-183E-8044-6F0D-0297F9D3C805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35" name="dock">
                  <a:extLst>
                    <a:ext uri="{FF2B5EF4-FFF2-40B4-BE49-F238E27FC236}">
                      <a16:creationId xmlns:a16="http://schemas.microsoft.com/office/drawing/2014/main" id="{E1F7D310-AFA0-FA4C-1F78-B960DCE1C255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43" name="Text Box 3086">
                    <a:extLst>
                      <a:ext uri="{FF2B5EF4-FFF2-40B4-BE49-F238E27FC236}">
                        <a16:creationId xmlns:a16="http://schemas.microsoft.com/office/drawing/2014/main" id="{2D6AFF4A-0E87-7A8A-6AEE-46CC8C312E5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4" name="Text Box 3086">
                    <a:extLst>
                      <a:ext uri="{FF2B5EF4-FFF2-40B4-BE49-F238E27FC236}">
                        <a16:creationId xmlns:a16="http://schemas.microsoft.com/office/drawing/2014/main" id="{B0E406C1-0017-9439-1E83-EF7A68DB7A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5" name="Text Box 3086">
                    <a:extLst>
                      <a:ext uri="{FF2B5EF4-FFF2-40B4-BE49-F238E27FC236}">
                        <a16:creationId xmlns:a16="http://schemas.microsoft.com/office/drawing/2014/main" id="{C5E9F8DA-838C-69B1-4B5C-864047635F0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36" name="link">
                  <a:extLst>
                    <a:ext uri="{FF2B5EF4-FFF2-40B4-BE49-F238E27FC236}">
                      <a16:creationId xmlns:a16="http://schemas.microsoft.com/office/drawing/2014/main" id="{1E3D18C6-9350-5540-58E0-C5A031583AD7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138" name="Star: 5 Points 2187">
                    <a:hlinkClick r:id="rId120"/>
                    <a:extLst>
                      <a:ext uri="{FF2B5EF4-FFF2-40B4-BE49-F238E27FC236}">
                        <a16:creationId xmlns:a16="http://schemas.microsoft.com/office/drawing/2014/main" id="{4DC4A3B1-41EB-8918-4008-6517B19AC7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" name="Star: 5 Points 2188">
                    <a:hlinkClick r:id="rId121"/>
                    <a:extLst>
                      <a:ext uri="{FF2B5EF4-FFF2-40B4-BE49-F238E27FC236}">
                        <a16:creationId xmlns:a16="http://schemas.microsoft.com/office/drawing/2014/main" id="{F39C2F97-3017-82A9-65E1-3C188FDBE7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" name="Star: 5 Points 2189">
                    <a:hlinkClick r:id="rId23"/>
                    <a:extLst>
                      <a:ext uri="{FF2B5EF4-FFF2-40B4-BE49-F238E27FC236}">
                        <a16:creationId xmlns:a16="http://schemas.microsoft.com/office/drawing/2014/main" id="{48B45EA6-2721-E175-E916-4310839DD9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0" name="FTU - interlobular pancreatic duct">
                <a:extLst>
                  <a:ext uri="{FF2B5EF4-FFF2-40B4-BE49-F238E27FC236}">
                    <a16:creationId xmlns:a16="http://schemas.microsoft.com/office/drawing/2014/main" id="{8F180304-C28E-E59F-245C-7D6675667D3B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122" name="FTU - interlobular pancreatic duct">
                  <a:extLst>
                    <a:ext uri="{FF2B5EF4-FFF2-40B4-BE49-F238E27FC236}">
                      <a16:creationId xmlns:a16="http://schemas.microsoft.com/office/drawing/2014/main" id="{5A9227C0-A665-C7C5-3BBD-31F6F076FB01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23" name="dock">
                  <a:extLst>
                    <a:ext uri="{FF2B5EF4-FFF2-40B4-BE49-F238E27FC236}">
                      <a16:creationId xmlns:a16="http://schemas.microsoft.com/office/drawing/2014/main" id="{5593F13F-2341-1A9D-C2B3-05E8918F6628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31" name="Text Box 3086">
                    <a:extLst>
                      <a:ext uri="{FF2B5EF4-FFF2-40B4-BE49-F238E27FC236}">
                        <a16:creationId xmlns:a16="http://schemas.microsoft.com/office/drawing/2014/main" id="{C5D1DF7F-9A19-C6C1-5F9B-11DB4A66B3F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2" name="Text Box 3086">
                    <a:extLst>
                      <a:ext uri="{FF2B5EF4-FFF2-40B4-BE49-F238E27FC236}">
                        <a16:creationId xmlns:a16="http://schemas.microsoft.com/office/drawing/2014/main" id="{429D4F69-8790-3A75-B7C9-037BEE6A02A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3" name="Text Box 3086">
                    <a:extLst>
                      <a:ext uri="{FF2B5EF4-FFF2-40B4-BE49-F238E27FC236}">
                        <a16:creationId xmlns:a16="http://schemas.microsoft.com/office/drawing/2014/main" id="{DF903033-0FF0-7CB0-A628-308B82D0C6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24" name="link">
                  <a:extLst>
                    <a:ext uri="{FF2B5EF4-FFF2-40B4-BE49-F238E27FC236}">
                      <a16:creationId xmlns:a16="http://schemas.microsoft.com/office/drawing/2014/main" id="{FDFA5BA4-79C2-6FA1-5BD7-1433CC50ED9C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126" name="Star: 5 Points 2197">
                    <a:hlinkClick r:id="rId120"/>
                    <a:extLst>
                      <a:ext uri="{FF2B5EF4-FFF2-40B4-BE49-F238E27FC236}">
                        <a16:creationId xmlns:a16="http://schemas.microsoft.com/office/drawing/2014/main" id="{24345829-B61C-A1CD-563E-0787FB791F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9" name="Star: 5 Points 2198">
                    <a:hlinkClick r:id="rId121"/>
                    <a:extLst>
                      <a:ext uri="{FF2B5EF4-FFF2-40B4-BE49-F238E27FC236}">
                        <a16:creationId xmlns:a16="http://schemas.microsoft.com/office/drawing/2014/main" id="{0AB530B7-39FE-A866-A52E-29DB74F533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0" name="Star: 5 Points 2199">
                    <a:hlinkClick r:id="rId23"/>
                    <a:extLst>
                      <a:ext uri="{FF2B5EF4-FFF2-40B4-BE49-F238E27FC236}">
                        <a16:creationId xmlns:a16="http://schemas.microsoft.com/office/drawing/2014/main" id="{B22029FA-ADB4-836A-15B0-FB1DFD5810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1" name="FTU - intralobular pancreatic duct">
                <a:extLst>
                  <a:ext uri="{FF2B5EF4-FFF2-40B4-BE49-F238E27FC236}">
                    <a16:creationId xmlns:a16="http://schemas.microsoft.com/office/drawing/2014/main" id="{A6EB45B8-F6AB-D185-0A57-08EF8DAA1E32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15615" name="FTU - intralobular pancreatic duct">
                  <a:extLst>
                    <a:ext uri="{FF2B5EF4-FFF2-40B4-BE49-F238E27FC236}">
                      <a16:creationId xmlns:a16="http://schemas.microsoft.com/office/drawing/2014/main" id="{0FBFFEED-61D8-9068-663A-8E1DF7BC52E7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11" name="dock">
                  <a:extLst>
                    <a:ext uri="{FF2B5EF4-FFF2-40B4-BE49-F238E27FC236}">
                      <a16:creationId xmlns:a16="http://schemas.microsoft.com/office/drawing/2014/main" id="{1DE2793C-0395-CA34-80AB-94DEECC199A2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119" name="Text Box 3086">
                    <a:extLst>
                      <a:ext uri="{FF2B5EF4-FFF2-40B4-BE49-F238E27FC236}">
                        <a16:creationId xmlns:a16="http://schemas.microsoft.com/office/drawing/2014/main" id="{582A87C8-1901-A13C-4B14-41600415B4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0" name="Text Box 3086">
                    <a:extLst>
                      <a:ext uri="{FF2B5EF4-FFF2-40B4-BE49-F238E27FC236}">
                        <a16:creationId xmlns:a16="http://schemas.microsoft.com/office/drawing/2014/main" id="{8FA2B77B-354A-DF10-3378-376EF416CF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1" name="Text Box 3086">
                    <a:extLst>
                      <a:ext uri="{FF2B5EF4-FFF2-40B4-BE49-F238E27FC236}">
                        <a16:creationId xmlns:a16="http://schemas.microsoft.com/office/drawing/2014/main" id="{C326773B-5DD9-4E9A-A900-98BAE8DFE3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12" name="link">
                  <a:extLst>
                    <a:ext uri="{FF2B5EF4-FFF2-40B4-BE49-F238E27FC236}">
                      <a16:creationId xmlns:a16="http://schemas.microsoft.com/office/drawing/2014/main" id="{78BBDADC-3FF7-45BB-F787-F8AD9CB798C2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114" name="Star: 5 Points 2207">
                    <a:hlinkClick r:id="rId120"/>
                    <a:extLst>
                      <a:ext uri="{FF2B5EF4-FFF2-40B4-BE49-F238E27FC236}">
                        <a16:creationId xmlns:a16="http://schemas.microsoft.com/office/drawing/2014/main" id="{19CF39D1-3E49-9E05-9471-20F2124B873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7" name="Star: 5 Points 2208">
                    <a:hlinkClick r:id="rId121"/>
                    <a:extLst>
                      <a:ext uri="{FF2B5EF4-FFF2-40B4-BE49-F238E27FC236}">
                        <a16:creationId xmlns:a16="http://schemas.microsoft.com/office/drawing/2014/main" id="{10ADBA95-3BF8-50AF-D7EB-4F3CF757570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8" name="Star: 5 Points 2209">
                    <a:hlinkClick r:id="rId23"/>
                    <a:extLst>
                      <a:ext uri="{FF2B5EF4-FFF2-40B4-BE49-F238E27FC236}">
                        <a16:creationId xmlns:a16="http://schemas.microsoft.com/office/drawing/2014/main" id="{332BF91D-AB26-6209-03A9-736690C5B0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2" name="FTU - striated pancreatic duct">
                <a:extLst>
                  <a:ext uri="{FF2B5EF4-FFF2-40B4-BE49-F238E27FC236}">
                    <a16:creationId xmlns:a16="http://schemas.microsoft.com/office/drawing/2014/main" id="{8455BF40-7CE6-A60C-E699-ECD2DDEFBE95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15606" name="FTU - striated pancreatic duct">
                  <a:extLst>
                    <a:ext uri="{FF2B5EF4-FFF2-40B4-BE49-F238E27FC236}">
                      <a16:creationId xmlns:a16="http://schemas.microsoft.com/office/drawing/2014/main" id="{4B1EB22D-3682-74A4-90D6-B89882A65974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607" name="dock">
                  <a:extLst>
                    <a:ext uri="{FF2B5EF4-FFF2-40B4-BE49-F238E27FC236}">
                      <a16:creationId xmlns:a16="http://schemas.microsoft.com/office/drawing/2014/main" id="{0B51BCEA-FBA3-9EAD-63B8-161960B7D4C1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15612" name="Text Box 3086">
                    <a:extLst>
                      <a:ext uri="{FF2B5EF4-FFF2-40B4-BE49-F238E27FC236}">
                        <a16:creationId xmlns:a16="http://schemas.microsoft.com/office/drawing/2014/main" id="{419DA4A2-2AA4-C1B8-24A9-077D584BCCD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13" name="Text Box 3086">
                    <a:extLst>
                      <a:ext uri="{FF2B5EF4-FFF2-40B4-BE49-F238E27FC236}">
                        <a16:creationId xmlns:a16="http://schemas.microsoft.com/office/drawing/2014/main" id="{C767FD27-A7F2-C270-5467-92F1B29746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14" name="Text Box 3086">
                    <a:extLst>
                      <a:ext uri="{FF2B5EF4-FFF2-40B4-BE49-F238E27FC236}">
                        <a16:creationId xmlns:a16="http://schemas.microsoft.com/office/drawing/2014/main" id="{D0AD1264-B669-A96A-5D5B-447D1C626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608" name="link">
                  <a:extLst>
                    <a:ext uri="{FF2B5EF4-FFF2-40B4-BE49-F238E27FC236}">
                      <a16:creationId xmlns:a16="http://schemas.microsoft.com/office/drawing/2014/main" id="{8A22BFAB-672C-4159-405E-E7C35DDFEBE2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15609" name="Star: 5 Points 2217">
                    <a:hlinkClick r:id="rId120"/>
                    <a:extLst>
                      <a:ext uri="{FF2B5EF4-FFF2-40B4-BE49-F238E27FC236}">
                        <a16:creationId xmlns:a16="http://schemas.microsoft.com/office/drawing/2014/main" id="{E6E9487E-18B9-E56E-5371-3C49F9417C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10" name="Star: 5 Points 2218">
                    <a:hlinkClick r:id="rId121"/>
                    <a:extLst>
                      <a:ext uri="{FF2B5EF4-FFF2-40B4-BE49-F238E27FC236}">
                        <a16:creationId xmlns:a16="http://schemas.microsoft.com/office/drawing/2014/main" id="{5FB27A62-2448-71E2-56A3-220273E7BD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11" name="Star: 5 Points 2219">
                    <a:hlinkClick r:id="rId23"/>
                    <a:extLst>
                      <a:ext uri="{FF2B5EF4-FFF2-40B4-BE49-F238E27FC236}">
                        <a16:creationId xmlns:a16="http://schemas.microsoft.com/office/drawing/2014/main" id="{3BACD109-D5A9-54B5-5E3B-54DA55C78A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3" name="FTU - intercalated pancreatic duct">
                <a:extLst>
                  <a:ext uri="{FF2B5EF4-FFF2-40B4-BE49-F238E27FC236}">
                    <a16:creationId xmlns:a16="http://schemas.microsoft.com/office/drawing/2014/main" id="{4ED9FE0E-B3D2-5A8F-68A2-B0B61B391013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15597" name="FTU - intercalated pancreatic duct">
                  <a:extLst>
                    <a:ext uri="{FF2B5EF4-FFF2-40B4-BE49-F238E27FC236}">
                      <a16:creationId xmlns:a16="http://schemas.microsoft.com/office/drawing/2014/main" id="{DFBAD56F-12FE-5AFA-89C4-28070954BC98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598" name="dock">
                  <a:extLst>
                    <a:ext uri="{FF2B5EF4-FFF2-40B4-BE49-F238E27FC236}">
                      <a16:creationId xmlns:a16="http://schemas.microsoft.com/office/drawing/2014/main" id="{79C279C4-992F-C55B-676B-D3B4C7AC0686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15603" name="Text Box 3086">
                    <a:extLst>
                      <a:ext uri="{FF2B5EF4-FFF2-40B4-BE49-F238E27FC236}">
                        <a16:creationId xmlns:a16="http://schemas.microsoft.com/office/drawing/2014/main" id="{EEBE7BE8-765E-9D70-8AD2-17A60269A6C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04" name="Text Box 3086">
                    <a:extLst>
                      <a:ext uri="{FF2B5EF4-FFF2-40B4-BE49-F238E27FC236}">
                        <a16:creationId xmlns:a16="http://schemas.microsoft.com/office/drawing/2014/main" id="{FBDCC5E9-071D-6710-73FC-B699CF92F16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05" name="Text Box 3086">
                    <a:extLst>
                      <a:ext uri="{FF2B5EF4-FFF2-40B4-BE49-F238E27FC236}">
                        <a16:creationId xmlns:a16="http://schemas.microsoft.com/office/drawing/2014/main" id="{368B4335-1598-6FFB-DDDB-781398F2989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99" name="link">
                  <a:extLst>
                    <a:ext uri="{FF2B5EF4-FFF2-40B4-BE49-F238E27FC236}">
                      <a16:creationId xmlns:a16="http://schemas.microsoft.com/office/drawing/2014/main" id="{FDEACF2D-36F0-659C-A204-C48C5E6D48B6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15600" name="Star: 5 Points 2227">
                    <a:hlinkClick r:id="rId120"/>
                    <a:extLst>
                      <a:ext uri="{FF2B5EF4-FFF2-40B4-BE49-F238E27FC236}">
                        <a16:creationId xmlns:a16="http://schemas.microsoft.com/office/drawing/2014/main" id="{667059B4-EE51-20F2-04F3-6336B359F3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01" name="Star: 5 Points 2228">
                    <a:hlinkClick r:id="rId121"/>
                    <a:extLst>
                      <a:ext uri="{FF2B5EF4-FFF2-40B4-BE49-F238E27FC236}">
                        <a16:creationId xmlns:a16="http://schemas.microsoft.com/office/drawing/2014/main" id="{19A564D9-6B7A-6918-52F2-EF67B836A5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02" name="Star: 5 Points 2229">
                    <a:hlinkClick r:id="rId23"/>
                    <a:extLst>
                      <a:ext uri="{FF2B5EF4-FFF2-40B4-BE49-F238E27FC236}">
                        <a16:creationId xmlns:a16="http://schemas.microsoft.com/office/drawing/2014/main" id="{705AC948-912B-F239-8138-D946CCF27E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4" name="FTU - pancreatic parenchyma">
                <a:extLst>
                  <a:ext uri="{FF2B5EF4-FFF2-40B4-BE49-F238E27FC236}">
                    <a16:creationId xmlns:a16="http://schemas.microsoft.com/office/drawing/2014/main" id="{DE8778A7-10DE-7169-D41D-15953394BFEA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15588" name="FTU - pancreatic parenchyma">
                  <a:extLst>
                    <a:ext uri="{FF2B5EF4-FFF2-40B4-BE49-F238E27FC236}">
                      <a16:creationId xmlns:a16="http://schemas.microsoft.com/office/drawing/2014/main" id="{43EF6C28-5FDF-E1F1-AAF6-9322920C5663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589" name="dock">
                  <a:extLst>
                    <a:ext uri="{FF2B5EF4-FFF2-40B4-BE49-F238E27FC236}">
                      <a16:creationId xmlns:a16="http://schemas.microsoft.com/office/drawing/2014/main" id="{5DC7E9E3-199B-7042-CE03-276F3B955C49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15594" name="Text Box 3086">
                    <a:extLst>
                      <a:ext uri="{FF2B5EF4-FFF2-40B4-BE49-F238E27FC236}">
                        <a16:creationId xmlns:a16="http://schemas.microsoft.com/office/drawing/2014/main" id="{8DC8E83C-9D2F-E433-4397-8B0A14B8E3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95" name="Text Box 3086">
                    <a:extLst>
                      <a:ext uri="{FF2B5EF4-FFF2-40B4-BE49-F238E27FC236}">
                        <a16:creationId xmlns:a16="http://schemas.microsoft.com/office/drawing/2014/main" id="{3311D407-F289-A1D4-AF36-69BC950AC7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96" name="Text Box 3086">
                    <a:extLst>
                      <a:ext uri="{FF2B5EF4-FFF2-40B4-BE49-F238E27FC236}">
                        <a16:creationId xmlns:a16="http://schemas.microsoft.com/office/drawing/2014/main" id="{E8312D88-986D-0C1E-BA50-6E6D4C10DA0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90" name="link">
                  <a:extLst>
                    <a:ext uri="{FF2B5EF4-FFF2-40B4-BE49-F238E27FC236}">
                      <a16:creationId xmlns:a16="http://schemas.microsoft.com/office/drawing/2014/main" id="{4A390A20-4465-657D-8EC1-FBD88BFA3B47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15591" name="Star: 5 Points 2237">
                    <a:hlinkClick r:id="rId122"/>
                    <a:extLst>
                      <a:ext uri="{FF2B5EF4-FFF2-40B4-BE49-F238E27FC236}">
                        <a16:creationId xmlns:a16="http://schemas.microsoft.com/office/drawing/2014/main" id="{23AC65C1-2205-4EF9-FD60-5F95CF79C8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92" name="Star: 5 Points 2238">
                    <a:hlinkClick r:id="rId121"/>
                    <a:extLst>
                      <a:ext uri="{FF2B5EF4-FFF2-40B4-BE49-F238E27FC236}">
                        <a16:creationId xmlns:a16="http://schemas.microsoft.com/office/drawing/2014/main" id="{7507B585-D28E-2447-84DF-E5DD5FFE41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93" name="Star: 5 Points 2239">
                    <a:hlinkClick r:id="rId23"/>
                    <a:extLst>
                      <a:ext uri="{FF2B5EF4-FFF2-40B4-BE49-F238E27FC236}">
                        <a16:creationId xmlns:a16="http://schemas.microsoft.com/office/drawing/2014/main" id="{548582F9-A15C-78D2-4B92-57A682511C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585" name="dock - vascular">
                <a:extLst>
                  <a:ext uri="{FF2B5EF4-FFF2-40B4-BE49-F238E27FC236}">
                    <a16:creationId xmlns:a16="http://schemas.microsoft.com/office/drawing/2014/main" id="{713CCA46-CE39-0EC6-7D27-C1C012E64DFB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15586" name="Text Box 3070">
                  <a:extLst>
                    <a:ext uri="{FF2B5EF4-FFF2-40B4-BE49-F238E27FC236}">
                      <a16:creationId xmlns:a16="http://schemas.microsoft.com/office/drawing/2014/main" id="{3F4D1BF7-6C41-DB44-31A7-F62BED33F584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87" name="Text Box 3036">
                  <a:extLst>
                    <a:ext uri="{FF2B5EF4-FFF2-40B4-BE49-F238E27FC236}">
                      <a16:creationId xmlns:a16="http://schemas.microsoft.com/office/drawing/2014/main" id="{C7278460-CAEB-410B-64D5-867DBBA6B8E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5414" name="ganglion - pancreatic g. ">
              <a:extLst>
                <a:ext uri="{FF2B5EF4-FFF2-40B4-BE49-F238E27FC236}">
                  <a16:creationId xmlns:a16="http://schemas.microsoft.com/office/drawing/2014/main" id="{F0070964-5F83-BC69-163F-20ADF9E19B75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5" name="ganglion - pancreatic g. ">
              <a:extLst>
                <a:ext uri="{FF2B5EF4-FFF2-40B4-BE49-F238E27FC236}">
                  <a16:creationId xmlns:a16="http://schemas.microsoft.com/office/drawing/2014/main" id="{03A4FB3F-CECE-5905-E12C-DEB5C4A0A1C9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6" name="ganglion - pancreatic g. ">
              <a:extLst>
                <a:ext uri="{FF2B5EF4-FFF2-40B4-BE49-F238E27FC236}">
                  <a16:creationId xmlns:a16="http://schemas.microsoft.com/office/drawing/2014/main" id="{279B8D99-C9BE-0AC2-DDB8-199DA72112E4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7" name="ganglion - pancreatic g. ">
              <a:extLst>
                <a:ext uri="{FF2B5EF4-FFF2-40B4-BE49-F238E27FC236}">
                  <a16:creationId xmlns:a16="http://schemas.microsoft.com/office/drawing/2014/main" id="{8231F79E-8E53-79FE-ED7A-E763BEAD508C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8" name="ganglion - pancreatic g. ">
              <a:extLst>
                <a:ext uri="{FF2B5EF4-FFF2-40B4-BE49-F238E27FC236}">
                  <a16:creationId xmlns:a16="http://schemas.microsoft.com/office/drawing/2014/main" id="{24D0EE2E-8BAC-DEF1-A736-A578513D3307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19" name="ganglion - pancreatic g. ">
              <a:extLst>
                <a:ext uri="{FF2B5EF4-FFF2-40B4-BE49-F238E27FC236}">
                  <a16:creationId xmlns:a16="http://schemas.microsoft.com/office/drawing/2014/main" id="{775635B2-5917-67B7-7421-B02C2B175150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20" name="ganglion - pancreatic g. ">
              <a:extLst>
                <a:ext uri="{FF2B5EF4-FFF2-40B4-BE49-F238E27FC236}">
                  <a16:creationId xmlns:a16="http://schemas.microsoft.com/office/drawing/2014/main" id="{7DB7AF37-BFCB-DFF5-C64B-F622C01ADAAB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503" name="block - ente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enteric system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oogle Shape;109;p1">
            <a:extLst>
              <a:ext uri="{FF2B5EF4-FFF2-40B4-BE49-F238E27FC236}">
                <a16:creationId xmlns:a16="http://schemas.microsoft.com/office/drawing/2014/main" id="{D19AEF3B-DC90-C983-731C-02D36E43388C}"/>
              </a:ext>
            </a:extLst>
          </p:cNvPr>
          <p:cNvGrpSpPr/>
          <p:nvPr/>
        </p:nvGrpSpPr>
        <p:grpSpPr>
          <a:xfrm>
            <a:off x="8503595" y="3823105"/>
            <a:ext cx="18313054" cy="20574955"/>
            <a:chOff x="7333300" y="3824989"/>
            <a:chExt cx="18313054" cy="20575473"/>
          </a:xfrm>
        </p:grpSpPr>
        <p:grpSp>
          <p:nvGrpSpPr>
            <p:cNvPr id="26" name="Google Shape;214;p1">
              <a:extLst>
                <a:ext uri="{FF2B5EF4-FFF2-40B4-BE49-F238E27FC236}">
                  <a16:creationId xmlns:a16="http://schemas.microsoft.com/office/drawing/2014/main" id="{5CD5ACDF-DE71-F879-E7CB-C01811D5C5C5}"/>
                </a:ext>
              </a:extLst>
            </p:cNvPr>
            <p:cNvGrpSpPr/>
            <p:nvPr/>
          </p:nvGrpSpPr>
          <p:grpSpPr>
            <a:xfrm>
              <a:off x="8875247" y="23185343"/>
              <a:ext cx="2517957" cy="949728"/>
              <a:chOff x="8201735" y="15449912"/>
              <a:chExt cx="2517957" cy="949728"/>
            </a:xfrm>
          </p:grpSpPr>
          <p:cxnSp>
            <p:nvCxnSpPr>
              <p:cNvPr id="15380" name="Google Shape;215;p1">
                <a:extLst>
                  <a:ext uri="{FF2B5EF4-FFF2-40B4-BE49-F238E27FC236}">
                    <a16:creationId xmlns:a16="http://schemas.microsoft.com/office/drawing/2014/main" id="{53487F69-792E-944B-526E-0D170934C72F}"/>
                  </a:ext>
                </a:extLst>
              </p:cNvPr>
              <p:cNvCxnSpPr>
                <a:cxnSpLocks/>
                <a:stCxn id="15407" idx="4"/>
                <a:endCxn id="15398" idx="0"/>
              </p:cNvCxnSpPr>
              <p:nvPr/>
            </p:nvCxnSpPr>
            <p:spPr>
              <a:xfrm flipH="1">
                <a:off x="10299161" y="16293667"/>
                <a:ext cx="6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1" name="Google Shape;218;p1">
                <a:extLst>
                  <a:ext uri="{FF2B5EF4-FFF2-40B4-BE49-F238E27FC236}">
                    <a16:creationId xmlns:a16="http://schemas.microsoft.com/office/drawing/2014/main" id="{62F39C2A-8383-892C-4253-90DC5E19B874}"/>
                  </a:ext>
                </a:extLst>
              </p:cNvPr>
              <p:cNvCxnSpPr>
                <a:cxnSpLocks/>
                <a:stCxn id="15406" idx="4"/>
                <a:endCxn id="15400" idx="0"/>
              </p:cNvCxnSpPr>
              <p:nvPr/>
            </p:nvCxnSpPr>
            <p:spPr>
              <a:xfrm>
                <a:off x="10551250" y="16293667"/>
                <a:ext cx="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2" name="Google Shape;221;p1">
                <a:extLst>
                  <a:ext uri="{FF2B5EF4-FFF2-40B4-BE49-F238E27FC236}">
                    <a16:creationId xmlns:a16="http://schemas.microsoft.com/office/drawing/2014/main" id="{B8F9D264-37EE-DBAD-8D21-9B39B427F071}"/>
                  </a:ext>
                </a:extLst>
              </p:cNvPr>
              <p:cNvCxnSpPr>
                <a:cxnSpLocks/>
                <a:stCxn id="15405" idx="4"/>
                <a:endCxn id="15399" idx="0"/>
              </p:cNvCxnSpPr>
              <p:nvPr/>
            </p:nvCxnSpPr>
            <p:spPr>
              <a:xfrm flipH="1">
                <a:off x="10427583" y="16293667"/>
                <a:ext cx="27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3" name="Google Shape;224;p1">
                <a:extLst>
                  <a:ext uri="{FF2B5EF4-FFF2-40B4-BE49-F238E27FC236}">
                    <a16:creationId xmlns:a16="http://schemas.microsoft.com/office/drawing/2014/main" id="{B72BFE3D-8C12-7F7C-9049-553C82B0F764}"/>
                  </a:ext>
                </a:extLst>
              </p:cNvPr>
              <p:cNvCxnSpPr>
                <a:cxnSpLocks/>
                <a:stCxn id="15398" idx="3"/>
              </p:cNvCxnSpPr>
              <p:nvPr/>
            </p:nvCxnSpPr>
            <p:spPr>
              <a:xfrm rot="5400000" flipH="1">
                <a:off x="8770416" y="14882015"/>
                <a:ext cx="941822" cy="2077615"/>
              </a:xfrm>
              <a:prstGeom prst="bentConnector4">
                <a:avLst>
                  <a:gd name="adj1" fmla="val -24273"/>
                  <a:gd name="adj2" fmla="val 501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4" name="Google Shape;225;p1">
                <a:extLst>
                  <a:ext uri="{FF2B5EF4-FFF2-40B4-BE49-F238E27FC236}">
                    <a16:creationId xmlns:a16="http://schemas.microsoft.com/office/drawing/2014/main" id="{7E43A921-BCE5-536C-E8CB-47766189F34A}"/>
                  </a:ext>
                </a:extLst>
              </p:cNvPr>
              <p:cNvCxnSpPr>
                <a:cxnSpLocks/>
                <a:stCxn id="15398" idx="5"/>
              </p:cNvCxnSpPr>
              <p:nvPr/>
            </p:nvCxnSpPr>
            <p:spPr>
              <a:xfrm rot="5400000" flipH="1">
                <a:off x="8850131" y="14923545"/>
                <a:ext cx="821501" cy="2114875"/>
              </a:xfrm>
              <a:prstGeom prst="bentConnector4">
                <a:avLst>
                  <a:gd name="adj1" fmla="val -27828"/>
                  <a:gd name="adj2" fmla="val 510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5" name="Google Shape;226;p1">
                <a:extLst>
                  <a:ext uri="{FF2B5EF4-FFF2-40B4-BE49-F238E27FC236}">
                    <a16:creationId xmlns:a16="http://schemas.microsoft.com/office/drawing/2014/main" id="{E3FE3B65-F413-53EE-E3EB-49EA96D3CCCA}"/>
                  </a:ext>
                </a:extLst>
              </p:cNvPr>
              <p:cNvCxnSpPr>
                <a:cxnSpLocks/>
                <a:stCxn id="15400" idx="5"/>
              </p:cNvCxnSpPr>
              <p:nvPr/>
            </p:nvCxnSpPr>
            <p:spPr>
              <a:xfrm rot="5400000" flipH="1">
                <a:off x="9095387" y="14916627"/>
                <a:ext cx="583253" cy="2366959"/>
              </a:xfrm>
              <a:prstGeom prst="bentConnector4">
                <a:avLst>
                  <a:gd name="adj1" fmla="val -39195"/>
                  <a:gd name="adj2" fmla="val 5097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386" name="Google Shape;227;p1">
                <a:extLst>
                  <a:ext uri="{FF2B5EF4-FFF2-40B4-BE49-F238E27FC236}">
                    <a16:creationId xmlns:a16="http://schemas.microsoft.com/office/drawing/2014/main" id="{7898A252-F25F-3E2E-3879-2C34D67E0F1D}"/>
                  </a:ext>
                </a:extLst>
              </p:cNvPr>
              <p:cNvGrpSpPr/>
              <p:nvPr/>
            </p:nvGrpSpPr>
            <p:grpSpPr>
              <a:xfrm>
                <a:off x="10208988" y="15782182"/>
                <a:ext cx="510704" cy="617458"/>
                <a:chOff x="10037871" y="12494702"/>
                <a:chExt cx="510704" cy="617458"/>
              </a:xfrm>
            </p:grpSpPr>
            <p:grpSp>
              <p:nvGrpSpPr>
                <p:cNvPr id="15395" name="Google Shape;228;p1">
                  <a:extLst>
                    <a:ext uri="{FF2B5EF4-FFF2-40B4-BE49-F238E27FC236}">
                      <a16:creationId xmlns:a16="http://schemas.microsoft.com/office/drawing/2014/main" id="{D0C9AF4F-1F77-7586-24B1-6678DE79F3B8}"/>
                    </a:ext>
                  </a:extLst>
                </p:cNvPr>
                <p:cNvGrpSpPr/>
                <p:nvPr/>
              </p:nvGrpSpPr>
              <p:grpSpPr>
                <a:xfrm>
                  <a:off x="10101644" y="12952187"/>
                  <a:ext cx="446931" cy="54000"/>
                  <a:chOff x="5924498" y="13430169"/>
                  <a:chExt cx="446931" cy="54000"/>
                </a:xfrm>
              </p:grpSpPr>
              <p:sp>
                <p:nvSpPr>
                  <p:cNvPr id="15405" name="Google Shape;222;p1">
                    <a:extLst>
                      <a:ext uri="{FF2B5EF4-FFF2-40B4-BE49-F238E27FC236}">
                        <a16:creationId xmlns:a16="http://schemas.microsoft.com/office/drawing/2014/main" id="{4FC8F5BE-4CEA-7FC3-C2F5-AF4C51A6EF3A}"/>
                      </a:ext>
                    </a:extLst>
                  </p:cNvPr>
                  <p:cNvSpPr/>
                  <p:nvPr/>
                </p:nvSpPr>
                <p:spPr>
                  <a:xfrm>
                    <a:off x="6055020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6" name="Google Shape;219;p1">
                    <a:extLst>
                      <a:ext uri="{FF2B5EF4-FFF2-40B4-BE49-F238E27FC236}">
                        <a16:creationId xmlns:a16="http://schemas.microsoft.com/office/drawing/2014/main" id="{52E6391C-A430-EED7-F0AB-D62123C8763B}"/>
                      </a:ext>
                    </a:extLst>
                  </p:cNvPr>
                  <p:cNvSpPr/>
                  <p:nvPr/>
                </p:nvSpPr>
                <p:spPr>
                  <a:xfrm>
                    <a:off x="6175987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7" name="Google Shape;216;p1">
                    <a:extLst>
                      <a:ext uri="{FF2B5EF4-FFF2-40B4-BE49-F238E27FC236}">
                        <a16:creationId xmlns:a16="http://schemas.microsoft.com/office/drawing/2014/main" id="{882F931F-A973-01F4-14CA-F5169FBE0592}"/>
                      </a:ext>
                    </a:extLst>
                  </p:cNvPr>
                  <p:cNvSpPr/>
                  <p:nvPr/>
                </p:nvSpPr>
                <p:spPr>
                  <a:xfrm>
                    <a:off x="5924498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8" name="Google Shape;229;p1">
                    <a:extLst>
                      <a:ext uri="{FF2B5EF4-FFF2-40B4-BE49-F238E27FC236}">
                        <a16:creationId xmlns:a16="http://schemas.microsoft.com/office/drawing/2014/main" id="{CFFB83C9-DA55-3361-A7FB-E6BF6B5A9039}"/>
                      </a:ext>
                    </a:extLst>
                  </p:cNvPr>
                  <p:cNvSpPr/>
                  <p:nvPr/>
                </p:nvSpPr>
                <p:spPr>
                  <a:xfrm>
                    <a:off x="6317429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96" name="Google Shape;230;p1">
                  <a:extLst>
                    <a:ext uri="{FF2B5EF4-FFF2-40B4-BE49-F238E27FC236}">
                      <a16:creationId xmlns:a16="http://schemas.microsoft.com/office/drawing/2014/main" id="{D6B080F5-839C-1993-FEB2-6907D1C6C6EF}"/>
                    </a:ext>
                  </a:extLst>
                </p:cNvPr>
                <p:cNvGrpSpPr/>
                <p:nvPr/>
              </p:nvGrpSpPr>
              <p:grpSpPr>
                <a:xfrm>
                  <a:off x="10037871" y="12494702"/>
                  <a:ext cx="443181" cy="56017"/>
                  <a:chOff x="5860725" y="12972684"/>
                  <a:chExt cx="443181" cy="56017"/>
                </a:xfrm>
              </p:grpSpPr>
              <p:sp>
                <p:nvSpPr>
                  <p:cNvPr id="15401" name="Google Shape;231;p1">
                    <a:extLst>
                      <a:ext uri="{FF2B5EF4-FFF2-40B4-BE49-F238E27FC236}">
                        <a16:creationId xmlns:a16="http://schemas.microsoft.com/office/drawing/2014/main" id="{5ACE191B-87CE-D203-42CF-9344F4A2DDB7}"/>
                      </a:ext>
                    </a:extLst>
                  </p:cNvPr>
                  <p:cNvSpPr/>
                  <p:nvPr/>
                </p:nvSpPr>
                <p:spPr>
                  <a:xfrm>
                    <a:off x="6120049" y="1297344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2" name="Google Shape;232;p1">
                    <a:extLst>
                      <a:ext uri="{FF2B5EF4-FFF2-40B4-BE49-F238E27FC236}">
                        <a16:creationId xmlns:a16="http://schemas.microsoft.com/office/drawing/2014/main" id="{0CFEBD26-5C1D-0B79-D160-9D90467982B5}"/>
                      </a:ext>
                    </a:extLst>
                  </p:cNvPr>
                  <p:cNvSpPr/>
                  <p:nvPr/>
                </p:nvSpPr>
                <p:spPr>
                  <a:xfrm>
                    <a:off x="5990192" y="1297470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3" name="Google Shape;233;p1">
                    <a:extLst>
                      <a:ext uri="{FF2B5EF4-FFF2-40B4-BE49-F238E27FC236}">
                        <a16:creationId xmlns:a16="http://schemas.microsoft.com/office/drawing/2014/main" id="{C34A788D-DA6A-B767-EC9B-F169D5DA8FAC}"/>
                      </a:ext>
                    </a:extLst>
                  </p:cNvPr>
                  <p:cNvSpPr/>
                  <p:nvPr/>
                </p:nvSpPr>
                <p:spPr>
                  <a:xfrm>
                    <a:off x="5860725" y="12973010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4" name="Google Shape;234;p1">
                    <a:extLst>
                      <a:ext uri="{FF2B5EF4-FFF2-40B4-BE49-F238E27FC236}">
                        <a16:creationId xmlns:a16="http://schemas.microsoft.com/office/drawing/2014/main" id="{C37AFF96-D184-1341-4B98-2ADCEBA1BCAD}"/>
                      </a:ext>
                    </a:extLst>
                  </p:cNvPr>
                  <p:cNvSpPr/>
                  <p:nvPr/>
                </p:nvSpPr>
                <p:spPr>
                  <a:xfrm>
                    <a:off x="6249906" y="12972684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97" name="Google Shape;235;p1">
                  <a:extLst>
                    <a:ext uri="{FF2B5EF4-FFF2-40B4-BE49-F238E27FC236}">
                      <a16:creationId xmlns:a16="http://schemas.microsoft.com/office/drawing/2014/main" id="{C971FAC5-B1BB-463A-127C-9A753E7DA20A}"/>
                    </a:ext>
                  </a:extLst>
                </p:cNvPr>
                <p:cNvGrpSpPr/>
                <p:nvPr/>
              </p:nvGrpSpPr>
              <p:grpSpPr>
                <a:xfrm>
                  <a:off x="10101109" y="13058160"/>
                  <a:ext cx="306174" cy="54000"/>
                  <a:chOff x="5904201" y="13535871"/>
                  <a:chExt cx="306174" cy="54000"/>
                </a:xfrm>
              </p:grpSpPr>
              <p:sp>
                <p:nvSpPr>
                  <p:cNvPr id="15398" name="Google Shape;217;p1">
                    <a:extLst>
                      <a:ext uri="{FF2B5EF4-FFF2-40B4-BE49-F238E27FC236}">
                        <a16:creationId xmlns:a16="http://schemas.microsoft.com/office/drawing/2014/main" id="{3B189219-CB54-C9DF-252B-90E56AB56CA6}"/>
                      </a:ext>
                    </a:extLst>
                  </p:cNvPr>
                  <p:cNvSpPr/>
                  <p:nvPr/>
                </p:nvSpPr>
                <p:spPr>
                  <a:xfrm>
                    <a:off x="5904201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99" name="Google Shape;223;p1">
                    <a:extLst>
                      <a:ext uri="{FF2B5EF4-FFF2-40B4-BE49-F238E27FC236}">
                        <a16:creationId xmlns:a16="http://schemas.microsoft.com/office/drawing/2014/main" id="{7CE2F9D6-F84F-D5D7-FF22-FA6FE16C3177}"/>
                      </a:ext>
                    </a:extLst>
                  </p:cNvPr>
                  <p:cNvSpPr/>
                  <p:nvPr/>
                </p:nvSpPr>
                <p:spPr>
                  <a:xfrm>
                    <a:off x="6032669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0" name="Google Shape;220;p1">
                    <a:extLst>
                      <a:ext uri="{FF2B5EF4-FFF2-40B4-BE49-F238E27FC236}">
                        <a16:creationId xmlns:a16="http://schemas.microsoft.com/office/drawing/2014/main" id="{6D4FB91C-3E99-03D2-CD34-C1560B102E30}"/>
                      </a:ext>
                    </a:extLst>
                  </p:cNvPr>
                  <p:cNvSpPr/>
                  <p:nvPr/>
                </p:nvSpPr>
                <p:spPr>
                  <a:xfrm>
                    <a:off x="6156375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5387" name="Google Shape;236;p1">
                <a:extLst>
                  <a:ext uri="{FF2B5EF4-FFF2-40B4-BE49-F238E27FC236}">
                    <a16:creationId xmlns:a16="http://schemas.microsoft.com/office/drawing/2014/main" id="{DBBCE44B-9325-9B44-581F-84DC078EFBA6}"/>
                  </a:ext>
                </a:extLst>
              </p:cNvPr>
              <p:cNvCxnSpPr>
                <a:cxnSpLocks/>
                <a:stCxn id="15403" idx="4"/>
              </p:cNvCxnSpPr>
              <p:nvPr/>
            </p:nvCxnSpPr>
            <p:spPr>
              <a:xfrm rot="5400000" flipH="1">
                <a:off x="9025955" y="14626476"/>
                <a:ext cx="386598" cy="2033469"/>
              </a:xfrm>
              <a:prstGeom prst="bentConnector4">
                <a:avLst>
                  <a:gd name="adj1" fmla="val -59133"/>
                  <a:gd name="adj2" fmla="val 5066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8" name="Google Shape;237;p1">
                <a:extLst>
                  <a:ext uri="{FF2B5EF4-FFF2-40B4-BE49-F238E27FC236}">
                    <a16:creationId xmlns:a16="http://schemas.microsoft.com/office/drawing/2014/main" id="{E0BABB1D-C87E-E8A0-E576-FBC4516DB09F}"/>
                  </a:ext>
                </a:extLst>
              </p:cNvPr>
              <p:cNvCxnSpPr>
                <a:cxnSpLocks/>
                <a:stCxn id="15400" idx="3"/>
              </p:cNvCxnSpPr>
              <p:nvPr/>
            </p:nvCxnSpPr>
            <p:spPr>
              <a:xfrm rot="5400000" flipH="1">
                <a:off x="8957126" y="14816550"/>
                <a:ext cx="821501" cy="2328865"/>
              </a:xfrm>
              <a:prstGeom prst="bentConnector4">
                <a:avLst>
                  <a:gd name="adj1" fmla="val -27828"/>
                  <a:gd name="adj2" fmla="val 5017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89" name="Google Shape;238;p1">
                <a:extLst>
                  <a:ext uri="{FF2B5EF4-FFF2-40B4-BE49-F238E27FC236}">
                    <a16:creationId xmlns:a16="http://schemas.microsoft.com/office/drawing/2014/main" id="{348CACEA-D590-D295-4C18-B06F097724E4}"/>
                  </a:ext>
                </a:extLst>
              </p:cNvPr>
              <p:cNvCxnSpPr>
                <a:cxnSpLocks/>
                <a:stCxn id="15399" idx="3"/>
              </p:cNvCxnSpPr>
              <p:nvPr/>
            </p:nvCxnSpPr>
            <p:spPr>
              <a:xfrm rot="5400000" flipH="1">
                <a:off x="8895273" y="14878403"/>
                <a:ext cx="821501" cy="2205159"/>
              </a:xfrm>
              <a:prstGeom prst="bentConnector4">
                <a:avLst>
                  <a:gd name="adj1" fmla="val -27828"/>
                  <a:gd name="adj2" fmla="val 50179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0" name="Google Shape;239;p1">
                <a:extLst>
                  <a:ext uri="{FF2B5EF4-FFF2-40B4-BE49-F238E27FC236}">
                    <a16:creationId xmlns:a16="http://schemas.microsoft.com/office/drawing/2014/main" id="{9A2C081B-1E04-64CA-6E1D-B007431D804B}"/>
                  </a:ext>
                </a:extLst>
              </p:cNvPr>
              <p:cNvCxnSpPr>
                <a:cxnSpLocks/>
                <a:stCxn id="15399" idx="5"/>
              </p:cNvCxnSpPr>
              <p:nvPr/>
            </p:nvCxnSpPr>
            <p:spPr>
              <a:xfrm rot="5400000" flipH="1">
                <a:off x="8973107" y="14918055"/>
                <a:ext cx="702307" cy="2245051"/>
              </a:xfrm>
              <a:prstGeom prst="bentConnector4">
                <a:avLst>
                  <a:gd name="adj1" fmla="val -32551"/>
                  <a:gd name="adj2" fmla="val 51027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1" name="Google Shape;240;p1">
                <a:extLst>
                  <a:ext uri="{FF2B5EF4-FFF2-40B4-BE49-F238E27FC236}">
                    <a16:creationId xmlns:a16="http://schemas.microsoft.com/office/drawing/2014/main" id="{A5EE3426-004B-CC89-E1D5-0699127A5240}"/>
                  </a:ext>
                </a:extLst>
              </p:cNvPr>
              <p:cNvCxnSpPr>
                <a:cxnSpLocks/>
                <a:stCxn id="15408" idx="4"/>
              </p:cNvCxnSpPr>
              <p:nvPr/>
            </p:nvCxnSpPr>
            <p:spPr>
              <a:xfrm rot="5400000" flipH="1">
                <a:off x="9205519" y="14806494"/>
                <a:ext cx="485188" cy="2489159"/>
              </a:xfrm>
              <a:prstGeom prst="bentConnector4">
                <a:avLst>
                  <a:gd name="adj1" fmla="val -47117"/>
                  <a:gd name="adj2" fmla="val 50542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2" name="Google Shape;241;p1">
                <a:extLst>
                  <a:ext uri="{FF2B5EF4-FFF2-40B4-BE49-F238E27FC236}">
                    <a16:creationId xmlns:a16="http://schemas.microsoft.com/office/drawing/2014/main" id="{7D034D2D-5CB6-EE5F-A817-7D56A77CEBE1}"/>
                  </a:ext>
                </a:extLst>
              </p:cNvPr>
              <p:cNvCxnSpPr>
                <a:cxnSpLocks/>
                <a:stCxn id="15402" idx="4"/>
                <a:endCxn id="15398" idx="6"/>
              </p:cNvCxnSpPr>
              <p:nvPr/>
            </p:nvCxnSpPr>
            <p:spPr>
              <a:xfrm rot="5400000">
                <a:off x="10078655" y="16085699"/>
                <a:ext cx="534300" cy="393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3" name="Google Shape;242;p1">
                <a:extLst>
                  <a:ext uri="{FF2B5EF4-FFF2-40B4-BE49-F238E27FC236}">
                    <a16:creationId xmlns:a16="http://schemas.microsoft.com/office/drawing/2014/main" id="{5AAE29CB-3DA9-5D6F-E063-011FDEA6CD94}"/>
                  </a:ext>
                </a:extLst>
              </p:cNvPr>
              <p:cNvCxnSpPr>
                <a:cxnSpLocks/>
                <a:stCxn id="15401" idx="4"/>
                <a:endCxn id="15399" idx="6"/>
              </p:cNvCxnSpPr>
              <p:nvPr/>
            </p:nvCxnSpPr>
            <p:spPr>
              <a:xfrm rot="5400000">
                <a:off x="10207162" y="16084597"/>
                <a:ext cx="535800" cy="405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4" name="Google Shape;243;p1">
                <a:extLst>
                  <a:ext uri="{FF2B5EF4-FFF2-40B4-BE49-F238E27FC236}">
                    <a16:creationId xmlns:a16="http://schemas.microsoft.com/office/drawing/2014/main" id="{1096E5CE-A764-3FDF-F110-C00246B2C866}"/>
                  </a:ext>
                </a:extLst>
              </p:cNvPr>
              <p:cNvCxnSpPr>
                <a:cxnSpLocks/>
                <a:stCxn id="15404" idx="4"/>
                <a:endCxn id="15400" idx="6"/>
              </p:cNvCxnSpPr>
              <p:nvPr/>
            </p:nvCxnSpPr>
            <p:spPr>
              <a:xfrm rot="5400000">
                <a:off x="10333569" y="16080982"/>
                <a:ext cx="536400" cy="468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8" name="Google Shape;244;p1">
              <a:extLst>
                <a:ext uri="{FF2B5EF4-FFF2-40B4-BE49-F238E27FC236}">
                  <a16:creationId xmlns:a16="http://schemas.microsoft.com/office/drawing/2014/main" id="{77365501-6604-DF1A-646F-8E5ADDD3DE6B}"/>
                </a:ext>
              </a:extLst>
            </p:cNvPr>
            <p:cNvGrpSpPr/>
            <p:nvPr/>
          </p:nvGrpSpPr>
          <p:grpSpPr>
            <a:xfrm>
              <a:off x="10227998" y="19839475"/>
              <a:ext cx="1436199" cy="4162562"/>
              <a:chOff x="10406900" y="19839475"/>
              <a:chExt cx="1436199" cy="4162562"/>
            </a:xfrm>
          </p:grpSpPr>
          <p:grpSp>
            <p:nvGrpSpPr>
              <p:cNvPr id="15349" name="Google Shape;245;p1">
                <a:extLst>
                  <a:ext uri="{FF2B5EF4-FFF2-40B4-BE49-F238E27FC236}">
                    <a16:creationId xmlns:a16="http://schemas.microsoft.com/office/drawing/2014/main" id="{58D114DC-48DE-7A06-C72D-F136B3E7E3DD}"/>
                  </a:ext>
                </a:extLst>
              </p:cNvPr>
              <p:cNvGrpSpPr/>
              <p:nvPr/>
            </p:nvGrpSpPr>
            <p:grpSpPr>
              <a:xfrm>
                <a:off x="10406900" y="19839475"/>
                <a:ext cx="1436199" cy="4162562"/>
                <a:chOff x="10048847" y="19137607"/>
                <a:chExt cx="1436199" cy="4162562"/>
              </a:xfrm>
            </p:grpSpPr>
            <p:sp>
              <p:nvSpPr>
                <p:cNvPr id="15351" name="Google Shape;246;p1">
                  <a:extLst>
                    <a:ext uri="{FF2B5EF4-FFF2-40B4-BE49-F238E27FC236}">
                      <a16:creationId xmlns:a16="http://schemas.microsoft.com/office/drawing/2014/main" id="{57A45890-5621-C007-219A-DFB343713962}"/>
                    </a:ext>
                  </a:extLst>
                </p:cNvPr>
                <p:cNvSpPr/>
                <p:nvPr/>
              </p:nvSpPr>
              <p:spPr>
                <a:xfrm>
                  <a:off x="10827573" y="191376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52" name="Google Shape;247;p1">
                  <a:extLst>
                    <a:ext uri="{FF2B5EF4-FFF2-40B4-BE49-F238E27FC236}">
                      <a16:creationId xmlns:a16="http://schemas.microsoft.com/office/drawing/2014/main" id="{4DA862B6-4DAA-B4DB-4B07-4CF312B9E45B}"/>
                    </a:ext>
                  </a:extLst>
                </p:cNvPr>
                <p:cNvCxnSpPr>
                  <a:cxnSpLocks/>
                  <a:stCxn id="15351" idx="2"/>
                  <a:endCxn id="15379" idx="0"/>
                </p:cNvCxnSpPr>
                <p:nvPr/>
              </p:nvCxnSpPr>
              <p:spPr>
                <a:xfrm flipH="1">
                  <a:off x="10765173" y="19173607"/>
                  <a:ext cx="62400" cy="9879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3" name="Google Shape;249;p1">
                  <a:extLst>
                    <a:ext uri="{FF2B5EF4-FFF2-40B4-BE49-F238E27FC236}">
                      <a16:creationId xmlns:a16="http://schemas.microsoft.com/office/drawing/2014/main" id="{C3351E7E-40DE-DE68-6DB2-FF58FB0B0FAE}"/>
                    </a:ext>
                  </a:extLst>
                </p:cNvPr>
                <p:cNvGrpSpPr/>
                <p:nvPr/>
              </p:nvGrpSpPr>
              <p:grpSpPr>
                <a:xfrm>
                  <a:off x="10718131" y="19349749"/>
                  <a:ext cx="92333" cy="901638"/>
                  <a:chOff x="6540986" y="19827731"/>
                  <a:chExt cx="92333" cy="901638"/>
                </a:xfrm>
              </p:grpSpPr>
              <p:sp>
                <p:nvSpPr>
                  <p:cNvPr id="15378" name="Google Shape;250;p1">
                    <a:extLst>
                      <a:ext uri="{FF2B5EF4-FFF2-40B4-BE49-F238E27FC236}">
                        <a16:creationId xmlns:a16="http://schemas.microsoft.com/office/drawing/2014/main" id="{F247289F-14F7-3B22-16E1-06406993452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348946" y="20019770"/>
                    <a:ext cx="476412" cy="9233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Popliteal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9" name="Google Shape;248;p1">
                    <a:extLst>
                      <a:ext uri="{FF2B5EF4-FFF2-40B4-BE49-F238E27FC236}">
                        <a16:creationId xmlns:a16="http://schemas.microsoft.com/office/drawing/2014/main" id="{6AD11708-0924-06CC-C967-9DABA0FFD0DB}"/>
                      </a:ext>
                    </a:extLst>
                  </p:cNvPr>
                  <p:cNvSpPr/>
                  <p:nvPr/>
                </p:nvSpPr>
                <p:spPr>
                  <a:xfrm>
                    <a:off x="6543125" y="2063936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4" name="Google Shape;251;p1">
                  <a:extLst>
                    <a:ext uri="{FF2B5EF4-FFF2-40B4-BE49-F238E27FC236}">
                      <a16:creationId xmlns:a16="http://schemas.microsoft.com/office/drawing/2014/main" id="{E884A04D-DF31-B4B3-130F-87E1E642FC79}"/>
                    </a:ext>
                  </a:extLst>
                </p:cNvPr>
                <p:cNvCxnSpPr>
                  <a:cxnSpLocks/>
                  <a:stCxn id="15351" idx="6"/>
                  <a:endCxn id="15376" idx="0"/>
                </p:cNvCxnSpPr>
                <p:nvPr/>
              </p:nvCxnSpPr>
              <p:spPr>
                <a:xfrm>
                  <a:off x="10899573" y="19173607"/>
                  <a:ext cx="537300" cy="9864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5" name="Google Shape;253;p1">
                  <a:extLst>
                    <a:ext uri="{FF2B5EF4-FFF2-40B4-BE49-F238E27FC236}">
                      <a16:creationId xmlns:a16="http://schemas.microsoft.com/office/drawing/2014/main" id="{37C845C3-D565-3684-773E-5B4BEE630EC2}"/>
                    </a:ext>
                  </a:extLst>
                </p:cNvPr>
                <p:cNvGrpSpPr/>
                <p:nvPr/>
              </p:nvGrpSpPr>
              <p:grpSpPr>
                <a:xfrm>
                  <a:off x="11300247" y="19265125"/>
                  <a:ext cx="184800" cy="984745"/>
                  <a:chOff x="7123101" y="19743107"/>
                  <a:chExt cx="184800" cy="984745"/>
                </a:xfrm>
              </p:grpSpPr>
              <p:sp>
                <p:nvSpPr>
                  <p:cNvPr id="15376" name="Google Shape;252;p1">
                    <a:extLst>
                      <a:ext uri="{FF2B5EF4-FFF2-40B4-BE49-F238E27FC236}">
                        <a16:creationId xmlns:a16="http://schemas.microsoft.com/office/drawing/2014/main" id="{4F2F487D-3EF1-76C6-3283-F5E53C270B1F}"/>
                      </a:ext>
                    </a:extLst>
                  </p:cNvPr>
                  <p:cNvSpPr/>
                  <p:nvPr/>
                </p:nvSpPr>
                <p:spPr>
                  <a:xfrm>
                    <a:off x="7214833" y="20637852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7" name="Google Shape;254;p1">
                    <a:extLst>
                      <a:ext uri="{FF2B5EF4-FFF2-40B4-BE49-F238E27FC236}">
                        <a16:creationId xmlns:a16="http://schemas.microsoft.com/office/drawing/2014/main" id="{109E27D8-4479-4C89-7F1A-0BD1189A5A9D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19501" y="20046707"/>
                    <a:ext cx="792000" cy="1848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Descending genicular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6" name="Google Shape;255;p1">
                  <a:extLst>
                    <a:ext uri="{FF2B5EF4-FFF2-40B4-BE49-F238E27FC236}">
                      <a16:creationId xmlns:a16="http://schemas.microsoft.com/office/drawing/2014/main" id="{0D378A4F-677F-F006-5233-F3F5B5F11CA3}"/>
                    </a:ext>
                  </a:extLst>
                </p:cNvPr>
                <p:cNvCxnSpPr>
                  <a:cxnSpLocks/>
                  <a:stCxn id="15379" idx="2"/>
                  <a:endCxn id="15375" idx="0"/>
                </p:cNvCxnSpPr>
                <p:nvPr/>
              </p:nvCxnSpPr>
              <p:spPr>
                <a:xfrm flipH="1">
                  <a:off x="10362671" y="20206387"/>
                  <a:ext cx="357600" cy="4113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57" name="Google Shape;257;p1">
                  <a:extLst>
                    <a:ext uri="{FF2B5EF4-FFF2-40B4-BE49-F238E27FC236}">
                      <a16:creationId xmlns:a16="http://schemas.microsoft.com/office/drawing/2014/main" id="{C5B59645-D934-57CF-9394-6B7D68185F70}"/>
                    </a:ext>
                  </a:extLst>
                </p:cNvPr>
                <p:cNvGrpSpPr/>
                <p:nvPr/>
              </p:nvGrpSpPr>
              <p:grpSpPr>
                <a:xfrm>
                  <a:off x="10317654" y="20161676"/>
                  <a:ext cx="379514" cy="546139"/>
                  <a:chOff x="6624986" y="19749549"/>
                  <a:chExt cx="379514" cy="546139"/>
                </a:xfrm>
              </p:grpSpPr>
              <p:sp>
                <p:nvSpPr>
                  <p:cNvPr id="15374" name="Google Shape;258;p1">
                    <a:extLst>
                      <a:ext uri="{FF2B5EF4-FFF2-40B4-BE49-F238E27FC236}">
                        <a16:creationId xmlns:a16="http://schemas.microsoft.com/office/drawing/2014/main" id="{B7D1E2DC-A533-3883-B8FB-09FE80C4BFC0}"/>
                      </a:ext>
                    </a:extLst>
                  </p:cNvPr>
                  <p:cNvSpPr txBox="1"/>
                  <p:nvPr/>
                </p:nvSpPr>
                <p:spPr>
                  <a:xfrm>
                    <a:off x="6716500" y="19749549"/>
                    <a:ext cx="288000" cy="4617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Anterior</a:t>
                    </a:r>
                    <a:b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</a:b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5" name="Google Shape;256;p1">
                    <a:extLst>
                      <a:ext uri="{FF2B5EF4-FFF2-40B4-BE49-F238E27FC236}">
                        <a16:creationId xmlns:a16="http://schemas.microsoft.com/office/drawing/2014/main" id="{3D0CD484-0F44-E03A-B61B-D76B1259A3B0}"/>
                      </a:ext>
                    </a:extLst>
                  </p:cNvPr>
                  <p:cNvSpPr/>
                  <p:nvPr/>
                </p:nvSpPr>
                <p:spPr>
                  <a:xfrm>
                    <a:off x="6624986" y="20205688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58" name="Google Shape;259;p1">
                  <a:extLst>
                    <a:ext uri="{FF2B5EF4-FFF2-40B4-BE49-F238E27FC236}">
                      <a16:creationId xmlns:a16="http://schemas.microsoft.com/office/drawing/2014/main" id="{19D28B2D-94AB-BE06-1982-CF060FF69081}"/>
                    </a:ext>
                  </a:extLst>
                </p:cNvPr>
                <p:cNvCxnSpPr>
                  <a:cxnSpLocks/>
                  <a:stCxn id="15379" idx="6"/>
                  <a:endCxn id="15359" idx="0"/>
                </p:cNvCxnSpPr>
                <p:nvPr/>
              </p:nvCxnSpPr>
              <p:spPr>
                <a:xfrm>
                  <a:off x="10810271" y="20206387"/>
                  <a:ext cx="385500" cy="309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59" name="Google Shape;260;p1">
                  <a:extLst>
                    <a:ext uri="{FF2B5EF4-FFF2-40B4-BE49-F238E27FC236}">
                      <a16:creationId xmlns:a16="http://schemas.microsoft.com/office/drawing/2014/main" id="{0D480EE7-99E9-4748-E1B0-F9E81DD40F79}"/>
                    </a:ext>
                  </a:extLst>
                </p:cNvPr>
                <p:cNvSpPr/>
                <p:nvPr/>
              </p:nvSpPr>
              <p:spPr>
                <a:xfrm>
                  <a:off x="11168732" y="2051526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0" name="Google Shape;261;p1">
                  <a:extLst>
                    <a:ext uri="{FF2B5EF4-FFF2-40B4-BE49-F238E27FC236}">
                      <a16:creationId xmlns:a16="http://schemas.microsoft.com/office/drawing/2014/main" id="{E7681F9B-6DEC-8C4E-D38E-4324972E10FE}"/>
                    </a:ext>
                  </a:extLst>
                </p:cNvPr>
                <p:cNvSpPr txBox="1"/>
                <p:nvPr/>
              </p:nvSpPr>
              <p:spPr>
                <a:xfrm>
                  <a:off x="10495067" y="20495205"/>
                  <a:ext cx="576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Fibular (peroneal)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1" name="Google Shape;262;p1">
                  <a:extLst>
                    <a:ext uri="{FF2B5EF4-FFF2-40B4-BE49-F238E27FC236}">
                      <a16:creationId xmlns:a16="http://schemas.microsoft.com/office/drawing/2014/main" id="{736C8E18-FB47-E17D-90D3-75FCD4D89534}"/>
                    </a:ext>
                  </a:extLst>
                </p:cNvPr>
                <p:cNvCxnSpPr>
                  <a:cxnSpLocks/>
                  <a:stCxn id="15359" idx="4"/>
                  <a:endCxn id="15372" idx="0"/>
                </p:cNvCxnSpPr>
                <p:nvPr/>
              </p:nvCxnSpPr>
              <p:spPr>
                <a:xfrm flipH="1">
                  <a:off x="11192732" y="20569263"/>
                  <a:ext cx="3000" cy="895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62" name="Google Shape;264;p1">
                  <a:extLst>
                    <a:ext uri="{FF2B5EF4-FFF2-40B4-BE49-F238E27FC236}">
                      <a16:creationId xmlns:a16="http://schemas.microsoft.com/office/drawing/2014/main" id="{7F7F110E-0D5C-0BCD-FF4D-603FBCE4A65F}"/>
                    </a:ext>
                  </a:extLst>
                </p:cNvPr>
                <p:cNvGrpSpPr/>
                <p:nvPr/>
              </p:nvGrpSpPr>
              <p:grpSpPr>
                <a:xfrm>
                  <a:off x="11149130" y="20573033"/>
                  <a:ext cx="92333" cy="963736"/>
                  <a:chOff x="6972917" y="20126491"/>
                  <a:chExt cx="92333" cy="963736"/>
                </a:xfrm>
              </p:grpSpPr>
              <p:sp>
                <p:nvSpPr>
                  <p:cNvPr id="15372" name="Google Shape;263;p1">
                    <a:extLst>
                      <a:ext uri="{FF2B5EF4-FFF2-40B4-BE49-F238E27FC236}">
                        <a16:creationId xmlns:a16="http://schemas.microsoft.com/office/drawing/2014/main" id="{CAC7FA9B-9C1E-564F-636C-D26C79E204D3}"/>
                      </a:ext>
                    </a:extLst>
                  </p:cNvPr>
                  <p:cNvSpPr/>
                  <p:nvPr/>
                </p:nvSpPr>
                <p:spPr>
                  <a:xfrm>
                    <a:off x="6980633" y="2101822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3" name="Google Shape;265;p1">
                    <a:extLst>
                      <a:ext uri="{FF2B5EF4-FFF2-40B4-BE49-F238E27FC236}">
                        <a16:creationId xmlns:a16="http://schemas.microsoft.com/office/drawing/2014/main" id="{E7DA8889-9DC5-E90C-F758-DB0654405F82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687903" y="20411505"/>
                    <a:ext cx="662361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Posterior 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5363" name="Google Shape;266;p1">
                  <a:extLst>
                    <a:ext uri="{FF2B5EF4-FFF2-40B4-BE49-F238E27FC236}">
                      <a16:creationId xmlns:a16="http://schemas.microsoft.com/office/drawing/2014/main" id="{C7103386-9941-796F-87FB-B7C9939057CC}"/>
                    </a:ext>
                  </a:extLst>
                </p:cNvPr>
                <p:cNvCxnSpPr>
                  <a:cxnSpLocks/>
                  <a:stCxn id="15375" idx="6"/>
                  <a:endCxn id="15367" idx="0"/>
                </p:cNvCxnSpPr>
                <p:nvPr/>
              </p:nvCxnSpPr>
              <p:spPr>
                <a:xfrm>
                  <a:off x="10407654" y="20662815"/>
                  <a:ext cx="273000" cy="12855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64" name="Google Shape;268;p1">
                  <a:extLst>
                    <a:ext uri="{FF2B5EF4-FFF2-40B4-BE49-F238E27FC236}">
                      <a16:creationId xmlns:a16="http://schemas.microsoft.com/office/drawing/2014/main" id="{4F303CF6-247A-34B9-D798-F872F04988CC}"/>
                    </a:ext>
                  </a:extLst>
                </p:cNvPr>
                <p:cNvSpPr txBox="1"/>
                <p:nvPr/>
              </p:nvSpPr>
              <p:spPr>
                <a:xfrm rot="5400000">
                  <a:off x="10374158" y="20996058"/>
                  <a:ext cx="612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Dorsalis pedis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5" name="Google Shape;269;p1">
                  <a:extLst>
                    <a:ext uri="{FF2B5EF4-FFF2-40B4-BE49-F238E27FC236}">
                      <a16:creationId xmlns:a16="http://schemas.microsoft.com/office/drawing/2014/main" id="{53AB6691-08FE-2B7C-33B6-0A4F79887CA0}"/>
                    </a:ext>
                  </a:extLst>
                </p:cNvPr>
                <p:cNvCxnSpPr>
                  <a:cxnSpLocks/>
                  <a:stCxn id="15375" idx="2"/>
                  <a:endCxn id="15366" idx="0"/>
                </p:cNvCxnSpPr>
                <p:nvPr/>
              </p:nvCxnSpPr>
              <p:spPr>
                <a:xfrm flipH="1">
                  <a:off x="10084854" y="20662815"/>
                  <a:ext cx="232800" cy="228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66" name="Google Shape;270;p1">
                  <a:extLst>
                    <a:ext uri="{FF2B5EF4-FFF2-40B4-BE49-F238E27FC236}">
                      <a16:creationId xmlns:a16="http://schemas.microsoft.com/office/drawing/2014/main" id="{3C9DA05F-FBD5-2C6B-FC41-704ABD9BFEEE}"/>
                    </a:ext>
                  </a:extLst>
                </p:cNvPr>
                <p:cNvSpPr/>
                <p:nvPr/>
              </p:nvSpPr>
              <p:spPr>
                <a:xfrm>
                  <a:off x="10048847" y="2068551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7" name="Google Shape;267;p1">
                  <a:extLst>
                    <a:ext uri="{FF2B5EF4-FFF2-40B4-BE49-F238E27FC236}">
                      <a16:creationId xmlns:a16="http://schemas.microsoft.com/office/drawing/2014/main" id="{5C1B817B-7CE5-904A-E1D3-7FFFCEBBF4A6}"/>
                    </a:ext>
                  </a:extLst>
                </p:cNvPr>
                <p:cNvSpPr/>
                <p:nvPr/>
              </p:nvSpPr>
              <p:spPr>
                <a:xfrm>
                  <a:off x="10644799" y="2194835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68" name="Google Shape;271;p1">
                  <a:extLst>
                    <a:ext uri="{FF2B5EF4-FFF2-40B4-BE49-F238E27FC236}">
                      <a16:creationId xmlns:a16="http://schemas.microsoft.com/office/drawing/2014/main" id="{F7879559-9DB9-E9B7-108B-89A642F1B5BA}"/>
                    </a:ext>
                  </a:extLst>
                </p:cNvPr>
                <p:cNvCxnSpPr>
                  <a:cxnSpLocks/>
                  <a:stCxn id="15372" idx="2"/>
                </p:cNvCxnSpPr>
                <p:nvPr/>
              </p:nvCxnSpPr>
              <p:spPr>
                <a:xfrm flipH="1">
                  <a:off x="10767146" y="21500769"/>
                  <a:ext cx="389700" cy="1799400"/>
                </a:xfrm>
                <a:prstGeom prst="bentConnector3">
                  <a:avLst>
                    <a:gd name="adj1" fmla="val 3427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69" name="Google Shape;272;p1">
                  <a:extLst>
                    <a:ext uri="{FF2B5EF4-FFF2-40B4-BE49-F238E27FC236}">
                      <a16:creationId xmlns:a16="http://schemas.microsoft.com/office/drawing/2014/main" id="{B28B0449-3948-B127-18C3-1FC240B186EF}"/>
                    </a:ext>
                  </a:extLst>
                </p:cNvPr>
                <p:cNvCxnSpPr>
                  <a:cxnSpLocks/>
                  <a:stCxn id="15367" idx="6"/>
                </p:cNvCxnSpPr>
                <p:nvPr/>
              </p:nvCxnSpPr>
              <p:spPr>
                <a:xfrm>
                  <a:off x="10716799" y="21984355"/>
                  <a:ext cx="40500" cy="858600"/>
                </a:xfrm>
                <a:prstGeom prst="bentConnector3">
                  <a:avLst>
                    <a:gd name="adj1" fmla="val 32438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70" name="Google Shape;273;p1">
                  <a:extLst>
                    <a:ext uri="{FF2B5EF4-FFF2-40B4-BE49-F238E27FC236}">
                      <a16:creationId xmlns:a16="http://schemas.microsoft.com/office/drawing/2014/main" id="{CB3676F8-33E6-FC4D-F90C-38EFEA967D67}"/>
                    </a:ext>
                  </a:extLst>
                </p:cNvPr>
                <p:cNvCxnSpPr>
                  <a:cxnSpLocks/>
                  <a:stCxn id="15367" idx="2"/>
                </p:cNvCxnSpPr>
                <p:nvPr/>
              </p:nvCxnSpPr>
              <p:spPr>
                <a:xfrm>
                  <a:off x="10644799" y="21984355"/>
                  <a:ext cx="58500" cy="858600"/>
                </a:xfrm>
                <a:prstGeom prst="bentConnector3">
                  <a:avLst>
                    <a:gd name="adj1" fmla="val -100197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71" name="Google Shape;274;p1">
                  <a:extLst>
                    <a:ext uri="{FF2B5EF4-FFF2-40B4-BE49-F238E27FC236}">
                      <a16:creationId xmlns:a16="http://schemas.microsoft.com/office/drawing/2014/main" id="{83AEA0B4-10CE-6A54-C553-38BFCF02D660}"/>
                    </a:ext>
                  </a:extLst>
                </p:cNvPr>
                <p:cNvCxnSpPr>
                  <a:cxnSpLocks/>
                  <a:stCxn id="15372" idx="6"/>
                </p:cNvCxnSpPr>
                <p:nvPr/>
              </p:nvCxnSpPr>
              <p:spPr>
                <a:xfrm flipH="1">
                  <a:off x="10821146" y="21500769"/>
                  <a:ext cx="407700" cy="1799400"/>
                </a:xfrm>
                <a:prstGeom prst="bentConnector3">
                  <a:avLst>
                    <a:gd name="adj1" fmla="val -9917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5350" name="Google Shape;275;p1">
                <a:extLst>
                  <a:ext uri="{FF2B5EF4-FFF2-40B4-BE49-F238E27FC236}">
                    <a16:creationId xmlns:a16="http://schemas.microsoft.com/office/drawing/2014/main" id="{4B09A321-1249-7FB0-C2D2-CC15C9BF641F}"/>
                  </a:ext>
                </a:extLst>
              </p:cNvPr>
              <p:cNvSpPr txBox="1"/>
              <p:nvPr/>
            </p:nvSpPr>
            <p:spPr>
              <a:xfrm>
                <a:off x="11189098" y="20860107"/>
                <a:ext cx="324000" cy="4617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tibial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7" name="Google Shape;283;p1">
              <a:extLst>
                <a:ext uri="{FF2B5EF4-FFF2-40B4-BE49-F238E27FC236}">
                  <a16:creationId xmlns:a16="http://schemas.microsoft.com/office/drawing/2014/main" id="{D569488D-A9D7-8637-E8B9-29D3F2EC0248}"/>
                </a:ext>
              </a:extLst>
            </p:cNvPr>
            <p:cNvSpPr/>
            <p:nvPr/>
          </p:nvSpPr>
          <p:spPr>
            <a:xfrm>
              <a:off x="11789926" y="2248999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5" name="Google Shape;284;p1">
              <a:extLst>
                <a:ext uri="{FF2B5EF4-FFF2-40B4-BE49-F238E27FC236}">
                  <a16:creationId xmlns:a16="http://schemas.microsoft.com/office/drawing/2014/main" id="{CC0D4330-3137-4EDB-BEA9-FDEC94C806F5}"/>
                </a:ext>
              </a:extLst>
            </p:cNvPr>
            <p:cNvCxnSpPr>
              <a:cxnSpLocks/>
              <a:stCxn id="397" idx="2"/>
            </p:cNvCxnSpPr>
            <p:nvPr/>
          </p:nvCxnSpPr>
          <p:spPr>
            <a:xfrm rot="10800000" flipV="1">
              <a:off x="8879744" y="22507999"/>
              <a:ext cx="2910182" cy="431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4" name="Google Shape;292;p1">
              <a:extLst>
                <a:ext uri="{FF2B5EF4-FFF2-40B4-BE49-F238E27FC236}">
                  <a16:creationId xmlns:a16="http://schemas.microsoft.com/office/drawing/2014/main" id="{7A04F580-F105-AF9C-4C4E-E8C2EA9270F1}"/>
                </a:ext>
              </a:extLst>
            </p:cNvPr>
            <p:cNvSpPr/>
            <p:nvPr/>
          </p:nvSpPr>
          <p:spPr>
            <a:xfrm>
              <a:off x="10336848" y="2273144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6" name="Google Shape;293;p1">
              <a:extLst>
                <a:ext uri="{FF2B5EF4-FFF2-40B4-BE49-F238E27FC236}">
                  <a16:creationId xmlns:a16="http://schemas.microsoft.com/office/drawing/2014/main" id="{32DB7D0B-0CD0-1F86-4A8D-864517FD2094}"/>
                </a:ext>
              </a:extLst>
            </p:cNvPr>
            <p:cNvCxnSpPr>
              <a:cxnSpLocks/>
              <a:stCxn id="484" idx="2"/>
            </p:cNvCxnSpPr>
            <p:nvPr/>
          </p:nvCxnSpPr>
          <p:spPr>
            <a:xfrm rot="10800000">
              <a:off x="8888694" y="22699290"/>
              <a:ext cx="1448155" cy="50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0" name="Google Shape;301;p1">
              <a:extLst>
                <a:ext uri="{FF2B5EF4-FFF2-40B4-BE49-F238E27FC236}">
                  <a16:creationId xmlns:a16="http://schemas.microsoft.com/office/drawing/2014/main" id="{B1868424-9FA4-666B-2CEC-62F75D265B3E}"/>
                </a:ext>
              </a:extLst>
            </p:cNvPr>
            <p:cNvSpPr/>
            <p:nvPr/>
          </p:nvSpPr>
          <p:spPr>
            <a:xfrm>
              <a:off x="11789407" y="22832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1" name="Google Shape;302;p1">
              <a:extLst>
                <a:ext uri="{FF2B5EF4-FFF2-40B4-BE49-F238E27FC236}">
                  <a16:creationId xmlns:a16="http://schemas.microsoft.com/office/drawing/2014/main" id="{A777A30F-191A-AB70-71AE-295006AF0BC5}"/>
                </a:ext>
              </a:extLst>
            </p:cNvPr>
            <p:cNvCxnSpPr>
              <a:cxnSpLocks/>
              <a:stCxn id="490" idx="2"/>
            </p:cNvCxnSpPr>
            <p:nvPr/>
          </p:nvCxnSpPr>
          <p:spPr>
            <a:xfrm rot="10800000" flipV="1">
              <a:off x="8879153" y="22850011"/>
              <a:ext cx="2910254" cy="1056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2" name="Google Shape;310;p1">
              <a:extLst>
                <a:ext uri="{FF2B5EF4-FFF2-40B4-BE49-F238E27FC236}">
                  <a16:creationId xmlns:a16="http://schemas.microsoft.com/office/drawing/2014/main" id="{1ED019A7-1B51-E0F5-47B4-A585658805B7}"/>
                </a:ext>
              </a:extLst>
            </p:cNvPr>
            <p:cNvSpPr/>
            <p:nvPr/>
          </p:nvSpPr>
          <p:spPr>
            <a:xfrm>
              <a:off x="10844130" y="221370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3" name="Google Shape;311;p1">
              <a:extLst>
                <a:ext uri="{FF2B5EF4-FFF2-40B4-BE49-F238E27FC236}">
                  <a16:creationId xmlns:a16="http://schemas.microsoft.com/office/drawing/2014/main" id="{AAD2F571-B1FB-D1FB-2460-CF4F9CCCA303}"/>
                </a:ext>
              </a:extLst>
            </p:cNvPr>
            <p:cNvCxnSpPr>
              <a:cxnSpLocks/>
              <a:stCxn id="492" idx="2"/>
            </p:cNvCxnSpPr>
            <p:nvPr/>
          </p:nvCxnSpPr>
          <p:spPr>
            <a:xfrm rot="10800000">
              <a:off x="8884226" y="21966953"/>
              <a:ext cx="1959904" cy="1880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6" name="Google Shape;312;p1">
              <a:extLst>
                <a:ext uri="{FF2B5EF4-FFF2-40B4-BE49-F238E27FC236}">
                  <a16:creationId xmlns:a16="http://schemas.microsoft.com/office/drawing/2014/main" id="{B9916EA5-4D9F-4EC2-F417-67DBCB1A3C43}"/>
                </a:ext>
              </a:extLst>
            </p:cNvPr>
            <p:cNvCxnSpPr>
              <a:cxnSpLocks/>
              <a:stCxn id="14167" idx="2"/>
            </p:cNvCxnSpPr>
            <p:nvPr/>
          </p:nvCxnSpPr>
          <p:spPr>
            <a:xfrm rot="10800000" flipV="1">
              <a:off x="8879154" y="22308980"/>
              <a:ext cx="2910687" cy="3866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7" name="Google Shape;321;p1">
              <a:extLst>
                <a:ext uri="{FF2B5EF4-FFF2-40B4-BE49-F238E27FC236}">
                  <a16:creationId xmlns:a16="http://schemas.microsoft.com/office/drawing/2014/main" id="{B9A7E3D1-EF8A-84A3-7E53-D20D8455694C}"/>
                </a:ext>
              </a:extLst>
            </p:cNvPr>
            <p:cNvSpPr/>
            <p:nvPr/>
          </p:nvSpPr>
          <p:spPr>
            <a:xfrm>
              <a:off x="10340580" y="222320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8" name="Google Shape;322;p1">
              <a:extLst>
                <a:ext uri="{FF2B5EF4-FFF2-40B4-BE49-F238E27FC236}">
                  <a16:creationId xmlns:a16="http://schemas.microsoft.com/office/drawing/2014/main" id="{0366EEC8-E4BB-728C-8B28-91E55C138079}"/>
                </a:ext>
              </a:extLst>
            </p:cNvPr>
            <p:cNvCxnSpPr>
              <a:cxnSpLocks/>
              <a:stCxn id="497" idx="2"/>
            </p:cNvCxnSpPr>
            <p:nvPr/>
          </p:nvCxnSpPr>
          <p:spPr>
            <a:xfrm rot="10800000">
              <a:off x="8884226" y="22089270"/>
              <a:ext cx="1456354" cy="1607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67" name="Google Shape;313;p1">
              <a:extLst>
                <a:ext uri="{FF2B5EF4-FFF2-40B4-BE49-F238E27FC236}">
                  <a16:creationId xmlns:a16="http://schemas.microsoft.com/office/drawing/2014/main" id="{0A62C69A-D492-7B17-446B-60A460587B4D}"/>
                </a:ext>
              </a:extLst>
            </p:cNvPr>
            <p:cNvSpPr/>
            <p:nvPr/>
          </p:nvSpPr>
          <p:spPr>
            <a:xfrm>
              <a:off x="11789840" y="2229097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68" name="Google Shape;323;p1">
              <a:extLst>
                <a:ext uri="{FF2B5EF4-FFF2-40B4-BE49-F238E27FC236}">
                  <a16:creationId xmlns:a16="http://schemas.microsoft.com/office/drawing/2014/main" id="{8B349DB1-2F8C-F66A-E758-477BD0D050F4}"/>
                </a:ext>
              </a:extLst>
            </p:cNvPr>
            <p:cNvCxnSpPr>
              <a:cxnSpLocks/>
              <a:stCxn id="14171" idx="2"/>
            </p:cNvCxnSpPr>
            <p:nvPr/>
          </p:nvCxnSpPr>
          <p:spPr>
            <a:xfrm rot="10800000" flipV="1">
              <a:off x="8879154" y="22427078"/>
              <a:ext cx="2910687" cy="3908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69" name="Google Shape;332;p1">
              <a:extLst>
                <a:ext uri="{FF2B5EF4-FFF2-40B4-BE49-F238E27FC236}">
                  <a16:creationId xmlns:a16="http://schemas.microsoft.com/office/drawing/2014/main" id="{4BD45F18-789A-AD37-AC9B-3D942DF43A26}"/>
                </a:ext>
              </a:extLst>
            </p:cNvPr>
            <p:cNvSpPr/>
            <p:nvPr/>
          </p:nvSpPr>
          <p:spPr>
            <a:xfrm>
              <a:off x="10340051" y="223497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0" name="Google Shape;333;p1">
              <a:extLst>
                <a:ext uri="{FF2B5EF4-FFF2-40B4-BE49-F238E27FC236}">
                  <a16:creationId xmlns:a16="http://schemas.microsoft.com/office/drawing/2014/main" id="{CE8B5240-8DDC-500D-97E7-1CEE1EB4B6D2}"/>
                </a:ext>
              </a:extLst>
            </p:cNvPr>
            <p:cNvCxnSpPr>
              <a:cxnSpLocks/>
              <a:stCxn id="14169" idx="2"/>
            </p:cNvCxnSpPr>
            <p:nvPr/>
          </p:nvCxnSpPr>
          <p:spPr>
            <a:xfrm rot="10800000" flipV="1">
              <a:off x="8879153" y="22367748"/>
              <a:ext cx="1460898" cy="4502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1" name="Google Shape;324;p1">
              <a:extLst>
                <a:ext uri="{FF2B5EF4-FFF2-40B4-BE49-F238E27FC236}">
                  <a16:creationId xmlns:a16="http://schemas.microsoft.com/office/drawing/2014/main" id="{7EAF1E8C-9D41-4FC6-735B-0AF0AB9B35D8}"/>
                </a:ext>
              </a:extLst>
            </p:cNvPr>
            <p:cNvSpPr/>
            <p:nvPr/>
          </p:nvSpPr>
          <p:spPr>
            <a:xfrm>
              <a:off x="11789840" y="2240907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2" name="Google Shape;341;p1">
              <a:extLst>
                <a:ext uri="{FF2B5EF4-FFF2-40B4-BE49-F238E27FC236}">
                  <a16:creationId xmlns:a16="http://schemas.microsoft.com/office/drawing/2014/main" id="{786F5D00-5E46-9D65-643F-E78F1265318D}"/>
                </a:ext>
              </a:extLst>
            </p:cNvPr>
            <p:cNvCxnSpPr>
              <a:cxnSpLocks/>
              <a:stCxn id="14174" idx="2"/>
            </p:cNvCxnSpPr>
            <p:nvPr/>
          </p:nvCxnSpPr>
          <p:spPr>
            <a:xfrm rot="10800000" flipV="1">
              <a:off x="8879154" y="22621952"/>
              <a:ext cx="2910687" cy="736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4" name="Google Shape;342;p1">
              <a:extLst>
                <a:ext uri="{FF2B5EF4-FFF2-40B4-BE49-F238E27FC236}">
                  <a16:creationId xmlns:a16="http://schemas.microsoft.com/office/drawing/2014/main" id="{694E6F60-1600-7093-647E-1A802BF1BE1D}"/>
                </a:ext>
              </a:extLst>
            </p:cNvPr>
            <p:cNvSpPr/>
            <p:nvPr/>
          </p:nvSpPr>
          <p:spPr>
            <a:xfrm>
              <a:off x="11789840" y="226039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5" name="Google Shape;343;p1">
              <a:extLst>
                <a:ext uri="{FF2B5EF4-FFF2-40B4-BE49-F238E27FC236}">
                  <a16:creationId xmlns:a16="http://schemas.microsoft.com/office/drawing/2014/main" id="{CFA4B80A-AF95-1BC3-D961-EA94B7F393BB}"/>
                </a:ext>
              </a:extLst>
            </p:cNvPr>
            <p:cNvCxnSpPr>
              <a:cxnSpLocks/>
              <a:stCxn id="14178" idx="2"/>
            </p:cNvCxnSpPr>
            <p:nvPr/>
          </p:nvCxnSpPr>
          <p:spPr>
            <a:xfrm rot="10800000" flipV="1">
              <a:off x="8879744" y="23013970"/>
              <a:ext cx="2910096" cy="478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6" name="Google Shape;352;p1">
              <a:extLst>
                <a:ext uri="{FF2B5EF4-FFF2-40B4-BE49-F238E27FC236}">
                  <a16:creationId xmlns:a16="http://schemas.microsoft.com/office/drawing/2014/main" id="{D6CB8CAA-295E-E16A-5C9A-06CC69AB9680}"/>
                </a:ext>
              </a:extLst>
            </p:cNvPr>
            <p:cNvSpPr/>
            <p:nvPr/>
          </p:nvSpPr>
          <p:spPr>
            <a:xfrm>
              <a:off x="10338985" y="229452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7" name="Google Shape;353;p1">
              <a:extLst>
                <a:ext uri="{FF2B5EF4-FFF2-40B4-BE49-F238E27FC236}">
                  <a16:creationId xmlns:a16="http://schemas.microsoft.com/office/drawing/2014/main" id="{BE1CF351-87F4-A667-2512-423050C40593}"/>
                </a:ext>
              </a:extLst>
            </p:cNvPr>
            <p:cNvCxnSpPr>
              <a:cxnSpLocks/>
              <a:stCxn id="14176" idx="2"/>
            </p:cNvCxnSpPr>
            <p:nvPr/>
          </p:nvCxnSpPr>
          <p:spPr>
            <a:xfrm rot="10800000" flipV="1">
              <a:off x="8879745" y="22963291"/>
              <a:ext cx="1459241" cy="98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78" name="Google Shape;344;p1">
              <a:extLst>
                <a:ext uri="{FF2B5EF4-FFF2-40B4-BE49-F238E27FC236}">
                  <a16:creationId xmlns:a16="http://schemas.microsoft.com/office/drawing/2014/main" id="{A98058E0-3230-A6C7-63B8-533D5EB560E7}"/>
                </a:ext>
              </a:extLst>
            </p:cNvPr>
            <p:cNvSpPr/>
            <p:nvPr/>
          </p:nvSpPr>
          <p:spPr>
            <a:xfrm>
              <a:off x="11789840" y="229959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79" name="Google Shape;361;p1">
              <a:extLst>
                <a:ext uri="{FF2B5EF4-FFF2-40B4-BE49-F238E27FC236}">
                  <a16:creationId xmlns:a16="http://schemas.microsoft.com/office/drawing/2014/main" id="{FC85746A-0880-61F5-8446-0F6E9139D8EC}"/>
                </a:ext>
              </a:extLst>
            </p:cNvPr>
            <p:cNvCxnSpPr>
              <a:cxnSpLocks/>
              <a:stCxn id="14180" idx="2"/>
            </p:cNvCxnSpPr>
            <p:nvPr/>
          </p:nvCxnSpPr>
          <p:spPr>
            <a:xfrm rot="10800000" flipV="1">
              <a:off x="8879154" y="23591793"/>
              <a:ext cx="2910687" cy="4371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0" name="Google Shape;362;p1">
              <a:extLst>
                <a:ext uri="{FF2B5EF4-FFF2-40B4-BE49-F238E27FC236}">
                  <a16:creationId xmlns:a16="http://schemas.microsoft.com/office/drawing/2014/main" id="{C5BD9B3F-60E8-5078-F8BC-3E4F198CAEF4}"/>
                </a:ext>
              </a:extLst>
            </p:cNvPr>
            <p:cNvSpPr/>
            <p:nvPr/>
          </p:nvSpPr>
          <p:spPr>
            <a:xfrm>
              <a:off x="11789840" y="235737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1" name="Google Shape;370;p1">
              <a:extLst>
                <a:ext uri="{FF2B5EF4-FFF2-40B4-BE49-F238E27FC236}">
                  <a16:creationId xmlns:a16="http://schemas.microsoft.com/office/drawing/2014/main" id="{39123E4F-CC5F-5B70-0FCA-2044D4918B94}"/>
                </a:ext>
              </a:extLst>
            </p:cNvPr>
            <p:cNvCxnSpPr>
              <a:cxnSpLocks/>
              <a:stCxn id="14182" idx="2"/>
            </p:cNvCxnSpPr>
            <p:nvPr/>
          </p:nvCxnSpPr>
          <p:spPr>
            <a:xfrm rot="10800000" flipV="1">
              <a:off x="8875440" y="23712989"/>
              <a:ext cx="2914400" cy="4394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2" name="Google Shape;371;p1">
              <a:extLst>
                <a:ext uri="{FF2B5EF4-FFF2-40B4-BE49-F238E27FC236}">
                  <a16:creationId xmlns:a16="http://schemas.microsoft.com/office/drawing/2014/main" id="{68385A2D-8F2D-017B-D985-24E3EC5DFEA7}"/>
                </a:ext>
              </a:extLst>
            </p:cNvPr>
            <p:cNvSpPr/>
            <p:nvPr/>
          </p:nvSpPr>
          <p:spPr>
            <a:xfrm>
              <a:off x="11789840" y="2369499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3" name="Google Shape;379;p1">
              <a:extLst>
                <a:ext uri="{FF2B5EF4-FFF2-40B4-BE49-F238E27FC236}">
                  <a16:creationId xmlns:a16="http://schemas.microsoft.com/office/drawing/2014/main" id="{ACD5D611-8FCD-1AB9-15C7-5AA38528681D}"/>
                </a:ext>
              </a:extLst>
            </p:cNvPr>
            <p:cNvCxnSpPr>
              <a:cxnSpLocks/>
              <a:stCxn id="14184" idx="2"/>
            </p:cNvCxnSpPr>
            <p:nvPr/>
          </p:nvCxnSpPr>
          <p:spPr>
            <a:xfrm rot="10800000" flipV="1">
              <a:off x="8875606" y="23830615"/>
              <a:ext cx="2914234" cy="4430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4" name="Google Shape;380;p1">
              <a:extLst>
                <a:ext uri="{FF2B5EF4-FFF2-40B4-BE49-F238E27FC236}">
                  <a16:creationId xmlns:a16="http://schemas.microsoft.com/office/drawing/2014/main" id="{E3F4A6DC-72DA-F919-F124-9B1C08244244}"/>
                </a:ext>
              </a:extLst>
            </p:cNvPr>
            <p:cNvSpPr/>
            <p:nvPr/>
          </p:nvSpPr>
          <p:spPr>
            <a:xfrm>
              <a:off x="11789840" y="238126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86" name="Google Shape;381;p1">
              <a:extLst>
                <a:ext uri="{FF2B5EF4-FFF2-40B4-BE49-F238E27FC236}">
                  <a16:creationId xmlns:a16="http://schemas.microsoft.com/office/drawing/2014/main" id="{7B4CDEE7-38BC-2DD8-26EF-5C6242DAE1F3}"/>
                </a:ext>
              </a:extLst>
            </p:cNvPr>
            <p:cNvCxnSpPr>
              <a:cxnSpLocks/>
              <a:stCxn id="14189" idx="2"/>
            </p:cNvCxnSpPr>
            <p:nvPr/>
          </p:nvCxnSpPr>
          <p:spPr>
            <a:xfrm rot="10800000">
              <a:off x="8880513" y="22212801"/>
              <a:ext cx="1697874" cy="8719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87" name="Google Shape;390;p1">
              <a:extLst>
                <a:ext uri="{FF2B5EF4-FFF2-40B4-BE49-F238E27FC236}">
                  <a16:creationId xmlns:a16="http://schemas.microsoft.com/office/drawing/2014/main" id="{D79FACC8-41FC-A787-3C1A-103F1FB96710}"/>
                </a:ext>
              </a:extLst>
            </p:cNvPr>
            <p:cNvCxnSpPr>
              <a:cxnSpLocks/>
              <a:stCxn id="14188" idx="2"/>
            </p:cNvCxnSpPr>
            <p:nvPr/>
          </p:nvCxnSpPr>
          <p:spPr>
            <a:xfrm rot="10800000">
              <a:off x="8880514" y="22212801"/>
              <a:ext cx="2909327" cy="92138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88" name="Google Shape;391;p1">
              <a:extLst>
                <a:ext uri="{FF2B5EF4-FFF2-40B4-BE49-F238E27FC236}">
                  <a16:creationId xmlns:a16="http://schemas.microsoft.com/office/drawing/2014/main" id="{F34A6CED-ACE0-5474-3632-79682E6456D9}"/>
                </a:ext>
              </a:extLst>
            </p:cNvPr>
            <p:cNvSpPr/>
            <p:nvPr/>
          </p:nvSpPr>
          <p:spPr>
            <a:xfrm>
              <a:off x="11789840" y="231161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9" name="Google Shape;382;p1">
              <a:extLst>
                <a:ext uri="{FF2B5EF4-FFF2-40B4-BE49-F238E27FC236}">
                  <a16:creationId xmlns:a16="http://schemas.microsoft.com/office/drawing/2014/main" id="{5B0C7A66-C3C7-05BC-A841-AFBFEC7E0E19}"/>
                </a:ext>
              </a:extLst>
            </p:cNvPr>
            <p:cNvSpPr/>
            <p:nvPr/>
          </p:nvSpPr>
          <p:spPr>
            <a:xfrm>
              <a:off x="10578387" y="2306678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0" name="Google Shape;392;p1">
              <a:extLst>
                <a:ext uri="{FF2B5EF4-FFF2-40B4-BE49-F238E27FC236}">
                  <a16:creationId xmlns:a16="http://schemas.microsoft.com/office/drawing/2014/main" id="{76836FE1-A7FA-85BA-9CD1-9135B6DD3829}"/>
                </a:ext>
              </a:extLst>
            </p:cNvPr>
            <p:cNvCxnSpPr>
              <a:cxnSpLocks/>
              <a:stCxn id="14192" idx="2"/>
            </p:cNvCxnSpPr>
            <p:nvPr/>
          </p:nvCxnSpPr>
          <p:spPr>
            <a:xfrm rot="10800000">
              <a:off x="8885355" y="22329837"/>
              <a:ext cx="1692789" cy="877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1" name="Google Shape;401;p1">
              <a:extLst>
                <a:ext uri="{FF2B5EF4-FFF2-40B4-BE49-F238E27FC236}">
                  <a16:creationId xmlns:a16="http://schemas.microsoft.com/office/drawing/2014/main" id="{DAF017B3-83B1-7CA7-6332-08A5AA2BDACE}"/>
                </a:ext>
              </a:extLst>
            </p:cNvPr>
            <p:cNvSpPr/>
            <p:nvPr/>
          </p:nvSpPr>
          <p:spPr>
            <a:xfrm>
              <a:off x="11789840" y="2322917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2" name="Google Shape;393;p1">
              <a:extLst>
                <a:ext uri="{FF2B5EF4-FFF2-40B4-BE49-F238E27FC236}">
                  <a16:creationId xmlns:a16="http://schemas.microsoft.com/office/drawing/2014/main" id="{4E28EBD5-CECC-85F7-9330-12298B9A7799}"/>
                </a:ext>
              </a:extLst>
            </p:cNvPr>
            <p:cNvSpPr/>
            <p:nvPr/>
          </p:nvSpPr>
          <p:spPr>
            <a:xfrm>
              <a:off x="10578143" y="23189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3" name="Google Shape;402;p1">
              <a:extLst>
                <a:ext uri="{FF2B5EF4-FFF2-40B4-BE49-F238E27FC236}">
                  <a16:creationId xmlns:a16="http://schemas.microsoft.com/office/drawing/2014/main" id="{2D5317B2-68D6-5A2C-E55C-E8B315EF9774}"/>
                </a:ext>
              </a:extLst>
            </p:cNvPr>
            <p:cNvCxnSpPr>
              <a:cxnSpLocks/>
              <a:stCxn id="14196" idx="2"/>
            </p:cNvCxnSpPr>
            <p:nvPr/>
          </p:nvCxnSpPr>
          <p:spPr>
            <a:xfrm rot="10800000">
              <a:off x="8885354" y="22452153"/>
              <a:ext cx="1693252" cy="8762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94" name="Google Shape;411;p1">
              <a:extLst>
                <a:ext uri="{FF2B5EF4-FFF2-40B4-BE49-F238E27FC236}">
                  <a16:creationId xmlns:a16="http://schemas.microsoft.com/office/drawing/2014/main" id="{E0F8CEF4-05B7-32F7-BEA5-B43C32577724}"/>
                </a:ext>
              </a:extLst>
            </p:cNvPr>
            <p:cNvCxnSpPr>
              <a:cxnSpLocks/>
              <a:stCxn id="14195" idx="2"/>
            </p:cNvCxnSpPr>
            <p:nvPr/>
          </p:nvCxnSpPr>
          <p:spPr>
            <a:xfrm rot="10800000">
              <a:off x="8885354" y="22452153"/>
              <a:ext cx="2904486" cy="9111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5" name="Google Shape;412;p1">
              <a:extLst>
                <a:ext uri="{FF2B5EF4-FFF2-40B4-BE49-F238E27FC236}">
                  <a16:creationId xmlns:a16="http://schemas.microsoft.com/office/drawing/2014/main" id="{A89E6C1E-22B3-911A-6D3B-23763799A5DE}"/>
                </a:ext>
              </a:extLst>
            </p:cNvPr>
            <p:cNvSpPr/>
            <p:nvPr/>
          </p:nvSpPr>
          <p:spPr>
            <a:xfrm>
              <a:off x="11789840" y="2334532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6" name="Google Shape;403;p1">
              <a:extLst>
                <a:ext uri="{FF2B5EF4-FFF2-40B4-BE49-F238E27FC236}">
                  <a16:creationId xmlns:a16="http://schemas.microsoft.com/office/drawing/2014/main" id="{E1F8F67D-99CC-6A09-0BC6-814EFAA250CA}"/>
                </a:ext>
              </a:extLst>
            </p:cNvPr>
            <p:cNvSpPr/>
            <p:nvPr/>
          </p:nvSpPr>
          <p:spPr>
            <a:xfrm>
              <a:off x="10578606" y="2331038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7" name="Google Shape;413;p1">
              <a:extLst>
                <a:ext uri="{FF2B5EF4-FFF2-40B4-BE49-F238E27FC236}">
                  <a16:creationId xmlns:a16="http://schemas.microsoft.com/office/drawing/2014/main" id="{13FD1A2B-1D78-520A-40BB-567C15BA5B66}"/>
                </a:ext>
              </a:extLst>
            </p:cNvPr>
            <p:cNvCxnSpPr>
              <a:cxnSpLocks/>
              <a:stCxn id="14200" idx="2"/>
            </p:cNvCxnSpPr>
            <p:nvPr/>
          </p:nvCxnSpPr>
          <p:spPr>
            <a:xfrm rot="10800000">
              <a:off x="8881641" y="22575685"/>
              <a:ext cx="1696412" cy="8743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98" name="Google Shape;422;p1">
              <a:extLst>
                <a:ext uri="{FF2B5EF4-FFF2-40B4-BE49-F238E27FC236}">
                  <a16:creationId xmlns:a16="http://schemas.microsoft.com/office/drawing/2014/main" id="{938C66F8-5410-3006-41C6-7CEC5BBCFD72}"/>
                </a:ext>
              </a:extLst>
            </p:cNvPr>
            <p:cNvCxnSpPr>
              <a:cxnSpLocks/>
              <a:stCxn id="14199" idx="2"/>
            </p:cNvCxnSpPr>
            <p:nvPr/>
          </p:nvCxnSpPr>
          <p:spPr>
            <a:xfrm rot="10800000">
              <a:off x="8881642" y="22575686"/>
              <a:ext cx="2908307" cy="9160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9" name="Google Shape;423;p1">
              <a:extLst>
                <a:ext uri="{FF2B5EF4-FFF2-40B4-BE49-F238E27FC236}">
                  <a16:creationId xmlns:a16="http://schemas.microsoft.com/office/drawing/2014/main" id="{55C417E9-B1E1-3028-37E2-4A87790D0222}"/>
                </a:ext>
              </a:extLst>
            </p:cNvPr>
            <p:cNvSpPr/>
            <p:nvPr/>
          </p:nvSpPr>
          <p:spPr>
            <a:xfrm>
              <a:off x="11789948" y="23473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0" name="Google Shape;414;p1">
              <a:extLst>
                <a:ext uri="{FF2B5EF4-FFF2-40B4-BE49-F238E27FC236}">
                  <a16:creationId xmlns:a16="http://schemas.microsoft.com/office/drawing/2014/main" id="{B0B96715-49F4-B83E-F931-57766BD53B0F}"/>
                </a:ext>
              </a:extLst>
            </p:cNvPr>
            <p:cNvSpPr/>
            <p:nvPr/>
          </p:nvSpPr>
          <p:spPr>
            <a:xfrm>
              <a:off x="10578053" y="2343201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01" name="Google Shape;424;p1">
              <a:extLst>
                <a:ext uri="{FF2B5EF4-FFF2-40B4-BE49-F238E27FC236}">
                  <a16:creationId xmlns:a16="http://schemas.microsoft.com/office/drawing/2014/main" id="{E21BF079-357B-BFFA-BDEE-84FA5C960CA9}"/>
                </a:ext>
              </a:extLst>
            </p:cNvPr>
            <p:cNvGrpSpPr/>
            <p:nvPr/>
          </p:nvGrpSpPr>
          <p:grpSpPr>
            <a:xfrm>
              <a:off x="10477141" y="23497214"/>
              <a:ext cx="930758" cy="554189"/>
              <a:chOff x="11885899" y="22959790"/>
              <a:chExt cx="930758" cy="554189"/>
            </a:xfrm>
          </p:grpSpPr>
          <p:sp>
            <p:nvSpPr>
              <p:cNvPr id="15347" name="Google Shape;425;p1">
                <a:extLst>
                  <a:ext uri="{FF2B5EF4-FFF2-40B4-BE49-F238E27FC236}">
                    <a16:creationId xmlns:a16="http://schemas.microsoft.com/office/drawing/2014/main" id="{D2BC83E9-4769-2996-5D67-85F65D8B5239}"/>
                  </a:ext>
                </a:extLst>
              </p:cNvPr>
              <p:cNvSpPr txBox="1"/>
              <p:nvPr/>
            </p:nvSpPr>
            <p:spPr>
              <a:xfrm>
                <a:off x="11885899" y="23421646"/>
                <a:ext cx="93075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Plantar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8" name="Google Shape;426;p1">
                <a:extLst>
                  <a:ext uri="{FF2B5EF4-FFF2-40B4-BE49-F238E27FC236}">
                    <a16:creationId xmlns:a16="http://schemas.microsoft.com/office/drawing/2014/main" id="{C43C89B3-CE3E-02E7-60F0-A2C371424A02}"/>
                  </a:ext>
                </a:extLst>
              </p:cNvPr>
              <p:cNvSpPr txBox="1"/>
              <p:nvPr/>
            </p:nvSpPr>
            <p:spPr>
              <a:xfrm>
                <a:off x="12045971" y="22959790"/>
                <a:ext cx="72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Dorsal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2" name="Google Shape;427;p1">
              <a:extLst>
                <a:ext uri="{FF2B5EF4-FFF2-40B4-BE49-F238E27FC236}">
                  <a16:creationId xmlns:a16="http://schemas.microsoft.com/office/drawing/2014/main" id="{C445F732-ADFF-7BDD-2408-EC96230BB598}"/>
                </a:ext>
              </a:extLst>
            </p:cNvPr>
            <p:cNvGrpSpPr/>
            <p:nvPr/>
          </p:nvGrpSpPr>
          <p:grpSpPr>
            <a:xfrm>
              <a:off x="10215453" y="22255971"/>
              <a:ext cx="1632593" cy="1163398"/>
              <a:chOff x="10394356" y="22255971"/>
              <a:chExt cx="1632593" cy="1163398"/>
            </a:xfrm>
          </p:grpSpPr>
          <p:sp>
            <p:nvSpPr>
              <p:cNvPr id="15343" name="Google Shape;428;p1">
                <a:extLst>
                  <a:ext uri="{FF2B5EF4-FFF2-40B4-BE49-F238E27FC236}">
                    <a16:creationId xmlns:a16="http://schemas.microsoft.com/office/drawing/2014/main" id="{87AB3129-4774-DAC8-18BC-6EB8A280E31A}"/>
                  </a:ext>
                </a:extLst>
              </p:cNvPr>
              <p:cNvSpPr txBox="1"/>
              <p:nvPr/>
            </p:nvSpPr>
            <p:spPr>
              <a:xfrm rot="5400000">
                <a:off x="10387935" y="22984969"/>
                <a:ext cx="68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Arcuate (metatarsal)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4" name="Google Shape;429;p1">
                <a:extLst>
                  <a:ext uri="{FF2B5EF4-FFF2-40B4-BE49-F238E27FC236}">
                    <a16:creationId xmlns:a16="http://schemas.microsoft.com/office/drawing/2014/main" id="{3C8915EC-AB9C-A6C4-6D75-E3AAE810145A}"/>
                  </a:ext>
                </a:extLst>
              </p:cNvPr>
              <p:cNvSpPr txBox="1"/>
              <p:nvPr/>
            </p:nvSpPr>
            <p:spPr>
              <a:xfrm rot="5400000">
                <a:off x="10234756" y="22656132"/>
                <a:ext cx="50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Medial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5" name="Google Shape;430;p1">
                <a:extLst>
                  <a:ext uri="{FF2B5EF4-FFF2-40B4-BE49-F238E27FC236}">
                    <a16:creationId xmlns:a16="http://schemas.microsoft.com/office/drawing/2014/main" id="{64B241F5-271D-EACA-EAC4-5CDD3DECA057}"/>
                  </a:ext>
                </a:extLst>
              </p:cNvPr>
              <p:cNvSpPr txBox="1"/>
              <p:nvPr/>
            </p:nvSpPr>
            <p:spPr>
              <a:xfrm rot="5400000">
                <a:off x="11661917" y="22933928"/>
                <a:ext cx="63773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6" name="Google Shape;431;p1">
                <a:extLst>
                  <a:ext uri="{FF2B5EF4-FFF2-40B4-BE49-F238E27FC236}">
                    <a16:creationId xmlns:a16="http://schemas.microsoft.com/office/drawing/2014/main" id="{066BD113-8BCA-4AC0-0B13-D8DBE0D8A129}"/>
                  </a:ext>
                </a:extLst>
              </p:cNvPr>
              <p:cNvSpPr txBox="1"/>
              <p:nvPr/>
            </p:nvSpPr>
            <p:spPr>
              <a:xfrm>
                <a:off x="11128827" y="22255971"/>
                <a:ext cx="74596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NZ" sz="600" baseline="30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</a:t>
                </a: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plantar metatarsal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203" name="Google Shape;439;p1">
              <a:extLst>
                <a:ext uri="{FF2B5EF4-FFF2-40B4-BE49-F238E27FC236}">
                  <a16:creationId xmlns:a16="http://schemas.microsoft.com/office/drawing/2014/main" id="{C2FF5234-2A3B-D9C6-636F-815DD7BA84CE}"/>
                </a:ext>
              </a:extLst>
            </p:cNvPr>
            <p:cNvSpPr/>
            <p:nvPr/>
          </p:nvSpPr>
          <p:spPr>
            <a:xfrm>
              <a:off x="11358624" y="214535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04" name="Google Shape;440;p1">
              <a:extLst>
                <a:ext uri="{FF2B5EF4-FFF2-40B4-BE49-F238E27FC236}">
                  <a16:creationId xmlns:a16="http://schemas.microsoft.com/office/drawing/2014/main" id="{AF2008E0-D9DB-5A46-BB3C-A3DBD59B1040}"/>
                </a:ext>
              </a:extLst>
            </p:cNvPr>
            <p:cNvCxnSpPr>
              <a:cxnSpLocks/>
              <a:stCxn id="14203" idx="2"/>
            </p:cNvCxnSpPr>
            <p:nvPr/>
          </p:nvCxnSpPr>
          <p:spPr>
            <a:xfrm rot="10800000" flipV="1">
              <a:off x="7345956" y="21471567"/>
              <a:ext cx="4012668" cy="24393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05" name="Google Shape;448;p1">
              <a:extLst>
                <a:ext uri="{FF2B5EF4-FFF2-40B4-BE49-F238E27FC236}">
                  <a16:creationId xmlns:a16="http://schemas.microsoft.com/office/drawing/2014/main" id="{3C9EC14B-B66C-C929-CECF-E2E3E10A9F56}"/>
                </a:ext>
              </a:extLst>
            </p:cNvPr>
            <p:cNvSpPr/>
            <p:nvPr/>
          </p:nvSpPr>
          <p:spPr>
            <a:xfrm>
              <a:off x="11356270" y="21572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06" name="Google Shape;449;p1">
              <a:extLst>
                <a:ext uri="{FF2B5EF4-FFF2-40B4-BE49-F238E27FC236}">
                  <a16:creationId xmlns:a16="http://schemas.microsoft.com/office/drawing/2014/main" id="{D985CD11-A0C5-0E77-98F0-376F0B6DF02E}"/>
                </a:ext>
              </a:extLst>
            </p:cNvPr>
            <p:cNvCxnSpPr>
              <a:cxnSpLocks/>
              <a:stCxn id="14205" idx="2"/>
            </p:cNvCxnSpPr>
            <p:nvPr/>
          </p:nvCxnSpPr>
          <p:spPr>
            <a:xfrm rot="10800000" flipV="1">
              <a:off x="7346726" y="21590715"/>
              <a:ext cx="4009545" cy="24437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07" name="Google Shape;457;p1">
              <a:extLst>
                <a:ext uri="{FF2B5EF4-FFF2-40B4-BE49-F238E27FC236}">
                  <a16:creationId xmlns:a16="http://schemas.microsoft.com/office/drawing/2014/main" id="{39E8C6D9-4C7C-9266-4CDC-A26510D24840}"/>
                </a:ext>
              </a:extLst>
            </p:cNvPr>
            <p:cNvSpPr/>
            <p:nvPr/>
          </p:nvSpPr>
          <p:spPr>
            <a:xfrm>
              <a:off x="10839293" y="216916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2" name="Google Shape;458;p1">
              <a:extLst>
                <a:ext uri="{FF2B5EF4-FFF2-40B4-BE49-F238E27FC236}">
                  <a16:creationId xmlns:a16="http://schemas.microsoft.com/office/drawing/2014/main" id="{91560598-3326-A974-427F-F5543378AE36}"/>
                </a:ext>
              </a:extLst>
            </p:cNvPr>
            <p:cNvCxnSpPr>
              <a:cxnSpLocks/>
              <a:stCxn id="14207" idx="2"/>
            </p:cNvCxnSpPr>
            <p:nvPr/>
          </p:nvCxnSpPr>
          <p:spPr>
            <a:xfrm rot="10800000" flipV="1">
              <a:off x="7345287" y="21709668"/>
              <a:ext cx="3494007" cy="1348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4" name="Google Shape;466;p1">
              <a:extLst>
                <a:ext uri="{FF2B5EF4-FFF2-40B4-BE49-F238E27FC236}">
                  <a16:creationId xmlns:a16="http://schemas.microsoft.com/office/drawing/2014/main" id="{AC3C997F-1168-84F1-A3E6-73B191DA6ACE}"/>
                </a:ext>
              </a:extLst>
            </p:cNvPr>
            <p:cNvSpPr/>
            <p:nvPr/>
          </p:nvSpPr>
          <p:spPr>
            <a:xfrm>
              <a:off x="10840229" y="218079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5" name="Google Shape;467;p1">
              <a:extLst>
                <a:ext uri="{FF2B5EF4-FFF2-40B4-BE49-F238E27FC236}">
                  <a16:creationId xmlns:a16="http://schemas.microsoft.com/office/drawing/2014/main" id="{034712E1-5E60-4628-93F0-3C13BB55A43B}"/>
                </a:ext>
              </a:extLst>
            </p:cNvPr>
            <p:cNvCxnSpPr>
              <a:cxnSpLocks/>
              <a:stCxn id="524" idx="2"/>
            </p:cNvCxnSpPr>
            <p:nvPr/>
          </p:nvCxnSpPr>
          <p:spPr>
            <a:xfrm rot="10800000" flipV="1">
              <a:off x="7345287" y="21825994"/>
              <a:ext cx="3494943" cy="13543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6" name="Google Shape;475;p1">
              <a:extLst>
                <a:ext uri="{FF2B5EF4-FFF2-40B4-BE49-F238E27FC236}">
                  <a16:creationId xmlns:a16="http://schemas.microsoft.com/office/drawing/2014/main" id="{3633B6B8-3496-BBAB-1999-DE2B1A5CEBE5}"/>
                </a:ext>
              </a:extLst>
            </p:cNvPr>
            <p:cNvCxnSpPr>
              <a:cxnSpLocks/>
              <a:stCxn id="15359" idx="2"/>
            </p:cNvCxnSpPr>
            <p:nvPr/>
          </p:nvCxnSpPr>
          <p:spPr>
            <a:xfrm rot="10800000" flipV="1">
              <a:off x="7345365" y="21244131"/>
              <a:ext cx="4002518" cy="30325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7" name="Google Shape;483;p1">
              <a:extLst>
                <a:ext uri="{FF2B5EF4-FFF2-40B4-BE49-F238E27FC236}">
                  <a16:creationId xmlns:a16="http://schemas.microsoft.com/office/drawing/2014/main" id="{F25B83DA-7A35-2D44-E0EC-C7981B880812}"/>
                </a:ext>
              </a:extLst>
            </p:cNvPr>
            <p:cNvSpPr/>
            <p:nvPr/>
          </p:nvSpPr>
          <p:spPr>
            <a:xfrm>
              <a:off x="10525075" y="2094092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8" name="Google Shape;484;p1">
              <a:extLst>
                <a:ext uri="{FF2B5EF4-FFF2-40B4-BE49-F238E27FC236}">
                  <a16:creationId xmlns:a16="http://schemas.microsoft.com/office/drawing/2014/main" id="{662BAC05-71C6-9FEF-B3FD-39620774C158}"/>
                </a:ext>
              </a:extLst>
            </p:cNvPr>
            <p:cNvCxnSpPr>
              <a:cxnSpLocks/>
              <a:stCxn id="527" idx="2"/>
            </p:cNvCxnSpPr>
            <p:nvPr/>
          </p:nvCxnSpPr>
          <p:spPr>
            <a:xfrm rot="10800000" flipV="1">
              <a:off x="7342165" y="20958921"/>
              <a:ext cx="3182911" cy="1979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1" name="Google Shape;492;p1">
              <a:extLst>
                <a:ext uri="{FF2B5EF4-FFF2-40B4-BE49-F238E27FC236}">
                  <a16:creationId xmlns:a16="http://schemas.microsoft.com/office/drawing/2014/main" id="{3E2E1BC6-02D3-1E16-8A62-E000FA95964E}"/>
                </a:ext>
              </a:extLst>
            </p:cNvPr>
            <p:cNvSpPr/>
            <p:nvPr/>
          </p:nvSpPr>
          <p:spPr>
            <a:xfrm>
              <a:off x="10923156" y="205980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2" name="Google Shape;493;p1">
              <a:extLst>
                <a:ext uri="{FF2B5EF4-FFF2-40B4-BE49-F238E27FC236}">
                  <a16:creationId xmlns:a16="http://schemas.microsoft.com/office/drawing/2014/main" id="{6AB085CE-4E77-042C-3EFF-C9698496F642}"/>
                </a:ext>
              </a:extLst>
            </p:cNvPr>
            <p:cNvCxnSpPr>
              <a:cxnSpLocks/>
              <a:stCxn id="531" idx="2"/>
            </p:cNvCxnSpPr>
            <p:nvPr/>
          </p:nvCxnSpPr>
          <p:spPr>
            <a:xfrm rot="10800000" flipV="1">
              <a:off x="7344696" y="20616028"/>
              <a:ext cx="3578461" cy="2807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3" name="Google Shape;501;p1">
              <a:extLst>
                <a:ext uri="{FF2B5EF4-FFF2-40B4-BE49-F238E27FC236}">
                  <a16:creationId xmlns:a16="http://schemas.microsoft.com/office/drawing/2014/main" id="{51857181-81D6-08D6-4C3F-8D60FE29E91C}"/>
                </a:ext>
              </a:extLst>
            </p:cNvPr>
            <p:cNvSpPr/>
            <p:nvPr/>
          </p:nvSpPr>
          <p:spPr>
            <a:xfrm>
              <a:off x="10926597" y="207124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8" name="Google Shape;502;p1">
              <a:extLst>
                <a:ext uri="{FF2B5EF4-FFF2-40B4-BE49-F238E27FC236}">
                  <a16:creationId xmlns:a16="http://schemas.microsoft.com/office/drawing/2014/main" id="{D6510DC0-6607-7296-4241-A465EA5C113C}"/>
                </a:ext>
              </a:extLst>
            </p:cNvPr>
            <p:cNvCxnSpPr>
              <a:cxnSpLocks/>
              <a:stCxn id="533" idx="2"/>
            </p:cNvCxnSpPr>
            <p:nvPr/>
          </p:nvCxnSpPr>
          <p:spPr>
            <a:xfrm rot="10800000" flipV="1">
              <a:off x="7342835" y="20730409"/>
              <a:ext cx="3583763" cy="2938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0" name="Google Shape;510;p1">
              <a:extLst>
                <a:ext uri="{FF2B5EF4-FFF2-40B4-BE49-F238E27FC236}">
                  <a16:creationId xmlns:a16="http://schemas.microsoft.com/office/drawing/2014/main" id="{F5251A94-151E-2CCF-EA48-C901A63C10F1}"/>
                </a:ext>
              </a:extLst>
            </p:cNvPr>
            <p:cNvSpPr/>
            <p:nvPr/>
          </p:nvSpPr>
          <p:spPr>
            <a:xfrm>
              <a:off x="10926597" y="208241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1" name="Google Shape;511;p1">
              <a:extLst>
                <a:ext uri="{FF2B5EF4-FFF2-40B4-BE49-F238E27FC236}">
                  <a16:creationId xmlns:a16="http://schemas.microsoft.com/office/drawing/2014/main" id="{B0682228-CD27-1A11-BAF8-8A65D42C9B9C}"/>
                </a:ext>
              </a:extLst>
            </p:cNvPr>
            <p:cNvCxnSpPr>
              <a:cxnSpLocks/>
              <a:stCxn id="540" idx="2"/>
            </p:cNvCxnSpPr>
            <p:nvPr/>
          </p:nvCxnSpPr>
          <p:spPr>
            <a:xfrm rot="10800000" flipV="1">
              <a:off x="7344695" y="20842147"/>
              <a:ext cx="3581902" cy="270393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2" name="Google Shape;519;p1">
              <a:extLst>
                <a:ext uri="{FF2B5EF4-FFF2-40B4-BE49-F238E27FC236}">
                  <a16:creationId xmlns:a16="http://schemas.microsoft.com/office/drawing/2014/main" id="{21B799C9-D4E0-00AE-C420-1618C521BDC2}"/>
                </a:ext>
              </a:extLst>
            </p:cNvPr>
            <p:cNvSpPr/>
            <p:nvPr/>
          </p:nvSpPr>
          <p:spPr>
            <a:xfrm>
              <a:off x="11356090" y="21053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3" name="Google Shape;520;p1">
              <a:extLst>
                <a:ext uri="{FF2B5EF4-FFF2-40B4-BE49-F238E27FC236}">
                  <a16:creationId xmlns:a16="http://schemas.microsoft.com/office/drawing/2014/main" id="{E9FA5D56-FBAC-1F49-3820-18AE3B2731F6}"/>
                </a:ext>
              </a:extLst>
            </p:cNvPr>
            <p:cNvCxnSpPr>
              <a:cxnSpLocks/>
              <a:stCxn id="542" idx="2"/>
            </p:cNvCxnSpPr>
            <p:nvPr/>
          </p:nvCxnSpPr>
          <p:spPr>
            <a:xfrm rot="10800000" flipV="1">
              <a:off x="7345366" y="21071202"/>
              <a:ext cx="4010725" cy="3083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4" name="Google Shape;528;p1">
              <a:extLst>
                <a:ext uri="{FF2B5EF4-FFF2-40B4-BE49-F238E27FC236}">
                  <a16:creationId xmlns:a16="http://schemas.microsoft.com/office/drawing/2014/main" id="{C0045F59-4FB5-1428-995E-87B710980C8A}"/>
                </a:ext>
              </a:extLst>
            </p:cNvPr>
            <p:cNvCxnSpPr>
              <a:cxnSpLocks/>
              <a:stCxn id="547" idx="2"/>
            </p:cNvCxnSpPr>
            <p:nvPr/>
          </p:nvCxnSpPr>
          <p:spPr>
            <a:xfrm rot="10800000" flipV="1">
              <a:off x="7342835" y="21244132"/>
              <a:ext cx="4012377" cy="3156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7" name="Google Shape;529;p1">
              <a:extLst>
                <a:ext uri="{FF2B5EF4-FFF2-40B4-BE49-F238E27FC236}">
                  <a16:creationId xmlns:a16="http://schemas.microsoft.com/office/drawing/2014/main" id="{5BD5B9B4-F9C5-5B6F-AEDE-F279CAD361C9}"/>
                </a:ext>
              </a:extLst>
            </p:cNvPr>
            <p:cNvSpPr/>
            <p:nvPr/>
          </p:nvSpPr>
          <p:spPr>
            <a:xfrm>
              <a:off x="11355211" y="212261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37;p1">
              <a:extLst>
                <a:ext uri="{FF2B5EF4-FFF2-40B4-BE49-F238E27FC236}">
                  <a16:creationId xmlns:a16="http://schemas.microsoft.com/office/drawing/2014/main" id="{82ED94FC-9F56-1417-46A1-E660A474FF41}"/>
                </a:ext>
              </a:extLst>
            </p:cNvPr>
            <p:cNvSpPr/>
            <p:nvPr/>
          </p:nvSpPr>
          <p:spPr>
            <a:xfrm>
              <a:off x="10760399" y="194436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9" name="Google Shape;538;p1">
              <a:extLst>
                <a:ext uri="{FF2B5EF4-FFF2-40B4-BE49-F238E27FC236}">
                  <a16:creationId xmlns:a16="http://schemas.microsoft.com/office/drawing/2014/main" id="{09ED8BC7-00CD-892C-9E26-79C1CFF72F01}"/>
                </a:ext>
              </a:extLst>
            </p:cNvPr>
            <p:cNvCxnSpPr>
              <a:cxnSpLocks/>
              <a:stCxn id="548" idx="2"/>
            </p:cNvCxnSpPr>
            <p:nvPr/>
          </p:nvCxnSpPr>
          <p:spPr>
            <a:xfrm rot="10800000" flipV="1">
              <a:off x="7340557" y="19461605"/>
              <a:ext cx="3419842" cy="21367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4" name="Google Shape;546;p1">
              <a:extLst>
                <a:ext uri="{FF2B5EF4-FFF2-40B4-BE49-F238E27FC236}">
                  <a16:creationId xmlns:a16="http://schemas.microsoft.com/office/drawing/2014/main" id="{842E9C91-E7DC-1BAB-17A9-9B0CE1D7E008}"/>
                </a:ext>
              </a:extLst>
            </p:cNvPr>
            <p:cNvSpPr/>
            <p:nvPr/>
          </p:nvSpPr>
          <p:spPr>
            <a:xfrm>
              <a:off x="11022915" y="19796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6" name="Google Shape;547;p1">
              <a:extLst>
                <a:ext uri="{FF2B5EF4-FFF2-40B4-BE49-F238E27FC236}">
                  <a16:creationId xmlns:a16="http://schemas.microsoft.com/office/drawing/2014/main" id="{D8FE6A09-C31D-1088-3C31-9EE7D8AB9A39}"/>
                </a:ext>
              </a:extLst>
            </p:cNvPr>
            <p:cNvCxnSpPr>
              <a:cxnSpLocks/>
              <a:stCxn id="554" idx="2"/>
            </p:cNvCxnSpPr>
            <p:nvPr/>
          </p:nvCxnSpPr>
          <p:spPr>
            <a:xfrm rot="10800000" flipV="1">
              <a:off x="7340331" y="19814164"/>
              <a:ext cx="3682584" cy="11722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7" name="Google Shape;555;p1">
              <a:extLst>
                <a:ext uri="{FF2B5EF4-FFF2-40B4-BE49-F238E27FC236}">
                  <a16:creationId xmlns:a16="http://schemas.microsoft.com/office/drawing/2014/main" id="{510C8CE1-F14A-4474-B449-54B717E21C22}"/>
                </a:ext>
              </a:extLst>
            </p:cNvPr>
            <p:cNvSpPr/>
            <p:nvPr/>
          </p:nvSpPr>
          <p:spPr>
            <a:xfrm>
              <a:off x="10760688" y="195596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8" name="Google Shape;556;p1">
              <a:extLst>
                <a:ext uri="{FF2B5EF4-FFF2-40B4-BE49-F238E27FC236}">
                  <a16:creationId xmlns:a16="http://schemas.microsoft.com/office/drawing/2014/main" id="{4D11CA78-952E-E8DC-E142-2861A126DC4A}"/>
                </a:ext>
              </a:extLst>
            </p:cNvPr>
            <p:cNvCxnSpPr>
              <a:cxnSpLocks/>
              <a:stCxn id="557" idx="2"/>
            </p:cNvCxnSpPr>
            <p:nvPr/>
          </p:nvCxnSpPr>
          <p:spPr>
            <a:xfrm rot="10800000" flipV="1">
              <a:off x="7335484" y="19577696"/>
              <a:ext cx="3425204" cy="23863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9" name="Google Shape;572;p1">
              <a:extLst>
                <a:ext uri="{FF2B5EF4-FFF2-40B4-BE49-F238E27FC236}">
                  <a16:creationId xmlns:a16="http://schemas.microsoft.com/office/drawing/2014/main" id="{E96C967A-C7BA-3D99-582F-019F2A091D1B}"/>
                </a:ext>
              </a:extLst>
            </p:cNvPr>
            <p:cNvSpPr/>
            <p:nvPr/>
          </p:nvSpPr>
          <p:spPr>
            <a:xfrm>
              <a:off x="10923763" y="1991251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0" name="Google Shape;573;p1">
              <a:extLst>
                <a:ext uri="{FF2B5EF4-FFF2-40B4-BE49-F238E27FC236}">
                  <a16:creationId xmlns:a16="http://schemas.microsoft.com/office/drawing/2014/main" id="{3DDDBCB5-73C9-14AE-4FE7-516B156E8F64}"/>
                </a:ext>
              </a:extLst>
            </p:cNvPr>
            <p:cNvCxnSpPr>
              <a:cxnSpLocks/>
              <a:stCxn id="559" idx="2"/>
            </p:cNvCxnSpPr>
            <p:nvPr/>
          </p:nvCxnSpPr>
          <p:spPr>
            <a:xfrm rot="10800000" flipV="1">
              <a:off x="7345957" y="19930511"/>
              <a:ext cx="3577807" cy="38581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64" name="Google Shape;574;p1">
              <a:extLst>
                <a:ext uri="{FF2B5EF4-FFF2-40B4-BE49-F238E27FC236}">
                  <a16:creationId xmlns:a16="http://schemas.microsoft.com/office/drawing/2014/main" id="{42BE049F-E2E0-ABE1-4E4D-935CD96E5970}"/>
                </a:ext>
              </a:extLst>
            </p:cNvPr>
            <p:cNvSpPr/>
            <p:nvPr/>
          </p:nvSpPr>
          <p:spPr>
            <a:xfrm>
              <a:off x="11026247" y="1982147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5" name="Google Shape;582;p1">
              <a:extLst>
                <a:ext uri="{FF2B5EF4-FFF2-40B4-BE49-F238E27FC236}">
                  <a16:creationId xmlns:a16="http://schemas.microsoft.com/office/drawing/2014/main" id="{3407881F-4EBF-8B68-91F2-0B02BB9E34E8}"/>
                </a:ext>
              </a:extLst>
            </p:cNvPr>
            <p:cNvCxnSpPr>
              <a:cxnSpLocks/>
              <a:stCxn id="564" idx="2"/>
            </p:cNvCxnSpPr>
            <p:nvPr/>
          </p:nvCxnSpPr>
          <p:spPr>
            <a:xfrm rot="10800000" flipV="1">
              <a:off x="7335259" y="19839474"/>
              <a:ext cx="3690989" cy="15127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8" name="Google Shape;590;p1">
              <a:extLst>
                <a:ext uri="{FF2B5EF4-FFF2-40B4-BE49-F238E27FC236}">
                  <a16:creationId xmlns:a16="http://schemas.microsoft.com/office/drawing/2014/main" id="{A11DD474-4A03-AF5C-9680-D80E3251585B}"/>
                </a:ext>
              </a:extLst>
            </p:cNvPr>
            <p:cNvCxnSpPr>
              <a:cxnSpLocks/>
              <a:stCxn id="589" idx="2"/>
            </p:cNvCxnSpPr>
            <p:nvPr/>
          </p:nvCxnSpPr>
          <p:spPr>
            <a:xfrm rot="10800000" flipV="1">
              <a:off x="7336619" y="20447861"/>
              <a:ext cx="3058137" cy="6621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89" name="Google Shape;591;p1">
              <a:extLst>
                <a:ext uri="{FF2B5EF4-FFF2-40B4-BE49-F238E27FC236}">
                  <a16:creationId xmlns:a16="http://schemas.microsoft.com/office/drawing/2014/main" id="{ED3682BB-502E-BCE4-F101-8CF9A6263BBB}"/>
                </a:ext>
              </a:extLst>
            </p:cNvPr>
            <p:cNvSpPr/>
            <p:nvPr/>
          </p:nvSpPr>
          <p:spPr>
            <a:xfrm>
              <a:off x="10394755" y="204298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9;p1">
              <a:extLst>
                <a:ext uri="{FF2B5EF4-FFF2-40B4-BE49-F238E27FC236}">
                  <a16:creationId xmlns:a16="http://schemas.microsoft.com/office/drawing/2014/main" id="{CDC2542A-2AED-A18D-5CC3-0D352005828A}"/>
                </a:ext>
              </a:extLst>
            </p:cNvPr>
            <p:cNvSpPr/>
            <p:nvPr/>
          </p:nvSpPr>
          <p:spPr>
            <a:xfrm>
              <a:off x="10394757" y="203136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91" name="Google Shape;600;p1">
              <a:extLst>
                <a:ext uri="{FF2B5EF4-FFF2-40B4-BE49-F238E27FC236}">
                  <a16:creationId xmlns:a16="http://schemas.microsoft.com/office/drawing/2014/main" id="{726161AE-198A-21B6-5557-99BC7878287B}"/>
                </a:ext>
              </a:extLst>
            </p:cNvPr>
            <p:cNvCxnSpPr>
              <a:cxnSpLocks/>
              <a:stCxn id="590" idx="2"/>
            </p:cNvCxnSpPr>
            <p:nvPr/>
          </p:nvCxnSpPr>
          <p:spPr>
            <a:xfrm rot="10800000" flipV="1">
              <a:off x="7335259" y="20331612"/>
              <a:ext cx="3059499" cy="8983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2" name="Google Shape;608;p1">
              <a:extLst>
                <a:ext uri="{FF2B5EF4-FFF2-40B4-BE49-F238E27FC236}">
                  <a16:creationId xmlns:a16="http://schemas.microsoft.com/office/drawing/2014/main" id="{8C8B9A43-4A28-750B-97A2-CDA924148138}"/>
                </a:ext>
              </a:extLst>
            </p:cNvPr>
            <p:cNvCxnSpPr>
              <a:cxnSpLocks/>
              <a:stCxn id="15335" idx="2"/>
              <a:endCxn id="13960" idx="6"/>
            </p:cNvCxnSpPr>
            <p:nvPr/>
          </p:nvCxnSpPr>
          <p:spPr>
            <a:xfrm rot="10800000" flipV="1">
              <a:off x="7335484" y="17020145"/>
              <a:ext cx="2986910" cy="49439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5" name="Google Shape;610;p1">
              <a:extLst>
                <a:ext uri="{FF2B5EF4-FFF2-40B4-BE49-F238E27FC236}">
                  <a16:creationId xmlns:a16="http://schemas.microsoft.com/office/drawing/2014/main" id="{2C5ABFAA-429A-5C70-EE11-659BF14DD74C}"/>
                </a:ext>
              </a:extLst>
            </p:cNvPr>
            <p:cNvCxnSpPr>
              <a:cxnSpLocks/>
              <a:stCxn id="564" idx="2"/>
            </p:cNvCxnSpPr>
            <p:nvPr/>
          </p:nvCxnSpPr>
          <p:spPr>
            <a:xfrm rot="10800000" flipV="1">
              <a:off x="7340557" y="19839475"/>
              <a:ext cx="3685690" cy="16365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6" name="Google Shape;611;p1">
              <a:extLst>
                <a:ext uri="{FF2B5EF4-FFF2-40B4-BE49-F238E27FC236}">
                  <a16:creationId xmlns:a16="http://schemas.microsoft.com/office/drawing/2014/main" id="{87236BD8-52E7-C1A3-92D8-B7375387DE07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35485" y="16910584"/>
              <a:ext cx="2989731" cy="50535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597" name="Google Shape;613;p1">
              <a:extLst>
                <a:ext uri="{FF2B5EF4-FFF2-40B4-BE49-F238E27FC236}">
                  <a16:creationId xmlns:a16="http://schemas.microsoft.com/office/drawing/2014/main" id="{559167B2-B709-56BC-70E5-6BCA127C5CF3}"/>
                </a:ext>
              </a:extLst>
            </p:cNvPr>
            <p:cNvGrpSpPr/>
            <p:nvPr/>
          </p:nvGrpSpPr>
          <p:grpSpPr>
            <a:xfrm>
              <a:off x="9686698" y="16864875"/>
              <a:ext cx="674517" cy="92333"/>
              <a:chOff x="9830760" y="16831419"/>
              <a:chExt cx="674517" cy="92333"/>
            </a:xfrm>
          </p:grpSpPr>
          <p:sp>
            <p:nvSpPr>
              <p:cNvPr id="15341" name="Google Shape;612;p1">
                <a:extLst>
                  <a:ext uri="{FF2B5EF4-FFF2-40B4-BE49-F238E27FC236}">
                    <a16:creationId xmlns:a16="http://schemas.microsoft.com/office/drawing/2014/main" id="{13B44F95-E337-480D-2CB6-98BC8DB9E4C1}"/>
                  </a:ext>
                </a:extLst>
              </p:cNvPr>
              <p:cNvSpPr/>
              <p:nvPr/>
            </p:nvSpPr>
            <p:spPr>
              <a:xfrm>
                <a:off x="10469277" y="1685912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2" name="Google Shape;614;p1">
                <a:extLst>
                  <a:ext uri="{FF2B5EF4-FFF2-40B4-BE49-F238E27FC236}">
                    <a16:creationId xmlns:a16="http://schemas.microsoft.com/office/drawing/2014/main" id="{2090F02C-908F-33E2-BF02-B11D6B729B6B}"/>
                  </a:ext>
                </a:extLst>
              </p:cNvPr>
              <p:cNvSpPr txBox="1"/>
              <p:nvPr/>
            </p:nvSpPr>
            <p:spPr>
              <a:xfrm>
                <a:off x="9830760" y="16831419"/>
                <a:ext cx="5375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4" name="Google Shape;609;p1">
              <a:extLst>
                <a:ext uri="{FF2B5EF4-FFF2-40B4-BE49-F238E27FC236}">
                  <a16:creationId xmlns:a16="http://schemas.microsoft.com/office/drawing/2014/main" id="{4103A920-0D67-CC94-386F-9A8A5539A76B}"/>
                </a:ext>
              </a:extLst>
            </p:cNvPr>
            <p:cNvSpPr/>
            <p:nvPr/>
          </p:nvSpPr>
          <p:spPr>
            <a:xfrm>
              <a:off x="10325215" y="170021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6" name="Google Shape;622;p1">
              <a:extLst>
                <a:ext uri="{FF2B5EF4-FFF2-40B4-BE49-F238E27FC236}">
                  <a16:creationId xmlns:a16="http://schemas.microsoft.com/office/drawing/2014/main" id="{7AEE29B0-4B2D-1F75-97B8-89E34B059AFD}"/>
                </a:ext>
              </a:extLst>
            </p:cNvPr>
            <p:cNvCxnSpPr>
              <a:cxnSpLocks/>
              <a:stCxn id="14916" idx="2"/>
            </p:cNvCxnSpPr>
            <p:nvPr/>
          </p:nvCxnSpPr>
          <p:spPr>
            <a:xfrm rot="10800000" flipV="1">
              <a:off x="8892956" y="17811164"/>
              <a:ext cx="1431403" cy="34154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7" name="Google Shape;631;p1">
              <a:extLst>
                <a:ext uri="{FF2B5EF4-FFF2-40B4-BE49-F238E27FC236}">
                  <a16:creationId xmlns:a16="http://schemas.microsoft.com/office/drawing/2014/main" id="{F7DEED76-F15C-08C9-8529-71E4CDB7D07A}"/>
                </a:ext>
              </a:extLst>
            </p:cNvPr>
            <p:cNvSpPr/>
            <p:nvPr/>
          </p:nvSpPr>
          <p:spPr>
            <a:xfrm>
              <a:off x="10758446" y="18760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8" name="Google Shape;632;p1">
              <a:extLst>
                <a:ext uri="{FF2B5EF4-FFF2-40B4-BE49-F238E27FC236}">
                  <a16:creationId xmlns:a16="http://schemas.microsoft.com/office/drawing/2014/main" id="{064BD332-3BF9-E4F0-6E4C-BC7E43992D0F}"/>
                </a:ext>
              </a:extLst>
            </p:cNvPr>
            <p:cNvCxnSpPr>
              <a:cxnSpLocks/>
              <a:stCxn id="617" idx="2"/>
            </p:cNvCxnSpPr>
            <p:nvPr/>
          </p:nvCxnSpPr>
          <p:spPr>
            <a:xfrm rot="10800000" flipV="1">
              <a:off x="7338372" y="18778295"/>
              <a:ext cx="3420074" cy="33118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9" name="Google Shape;640;p1">
              <a:extLst>
                <a:ext uri="{FF2B5EF4-FFF2-40B4-BE49-F238E27FC236}">
                  <a16:creationId xmlns:a16="http://schemas.microsoft.com/office/drawing/2014/main" id="{581EEFDC-E29B-FB0A-A911-C23CF9402241}"/>
                </a:ext>
              </a:extLst>
            </p:cNvPr>
            <p:cNvCxnSpPr>
              <a:cxnSpLocks/>
              <a:stCxn id="14915" idx="2"/>
            </p:cNvCxnSpPr>
            <p:nvPr/>
          </p:nvCxnSpPr>
          <p:spPr>
            <a:xfrm rot="10800000" flipV="1">
              <a:off x="7338373" y="17542131"/>
              <a:ext cx="2984121" cy="4670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0" name="Google Shape;649;p1">
              <a:extLst>
                <a:ext uri="{FF2B5EF4-FFF2-40B4-BE49-F238E27FC236}">
                  <a16:creationId xmlns:a16="http://schemas.microsoft.com/office/drawing/2014/main" id="{5FF19BAA-A07F-D125-DDC1-B4C38EADEA83}"/>
                </a:ext>
              </a:extLst>
            </p:cNvPr>
            <p:cNvSpPr/>
            <p:nvPr/>
          </p:nvSpPr>
          <p:spPr>
            <a:xfrm>
              <a:off x="10757394" y="183164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3" name="Google Shape;650;p1">
              <a:extLst>
                <a:ext uri="{FF2B5EF4-FFF2-40B4-BE49-F238E27FC236}">
                  <a16:creationId xmlns:a16="http://schemas.microsoft.com/office/drawing/2014/main" id="{DB14CC34-A3FE-53BB-95ED-61DC02D1C4CF}"/>
                </a:ext>
              </a:extLst>
            </p:cNvPr>
            <p:cNvCxnSpPr>
              <a:cxnSpLocks/>
              <a:stCxn id="620" idx="2"/>
            </p:cNvCxnSpPr>
            <p:nvPr/>
          </p:nvCxnSpPr>
          <p:spPr>
            <a:xfrm rot="10800000" flipV="1">
              <a:off x="7334660" y="18334428"/>
              <a:ext cx="3422735" cy="40015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4" name="Google Shape;658;p1">
              <a:extLst>
                <a:ext uri="{FF2B5EF4-FFF2-40B4-BE49-F238E27FC236}">
                  <a16:creationId xmlns:a16="http://schemas.microsoft.com/office/drawing/2014/main" id="{F5E0C7C3-2725-A1B6-FC45-A303DC4798B6}"/>
                </a:ext>
              </a:extLst>
            </p:cNvPr>
            <p:cNvSpPr/>
            <p:nvPr/>
          </p:nvSpPr>
          <p:spPr>
            <a:xfrm>
              <a:off x="10759718" y="1843455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5" name="Google Shape;659;p1">
              <a:extLst>
                <a:ext uri="{FF2B5EF4-FFF2-40B4-BE49-F238E27FC236}">
                  <a16:creationId xmlns:a16="http://schemas.microsoft.com/office/drawing/2014/main" id="{FA52C867-8C18-E61D-6D8B-F16B815EB631}"/>
                </a:ext>
              </a:extLst>
            </p:cNvPr>
            <p:cNvCxnSpPr>
              <a:cxnSpLocks/>
              <a:stCxn id="624" idx="2"/>
            </p:cNvCxnSpPr>
            <p:nvPr/>
          </p:nvCxnSpPr>
          <p:spPr>
            <a:xfrm rot="10800000" flipV="1">
              <a:off x="7333300" y="18452557"/>
              <a:ext cx="3426419" cy="40033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0" name="Google Shape;667;p1">
              <a:extLst>
                <a:ext uri="{FF2B5EF4-FFF2-40B4-BE49-F238E27FC236}">
                  <a16:creationId xmlns:a16="http://schemas.microsoft.com/office/drawing/2014/main" id="{11D536B0-2E1B-4B2A-A44A-D56D92EC1431}"/>
                </a:ext>
              </a:extLst>
            </p:cNvPr>
            <p:cNvSpPr/>
            <p:nvPr/>
          </p:nvSpPr>
          <p:spPr>
            <a:xfrm>
              <a:off x="10759385" y="1855153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2" name="Google Shape;668;p1">
              <a:extLst>
                <a:ext uri="{FF2B5EF4-FFF2-40B4-BE49-F238E27FC236}">
                  <a16:creationId xmlns:a16="http://schemas.microsoft.com/office/drawing/2014/main" id="{316A0B84-53A3-2D0F-BE65-BC9072EF8A9F}"/>
                </a:ext>
              </a:extLst>
            </p:cNvPr>
            <p:cNvCxnSpPr>
              <a:cxnSpLocks/>
              <a:stCxn id="630" idx="2"/>
            </p:cNvCxnSpPr>
            <p:nvPr/>
          </p:nvCxnSpPr>
          <p:spPr>
            <a:xfrm rot="10800000" flipV="1">
              <a:off x="7336291" y="18569533"/>
              <a:ext cx="3423095" cy="40046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3" name="Google Shape;669;p1">
              <a:extLst>
                <a:ext uri="{FF2B5EF4-FFF2-40B4-BE49-F238E27FC236}">
                  <a16:creationId xmlns:a16="http://schemas.microsoft.com/office/drawing/2014/main" id="{AD94F5DA-4EA6-3994-2294-12C9F128F301}"/>
                </a:ext>
              </a:extLst>
            </p:cNvPr>
            <p:cNvCxnSpPr>
              <a:cxnSpLocks/>
              <a:stCxn id="14916" idx="2"/>
            </p:cNvCxnSpPr>
            <p:nvPr/>
          </p:nvCxnSpPr>
          <p:spPr>
            <a:xfrm rot="10800000" flipV="1">
              <a:off x="8889242" y="17811164"/>
              <a:ext cx="1435116" cy="3661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4" name="Google Shape;677;p1">
              <a:extLst>
                <a:ext uri="{FF2B5EF4-FFF2-40B4-BE49-F238E27FC236}">
                  <a16:creationId xmlns:a16="http://schemas.microsoft.com/office/drawing/2014/main" id="{FD140FEA-7F7C-FA26-3CB3-CC642747B7D7}"/>
                </a:ext>
              </a:extLst>
            </p:cNvPr>
            <p:cNvSpPr txBox="1"/>
            <p:nvPr/>
          </p:nvSpPr>
          <p:spPr>
            <a:xfrm>
              <a:off x="9803938" y="18732126"/>
              <a:ext cx="90000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5" name="Google Shape;678;p1">
              <a:extLst>
                <a:ext uri="{FF2B5EF4-FFF2-40B4-BE49-F238E27FC236}">
                  <a16:creationId xmlns:a16="http://schemas.microsoft.com/office/drawing/2014/main" id="{4A8AC99A-19D2-5370-5BA9-42F72E0DD698}"/>
                </a:ext>
              </a:extLst>
            </p:cNvPr>
            <p:cNvCxnSpPr>
              <a:cxnSpLocks/>
              <a:stCxn id="617" idx="2"/>
            </p:cNvCxnSpPr>
            <p:nvPr/>
          </p:nvCxnSpPr>
          <p:spPr>
            <a:xfrm rot="10800000" flipV="1">
              <a:off x="8889242" y="18778295"/>
              <a:ext cx="1869204" cy="26941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336" name="Google Shape;679;p1">
              <a:extLst>
                <a:ext uri="{FF2B5EF4-FFF2-40B4-BE49-F238E27FC236}">
                  <a16:creationId xmlns:a16="http://schemas.microsoft.com/office/drawing/2014/main" id="{8A556C15-6AB3-8D11-DAD9-EF89EAC0233F}"/>
                </a:ext>
              </a:extLst>
            </p:cNvPr>
            <p:cNvGrpSpPr/>
            <p:nvPr/>
          </p:nvGrpSpPr>
          <p:grpSpPr>
            <a:xfrm>
              <a:off x="10276014" y="18891650"/>
              <a:ext cx="545486" cy="1543446"/>
              <a:chOff x="10454917" y="18891650"/>
              <a:chExt cx="545486" cy="1543446"/>
            </a:xfrm>
          </p:grpSpPr>
          <p:sp>
            <p:nvSpPr>
              <p:cNvPr id="15337" name="Google Shape;680;p1">
                <a:extLst>
                  <a:ext uri="{FF2B5EF4-FFF2-40B4-BE49-F238E27FC236}">
                    <a16:creationId xmlns:a16="http://schemas.microsoft.com/office/drawing/2014/main" id="{53D42205-05F0-F469-8DFA-47A139DA86CE}"/>
                  </a:ext>
                </a:extLst>
              </p:cNvPr>
              <p:cNvSpPr txBox="1"/>
              <p:nvPr/>
            </p:nvSpPr>
            <p:spPr>
              <a:xfrm rot="5400000">
                <a:off x="10703884" y="19095836"/>
                <a:ext cx="5007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femoral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338" name="Google Shape;681;p1">
                <a:extLst>
                  <a:ext uri="{FF2B5EF4-FFF2-40B4-BE49-F238E27FC236}">
                    <a16:creationId xmlns:a16="http://schemas.microsoft.com/office/drawing/2014/main" id="{8E81AA5D-3CD5-5131-9DA3-54811E8114B2}"/>
                  </a:ext>
                </a:extLst>
              </p:cNvPr>
              <p:cNvGrpSpPr/>
              <p:nvPr/>
            </p:nvGrpSpPr>
            <p:grpSpPr>
              <a:xfrm>
                <a:off x="10454917" y="19595696"/>
                <a:ext cx="502674" cy="839400"/>
                <a:chOff x="10454917" y="19595696"/>
                <a:chExt cx="502674" cy="839400"/>
              </a:xfrm>
            </p:grpSpPr>
            <p:cxnSp>
              <p:nvCxnSpPr>
                <p:cNvPr id="15339" name="Google Shape;682;p1">
                  <a:extLst>
                    <a:ext uri="{FF2B5EF4-FFF2-40B4-BE49-F238E27FC236}">
                      <a16:creationId xmlns:a16="http://schemas.microsoft.com/office/drawing/2014/main" id="{55593B82-93FA-4F98-A66F-1F3592BA4CB3}"/>
                    </a:ext>
                  </a:extLst>
                </p:cNvPr>
                <p:cNvCxnSpPr>
                  <a:cxnSpLocks/>
                  <a:stCxn id="557" idx="4"/>
                  <a:endCxn id="589" idx="1"/>
                </p:cNvCxnSpPr>
                <p:nvPr/>
              </p:nvCxnSpPr>
              <p:spPr>
                <a:xfrm rot="5400000">
                  <a:off x="10348590" y="19826096"/>
                  <a:ext cx="839400" cy="378600"/>
                </a:xfrm>
                <a:prstGeom prst="bentConnector3">
                  <a:avLst>
                    <a:gd name="adj1" fmla="val 161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40" name="Google Shape;683;p1">
                  <a:extLst>
                    <a:ext uri="{FF2B5EF4-FFF2-40B4-BE49-F238E27FC236}">
                      <a16:creationId xmlns:a16="http://schemas.microsoft.com/office/drawing/2014/main" id="{B0CDFB43-9255-91B1-9FA1-4D20C430AD90}"/>
                    </a:ext>
                  </a:extLst>
                </p:cNvPr>
                <p:cNvSpPr txBox="1"/>
                <p:nvPr/>
              </p:nvSpPr>
              <p:spPr>
                <a:xfrm rot="5400000">
                  <a:off x="10151317" y="19934015"/>
                  <a:ext cx="792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Lateral femoral circumflex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4337" name="Google Shape;691;p1">
              <a:extLst>
                <a:ext uri="{FF2B5EF4-FFF2-40B4-BE49-F238E27FC236}">
                  <a16:creationId xmlns:a16="http://schemas.microsoft.com/office/drawing/2014/main" id="{ED1BBE18-4D04-E811-5B42-0BB109DC6D0C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3245" y="16910584"/>
              <a:ext cx="2981971" cy="3141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38" name="Google Shape;699;p1">
              <a:extLst>
                <a:ext uri="{FF2B5EF4-FFF2-40B4-BE49-F238E27FC236}">
                  <a16:creationId xmlns:a16="http://schemas.microsoft.com/office/drawing/2014/main" id="{FAB0D3AB-ADD2-4BEB-3957-9A8E206C2C15}"/>
                </a:ext>
              </a:extLst>
            </p:cNvPr>
            <p:cNvCxnSpPr>
              <a:cxnSpLocks/>
              <a:stCxn id="14915" idx="2"/>
            </p:cNvCxnSpPr>
            <p:nvPr/>
          </p:nvCxnSpPr>
          <p:spPr>
            <a:xfrm rot="10800000" flipV="1">
              <a:off x="7344851" y="17542131"/>
              <a:ext cx="2977643" cy="23871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39" name="Google Shape;707;p1">
              <a:extLst>
                <a:ext uri="{FF2B5EF4-FFF2-40B4-BE49-F238E27FC236}">
                  <a16:creationId xmlns:a16="http://schemas.microsoft.com/office/drawing/2014/main" id="{489ED6F4-9B1F-40A5-6729-A5BEDBB99D3F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5253" y="16910585"/>
              <a:ext cx="2979962" cy="3378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0" name="Google Shape;715;p1">
              <a:extLst>
                <a:ext uri="{FF2B5EF4-FFF2-40B4-BE49-F238E27FC236}">
                  <a16:creationId xmlns:a16="http://schemas.microsoft.com/office/drawing/2014/main" id="{03E250CA-BFA9-D35F-EADC-6F7FC8821ABD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1885" y="16910585"/>
              <a:ext cx="2983331" cy="32560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1" name="Google Shape;723;p1">
              <a:extLst>
                <a:ext uri="{FF2B5EF4-FFF2-40B4-BE49-F238E27FC236}">
                  <a16:creationId xmlns:a16="http://schemas.microsoft.com/office/drawing/2014/main" id="{8C13E5BC-A598-8B61-5BBB-F232753018F5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1885" y="16910585"/>
              <a:ext cx="2983331" cy="34985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2" name="Google Shape;731;p1">
              <a:extLst>
                <a:ext uri="{FF2B5EF4-FFF2-40B4-BE49-F238E27FC236}">
                  <a16:creationId xmlns:a16="http://schemas.microsoft.com/office/drawing/2014/main" id="{DF31A40E-B562-5D48-8BB3-503DDC7CF564}"/>
                </a:ext>
              </a:extLst>
            </p:cNvPr>
            <p:cNvCxnSpPr>
              <a:cxnSpLocks/>
              <a:stCxn id="14343" idx="2"/>
            </p:cNvCxnSpPr>
            <p:nvPr/>
          </p:nvCxnSpPr>
          <p:spPr>
            <a:xfrm rot="10800000" flipV="1">
              <a:off x="7344851" y="17682283"/>
              <a:ext cx="2975557" cy="21246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343" name="Google Shape;732;p1">
              <a:extLst>
                <a:ext uri="{FF2B5EF4-FFF2-40B4-BE49-F238E27FC236}">
                  <a16:creationId xmlns:a16="http://schemas.microsoft.com/office/drawing/2014/main" id="{F8AA49AB-74B6-4A4F-B122-88F06961AF25}"/>
                </a:ext>
              </a:extLst>
            </p:cNvPr>
            <p:cNvSpPr/>
            <p:nvPr/>
          </p:nvSpPr>
          <p:spPr>
            <a:xfrm>
              <a:off x="10320407" y="176642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344" name="Google Shape;740;p1">
              <a:extLst>
                <a:ext uri="{FF2B5EF4-FFF2-40B4-BE49-F238E27FC236}">
                  <a16:creationId xmlns:a16="http://schemas.microsoft.com/office/drawing/2014/main" id="{96B4907B-DDBF-7AA3-3EBF-E7DF3EFF422B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6211" y="16910584"/>
              <a:ext cx="2979005" cy="27764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5" name="Google Shape;741;p1">
              <a:extLst>
                <a:ext uri="{FF2B5EF4-FFF2-40B4-BE49-F238E27FC236}">
                  <a16:creationId xmlns:a16="http://schemas.microsoft.com/office/drawing/2014/main" id="{905A3E0D-6CE7-F27A-C3A6-18FC0551BCDD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4852" y="17020146"/>
              <a:ext cx="2977542" cy="27868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46" name="Google Shape;743;p1">
              <a:extLst>
                <a:ext uri="{FF2B5EF4-FFF2-40B4-BE49-F238E27FC236}">
                  <a16:creationId xmlns:a16="http://schemas.microsoft.com/office/drawing/2014/main" id="{6576C32A-D06C-049C-8356-D69F37D6E79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344850" y="16910596"/>
              <a:ext cx="2980238" cy="2896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" name="Google Shape;744;p1">
              <a:extLst>
                <a:ext uri="{FF2B5EF4-FFF2-40B4-BE49-F238E27FC236}">
                  <a16:creationId xmlns:a16="http://schemas.microsoft.com/office/drawing/2014/main" id="{A61BF910-5D9F-ABF3-FD45-39857FEED8B8}"/>
                </a:ext>
              </a:extLst>
            </p:cNvPr>
            <p:cNvCxnSpPr>
              <a:cxnSpLocks/>
              <a:stCxn id="15341" idx="2"/>
            </p:cNvCxnSpPr>
            <p:nvPr/>
          </p:nvCxnSpPr>
          <p:spPr>
            <a:xfrm rot="10800000" flipV="1">
              <a:off x="7349923" y="16910584"/>
              <a:ext cx="2975292" cy="25306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4" name="Google Shape;746;p1">
              <a:extLst>
                <a:ext uri="{FF2B5EF4-FFF2-40B4-BE49-F238E27FC236}">
                  <a16:creationId xmlns:a16="http://schemas.microsoft.com/office/drawing/2014/main" id="{0BBCB8ED-500C-3E66-34BC-D30231812553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6212" y="17020146"/>
              <a:ext cx="2976182" cy="26668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7" name="Google Shape;754;p1">
              <a:extLst>
                <a:ext uri="{FF2B5EF4-FFF2-40B4-BE49-F238E27FC236}">
                  <a16:creationId xmlns:a16="http://schemas.microsoft.com/office/drawing/2014/main" id="{D747A402-526C-FDED-2386-BE73AD1D04BA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51290" y="17020146"/>
              <a:ext cx="2971105" cy="23011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08" name="Google Shape;755;p1">
              <a:extLst>
                <a:ext uri="{FF2B5EF4-FFF2-40B4-BE49-F238E27FC236}">
                  <a16:creationId xmlns:a16="http://schemas.microsoft.com/office/drawing/2014/main" id="{7400B917-2549-B31C-1268-460B2741D7FD}"/>
                </a:ext>
              </a:extLst>
            </p:cNvPr>
            <p:cNvCxnSpPr>
              <a:cxnSpLocks/>
              <a:stCxn id="14409" idx="2"/>
            </p:cNvCxnSpPr>
            <p:nvPr/>
          </p:nvCxnSpPr>
          <p:spPr>
            <a:xfrm rot="10800000" flipV="1">
              <a:off x="7351284" y="17991115"/>
              <a:ext cx="3412953" cy="13301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09" name="Google Shape;756;p1">
              <a:extLst>
                <a:ext uri="{FF2B5EF4-FFF2-40B4-BE49-F238E27FC236}">
                  <a16:creationId xmlns:a16="http://schemas.microsoft.com/office/drawing/2014/main" id="{B708CDDD-A162-949B-56D4-5DE93671150F}"/>
                </a:ext>
              </a:extLst>
            </p:cNvPr>
            <p:cNvSpPr/>
            <p:nvPr/>
          </p:nvSpPr>
          <p:spPr>
            <a:xfrm>
              <a:off x="10764236" y="17973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0" name="Google Shape;757;p1">
              <a:extLst>
                <a:ext uri="{FF2B5EF4-FFF2-40B4-BE49-F238E27FC236}">
                  <a16:creationId xmlns:a16="http://schemas.microsoft.com/office/drawing/2014/main" id="{4390A213-3023-D5CC-F66E-B240B5498121}"/>
                </a:ext>
              </a:extLst>
            </p:cNvPr>
            <p:cNvSpPr txBox="1"/>
            <p:nvPr/>
          </p:nvSpPr>
          <p:spPr>
            <a:xfrm>
              <a:off x="9869441" y="17942545"/>
              <a:ext cx="85548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11" name="Google Shape;764;p1">
              <a:extLst>
                <a:ext uri="{FF2B5EF4-FFF2-40B4-BE49-F238E27FC236}">
                  <a16:creationId xmlns:a16="http://schemas.microsoft.com/office/drawing/2014/main" id="{91058BB4-92C8-0123-47EA-24011EBDBE59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9930" y="17020145"/>
              <a:ext cx="2972465" cy="25433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12" name="Google Shape;765;p1">
              <a:extLst>
                <a:ext uri="{FF2B5EF4-FFF2-40B4-BE49-F238E27FC236}">
                  <a16:creationId xmlns:a16="http://schemas.microsoft.com/office/drawing/2014/main" id="{4DF5B100-0062-0144-42B9-AD357B48609A}"/>
                </a:ext>
              </a:extLst>
            </p:cNvPr>
            <p:cNvGrpSpPr/>
            <p:nvPr/>
          </p:nvGrpSpPr>
          <p:grpSpPr>
            <a:xfrm>
              <a:off x="9687414" y="16973980"/>
              <a:ext cx="670980" cy="92333"/>
              <a:chOff x="9830072" y="16973980"/>
              <a:chExt cx="670980" cy="92333"/>
            </a:xfrm>
          </p:grpSpPr>
          <p:sp>
            <p:nvSpPr>
              <p:cNvPr id="15335" name="Google Shape;742;p1">
                <a:extLst>
                  <a:ext uri="{FF2B5EF4-FFF2-40B4-BE49-F238E27FC236}">
                    <a16:creationId xmlns:a16="http://schemas.microsoft.com/office/drawing/2014/main" id="{769FB367-CACA-60C9-5BDD-3174B68C4BEE}"/>
                  </a:ext>
                </a:extLst>
              </p:cNvPr>
              <p:cNvSpPr/>
              <p:nvPr/>
            </p:nvSpPr>
            <p:spPr>
              <a:xfrm>
                <a:off x="10465052" y="170021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6" name="Google Shape;766;p1">
                <a:extLst>
                  <a:ext uri="{FF2B5EF4-FFF2-40B4-BE49-F238E27FC236}">
                    <a16:creationId xmlns:a16="http://schemas.microsoft.com/office/drawing/2014/main" id="{65B83F00-91C6-73EF-CB44-E0BE9DFE4140}"/>
                  </a:ext>
                </a:extLst>
              </p:cNvPr>
              <p:cNvSpPr txBox="1"/>
              <p:nvPr/>
            </p:nvSpPr>
            <p:spPr>
              <a:xfrm>
                <a:off x="9830072" y="16973980"/>
                <a:ext cx="56963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13" name="Google Shape;774;p1">
              <a:extLst>
                <a:ext uri="{FF2B5EF4-FFF2-40B4-BE49-F238E27FC236}">
                  <a16:creationId xmlns:a16="http://schemas.microsoft.com/office/drawing/2014/main" id="{E04E58B7-8E87-B74B-25E3-61DD6C8EA8D1}"/>
                </a:ext>
              </a:extLst>
            </p:cNvPr>
            <p:cNvCxnSpPr>
              <a:cxnSpLocks/>
              <a:stCxn id="15335" idx="2"/>
            </p:cNvCxnSpPr>
            <p:nvPr/>
          </p:nvCxnSpPr>
          <p:spPr>
            <a:xfrm rot="10800000" flipV="1">
              <a:off x="7349928" y="17020146"/>
              <a:ext cx="2972467" cy="24210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14" name="Google Shape;775;p1">
              <a:extLst>
                <a:ext uri="{FF2B5EF4-FFF2-40B4-BE49-F238E27FC236}">
                  <a16:creationId xmlns:a16="http://schemas.microsoft.com/office/drawing/2014/main" id="{31B3AA54-685F-ACE1-383A-55F29BBDBFD5}"/>
                </a:ext>
              </a:extLst>
            </p:cNvPr>
            <p:cNvGrpSpPr/>
            <p:nvPr/>
          </p:nvGrpSpPr>
          <p:grpSpPr>
            <a:xfrm>
              <a:off x="9850098" y="17499507"/>
              <a:ext cx="486278" cy="356562"/>
              <a:chOff x="10013796" y="17499507"/>
              <a:chExt cx="486278" cy="356562"/>
            </a:xfrm>
          </p:grpSpPr>
          <p:sp>
            <p:nvSpPr>
              <p:cNvPr id="15332" name="Google Shape;776;p1">
                <a:extLst>
                  <a:ext uri="{FF2B5EF4-FFF2-40B4-BE49-F238E27FC236}">
                    <a16:creationId xmlns:a16="http://schemas.microsoft.com/office/drawing/2014/main" id="{55739C25-EC95-46D0-9082-99A820CFB596}"/>
                  </a:ext>
                </a:extLst>
              </p:cNvPr>
              <p:cNvSpPr txBox="1"/>
              <p:nvPr/>
            </p:nvSpPr>
            <p:spPr>
              <a:xfrm>
                <a:off x="10013796" y="17636292"/>
                <a:ext cx="48627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sacral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3" name="Google Shape;777;p1">
                <a:extLst>
                  <a:ext uri="{FF2B5EF4-FFF2-40B4-BE49-F238E27FC236}">
                    <a16:creationId xmlns:a16="http://schemas.microsoft.com/office/drawing/2014/main" id="{F55BABCF-FD72-01E7-59E8-45F8C8A0A009}"/>
                  </a:ext>
                </a:extLst>
              </p:cNvPr>
              <p:cNvSpPr txBox="1"/>
              <p:nvPr/>
            </p:nvSpPr>
            <p:spPr>
              <a:xfrm>
                <a:off x="10016802" y="17763736"/>
                <a:ext cx="3900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Iliolumbar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4" name="Google Shape;778;p1">
                <a:extLst>
                  <a:ext uri="{FF2B5EF4-FFF2-40B4-BE49-F238E27FC236}">
                    <a16:creationId xmlns:a16="http://schemas.microsoft.com/office/drawing/2014/main" id="{1F0454A2-B314-9420-11CB-4C1EF1A53FF0}"/>
                  </a:ext>
                </a:extLst>
              </p:cNvPr>
              <p:cNvSpPr txBox="1"/>
              <p:nvPr/>
            </p:nvSpPr>
            <p:spPr>
              <a:xfrm>
                <a:off x="10017216" y="17499507"/>
                <a:ext cx="38689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Obturator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15" name="Google Shape;779;p1">
              <a:extLst>
                <a:ext uri="{FF2B5EF4-FFF2-40B4-BE49-F238E27FC236}">
                  <a16:creationId xmlns:a16="http://schemas.microsoft.com/office/drawing/2014/main" id="{ACECDCBA-2C46-A060-C42F-20AE0E34A4E8}"/>
                </a:ext>
              </a:extLst>
            </p:cNvPr>
            <p:cNvGrpSpPr/>
            <p:nvPr/>
          </p:nvGrpSpPr>
          <p:grpSpPr>
            <a:xfrm>
              <a:off x="9609151" y="14850328"/>
              <a:ext cx="92333" cy="1026300"/>
              <a:chOff x="9788053" y="14850328"/>
              <a:chExt cx="92333" cy="1026300"/>
            </a:xfrm>
          </p:grpSpPr>
          <p:cxnSp>
            <p:nvCxnSpPr>
              <p:cNvPr id="15329" name="Google Shape;780;p1">
                <a:extLst>
                  <a:ext uri="{FF2B5EF4-FFF2-40B4-BE49-F238E27FC236}">
                    <a16:creationId xmlns:a16="http://schemas.microsoft.com/office/drawing/2014/main" id="{2FA89A3E-E057-D88D-CC71-894C739C5113}"/>
                  </a:ext>
                </a:extLst>
              </p:cNvPr>
              <p:cNvCxnSpPr>
                <a:cxnSpLocks/>
                <a:stCxn id="15330" idx="4"/>
              </p:cNvCxnSpPr>
              <p:nvPr/>
            </p:nvCxnSpPr>
            <p:spPr>
              <a:xfrm>
                <a:off x="9833937" y="14904328"/>
                <a:ext cx="0" cy="972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330" name="Google Shape;781;p1">
                <a:extLst>
                  <a:ext uri="{FF2B5EF4-FFF2-40B4-BE49-F238E27FC236}">
                    <a16:creationId xmlns:a16="http://schemas.microsoft.com/office/drawing/2014/main" id="{B6C7B7AC-8408-8D5C-6929-DC9E38F988A7}"/>
                  </a:ext>
                </a:extLst>
              </p:cNvPr>
              <p:cNvSpPr/>
              <p:nvPr/>
            </p:nvSpPr>
            <p:spPr>
              <a:xfrm>
                <a:off x="9806937" y="1485032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1" name="Google Shape;782;p1">
                <a:extLst>
                  <a:ext uri="{FF2B5EF4-FFF2-40B4-BE49-F238E27FC236}">
                    <a16:creationId xmlns:a16="http://schemas.microsoft.com/office/drawing/2014/main" id="{44E06AAC-96AF-5770-48B7-895E7465910C}"/>
                  </a:ext>
                </a:extLst>
              </p:cNvPr>
              <p:cNvSpPr txBox="1"/>
              <p:nvPr/>
            </p:nvSpPr>
            <p:spPr>
              <a:xfrm rot="5400000">
                <a:off x="9366220" y="15334400"/>
                <a:ext cx="936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Palmar metacarpal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16" name="Google Shape;790;p1">
              <a:extLst>
                <a:ext uri="{FF2B5EF4-FFF2-40B4-BE49-F238E27FC236}">
                  <a16:creationId xmlns:a16="http://schemas.microsoft.com/office/drawing/2014/main" id="{E8013712-8354-5E1A-CCEC-8D2E62AF2299}"/>
                </a:ext>
              </a:extLst>
            </p:cNvPr>
            <p:cNvCxnSpPr>
              <a:cxnSpLocks/>
              <a:stCxn id="15291" idx="2"/>
            </p:cNvCxnSpPr>
            <p:nvPr/>
          </p:nvCxnSpPr>
          <p:spPr>
            <a:xfrm rot="10800000" flipV="1">
              <a:off x="8876875" y="15064956"/>
              <a:ext cx="760160" cy="47922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7" name="Google Shape;799;p1">
              <a:extLst>
                <a:ext uri="{FF2B5EF4-FFF2-40B4-BE49-F238E27FC236}">
                  <a16:creationId xmlns:a16="http://schemas.microsoft.com/office/drawing/2014/main" id="{DF28FAB2-0871-4530-3538-AF39E44D39F4}"/>
                </a:ext>
              </a:extLst>
            </p:cNvPr>
            <p:cNvCxnSpPr>
              <a:cxnSpLocks/>
              <a:stCxn id="15292" idx="2"/>
            </p:cNvCxnSpPr>
            <p:nvPr/>
          </p:nvCxnSpPr>
          <p:spPr>
            <a:xfrm rot="10800000" flipV="1">
              <a:off x="8876875" y="15183646"/>
              <a:ext cx="760160" cy="47958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8" name="Google Shape;808;p1">
              <a:extLst>
                <a:ext uri="{FF2B5EF4-FFF2-40B4-BE49-F238E27FC236}">
                  <a16:creationId xmlns:a16="http://schemas.microsoft.com/office/drawing/2014/main" id="{22011205-23CE-A935-A217-AA8A78CFEE52}"/>
                </a:ext>
              </a:extLst>
            </p:cNvPr>
            <p:cNvCxnSpPr>
              <a:cxnSpLocks/>
              <a:stCxn id="15293" idx="2"/>
            </p:cNvCxnSpPr>
            <p:nvPr/>
          </p:nvCxnSpPr>
          <p:spPr>
            <a:xfrm rot="10800000" flipV="1">
              <a:off x="8886205" y="15302334"/>
              <a:ext cx="750831" cy="48020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9" name="Google Shape;817;p1">
              <a:extLst>
                <a:ext uri="{FF2B5EF4-FFF2-40B4-BE49-F238E27FC236}">
                  <a16:creationId xmlns:a16="http://schemas.microsoft.com/office/drawing/2014/main" id="{81B08255-F77B-7C38-FAF2-0163CE2FBC66}"/>
                </a:ext>
              </a:extLst>
            </p:cNvPr>
            <p:cNvCxnSpPr>
              <a:cxnSpLocks/>
              <a:stCxn id="15285" idx="2"/>
            </p:cNvCxnSpPr>
            <p:nvPr/>
          </p:nvCxnSpPr>
          <p:spPr>
            <a:xfrm rot="10800000" flipV="1">
              <a:off x="8886205" y="15421022"/>
              <a:ext cx="750831" cy="48057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0" name="Google Shape;826;p1">
              <a:extLst>
                <a:ext uri="{FF2B5EF4-FFF2-40B4-BE49-F238E27FC236}">
                  <a16:creationId xmlns:a16="http://schemas.microsoft.com/office/drawing/2014/main" id="{6FB4A3E0-C28B-42EE-7597-387B0618A9D9}"/>
                </a:ext>
              </a:extLst>
            </p:cNvPr>
            <p:cNvCxnSpPr>
              <a:cxnSpLocks/>
              <a:stCxn id="15286" idx="2"/>
            </p:cNvCxnSpPr>
            <p:nvPr/>
          </p:nvCxnSpPr>
          <p:spPr>
            <a:xfrm rot="10800000" flipV="1">
              <a:off x="8886433" y="14945676"/>
              <a:ext cx="750603" cy="39340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1" name="Google Shape;835;p1">
              <a:extLst>
                <a:ext uri="{FF2B5EF4-FFF2-40B4-BE49-F238E27FC236}">
                  <a16:creationId xmlns:a16="http://schemas.microsoft.com/office/drawing/2014/main" id="{F021D601-89D4-8C3D-83C1-AA718FEAE8E0}"/>
                </a:ext>
              </a:extLst>
            </p:cNvPr>
            <p:cNvCxnSpPr>
              <a:cxnSpLocks/>
              <a:stCxn id="15287" idx="2"/>
            </p:cNvCxnSpPr>
            <p:nvPr/>
          </p:nvCxnSpPr>
          <p:spPr>
            <a:xfrm rot="10800000" flipV="1">
              <a:off x="8881131" y="15657087"/>
              <a:ext cx="755904" cy="4813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2" name="Google Shape;844;p1">
              <a:extLst>
                <a:ext uri="{FF2B5EF4-FFF2-40B4-BE49-F238E27FC236}">
                  <a16:creationId xmlns:a16="http://schemas.microsoft.com/office/drawing/2014/main" id="{D46F1BDB-3B52-8A92-31A9-A1059B613F9B}"/>
                </a:ext>
              </a:extLst>
            </p:cNvPr>
            <p:cNvCxnSpPr>
              <a:cxnSpLocks/>
              <a:stCxn id="15288" idx="2"/>
            </p:cNvCxnSpPr>
            <p:nvPr/>
          </p:nvCxnSpPr>
          <p:spPr>
            <a:xfrm rot="10800000" flipV="1">
              <a:off x="8881131" y="15773967"/>
              <a:ext cx="755904" cy="48185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3" name="Google Shape;853;p1">
              <a:extLst>
                <a:ext uri="{FF2B5EF4-FFF2-40B4-BE49-F238E27FC236}">
                  <a16:creationId xmlns:a16="http://schemas.microsoft.com/office/drawing/2014/main" id="{D65DF52D-D9C1-2333-9AE4-A841B591FBC4}"/>
                </a:ext>
              </a:extLst>
            </p:cNvPr>
            <p:cNvCxnSpPr>
              <a:cxnSpLocks/>
              <a:stCxn id="15289" idx="2"/>
            </p:cNvCxnSpPr>
            <p:nvPr/>
          </p:nvCxnSpPr>
          <p:spPr>
            <a:xfrm rot="10800000" flipV="1">
              <a:off x="8882491" y="15538734"/>
              <a:ext cx="754544" cy="48115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4" name="Google Shape;862;p1">
              <a:extLst>
                <a:ext uri="{FF2B5EF4-FFF2-40B4-BE49-F238E27FC236}">
                  <a16:creationId xmlns:a16="http://schemas.microsoft.com/office/drawing/2014/main" id="{686C169A-7586-98FB-FE95-D4765174E429}"/>
                </a:ext>
              </a:extLst>
            </p:cNvPr>
            <p:cNvCxnSpPr>
              <a:cxnSpLocks/>
              <a:stCxn id="15290" idx="2"/>
            </p:cNvCxnSpPr>
            <p:nvPr/>
          </p:nvCxnSpPr>
          <p:spPr>
            <a:xfrm rot="10800000" flipV="1">
              <a:off x="8879391" y="15894570"/>
              <a:ext cx="757644" cy="48199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5" name="Google Shape;871;p1">
              <a:extLst>
                <a:ext uri="{FF2B5EF4-FFF2-40B4-BE49-F238E27FC236}">
                  <a16:creationId xmlns:a16="http://schemas.microsoft.com/office/drawing/2014/main" id="{00C738BD-CCF6-6E37-B918-D1ABEFF7C82E}"/>
                </a:ext>
              </a:extLst>
            </p:cNvPr>
            <p:cNvCxnSpPr>
              <a:cxnSpLocks/>
              <a:stCxn id="14426" idx="2"/>
            </p:cNvCxnSpPr>
            <p:nvPr/>
          </p:nvCxnSpPr>
          <p:spPr>
            <a:xfrm rot="10800000" flipV="1">
              <a:off x="8882720" y="14285716"/>
              <a:ext cx="1551111" cy="48398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26" name="Google Shape;872;p1">
              <a:extLst>
                <a:ext uri="{FF2B5EF4-FFF2-40B4-BE49-F238E27FC236}">
                  <a16:creationId xmlns:a16="http://schemas.microsoft.com/office/drawing/2014/main" id="{A0A268E9-EFA2-2C69-8080-4C8C53A1D128}"/>
                </a:ext>
              </a:extLst>
            </p:cNvPr>
            <p:cNvSpPr/>
            <p:nvPr/>
          </p:nvSpPr>
          <p:spPr>
            <a:xfrm>
              <a:off x="10433830" y="14267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7" name="Google Shape;880;p1">
              <a:extLst>
                <a:ext uri="{FF2B5EF4-FFF2-40B4-BE49-F238E27FC236}">
                  <a16:creationId xmlns:a16="http://schemas.microsoft.com/office/drawing/2014/main" id="{A5D40F1A-E4BD-F34C-022A-5FBA1C2F4006}"/>
                </a:ext>
              </a:extLst>
            </p:cNvPr>
            <p:cNvSpPr/>
            <p:nvPr/>
          </p:nvSpPr>
          <p:spPr>
            <a:xfrm>
              <a:off x="10430923" y="1402505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28" name="Google Shape;881;p1">
              <a:extLst>
                <a:ext uri="{FF2B5EF4-FFF2-40B4-BE49-F238E27FC236}">
                  <a16:creationId xmlns:a16="http://schemas.microsoft.com/office/drawing/2014/main" id="{FD1409DB-6549-1F5A-871F-39E38581D448}"/>
                </a:ext>
              </a:extLst>
            </p:cNvPr>
            <p:cNvCxnSpPr>
              <a:cxnSpLocks/>
              <a:stCxn id="14427" idx="2"/>
            </p:cNvCxnSpPr>
            <p:nvPr/>
          </p:nvCxnSpPr>
          <p:spPr>
            <a:xfrm rot="10800000" flipV="1">
              <a:off x="8886433" y="14043050"/>
              <a:ext cx="1544491" cy="49590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9" name="Google Shape;889;p1">
              <a:extLst>
                <a:ext uri="{FF2B5EF4-FFF2-40B4-BE49-F238E27FC236}">
                  <a16:creationId xmlns:a16="http://schemas.microsoft.com/office/drawing/2014/main" id="{CF0581A0-4E56-B530-5BAF-36B926A77C04}"/>
                </a:ext>
              </a:extLst>
            </p:cNvPr>
            <p:cNvCxnSpPr>
              <a:cxnSpLocks/>
              <a:stCxn id="14447" idx="2"/>
            </p:cNvCxnSpPr>
            <p:nvPr/>
          </p:nvCxnSpPr>
          <p:spPr>
            <a:xfrm rot="10800000" flipV="1">
              <a:off x="8881558" y="14406482"/>
              <a:ext cx="694260" cy="4351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0" name="Google Shape;897;p1">
              <a:extLst>
                <a:ext uri="{FF2B5EF4-FFF2-40B4-BE49-F238E27FC236}">
                  <a16:creationId xmlns:a16="http://schemas.microsoft.com/office/drawing/2014/main" id="{52D80440-E852-48C4-A8F2-CB906B86B5A1}"/>
                </a:ext>
              </a:extLst>
            </p:cNvPr>
            <p:cNvCxnSpPr>
              <a:cxnSpLocks/>
              <a:stCxn id="14448" idx="2"/>
            </p:cNvCxnSpPr>
            <p:nvPr/>
          </p:nvCxnSpPr>
          <p:spPr>
            <a:xfrm rot="10800000" flipV="1">
              <a:off x="8882918" y="14527826"/>
              <a:ext cx="858368" cy="3987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31" name="Google Shape;899;p1">
              <a:extLst>
                <a:ext uri="{FF2B5EF4-FFF2-40B4-BE49-F238E27FC236}">
                  <a16:creationId xmlns:a16="http://schemas.microsoft.com/office/drawing/2014/main" id="{A1D1F99C-3838-36FA-D1C7-963DA4BB170F}"/>
                </a:ext>
              </a:extLst>
            </p:cNvPr>
            <p:cNvSpPr/>
            <p:nvPr/>
          </p:nvSpPr>
          <p:spPr>
            <a:xfrm>
              <a:off x="10433830" y="141477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32" name="Google Shape;907;p1">
              <a:extLst>
                <a:ext uri="{FF2B5EF4-FFF2-40B4-BE49-F238E27FC236}">
                  <a16:creationId xmlns:a16="http://schemas.microsoft.com/office/drawing/2014/main" id="{9AF068F4-74D5-B4E8-C245-505ECCEDEB17}"/>
                </a:ext>
              </a:extLst>
            </p:cNvPr>
            <p:cNvCxnSpPr>
              <a:cxnSpLocks/>
              <a:stCxn id="14431" idx="2"/>
            </p:cNvCxnSpPr>
            <p:nvPr/>
          </p:nvCxnSpPr>
          <p:spPr>
            <a:xfrm rot="10800000" flipV="1">
              <a:off x="8881360" y="14165743"/>
              <a:ext cx="1552471" cy="50797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3" name="Google Shape;915;p1">
              <a:extLst>
                <a:ext uri="{FF2B5EF4-FFF2-40B4-BE49-F238E27FC236}">
                  <a16:creationId xmlns:a16="http://schemas.microsoft.com/office/drawing/2014/main" id="{407DD517-E826-8860-A729-3ED3D0DDF438}"/>
                </a:ext>
              </a:extLst>
            </p:cNvPr>
            <p:cNvCxnSpPr>
              <a:cxnSpLocks/>
              <a:stCxn id="14445" idx="2"/>
            </p:cNvCxnSpPr>
            <p:nvPr/>
          </p:nvCxnSpPr>
          <p:spPr>
            <a:xfrm rot="10800000" flipV="1">
              <a:off x="8881558" y="14646755"/>
              <a:ext cx="859728" cy="3988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4" name="Google Shape;924;p1">
              <a:extLst>
                <a:ext uri="{FF2B5EF4-FFF2-40B4-BE49-F238E27FC236}">
                  <a16:creationId xmlns:a16="http://schemas.microsoft.com/office/drawing/2014/main" id="{E183E06F-064F-59E3-FE05-766E971AD4BE}"/>
                </a:ext>
              </a:extLst>
            </p:cNvPr>
            <p:cNvCxnSpPr>
              <a:cxnSpLocks/>
              <a:stCxn id="14446" idx="2"/>
            </p:cNvCxnSpPr>
            <p:nvPr/>
          </p:nvCxnSpPr>
          <p:spPr>
            <a:xfrm rot="10800000" flipV="1">
              <a:off x="8886632" y="14769325"/>
              <a:ext cx="854655" cy="36225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5" name="Google Shape;926;p1">
              <a:extLst>
                <a:ext uri="{FF2B5EF4-FFF2-40B4-BE49-F238E27FC236}">
                  <a16:creationId xmlns:a16="http://schemas.microsoft.com/office/drawing/2014/main" id="{2F2472AC-055B-F2F4-DE23-4B8326B09180}"/>
                </a:ext>
              </a:extLst>
            </p:cNvPr>
            <p:cNvCxnSpPr>
              <a:cxnSpLocks/>
              <a:stCxn id="15316" idx="3"/>
            </p:cNvCxnSpPr>
            <p:nvPr/>
          </p:nvCxnSpPr>
          <p:spPr>
            <a:xfrm rot="5400000">
              <a:off x="7616284" y="17035300"/>
              <a:ext cx="3597625" cy="106747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6" name="Google Shape;935;p1">
              <a:extLst>
                <a:ext uri="{FF2B5EF4-FFF2-40B4-BE49-F238E27FC236}">
                  <a16:creationId xmlns:a16="http://schemas.microsoft.com/office/drawing/2014/main" id="{3ACBC0FB-C4BC-BFED-AF29-9B06C0F91A40}"/>
                </a:ext>
              </a:extLst>
            </p:cNvPr>
            <p:cNvCxnSpPr>
              <a:cxnSpLocks/>
              <a:stCxn id="15321" idx="4"/>
            </p:cNvCxnSpPr>
            <p:nvPr/>
          </p:nvCxnSpPr>
          <p:spPr>
            <a:xfrm rot="5400000">
              <a:off x="7160821" y="16623060"/>
              <a:ext cx="4465327" cy="102425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7" name="Google Shape;937;p1">
              <a:extLst>
                <a:ext uri="{FF2B5EF4-FFF2-40B4-BE49-F238E27FC236}">
                  <a16:creationId xmlns:a16="http://schemas.microsoft.com/office/drawing/2014/main" id="{D6E691E2-4878-F440-031A-DFF566886EAD}"/>
                </a:ext>
              </a:extLst>
            </p:cNvPr>
            <p:cNvCxnSpPr>
              <a:cxnSpLocks/>
              <a:stCxn id="15316" idx="5"/>
            </p:cNvCxnSpPr>
            <p:nvPr/>
          </p:nvCxnSpPr>
          <p:spPr>
            <a:xfrm rot="5400000">
              <a:off x="7573899" y="17078273"/>
              <a:ext cx="3721166" cy="110506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8" name="Google Shape;945;p1">
              <a:extLst>
                <a:ext uri="{FF2B5EF4-FFF2-40B4-BE49-F238E27FC236}">
                  <a16:creationId xmlns:a16="http://schemas.microsoft.com/office/drawing/2014/main" id="{6813D132-53EC-6D15-AB0B-92CF3E18F89B}"/>
                </a:ext>
              </a:extLst>
            </p:cNvPr>
            <p:cNvCxnSpPr>
              <a:cxnSpLocks/>
              <a:stCxn id="15317" idx="3"/>
            </p:cNvCxnSpPr>
            <p:nvPr/>
          </p:nvCxnSpPr>
          <p:spPr>
            <a:xfrm rot="5400000">
              <a:off x="7619041" y="17033131"/>
              <a:ext cx="3721166" cy="119535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9" name="Google Shape;947;p1">
              <a:extLst>
                <a:ext uri="{FF2B5EF4-FFF2-40B4-BE49-F238E27FC236}">
                  <a16:creationId xmlns:a16="http://schemas.microsoft.com/office/drawing/2014/main" id="{54829FE9-13D0-CE84-8C33-B7BF27183205}"/>
                </a:ext>
              </a:extLst>
            </p:cNvPr>
            <p:cNvCxnSpPr>
              <a:cxnSpLocks/>
              <a:stCxn id="15318" idx="3"/>
            </p:cNvCxnSpPr>
            <p:nvPr/>
          </p:nvCxnSpPr>
          <p:spPr>
            <a:xfrm rot="5400000">
              <a:off x="7619737" y="17032435"/>
              <a:ext cx="3843482" cy="131905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0" name="Google Shape;956;p1">
              <a:extLst>
                <a:ext uri="{FF2B5EF4-FFF2-40B4-BE49-F238E27FC236}">
                  <a16:creationId xmlns:a16="http://schemas.microsoft.com/office/drawing/2014/main" id="{2A79E61F-0E9F-2285-B410-90A7732FEF15}"/>
                </a:ext>
              </a:extLst>
            </p:cNvPr>
            <p:cNvCxnSpPr>
              <a:cxnSpLocks/>
              <a:stCxn id="15317" idx="5"/>
            </p:cNvCxnSpPr>
            <p:nvPr/>
          </p:nvCxnSpPr>
          <p:spPr>
            <a:xfrm rot="5400000">
              <a:off x="7576976" y="17075196"/>
              <a:ext cx="3843482" cy="123353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1" name="Google Shape;957;p1">
              <a:extLst>
                <a:ext uri="{FF2B5EF4-FFF2-40B4-BE49-F238E27FC236}">
                  <a16:creationId xmlns:a16="http://schemas.microsoft.com/office/drawing/2014/main" id="{123A08F6-6BAD-11A4-F36B-667E847E186D}"/>
                </a:ext>
              </a:extLst>
            </p:cNvPr>
            <p:cNvCxnSpPr>
              <a:cxnSpLocks/>
              <a:stCxn id="15318" idx="5"/>
            </p:cNvCxnSpPr>
            <p:nvPr/>
          </p:nvCxnSpPr>
          <p:spPr>
            <a:xfrm rot="5400000">
              <a:off x="7575206" y="17073254"/>
              <a:ext cx="3967014" cy="136095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2" name="Google Shape;965;p1">
              <a:extLst>
                <a:ext uri="{FF2B5EF4-FFF2-40B4-BE49-F238E27FC236}">
                  <a16:creationId xmlns:a16="http://schemas.microsoft.com/office/drawing/2014/main" id="{2762B237-12E8-350A-DC67-E3024D0F93CC}"/>
                </a:ext>
              </a:extLst>
            </p:cNvPr>
            <p:cNvCxnSpPr>
              <a:cxnSpLocks/>
              <a:stCxn id="15326" idx="4"/>
            </p:cNvCxnSpPr>
            <p:nvPr/>
          </p:nvCxnSpPr>
          <p:spPr>
            <a:xfrm rot="5400000">
              <a:off x="7571222" y="16946131"/>
              <a:ext cx="4098120" cy="148409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43" name="Google Shape;967;p1">
              <a:extLst>
                <a:ext uri="{FF2B5EF4-FFF2-40B4-BE49-F238E27FC236}">
                  <a16:creationId xmlns:a16="http://schemas.microsoft.com/office/drawing/2014/main" id="{74385B7E-D8CD-EDCA-3C9C-41409B61C889}"/>
                </a:ext>
              </a:extLst>
            </p:cNvPr>
            <p:cNvSpPr txBox="1"/>
            <p:nvPr/>
          </p:nvSpPr>
          <p:spPr>
            <a:xfrm rot="5400000">
              <a:off x="9451065" y="16112510"/>
              <a:ext cx="504000" cy="1848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Digital arteries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44" name="Google Shape;968;p1">
              <a:extLst>
                <a:ext uri="{FF2B5EF4-FFF2-40B4-BE49-F238E27FC236}">
                  <a16:creationId xmlns:a16="http://schemas.microsoft.com/office/drawing/2014/main" id="{BE7E52E2-C222-2FA4-6AD4-DD1D7D6064EA}"/>
                </a:ext>
              </a:extLst>
            </p:cNvPr>
            <p:cNvGrpSpPr/>
            <p:nvPr/>
          </p:nvGrpSpPr>
          <p:grpSpPr>
            <a:xfrm>
              <a:off x="9532631" y="12219470"/>
              <a:ext cx="1002770" cy="3558662"/>
              <a:chOff x="9711533" y="12219470"/>
              <a:chExt cx="1002770" cy="3558662"/>
            </a:xfrm>
          </p:grpSpPr>
          <p:grpSp>
            <p:nvGrpSpPr>
              <p:cNvPr id="15294" name="Google Shape;969;p1">
                <a:extLst>
                  <a:ext uri="{FF2B5EF4-FFF2-40B4-BE49-F238E27FC236}">
                    <a16:creationId xmlns:a16="http://schemas.microsoft.com/office/drawing/2014/main" id="{A0394D67-A8A9-2B62-C46D-6DEDF20F9E55}"/>
                  </a:ext>
                </a:extLst>
              </p:cNvPr>
              <p:cNvGrpSpPr/>
              <p:nvPr/>
            </p:nvGrpSpPr>
            <p:grpSpPr>
              <a:xfrm>
                <a:off x="9711533" y="12219470"/>
                <a:ext cx="944510" cy="3558662"/>
                <a:chOff x="9711533" y="12219470"/>
                <a:chExt cx="944510" cy="3558662"/>
              </a:xfrm>
            </p:grpSpPr>
            <p:cxnSp>
              <p:nvCxnSpPr>
                <p:cNvPr id="15304" name="Google Shape;970;p1">
                  <a:extLst>
                    <a:ext uri="{FF2B5EF4-FFF2-40B4-BE49-F238E27FC236}">
                      <a16:creationId xmlns:a16="http://schemas.microsoft.com/office/drawing/2014/main" id="{311701A4-8F97-86CC-7307-BA65BE1B9F1A}"/>
                    </a:ext>
                  </a:extLst>
                </p:cNvPr>
                <p:cNvCxnSpPr>
                  <a:cxnSpLocks/>
                  <a:endCxn id="15327" idx="0"/>
                </p:cNvCxnSpPr>
                <p:nvPr/>
              </p:nvCxnSpPr>
              <p:spPr>
                <a:xfrm rot="5400000">
                  <a:off x="9103761" y="12980270"/>
                  <a:ext cx="2096700" cy="5751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05" name="Google Shape;972;p1">
                  <a:extLst>
                    <a:ext uri="{FF2B5EF4-FFF2-40B4-BE49-F238E27FC236}">
                      <a16:creationId xmlns:a16="http://schemas.microsoft.com/office/drawing/2014/main" id="{E1EE7338-CF6C-82B2-2F1D-5C07671DA405}"/>
                    </a:ext>
                  </a:extLst>
                </p:cNvPr>
                <p:cNvGrpSpPr/>
                <p:nvPr/>
              </p:nvGrpSpPr>
              <p:grpSpPr>
                <a:xfrm>
                  <a:off x="9711533" y="12242961"/>
                  <a:ext cx="277200" cy="2127208"/>
                  <a:chOff x="5525541" y="10562957"/>
                  <a:chExt cx="277200" cy="2127208"/>
                </a:xfrm>
              </p:grpSpPr>
              <p:sp>
                <p:nvSpPr>
                  <p:cNvPr id="15327" name="Google Shape;971;p1">
                    <a:extLst>
                      <a:ext uri="{FF2B5EF4-FFF2-40B4-BE49-F238E27FC236}">
                        <a16:creationId xmlns:a16="http://schemas.microsoft.com/office/drawing/2014/main" id="{F6A4A838-B5CA-E9FC-F6A0-18D7ADAE04EA}"/>
                      </a:ext>
                    </a:extLst>
                  </p:cNvPr>
                  <p:cNvSpPr/>
                  <p:nvPr/>
                </p:nvSpPr>
                <p:spPr>
                  <a:xfrm>
                    <a:off x="5651569" y="12636165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28" name="Google Shape;973;p1">
                    <a:extLst>
                      <a:ext uri="{FF2B5EF4-FFF2-40B4-BE49-F238E27FC236}">
                        <a16:creationId xmlns:a16="http://schemas.microsoft.com/office/drawing/2014/main" id="{69B8E417-0985-15EB-ED60-A1CF50FFE7DC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520141" y="10568357"/>
                    <a:ext cx="288000" cy="2772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Radial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306" name="Google Shape;974;p1">
                  <a:extLst>
                    <a:ext uri="{FF2B5EF4-FFF2-40B4-BE49-F238E27FC236}">
                      <a16:creationId xmlns:a16="http://schemas.microsoft.com/office/drawing/2014/main" id="{A2D67B89-ECFD-8B58-6FC5-B758DB98EE1C}"/>
                    </a:ext>
                  </a:extLst>
                </p:cNvPr>
                <p:cNvSpPr/>
                <p:nvPr/>
              </p:nvSpPr>
              <p:spPr>
                <a:xfrm>
                  <a:off x="10602043" y="1439907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07" name="Google Shape;975;p1">
                  <a:extLst>
                    <a:ext uri="{FF2B5EF4-FFF2-40B4-BE49-F238E27FC236}">
                      <a16:creationId xmlns:a16="http://schemas.microsoft.com/office/drawing/2014/main" id="{0261005B-3B5A-0DC8-5C16-F8E8A5DD7AB9}"/>
                    </a:ext>
                  </a:extLst>
                </p:cNvPr>
                <p:cNvCxnSpPr>
                  <a:cxnSpLocks/>
                  <a:stCxn id="15306" idx="4"/>
                  <a:endCxn id="15330" idx="6"/>
                </p:cNvCxnSpPr>
                <p:nvPr/>
              </p:nvCxnSpPr>
              <p:spPr>
                <a:xfrm rot="5400000">
                  <a:off x="10032943" y="14281173"/>
                  <a:ext cx="424200" cy="7680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8" name="Google Shape;976;p1">
                  <a:extLst>
                    <a:ext uri="{FF2B5EF4-FFF2-40B4-BE49-F238E27FC236}">
                      <a16:creationId xmlns:a16="http://schemas.microsoft.com/office/drawing/2014/main" id="{3E660085-0BA9-9365-684D-A051271BA819}"/>
                    </a:ext>
                  </a:extLst>
                </p:cNvPr>
                <p:cNvCxnSpPr>
                  <a:cxnSpLocks/>
                  <a:stCxn id="15327" idx="2"/>
                  <a:endCxn id="15330" idx="2"/>
                </p:cNvCxnSpPr>
                <p:nvPr/>
              </p:nvCxnSpPr>
              <p:spPr>
                <a:xfrm flipH="1">
                  <a:off x="9806961" y="14343170"/>
                  <a:ext cx="30600" cy="534300"/>
                </a:xfrm>
                <a:prstGeom prst="bentConnector3">
                  <a:avLst>
                    <a:gd name="adj1" fmla="val 2113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9" name="Google Shape;977;p1">
                  <a:extLst>
                    <a:ext uri="{FF2B5EF4-FFF2-40B4-BE49-F238E27FC236}">
                      <a16:creationId xmlns:a16="http://schemas.microsoft.com/office/drawing/2014/main" id="{9763D278-89B1-9703-A966-F2FB72AC20CC}"/>
                    </a:ext>
                  </a:extLst>
                </p:cNvPr>
                <p:cNvCxnSpPr>
                  <a:cxnSpLocks/>
                  <a:stCxn id="15306" idx="6"/>
                  <a:endCxn id="15323" idx="6"/>
                </p:cNvCxnSpPr>
                <p:nvPr/>
              </p:nvCxnSpPr>
              <p:spPr>
                <a:xfrm flipH="1">
                  <a:off x="10305943" y="14426073"/>
                  <a:ext cx="350100" cy="1191000"/>
                </a:xfrm>
                <a:prstGeom prst="bentConnector3">
                  <a:avLst>
                    <a:gd name="adj1" fmla="val -23576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10" name="Google Shape;979;p1">
                  <a:extLst>
                    <a:ext uri="{FF2B5EF4-FFF2-40B4-BE49-F238E27FC236}">
                      <a16:creationId xmlns:a16="http://schemas.microsoft.com/office/drawing/2014/main" id="{BB4A6679-658D-EA7C-DE26-4B64FB58E540}"/>
                    </a:ext>
                  </a:extLst>
                </p:cNvPr>
                <p:cNvCxnSpPr>
                  <a:cxnSpLocks/>
                  <a:stCxn id="15327" idx="6"/>
                  <a:endCxn id="15323" idx="2"/>
                </p:cNvCxnSpPr>
                <p:nvPr/>
              </p:nvCxnSpPr>
              <p:spPr>
                <a:xfrm>
                  <a:off x="9891561" y="14343170"/>
                  <a:ext cx="360300" cy="1273800"/>
                </a:xfrm>
                <a:prstGeom prst="bentConnector3">
                  <a:avLst>
                    <a:gd name="adj1" fmla="val 13632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311" name="Google Shape;980;p1">
                  <a:extLst>
                    <a:ext uri="{FF2B5EF4-FFF2-40B4-BE49-F238E27FC236}">
                      <a16:creationId xmlns:a16="http://schemas.microsoft.com/office/drawing/2014/main" id="{37415932-2E74-8BD6-29C8-58429F2C9255}"/>
                    </a:ext>
                  </a:extLst>
                </p:cNvPr>
                <p:cNvGrpSpPr/>
                <p:nvPr/>
              </p:nvGrpSpPr>
              <p:grpSpPr>
                <a:xfrm>
                  <a:off x="9979854" y="14754005"/>
                  <a:ext cx="588376" cy="1024127"/>
                  <a:chOff x="9961137" y="11618925"/>
                  <a:chExt cx="588376" cy="1024127"/>
                </a:xfrm>
              </p:grpSpPr>
              <p:grpSp>
                <p:nvGrpSpPr>
                  <p:cNvPr id="15312" name="Google Shape;981;p1">
                    <a:extLst>
                      <a:ext uri="{FF2B5EF4-FFF2-40B4-BE49-F238E27FC236}">
                        <a16:creationId xmlns:a16="http://schemas.microsoft.com/office/drawing/2014/main" id="{A443FACA-0A99-43FE-A8CA-85F1229702C9}"/>
                      </a:ext>
                    </a:extLst>
                  </p:cNvPr>
                  <p:cNvGrpSpPr/>
                  <p:nvPr/>
                </p:nvGrpSpPr>
                <p:grpSpPr>
                  <a:xfrm>
                    <a:off x="10102582" y="12449223"/>
                    <a:ext cx="446931" cy="59629"/>
                    <a:chOff x="5925436" y="12927205"/>
                    <a:chExt cx="446931" cy="59629"/>
                  </a:xfrm>
                </p:grpSpPr>
                <p:sp>
                  <p:nvSpPr>
                    <p:cNvPr id="15323" name="Google Shape;978;p1">
                      <a:extLst>
                        <a:ext uri="{FF2B5EF4-FFF2-40B4-BE49-F238E27FC236}">
                          <a16:creationId xmlns:a16="http://schemas.microsoft.com/office/drawing/2014/main" id="{83F6BF31-362A-6432-FA9E-03DBC65FC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5958" y="1293283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4" name="Google Shape;982;p1">
                      <a:extLst>
                        <a:ext uri="{FF2B5EF4-FFF2-40B4-BE49-F238E27FC236}">
                          <a16:creationId xmlns:a16="http://schemas.microsoft.com/office/drawing/2014/main" id="{E88A72F7-4CD3-20ED-9888-081C1C7937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6925" y="12927205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5" name="Google Shape;983;p1">
                      <a:extLst>
                        <a:ext uri="{FF2B5EF4-FFF2-40B4-BE49-F238E27FC236}">
                          <a16:creationId xmlns:a16="http://schemas.microsoft.com/office/drawing/2014/main" id="{D1963A26-EA96-FED4-D423-E3A99A8903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5436" y="129296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6" name="Google Shape;966;p1">
                      <a:extLst>
                        <a:ext uri="{FF2B5EF4-FFF2-40B4-BE49-F238E27FC236}">
                          <a16:creationId xmlns:a16="http://schemas.microsoft.com/office/drawing/2014/main" id="{4ED17A7A-646C-476B-4AB3-AEC93E1A9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8367" y="129280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313" name="Google Shape;984;p1">
                    <a:extLst>
                      <a:ext uri="{FF2B5EF4-FFF2-40B4-BE49-F238E27FC236}">
                        <a16:creationId xmlns:a16="http://schemas.microsoft.com/office/drawing/2014/main" id="{0678BFE3-4C71-9E39-AFED-A2E2FD41FF84}"/>
                      </a:ext>
                    </a:extLst>
                  </p:cNvPr>
                  <p:cNvGrpSpPr/>
                  <p:nvPr/>
                </p:nvGrpSpPr>
                <p:grpSpPr>
                  <a:xfrm>
                    <a:off x="10038794" y="11713115"/>
                    <a:ext cx="443181" cy="56017"/>
                    <a:chOff x="5861648" y="12191097"/>
                    <a:chExt cx="443181" cy="56017"/>
                  </a:xfrm>
                </p:grpSpPr>
                <p:sp>
                  <p:nvSpPr>
                    <p:cNvPr id="15319" name="Google Shape;985;p1">
                      <a:extLst>
                        <a:ext uri="{FF2B5EF4-FFF2-40B4-BE49-F238E27FC236}">
                          <a16:creationId xmlns:a16="http://schemas.microsoft.com/office/drawing/2014/main" id="{EA4834D6-DAA4-6B86-28F8-EBF3E23D2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0972" y="12191862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0" name="Google Shape;986;p1">
                      <a:extLst>
                        <a:ext uri="{FF2B5EF4-FFF2-40B4-BE49-F238E27FC236}">
                          <a16:creationId xmlns:a16="http://schemas.microsoft.com/office/drawing/2014/main" id="{73392DDC-FE59-0A5E-FBE4-C2FC7B7EE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1115" y="1219311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1" name="Google Shape;936;p1">
                      <a:extLst>
                        <a:ext uri="{FF2B5EF4-FFF2-40B4-BE49-F238E27FC236}">
                          <a16:creationId xmlns:a16="http://schemas.microsoft.com/office/drawing/2014/main" id="{9F296CE4-1B94-3BF5-C09A-12570B93B7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8" y="1219142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22" name="Google Shape;987;p1">
                      <a:extLst>
                        <a:ext uri="{FF2B5EF4-FFF2-40B4-BE49-F238E27FC236}">
                          <a16:creationId xmlns:a16="http://schemas.microsoft.com/office/drawing/2014/main" id="{D4EC9FB5-D334-5E96-510E-4DD6079E8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829" y="12191097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314" name="Google Shape;988;p1">
                    <a:extLst>
                      <a:ext uri="{FF2B5EF4-FFF2-40B4-BE49-F238E27FC236}">
                        <a16:creationId xmlns:a16="http://schemas.microsoft.com/office/drawing/2014/main" id="{DD25B4F9-94CE-3272-A019-E07456A21C18}"/>
                      </a:ext>
                    </a:extLst>
                  </p:cNvPr>
                  <p:cNvGrpSpPr/>
                  <p:nvPr/>
                </p:nvGrpSpPr>
                <p:grpSpPr>
                  <a:xfrm>
                    <a:off x="10101109" y="12589052"/>
                    <a:ext cx="306174" cy="54000"/>
                    <a:chOff x="5904201" y="13066763"/>
                    <a:chExt cx="306174" cy="54000"/>
                  </a:xfrm>
                </p:grpSpPr>
                <p:sp>
                  <p:nvSpPr>
                    <p:cNvPr id="15316" name="Google Shape;927;p1">
                      <a:extLst>
                        <a:ext uri="{FF2B5EF4-FFF2-40B4-BE49-F238E27FC236}">
                          <a16:creationId xmlns:a16="http://schemas.microsoft.com/office/drawing/2014/main" id="{92DEF59E-FCBD-6F18-B827-F8E1BAEF9E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4201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17" name="Google Shape;946;p1">
                      <a:extLst>
                        <a:ext uri="{FF2B5EF4-FFF2-40B4-BE49-F238E27FC236}">
                          <a16:creationId xmlns:a16="http://schemas.microsoft.com/office/drawing/2014/main" id="{9564448A-00EE-22BA-8DF2-FB0D0F49AD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2669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318" name="Google Shape;948;p1">
                      <a:extLst>
                        <a:ext uri="{FF2B5EF4-FFF2-40B4-BE49-F238E27FC236}">
                          <a16:creationId xmlns:a16="http://schemas.microsoft.com/office/drawing/2014/main" id="{7C5FD7DE-CF0D-976F-77EE-6D0255825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6375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5315" name="Google Shape;989;p1">
                    <a:extLst>
                      <a:ext uri="{FF2B5EF4-FFF2-40B4-BE49-F238E27FC236}">
                        <a16:creationId xmlns:a16="http://schemas.microsoft.com/office/drawing/2014/main" id="{088D41EE-C3EC-8DCD-DA99-7B84CA19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9961137" y="11618925"/>
                    <a:ext cx="576000" cy="1848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Deep palmar arch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5295" name="Google Shape;990;p1">
                <a:extLst>
                  <a:ext uri="{FF2B5EF4-FFF2-40B4-BE49-F238E27FC236}">
                    <a16:creationId xmlns:a16="http://schemas.microsoft.com/office/drawing/2014/main" id="{FDF342F9-4808-2341-7A67-612A186E0F58}"/>
                  </a:ext>
                </a:extLst>
              </p:cNvPr>
              <p:cNvGrpSpPr/>
              <p:nvPr/>
            </p:nvGrpSpPr>
            <p:grpSpPr>
              <a:xfrm>
                <a:off x="9958303" y="14902195"/>
                <a:ext cx="756000" cy="849000"/>
                <a:chOff x="9958303" y="14902195"/>
                <a:chExt cx="756000" cy="849000"/>
              </a:xfrm>
            </p:grpSpPr>
            <p:cxnSp>
              <p:nvCxnSpPr>
                <p:cNvPr id="15296" name="Google Shape;991;p1">
                  <a:extLst>
                    <a:ext uri="{FF2B5EF4-FFF2-40B4-BE49-F238E27FC236}">
                      <a16:creationId xmlns:a16="http://schemas.microsoft.com/office/drawing/2014/main" id="{9384BE7E-90FE-437F-4128-2C17A94193AF}"/>
                    </a:ext>
                  </a:extLst>
                </p:cNvPr>
                <p:cNvCxnSpPr>
                  <a:cxnSpLocks/>
                  <a:stCxn id="15325" idx="4"/>
                  <a:endCxn id="15316" idx="0"/>
                </p:cNvCxnSpPr>
                <p:nvPr/>
              </p:nvCxnSpPr>
              <p:spPr>
                <a:xfrm flipH="1">
                  <a:off x="10146799" y="15640718"/>
                  <a:ext cx="1500" cy="83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7" name="Google Shape;992;p1">
                  <a:extLst>
                    <a:ext uri="{FF2B5EF4-FFF2-40B4-BE49-F238E27FC236}">
                      <a16:creationId xmlns:a16="http://schemas.microsoft.com/office/drawing/2014/main" id="{98303D1E-7FBD-57B6-D237-A00CE61348CE}"/>
                    </a:ext>
                  </a:extLst>
                </p:cNvPr>
                <p:cNvCxnSpPr>
                  <a:cxnSpLocks/>
                  <a:stCxn id="15324" idx="4"/>
                  <a:endCxn id="15318" idx="0"/>
                </p:cNvCxnSpPr>
                <p:nvPr/>
              </p:nvCxnSpPr>
              <p:spPr>
                <a:xfrm flipH="1">
                  <a:off x="10398888" y="15638303"/>
                  <a:ext cx="900" cy="858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8" name="Google Shape;993;p1">
                  <a:extLst>
                    <a:ext uri="{FF2B5EF4-FFF2-40B4-BE49-F238E27FC236}">
                      <a16:creationId xmlns:a16="http://schemas.microsoft.com/office/drawing/2014/main" id="{E2F923EA-F8A0-5229-1FC8-359CE4536C60}"/>
                    </a:ext>
                  </a:extLst>
                </p:cNvPr>
                <p:cNvCxnSpPr>
                  <a:cxnSpLocks/>
                  <a:stCxn id="15323" idx="4"/>
                  <a:endCxn id="15317" idx="0"/>
                </p:cNvCxnSpPr>
                <p:nvPr/>
              </p:nvCxnSpPr>
              <p:spPr>
                <a:xfrm flipH="1">
                  <a:off x="10275221" y="15643932"/>
                  <a:ext cx="3600" cy="801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99" name="Google Shape;994;p1">
                  <a:extLst>
                    <a:ext uri="{FF2B5EF4-FFF2-40B4-BE49-F238E27FC236}">
                      <a16:creationId xmlns:a16="http://schemas.microsoft.com/office/drawing/2014/main" id="{6CDEF7D8-2F1F-A3CB-1EEB-DF3009136E47}"/>
                    </a:ext>
                  </a:extLst>
                </p:cNvPr>
                <p:cNvCxnSpPr>
                  <a:cxnSpLocks/>
                  <a:stCxn id="15320" idx="4"/>
                  <a:endCxn id="15316" idx="6"/>
                </p:cNvCxnSpPr>
                <p:nvPr/>
              </p:nvCxnSpPr>
              <p:spPr>
                <a:xfrm rot="5400000">
                  <a:off x="9770428" y="15307562"/>
                  <a:ext cx="846900" cy="402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0" name="Google Shape;995;p1">
                  <a:extLst>
                    <a:ext uri="{FF2B5EF4-FFF2-40B4-BE49-F238E27FC236}">
                      <a16:creationId xmlns:a16="http://schemas.microsoft.com/office/drawing/2014/main" id="{7FFCA54F-F48A-13CC-B83F-6F8531AC6D2C}"/>
                    </a:ext>
                  </a:extLst>
                </p:cNvPr>
                <p:cNvCxnSpPr>
                  <a:cxnSpLocks/>
                  <a:stCxn id="15319" idx="4"/>
                  <a:endCxn id="15317" idx="6"/>
                </p:cNvCxnSpPr>
                <p:nvPr/>
              </p:nvCxnSpPr>
              <p:spPr>
                <a:xfrm rot="5400000">
                  <a:off x="9899085" y="15306310"/>
                  <a:ext cx="848100" cy="414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01" name="Google Shape;996;p1">
                  <a:extLst>
                    <a:ext uri="{FF2B5EF4-FFF2-40B4-BE49-F238E27FC236}">
                      <a16:creationId xmlns:a16="http://schemas.microsoft.com/office/drawing/2014/main" id="{6169A7F9-F5F2-82E2-4A2C-9C20B9FD53B7}"/>
                    </a:ext>
                  </a:extLst>
                </p:cNvPr>
                <p:cNvCxnSpPr>
                  <a:cxnSpLocks/>
                  <a:stCxn id="15322" idx="4"/>
                  <a:endCxn id="15318" idx="6"/>
                </p:cNvCxnSpPr>
                <p:nvPr/>
              </p:nvCxnSpPr>
              <p:spPr>
                <a:xfrm rot="5400000">
                  <a:off x="10025342" y="15302845"/>
                  <a:ext cx="849000" cy="477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302" name="Google Shape;997;p1">
                  <a:extLst>
                    <a:ext uri="{FF2B5EF4-FFF2-40B4-BE49-F238E27FC236}">
                      <a16:creationId xmlns:a16="http://schemas.microsoft.com/office/drawing/2014/main" id="{C51F1A31-499C-2BD0-CC3A-547BFE20569D}"/>
                    </a:ext>
                  </a:extLst>
                </p:cNvPr>
                <p:cNvSpPr txBox="1"/>
                <p:nvPr/>
              </p:nvSpPr>
              <p:spPr>
                <a:xfrm>
                  <a:off x="9958303" y="15166043"/>
                  <a:ext cx="756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Common palmar digital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03" name="Google Shape;998;p1">
                  <a:extLst>
                    <a:ext uri="{FF2B5EF4-FFF2-40B4-BE49-F238E27FC236}">
                      <a16:creationId xmlns:a16="http://schemas.microsoft.com/office/drawing/2014/main" id="{244B2870-8728-F62E-224B-1E40711DCB6F}"/>
                    </a:ext>
                  </a:extLst>
                </p:cNvPr>
                <p:cNvSpPr txBox="1"/>
                <p:nvPr/>
              </p:nvSpPr>
              <p:spPr>
                <a:xfrm>
                  <a:off x="9972351" y="15495300"/>
                  <a:ext cx="718145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Superficial palmar arch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445" name="Google Shape;916;p1">
              <a:extLst>
                <a:ext uri="{FF2B5EF4-FFF2-40B4-BE49-F238E27FC236}">
                  <a16:creationId xmlns:a16="http://schemas.microsoft.com/office/drawing/2014/main" id="{A6BBE4D2-A51B-B3DA-6BEE-CE112448948F}"/>
                </a:ext>
              </a:extLst>
            </p:cNvPr>
            <p:cNvSpPr/>
            <p:nvPr/>
          </p:nvSpPr>
          <p:spPr>
            <a:xfrm>
              <a:off x="9741286" y="14628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6" name="Google Shape;925;p1">
              <a:extLst>
                <a:ext uri="{FF2B5EF4-FFF2-40B4-BE49-F238E27FC236}">
                  <a16:creationId xmlns:a16="http://schemas.microsoft.com/office/drawing/2014/main" id="{8DFD940B-3522-A351-620A-9C4ACEA9ED26}"/>
                </a:ext>
              </a:extLst>
            </p:cNvPr>
            <p:cNvSpPr/>
            <p:nvPr/>
          </p:nvSpPr>
          <p:spPr>
            <a:xfrm>
              <a:off x="9741286" y="147513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7" name="Google Shape;999;p1">
              <a:extLst>
                <a:ext uri="{FF2B5EF4-FFF2-40B4-BE49-F238E27FC236}">
                  <a16:creationId xmlns:a16="http://schemas.microsoft.com/office/drawing/2014/main" id="{B682EA82-6C4A-C62D-9CE3-672000A0171F}"/>
                </a:ext>
              </a:extLst>
            </p:cNvPr>
            <p:cNvSpPr/>
            <p:nvPr/>
          </p:nvSpPr>
          <p:spPr>
            <a:xfrm>
              <a:off x="9575818" y="14388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8" name="Google Shape;898;p1">
              <a:extLst>
                <a:ext uri="{FF2B5EF4-FFF2-40B4-BE49-F238E27FC236}">
                  <a16:creationId xmlns:a16="http://schemas.microsoft.com/office/drawing/2014/main" id="{BC102C1C-FE22-4AE8-7C40-2FDF0A65FE9D}"/>
                </a:ext>
              </a:extLst>
            </p:cNvPr>
            <p:cNvSpPr/>
            <p:nvPr/>
          </p:nvSpPr>
          <p:spPr>
            <a:xfrm>
              <a:off x="9741286" y="145098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49" name="Google Shape;1000;p1">
              <a:extLst>
                <a:ext uri="{FF2B5EF4-FFF2-40B4-BE49-F238E27FC236}">
                  <a16:creationId xmlns:a16="http://schemas.microsoft.com/office/drawing/2014/main" id="{BE7003B6-C346-C2ED-A0FB-250F57B9AF63}"/>
                </a:ext>
              </a:extLst>
            </p:cNvPr>
            <p:cNvGrpSpPr/>
            <p:nvPr/>
          </p:nvGrpSpPr>
          <p:grpSpPr>
            <a:xfrm>
              <a:off x="9637035" y="14927677"/>
              <a:ext cx="36000" cy="984894"/>
              <a:chOff x="9806111" y="14927677"/>
              <a:chExt cx="36000" cy="984894"/>
            </a:xfrm>
          </p:grpSpPr>
          <p:grpSp>
            <p:nvGrpSpPr>
              <p:cNvPr id="15284" name="Google Shape;1001;p1">
                <a:extLst>
                  <a:ext uri="{FF2B5EF4-FFF2-40B4-BE49-F238E27FC236}">
                    <a16:creationId xmlns:a16="http://schemas.microsoft.com/office/drawing/2014/main" id="{42511AFA-DC37-6E1D-2280-F873C823CA69}"/>
                  </a:ext>
                </a:extLst>
              </p:cNvPr>
              <p:cNvGrpSpPr/>
              <p:nvPr/>
            </p:nvGrpSpPr>
            <p:grpSpPr>
              <a:xfrm>
                <a:off x="9806111" y="14927677"/>
                <a:ext cx="36000" cy="984894"/>
                <a:chOff x="9807212" y="14927677"/>
                <a:chExt cx="36000" cy="984894"/>
              </a:xfrm>
            </p:grpSpPr>
            <p:sp>
              <p:nvSpPr>
                <p:cNvPr id="15286" name="Google Shape;827;p1">
                  <a:extLst>
                    <a:ext uri="{FF2B5EF4-FFF2-40B4-BE49-F238E27FC236}">
                      <a16:creationId xmlns:a16="http://schemas.microsoft.com/office/drawing/2014/main" id="{7EC345FF-DB22-63AA-D35E-2E9EF4B29A99}"/>
                    </a:ext>
                  </a:extLst>
                </p:cNvPr>
                <p:cNvSpPr/>
                <p:nvPr/>
              </p:nvSpPr>
              <p:spPr>
                <a:xfrm>
                  <a:off x="9807212" y="149276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7" name="Google Shape;836;p1">
                  <a:extLst>
                    <a:ext uri="{FF2B5EF4-FFF2-40B4-BE49-F238E27FC236}">
                      <a16:creationId xmlns:a16="http://schemas.microsoft.com/office/drawing/2014/main" id="{64D13183-112C-65FA-268A-3E155FAF5A20}"/>
                    </a:ext>
                  </a:extLst>
                </p:cNvPr>
                <p:cNvSpPr/>
                <p:nvPr/>
              </p:nvSpPr>
              <p:spPr>
                <a:xfrm>
                  <a:off x="9807212" y="1563908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8" name="Google Shape;845;p1">
                  <a:extLst>
                    <a:ext uri="{FF2B5EF4-FFF2-40B4-BE49-F238E27FC236}">
                      <a16:creationId xmlns:a16="http://schemas.microsoft.com/office/drawing/2014/main" id="{8DC06B8E-9325-47FC-44E1-133FE478CB50}"/>
                    </a:ext>
                  </a:extLst>
                </p:cNvPr>
                <p:cNvSpPr/>
                <p:nvPr/>
              </p:nvSpPr>
              <p:spPr>
                <a:xfrm>
                  <a:off x="9807212" y="1575596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9" name="Google Shape;854;p1">
                  <a:extLst>
                    <a:ext uri="{FF2B5EF4-FFF2-40B4-BE49-F238E27FC236}">
                      <a16:creationId xmlns:a16="http://schemas.microsoft.com/office/drawing/2014/main" id="{9290C15C-5796-43E9-78D1-F3334CE4796C}"/>
                    </a:ext>
                  </a:extLst>
                </p:cNvPr>
                <p:cNvSpPr/>
                <p:nvPr/>
              </p:nvSpPr>
              <p:spPr>
                <a:xfrm>
                  <a:off x="9807212" y="155207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0" name="Google Shape;863;p1">
                  <a:extLst>
                    <a:ext uri="{FF2B5EF4-FFF2-40B4-BE49-F238E27FC236}">
                      <a16:creationId xmlns:a16="http://schemas.microsoft.com/office/drawing/2014/main" id="{7DD5D3D6-8508-7164-DE2B-055C723D133B}"/>
                    </a:ext>
                  </a:extLst>
                </p:cNvPr>
                <p:cNvSpPr/>
                <p:nvPr/>
              </p:nvSpPr>
              <p:spPr>
                <a:xfrm>
                  <a:off x="9807212" y="1587657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1" name="Google Shape;791;p1">
                  <a:extLst>
                    <a:ext uri="{FF2B5EF4-FFF2-40B4-BE49-F238E27FC236}">
                      <a16:creationId xmlns:a16="http://schemas.microsoft.com/office/drawing/2014/main" id="{11EB45FC-783C-B8E0-48EB-CEE46446A4C0}"/>
                    </a:ext>
                  </a:extLst>
                </p:cNvPr>
                <p:cNvSpPr/>
                <p:nvPr/>
              </p:nvSpPr>
              <p:spPr>
                <a:xfrm>
                  <a:off x="9807212" y="150469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2" name="Google Shape;800;p1">
                  <a:extLst>
                    <a:ext uri="{FF2B5EF4-FFF2-40B4-BE49-F238E27FC236}">
                      <a16:creationId xmlns:a16="http://schemas.microsoft.com/office/drawing/2014/main" id="{A442D238-43C6-457D-F28D-09B2BF8112F0}"/>
                    </a:ext>
                  </a:extLst>
                </p:cNvPr>
                <p:cNvSpPr/>
                <p:nvPr/>
              </p:nvSpPr>
              <p:spPr>
                <a:xfrm>
                  <a:off x="9807212" y="151656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3" name="Google Shape;809;p1">
                  <a:extLst>
                    <a:ext uri="{FF2B5EF4-FFF2-40B4-BE49-F238E27FC236}">
                      <a16:creationId xmlns:a16="http://schemas.microsoft.com/office/drawing/2014/main" id="{7A8ACBE5-CB9C-6A0D-7D4D-6E1B448B4490}"/>
                    </a:ext>
                  </a:extLst>
                </p:cNvPr>
                <p:cNvSpPr/>
                <p:nvPr/>
              </p:nvSpPr>
              <p:spPr>
                <a:xfrm>
                  <a:off x="9807212" y="152843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85" name="Google Shape;818;p1">
                <a:extLst>
                  <a:ext uri="{FF2B5EF4-FFF2-40B4-BE49-F238E27FC236}">
                    <a16:creationId xmlns:a16="http://schemas.microsoft.com/office/drawing/2014/main" id="{5DBFF8E9-CF04-B07A-5549-5E986AB1D024}"/>
                  </a:ext>
                </a:extLst>
              </p:cNvPr>
              <p:cNvSpPr/>
              <p:nvPr/>
            </p:nvSpPr>
            <p:spPr>
              <a:xfrm>
                <a:off x="9806111" y="1540302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50" name="Google Shape;1002;p1">
              <a:extLst>
                <a:ext uri="{FF2B5EF4-FFF2-40B4-BE49-F238E27FC236}">
                  <a16:creationId xmlns:a16="http://schemas.microsoft.com/office/drawing/2014/main" id="{7BC5855A-887D-0BAB-F912-FF002C944754}"/>
                </a:ext>
              </a:extLst>
            </p:cNvPr>
            <p:cNvCxnSpPr/>
            <p:nvPr/>
          </p:nvCxnSpPr>
          <p:spPr>
            <a:xfrm rot="-5400000" flipH="1">
              <a:off x="9301674" y="13250468"/>
              <a:ext cx="2179500" cy="1176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1" name="Google Shape;1003;p1">
              <a:extLst>
                <a:ext uri="{FF2B5EF4-FFF2-40B4-BE49-F238E27FC236}">
                  <a16:creationId xmlns:a16="http://schemas.microsoft.com/office/drawing/2014/main" id="{91A677EC-5DDC-30DB-E98E-628A4A8D4328}"/>
                </a:ext>
              </a:extLst>
            </p:cNvPr>
            <p:cNvCxnSpPr>
              <a:cxnSpLocks/>
              <a:stCxn id="15280" idx="0"/>
              <a:endCxn id="15283" idx="6"/>
            </p:cNvCxnSpPr>
            <p:nvPr/>
          </p:nvCxnSpPr>
          <p:spPr>
            <a:xfrm rot="5400000" flipH="1">
              <a:off x="10218218" y="12705992"/>
              <a:ext cx="811200" cy="2913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452" name="Google Shape;1006;p1">
              <a:extLst>
                <a:ext uri="{FF2B5EF4-FFF2-40B4-BE49-F238E27FC236}">
                  <a16:creationId xmlns:a16="http://schemas.microsoft.com/office/drawing/2014/main" id="{B92942EA-C322-0C83-FEA3-B559D65BFE1E}"/>
                </a:ext>
              </a:extLst>
            </p:cNvPr>
            <p:cNvGrpSpPr/>
            <p:nvPr/>
          </p:nvGrpSpPr>
          <p:grpSpPr>
            <a:xfrm>
              <a:off x="10424150" y="12276714"/>
              <a:ext cx="54000" cy="196365"/>
              <a:chOff x="10603052" y="12276714"/>
              <a:chExt cx="54000" cy="196365"/>
            </a:xfrm>
          </p:grpSpPr>
          <p:sp>
            <p:nvSpPr>
              <p:cNvPr id="15281" name="Google Shape;1007;p1">
                <a:extLst>
                  <a:ext uri="{FF2B5EF4-FFF2-40B4-BE49-F238E27FC236}">
                    <a16:creationId xmlns:a16="http://schemas.microsoft.com/office/drawing/2014/main" id="{9490C18D-DA10-F17D-4D00-7C70AA38267F}"/>
                  </a:ext>
                </a:extLst>
              </p:cNvPr>
              <p:cNvSpPr/>
              <p:nvPr/>
            </p:nvSpPr>
            <p:spPr>
              <a:xfrm>
                <a:off x="10603052" y="1234965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2" name="Google Shape;1008;p1">
                <a:extLst>
                  <a:ext uri="{FF2B5EF4-FFF2-40B4-BE49-F238E27FC236}">
                    <a16:creationId xmlns:a16="http://schemas.microsoft.com/office/drawing/2014/main" id="{46D6F8F8-2060-9231-7F2E-6BBC6BB5CD98}"/>
                  </a:ext>
                </a:extLst>
              </p:cNvPr>
              <p:cNvSpPr/>
              <p:nvPr/>
            </p:nvSpPr>
            <p:spPr>
              <a:xfrm>
                <a:off x="10603052" y="12276714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3" name="Google Shape;1005;p1">
                <a:extLst>
                  <a:ext uri="{FF2B5EF4-FFF2-40B4-BE49-F238E27FC236}">
                    <a16:creationId xmlns:a16="http://schemas.microsoft.com/office/drawing/2014/main" id="{54920A9A-1F72-4FDD-E0A9-CDA85361ED2D}"/>
                  </a:ext>
                </a:extLst>
              </p:cNvPr>
              <p:cNvSpPr/>
              <p:nvPr/>
            </p:nvSpPr>
            <p:spPr>
              <a:xfrm>
                <a:off x="10603052" y="1241907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53" name="Google Shape;1009;p1">
              <a:extLst>
                <a:ext uri="{FF2B5EF4-FFF2-40B4-BE49-F238E27FC236}">
                  <a16:creationId xmlns:a16="http://schemas.microsoft.com/office/drawing/2014/main" id="{41D82DC8-45E6-BE82-35D5-BC0F2F22C01A}"/>
                </a:ext>
              </a:extLst>
            </p:cNvPr>
            <p:cNvGrpSpPr/>
            <p:nvPr/>
          </p:nvGrpSpPr>
          <p:grpSpPr>
            <a:xfrm>
              <a:off x="10675053" y="12542019"/>
              <a:ext cx="184666" cy="760942"/>
              <a:chOff x="11624211" y="12127348"/>
              <a:chExt cx="184666" cy="760943"/>
            </a:xfrm>
          </p:grpSpPr>
          <p:sp>
            <p:nvSpPr>
              <p:cNvPr id="15279" name="Google Shape;1010;p1">
                <a:extLst>
                  <a:ext uri="{FF2B5EF4-FFF2-40B4-BE49-F238E27FC236}">
                    <a16:creationId xmlns:a16="http://schemas.microsoft.com/office/drawing/2014/main" id="{9BC5DEDB-5734-E73E-65C9-9294524455B3}"/>
                  </a:ext>
                </a:extLst>
              </p:cNvPr>
              <p:cNvSpPr txBox="1"/>
              <p:nvPr/>
            </p:nvSpPr>
            <p:spPr>
              <a:xfrm rot="5400000">
                <a:off x="11415820" y="12335738"/>
                <a:ext cx="601447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Common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interosseous</a:t>
                </a:r>
                <a:endParaRPr/>
              </a:p>
            </p:txBody>
          </p:sp>
          <p:sp>
            <p:nvSpPr>
              <p:cNvPr id="15280" name="Google Shape;1004;p1">
                <a:extLst>
                  <a:ext uri="{FF2B5EF4-FFF2-40B4-BE49-F238E27FC236}">
                    <a16:creationId xmlns:a16="http://schemas.microsoft.com/office/drawing/2014/main" id="{D1F162BE-182C-B09E-40B1-2899EA46B6F3}"/>
                  </a:ext>
                </a:extLst>
              </p:cNvPr>
              <p:cNvSpPr/>
              <p:nvPr/>
            </p:nvSpPr>
            <p:spPr>
              <a:xfrm>
                <a:off x="11695765" y="1284257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54" name="Google Shape;1011;p1">
              <a:extLst>
                <a:ext uri="{FF2B5EF4-FFF2-40B4-BE49-F238E27FC236}">
                  <a16:creationId xmlns:a16="http://schemas.microsoft.com/office/drawing/2014/main" id="{718B736D-BD7C-89C5-457A-246C1AFA536A}"/>
                </a:ext>
              </a:extLst>
            </p:cNvPr>
            <p:cNvGrpSpPr/>
            <p:nvPr/>
          </p:nvGrpSpPr>
          <p:grpSpPr>
            <a:xfrm>
              <a:off x="10429609" y="12776450"/>
              <a:ext cx="36000" cy="400346"/>
              <a:chOff x="10608511" y="12776450"/>
              <a:chExt cx="36000" cy="400346"/>
            </a:xfrm>
          </p:grpSpPr>
          <p:sp>
            <p:nvSpPr>
              <p:cNvPr id="15275" name="Google Shape;1012;p1">
                <a:extLst>
                  <a:ext uri="{FF2B5EF4-FFF2-40B4-BE49-F238E27FC236}">
                    <a16:creationId xmlns:a16="http://schemas.microsoft.com/office/drawing/2014/main" id="{41A72D52-AD02-738C-78F7-4093E081B8C0}"/>
                  </a:ext>
                </a:extLst>
              </p:cNvPr>
              <p:cNvSpPr/>
              <p:nvPr/>
            </p:nvSpPr>
            <p:spPr>
              <a:xfrm>
                <a:off x="10608511" y="1277645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6" name="Google Shape;1013;p1">
                <a:extLst>
                  <a:ext uri="{FF2B5EF4-FFF2-40B4-BE49-F238E27FC236}">
                    <a16:creationId xmlns:a16="http://schemas.microsoft.com/office/drawing/2014/main" id="{5D77EE95-5CCB-F99C-DF8F-011B3A957AAC}"/>
                  </a:ext>
                </a:extLst>
              </p:cNvPr>
              <p:cNvSpPr/>
              <p:nvPr/>
            </p:nvSpPr>
            <p:spPr>
              <a:xfrm>
                <a:off x="10608511" y="1289595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7" name="Google Shape;1014;p1">
                <a:extLst>
                  <a:ext uri="{FF2B5EF4-FFF2-40B4-BE49-F238E27FC236}">
                    <a16:creationId xmlns:a16="http://schemas.microsoft.com/office/drawing/2014/main" id="{16A54E61-4CCF-0B3F-E3B5-C0F733AB5D2E}"/>
                  </a:ext>
                </a:extLst>
              </p:cNvPr>
              <p:cNvSpPr/>
              <p:nvPr/>
            </p:nvSpPr>
            <p:spPr>
              <a:xfrm>
                <a:off x="10608511" y="1314079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8" name="Google Shape;1015;p1">
                <a:extLst>
                  <a:ext uri="{FF2B5EF4-FFF2-40B4-BE49-F238E27FC236}">
                    <a16:creationId xmlns:a16="http://schemas.microsoft.com/office/drawing/2014/main" id="{20D657A1-1AC4-23C8-3308-5A49E963CCD7}"/>
                  </a:ext>
                </a:extLst>
              </p:cNvPr>
              <p:cNvSpPr/>
              <p:nvPr/>
            </p:nvSpPr>
            <p:spPr>
              <a:xfrm>
                <a:off x="10608511" y="1301798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455" name="Google Shape;1023;p1">
              <a:extLst>
                <a:ext uri="{FF2B5EF4-FFF2-40B4-BE49-F238E27FC236}">
                  <a16:creationId xmlns:a16="http://schemas.microsoft.com/office/drawing/2014/main" id="{B3DD5826-7A75-893E-CF95-22A18AC5B5AD}"/>
                </a:ext>
              </a:extLst>
            </p:cNvPr>
            <p:cNvCxnSpPr>
              <a:cxnSpLocks/>
              <a:stCxn id="15276" idx="2"/>
            </p:cNvCxnSpPr>
            <p:nvPr/>
          </p:nvCxnSpPr>
          <p:spPr>
            <a:xfrm rot="10800000" flipV="1">
              <a:off x="7342759" y="12913957"/>
              <a:ext cx="3086851" cy="42514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6" name="Google Shape;1031;p1">
              <a:extLst>
                <a:ext uri="{FF2B5EF4-FFF2-40B4-BE49-F238E27FC236}">
                  <a16:creationId xmlns:a16="http://schemas.microsoft.com/office/drawing/2014/main" id="{08F297B5-E9D2-91E1-174C-300B46011224}"/>
                </a:ext>
              </a:extLst>
            </p:cNvPr>
            <p:cNvCxnSpPr>
              <a:cxnSpLocks/>
              <a:stCxn id="15278" idx="2"/>
            </p:cNvCxnSpPr>
            <p:nvPr/>
          </p:nvCxnSpPr>
          <p:spPr>
            <a:xfrm rot="10800000" flipV="1">
              <a:off x="7347831" y="13035985"/>
              <a:ext cx="3081778" cy="38859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7" name="Google Shape;1039;p1">
              <a:extLst>
                <a:ext uri="{FF2B5EF4-FFF2-40B4-BE49-F238E27FC236}">
                  <a16:creationId xmlns:a16="http://schemas.microsoft.com/office/drawing/2014/main" id="{516B265C-9851-0D50-E880-877A30BE1133}"/>
                </a:ext>
              </a:extLst>
            </p:cNvPr>
            <p:cNvCxnSpPr>
              <a:cxnSpLocks/>
              <a:stCxn id="15277" idx="2"/>
            </p:cNvCxnSpPr>
            <p:nvPr/>
          </p:nvCxnSpPr>
          <p:spPr>
            <a:xfrm rot="10800000" flipV="1">
              <a:off x="7349191" y="13158795"/>
              <a:ext cx="3080418" cy="35209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8" name="Google Shape;1047;p1">
              <a:extLst>
                <a:ext uri="{FF2B5EF4-FFF2-40B4-BE49-F238E27FC236}">
                  <a16:creationId xmlns:a16="http://schemas.microsoft.com/office/drawing/2014/main" id="{7F313E6D-9B98-1653-62E0-9FDC77DD19FE}"/>
                </a:ext>
              </a:extLst>
            </p:cNvPr>
            <p:cNvCxnSpPr>
              <a:cxnSpLocks/>
              <a:stCxn id="15280" idx="4"/>
            </p:cNvCxnSpPr>
            <p:nvPr/>
          </p:nvCxnSpPr>
          <p:spPr>
            <a:xfrm rot="5400000">
              <a:off x="7568691" y="13074632"/>
              <a:ext cx="2972449" cy="342910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9" name="Google Shape;1055;p1">
              <a:extLst>
                <a:ext uri="{FF2B5EF4-FFF2-40B4-BE49-F238E27FC236}">
                  <a16:creationId xmlns:a16="http://schemas.microsoft.com/office/drawing/2014/main" id="{2273E8F1-675C-8128-3F08-6C805BFABD90}"/>
                </a:ext>
              </a:extLst>
            </p:cNvPr>
            <p:cNvCxnSpPr>
              <a:cxnSpLocks/>
              <a:stCxn id="15275" idx="2"/>
            </p:cNvCxnSpPr>
            <p:nvPr/>
          </p:nvCxnSpPr>
          <p:spPr>
            <a:xfrm rot="10800000" flipV="1">
              <a:off x="7344119" y="12794450"/>
              <a:ext cx="3085491" cy="42510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60" name="Google Shape;1063;p1">
              <a:extLst>
                <a:ext uri="{FF2B5EF4-FFF2-40B4-BE49-F238E27FC236}">
                  <a16:creationId xmlns:a16="http://schemas.microsoft.com/office/drawing/2014/main" id="{BA7D38C9-90CC-B744-D3B3-29B1C62DEAC6}"/>
                </a:ext>
              </a:extLst>
            </p:cNvPr>
            <p:cNvCxnSpPr>
              <a:cxnSpLocks/>
              <a:stCxn id="14461" idx="2"/>
            </p:cNvCxnSpPr>
            <p:nvPr/>
          </p:nvCxnSpPr>
          <p:spPr>
            <a:xfrm rot="10800000" flipV="1">
              <a:off x="7346435" y="13642501"/>
              <a:ext cx="2320754" cy="45002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61" name="Google Shape;1064;p1">
              <a:extLst>
                <a:ext uri="{FF2B5EF4-FFF2-40B4-BE49-F238E27FC236}">
                  <a16:creationId xmlns:a16="http://schemas.microsoft.com/office/drawing/2014/main" id="{F5B86593-4365-5D53-996C-E5C60F391941}"/>
                </a:ext>
              </a:extLst>
            </p:cNvPr>
            <p:cNvSpPr/>
            <p:nvPr/>
          </p:nvSpPr>
          <p:spPr>
            <a:xfrm>
              <a:off x="9667189" y="136245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62" name="Google Shape;1072;p1">
              <a:extLst>
                <a:ext uri="{FF2B5EF4-FFF2-40B4-BE49-F238E27FC236}">
                  <a16:creationId xmlns:a16="http://schemas.microsoft.com/office/drawing/2014/main" id="{62FBEEF9-25B2-9946-112B-9723BE7647AF}"/>
                </a:ext>
              </a:extLst>
            </p:cNvPr>
            <p:cNvCxnSpPr>
              <a:cxnSpLocks/>
              <a:stCxn id="14463" idx="2"/>
            </p:cNvCxnSpPr>
            <p:nvPr/>
          </p:nvCxnSpPr>
          <p:spPr>
            <a:xfrm rot="10800000" flipV="1">
              <a:off x="7347832" y="12677923"/>
              <a:ext cx="2319429" cy="4121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63" name="Google Shape;1073;p1">
              <a:extLst>
                <a:ext uri="{FF2B5EF4-FFF2-40B4-BE49-F238E27FC236}">
                  <a16:creationId xmlns:a16="http://schemas.microsoft.com/office/drawing/2014/main" id="{7818C86F-E394-46E8-E23B-9D5ED798C221}"/>
                </a:ext>
              </a:extLst>
            </p:cNvPr>
            <p:cNvSpPr/>
            <p:nvPr/>
          </p:nvSpPr>
          <p:spPr>
            <a:xfrm>
              <a:off x="9667260" y="12659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0" name="Google Shape;1081;p1">
              <a:extLst>
                <a:ext uri="{FF2B5EF4-FFF2-40B4-BE49-F238E27FC236}">
                  <a16:creationId xmlns:a16="http://schemas.microsoft.com/office/drawing/2014/main" id="{0F7FD592-D5CD-DBD7-C584-B2581F25DB50}"/>
                </a:ext>
              </a:extLst>
            </p:cNvPr>
            <p:cNvCxnSpPr>
              <a:cxnSpLocks/>
              <a:stCxn id="14721" idx="2"/>
            </p:cNvCxnSpPr>
            <p:nvPr/>
          </p:nvCxnSpPr>
          <p:spPr>
            <a:xfrm rot="10800000" flipV="1">
              <a:off x="7345076" y="13765896"/>
              <a:ext cx="2322203" cy="4496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1" name="Google Shape;1082;p1">
              <a:extLst>
                <a:ext uri="{FF2B5EF4-FFF2-40B4-BE49-F238E27FC236}">
                  <a16:creationId xmlns:a16="http://schemas.microsoft.com/office/drawing/2014/main" id="{62C8555F-313E-9FFA-563B-0D9ED1B48A92}"/>
                </a:ext>
              </a:extLst>
            </p:cNvPr>
            <p:cNvSpPr/>
            <p:nvPr/>
          </p:nvSpPr>
          <p:spPr>
            <a:xfrm>
              <a:off x="9667278" y="137478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2" name="Google Shape;1090;p1">
              <a:extLst>
                <a:ext uri="{FF2B5EF4-FFF2-40B4-BE49-F238E27FC236}">
                  <a16:creationId xmlns:a16="http://schemas.microsoft.com/office/drawing/2014/main" id="{C212E76E-904D-E0F2-CDC2-6D05152E12DA}"/>
                </a:ext>
              </a:extLst>
            </p:cNvPr>
            <p:cNvCxnSpPr>
              <a:cxnSpLocks/>
              <a:stCxn id="14723" idx="2"/>
            </p:cNvCxnSpPr>
            <p:nvPr/>
          </p:nvCxnSpPr>
          <p:spPr>
            <a:xfrm rot="10800000" flipV="1">
              <a:off x="7343712" y="12557892"/>
              <a:ext cx="2324474" cy="54608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3" name="Google Shape;1091;p1">
              <a:extLst>
                <a:ext uri="{FF2B5EF4-FFF2-40B4-BE49-F238E27FC236}">
                  <a16:creationId xmlns:a16="http://schemas.microsoft.com/office/drawing/2014/main" id="{61DC3A4B-EA60-5AFA-0EA0-C7F231365B68}"/>
                </a:ext>
              </a:extLst>
            </p:cNvPr>
            <p:cNvSpPr/>
            <p:nvPr/>
          </p:nvSpPr>
          <p:spPr>
            <a:xfrm>
              <a:off x="9668186" y="125398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24" name="Google Shape;1099;p1">
              <a:extLst>
                <a:ext uri="{FF2B5EF4-FFF2-40B4-BE49-F238E27FC236}">
                  <a16:creationId xmlns:a16="http://schemas.microsoft.com/office/drawing/2014/main" id="{8830CB71-3D13-4A59-07CA-5DB55434F0A3}"/>
                </a:ext>
              </a:extLst>
            </p:cNvPr>
            <p:cNvCxnSpPr>
              <a:cxnSpLocks/>
              <a:stCxn id="15280" idx="2"/>
            </p:cNvCxnSpPr>
            <p:nvPr/>
          </p:nvCxnSpPr>
          <p:spPr>
            <a:xfrm rot="10800000" flipV="1">
              <a:off x="7350145" y="13280099"/>
              <a:ext cx="3396462" cy="413061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5" name="Google Shape;1100;p1">
              <a:extLst>
                <a:ext uri="{FF2B5EF4-FFF2-40B4-BE49-F238E27FC236}">
                  <a16:creationId xmlns:a16="http://schemas.microsoft.com/office/drawing/2014/main" id="{CE311E58-79DA-F318-A803-5C523A724D7C}"/>
                </a:ext>
              </a:extLst>
            </p:cNvPr>
            <p:cNvSpPr txBox="1"/>
            <p:nvPr/>
          </p:nvSpPr>
          <p:spPr>
            <a:xfrm>
              <a:off x="9476608" y="13236307"/>
              <a:ext cx="7633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interosseous</a:t>
              </a:r>
              <a:endParaRPr/>
            </a:p>
          </p:txBody>
        </p:sp>
        <p:cxnSp>
          <p:nvCxnSpPr>
            <p:cNvPr id="14726" name="Google Shape;1108;p1">
              <a:extLst>
                <a:ext uri="{FF2B5EF4-FFF2-40B4-BE49-F238E27FC236}">
                  <a16:creationId xmlns:a16="http://schemas.microsoft.com/office/drawing/2014/main" id="{936B2D27-993A-7758-29FC-B36033FD6679}"/>
                </a:ext>
              </a:extLst>
            </p:cNvPr>
            <p:cNvCxnSpPr>
              <a:cxnSpLocks/>
              <a:stCxn id="14727" idx="2"/>
            </p:cNvCxnSpPr>
            <p:nvPr/>
          </p:nvCxnSpPr>
          <p:spPr>
            <a:xfrm rot="10800000" flipV="1">
              <a:off x="7340003" y="13402519"/>
              <a:ext cx="3413677" cy="52258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27" name="Google Shape;1109;p1">
              <a:extLst>
                <a:ext uri="{FF2B5EF4-FFF2-40B4-BE49-F238E27FC236}">
                  <a16:creationId xmlns:a16="http://schemas.microsoft.com/office/drawing/2014/main" id="{A2547D92-5109-2AE6-B30A-B2E837E02184}"/>
                </a:ext>
              </a:extLst>
            </p:cNvPr>
            <p:cNvSpPr/>
            <p:nvPr/>
          </p:nvSpPr>
          <p:spPr>
            <a:xfrm>
              <a:off x="10753679" y="133845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8" name="Google Shape;1110;p1">
              <a:extLst>
                <a:ext uri="{FF2B5EF4-FFF2-40B4-BE49-F238E27FC236}">
                  <a16:creationId xmlns:a16="http://schemas.microsoft.com/office/drawing/2014/main" id="{9DEC7DEB-EDBF-3A7B-1043-A4D6116FB91E}"/>
                </a:ext>
              </a:extLst>
            </p:cNvPr>
            <p:cNvSpPr txBox="1"/>
            <p:nvPr/>
          </p:nvSpPr>
          <p:spPr>
            <a:xfrm rot="5400000">
              <a:off x="10381623" y="13801774"/>
              <a:ext cx="763352" cy="1650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36000" rIns="0" bIns="360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interosseous</a:t>
              </a:r>
              <a:endParaRPr dirty="0"/>
            </a:p>
          </p:txBody>
        </p:sp>
        <p:sp>
          <p:nvSpPr>
            <p:cNvPr id="14729" name="Google Shape;1111;p1">
              <a:extLst>
                <a:ext uri="{FF2B5EF4-FFF2-40B4-BE49-F238E27FC236}">
                  <a16:creationId xmlns:a16="http://schemas.microsoft.com/office/drawing/2014/main" id="{7ABB8DAE-0BD0-47FA-0D90-DECA6A0EC2DC}"/>
                </a:ext>
              </a:extLst>
            </p:cNvPr>
            <p:cNvSpPr txBox="1"/>
            <p:nvPr/>
          </p:nvSpPr>
          <p:spPr>
            <a:xfrm rot="5400000">
              <a:off x="10229716" y="12497541"/>
              <a:ext cx="252000" cy="27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30" name="Google Shape;1119;p1">
              <a:extLst>
                <a:ext uri="{FF2B5EF4-FFF2-40B4-BE49-F238E27FC236}">
                  <a16:creationId xmlns:a16="http://schemas.microsoft.com/office/drawing/2014/main" id="{BBFE38E2-2A3C-191D-EABB-00DDF3C9F9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29192" y="14690889"/>
              <a:ext cx="6503698" cy="1872069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1" name="Google Shape;1128;p1">
              <a:extLst>
                <a:ext uri="{FF2B5EF4-FFF2-40B4-BE49-F238E27FC236}">
                  <a16:creationId xmlns:a16="http://schemas.microsoft.com/office/drawing/2014/main" id="{40A0BE3A-A5AF-79D1-D057-2B87F576A0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59984" y="14065951"/>
              <a:ext cx="5514180" cy="2146721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2" name="Google Shape;1137;p1">
              <a:extLst>
                <a:ext uri="{FF2B5EF4-FFF2-40B4-BE49-F238E27FC236}">
                  <a16:creationId xmlns:a16="http://schemas.microsoft.com/office/drawing/2014/main" id="{ED414F75-E979-8B79-C9A2-B278250BA11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20177" y="14507117"/>
              <a:ext cx="6002723" cy="1752927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3" name="Google Shape;1146;p1">
              <a:extLst>
                <a:ext uri="{FF2B5EF4-FFF2-40B4-BE49-F238E27FC236}">
                  <a16:creationId xmlns:a16="http://schemas.microsoft.com/office/drawing/2014/main" id="{1B0D174C-8633-8507-9567-BF4DDDC03A95}"/>
                </a:ext>
              </a:extLst>
            </p:cNvPr>
            <p:cNvCxnSpPr>
              <a:cxnSpLocks/>
              <a:stCxn id="15281" idx="2"/>
            </p:cNvCxnSpPr>
            <p:nvPr/>
          </p:nvCxnSpPr>
          <p:spPr>
            <a:xfrm rot="10800000" flipV="1">
              <a:off x="7342758" y="12376658"/>
              <a:ext cx="3081392" cy="49110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4" name="Google Shape;1154;p1">
              <a:extLst>
                <a:ext uri="{FF2B5EF4-FFF2-40B4-BE49-F238E27FC236}">
                  <a16:creationId xmlns:a16="http://schemas.microsoft.com/office/drawing/2014/main" id="{FE000E04-CA1F-F7F6-69D5-C33033938D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45358" y="13980883"/>
              <a:ext cx="5275493" cy="206863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5" name="Google Shape;1163;p1">
              <a:extLst>
                <a:ext uri="{FF2B5EF4-FFF2-40B4-BE49-F238E27FC236}">
                  <a16:creationId xmlns:a16="http://schemas.microsoft.com/office/drawing/2014/main" id="{289373BE-BB8C-C379-3A3A-70291AD2EAE7}"/>
                </a:ext>
              </a:extLst>
            </p:cNvPr>
            <p:cNvCxnSpPr>
              <a:cxnSpLocks/>
              <a:stCxn id="15282" idx="2"/>
            </p:cNvCxnSpPr>
            <p:nvPr/>
          </p:nvCxnSpPr>
          <p:spPr>
            <a:xfrm rot="10800000" flipV="1">
              <a:off x="7348786" y="12303715"/>
              <a:ext cx="3075365" cy="5226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6" name="Google Shape;1171;p1">
              <a:extLst>
                <a:ext uri="{FF2B5EF4-FFF2-40B4-BE49-F238E27FC236}">
                  <a16:creationId xmlns:a16="http://schemas.microsoft.com/office/drawing/2014/main" id="{F1A07B44-178E-C4A5-63A0-976C3AB7E3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46370" y="14069017"/>
              <a:ext cx="5406165" cy="200876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7" name="Google Shape;1180;p1">
              <a:extLst>
                <a:ext uri="{FF2B5EF4-FFF2-40B4-BE49-F238E27FC236}">
                  <a16:creationId xmlns:a16="http://schemas.microsoft.com/office/drawing/2014/main" id="{6001DF33-4C05-7141-491F-F1436E9999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50429" y="14468391"/>
              <a:ext cx="6131015" cy="194914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38" name="Google Shape;1189;p1">
              <a:extLst>
                <a:ext uri="{FF2B5EF4-FFF2-40B4-BE49-F238E27FC236}">
                  <a16:creationId xmlns:a16="http://schemas.microsoft.com/office/drawing/2014/main" id="{B44D84AC-E74F-2911-D11C-D744C8F77A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62968" y="14654490"/>
              <a:ext cx="6373255" cy="181918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39" name="Google Shape;1192;p1">
              <a:extLst>
                <a:ext uri="{FF2B5EF4-FFF2-40B4-BE49-F238E27FC236}">
                  <a16:creationId xmlns:a16="http://schemas.microsoft.com/office/drawing/2014/main" id="{0797FBAB-81AD-76BB-F1F1-CE1D4DE839F5}"/>
                </a:ext>
              </a:extLst>
            </p:cNvPr>
            <p:cNvGrpSpPr/>
            <p:nvPr/>
          </p:nvGrpSpPr>
          <p:grpSpPr>
            <a:xfrm>
              <a:off x="9015142" y="12252335"/>
              <a:ext cx="1993050" cy="176849"/>
              <a:chOff x="9194044" y="12252335"/>
              <a:chExt cx="1993050" cy="176849"/>
            </a:xfrm>
          </p:grpSpPr>
          <p:sp>
            <p:nvSpPr>
              <p:cNvPr id="15273" name="Google Shape;1193;p1">
                <a:extLst>
                  <a:ext uri="{FF2B5EF4-FFF2-40B4-BE49-F238E27FC236}">
                    <a16:creationId xmlns:a16="http://schemas.microsoft.com/office/drawing/2014/main" id="{3BA03974-A25E-75D6-A030-9E68E2E5A319}"/>
                  </a:ext>
                </a:extLst>
              </p:cNvPr>
              <p:cNvSpPr txBox="1"/>
              <p:nvPr/>
            </p:nvSpPr>
            <p:spPr>
              <a:xfrm>
                <a:off x="9194044" y="12252335"/>
                <a:ext cx="935976" cy="9240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ulnar recurrent</a:t>
                </a:r>
                <a:endParaRPr dirty="0"/>
              </a:p>
            </p:txBody>
          </p:sp>
          <p:sp>
            <p:nvSpPr>
              <p:cNvPr id="15274" name="Google Shape;1194;p1">
                <a:extLst>
                  <a:ext uri="{FF2B5EF4-FFF2-40B4-BE49-F238E27FC236}">
                    <a16:creationId xmlns:a16="http://schemas.microsoft.com/office/drawing/2014/main" id="{30743C35-7759-6109-C9EB-29AA981472CC}"/>
                  </a:ext>
                </a:extLst>
              </p:cNvPr>
              <p:cNvSpPr txBox="1"/>
              <p:nvPr/>
            </p:nvSpPr>
            <p:spPr>
              <a:xfrm>
                <a:off x="10228977" y="12336849"/>
                <a:ext cx="958117" cy="92335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 ulnar recurrent</a:t>
                </a:r>
                <a:endParaRPr dirty="0"/>
              </a:p>
            </p:txBody>
          </p:sp>
        </p:grpSp>
        <p:grpSp>
          <p:nvGrpSpPr>
            <p:cNvPr id="14740" name="Google Shape;1195;p1">
              <a:extLst>
                <a:ext uri="{FF2B5EF4-FFF2-40B4-BE49-F238E27FC236}">
                  <a16:creationId xmlns:a16="http://schemas.microsoft.com/office/drawing/2014/main" id="{F88C5098-BEA3-D7E5-B1A6-45BB1BE0BB57}"/>
                </a:ext>
              </a:extLst>
            </p:cNvPr>
            <p:cNvGrpSpPr/>
            <p:nvPr/>
          </p:nvGrpSpPr>
          <p:grpSpPr>
            <a:xfrm>
              <a:off x="10161433" y="9566918"/>
              <a:ext cx="184800" cy="2688600"/>
              <a:chOff x="10340335" y="9566918"/>
              <a:chExt cx="184800" cy="2688600"/>
            </a:xfrm>
          </p:grpSpPr>
          <p:cxnSp>
            <p:nvCxnSpPr>
              <p:cNvPr id="15270" name="Google Shape;1196;p1">
                <a:extLst>
                  <a:ext uri="{FF2B5EF4-FFF2-40B4-BE49-F238E27FC236}">
                    <a16:creationId xmlns:a16="http://schemas.microsoft.com/office/drawing/2014/main" id="{F9C8A196-5EE8-C979-55C1-B45E66715E99}"/>
                  </a:ext>
                </a:extLst>
              </p:cNvPr>
              <p:cNvCxnSpPr>
                <a:cxnSpLocks/>
                <a:endCxn id="15271" idx="0"/>
              </p:cNvCxnSpPr>
              <p:nvPr/>
            </p:nvCxnSpPr>
            <p:spPr>
              <a:xfrm>
                <a:off x="10475526" y="9566918"/>
                <a:ext cx="0" cy="2616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271" name="Google Shape;1197;p1">
                <a:extLst>
                  <a:ext uri="{FF2B5EF4-FFF2-40B4-BE49-F238E27FC236}">
                    <a16:creationId xmlns:a16="http://schemas.microsoft.com/office/drawing/2014/main" id="{CB884A6A-2D03-994D-612F-0E7F3D107E06}"/>
                  </a:ext>
                </a:extLst>
              </p:cNvPr>
              <p:cNvSpPr/>
              <p:nvPr/>
            </p:nvSpPr>
            <p:spPr>
              <a:xfrm>
                <a:off x="10439526" y="1218351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2" name="Google Shape;1198;p1">
                <a:extLst>
                  <a:ext uri="{FF2B5EF4-FFF2-40B4-BE49-F238E27FC236}">
                    <a16:creationId xmlns:a16="http://schemas.microsoft.com/office/drawing/2014/main" id="{1ACD9D97-EFCE-3F68-F8E7-0F4C79FEA79F}"/>
                  </a:ext>
                </a:extLst>
              </p:cNvPr>
              <p:cNvSpPr txBox="1"/>
              <p:nvPr/>
            </p:nvSpPr>
            <p:spPr>
              <a:xfrm rot="5400000">
                <a:off x="10270735" y="9676313"/>
                <a:ext cx="32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Brachial</a:t>
                </a:r>
                <a:endParaRPr dirty="0"/>
              </a:p>
            </p:txBody>
          </p:sp>
        </p:grpSp>
        <p:cxnSp>
          <p:nvCxnSpPr>
            <p:cNvPr id="14741" name="Google Shape;1206;p1">
              <a:extLst>
                <a:ext uri="{FF2B5EF4-FFF2-40B4-BE49-F238E27FC236}">
                  <a16:creationId xmlns:a16="http://schemas.microsoft.com/office/drawing/2014/main" id="{5265681A-F4FE-A183-31D1-E0339BC36D2A}"/>
                </a:ext>
              </a:extLst>
            </p:cNvPr>
            <p:cNvCxnSpPr>
              <a:cxnSpLocks/>
              <a:stCxn id="15266" idx="2"/>
            </p:cNvCxnSpPr>
            <p:nvPr/>
          </p:nvCxnSpPr>
          <p:spPr>
            <a:xfrm rot="10800000" flipV="1">
              <a:off x="7345436" y="10637873"/>
              <a:ext cx="2932527" cy="52717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2" name="Google Shape;1215;p1">
              <a:extLst>
                <a:ext uri="{FF2B5EF4-FFF2-40B4-BE49-F238E27FC236}">
                  <a16:creationId xmlns:a16="http://schemas.microsoft.com/office/drawing/2014/main" id="{39AE78B1-9BA7-0421-71B9-45DFE4D9919B}"/>
                </a:ext>
              </a:extLst>
            </p:cNvPr>
            <p:cNvCxnSpPr>
              <a:cxnSpLocks/>
              <a:stCxn id="15268" idx="2"/>
            </p:cNvCxnSpPr>
            <p:nvPr/>
          </p:nvCxnSpPr>
          <p:spPr>
            <a:xfrm rot="10800000" flipV="1">
              <a:off x="7341722" y="10758436"/>
              <a:ext cx="2936240" cy="53970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3" name="Google Shape;1224;p1">
              <a:extLst>
                <a:ext uri="{FF2B5EF4-FFF2-40B4-BE49-F238E27FC236}">
                  <a16:creationId xmlns:a16="http://schemas.microsoft.com/office/drawing/2014/main" id="{79179D5A-B76C-EECB-A92F-6BB0065DF263}"/>
                </a:ext>
              </a:extLst>
            </p:cNvPr>
            <p:cNvCxnSpPr>
              <a:cxnSpLocks/>
              <a:stCxn id="15269" idx="2"/>
            </p:cNvCxnSpPr>
            <p:nvPr/>
          </p:nvCxnSpPr>
          <p:spPr>
            <a:xfrm rot="10800000" flipV="1">
              <a:off x="7345436" y="11007519"/>
              <a:ext cx="2932527" cy="502443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44" name="Google Shape;1233;p1">
              <a:extLst>
                <a:ext uri="{FF2B5EF4-FFF2-40B4-BE49-F238E27FC236}">
                  <a16:creationId xmlns:a16="http://schemas.microsoft.com/office/drawing/2014/main" id="{D5D33EBD-6E7C-8F52-9C3A-85428DF9FB22}"/>
                </a:ext>
              </a:extLst>
            </p:cNvPr>
            <p:cNvCxnSpPr>
              <a:cxnSpLocks/>
              <a:stCxn id="15267" idx="2"/>
            </p:cNvCxnSpPr>
            <p:nvPr/>
          </p:nvCxnSpPr>
          <p:spPr>
            <a:xfrm rot="10800000" flipV="1">
              <a:off x="7346796" y="10879309"/>
              <a:ext cx="2931167" cy="49104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45" name="Google Shape;1235;p1">
              <a:extLst>
                <a:ext uri="{FF2B5EF4-FFF2-40B4-BE49-F238E27FC236}">
                  <a16:creationId xmlns:a16="http://schemas.microsoft.com/office/drawing/2014/main" id="{F5605B47-732D-EFFA-F5DA-B484CC052471}"/>
                </a:ext>
              </a:extLst>
            </p:cNvPr>
            <p:cNvGrpSpPr/>
            <p:nvPr/>
          </p:nvGrpSpPr>
          <p:grpSpPr>
            <a:xfrm>
              <a:off x="10277962" y="10619872"/>
              <a:ext cx="36000" cy="405646"/>
              <a:chOff x="10454483" y="10617491"/>
              <a:chExt cx="36000" cy="405646"/>
            </a:xfrm>
          </p:grpSpPr>
          <p:sp>
            <p:nvSpPr>
              <p:cNvPr id="15266" name="Google Shape;1207;p1">
                <a:extLst>
                  <a:ext uri="{FF2B5EF4-FFF2-40B4-BE49-F238E27FC236}">
                    <a16:creationId xmlns:a16="http://schemas.microsoft.com/office/drawing/2014/main" id="{BD140C20-85F9-0148-F5C8-1919D5862865}"/>
                  </a:ext>
                </a:extLst>
              </p:cNvPr>
              <p:cNvSpPr/>
              <p:nvPr/>
            </p:nvSpPr>
            <p:spPr>
              <a:xfrm>
                <a:off x="10454483" y="1061749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7" name="Google Shape;1234;p1">
                <a:extLst>
                  <a:ext uri="{FF2B5EF4-FFF2-40B4-BE49-F238E27FC236}">
                    <a16:creationId xmlns:a16="http://schemas.microsoft.com/office/drawing/2014/main" id="{D95048C9-51B1-08D0-28F8-450D2967B5F0}"/>
                  </a:ext>
                </a:extLst>
              </p:cNvPr>
              <p:cNvSpPr/>
              <p:nvPr/>
            </p:nvSpPr>
            <p:spPr>
              <a:xfrm>
                <a:off x="10454483" y="1085892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8" name="Google Shape;1216;p1">
                <a:extLst>
                  <a:ext uri="{FF2B5EF4-FFF2-40B4-BE49-F238E27FC236}">
                    <a16:creationId xmlns:a16="http://schemas.microsoft.com/office/drawing/2014/main" id="{0AE77CDE-C891-A00D-B071-7D7FB739E600}"/>
                  </a:ext>
                </a:extLst>
              </p:cNvPr>
              <p:cNvSpPr/>
              <p:nvPr/>
            </p:nvSpPr>
            <p:spPr>
              <a:xfrm>
                <a:off x="10454483" y="1073805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9" name="Google Shape;1225;p1">
                <a:extLst>
                  <a:ext uri="{FF2B5EF4-FFF2-40B4-BE49-F238E27FC236}">
                    <a16:creationId xmlns:a16="http://schemas.microsoft.com/office/drawing/2014/main" id="{A64EBEA4-41A5-B5D4-AD4B-3572814283FF}"/>
                  </a:ext>
                </a:extLst>
              </p:cNvPr>
              <p:cNvSpPr/>
              <p:nvPr/>
            </p:nvSpPr>
            <p:spPr>
              <a:xfrm>
                <a:off x="10454483" y="1098713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46" name="Google Shape;1236;p1">
              <a:extLst>
                <a:ext uri="{FF2B5EF4-FFF2-40B4-BE49-F238E27FC236}">
                  <a16:creationId xmlns:a16="http://schemas.microsoft.com/office/drawing/2014/main" id="{812AEDA3-EE04-DABB-21E7-BF2F3ACC2D6A}"/>
                </a:ext>
              </a:extLst>
            </p:cNvPr>
            <p:cNvGrpSpPr/>
            <p:nvPr/>
          </p:nvGrpSpPr>
          <p:grpSpPr>
            <a:xfrm>
              <a:off x="9369844" y="10717293"/>
              <a:ext cx="938077" cy="340250"/>
              <a:chOff x="9548746" y="10717293"/>
              <a:chExt cx="938077" cy="340250"/>
            </a:xfrm>
          </p:grpSpPr>
          <p:sp>
            <p:nvSpPr>
              <p:cNvPr id="15263" name="Google Shape;1237;p1">
                <a:extLst>
                  <a:ext uri="{FF2B5EF4-FFF2-40B4-BE49-F238E27FC236}">
                    <a16:creationId xmlns:a16="http://schemas.microsoft.com/office/drawing/2014/main" id="{DF7F4CC8-32C9-AB88-2C17-BD39ECF58D45}"/>
                  </a:ext>
                </a:extLst>
              </p:cNvPr>
              <p:cNvSpPr txBox="1"/>
              <p:nvPr/>
            </p:nvSpPr>
            <p:spPr>
              <a:xfrm>
                <a:off x="9548746" y="10965210"/>
                <a:ext cx="91429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ulnar collateral</a:t>
                </a:r>
                <a:endParaRPr/>
              </a:p>
            </p:txBody>
          </p:sp>
          <p:sp>
            <p:nvSpPr>
              <p:cNvPr id="15264" name="Google Shape;1238;p1">
                <a:extLst>
                  <a:ext uri="{FF2B5EF4-FFF2-40B4-BE49-F238E27FC236}">
                    <a16:creationId xmlns:a16="http://schemas.microsoft.com/office/drawing/2014/main" id="{AE86EA3D-0EFA-468C-DBAE-A5ABC1D2A688}"/>
                  </a:ext>
                </a:extLst>
              </p:cNvPr>
              <p:cNvSpPr txBox="1"/>
              <p:nvPr/>
            </p:nvSpPr>
            <p:spPr>
              <a:xfrm>
                <a:off x="9548746" y="10839498"/>
                <a:ext cx="93807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ulnar collateral</a:t>
                </a:r>
                <a:endParaRPr/>
              </a:p>
            </p:txBody>
          </p:sp>
          <p:sp>
            <p:nvSpPr>
              <p:cNvPr id="15265" name="Google Shape;1239;p1">
                <a:extLst>
                  <a:ext uri="{FF2B5EF4-FFF2-40B4-BE49-F238E27FC236}">
                    <a16:creationId xmlns:a16="http://schemas.microsoft.com/office/drawing/2014/main" id="{15B30A06-3BD6-8CE5-46ED-1B80D6F6A778}"/>
                  </a:ext>
                </a:extLst>
              </p:cNvPr>
              <p:cNvSpPr txBox="1"/>
              <p:nvPr/>
            </p:nvSpPr>
            <p:spPr>
              <a:xfrm>
                <a:off x="9548746" y="10717293"/>
                <a:ext cx="6158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brachial</a:t>
                </a:r>
                <a:endParaRPr/>
              </a:p>
            </p:txBody>
          </p:sp>
        </p:grpSp>
        <p:grpSp>
          <p:nvGrpSpPr>
            <p:cNvPr id="14747" name="Google Shape;1240;p1">
              <a:extLst>
                <a:ext uri="{FF2B5EF4-FFF2-40B4-BE49-F238E27FC236}">
                  <a16:creationId xmlns:a16="http://schemas.microsoft.com/office/drawing/2014/main" id="{95CA8CC0-CFAC-AF43-ABBC-CE4ACD68A0CA}"/>
                </a:ext>
              </a:extLst>
            </p:cNvPr>
            <p:cNvGrpSpPr/>
            <p:nvPr/>
          </p:nvGrpSpPr>
          <p:grpSpPr>
            <a:xfrm>
              <a:off x="11073881" y="10120506"/>
              <a:ext cx="987182" cy="2128371"/>
              <a:chOff x="11006267" y="10123145"/>
              <a:chExt cx="987182" cy="2128371"/>
            </a:xfrm>
          </p:grpSpPr>
          <p:grpSp>
            <p:nvGrpSpPr>
              <p:cNvPr id="15173" name="Google Shape;1241;p1">
                <a:extLst>
                  <a:ext uri="{FF2B5EF4-FFF2-40B4-BE49-F238E27FC236}">
                    <a16:creationId xmlns:a16="http://schemas.microsoft.com/office/drawing/2014/main" id="{B674FFEE-0573-496E-C838-8FD2A72E87CF}"/>
                  </a:ext>
                </a:extLst>
              </p:cNvPr>
              <p:cNvGrpSpPr/>
              <p:nvPr/>
            </p:nvGrpSpPr>
            <p:grpSpPr>
              <a:xfrm>
                <a:off x="11006267" y="1012314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58" name="Google Shape;1242;p1">
                  <a:extLst>
                    <a:ext uri="{FF2B5EF4-FFF2-40B4-BE49-F238E27FC236}">
                      <a16:creationId xmlns:a16="http://schemas.microsoft.com/office/drawing/2014/main" id="{05E2CC18-5DD8-E36E-8E20-7669E80BFCFB}"/>
                    </a:ext>
                  </a:extLst>
                </p:cNvPr>
                <p:cNvCxnSpPr>
                  <a:cxnSpLocks/>
                  <a:stCxn id="15261" idx="2"/>
                  <a:endCxn id="1526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59" name="Google Shape;1245;p1">
                  <a:extLst>
                    <a:ext uri="{FF2B5EF4-FFF2-40B4-BE49-F238E27FC236}">
                      <a16:creationId xmlns:a16="http://schemas.microsoft.com/office/drawing/2014/main" id="{2EAE2430-3ADB-DE2D-91CB-8F0FF63BC746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61" name="Google Shape;1243;p1">
                    <a:extLst>
                      <a:ext uri="{FF2B5EF4-FFF2-40B4-BE49-F238E27FC236}">
                        <a16:creationId xmlns:a16="http://schemas.microsoft.com/office/drawing/2014/main" id="{9242EF0C-AE91-E87F-7B76-F1150AF8F66E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62" name="Google Shape;1246;p1">
                    <a:extLst>
                      <a:ext uri="{FF2B5EF4-FFF2-40B4-BE49-F238E27FC236}">
                        <a16:creationId xmlns:a16="http://schemas.microsoft.com/office/drawing/2014/main" id="{923C0824-7606-BE38-E1AC-E78AE05B394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60" name="Google Shape;1244;p1">
                  <a:extLst>
                    <a:ext uri="{FF2B5EF4-FFF2-40B4-BE49-F238E27FC236}">
                      <a16:creationId xmlns:a16="http://schemas.microsoft.com/office/drawing/2014/main" id="{18B9CBAD-5671-9130-5784-82B989F79C6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4" name="Google Shape;1247;p1">
                <a:extLst>
                  <a:ext uri="{FF2B5EF4-FFF2-40B4-BE49-F238E27FC236}">
                    <a16:creationId xmlns:a16="http://schemas.microsoft.com/office/drawing/2014/main" id="{F2C288D2-DEAF-875D-C7B3-04F9FBB83E7A}"/>
                  </a:ext>
                </a:extLst>
              </p:cNvPr>
              <p:cNvGrpSpPr/>
              <p:nvPr/>
            </p:nvGrpSpPr>
            <p:grpSpPr>
              <a:xfrm>
                <a:off x="11006267" y="1041400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53" name="Google Shape;1248;p1">
                  <a:extLst>
                    <a:ext uri="{FF2B5EF4-FFF2-40B4-BE49-F238E27FC236}">
                      <a16:creationId xmlns:a16="http://schemas.microsoft.com/office/drawing/2014/main" id="{CB329CB5-C4F2-38B0-8B7B-876240F34C79}"/>
                    </a:ext>
                  </a:extLst>
                </p:cNvPr>
                <p:cNvCxnSpPr>
                  <a:cxnSpLocks/>
                  <a:stCxn id="15256" idx="2"/>
                  <a:endCxn id="1525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54" name="Google Shape;1251;p1">
                  <a:extLst>
                    <a:ext uri="{FF2B5EF4-FFF2-40B4-BE49-F238E27FC236}">
                      <a16:creationId xmlns:a16="http://schemas.microsoft.com/office/drawing/2014/main" id="{0A2B027D-0ED5-0732-5754-CC58EE0D2D4C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56" name="Google Shape;1249;p1">
                    <a:extLst>
                      <a:ext uri="{FF2B5EF4-FFF2-40B4-BE49-F238E27FC236}">
                        <a16:creationId xmlns:a16="http://schemas.microsoft.com/office/drawing/2014/main" id="{87DCB289-8F25-BE5B-255E-420F8CC39596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57" name="Google Shape;1252;p1">
                    <a:extLst>
                      <a:ext uri="{FF2B5EF4-FFF2-40B4-BE49-F238E27FC236}">
                        <a16:creationId xmlns:a16="http://schemas.microsoft.com/office/drawing/2014/main" id="{3F469AAE-8F4A-3F18-7025-CF536BD62F49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53357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bronchial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55" name="Google Shape;1250;p1">
                  <a:extLst>
                    <a:ext uri="{FF2B5EF4-FFF2-40B4-BE49-F238E27FC236}">
                      <a16:creationId xmlns:a16="http://schemas.microsoft.com/office/drawing/2014/main" id="{97945EA6-5CB4-8070-09FD-B511DDA559C9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5" name="Google Shape;1253;p1">
                <a:extLst>
                  <a:ext uri="{FF2B5EF4-FFF2-40B4-BE49-F238E27FC236}">
                    <a16:creationId xmlns:a16="http://schemas.microsoft.com/office/drawing/2014/main" id="{DE442B42-A42C-515A-72EA-A60A0C9FF39C}"/>
                  </a:ext>
                </a:extLst>
              </p:cNvPr>
              <p:cNvGrpSpPr/>
              <p:nvPr/>
            </p:nvGrpSpPr>
            <p:grpSpPr>
              <a:xfrm>
                <a:off x="11006267" y="10850300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48" name="Google Shape;1254;p1">
                  <a:extLst>
                    <a:ext uri="{FF2B5EF4-FFF2-40B4-BE49-F238E27FC236}">
                      <a16:creationId xmlns:a16="http://schemas.microsoft.com/office/drawing/2014/main" id="{3C26C26F-1C75-5158-97E6-36CDB638EA6E}"/>
                    </a:ext>
                  </a:extLst>
                </p:cNvPr>
                <p:cNvCxnSpPr>
                  <a:cxnSpLocks/>
                  <a:stCxn id="15251" idx="2"/>
                  <a:endCxn id="1525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49" name="Google Shape;1257;p1">
                  <a:extLst>
                    <a:ext uri="{FF2B5EF4-FFF2-40B4-BE49-F238E27FC236}">
                      <a16:creationId xmlns:a16="http://schemas.microsoft.com/office/drawing/2014/main" id="{C1E2C152-350C-6D3A-46F0-5CFA10F7F961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51" name="Google Shape;1255;p1">
                    <a:extLst>
                      <a:ext uri="{FF2B5EF4-FFF2-40B4-BE49-F238E27FC236}">
                        <a16:creationId xmlns:a16="http://schemas.microsoft.com/office/drawing/2014/main" id="{51F373D2-F3DE-9F30-168B-C3C8E990524C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52" name="Google Shape;1258;p1">
                    <a:extLst>
                      <a:ext uri="{FF2B5EF4-FFF2-40B4-BE49-F238E27FC236}">
                        <a16:creationId xmlns:a16="http://schemas.microsoft.com/office/drawing/2014/main" id="{C0C8408E-30C0-8C14-B294-CC02D668F3A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50" name="Google Shape;1256;p1">
                  <a:extLst>
                    <a:ext uri="{FF2B5EF4-FFF2-40B4-BE49-F238E27FC236}">
                      <a16:creationId xmlns:a16="http://schemas.microsoft.com/office/drawing/2014/main" id="{EE50D3BE-FD51-B70F-07C9-3219A44083F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6" name="Google Shape;1259;p1">
                <a:extLst>
                  <a:ext uri="{FF2B5EF4-FFF2-40B4-BE49-F238E27FC236}">
                    <a16:creationId xmlns:a16="http://schemas.microsoft.com/office/drawing/2014/main" id="{0856339E-A71E-E035-AA41-4EB5D592879C}"/>
                  </a:ext>
                </a:extLst>
              </p:cNvPr>
              <p:cNvGrpSpPr/>
              <p:nvPr/>
            </p:nvGrpSpPr>
            <p:grpSpPr>
              <a:xfrm>
                <a:off x="11006267" y="10704869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43" name="Google Shape;1260;p1">
                  <a:extLst>
                    <a:ext uri="{FF2B5EF4-FFF2-40B4-BE49-F238E27FC236}">
                      <a16:creationId xmlns:a16="http://schemas.microsoft.com/office/drawing/2014/main" id="{A6D2E000-AE0E-68F5-8BDB-19D8C6C2EFC9}"/>
                    </a:ext>
                  </a:extLst>
                </p:cNvPr>
                <p:cNvCxnSpPr>
                  <a:cxnSpLocks/>
                  <a:stCxn id="15246" idx="2"/>
                  <a:endCxn id="1524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44" name="Google Shape;1263;p1">
                  <a:extLst>
                    <a:ext uri="{FF2B5EF4-FFF2-40B4-BE49-F238E27FC236}">
                      <a16:creationId xmlns:a16="http://schemas.microsoft.com/office/drawing/2014/main" id="{E2A09295-5425-1F8D-E75B-22C2D6C2CA7E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46" name="Google Shape;1261;p1">
                    <a:extLst>
                      <a:ext uri="{FF2B5EF4-FFF2-40B4-BE49-F238E27FC236}">
                        <a16:creationId xmlns:a16="http://schemas.microsoft.com/office/drawing/2014/main" id="{1AAB5F49-6F5E-A3AA-EC3E-59E3B88F92FC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47" name="Google Shape;1264;p1">
                    <a:extLst>
                      <a:ext uri="{FF2B5EF4-FFF2-40B4-BE49-F238E27FC236}">
                        <a16:creationId xmlns:a16="http://schemas.microsoft.com/office/drawing/2014/main" id="{996142EE-E1A3-67EA-ABB0-20BC833E7135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45" name="Google Shape;1262;p1">
                  <a:extLst>
                    <a:ext uri="{FF2B5EF4-FFF2-40B4-BE49-F238E27FC236}">
                      <a16:creationId xmlns:a16="http://schemas.microsoft.com/office/drawing/2014/main" id="{491D46D6-0A51-34CC-255D-007B61BE6D78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7" name="Google Shape;1265;p1">
                <a:extLst>
                  <a:ext uri="{FF2B5EF4-FFF2-40B4-BE49-F238E27FC236}">
                    <a16:creationId xmlns:a16="http://schemas.microsoft.com/office/drawing/2014/main" id="{83750BF9-C736-7E05-07D5-BAB8955F2403}"/>
                  </a:ext>
                </a:extLst>
              </p:cNvPr>
              <p:cNvGrpSpPr/>
              <p:nvPr/>
            </p:nvGrpSpPr>
            <p:grpSpPr>
              <a:xfrm>
                <a:off x="11006267" y="1128659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38" name="Google Shape;1266;p1">
                  <a:extLst>
                    <a:ext uri="{FF2B5EF4-FFF2-40B4-BE49-F238E27FC236}">
                      <a16:creationId xmlns:a16="http://schemas.microsoft.com/office/drawing/2014/main" id="{957D8408-73BD-F5D8-5239-081A951E5E37}"/>
                    </a:ext>
                  </a:extLst>
                </p:cNvPr>
                <p:cNvCxnSpPr>
                  <a:cxnSpLocks/>
                  <a:stCxn id="15241" idx="2"/>
                  <a:endCxn id="1524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39" name="Google Shape;1269;p1">
                  <a:extLst>
                    <a:ext uri="{FF2B5EF4-FFF2-40B4-BE49-F238E27FC236}">
                      <a16:creationId xmlns:a16="http://schemas.microsoft.com/office/drawing/2014/main" id="{38C25DDD-D481-C0B2-D08F-26F167FE9987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41" name="Google Shape;1267;p1">
                    <a:extLst>
                      <a:ext uri="{FF2B5EF4-FFF2-40B4-BE49-F238E27FC236}">
                        <a16:creationId xmlns:a16="http://schemas.microsoft.com/office/drawing/2014/main" id="{12349EAE-F5B3-C6A9-9D9F-2957C352EA95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42" name="Google Shape;1270;p1">
                    <a:extLst>
                      <a:ext uri="{FF2B5EF4-FFF2-40B4-BE49-F238E27FC236}">
                        <a16:creationId xmlns:a16="http://schemas.microsoft.com/office/drawing/2014/main" id="{71822C58-BBCC-85BB-6E37-3C3742352996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40" name="Google Shape;1268;p1">
                  <a:extLst>
                    <a:ext uri="{FF2B5EF4-FFF2-40B4-BE49-F238E27FC236}">
                      <a16:creationId xmlns:a16="http://schemas.microsoft.com/office/drawing/2014/main" id="{13AD27B9-0C58-F276-7A10-166F6C300DB4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8" name="Google Shape;1271;p1">
                <a:extLst>
                  <a:ext uri="{FF2B5EF4-FFF2-40B4-BE49-F238E27FC236}">
                    <a16:creationId xmlns:a16="http://schemas.microsoft.com/office/drawing/2014/main" id="{1DB8F63C-A6AC-8991-66CD-4A7E74B0E6D0}"/>
                  </a:ext>
                </a:extLst>
              </p:cNvPr>
              <p:cNvGrpSpPr/>
              <p:nvPr/>
            </p:nvGrpSpPr>
            <p:grpSpPr>
              <a:xfrm>
                <a:off x="11006267" y="1026857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33" name="Google Shape;1272;p1">
                  <a:extLst>
                    <a:ext uri="{FF2B5EF4-FFF2-40B4-BE49-F238E27FC236}">
                      <a16:creationId xmlns:a16="http://schemas.microsoft.com/office/drawing/2014/main" id="{482FE6A2-A32F-180F-9BA4-8BB68A59F86E}"/>
                    </a:ext>
                  </a:extLst>
                </p:cNvPr>
                <p:cNvCxnSpPr>
                  <a:cxnSpLocks/>
                  <a:stCxn id="15236" idx="2"/>
                  <a:endCxn id="1523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34" name="Google Shape;1275;p1">
                  <a:extLst>
                    <a:ext uri="{FF2B5EF4-FFF2-40B4-BE49-F238E27FC236}">
                      <a16:creationId xmlns:a16="http://schemas.microsoft.com/office/drawing/2014/main" id="{819EED2E-8858-82E5-0C49-070324A60F6F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36" name="Google Shape;1273;p1">
                    <a:extLst>
                      <a:ext uri="{FF2B5EF4-FFF2-40B4-BE49-F238E27FC236}">
                        <a16:creationId xmlns:a16="http://schemas.microsoft.com/office/drawing/2014/main" id="{96F3CFDE-FD87-B637-503A-29AA186DB70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37" name="Google Shape;1276;p1">
                    <a:extLst>
                      <a:ext uri="{FF2B5EF4-FFF2-40B4-BE49-F238E27FC236}">
                        <a16:creationId xmlns:a16="http://schemas.microsoft.com/office/drawing/2014/main" id="{50CBE6FD-DAAC-50D8-B076-4DA37B1828B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35" name="Google Shape;1274;p1">
                  <a:extLst>
                    <a:ext uri="{FF2B5EF4-FFF2-40B4-BE49-F238E27FC236}">
                      <a16:creationId xmlns:a16="http://schemas.microsoft.com/office/drawing/2014/main" id="{27E27EF9-7F9E-245B-D66A-887133F7D900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79" name="Google Shape;1277;p1">
                <a:extLst>
                  <a:ext uri="{FF2B5EF4-FFF2-40B4-BE49-F238E27FC236}">
                    <a16:creationId xmlns:a16="http://schemas.microsoft.com/office/drawing/2014/main" id="{0EB075A2-20E4-228B-E31A-162B8B1772C8}"/>
                  </a:ext>
                </a:extLst>
              </p:cNvPr>
              <p:cNvGrpSpPr/>
              <p:nvPr/>
            </p:nvGrpSpPr>
            <p:grpSpPr>
              <a:xfrm>
                <a:off x="11006267" y="1055943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28" name="Google Shape;1278;p1">
                  <a:extLst>
                    <a:ext uri="{FF2B5EF4-FFF2-40B4-BE49-F238E27FC236}">
                      <a16:creationId xmlns:a16="http://schemas.microsoft.com/office/drawing/2014/main" id="{D8CE9E44-0D03-9660-44E0-A35C257D1E80}"/>
                    </a:ext>
                  </a:extLst>
                </p:cNvPr>
                <p:cNvCxnSpPr>
                  <a:cxnSpLocks/>
                  <a:stCxn id="15231" idx="2"/>
                  <a:endCxn id="1523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29" name="Google Shape;1281;p1">
                  <a:extLst>
                    <a:ext uri="{FF2B5EF4-FFF2-40B4-BE49-F238E27FC236}">
                      <a16:creationId xmlns:a16="http://schemas.microsoft.com/office/drawing/2014/main" id="{286C223C-DB88-7CBA-4146-0BF38FAFC6E9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31" name="Google Shape;1279;p1">
                    <a:extLst>
                      <a:ext uri="{FF2B5EF4-FFF2-40B4-BE49-F238E27FC236}">
                        <a16:creationId xmlns:a16="http://schemas.microsoft.com/office/drawing/2014/main" id="{A9976392-CE13-F666-4CE4-8E70EEB58511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32" name="Google Shape;1282;p1">
                    <a:extLst>
                      <a:ext uri="{FF2B5EF4-FFF2-40B4-BE49-F238E27FC236}">
                        <a16:creationId xmlns:a16="http://schemas.microsoft.com/office/drawing/2014/main" id="{3DD88B57-A68B-30FC-7139-10102A925BE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3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30" name="Google Shape;1280;p1">
                  <a:extLst>
                    <a:ext uri="{FF2B5EF4-FFF2-40B4-BE49-F238E27FC236}">
                      <a16:creationId xmlns:a16="http://schemas.microsoft.com/office/drawing/2014/main" id="{9389BFD2-174A-A490-8FF7-68F0E8C495E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0" name="Google Shape;1283;p1">
                <a:extLst>
                  <a:ext uri="{FF2B5EF4-FFF2-40B4-BE49-F238E27FC236}">
                    <a16:creationId xmlns:a16="http://schemas.microsoft.com/office/drawing/2014/main" id="{4019F93D-79CE-C1FD-D507-D6D15AA56684}"/>
                  </a:ext>
                </a:extLst>
              </p:cNvPr>
              <p:cNvGrpSpPr/>
              <p:nvPr/>
            </p:nvGrpSpPr>
            <p:grpSpPr>
              <a:xfrm>
                <a:off x="11006267" y="1157745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23" name="Google Shape;1284;p1">
                  <a:extLst>
                    <a:ext uri="{FF2B5EF4-FFF2-40B4-BE49-F238E27FC236}">
                      <a16:creationId xmlns:a16="http://schemas.microsoft.com/office/drawing/2014/main" id="{A6C109C8-3CE3-1187-0060-3E4688F14D4B}"/>
                    </a:ext>
                  </a:extLst>
                </p:cNvPr>
                <p:cNvCxnSpPr>
                  <a:cxnSpLocks/>
                  <a:stCxn id="15226" idx="2"/>
                  <a:endCxn id="1522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24" name="Google Shape;1287;p1">
                  <a:extLst>
                    <a:ext uri="{FF2B5EF4-FFF2-40B4-BE49-F238E27FC236}">
                      <a16:creationId xmlns:a16="http://schemas.microsoft.com/office/drawing/2014/main" id="{899B67A6-CA32-B08C-BE99-4229B78C2EBF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26" name="Google Shape;1285;p1">
                    <a:extLst>
                      <a:ext uri="{FF2B5EF4-FFF2-40B4-BE49-F238E27FC236}">
                        <a16:creationId xmlns:a16="http://schemas.microsoft.com/office/drawing/2014/main" id="{0FC020C2-3A23-32EC-1B27-BBFD76047B2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27" name="Google Shape;1288;p1">
                    <a:extLst>
                      <a:ext uri="{FF2B5EF4-FFF2-40B4-BE49-F238E27FC236}">
                        <a16:creationId xmlns:a16="http://schemas.microsoft.com/office/drawing/2014/main" id="{2EE29365-F7BF-9AF0-40BE-2D37CBD47F87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4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25" name="Google Shape;1286;p1">
                  <a:extLst>
                    <a:ext uri="{FF2B5EF4-FFF2-40B4-BE49-F238E27FC236}">
                      <a16:creationId xmlns:a16="http://schemas.microsoft.com/office/drawing/2014/main" id="{5C3A805F-C3A0-DBC8-B87D-02DBE1762EEA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1" name="Google Shape;1289;p1">
                <a:extLst>
                  <a:ext uri="{FF2B5EF4-FFF2-40B4-BE49-F238E27FC236}">
                    <a16:creationId xmlns:a16="http://schemas.microsoft.com/office/drawing/2014/main" id="{1728F2E3-0D8D-006E-2D8B-6D02058544C6}"/>
                  </a:ext>
                </a:extLst>
              </p:cNvPr>
              <p:cNvGrpSpPr/>
              <p:nvPr/>
            </p:nvGrpSpPr>
            <p:grpSpPr>
              <a:xfrm>
                <a:off x="11006267" y="1172288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18" name="Google Shape;1290;p1">
                  <a:extLst>
                    <a:ext uri="{FF2B5EF4-FFF2-40B4-BE49-F238E27FC236}">
                      <a16:creationId xmlns:a16="http://schemas.microsoft.com/office/drawing/2014/main" id="{B49231A1-7CF9-E01F-6E73-53C15748E716}"/>
                    </a:ext>
                  </a:extLst>
                </p:cNvPr>
                <p:cNvCxnSpPr>
                  <a:cxnSpLocks/>
                  <a:stCxn id="15221" idx="2"/>
                  <a:endCxn id="1522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19" name="Google Shape;1293;p1">
                  <a:extLst>
                    <a:ext uri="{FF2B5EF4-FFF2-40B4-BE49-F238E27FC236}">
                      <a16:creationId xmlns:a16="http://schemas.microsoft.com/office/drawing/2014/main" id="{78A2A406-45CC-3D4E-36A4-7A0BD146263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21" name="Google Shape;1291;p1">
                    <a:extLst>
                      <a:ext uri="{FF2B5EF4-FFF2-40B4-BE49-F238E27FC236}">
                        <a16:creationId xmlns:a16="http://schemas.microsoft.com/office/drawing/2014/main" id="{04005889-3C7B-1212-8409-C89BDEAAECE5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22" name="Google Shape;1294;p1">
                    <a:extLst>
                      <a:ext uri="{FF2B5EF4-FFF2-40B4-BE49-F238E27FC236}">
                        <a16:creationId xmlns:a16="http://schemas.microsoft.com/office/drawing/2014/main" id="{E7EFE0DF-FF34-54A6-B60F-876ED65A6C8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5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20" name="Google Shape;1292;p1">
                  <a:extLst>
                    <a:ext uri="{FF2B5EF4-FFF2-40B4-BE49-F238E27FC236}">
                      <a16:creationId xmlns:a16="http://schemas.microsoft.com/office/drawing/2014/main" id="{AB92CB52-0AE1-C6AB-DED4-756501B22EDA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2" name="Google Shape;1295;p1">
                <a:extLst>
                  <a:ext uri="{FF2B5EF4-FFF2-40B4-BE49-F238E27FC236}">
                    <a16:creationId xmlns:a16="http://schemas.microsoft.com/office/drawing/2014/main" id="{364C3F4A-FD47-6B98-3F66-E5FF8F4AC2C6}"/>
                  </a:ext>
                </a:extLst>
              </p:cNvPr>
              <p:cNvGrpSpPr/>
              <p:nvPr/>
            </p:nvGrpSpPr>
            <p:grpSpPr>
              <a:xfrm>
                <a:off x="11006267" y="1186831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13" name="Google Shape;1296;p1">
                  <a:extLst>
                    <a:ext uri="{FF2B5EF4-FFF2-40B4-BE49-F238E27FC236}">
                      <a16:creationId xmlns:a16="http://schemas.microsoft.com/office/drawing/2014/main" id="{451281B3-2205-C6A0-BC0F-5946711DA237}"/>
                    </a:ext>
                  </a:extLst>
                </p:cNvPr>
                <p:cNvCxnSpPr>
                  <a:cxnSpLocks/>
                  <a:stCxn id="15216" idx="2"/>
                  <a:endCxn id="15215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14" name="Google Shape;1299;p1">
                  <a:extLst>
                    <a:ext uri="{FF2B5EF4-FFF2-40B4-BE49-F238E27FC236}">
                      <a16:creationId xmlns:a16="http://schemas.microsoft.com/office/drawing/2014/main" id="{24F63E02-A962-C0FE-C0D9-E24BD1638A40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16" name="Google Shape;1297;p1">
                    <a:extLst>
                      <a:ext uri="{FF2B5EF4-FFF2-40B4-BE49-F238E27FC236}">
                        <a16:creationId xmlns:a16="http://schemas.microsoft.com/office/drawing/2014/main" id="{5F79BD1D-9761-95BE-9F8E-DA7F5AF1E87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17" name="Google Shape;1300;p1">
                    <a:extLst>
                      <a:ext uri="{FF2B5EF4-FFF2-40B4-BE49-F238E27FC236}">
                        <a16:creationId xmlns:a16="http://schemas.microsoft.com/office/drawing/2014/main" id="{B3245D6C-E618-63AC-A044-7150171D1463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6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15" name="Google Shape;1298;p1">
                  <a:extLst>
                    <a:ext uri="{FF2B5EF4-FFF2-40B4-BE49-F238E27FC236}">
                      <a16:creationId xmlns:a16="http://schemas.microsoft.com/office/drawing/2014/main" id="{4C8ED16B-DA1D-7909-A3AD-C11E4AC83DE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3" name="Google Shape;1301;p1">
                <a:extLst>
                  <a:ext uri="{FF2B5EF4-FFF2-40B4-BE49-F238E27FC236}">
                    <a16:creationId xmlns:a16="http://schemas.microsoft.com/office/drawing/2014/main" id="{846B0EB7-72BD-FE9F-1651-73E5C796DE4D}"/>
                  </a:ext>
                </a:extLst>
              </p:cNvPr>
              <p:cNvGrpSpPr/>
              <p:nvPr/>
            </p:nvGrpSpPr>
            <p:grpSpPr>
              <a:xfrm>
                <a:off x="11006267" y="1201374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08" name="Google Shape;1302;p1">
                  <a:extLst>
                    <a:ext uri="{FF2B5EF4-FFF2-40B4-BE49-F238E27FC236}">
                      <a16:creationId xmlns:a16="http://schemas.microsoft.com/office/drawing/2014/main" id="{69DA7DA8-BC65-5FCA-8FF8-C3213831CB5C}"/>
                    </a:ext>
                  </a:extLst>
                </p:cNvPr>
                <p:cNvCxnSpPr>
                  <a:cxnSpLocks/>
                  <a:stCxn id="15211" idx="2"/>
                  <a:endCxn id="15210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09" name="Google Shape;1305;p1">
                  <a:extLst>
                    <a:ext uri="{FF2B5EF4-FFF2-40B4-BE49-F238E27FC236}">
                      <a16:creationId xmlns:a16="http://schemas.microsoft.com/office/drawing/2014/main" id="{85265AD9-7019-4B19-6B87-C9940C49239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5211" name="Google Shape;1303;p1">
                    <a:extLst>
                      <a:ext uri="{FF2B5EF4-FFF2-40B4-BE49-F238E27FC236}">
                        <a16:creationId xmlns:a16="http://schemas.microsoft.com/office/drawing/2014/main" id="{4128393C-0E20-A1C7-24EC-72EBABD4D938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12" name="Google Shape;1306;p1">
                    <a:extLst>
                      <a:ext uri="{FF2B5EF4-FFF2-40B4-BE49-F238E27FC236}">
                        <a16:creationId xmlns:a16="http://schemas.microsoft.com/office/drawing/2014/main" id="{FF31EFD9-0620-B2B4-FF87-078D6223BC3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7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10" name="Google Shape;1304;p1">
                  <a:extLst>
                    <a:ext uri="{FF2B5EF4-FFF2-40B4-BE49-F238E27FC236}">
                      <a16:creationId xmlns:a16="http://schemas.microsoft.com/office/drawing/2014/main" id="{BF155A3E-83C5-8938-1B04-039A74E83C64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4" name="Google Shape;1307;p1">
                <a:extLst>
                  <a:ext uri="{FF2B5EF4-FFF2-40B4-BE49-F238E27FC236}">
                    <a16:creationId xmlns:a16="http://schemas.microsoft.com/office/drawing/2014/main" id="{A9EF65E6-7D57-C51B-DED0-83568BD3C707}"/>
                  </a:ext>
                </a:extLst>
              </p:cNvPr>
              <p:cNvGrpSpPr/>
              <p:nvPr/>
            </p:nvGrpSpPr>
            <p:grpSpPr>
              <a:xfrm>
                <a:off x="11006267" y="11141162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203" name="Google Shape;1308;p1">
                  <a:extLst>
                    <a:ext uri="{FF2B5EF4-FFF2-40B4-BE49-F238E27FC236}">
                      <a16:creationId xmlns:a16="http://schemas.microsoft.com/office/drawing/2014/main" id="{C87D65E2-BAA9-29D8-4F35-8D7D782D5D76}"/>
                    </a:ext>
                  </a:extLst>
                </p:cNvPr>
                <p:cNvCxnSpPr>
                  <a:cxnSpLocks/>
                  <a:stCxn id="15206" idx="2"/>
                  <a:endCxn id="1520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204" name="Google Shape;1311;p1">
                  <a:extLst>
                    <a:ext uri="{FF2B5EF4-FFF2-40B4-BE49-F238E27FC236}">
                      <a16:creationId xmlns:a16="http://schemas.microsoft.com/office/drawing/2014/main" id="{ADF5992F-4F3E-98A1-7D75-8D98558C5B96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06" name="Google Shape;1309;p1">
                    <a:extLst>
                      <a:ext uri="{FF2B5EF4-FFF2-40B4-BE49-F238E27FC236}">
                        <a16:creationId xmlns:a16="http://schemas.microsoft.com/office/drawing/2014/main" id="{75EEBB9E-30AC-2FB2-58BC-C77D811955BE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07" name="Google Shape;1312;p1">
                    <a:extLst>
                      <a:ext uri="{FF2B5EF4-FFF2-40B4-BE49-F238E27FC236}">
                        <a16:creationId xmlns:a16="http://schemas.microsoft.com/office/drawing/2014/main" id="{30F3BD99-07F6-0A19-9951-F42641BF0AD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05" name="Google Shape;1310;p1">
                  <a:extLst>
                    <a:ext uri="{FF2B5EF4-FFF2-40B4-BE49-F238E27FC236}">
                      <a16:creationId xmlns:a16="http://schemas.microsoft.com/office/drawing/2014/main" id="{92B39E83-2FE0-39AD-96CB-53F4AB272573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5" name="Google Shape;1313;p1">
                <a:extLst>
                  <a:ext uri="{FF2B5EF4-FFF2-40B4-BE49-F238E27FC236}">
                    <a16:creationId xmlns:a16="http://schemas.microsoft.com/office/drawing/2014/main" id="{4BA38F41-82AE-B2C1-08FB-9BBA390981CB}"/>
                  </a:ext>
                </a:extLst>
              </p:cNvPr>
              <p:cNvGrpSpPr/>
              <p:nvPr/>
            </p:nvGrpSpPr>
            <p:grpSpPr>
              <a:xfrm>
                <a:off x="11006267" y="1215918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98" name="Google Shape;1314;p1">
                  <a:extLst>
                    <a:ext uri="{FF2B5EF4-FFF2-40B4-BE49-F238E27FC236}">
                      <a16:creationId xmlns:a16="http://schemas.microsoft.com/office/drawing/2014/main" id="{34415F57-A8FD-1AEB-03AD-4F684D690B5C}"/>
                    </a:ext>
                  </a:extLst>
                </p:cNvPr>
                <p:cNvCxnSpPr>
                  <a:cxnSpLocks/>
                  <a:stCxn id="15201" idx="2"/>
                  <a:endCxn id="1520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99" name="Google Shape;1317;p1">
                  <a:extLst>
                    <a:ext uri="{FF2B5EF4-FFF2-40B4-BE49-F238E27FC236}">
                      <a16:creationId xmlns:a16="http://schemas.microsoft.com/office/drawing/2014/main" id="{2B9385D8-55A9-A866-0EAA-3B170E063A02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201" name="Google Shape;1315;p1">
                    <a:extLst>
                      <a:ext uri="{FF2B5EF4-FFF2-40B4-BE49-F238E27FC236}">
                        <a16:creationId xmlns:a16="http://schemas.microsoft.com/office/drawing/2014/main" id="{C60A2813-FCC2-D399-12A3-8546B9A03E54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02" name="Google Shape;1318;p1">
                    <a:extLst>
                      <a:ext uri="{FF2B5EF4-FFF2-40B4-BE49-F238E27FC236}">
                        <a16:creationId xmlns:a16="http://schemas.microsoft.com/office/drawing/2014/main" id="{6C64DD68-2A39-8FA6-2969-0601DFCE84B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70403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Superior phrenic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200" name="Google Shape;1316;p1">
                  <a:extLst>
                    <a:ext uri="{FF2B5EF4-FFF2-40B4-BE49-F238E27FC236}">
                      <a16:creationId xmlns:a16="http://schemas.microsoft.com/office/drawing/2014/main" id="{9DE63675-7D25-79C9-A04B-D40D96BB17F1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6" name="Google Shape;1319;p1">
                <a:extLst>
                  <a:ext uri="{FF2B5EF4-FFF2-40B4-BE49-F238E27FC236}">
                    <a16:creationId xmlns:a16="http://schemas.microsoft.com/office/drawing/2014/main" id="{89C91CC3-7E31-33BF-0EBB-C93A3D90341F}"/>
                  </a:ext>
                </a:extLst>
              </p:cNvPr>
              <p:cNvGrpSpPr/>
              <p:nvPr/>
            </p:nvGrpSpPr>
            <p:grpSpPr>
              <a:xfrm>
                <a:off x="11006267" y="10995731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93" name="Google Shape;1320;p1">
                  <a:extLst>
                    <a:ext uri="{FF2B5EF4-FFF2-40B4-BE49-F238E27FC236}">
                      <a16:creationId xmlns:a16="http://schemas.microsoft.com/office/drawing/2014/main" id="{E3BCFEC3-3146-380B-D64D-B2884874E8BC}"/>
                    </a:ext>
                  </a:extLst>
                </p:cNvPr>
                <p:cNvCxnSpPr>
                  <a:cxnSpLocks/>
                  <a:stCxn id="15196" idx="2"/>
                  <a:endCxn id="15195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94" name="Google Shape;1323;p1">
                  <a:extLst>
                    <a:ext uri="{FF2B5EF4-FFF2-40B4-BE49-F238E27FC236}">
                      <a16:creationId xmlns:a16="http://schemas.microsoft.com/office/drawing/2014/main" id="{14304D50-33E0-9A8F-5A99-78B8EB96A905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196" name="Google Shape;1321;p1">
                    <a:extLst>
                      <a:ext uri="{FF2B5EF4-FFF2-40B4-BE49-F238E27FC236}">
                        <a16:creationId xmlns:a16="http://schemas.microsoft.com/office/drawing/2014/main" id="{E2B51305-D881-C176-952A-9F74AB728D1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97" name="Google Shape;1324;p1">
                    <a:extLst>
                      <a:ext uri="{FF2B5EF4-FFF2-40B4-BE49-F238E27FC236}">
                        <a16:creationId xmlns:a16="http://schemas.microsoft.com/office/drawing/2014/main" id="{B8B927F8-04DD-4A0A-CB28-249C664F32BE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195" name="Google Shape;1322;p1">
                  <a:extLst>
                    <a:ext uri="{FF2B5EF4-FFF2-40B4-BE49-F238E27FC236}">
                      <a16:creationId xmlns:a16="http://schemas.microsoft.com/office/drawing/2014/main" id="{3566AF4D-B1FB-5C7F-1C30-2A7963C2DC6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7" name="Google Shape;1325;p1">
                <a:extLst>
                  <a:ext uri="{FF2B5EF4-FFF2-40B4-BE49-F238E27FC236}">
                    <a16:creationId xmlns:a16="http://schemas.microsoft.com/office/drawing/2014/main" id="{3BF18C0D-6ECD-328A-A3C8-2CF4D73D5824}"/>
                  </a:ext>
                </a:extLst>
              </p:cNvPr>
              <p:cNvGrpSpPr/>
              <p:nvPr/>
            </p:nvGrpSpPr>
            <p:grpSpPr>
              <a:xfrm>
                <a:off x="11006267" y="11432024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5188" name="Google Shape;1326;p1">
                  <a:extLst>
                    <a:ext uri="{FF2B5EF4-FFF2-40B4-BE49-F238E27FC236}">
                      <a16:creationId xmlns:a16="http://schemas.microsoft.com/office/drawing/2014/main" id="{7F2DF12B-FA22-7735-E5B1-4FCDA51B844B}"/>
                    </a:ext>
                  </a:extLst>
                </p:cNvPr>
                <p:cNvCxnSpPr>
                  <a:cxnSpLocks/>
                  <a:stCxn id="15191" idx="2"/>
                  <a:endCxn id="15190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89" name="Google Shape;1329;p1">
                  <a:extLst>
                    <a:ext uri="{FF2B5EF4-FFF2-40B4-BE49-F238E27FC236}">
                      <a16:creationId xmlns:a16="http://schemas.microsoft.com/office/drawing/2014/main" id="{EE9ADA0C-087F-5E9A-2CCD-3F4E8DA97D7C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5191" name="Google Shape;1327;p1">
                    <a:extLst>
                      <a:ext uri="{FF2B5EF4-FFF2-40B4-BE49-F238E27FC236}">
                        <a16:creationId xmlns:a16="http://schemas.microsoft.com/office/drawing/2014/main" id="{3846D08E-7337-CBEE-5A2F-8829624105D2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92" name="Google Shape;1330;p1">
                    <a:extLst>
                      <a:ext uri="{FF2B5EF4-FFF2-40B4-BE49-F238E27FC236}">
                        <a16:creationId xmlns:a16="http://schemas.microsoft.com/office/drawing/2014/main" id="{E4463043-F201-6BC5-9A25-99196449CD4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190" name="Google Shape;1328;p1">
                  <a:extLst>
                    <a:ext uri="{FF2B5EF4-FFF2-40B4-BE49-F238E27FC236}">
                      <a16:creationId xmlns:a16="http://schemas.microsoft.com/office/drawing/2014/main" id="{7CC95AB6-60F9-F210-3EAD-8828401F9A3D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48" name="Google Shape;1331;p1">
              <a:extLst>
                <a:ext uri="{FF2B5EF4-FFF2-40B4-BE49-F238E27FC236}">
                  <a16:creationId xmlns:a16="http://schemas.microsoft.com/office/drawing/2014/main" id="{D299BDD3-5771-2D01-4BEF-EA5826917C6B}"/>
                </a:ext>
              </a:extLst>
            </p:cNvPr>
            <p:cNvGrpSpPr/>
            <p:nvPr/>
          </p:nvGrpSpPr>
          <p:grpSpPr>
            <a:xfrm>
              <a:off x="10341412" y="16747358"/>
              <a:ext cx="2703407" cy="3092010"/>
              <a:chOff x="10520314" y="16747358"/>
              <a:chExt cx="2703407" cy="3092010"/>
            </a:xfrm>
          </p:grpSpPr>
          <p:cxnSp>
            <p:nvCxnSpPr>
              <p:cNvPr id="15155" name="Google Shape;1332;p1">
                <a:extLst>
                  <a:ext uri="{FF2B5EF4-FFF2-40B4-BE49-F238E27FC236}">
                    <a16:creationId xmlns:a16="http://schemas.microsoft.com/office/drawing/2014/main" id="{BD12746A-56AF-0D0E-ECD0-2FCA0BCDE595}"/>
                  </a:ext>
                </a:extLst>
              </p:cNvPr>
              <p:cNvCxnSpPr>
                <a:cxnSpLocks/>
                <a:stCxn id="15170" idx="2"/>
                <a:endCxn id="15159" idx="6"/>
              </p:cNvCxnSpPr>
              <p:nvPr/>
            </p:nvCxnSpPr>
            <p:spPr>
              <a:xfrm flipH="1">
                <a:off x="11281636" y="16801358"/>
                <a:ext cx="867900" cy="6600"/>
              </a:xfrm>
              <a:prstGeom prst="bentConnector3">
                <a:avLst>
                  <a:gd name="adj1" fmla="val 29385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56" name="Google Shape;1335;p1">
                <a:extLst>
                  <a:ext uri="{FF2B5EF4-FFF2-40B4-BE49-F238E27FC236}">
                    <a16:creationId xmlns:a16="http://schemas.microsoft.com/office/drawing/2014/main" id="{094AAC15-2BB2-FE6D-BA30-1981C1EABAA6}"/>
                  </a:ext>
                </a:extLst>
              </p:cNvPr>
              <p:cNvCxnSpPr>
                <a:cxnSpLocks/>
                <a:stCxn id="15170" idx="6"/>
                <a:endCxn id="15158" idx="0"/>
              </p:cNvCxnSpPr>
              <p:nvPr/>
            </p:nvCxnSpPr>
            <p:spPr>
              <a:xfrm>
                <a:off x="12257536" y="16801358"/>
                <a:ext cx="912300" cy="714000"/>
              </a:xfrm>
              <a:prstGeom prst="bentConnector2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57" name="Google Shape;1337;p1">
                <a:extLst>
                  <a:ext uri="{FF2B5EF4-FFF2-40B4-BE49-F238E27FC236}">
                    <a16:creationId xmlns:a16="http://schemas.microsoft.com/office/drawing/2014/main" id="{2C5654B2-D28A-A974-0A8F-E2A2B5A2A063}"/>
                  </a:ext>
                </a:extLst>
              </p:cNvPr>
              <p:cNvGrpSpPr/>
              <p:nvPr/>
            </p:nvGrpSpPr>
            <p:grpSpPr>
              <a:xfrm>
                <a:off x="11358975" y="16747358"/>
                <a:ext cx="1600991" cy="108000"/>
                <a:chOff x="7190798" y="18817882"/>
                <a:chExt cx="1600991" cy="108000"/>
              </a:xfrm>
            </p:grpSpPr>
            <p:sp>
              <p:nvSpPr>
                <p:cNvPr id="15170" name="Google Shape;1333;p1">
                  <a:extLst>
                    <a:ext uri="{FF2B5EF4-FFF2-40B4-BE49-F238E27FC236}">
                      <a16:creationId xmlns:a16="http://schemas.microsoft.com/office/drawing/2014/main" id="{31CA1145-9D08-A0D1-53D5-CBE39B7510B0}"/>
                    </a:ext>
                  </a:extLst>
                </p:cNvPr>
                <p:cNvSpPr/>
                <p:nvPr/>
              </p:nvSpPr>
              <p:spPr>
                <a:xfrm>
                  <a:off x="7981359" y="188178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1" name="Google Shape;1338;p1">
                  <a:extLst>
                    <a:ext uri="{FF2B5EF4-FFF2-40B4-BE49-F238E27FC236}">
                      <a16:creationId xmlns:a16="http://schemas.microsoft.com/office/drawing/2014/main" id="{91460795-405F-5FFC-2E67-37CA8F527539}"/>
                    </a:ext>
                  </a:extLst>
                </p:cNvPr>
                <p:cNvSpPr txBox="1"/>
                <p:nvPr/>
              </p:nvSpPr>
              <p:spPr>
                <a:xfrm>
                  <a:off x="7190798" y="18827194"/>
                  <a:ext cx="665814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2" name="Google Shape;1339;p1">
                  <a:extLst>
                    <a:ext uri="{FF2B5EF4-FFF2-40B4-BE49-F238E27FC236}">
                      <a16:creationId xmlns:a16="http://schemas.microsoft.com/office/drawing/2014/main" id="{C129781B-B80B-08BD-46CA-529ED2B69C8B}"/>
                    </a:ext>
                  </a:extLst>
                </p:cNvPr>
                <p:cNvSpPr txBox="1"/>
                <p:nvPr/>
              </p:nvSpPr>
              <p:spPr>
                <a:xfrm>
                  <a:off x="8167653" y="18822914"/>
                  <a:ext cx="624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58" name="Google Shape;1336;p1">
                <a:extLst>
                  <a:ext uri="{FF2B5EF4-FFF2-40B4-BE49-F238E27FC236}">
                    <a16:creationId xmlns:a16="http://schemas.microsoft.com/office/drawing/2014/main" id="{651B5488-2933-025F-3F3F-B50D09EE89E3}"/>
                  </a:ext>
                </a:extLst>
              </p:cNvPr>
              <p:cNvSpPr/>
              <p:nvPr/>
            </p:nvSpPr>
            <p:spPr>
              <a:xfrm>
                <a:off x="13115721" y="1751548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9" name="Google Shape;1334;p1">
                <a:extLst>
                  <a:ext uri="{FF2B5EF4-FFF2-40B4-BE49-F238E27FC236}">
                    <a16:creationId xmlns:a16="http://schemas.microsoft.com/office/drawing/2014/main" id="{FD1C1AF4-DCB3-7B5C-F522-339D593AAFF1}"/>
                  </a:ext>
                </a:extLst>
              </p:cNvPr>
              <p:cNvSpPr/>
              <p:nvPr/>
            </p:nvSpPr>
            <p:spPr>
              <a:xfrm>
                <a:off x="11173714" y="1675393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60" name="Google Shape;1340;p1">
                <a:extLst>
                  <a:ext uri="{FF2B5EF4-FFF2-40B4-BE49-F238E27FC236}">
                    <a16:creationId xmlns:a16="http://schemas.microsoft.com/office/drawing/2014/main" id="{9CD27426-9FBF-02F5-C9B1-CB992F335237}"/>
                  </a:ext>
                </a:extLst>
              </p:cNvPr>
              <p:cNvGrpSpPr/>
              <p:nvPr/>
            </p:nvGrpSpPr>
            <p:grpSpPr>
              <a:xfrm>
                <a:off x="10957611" y="16861932"/>
                <a:ext cx="318300" cy="2977436"/>
                <a:chOff x="10957611" y="16861932"/>
                <a:chExt cx="318300" cy="2977436"/>
              </a:xfrm>
            </p:grpSpPr>
            <p:cxnSp>
              <p:nvCxnSpPr>
                <p:cNvPr id="15164" name="Google Shape;1341;p1">
                  <a:extLst>
                    <a:ext uri="{FF2B5EF4-FFF2-40B4-BE49-F238E27FC236}">
                      <a16:creationId xmlns:a16="http://schemas.microsoft.com/office/drawing/2014/main" id="{94918413-38C9-41CB-DCE5-AEA7FAE7A436}"/>
                    </a:ext>
                  </a:extLst>
                </p:cNvPr>
                <p:cNvCxnSpPr>
                  <a:cxnSpLocks/>
                  <a:stCxn id="15159" idx="4"/>
                  <a:endCxn id="15165" idx="0"/>
                </p:cNvCxnSpPr>
                <p:nvPr/>
              </p:nvCxnSpPr>
              <p:spPr>
                <a:xfrm rot="5400000">
                  <a:off x="10737814" y="17346132"/>
                  <a:ext cx="974100" cy="57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5" name="Google Shape;1342;p1">
                  <a:extLst>
                    <a:ext uri="{FF2B5EF4-FFF2-40B4-BE49-F238E27FC236}">
                      <a16:creationId xmlns:a16="http://schemas.microsoft.com/office/drawing/2014/main" id="{9C4DC4B4-C3F1-FB43-C179-7DC5D902ECB0}"/>
                    </a:ext>
                  </a:extLst>
                </p:cNvPr>
                <p:cNvSpPr/>
                <p:nvPr/>
              </p:nvSpPr>
              <p:spPr>
                <a:xfrm>
                  <a:off x="11167911" y="17835968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6" name="Google Shape;1343;p1">
                  <a:extLst>
                    <a:ext uri="{FF2B5EF4-FFF2-40B4-BE49-F238E27FC236}">
                      <a16:creationId xmlns:a16="http://schemas.microsoft.com/office/drawing/2014/main" id="{67BE2132-C27B-176F-DD12-76B48D4FD1CD}"/>
                    </a:ext>
                  </a:extLst>
                </p:cNvPr>
                <p:cNvSpPr txBox="1"/>
                <p:nvPr/>
              </p:nvSpPr>
              <p:spPr>
                <a:xfrm rot="5400000">
                  <a:off x="10931978" y="17255273"/>
                  <a:ext cx="58060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167" name="Google Shape;1344;p1">
                  <a:extLst>
                    <a:ext uri="{FF2B5EF4-FFF2-40B4-BE49-F238E27FC236}">
                      <a16:creationId xmlns:a16="http://schemas.microsoft.com/office/drawing/2014/main" id="{FA37232C-0743-F347-CA33-A5D1F1ED886D}"/>
                    </a:ext>
                  </a:extLst>
                </p:cNvPr>
                <p:cNvCxnSpPr>
                  <a:cxnSpLocks/>
                  <a:stCxn id="15165" idx="4"/>
                </p:cNvCxnSpPr>
                <p:nvPr/>
              </p:nvCxnSpPr>
              <p:spPr>
                <a:xfrm rot="-5400000" flipH="1">
                  <a:off x="10274511" y="18891368"/>
                  <a:ext cx="18954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8" name="Google Shape;1345;p1">
                  <a:extLst>
                    <a:ext uri="{FF2B5EF4-FFF2-40B4-BE49-F238E27FC236}">
                      <a16:creationId xmlns:a16="http://schemas.microsoft.com/office/drawing/2014/main" id="{3EBF2237-C665-2AC0-63A7-B28441C7C0CC}"/>
                    </a:ext>
                  </a:extLst>
                </p:cNvPr>
                <p:cNvSpPr txBox="1"/>
                <p:nvPr/>
              </p:nvSpPr>
              <p:spPr>
                <a:xfrm rot="5400000">
                  <a:off x="11006536" y="18420775"/>
                  <a:ext cx="44114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Femoral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169" name="Google Shape;1346;p1">
                  <a:extLst>
                    <a:ext uri="{FF2B5EF4-FFF2-40B4-BE49-F238E27FC236}">
                      <a16:creationId xmlns:a16="http://schemas.microsoft.com/office/drawing/2014/main" id="{5C6AA0B1-3598-6B35-FE4F-66FFF43A2C5A}"/>
                    </a:ext>
                  </a:extLst>
                </p:cNvPr>
                <p:cNvCxnSpPr>
                  <a:cxnSpLocks/>
                  <a:stCxn id="15165" idx="2"/>
                </p:cNvCxnSpPr>
                <p:nvPr/>
              </p:nvCxnSpPr>
              <p:spPr>
                <a:xfrm flipH="1">
                  <a:off x="10957611" y="17889968"/>
                  <a:ext cx="210300" cy="16698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5161" name="Google Shape;1347;p1">
                <a:extLst>
                  <a:ext uri="{FF2B5EF4-FFF2-40B4-BE49-F238E27FC236}">
                    <a16:creationId xmlns:a16="http://schemas.microsoft.com/office/drawing/2014/main" id="{8762977A-3721-5CC1-11FD-EC3EBE8571B0}"/>
                  </a:ext>
                </a:extLst>
              </p:cNvPr>
              <p:cNvGrpSpPr/>
              <p:nvPr/>
            </p:nvGrpSpPr>
            <p:grpSpPr>
              <a:xfrm>
                <a:off x="10520314" y="16762668"/>
                <a:ext cx="653400" cy="1028664"/>
                <a:chOff x="10520314" y="16762668"/>
                <a:chExt cx="653400" cy="1028664"/>
              </a:xfrm>
            </p:grpSpPr>
            <p:cxnSp>
              <p:nvCxnSpPr>
                <p:cNvPr id="15162" name="Google Shape;1348;p1">
                  <a:extLst>
                    <a:ext uri="{FF2B5EF4-FFF2-40B4-BE49-F238E27FC236}">
                      <a16:creationId xmlns:a16="http://schemas.microsoft.com/office/drawing/2014/main" id="{1BB2930A-E867-0FD8-4F72-ADEB0F177505}"/>
                    </a:ext>
                  </a:extLst>
                </p:cNvPr>
                <p:cNvCxnSpPr>
                  <a:cxnSpLocks/>
                  <a:stCxn id="15159" idx="2"/>
                </p:cNvCxnSpPr>
                <p:nvPr/>
              </p:nvCxnSpPr>
              <p:spPr>
                <a:xfrm flipH="1">
                  <a:off x="10520314" y="16807932"/>
                  <a:ext cx="653400" cy="9834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63" name="Google Shape;1349;p1">
                  <a:extLst>
                    <a:ext uri="{FF2B5EF4-FFF2-40B4-BE49-F238E27FC236}">
                      <a16:creationId xmlns:a16="http://schemas.microsoft.com/office/drawing/2014/main" id="{8C6C7815-AD3B-6D53-6716-5063D07533D7}"/>
                    </a:ext>
                  </a:extLst>
                </p:cNvPr>
                <p:cNvSpPr txBox="1"/>
                <p:nvPr/>
              </p:nvSpPr>
              <p:spPr>
                <a:xfrm>
                  <a:off x="10631871" y="16762668"/>
                  <a:ext cx="455821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49" name="Google Shape;1350;p1">
              <a:extLst>
                <a:ext uri="{FF2B5EF4-FFF2-40B4-BE49-F238E27FC236}">
                  <a16:creationId xmlns:a16="http://schemas.microsoft.com/office/drawing/2014/main" id="{11E18FE3-44D1-7894-1788-26C4486EE6E6}"/>
                </a:ext>
              </a:extLst>
            </p:cNvPr>
            <p:cNvGrpSpPr/>
            <p:nvPr/>
          </p:nvGrpSpPr>
          <p:grpSpPr>
            <a:xfrm>
              <a:off x="10933551" y="16437917"/>
              <a:ext cx="2213740" cy="1181568"/>
              <a:chOff x="11105499" y="16424009"/>
              <a:chExt cx="2213740" cy="1181568"/>
            </a:xfrm>
          </p:grpSpPr>
          <p:cxnSp>
            <p:nvCxnSpPr>
              <p:cNvPr id="15147" name="Google Shape;1351;p1">
                <a:extLst>
                  <a:ext uri="{FF2B5EF4-FFF2-40B4-BE49-F238E27FC236}">
                    <a16:creationId xmlns:a16="http://schemas.microsoft.com/office/drawing/2014/main" id="{3B39BB32-AE99-FD4F-7B4C-83DF9595F70A}"/>
                  </a:ext>
                </a:extLst>
              </p:cNvPr>
              <p:cNvCxnSpPr>
                <a:cxnSpLocks/>
                <a:stCxn id="15152" idx="6"/>
                <a:endCxn id="15150" idx="0"/>
              </p:cNvCxnSpPr>
              <p:nvPr/>
            </p:nvCxnSpPr>
            <p:spPr>
              <a:xfrm>
                <a:off x="12252616" y="16478009"/>
                <a:ext cx="1030500" cy="10557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48" name="Google Shape;1354;p1">
                <a:extLst>
                  <a:ext uri="{FF2B5EF4-FFF2-40B4-BE49-F238E27FC236}">
                    <a16:creationId xmlns:a16="http://schemas.microsoft.com/office/drawing/2014/main" id="{5426E38B-7D51-9BA9-6861-181D1D02F156}"/>
                  </a:ext>
                </a:extLst>
              </p:cNvPr>
              <p:cNvCxnSpPr>
                <a:cxnSpLocks/>
                <a:stCxn id="15152" idx="2"/>
                <a:endCxn id="15151" idx="6"/>
              </p:cNvCxnSpPr>
              <p:nvPr/>
            </p:nvCxnSpPr>
            <p:spPr>
              <a:xfrm rot="10800000">
                <a:off x="11177416" y="16475609"/>
                <a:ext cx="967200" cy="2400"/>
              </a:xfrm>
              <a:prstGeom prst="bentConnector3">
                <a:avLst>
                  <a:gd name="adj1" fmla="val 32221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49" name="Google Shape;1356;p1">
                <a:extLst>
                  <a:ext uri="{FF2B5EF4-FFF2-40B4-BE49-F238E27FC236}">
                    <a16:creationId xmlns:a16="http://schemas.microsoft.com/office/drawing/2014/main" id="{39AF9C3F-2388-CAD3-AE6D-74A3B6257008}"/>
                  </a:ext>
                </a:extLst>
              </p:cNvPr>
              <p:cNvGrpSpPr/>
              <p:nvPr/>
            </p:nvGrpSpPr>
            <p:grpSpPr>
              <a:xfrm>
                <a:off x="11461784" y="16424009"/>
                <a:ext cx="1431529" cy="108000"/>
                <a:chOff x="7292858" y="17410915"/>
                <a:chExt cx="1431529" cy="108000"/>
              </a:xfrm>
            </p:grpSpPr>
            <p:sp>
              <p:nvSpPr>
                <p:cNvPr id="15152" name="Google Shape;1352;p1">
                  <a:extLst>
                    <a:ext uri="{FF2B5EF4-FFF2-40B4-BE49-F238E27FC236}">
                      <a16:creationId xmlns:a16="http://schemas.microsoft.com/office/drawing/2014/main" id="{A8E21D7F-53C0-96A0-98BF-B9986C88690D}"/>
                    </a:ext>
                  </a:extLst>
                </p:cNvPr>
                <p:cNvSpPr/>
                <p:nvPr/>
              </p:nvSpPr>
              <p:spPr>
                <a:xfrm>
                  <a:off x="7975690" y="1741091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3" name="Google Shape;1357;p1">
                  <a:extLst>
                    <a:ext uri="{FF2B5EF4-FFF2-40B4-BE49-F238E27FC236}">
                      <a16:creationId xmlns:a16="http://schemas.microsoft.com/office/drawing/2014/main" id="{2C629FDC-B37D-D3FE-3A85-73D555D1166B}"/>
                    </a:ext>
                  </a:extLst>
                </p:cNvPr>
                <p:cNvSpPr txBox="1"/>
                <p:nvPr/>
              </p:nvSpPr>
              <p:spPr>
                <a:xfrm>
                  <a:off x="8153397" y="17418749"/>
                  <a:ext cx="570990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4" name="Google Shape;1358;p1">
                  <a:extLst>
                    <a:ext uri="{FF2B5EF4-FFF2-40B4-BE49-F238E27FC236}">
                      <a16:creationId xmlns:a16="http://schemas.microsoft.com/office/drawing/2014/main" id="{0FB981C4-8B32-9974-F935-48275C88D9C8}"/>
                    </a:ext>
                  </a:extLst>
                </p:cNvPr>
                <p:cNvSpPr txBox="1"/>
                <p:nvPr/>
              </p:nvSpPr>
              <p:spPr>
                <a:xfrm>
                  <a:off x="7292858" y="17418749"/>
                  <a:ext cx="61266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50" name="Google Shape;1353;p1">
                <a:extLst>
                  <a:ext uri="{FF2B5EF4-FFF2-40B4-BE49-F238E27FC236}">
                    <a16:creationId xmlns:a16="http://schemas.microsoft.com/office/drawing/2014/main" id="{F9323E35-D965-32D3-A6D8-54AB5245B95A}"/>
                  </a:ext>
                </a:extLst>
              </p:cNvPr>
              <p:cNvSpPr/>
              <p:nvPr/>
            </p:nvSpPr>
            <p:spPr>
              <a:xfrm>
                <a:off x="13247239" y="1753357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1" name="Google Shape;1355;p1">
                <a:extLst>
                  <a:ext uri="{FF2B5EF4-FFF2-40B4-BE49-F238E27FC236}">
                    <a16:creationId xmlns:a16="http://schemas.microsoft.com/office/drawing/2014/main" id="{4ABF7C78-BA25-85DA-FFFE-CBDBB6481B54}"/>
                  </a:ext>
                </a:extLst>
              </p:cNvPr>
              <p:cNvSpPr/>
              <p:nvPr/>
            </p:nvSpPr>
            <p:spPr>
              <a:xfrm>
                <a:off x="11105499" y="1643947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0" name="Google Shape;1359;p1">
              <a:extLst>
                <a:ext uri="{FF2B5EF4-FFF2-40B4-BE49-F238E27FC236}">
                  <a16:creationId xmlns:a16="http://schemas.microsoft.com/office/drawing/2014/main" id="{DAA926BC-C1AC-6A01-12C4-2ECC0C23520E}"/>
                </a:ext>
              </a:extLst>
            </p:cNvPr>
            <p:cNvGrpSpPr/>
            <p:nvPr/>
          </p:nvGrpSpPr>
          <p:grpSpPr>
            <a:xfrm>
              <a:off x="11967971" y="16099131"/>
              <a:ext cx="1477710" cy="1534291"/>
              <a:chOff x="12146873" y="16099131"/>
              <a:chExt cx="1477710" cy="1534291"/>
            </a:xfrm>
          </p:grpSpPr>
          <p:sp>
            <p:nvSpPr>
              <p:cNvPr id="15132" name="Google Shape;1360;p1">
                <a:extLst>
                  <a:ext uri="{FF2B5EF4-FFF2-40B4-BE49-F238E27FC236}">
                    <a16:creationId xmlns:a16="http://schemas.microsoft.com/office/drawing/2014/main" id="{1D362D0A-0330-87F4-736D-864674B98231}"/>
                  </a:ext>
                </a:extLst>
              </p:cNvPr>
              <p:cNvSpPr/>
              <p:nvPr/>
            </p:nvSpPr>
            <p:spPr>
              <a:xfrm>
                <a:off x="13445738" y="1675733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33" name="Google Shape;1361;p1">
                <a:extLst>
                  <a:ext uri="{FF2B5EF4-FFF2-40B4-BE49-F238E27FC236}">
                    <a16:creationId xmlns:a16="http://schemas.microsoft.com/office/drawing/2014/main" id="{A2B331F8-273C-B38E-73F2-537E2D19CB93}"/>
                  </a:ext>
                </a:extLst>
              </p:cNvPr>
              <p:cNvGrpSpPr/>
              <p:nvPr/>
            </p:nvGrpSpPr>
            <p:grpSpPr>
              <a:xfrm>
                <a:off x="12146873" y="16099131"/>
                <a:ext cx="1477710" cy="1534291"/>
                <a:chOff x="12146873" y="16099131"/>
                <a:chExt cx="1477710" cy="1534291"/>
              </a:xfrm>
            </p:grpSpPr>
            <p:cxnSp>
              <p:nvCxnSpPr>
                <p:cNvPr id="15134" name="Google Shape;1362;p1">
                  <a:extLst>
                    <a:ext uri="{FF2B5EF4-FFF2-40B4-BE49-F238E27FC236}">
                      <a16:creationId xmlns:a16="http://schemas.microsoft.com/office/drawing/2014/main" id="{235BD1B4-1FC9-586D-3668-10ADA0FAA17E}"/>
                    </a:ext>
                  </a:extLst>
                </p:cNvPr>
                <p:cNvCxnSpPr>
                  <a:cxnSpLocks/>
                  <a:stCxn id="15144" idx="0"/>
                  <a:endCxn id="15132" idx="2"/>
                </p:cNvCxnSpPr>
                <p:nvPr/>
              </p:nvCxnSpPr>
              <p:spPr>
                <a:xfrm rot="-5400000">
                  <a:off x="13033105" y="17148922"/>
                  <a:ext cx="768000" cy="57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135" name="Google Shape;1364;p1">
                  <a:extLst>
                    <a:ext uri="{FF2B5EF4-FFF2-40B4-BE49-F238E27FC236}">
                      <a16:creationId xmlns:a16="http://schemas.microsoft.com/office/drawing/2014/main" id="{6D2E09B1-1EE9-4427-564A-81FBBFA3E40C}"/>
                    </a:ext>
                  </a:extLst>
                </p:cNvPr>
                <p:cNvCxnSpPr>
                  <a:cxnSpLocks/>
                  <a:stCxn id="15142" idx="0"/>
                  <a:endCxn id="15132" idx="6"/>
                </p:cNvCxnSpPr>
                <p:nvPr/>
              </p:nvCxnSpPr>
              <p:spPr>
                <a:xfrm rot="5400000" flipH="1">
                  <a:off x="13167716" y="17143569"/>
                  <a:ext cx="760800" cy="606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5136" name="Google Shape;1366;p1">
                  <a:extLst>
                    <a:ext uri="{FF2B5EF4-FFF2-40B4-BE49-F238E27FC236}">
                      <a16:creationId xmlns:a16="http://schemas.microsoft.com/office/drawing/2014/main" id="{23573D23-E5F9-285D-0A4E-66DC6FBEE5B8}"/>
                    </a:ext>
                  </a:extLst>
                </p:cNvPr>
                <p:cNvGrpSpPr/>
                <p:nvPr/>
              </p:nvGrpSpPr>
              <p:grpSpPr>
                <a:xfrm>
                  <a:off x="12146873" y="16099131"/>
                  <a:ext cx="1477710" cy="1534291"/>
                  <a:chOff x="12146873" y="16099131"/>
                  <a:chExt cx="1477710" cy="1534291"/>
                </a:xfrm>
              </p:grpSpPr>
              <p:cxnSp>
                <p:nvCxnSpPr>
                  <p:cNvPr id="15137" name="Google Shape;1367;p1">
                    <a:extLst>
                      <a:ext uri="{FF2B5EF4-FFF2-40B4-BE49-F238E27FC236}">
                        <a16:creationId xmlns:a16="http://schemas.microsoft.com/office/drawing/2014/main" id="{2FBFB252-33FD-9DD0-AD92-D4DD7D77F9E5}"/>
                      </a:ext>
                    </a:extLst>
                  </p:cNvPr>
                  <p:cNvCxnSpPr>
                    <a:cxnSpLocks/>
                    <a:stCxn id="15145" idx="6"/>
                    <a:endCxn id="15132" idx="0"/>
                  </p:cNvCxnSpPr>
                  <p:nvPr/>
                </p:nvCxnSpPr>
                <p:spPr>
                  <a:xfrm>
                    <a:off x="12254873" y="16153131"/>
                    <a:ext cx="1227000" cy="604200"/>
                  </a:xfrm>
                  <a:prstGeom prst="bentConnector2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15138" name="Google Shape;1369;p1">
                    <a:extLst>
                      <a:ext uri="{FF2B5EF4-FFF2-40B4-BE49-F238E27FC236}">
                        <a16:creationId xmlns:a16="http://schemas.microsoft.com/office/drawing/2014/main" id="{B55B6A63-1888-206D-A1C5-E4BEE3ECCDB0}"/>
                      </a:ext>
                    </a:extLst>
                  </p:cNvPr>
                  <p:cNvGrpSpPr/>
                  <p:nvPr/>
                </p:nvGrpSpPr>
                <p:grpSpPr>
                  <a:xfrm>
                    <a:off x="12146873" y="16099131"/>
                    <a:ext cx="963500" cy="108000"/>
                    <a:chOff x="7975690" y="17410908"/>
                    <a:chExt cx="963500" cy="108000"/>
                  </a:xfrm>
                </p:grpSpPr>
                <p:sp>
                  <p:nvSpPr>
                    <p:cNvPr id="15145" name="Google Shape;1368;p1">
                      <a:extLst>
                        <a:ext uri="{FF2B5EF4-FFF2-40B4-BE49-F238E27FC236}">
                          <a16:creationId xmlns:a16="http://schemas.microsoft.com/office/drawing/2014/main" id="{1B388255-39B5-FDF8-A1C0-19A2416D07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75690" y="17410908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6" name="Google Shape;1370;p1">
                      <a:extLst>
                        <a:ext uri="{FF2B5EF4-FFF2-40B4-BE49-F238E27FC236}">
                          <a16:creationId xmlns:a16="http://schemas.microsoft.com/office/drawing/2014/main" id="{6F77EA76-B426-1D78-893B-65A75543C0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3397" y="17418742"/>
                      <a:ext cx="785793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Inferior mesenteric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139" name="Google Shape;1371;p1">
                    <a:extLst>
                      <a:ext uri="{FF2B5EF4-FFF2-40B4-BE49-F238E27FC236}">
                        <a16:creationId xmlns:a16="http://schemas.microsoft.com/office/drawing/2014/main" id="{FB4E9E13-DA51-ADE6-5AB4-53D4CA42183B}"/>
                      </a:ext>
                    </a:extLst>
                  </p:cNvPr>
                  <p:cNvGrpSpPr/>
                  <p:nvPr/>
                </p:nvGrpSpPr>
                <p:grpSpPr>
                  <a:xfrm>
                    <a:off x="13347280" y="16899441"/>
                    <a:ext cx="92333" cy="733982"/>
                    <a:chOff x="9116777" y="17395865"/>
                    <a:chExt cx="92333" cy="733982"/>
                  </a:xfrm>
                </p:grpSpPr>
                <p:sp>
                  <p:nvSpPr>
                    <p:cNvPr id="15143" name="Google Shape;1372;p1">
                      <a:extLst>
                        <a:ext uri="{FF2B5EF4-FFF2-40B4-BE49-F238E27FC236}">
                          <a16:creationId xmlns:a16="http://schemas.microsoft.com/office/drawing/2014/main" id="{2FB7373E-B239-E832-698D-EEC65513AC56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996070" y="17516571"/>
                      <a:ext cx="333746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4" name="Google Shape;1363;p1">
                      <a:extLst>
                        <a:ext uri="{FF2B5EF4-FFF2-40B4-BE49-F238E27FC236}">
                          <a16:creationId xmlns:a16="http://schemas.microsoft.com/office/drawing/2014/main" id="{CE264DF3-08C7-4D72-0F28-33A64A1EE7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2101" y="18057846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140" name="Google Shape;1373;p1">
                    <a:extLst>
                      <a:ext uri="{FF2B5EF4-FFF2-40B4-BE49-F238E27FC236}">
                        <a16:creationId xmlns:a16="http://schemas.microsoft.com/office/drawing/2014/main" id="{7381DE08-98F1-2DC5-B88A-1BC390F5E9FB}"/>
                      </a:ext>
                    </a:extLst>
                  </p:cNvPr>
                  <p:cNvGrpSpPr/>
                  <p:nvPr/>
                </p:nvGrpSpPr>
                <p:grpSpPr>
                  <a:xfrm>
                    <a:off x="13532250" y="16876509"/>
                    <a:ext cx="92333" cy="749760"/>
                    <a:chOff x="9389441" y="17357890"/>
                    <a:chExt cx="92333" cy="749760"/>
                  </a:xfrm>
                </p:grpSpPr>
                <p:sp>
                  <p:nvSpPr>
                    <p:cNvPr id="15141" name="Google Shape;1374;p1">
                      <a:extLst>
                        <a:ext uri="{FF2B5EF4-FFF2-40B4-BE49-F238E27FC236}">
                          <a16:creationId xmlns:a16="http://schemas.microsoft.com/office/drawing/2014/main" id="{289EED00-C58B-9625-B86D-5B6A66222CE2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219041" y="17528289"/>
                      <a:ext cx="433132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Sigmoid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5142" name="Google Shape;1365;p1">
                      <a:extLst>
                        <a:ext uri="{FF2B5EF4-FFF2-40B4-BE49-F238E27FC236}">
                          <a16:creationId xmlns:a16="http://schemas.microsoft.com/office/drawing/2014/main" id="{7C810B1E-2955-368F-C1B9-9061CE40C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9607" y="18035650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4751" name="Google Shape;1375;p1">
              <a:extLst>
                <a:ext uri="{FF2B5EF4-FFF2-40B4-BE49-F238E27FC236}">
                  <a16:creationId xmlns:a16="http://schemas.microsoft.com/office/drawing/2014/main" id="{4D4CEB78-6BEA-2B77-1FEB-8323E8C87DAB}"/>
                </a:ext>
              </a:extLst>
            </p:cNvPr>
            <p:cNvGrpSpPr/>
            <p:nvPr/>
          </p:nvGrpSpPr>
          <p:grpSpPr>
            <a:xfrm>
              <a:off x="11057532" y="15084108"/>
              <a:ext cx="1923814" cy="108000"/>
              <a:chOff x="11239911" y="15084108"/>
              <a:chExt cx="1923814" cy="108000"/>
            </a:xfrm>
          </p:grpSpPr>
          <p:cxnSp>
            <p:nvCxnSpPr>
              <p:cNvPr id="15124" name="Google Shape;1376;p1">
                <a:extLst>
                  <a:ext uri="{FF2B5EF4-FFF2-40B4-BE49-F238E27FC236}">
                    <a16:creationId xmlns:a16="http://schemas.microsoft.com/office/drawing/2014/main" id="{3F90BF2F-95AA-3F92-8B77-5EFCDD253E97}"/>
                  </a:ext>
                </a:extLst>
              </p:cNvPr>
              <p:cNvCxnSpPr>
                <a:cxnSpLocks/>
                <a:stCxn id="15129" idx="6"/>
                <a:endCxn id="15127" idx="2"/>
              </p:cNvCxnSpPr>
              <p:nvPr/>
            </p:nvCxnSpPr>
            <p:spPr>
              <a:xfrm>
                <a:off x="12263093" y="15138108"/>
                <a:ext cx="828600" cy="4800"/>
              </a:xfrm>
              <a:prstGeom prst="bentConnector3">
                <a:avLst>
                  <a:gd name="adj1" fmla="val 7201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25" name="Google Shape;1379;p1">
                <a:extLst>
                  <a:ext uri="{FF2B5EF4-FFF2-40B4-BE49-F238E27FC236}">
                    <a16:creationId xmlns:a16="http://schemas.microsoft.com/office/drawing/2014/main" id="{D4131A33-5A47-E6C1-E7BE-1033013564AF}"/>
                  </a:ext>
                </a:extLst>
              </p:cNvPr>
              <p:cNvCxnSpPr>
                <a:cxnSpLocks/>
                <a:stCxn id="15129" idx="2"/>
                <a:endCxn id="15128" idx="6"/>
              </p:cNvCxnSpPr>
              <p:nvPr/>
            </p:nvCxnSpPr>
            <p:spPr>
              <a:xfrm flipH="1">
                <a:off x="11311793" y="15138108"/>
                <a:ext cx="843300" cy="4800"/>
              </a:xfrm>
              <a:prstGeom prst="bentConnector3">
                <a:avLst>
                  <a:gd name="adj1" fmla="val 2837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126" name="Google Shape;1381;p1">
                <a:extLst>
                  <a:ext uri="{FF2B5EF4-FFF2-40B4-BE49-F238E27FC236}">
                    <a16:creationId xmlns:a16="http://schemas.microsoft.com/office/drawing/2014/main" id="{24FF2B94-D235-FB77-8C32-73547DE04D31}"/>
                  </a:ext>
                </a:extLst>
              </p:cNvPr>
              <p:cNvGrpSpPr/>
              <p:nvPr/>
            </p:nvGrpSpPr>
            <p:grpSpPr>
              <a:xfrm>
                <a:off x="11493536" y="15084108"/>
                <a:ext cx="1396572" cy="108000"/>
                <a:chOff x="7316390" y="15562090"/>
                <a:chExt cx="1396572" cy="108000"/>
              </a:xfrm>
            </p:grpSpPr>
            <p:sp>
              <p:nvSpPr>
                <p:cNvPr id="15129" name="Google Shape;1377;p1">
                  <a:extLst>
                    <a:ext uri="{FF2B5EF4-FFF2-40B4-BE49-F238E27FC236}">
                      <a16:creationId xmlns:a16="http://schemas.microsoft.com/office/drawing/2014/main" id="{4311FDC0-D84E-A250-DDAD-359DE08109F4}"/>
                    </a:ext>
                  </a:extLst>
                </p:cNvPr>
                <p:cNvSpPr/>
                <p:nvPr/>
              </p:nvSpPr>
              <p:spPr>
                <a:xfrm>
                  <a:off x="7977947" y="1556209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30" name="Google Shape;1382;p1">
                  <a:extLst>
                    <a:ext uri="{FF2B5EF4-FFF2-40B4-BE49-F238E27FC236}">
                      <a16:creationId xmlns:a16="http://schemas.microsoft.com/office/drawing/2014/main" id="{4354601E-AA64-F78C-B104-89E559B2C7D5}"/>
                    </a:ext>
                  </a:extLst>
                </p:cNvPr>
                <p:cNvSpPr txBox="1"/>
                <p:nvPr/>
              </p:nvSpPr>
              <p:spPr>
                <a:xfrm>
                  <a:off x="8212504" y="15569924"/>
                  <a:ext cx="50045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renal</a:t>
                  </a:r>
                  <a:endParaRPr/>
                </a:p>
              </p:txBody>
            </p:sp>
            <p:sp>
              <p:nvSpPr>
                <p:cNvPr id="15131" name="Google Shape;1383;p1">
                  <a:extLst>
                    <a:ext uri="{FF2B5EF4-FFF2-40B4-BE49-F238E27FC236}">
                      <a16:creationId xmlns:a16="http://schemas.microsoft.com/office/drawing/2014/main" id="{1A68AAD2-5609-D5B3-CCB3-4DF36952462D}"/>
                    </a:ext>
                  </a:extLst>
                </p:cNvPr>
                <p:cNvSpPr txBox="1"/>
                <p:nvPr/>
              </p:nvSpPr>
              <p:spPr>
                <a:xfrm>
                  <a:off x="7316390" y="15569924"/>
                  <a:ext cx="542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renal</a:t>
                  </a:r>
                  <a:endParaRPr/>
                </a:p>
              </p:txBody>
            </p:sp>
          </p:grpSp>
          <p:sp>
            <p:nvSpPr>
              <p:cNvPr id="15127" name="Google Shape;1378;p1">
                <a:extLst>
                  <a:ext uri="{FF2B5EF4-FFF2-40B4-BE49-F238E27FC236}">
                    <a16:creationId xmlns:a16="http://schemas.microsoft.com/office/drawing/2014/main" id="{E71A891A-AA64-1CCB-318B-F57428AA278B}"/>
                  </a:ext>
                </a:extLst>
              </p:cNvPr>
              <p:cNvSpPr/>
              <p:nvPr/>
            </p:nvSpPr>
            <p:spPr>
              <a:xfrm>
                <a:off x="13091725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8" name="Google Shape;1380;p1">
                <a:extLst>
                  <a:ext uri="{FF2B5EF4-FFF2-40B4-BE49-F238E27FC236}">
                    <a16:creationId xmlns:a16="http://schemas.microsoft.com/office/drawing/2014/main" id="{DEE07355-A1AE-1870-F245-486473336E2E}"/>
                  </a:ext>
                </a:extLst>
              </p:cNvPr>
              <p:cNvSpPr/>
              <p:nvPr/>
            </p:nvSpPr>
            <p:spPr>
              <a:xfrm>
                <a:off x="11239911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2" name="Google Shape;1384;p1">
              <a:extLst>
                <a:ext uri="{FF2B5EF4-FFF2-40B4-BE49-F238E27FC236}">
                  <a16:creationId xmlns:a16="http://schemas.microsoft.com/office/drawing/2014/main" id="{EF40BC8A-EE19-4F9B-445C-8DD2ADE32B59}"/>
                </a:ext>
              </a:extLst>
            </p:cNvPr>
            <p:cNvGrpSpPr/>
            <p:nvPr/>
          </p:nvGrpSpPr>
          <p:grpSpPr>
            <a:xfrm>
              <a:off x="10898293" y="12275506"/>
              <a:ext cx="2456652" cy="92333"/>
              <a:chOff x="11077195" y="12275506"/>
              <a:chExt cx="2456652" cy="92333"/>
            </a:xfrm>
          </p:grpSpPr>
          <p:cxnSp>
            <p:nvCxnSpPr>
              <p:cNvPr id="15122" name="Google Shape;1385;p1">
                <a:extLst>
                  <a:ext uri="{FF2B5EF4-FFF2-40B4-BE49-F238E27FC236}">
                    <a16:creationId xmlns:a16="http://schemas.microsoft.com/office/drawing/2014/main" id="{7D114110-BF10-CEB9-D790-0F33857FB496}"/>
                  </a:ext>
                </a:extLst>
              </p:cNvPr>
              <p:cNvCxnSpPr/>
              <p:nvPr/>
            </p:nvCxnSpPr>
            <p:spPr>
              <a:xfrm>
                <a:off x="11077195" y="12321794"/>
                <a:ext cx="2456652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23" name="Google Shape;1386;p1">
                <a:extLst>
                  <a:ext uri="{FF2B5EF4-FFF2-40B4-BE49-F238E27FC236}">
                    <a16:creationId xmlns:a16="http://schemas.microsoft.com/office/drawing/2014/main" id="{CCDE1BD1-5BEF-F914-E12A-CC5A5BE39A5F}"/>
                  </a:ext>
                </a:extLst>
              </p:cNvPr>
              <p:cNvSpPr txBox="1"/>
              <p:nvPr/>
            </p:nvSpPr>
            <p:spPr>
              <a:xfrm>
                <a:off x="11390698" y="12275506"/>
                <a:ext cx="529312" cy="9233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Diaphragm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3" name="Google Shape;1387;p1">
              <a:extLst>
                <a:ext uri="{FF2B5EF4-FFF2-40B4-BE49-F238E27FC236}">
                  <a16:creationId xmlns:a16="http://schemas.microsoft.com/office/drawing/2014/main" id="{2763DA56-7265-B937-D5C8-8C5884F82B30}"/>
                </a:ext>
              </a:extLst>
            </p:cNvPr>
            <p:cNvGrpSpPr/>
            <p:nvPr/>
          </p:nvGrpSpPr>
          <p:grpSpPr>
            <a:xfrm>
              <a:off x="12620964" y="10417273"/>
              <a:ext cx="741632" cy="1361629"/>
              <a:chOff x="6918375" y="10844595"/>
              <a:chExt cx="741632" cy="1361629"/>
            </a:xfrm>
          </p:grpSpPr>
          <p:grpSp>
            <p:nvGrpSpPr>
              <p:cNvPr id="15112" name="Google Shape;1389;p1">
                <a:extLst>
                  <a:ext uri="{FF2B5EF4-FFF2-40B4-BE49-F238E27FC236}">
                    <a16:creationId xmlns:a16="http://schemas.microsoft.com/office/drawing/2014/main" id="{5C60C02A-FB39-0ED0-89EB-B6AC34647E84}"/>
                  </a:ext>
                </a:extLst>
              </p:cNvPr>
              <p:cNvGrpSpPr/>
              <p:nvPr/>
            </p:nvGrpSpPr>
            <p:grpSpPr>
              <a:xfrm>
                <a:off x="6918375" y="12098224"/>
                <a:ext cx="741632" cy="108000"/>
                <a:chOff x="6816858" y="14018937"/>
                <a:chExt cx="741632" cy="108000"/>
              </a:xfrm>
            </p:grpSpPr>
            <p:sp>
              <p:nvSpPr>
                <p:cNvPr id="15120" name="Google Shape;1391;p1">
                  <a:extLst>
                    <a:ext uri="{FF2B5EF4-FFF2-40B4-BE49-F238E27FC236}">
                      <a16:creationId xmlns:a16="http://schemas.microsoft.com/office/drawing/2014/main" id="{2C3BACB8-0EA0-E1F9-A87E-6B75C6390E87}"/>
                    </a:ext>
                  </a:extLst>
                </p:cNvPr>
                <p:cNvSpPr/>
                <p:nvPr/>
              </p:nvSpPr>
              <p:spPr>
                <a:xfrm>
                  <a:off x="6816858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21" name="Google Shape;1392;p1">
                  <a:extLst>
                    <a:ext uri="{FF2B5EF4-FFF2-40B4-BE49-F238E27FC236}">
                      <a16:creationId xmlns:a16="http://schemas.microsoft.com/office/drawing/2014/main" id="{720AC35E-10A4-810F-2711-1BE679B4C313}"/>
                    </a:ext>
                  </a:extLst>
                </p:cNvPr>
                <p:cNvSpPr/>
                <p:nvPr/>
              </p:nvSpPr>
              <p:spPr>
                <a:xfrm>
                  <a:off x="7450490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13" name="Google Shape;1393;p1">
                <a:extLst>
                  <a:ext uri="{FF2B5EF4-FFF2-40B4-BE49-F238E27FC236}">
                    <a16:creationId xmlns:a16="http://schemas.microsoft.com/office/drawing/2014/main" id="{ADE9E335-BA8A-1078-DB84-3E6A3A40BBB6}"/>
                  </a:ext>
                </a:extLst>
              </p:cNvPr>
              <p:cNvGrpSpPr/>
              <p:nvPr/>
            </p:nvGrpSpPr>
            <p:grpSpPr>
              <a:xfrm>
                <a:off x="6918815" y="11343457"/>
                <a:ext cx="699252" cy="108000"/>
                <a:chOff x="6817298" y="12972268"/>
                <a:chExt cx="699252" cy="108000"/>
              </a:xfrm>
            </p:grpSpPr>
            <p:sp>
              <p:nvSpPr>
                <p:cNvPr id="15118" name="Google Shape;1395;p1">
                  <a:extLst>
                    <a:ext uri="{FF2B5EF4-FFF2-40B4-BE49-F238E27FC236}">
                      <a16:creationId xmlns:a16="http://schemas.microsoft.com/office/drawing/2014/main" id="{D55BF31D-B9C7-C565-7A75-D684099D6CB9}"/>
                    </a:ext>
                  </a:extLst>
                </p:cNvPr>
                <p:cNvSpPr/>
                <p:nvPr/>
              </p:nvSpPr>
              <p:spPr>
                <a:xfrm>
                  <a:off x="7408550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9" name="Google Shape;1396;p1">
                  <a:extLst>
                    <a:ext uri="{FF2B5EF4-FFF2-40B4-BE49-F238E27FC236}">
                      <a16:creationId xmlns:a16="http://schemas.microsoft.com/office/drawing/2014/main" id="{CB1DCF3E-E981-0D31-F848-4315E82AE755}"/>
                    </a:ext>
                  </a:extLst>
                </p:cNvPr>
                <p:cNvSpPr/>
                <p:nvPr/>
              </p:nvSpPr>
              <p:spPr>
                <a:xfrm>
                  <a:off x="6817298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14" name="Google Shape;1399;p1">
                <a:extLst>
                  <a:ext uri="{FF2B5EF4-FFF2-40B4-BE49-F238E27FC236}">
                    <a16:creationId xmlns:a16="http://schemas.microsoft.com/office/drawing/2014/main" id="{B023C180-311A-2ECF-0EA7-497F8C43F752}"/>
                  </a:ext>
                </a:extLst>
              </p:cNvPr>
              <p:cNvSpPr/>
              <p:nvPr/>
            </p:nvSpPr>
            <p:spPr>
              <a:xfrm>
                <a:off x="7547812" y="1172330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15" name="Google Shape;1404;p1">
                <a:extLst>
                  <a:ext uri="{FF2B5EF4-FFF2-40B4-BE49-F238E27FC236}">
                    <a16:creationId xmlns:a16="http://schemas.microsoft.com/office/drawing/2014/main" id="{B4AAA325-798F-148B-3E26-EB0E759EEBFA}"/>
                  </a:ext>
                </a:extLst>
              </p:cNvPr>
              <p:cNvGrpSpPr/>
              <p:nvPr/>
            </p:nvGrpSpPr>
            <p:grpSpPr>
              <a:xfrm>
                <a:off x="6918815" y="10844595"/>
                <a:ext cx="108000" cy="197426"/>
                <a:chOff x="6817298" y="12384638"/>
                <a:chExt cx="108000" cy="197426"/>
              </a:xfrm>
            </p:grpSpPr>
            <p:sp>
              <p:nvSpPr>
                <p:cNvPr id="15116" name="Google Shape;1406;p1">
                  <a:extLst>
                    <a:ext uri="{FF2B5EF4-FFF2-40B4-BE49-F238E27FC236}">
                      <a16:creationId xmlns:a16="http://schemas.microsoft.com/office/drawing/2014/main" id="{1129553C-6B4F-FCEB-2027-8752B0FB492F}"/>
                    </a:ext>
                  </a:extLst>
                </p:cNvPr>
                <p:cNvSpPr/>
                <p:nvPr/>
              </p:nvSpPr>
              <p:spPr>
                <a:xfrm>
                  <a:off x="6817298" y="12474064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7" name="Google Shape;1407;p1">
                  <a:extLst>
                    <a:ext uri="{FF2B5EF4-FFF2-40B4-BE49-F238E27FC236}">
                      <a16:creationId xmlns:a16="http://schemas.microsoft.com/office/drawing/2014/main" id="{D57E1797-5AB1-6C9E-59E2-F3F5F5F85820}"/>
                    </a:ext>
                  </a:extLst>
                </p:cNvPr>
                <p:cNvSpPr/>
                <p:nvPr/>
              </p:nvSpPr>
              <p:spPr>
                <a:xfrm>
                  <a:off x="6832827" y="12384638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754" name="Google Shape;1413;p1">
              <a:extLst>
                <a:ext uri="{FF2B5EF4-FFF2-40B4-BE49-F238E27FC236}">
                  <a16:creationId xmlns:a16="http://schemas.microsoft.com/office/drawing/2014/main" id="{F4E8851E-0CDB-2600-9269-3049FBCA847B}"/>
                </a:ext>
              </a:extLst>
            </p:cNvPr>
            <p:cNvSpPr/>
            <p:nvPr/>
          </p:nvSpPr>
          <p:spPr>
            <a:xfrm>
              <a:off x="11978347" y="980122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55" name="Google Shape;1416;p1">
              <a:extLst>
                <a:ext uri="{FF2B5EF4-FFF2-40B4-BE49-F238E27FC236}">
                  <a16:creationId xmlns:a16="http://schemas.microsoft.com/office/drawing/2014/main" id="{496401CB-E3FB-E203-0BB2-7E186F7094E1}"/>
                </a:ext>
              </a:extLst>
            </p:cNvPr>
            <p:cNvGrpSpPr/>
            <p:nvPr/>
          </p:nvGrpSpPr>
          <p:grpSpPr>
            <a:xfrm>
              <a:off x="10672654" y="3824989"/>
              <a:ext cx="733527" cy="1521335"/>
              <a:chOff x="10623117" y="5418983"/>
              <a:chExt cx="733527" cy="1521335"/>
            </a:xfrm>
          </p:grpSpPr>
          <p:cxnSp>
            <p:nvCxnSpPr>
              <p:cNvPr id="15106" name="Google Shape;1417;p1">
                <a:extLst>
                  <a:ext uri="{FF2B5EF4-FFF2-40B4-BE49-F238E27FC236}">
                    <a16:creationId xmlns:a16="http://schemas.microsoft.com/office/drawing/2014/main" id="{3CA39550-F5C5-B8F4-F43C-4510B426C10A}"/>
                  </a:ext>
                </a:extLst>
              </p:cNvPr>
              <p:cNvCxnSpPr>
                <a:cxnSpLocks/>
                <a:stCxn id="15101" idx="0"/>
                <a:endCxn id="15107" idx="4"/>
              </p:cNvCxnSpPr>
              <p:nvPr/>
            </p:nvCxnSpPr>
            <p:spPr>
              <a:xfrm rot="-5400000">
                <a:off x="10574019" y="6205161"/>
                <a:ext cx="1465800" cy="1200"/>
              </a:xfrm>
              <a:prstGeom prst="bentConnector3">
                <a:avLst>
                  <a:gd name="adj1" fmla="val -58755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07" name="Google Shape;1419;p1">
                <a:extLst>
                  <a:ext uri="{FF2B5EF4-FFF2-40B4-BE49-F238E27FC236}">
                    <a16:creationId xmlns:a16="http://schemas.microsoft.com/office/drawing/2014/main" id="{107D2F56-465B-4218-650F-60B18B6B7685}"/>
                  </a:ext>
                </a:extLst>
              </p:cNvPr>
              <p:cNvSpPr/>
              <p:nvPr/>
            </p:nvSpPr>
            <p:spPr>
              <a:xfrm>
                <a:off x="11280463" y="5418983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108" name="Google Shape;1420;p1">
                <a:extLst>
                  <a:ext uri="{FF2B5EF4-FFF2-40B4-BE49-F238E27FC236}">
                    <a16:creationId xmlns:a16="http://schemas.microsoft.com/office/drawing/2014/main" id="{69C61F61-1B9F-F8E2-A65F-AC9A17C356FB}"/>
                  </a:ext>
                </a:extLst>
              </p:cNvPr>
              <p:cNvCxnSpPr>
                <a:cxnSpLocks/>
                <a:stCxn id="15104" idx="0"/>
                <a:endCxn id="15109" idx="4"/>
              </p:cNvCxnSpPr>
              <p:nvPr/>
            </p:nvCxnSpPr>
            <p:spPr>
              <a:xfrm rot="-5400000">
                <a:off x="9935597" y="6208918"/>
                <a:ext cx="1460700" cy="2100"/>
              </a:xfrm>
              <a:prstGeom prst="bentConnector3">
                <a:avLst>
                  <a:gd name="adj1" fmla="val -59119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109" name="Google Shape;1422;p1">
                <a:extLst>
                  <a:ext uri="{FF2B5EF4-FFF2-40B4-BE49-F238E27FC236}">
                    <a16:creationId xmlns:a16="http://schemas.microsoft.com/office/drawing/2014/main" id="{4AAE7D8C-9B76-FBA7-5F53-3A1E0169D614}"/>
                  </a:ext>
                </a:extLst>
              </p:cNvPr>
              <p:cNvSpPr/>
              <p:nvPr/>
            </p:nvSpPr>
            <p:spPr>
              <a:xfrm>
                <a:off x="10640117" y="5425536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0" name="Google Shape;1423;p1">
                <a:extLst>
                  <a:ext uri="{FF2B5EF4-FFF2-40B4-BE49-F238E27FC236}">
                    <a16:creationId xmlns:a16="http://schemas.microsoft.com/office/drawing/2014/main" id="{E81A762D-793F-0AED-ECE8-C5AD7C73A956}"/>
                  </a:ext>
                </a:extLst>
              </p:cNvPr>
              <p:cNvSpPr txBox="1"/>
              <p:nvPr/>
            </p:nvSpPr>
            <p:spPr>
              <a:xfrm rot="5400000">
                <a:off x="10312331" y="5849783"/>
                <a:ext cx="713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1" name="Google Shape;1424;p1">
                <a:extLst>
                  <a:ext uri="{FF2B5EF4-FFF2-40B4-BE49-F238E27FC236}">
                    <a16:creationId xmlns:a16="http://schemas.microsoft.com/office/drawing/2014/main" id="{379DD3EE-ED55-1280-5D8A-FCB697D16FD5}"/>
                  </a:ext>
                </a:extLst>
              </p:cNvPr>
              <p:cNvSpPr txBox="1"/>
              <p:nvPr/>
            </p:nvSpPr>
            <p:spPr>
              <a:xfrm rot="5400000">
                <a:off x="10958334" y="5838811"/>
                <a:ext cx="70428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56" name="Google Shape;1425;p1">
              <a:extLst>
                <a:ext uri="{FF2B5EF4-FFF2-40B4-BE49-F238E27FC236}">
                  <a16:creationId xmlns:a16="http://schemas.microsoft.com/office/drawing/2014/main" id="{F1FEBAC1-7944-2642-322F-201222A6C7F4}"/>
                </a:ext>
              </a:extLst>
            </p:cNvPr>
            <p:cNvGrpSpPr/>
            <p:nvPr/>
          </p:nvGrpSpPr>
          <p:grpSpPr>
            <a:xfrm>
              <a:off x="10671475" y="5344667"/>
              <a:ext cx="732036" cy="1133419"/>
              <a:chOff x="10850378" y="5344667"/>
              <a:chExt cx="732036" cy="1133419"/>
            </a:xfrm>
          </p:grpSpPr>
          <p:grpSp>
            <p:nvGrpSpPr>
              <p:cNvPr id="15095" name="Google Shape;1426;p1">
                <a:extLst>
                  <a:ext uri="{FF2B5EF4-FFF2-40B4-BE49-F238E27FC236}">
                    <a16:creationId xmlns:a16="http://schemas.microsoft.com/office/drawing/2014/main" id="{263A3B29-4355-45BB-3D64-C09FBFE17C74}"/>
                  </a:ext>
                </a:extLst>
              </p:cNvPr>
              <p:cNvGrpSpPr/>
              <p:nvPr/>
            </p:nvGrpSpPr>
            <p:grpSpPr>
              <a:xfrm>
                <a:off x="10866337" y="5346324"/>
                <a:ext cx="313394" cy="1127950"/>
                <a:chOff x="10866337" y="5346324"/>
                <a:chExt cx="313394" cy="1127950"/>
              </a:xfrm>
            </p:grpSpPr>
            <p:cxnSp>
              <p:nvCxnSpPr>
                <p:cNvPr id="15103" name="Google Shape;1427;p1">
                  <a:extLst>
                    <a:ext uri="{FF2B5EF4-FFF2-40B4-BE49-F238E27FC236}">
                      <a16:creationId xmlns:a16="http://schemas.microsoft.com/office/drawing/2014/main" id="{40B3B852-5FFE-BFFD-7F0D-109F9C798A1B}"/>
                    </a:ext>
                  </a:extLst>
                </p:cNvPr>
                <p:cNvCxnSpPr>
                  <a:cxnSpLocks/>
                  <a:stCxn id="15092" idx="2"/>
                  <a:endCxn id="15105" idx="2"/>
                </p:cNvCxnSpPr>
                <p:nvPr/>
              </p:nvCxnSpPr>
              <p:spPr>
                <a:xfrm flipH="1">
                  <a:off x="10954131" y="5370903"/>
                  <a:ext cx="225600" cy="1076400"/>
                </a:xfrm>
                <a:prstGeom prst="bentConnector3">
                  <a:avLst>
                    <a:gd name="adj1" fmla="val 12827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04" name="Google Shape;1421;p1">
                  <a:extLst>
                    <a:ext uri="{FF2B5EF4-FFF2-40B4-BE49-F238E27FC236}">
                      <a16:creationId xmlns:a16="http://schemas.microsoft.com/office/drawing/2014/main" id="{6F15FB8F-06B6-B2B9-55AB-642973EB8FBC}"/>
                    </a:ext>
                  </a:extLst>
                </p:cNvPr>
                <p:cNvSpPr/>
                <p:nvPr/>
              </p:nvSpPr>
              <p:spPr>
                <a:xfrm>
                  <a:off x="10866337" y="534632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5" name="Google Shape;1429;p1">
                  <a:extLst>
                    <a:ext uri="{FF2B5EF4-FFF2-40B4-BE49-F238E27FC236}">
                      <a16:creationId xmlns:a16="http://schemas.microsoft.com/office/drawing/2014/main" id="{915CAE3D-A830-03E4-E946-1E91139B2110}"/>
                    </a:ext>
                  </a:extLst>
                </p:cNvPr>
                <p:cNvSpPr/>
                <p:nvPr/>
              </p:nvSpPr>
              <p:spPr>
                <a:xfrm>
                  <a:off x="10954236" y="642027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96" name="Google Shape;1430;p1">
                <a:extLst>
                  <a:ext uri="{FF2B5EF4-FFF2-40B4-BE49-F238E27FC236}">
                    <a16:creationId xmlns:a16="http://schemas.microsoft.com/office/drawing/2014/main" id="{26116E91-3985-ED5F-49EF-1E83A9684AF6}"/>
                  </a:ext>
                </a:extLst>
              </p:cNvPr>
              <p:cNvGrpSpPr/>
              <p:nvPr/>
            </p:nvGrpSpPr>
            <p:grpSpPr>
              <a:xfrm>
                <a:off x="11251731" y="5344667"/>
                <a:ext cx="310028" cy="1133419"/>
                <a:chOff x="11251731" y="5344667"/>
                <a:chExt cx="310028" cy="1133419"/>
              </a:xfrm>
            </p:grpSpPr>
            <p:cxnSp>
              <p:nvCxnSpPr>
                <p:cNvPr id="15100" name="Google Shape;1431;p1">
                  <a:extLst>
                    <a:ext uri="{FF2B5EF4-FFF2-40B4-BE49-F238E27FC236}">
                      <a16:creationId xmlns:a16="http://schemas.microsoft.com/office/drawing/2014/main" id="{8CA6CBA3-26E1-D598-E7C2-4F0CCAD8AF0A}"/>
                    </a:ext>
                  </a:extLst>
                </p:cNvPr>
                <p:cNvCxnSpPr>
                  <a:cxnSpLocks/>
                  <a:stCxn id="15092" idx="6"/>
                  <a:endCxn id="15102" idx="6"/>
                </p:cNvCxnSpPr>
                <p:nvPr/>
              </p:nvCxnSpPr>
              <p:spPr>
                <a:xfrm>
                  <a:off x="11251731" y="5370903"/>
                  <a:ext cx="212100" cy="1080300"/>
                </a:xfrm>
                <a:prstGeom prst="bentConnector3">
                  <a:avLst>
                    <a:gd name="adj1" fmla="val 132978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101" name="Google Shape;1418;p1">
                  <a:extLst>
                    <a:ext uri="{FF2B5EF4-FFF2-40B4-BE49-F238E27FC236}">
                      <a16:creationId xmlns:a16="http://schemas.microsoft.com/office/drawing/2014/main" id="{1AD9AFE1-16F3-A834-CAF9-C49511B73DDB}"/>
                    </a:ext>
                  </a:extLst>
                </p:cNvPr>
                <p:cNvSpPr/>
                <p:nvPr/>
              </p:nvSpPr>
              <p:spPr>
                <a:xfrm>
                  <a:off x="11507759" y="5344667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2" name="Google Shape;1432;p1">
                  <a:extLst>
                    <a:ext uri="{FF2B5EF4-FFF2-40B4-BE49-F238E27FC236}">
                      <a16:creationId xmlns:a16="http://schemas.microsoft.com/office/drawing/2014/main" id="{FE4AF3FB-00B0-1D1D-173F-752E1EA6E1D7}"/>
                    </a:ext>
                  </a:extLst>
                </p:cNvPr>
                <p:cNvSpPr/>
                <p:nvPr/>
              </p:nvSpPr>
              <p:spPr>
                <a:xfrm>
                  <a:off x="11409935" y="6424086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97" name="Google Shape;1433;p1">
                <a:extLst>
                  <a:ext uri="{FF2B5EF4-FFF2-40B4-BE49-F238E27FC236}">
                    <a16:creationId xmlns:a16="http://schemas.microsoft.com/office/drawing/2014/main" id="{C0748AE8-0DC4-74DE-58AD-472679D35703}"/>
                  </a:ext>
                </a:extLst>
              </p:cNvPr>
              <p:cNvGrpSpPr/>
              <p:nvPr/>
            </p:nvGrpSpPr>
            <p:grpSpPr>
              <a:xfrm>
                <a:off x="10850378" y="5429863"/>
                <a:ext cx="732036" cy="936722"/>
                <a:chOff x="10850378" y="5429863"/>
                <a:chExt cx="732036" cy="936722"/>
              </a:xfrm>
            </p:grpSpPr>
            <p:sp>
              <p:nvSpPr>
                <p:cNvPr id="15098" name="Google Shape;1434;p1">
                  <a:extLst>
                    <a:ext uri="{FF2B5EF4-FFF2-40B4-BE49-F238E27FC236}">
                      <a16:creationId xmlns:a16="http://schemas.microsoft.com/office/drawing/2014/main" id="{1AC70C1E-D2A6-0E87-E324-99C1395B8F23}"/>
                    </a:ext>
                  </a:extLst>
                </p:cNvPr>
                <p:cNvSpPr txBox="1"/>
                <p:nvPr/>
              </p:nvSpPr>
              <p:spPr>
                <a:xfrm rot="5400000">
                  <a:off x="11072695" y="5847249"/>
                  <a:ext cx="92710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99" name="Google Shape;1435;p1">
                  <a:extLst>
                    <a:ext uri="{FF2B5EF4-FFF2-40B4-BE49-F238E27FC236}">
                      <a16:creationId xmlns:a16="http://schemas.microsoft.com/office/drawing/2014/main" id="{01DE56B8-6F81-68B8-140A-6A6DE54FE08D}"/>
                    </a:ext>
                  </a:extLst>
                </p:cNvPr>
                <p:cNvSpPr txBox="1"/>
                <p:nvPr/>
              </p:nvSpPr>
              <p:spPr>
                <a:xfrm rot="5400000">
                  <a:off x="10428183" y="5852058"/>
                  <a:ext cx="936722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57" name="Google Shape;1436;p1">
              <a:extLst>
                <a:ext uri="{FF2B5EF4-FFF2-40B4-BE49-F238E27FC236}">
                  <a16:creationId xmlns:a16="http://schemas.microsoft.com/office/drawing/2014/main" id="{EE9C509C-273B-AEF1-A75D-7DDDB85292E3}"/>
                </a:ext>
              </a:extLst>
            </p:cNvPr>
            <p:cNvGrpSpPr/>
            <p:nvPr/>
          </p:nvGrpSpPr>
          <p:grpSpPr>
            <a:xfrm>
              <a:off x="10995809" y="5008727"/>
              <a:ext cx="92333" cy="398176"/>
              <a:chOff x="11174711" y="5008727"/>
              <a:chExt cx="92333" cy="398176"/>
            </a:xfrm>
          </p:grpSpPr>
          <p:cxnSp>
            <p:nvCxnSpPr>
              <p:cNvPr id="15090" name="Google Shape;1437;p1">
                <a:extLst>
                  <a:ext uri="{FF2B5EF4-FFF2-40B4-BE49-F238E27FC236}">
                    <a16:creationId xmlns:a16="http://schemas.microsoft.com/office/drawing/2014/main" id="{FB246281-F26F-7B57-936A-3840D53CD53B}"/>
                  </a:ext>
                </a:extLst>
              </p:cNvPr>
              <p:cNvCxnSpPr>
                <a:cxnSpLocks/>
                <a:stCxn id="15091" idx="4"/>
                <a:endCxn id="15092" idx="0"/>
              </p:cNvCxnSpPr>
              <p:nvPr/>
            </p:nvCxnSpPr>
            <p:spPr>
              <a:xfrm flipH="1">
                <a:off x="11215701" y="5080727"/>
                <a:ext cx="3300" cy="254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91" name="Google Shape;1438;p1">
                <a:extLst>
                  <a:ext uri="{FF2B5EF4-FFF2-40B4-BE49-F238E27FC236}">
                    <a16:creationId xmlns:a16="http://schemas.microsoft.com/office/drawing/2014/main" id="{BB114926-5A94-2C24-D7B9-5EDC0F087999}"/>
                  </a:ext>
                </a:extLst>
              </p:cNvPr>
              <p:cNvSpPr/>
              <p:nvPr/>
            </p:nvSpPr>
            <p:spPr>
              <a:xfrm>
                <a:off x="11183001" y="500872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2" name="Google Shape;1428;p1">
                <a:extLst>
                  <a:ext uri="{FF2B5EF4-FFF2-40B4-BE49-F238E27FC236}">
                    <a16:creationId xmlns:a16="http://schemas.microsoft.com/office/drawing/2014/main" id="{0F840B11-7C54-4527-8FB7-D57C8B5C3A0D}"/>
                  </a:ext>
                </a:extLst>
              </p:cNvPr>
              <p:cNvSpPr/>
              <p:nvPr/>
            </p:nvSpPr>
            <p:spPr>
              <a:xfrm>
                <a:off x="11179731" y="533490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3" name="Google Shape;1439;p1">
                <a:extLst>
                  <a:ext uri="{FF2B5EF4-FFF2-40B4-BE49-F238E27FC236}">
                    <a16:creationId xmlns:a16="http://schemas.microsoft.com/office/drawing/2014/main" id="{BBE10C02-3742-9E1C-AF2B-F4E931956660}"/>
                  </a:ext>
                </a:extLst>
              </p:cNvPr>
              <p:cNvSpPr/>
              <p:nvPr/>
            </p:nvSpPr>
            <p:spPr>
              <a:xfrm>
                <a:off x="11192065" y="513418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4" name="Google Shape;1440;p1">
                <a:extLst>
                  <a:ext uri="{FF2B5EF4-FFF2-40B4-BE49-F238E27FC236}">
                    <a16:creationId xmlns:a16="http://schemas.microsoft.com/office/drawing/2014/main" id="{42B78E6E-6E92-5351-C497-A58E74FDFF87}"/>
                  </a:ext>
                </a:extLst>
              </p:cNvPr>
              <p:cNvSpPr txBox="1"/>
              <p:nvPr/>
            </p:nvSpPr>
            <p:spPr>
              <a:xfrm rot="5400000">
                <a:off x="11094877" y="5150706"/>
                <a:ext cx="252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Basilar</a:t>
                </a:r>
                <a:endParaRPr/>
              </a:p>
            </p:txBody>
          </p:sp>
        </p:grpSp>
        <p:cxnSp>
          <p:nvCxnSpPr>
            <p:cNvPr id="14758" name="Google Shape;1441;p1">
              <a:extLst>
                <a:ext uri="{FF2B5EF4-FFF2-40B4-BE49-F238E27FC236}">
                  <a16:creationId xmlns:a16="http://schemas.microsoft.com/office/drawing/2014/main" id="{BDBB5217-EC33-1BFF-55A3-9B3CC024AA59}"/>
                </a:ext>
              </a:extLst>
            </p:cNvPr>
            <p:cNvCxnSpPr/>
            <p:nvPr/>
          </p:nvCxnSpPr>
          <p:spPr>
            <a:xfrm rot="5400000" flipH="1">
              <a:off x="9377498" y="6743437"/>
              <a:ext cx="3810300" cy="412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59" name="Google Shape;1442;p1">
              <a:extLst>
                <a:ext uri="{FF2B5EF4-FFF2-40B4-BE49-F238E27FC236}">
                  <a16:creationId xmlns:a16="http://schemas.microsoft.com/office/drawing/2014/main" id="{D614EA59-0347-592F-0688-99379D5B47C6}"/>
                </a:ext>
              </a:extLst>
            </p:cNvPr>
            <p:cNvCxnSpPr/>
            <p:nvPr/>
          </p:nvCxnSpPr>
          <p:spPr>
            <a:xfrm rot="-5400000">
              <a:off x="8883464" y="6734690"/>
              <a:ext cx="3810600" cy="4305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60" name="Google Shape;1443;p1">
              <a:extLst>
                <a:ext uri="{FF2B5EF4-FFF2-40B4-BE49-F238E27FC236}">
                  <a16:creationId xmlns:a16="http://schemas.microsoft.com/office/drawing/2014/main" id="{A6ED0DDC-5F6A-2B62-A3E5-D95ED3760656}"/>
                </a:ext>
              </a:extLst>
            </p:cNvPr>
            <p:cNvCxnSpPr>
              <a:cxnSpLocks/>
              <a:stCxn id="14773" idx="0"/>
              <a:endCxn id="14761" idx="4"/>
            </p:cNvCxnSpPr>
            <p:nvPr/>
          </p:nvCxnSpPr>
          <p:spPr>
            <a:xfrm rot="-5400000">
              <a:off x="9149255" y="5539820"/>
              <a:ext cx="33162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61" name="Google Shape;1445;p1">
              <a:extLst>
                <a:ext uri="{FF2B5EF4-FFF2-40B4-BE49-F238E27FC236}">
                  <a16:creationId xmlns:a16="http://schemas.microsoft.com/office/drawing/2014/main" id="{F0965DB6-B7AF-4687-4A3E-01F4CCA19CAA}"/>
                </a:ext>
              </a:extLst>
            </p:cNvPr>
            <p:cNvSpPr/>
            <p:nvPr/>
          </p:nvSpPr>
          <p:spPr>
            <a:xfrm>
              <a:off x="10782098" y="38296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62" name="Google Shape;1446;p1">
              <a:extLst>
                <a:ext uri="{FF2B5EF4-FFF2-40B4-BE49-F238E27FC236}">
                  <a16:creationId xmlns:a16="http://schemas.microsoft.com/office/drawing/2014/main" id="{C9F0850E-5A2B-B608-830E-F50EA396222E}"/>
                </a:ext>
              </a:extLst>
            </p:cNvPr>
            <p:cNvCxnSpPr>
              <a:cxnSpLocks/>
              <a:stCxn id="14772" idx="0"/>
              <a:endCxn id="14764" idx="4"/>
            </p:cNvCxnSpPr>
            <p:nvPr/>
          </p:nvCxnSpPr>
          <p:spPr>
            <a:xfrm rot="-5400000">
              <a:off x="9603188" y="5539070"/>
              <a:ext cx="33207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63" name="Google Shape;1449;p1">
              <a:extLst>
                <a:ext uri="{FF2B5EF4-FFF2-40B4-BE49-F238E27FC236}">
                  <a16:creationId xmlns:a16="http://schemas.microsoft.com/office/drawing/2014/main" id="{C2837F97-B282-7B08-CCD4-9AD70637669F}"/>
                </a:ext>
              </a:extLst>
            </p:cNvPr>
            <p:cNvGrpSpPr/>
            <p:nvPr/>
          </p:nvGrpSpPr>
          <p:grpSpPr>
            <a:xfrm>
              <a:off x="10763195" y="3935103"/>
              <a:ext cx="546794" cy="654507"/>
              <a:chOff x="10915553" y="3650250"/>
              <a:chExt cx="546794" cy="654507"/>
            </a:xfrm>
          </p:grpSpPr>
          <p:sp>
            <p:nvSpPr>
              <p:cNvPr id="15088" name="Google Shape;1450;p1">
                <a:extLst>
                  <a:ext uri="{FF2B5EF4-FFF2-40B4-BE49-F238E27FC236}">
                    <a16:creationId xmlns:a16="http://schemas.microsoft.com/office/drawing/2014/main" id="{CD82347E-8E5A-024C-CD05-9705A5ABB9E3}"/>
                  </a:ext>
                </a:extLst>
              </p:cNvPr>
              <p:cNvSpPr txBox="1"/>
              <p:nvPr/>
            </p:nvSpPr>
            <p:spPr>
              <a:xfrm rot="5400000">
                <a:off x="10640834" y="3937706"/>
                <a:ext cx="64177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9" name="Google Shape;1451;p1">
                <a:extLst>
                  <a:ext uri="{FF2B5EF4-FFF2-40B4-BE49-F238E27FC236}">
                    <a16:creationId xmlns:a16="http://schemas.microsoft.com/office/drawing/2014/main" id="{A31D6812-CBAA-F996-ECA6-75F61B626E55}"/>
                  </a:ext>
                </a:extLst>
              </p:cNvPr>
              <p:cNvSpPr txBox="1"/>
              <p:nvPr/>
            </p:nvSpPr>
            <p:spPr>
              <a:xfrm rot="5400000">
                <a:off x="11100104" y="3920160"/>
                <a:ext cx="63215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64" name="Google Shape;1448;p1">
              <a:extLst>
                <a:ext uri="{FF2B5EF4-FFF2-40B4-BE49-F238E27FC236}">
                  <a16:creationId xmlns:a16="http://schemas.microsoft.com/office/drawing/2014/main" id="{2496A655-DC35-DDDC-B0B8-4130BAE561BF}"/>
                </a:ext>
              </a:extLst>
            </p:cNvPr>
            <p:cNvSpPr/>
            <p:nvPr/>
          </p:nvSpPr>
          <p:spPr>
            <a:xfrm>
              <a:off x="11236157" y="38249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71" name="Google Shape;1452;p1">
              <a:extLst>
                <a:ext uri="{FF2B5EF4-FFF2-40B4-BE49-F238E27FC236}">
                  <a16:creationId xmlns:a16="http://schemas.microsoft.com/office/drawing/2014/main" id="{36AE0D64-7525-6F0A-28C1-7076872FDEA2}"/>
                </a:ext>
              </a:extLst>
            </p:cNvPr>
            <p:cNvGrpSpPr/>
            <p:nvPr/>
          </p:nvGrpSpPr>
          <p:grpSpPr>
            <a:xfrm>
              <a:off x="10701662" y="6883554"/>
              <a:ext cx="658256" cy="360340"/>
              <a:chOff x="10880564" y="6883554"/>
              <a:chExt cx="658256" cy="360340"/>
            </a:xfrm>
          </p:grpSpPr>
          <p:cxnSp>
            <p:nvCxnSpPr>
              <p:cNvPr id="15084" name="Google Shape;1453;p1">
                <a:extLst>
                  <a:ext uri="{FF2B5EF4-FFF2-40B4-BE49-F238E27FC236}">
                    <a16:creationId xmlns:a16="http://schemas.microsoft.com/office/drawing/2014/main" id="{9EAEBF33-1988-A76F-0F6B-19D16DE25134}"/>
                  </a:ext>
                </a:extLst>
              </p:cNvPr>
              <p:cNvCxnSpPr>
                <a:cxnSpLocks/>
                <a:stCxn id="15087" idx="0"/>
                <a:endCxn id="15086" idx="0"/>
              </p:cNvCxnSpPr>
              <p:nvPr/>
            </p:nvCxnSpPr>
            <p:spPr>
              <a:xfrm rot="5400000" flipH="1">
                <a:off x="11209120" y="6896194"/>
                <a:ext cx="1200" cy="622200"/>
              </a:xfrm>
              <a:prstGeom prst="bentConnector3">
                <a:avLst>
                  <a:gd name="adj1" fmla="val 17945433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85" name="Google Shape;1456;p1">
                <a:extLst>
                  <a:ext uri="{FF2B5EF4-FFF2-40B4-BE49-F238E27FC236}">
                    <a16:creationId xmlns:a16="http://schemas.microsoft.com/office/drawing/2014/main" id="{8C30F250-8F26-6985-4660-B27457E3D6DA}"/>
                  </a:ext>
                </a:extLst>
              </p:cNvPr>
              <p:cNvSpPr txBox="1"/>
              <p:nvPr/>
            </p:nvSpPr>
            <p:spPr>
              <a:xfrm>
                <a:off x="10978265" y="6883554"/>
                <a:ext cx="480901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communicating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6" name="Google Shape;1455;p1">
                <a:extLst>
                  <a:ext uri="{FF2B5EF4-FFF2-40B4-BE49-F238E27FC236}">
                    <a16:creationId xmlns:a16="http://schemas.microsoft.com/office/drawing/2014/main" id="{C57D1D0C-BCAB-0FD1-331D-0FD488833FDA}"/>
                  </a:ext>
                </a:extLst>
              </p:cNvPr>
              <p:cNvSpPr/>
              <p:nvPr/>
            </p:nvSpPr>
            <p:spPr>
              <a:xfrm>
                <a:off x="10880564" y="720661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7" name="Google Shape;1454;p1">
                <a:extLst>
                  <a:ext uri="{FF2B5EF4-FFF2-40B4-BE49-F238E27FC236}">
                    <a16:creationId xmlns:a16="http://schemas.microsoft.com/office/drawing/2014/main" id="{B31FE03B-C1E8-3362-03FB-B933D787DF44}"/>
                  </a:ext>
                </a:extLst>
              </p:cNvPr>
              <p:cNvSpPr/>
              <p:nvPr/>
            </p:nvSpPr>
            <p:spPr>
              <a:xfrm>
                <a:off x="11502820" y="720789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72" name="Google Shape;1447;p1">
              <a:extLst>
                <a:ext uri="{FF2B5EF4-FFF2-40B4-BE49-F238E27FC236}">
                  <a16:creationId xmlns:a16="http://schemas.microsoft.com/office/drawing/2014/main" id="{BAFFF3F2-945C-C621-2287-8C3FA9F5B84A}"/>
                </a:ext>
              </a:extLst>
            </p:cNvPr>
            <p:cNvSpPr/>
            <p:nvPr/>
          </p:nvSpPr>
          <p:spPr>
            <a:xfrm>
              <a:off x="11236149" y="7199720"/>
              <a:ext cx="54177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3" name="Google Shape;1444;p1">
              <a:extLst>
                <a:ext uri="{FF2B5EF4-FFF2-40B4-BE49-F238E27FC236}">
                  <a16:creationId xmlns:a16="http://schemas.microsoft.com/office/drawing/2014/main" id="{6B55AC64-C996-C65E-4DA5-4B1782497481}"/>
                </a:ext>
              </a:extLst>
            </p:cNvPr>
            <p:cNvSpPr/>
            <p:nvPr/>
          </p:nvSpPr>
          <p:spPr>
            <a:xfrm>
              <a:off x="10778555" y="7199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74" name="Google Shape;1457;p1">
              <a:extLst>
                <a:ext uri="{FF2B5EF4-FFF2-40B4-BE49-F238E27FC236}">
                  <a16:creationId xmlns:a16="http://schemas.microsoft.com/office/drawing/2014/main" id="{B85853BF-8F1B-4083-0E4E-BD951D3653E5}"/>
                </a:ext>
              </a:extLst>
            </p:cNvPr>
            <p:cNvCxnSpPr>
              <a:cxnSpLocks/>
              <a:stCxn id="14773" idx="2"/>
              <a:endCxn id="15082" idx="4"/>
            </p:cNvCxnSpPr>
            <p:nvPr/>
          </p:nvCxnSpPr>
          <p:spPr>
            <a:xfrm rot="10800000">
              <a:off x="10438355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75" name="Google Shape;1459;p1">
              <a:extLst>
                <a:ext uri="{FF2B5EF4-FFF2-40B4-BE49-F238E27FC236}">
                  <a16:creationId xmlns:a16="http://schemas.microsoft.com/office/drawing/2014/main" id="{053AFDE1-5B4F-0E18-714B-0C51C7CFABEA}"/>
                </a:ext>
              </a:extLst>
            </p:cNvPr>
            <p:cNvCxnSpPr>
              <a:cxnSpLocks/>
              <a:stCxn id="14772" idx="6"/>
              <a:endCxn id="15080" idx="4"/>
            </p:cNvCxnSpPr>
            <p:nvPr/>
          </p:nvCxnSpPr>
          <p:spPr>
            <a:xfrm rot="10800000" flipH="1">
              <a:off x="11290326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776" name="Google Shape;1461;p1">
              <a:extLst>
                <a:ext uri="{FF2B5EF4-FFF2-40B4-BE49-F238E27FC236}">
                  <a16:creationId xmlns:a16="http://schemas.microsoft.com/office/drawing/2014/main" id="{116DD2D0-47C1-8DCE-7960-DAB30D5B3632}"/>
                </a:ext>
              </a:extLst>
            </p:cNvPr>
            <p:cNvGrpSpPr/>
            <p:nvPr/>
          </p:nvGrpSpPr>
          <p:grpSpPr>
            <a:xfrm>
              <a:off x="10392214" y="4370642"/>
              <a:ext cx="92333" cy="1357212"/>
              <a:chOff x="10392215" y="4370642"/>
              <a:chExt cx="92333" cy="1357212"/>
            </a:xfrm>
          </p:grpSpPr>
          <p:sp>
            <p:nvSpPr>
              <p:cNvPr id="15082" name="Google Shape;1458;p1">
                <a:extLst>
                  <a:ext uri="{FF2B5EF4-FFF2-40B4-BE49-F238E27FC236}">
                    <a16:creationId xmlns:a16="http://schemas.microsoft.com/office/drawing/2014/main" id="{8179C4B1-1A88-4A89-DC04-BEE5F9F321A9}"/>
                  </a:ext>
                </a:extLst>
              </p:cNvPr>
              <p:cNvSpPr/>
              <p:nvPr/>
            </p:nvSpPr>
            <p:spPr>
              <a:xfrm>
                <a:off x="10411381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3" name="Google Shape;1462;p1">
                <a:extLst>
                  <a:ext uri="{FF2B5EF4-FFF2-40B4-BE49-F238E27FC236}">
                    <a16:creationId xmlns:a16="http://schemas.microsoft.com/office/drawing/2014/main" id="{C4729A63-200C-1658-1A3E-5B63616A88D5}"/>
                  </a:ext>
                </a:extLst>
              </p:cNvPr>
              <p:cNvSpPr txBox="1"/>
              <p:nvPr/>
            </p:nvSpPr>
            <p:spPr>
              <a:xfrm rot="5400000">
                <a:off x="10098260" y="5341566"/>
                <a:ext cx="68024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77" name="Google Shape;1463;p1">
              <a:extLst>
                <a:ext uri="{FF2B5EF4-FFF2-40B4-BE49-F238E27FC236}">
                  <a16:creationId xmlns:a16="http://schemas.microsoft.com/office/drawing/2014/main" id="{F9F06777-848F-6AD0-C6C3-77A063AD9696}"/>
                </a:ext>
              </a:extLst>
            </p:cNvPr>
            <p:cNvGrpSpPr/>
            <p:nvPr/>
          </p:nvGrpSpPr>
          <p:grpSpPr>
            <a:xfrm>
              <a:off x="11584454" y="4370642"/>
              <a:ext cx="92333" cy="1342949"/>
              <a:chOff x="11715074" y="4370642"/>
              <a:chExt cx="92333" cy="1342949"/>
            </a:xfrm>
          </p:grpSpPr>
          <p:sp>
            <p:nvSpPr>
              <p:cNvPr id="15080" name="Google Shape;1460;p1">
                <a:extLst>
                  <a:ext uri="{FF2B5EF4-FFF2-40B4-BE49-F238E27FC236}">
                    <a16:creationId xmlns:a16="http://schemas.microsoft.com/office/drawing/2014/main" id="{4EB5BF10-D00E-91EC-68C4-48F74B43809C}"/>
                  </a:ext>
                </a:extLst>
              </p:cNvPr>
              <p:cNvSpPr/>
              <p:nvPr/>
            </p:nvSpPr>
            <p:spPr>
              <a:xfrm>
                <a:off x="11734240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1" name="Google Shape;1464;p1">
                <a:extLst>
                  <a:ext uri="{FF2B5EF4-FFF2-40B4-BE49-F238E27FC236}">
                    <a16:creationId xmlns:a16="http://schemas.microsoft.com/office/drawing/2014/main" id="{CA63B789-942B-E8A9-E1D7-2FF99053D10C}"/>
                  </a:ext>
                </a:extLst>
              </p:cNvPr>
              <p:cNvSpPr txBox="1"/>
              <p:nvPr/>
            </p:nvSpPr>
            <p:spPr>
              <a:xfrm rot="5400000">
                <a:off x="11425928" y="5332112"/>
                <a:ext cx="67062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778" name="Google Shape;1465;p1">
              <a:extLst>
                <a:ext uri="{FF2B5EF4-FFF2-40B4-BE49-F238E27FC236}">
                  <a16:creationId xmlns:a16="http://schemas.microsoft.com/office/drawing/2014/main" id="{69571EDB-DF3C-FF16-D623-2ACDA0904472}"/>
                </a:ext>
              </a:extLst>
            </p:cNvPr>
            <p:cNvCxnSpPr>
              <a:cxnSpLocks/>
              <a:stCxn id="14779" idx="2"/>
              <a:endCxn id="15078" idx="4"/>
            </p:cNvCxnSpPr>
            <p:nvPr/>
          </p:nvCxnSpPr>
          <p:spPr>
            <a:xfrm rot="10800000">
              <a:off x="10296155" y="4423446"/>
              <a:ext cx="482400" cy="31464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79" name="Google Shape;1466;p1">
              <a:extLst>
                <a:ext uri="{FF2B5EF4-FFF2-40B4-BE49-F238E27FC236}">
                  <a16:creationId xmlns:a16="http://schemas.microsoft.com/office/drawing/2014/main" id="{F46804FD-4C90-25DA-2CF9-F44AB30D2526}"/>
                </a:ext>
              </a:extLst>
            </p:cNvPr>
            <p:cNvSpPr/>
            <p:nvPr/>
          </p:nvSpPr>
          <p:spPr>
            <a:xfrm>
              <a:off x="10778555" y="75428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80" name="Google Shape;1468;p1">
              <a:extLst>
                <a:ext uri="{FF2B5EF4-FFF2-40B4-BE49-F238E27FC236}">
                  <a16:creationId xmlns:a16="http://schemas.microsoft.com/office/drawing/2014/main" id="{CDCEBFAE-8E77-1296-3F6E-BE7702AA4FFC}"/>
                </a:ext>
              </a:extLst>
            </p:cNvPr>
            <p:cNvCxnSpPr>
              <a:cxnSpLocks/>
              <a:stCxn id="14781" idx="6"/>
              <a:endCxn id="15076" idx="4"/>
            </p:cNvCxnSpPr>
            <p:nvPr/>
          </p:nvCxnSpPr>
          <p:spPr>
            <a:xfrm rot="10800000" flipH="1">
              <a:off x="11291784" y="4424778"/>
              <a:ext cx="489600" cy="31389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781" name="Google Shape;1469;p1">
              <a:extLst>
                <a:ext uri="{FF2B5EF4-FFF2-40B4-BE49-F238E27FC236}">
                  <a16:creationId xmlns:a16="http://schemas.microsoft.com/office/drawing/2014/main" id="{542F1F2A-9123-81ED-1099-2FF6B384FE9F}"/>
                </a:ext>
              </a:extLst>
            </p:cNvPr>
            <p:cNvSpPr/>
            <p:nvPr/>
          </p:nvSpPr>
          <p:spPr>
            <a:xfrm>
              <a:off x="11237784" y="75366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82" name="Google Shape;1471;p1">
              <a:extLst>
                <a:ext uri="{FF2B5EF4-FFF2-40B4-BE49-F238E27FC236}">
                  <a16:creationId xmlns:a16="http://schemas.microsoft.com/office/drawing/2014/main" id="{2D757FDD-C644-E46B-5E15-BCC87326D4BF}"/>
                </a:ext>
              </a:extLst>
            </p:cNvPr>
            <p:cNvGrpSpPr/>
            <p:nvPr/>
          </p:nvGrpSpPr>
          <p:grpSpPr>
            <a:xfrm>
              <a:off x="10250107" y="4369405"/>
              <a:ext cx="92333" cy="1176622"/>
              <a:chOff x="10250107" y="4369405"/>
              <a:chExt cx="92333" cy="1176622"/>
            </a:xfrm>
          </p:grpSpPr>
          <p:sp>
            <p:nvSpPr>
              <p:cNvPr id="15078" name="Google Shape;1467;p1">
                <a:extLst>
                  <a:ext uri="{FF2B5EF4-FFF2-40B4-BE49-F238E27FC236}">
                    <a16:creationId xmlns:a16="http://schemas.microsoft.com/office/drawing/2014/main" id="{473D7B75-106A-FD3B-58FD-59075875698E}"/>
                  </a:ext>
                </a:extLst>
              </p:cNvPr>
              <p:cNvSpPr/>
              <p:nvPr/>
            </p:nvSpPr>
            <p:spPr>
              <a:xfrm>
                <a:off x="10269273" y="4369405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9" name="Google Shape;1472;p1">
                <a:extLst>
                  <a:ext uri="{FF2B5EF4-FFF2-40B4-BE49-F238E27FC236}">
                    <a16:creationId xmlns:a16="http://schemas.microsoft.com/office/drawing/2014/main" id="{1B073512-DED5-E959-5F21-6398045123D7}"/>
                  </a:ext>
                </a:extLst>
              </p:cNvPr>
              <p:cNvSpPr txBox="1"/>
              <p:nvPr/>
            </p:nvSpPr>
            <p:spPr>
              <a:xfrm rot="5400000">
                <a:off x="10045119" y="5248707"/>
                <a:ext cx="50230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83" name="Google Shape;1473;p1">
              <a:extLst>
                <a:ext uri="{FF2B5EF4-FFF2-40B4-BE49-F238E27FC236}">
                  <a16:creationId xmlns:a16="http://schemas.microsoft.com/office/drawing/2014/main" id="{0E5C3835-5B85-F562-73AD-23DF9F61FC50}"/>
                </a:ext>
              </a:extLst>
            </p:cNvPr>
            <p:cNvGrpSpPr/>
            <p:nvPr/>
          </p:nvGrpSpPr>
          <p:grpSpPr>
            <a:xfrm>
              <a:off x="11735086" y="4370642"/>
              <a:ext cx="92333" cy="1162749"/>
              <a:chOff x="11735087" y="4370642"/>
              <a:chExt cx="92333" cy="1162749"/>
            </a:xfrm>
          </p:grpSpPr>
          <p:sp>
            <p:nvSpPr>
              <p:cNvPr id="15076" name="Google Shape;1470;p1">
                <a:extLst>
                  <a:ext uri="{FF2B5EF4-FFF2-40B4-BE49-F238E27FC236}">
                    <a16:creationId xmlns:a16="http://schemas.microsoft.com/office/drawing/2014/main" id="{6C5E89C9-C124-956C-21B9-3AD45FA855AF}"/>
                  </a:ext>
                </a:extLst>
              </p:cNvPr>
              <p:cNvSpPr/>
              <p:nvPr/>
            </p:nvSpPr>
            <p:spPr>
              <a:xfrm>
                <a:off x="11754253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7" name="Google Shape;1474;p1">
                <a:extLst>
                  <a:ext uri="{FF2B5EF4-FFF2-40B4-BE49-F238E27FC236}">
                    <a16:creationId xmlns:a16="http://schemas.microsoft.com/office/drawing/2014/main" id="{C08DCDF8-8FCE-D98D-B406-C9C46286FFB7}"/>
                  </a:ext>
                </a:extLst>
              </p:cNvPr>
              <p:cNvSpPr txBox="1"/>
              <p:nvPr/>
            </p:nvSpPr>
            <p:spPr>
              <a:xfrm rot="5400000">
                <a:off x="11534908" y="5240879"/>
                <a:ext cx="49269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2" name="Google Shape;1475;p1">
              <a:extLst>
                <a:ext uri="{FF2B5EF4-FFF2-40B4-BE49-F238E27FC236}">
                  <a16:creationId xmlns:a16="http://schemas.microsoft.com/office/drawing/2014/main" id="{DD08E5AA-8FED-CF9C-60AC-65F1258CD5A4}"/>
                </a:ext>
              </a:extLst>
            </p:cNvPr>
            <p:cNvGrpSpPr/>
            <p:nvPr/>
          </p:nvGrpSpPr>
          <p:grpSpPr>
            <a:xfrm>
              <a:off x="10760700" y="7253636"/>
              <a:ext cx="543070" cy="2298188"/>
              <a:chOff x="10939603" y="7253636"/>
              <a:chExt cx="543070" cy="2298188"/>
            </a:xfrm>
          </p:grpSpPr>
          <p:grpSp>
            <p:nvGrpSpPr>
              <p:cNvPr id="15056" name="Google Shape;1476;p1">
                <a:extLst>
                  <a:ext uri="{FF2B5EF4-FFF2-40B4-BE49-F238E27FC236}">
                    <a16:creationId xmlns:a16="http://schemas.microsoft.com/office/drawing/2014/main" id="{52415F9C-227E-25BF-42BD-8FC4F7FC113A}"/>
                  </a:ext>
                </a:extLst>
              </p:cNvPr>
              <p:cNvGrpSpPr/>
              <p:nvPr/>
            </p:nvGrpSpPr>
            <p:grpSpPr>
              <a:xfrm>
                <a:off x="11265789" y="8229391"/>
                <a:ext cx="184666" cy="1322433"/>
                <a:chOff x="7376490" y="6173537"/>
                <a:chExt cx="184666" cy="1322433"/>
              </a:xfrm>
            </p:grpSpPr>
            <p:grpSp>
              <p:nvGrpSpPr>
                <p:cNvPr id="15071" name="Google Shape;1477;p1">
                  <a:extLst>
                    <a:ext uri="{FF2B5EF4-FFF2-40B4-BE49-F238E27FC236}">
                      <a16:creationId xmlns:a16="http://schemas.microsoft.com/office/drawing/2014/main" id="{1E9583A5-79E1-54CE-107C-0B56F99A8CE4}"/>
                    </a:ext>
                  </a:extLst>
                </p:cNvPr>
                <p:cNvGrpSpPr/>
                <p:nvPr/>
              </p:nvGrpSpPr>
              <p:grpSpPr>
                <a:xfrm>
                  <a:off x="7420206" y="6173537"/>
                  <a:ext cx="90484" cy="1322433"/>
                  <a:chOff x="7424095" y="6173537"/>
                  <a:chExt cx="90484" cy="1322433"/>
                </a:xfrm>
              </p:grpSpPr>
              <p:sp>
                <p:nvSpPr>
                  <p:cNvPr id="15073" name="Google Shape;1478;p1">
                    <a:extLst>
                      <a:ext uri="{FF2B5EF4-FFF2-40B4-BE49-F238E27FC236}">
                        <a16:creationId xmlns:a16="http://schemas.microsoft.com/office/drawing/2014/main" id="{27E4000F-6FC1-201E-8D6D-5C6E7A5724EF}"/>
                      </a:ext>
                    </a:extLst>
                  </p:cNvPr>
                  <p:cNvSpPr/>
                  <p:nvPr/>
                </p:nvSpPr>
                <p:spPr>
                  <a:xfrm>
                    <a:off x="7424579" y="7405970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74" name="Google Shape;1479;p1">
                    <a:extLst>
                      <a:ext uri="{FF2B5EF4-FFF2-40B4-BE49-F238E27FC236}">
                        <a16:creationId xmlns:a16="http://schemas.microsoft.com/office/drawing/2014/main" id="{3992E6C7-02B8-38E9-EA0A-BD6CE31F2A65}"/>
                      </a:ext>
                    </a:extLst>
                  </p:cNvPr>
                  <p:cNvSpPr/>
                  <p:nvPr/>
                </p:nvSpPr>
                <p:spPr>
                  <a:xfrm>
                    <a:off x="7424095" y="61735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5075" name="Google Shape;1480;p1">
                    <a:extLst>
                      <a:ext uri="{FF2B5EF4-FFF2-40B4-BE49-F238E27FC236}">
                        <a16:creationId xmlns:a16="http://schemas.microsoft.com/office/drawing/2014/main" id="{EE978A94-3A40-DC69-EED0-6D244BD450D9}"/>
                      </a:ext>
                    </a:extLst>
                  </p:cNvPr>
                  <p:cNvCxnSpPr>
                    <a:cxnSpLocks/>
                    <a:stCxn id="15073" idx="0"/>
                    <a:endCxn id="15074" idx="4"/>
                  </p:cNvCxnSpPr>
                  <p:nvPr/>
                </p:nvCxnSpPr>
                <p:spPr>
                  <a:xfrm rot="10800000">
                    <a:off x="7468979" y="6263570"/>
                    <a:ext cx="600" cy="11424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15072" name="Google Shape;1481;p1">
                  <a:extLst>
                    <a:ext uri="{FF2B5EF4-FFF2-40B4-BE49-F238E27FC236}">
                      <a16:creationId xmlns:a16="http://schemas.microsoft.com/office/drawing/2014/main" id="{46E3D266-1699-429C-90F5-04416EA337D6}"/>
                    </a:ext>
                  </a:extLst>
                </p:cNvPr>
                <p:cNvSpPr txBox="1"/>
                <p:nvPr/>
              </p:nvSpPr>
              <p:spPr>
                <a:xfrm rot="5400000">
                  <a:off x="7216823" y="6410476"/>
                  <a:ext cx="504000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  <p:cxnSp>
            <p:nvCxnSpPr>
              <p:cNvPr id="15057" name="Google Shape;1482;p1">
                <a:extLst>
                  <a:ext uri="{FF2B5EF4-FFF2-40B4-BE49-F238E27FC236}">
                    <a16:creationId xmlns:a16="http://schemas.microsoft.com/office/drawing/2014/main" id="{AFD6608D-5E4F-553F-7185-57C322652805}"/>
                  </a:ext>
                </a:extLst>
              </p:cNvPr>
              <p:cNvCxnSpPr>
                <a:cxnSpLocks/>
                <a:stCxn id="15074" idx="6"/>
              </p:cNvCxnSpPr>
              <p:nvPr/>
            </p:nvCxnSpPr>
            <p:spPr>
              <a:xfrm rot="10800000" flipH="1">
                <a:off x="11399505" y="7253791"/>
                <a:ext cx="42600" cy="10206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058" name="Google Shape;1483;p1">
                <a:extLst>
                  <a:ext uri="{FF2B5EF4-FFF2-40B4-BE49-F238E27FC236}">
                    <a16:creationId xmlns:a16="http://schemas.microsoft.com/office/drawing/2014/main" id="{977DBDF9-6A30-C768-1C62-B6842C54C364}"/>
                  </a:ext>
                </a:extLst>
              </p:cNvPr>
              <p:cNvCxnSpPr>
                <a:cxnSpLocks/>
                <a:stCxn id="15074" idx="2"/>
                <a:endCxn id="15059" idx="4"/>
              </p:cNvCxnSpPr>
              <p:nvPr/>
            </p:nvCxnSpPr>
            <p:spPr>
              <a:xfrm rot="10800000">
                <a:off x="11275905" y="7574491"/>
                <a:ext cx="33600" cy="6999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59" name="Google Shape;1484;p1">
                <a:extLst>
                  <a:ext uri="{FF2B5EF4-FFF2-40B4-BE49-F238E27FC236}">
                    <a16:creationId xmlns:a16="http://schemas.microsoft.com/office/drawing/2014/main" id="{FD6CF51E-05A4-D697-BD9F-4A40B06D4819}"/>
                  </a:ext>
                </a:extLst>
              </p:cNvPr>
              <p:cNvSpPr/>
              <p:nvPr/>
            </p:nvSpPr>
            <p:spPr>
              <a:xfrm>
                <a:off x="11239911" y="7502872"/>
                <a:ext cx="72000" cy="7176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0" name="Google Shape;1485;p1">
                <a:extLst>
                  <a:ext uri="{FF2B5EF4-FFF2-40B4-BE49-F238E27FC236}">
                    <a16:creationId xmlns:a16="http://schemas.microsoft.com/office/drawing/2014/main" id="{DDA4D08B-9A35-E494-7120-900B6B69B769}"/>
                  </a:ext>
                </a:extLst>
              </p:cNvPr>
              <p:cNvSpPr txBox="1"/>
              <p:nvPr/>
            </p:nvSpPr>
            <p:spPr>
              <a:xfrm rot="5400000">
                <a:off x="10953495" y="7889970"/>
                <a:ext cx="63696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external carotid</a:t>
                </a:r>
                <a:endParaRPr/>
              </a:p>
            </p:txBody>
          </p:sp>
          <p:sp>
            <p:nvSpPr>
              <p:cNvPr id="15061" name="Google Shape;1486;p1">
                <a:extLst>
                  <a:ext uri="{FF2B5EF4-FFF2-40B4-BE49-F238E27FC236}">
                    <a16:creationId xmlns:a16="http://schemas.microsoft.com/office/drawing/2014/main" id="{168F2157-4631-EC0C-BD4D-018E73879F6F}"/>
                  </a:ext>
                </a:extLst>
              </p:cNvPr>
              <p:cNvSpPr txBox="1"/>
              <p:nvPr/>
            </p:nvSpPr>
            <p:spPr>
              <a:xfrm rot="5400000">
                <a:off x="11124438" y="7883558"/>
                <a:ext cx="62413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internal carotid</a:t>
                </a:r>
                <a:endParaRPr/>
              </a:p>
            </p:txBody>
          </p:sp>
          <p:cxnSp>
            <p:nvCxnSpPr>
              <p:cNvPr id="15062" name="Google Shape;1487;p1">
                <a:extLst>
                  <a:ext uri="{FF2B5EF4-FFF2-40B4-BE49-F238E27FC236}">
                    <a16:creationId xmlns:a16="http://schemas.microsoft.com/office/drawing/2014/main" id="{4F56E9B3-8C3A-DC0E-37C8-C01145FC0F33}"/>
                  </a:ext>
                </a:extLst>
              </p:cNvPr>
              <p:cNvCxnSpPr>
                <a:cxnSpLocks/>
                <a:stCxn id="15068" idx="6"/>
                <a:endCxn id="15063" idx="4"/>
              </p:cNvCxnSpPr>
              <p:nvPr/>
            </p:nvCxnSpPr>
            <p:spPr>
              <a:xfrm rot="10800000" flipH="1">
                <a:off x="11122195" y="7574936"/>
                <a:ext cx="25800" cy="6912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63" name="Google Shape;1489;p1">
                <a:extLst>
                  <a:ext uri="{FF2B5EF4-FFF2-40B4-BE49-F238E27FC236}">
                    <a16:creationId xmlns:a16="http://schemas.microsoft.com/office/drawing/2014/main" id="{D656C4B3-D99A-924C-1211-1C236436AB80}"/>
                  </a:ext>
                </a:extLst>
              </p:cNvPr>
              <p:cNvSpPr/>
              <p:nvPr/>
            </p:nvSpPr>
            <p:spPr>
              <a:xfrm>
                <a:off x="11112063" y="750287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064" name="Google Shape;1490;p1">
                <a:extLst>
                  <a:ext uri="{FF2B5EF4-FFF2-40B4-BE49-F238E27FC236}">
                    <a16:creationId xmlns:a16="http://schemas.microsoft.com/office/drawing/2014/main" id="{DC654C5B-853A-F4FE-4DFD-AC5089F14CAD}"/>
                  </a:ext>
                </a:extLst>
              </p:cNvPr>
              <p:cNvCxnSpPr>
                <a:cxnSpLocks/>
                <a:stCxn id="15068" idx="2"/>
              </p:cNvCxnSpPr>
              <p:nvPr/>
            </p:nvCxnSpPr>
            <p:spPr>
              <a:xfrm rot="10800000">
                <a:off x="10984495" y="7253636"/>
                <a:ext cx="47700" cy="10125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5065" name="Google Shape;1491;p1">
                <a:extLst>
                  <a:ext uri="{FF2B5EF4-FFF2-40B4-BE49-F238E27FC236}">
                    <a16:creationId xmlns:a16="http://schemas.microsoft.com/office/drawing/2014/main" id="{2026EF8A-A15F-AFF7-C0B5-0836B251C82E}"/>
                  </a:ext>
                </a:extLst>
              </p:cNvPr>
              <p:cNvSpPr txBox="1"/>
              <p:nvPr/>
            </p:nvSpPr>
            <p:spPr>
              <a:xfrm rot="5400000">
                <a:off x="10673072" y="7884187"/>
                <a:ext cx="62539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R.internal carotid</a:t>
                </a:r>
                <a:endParaRPr/>
              </a:p>
            </p:txBody>
          </p:sp>
          <p:sp>
            <p:nvSpPr>
              <p:cNvPr id="15066" name="Google Shape;1492;p1">
                <a:extLst>
                  <a:ext uri="{FF2B5EF4-FFF2-40B4-BE49-F238E27FC236}">
                    <a16:creationId xmlns:a16="http://schemas.microsoft.com/office/drawing/2014/main" id="{886B596A-BEE5-E1BC-A79D-97D6971A7A5E}"/>
                  </a:ext>
                </a:extLst>
              </p:cNvPr>
              <p:cNvSpPr txBox="1"/>
              <p:nvPr/>
            </p:nvSpPr>
            <p:spPr>
              <a:xfrm rot="5400000">
                <a:off x="10825291" y="7892097"/>
                <a:ext cx="64121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external carotid</a:t>
                </a:r>
                <a:endParaRPr/>
              </a:p>
            </p:txBody>
          </p:sp>
          <p:grpSp>
            <p:nvGrpSpPr>
              <p:cNvPr id="15067" name="Google Shape;1493;p1">
                <a:extLst>
                  <a:ext uri="{FF2B5EF4-FFF2-40B4-BE49-F238E27FC236}">
                    <a16:creationId xmlns:a16="http://schemas.microsoft.com/office/drawing/2014/main" id="{AE541A93-A1E4-4D6B-A87D-137C90B84029}"/>
                  </a:ext>
                </a:extLst>
              </p:cNvPr>
              <p:cNvGrpSpPr/>
              <p:nvPr/>
            </p:nvGrpSpPr>
            <p:grpSpPr>
              <a:xfrm>
                <a:off x="10981205" y="8221136"/>
                <a:ext cx="184666" cy="623700"/>
                <a:chOff x="6884982" y="6170037"/>
                <a:chExt cx="184666" cy="623700"/>
              </a:xfrm>
            </p:grpSpPr>
            <p:sp>
              <p:nvSpPr>
                <p:cNvPr id="15068" name="Google Shape;1488;p1">
                  <a:extLst>
                    <a:ext uri="{FF2B5EF4-FFF2-40B4-BE49-F238E27FC236}">
                      <a16:creationId xmlns:a16="http://schemas.microsoft.com/office/drawing/2014/main" id="{A99C12EB-58A2-F640-765E-4330294F4100}"/>
                    </a:ext>
                  </a:extLst>
                </p:cNvPr>
                <p:cNvSpPr/>
                <p:nvPr/>
              </p:nvSpPr>
              <p:spPr>
                <a:xfrm>
                  <a:off x="6935972" y="6170037"/>
                  <a:ext cx="90000" cy="9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069" name="Google Shape;1494;p1">
                  <a:extLst>
                    <a:ext uri="{FF2B5EF4-FFF2-40B4-BE49-F238E27FC236}">
                      <a16:creationId xmlns:a16="http://schemas.microsoft.com/office/drawing/2014/main" id="{58399F72-E988-5CFC-2CD1-B77E7DA01E45}"/>
                    </a:ext>
                  </a:extLst>
                </p:cNvPr>
                <p:cNvCxnSpPr>
                  <a:cxnSpLocks/>
                  <a:endCxn id="15068" idx="4"/>
                </p:cNvCxnSpPr>
                <p:nvPr/>
              </p:nvCxnSpPr>
              <p:spPr>
                <a:xfrm rot="10800000">
                  <a:off x="6980972" y="6260037"/>
                  <a:ext cx="0" cy="5337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5070" name="Google Shape;1495;p1">
                  <a:extLst>
                    <a:ext uri="{FF2B5EF4-FFF2-40B4-BE49-F238E27FC236}">
                      <a16:creationId xmlns:a16="http://schemas.microsoft.com/office/drawing/2014/main" id="{D257B192-4EB7-278B-E175-4BE83F725AC0}"/>
                    </a:ext>
                  </a:extLst>
                </p:cNvPr>
                <p:cNvSpPr txBox="1"/>
                <p:nvPr/>
              </p:nvSpPr>
              <p:spPr>
                <a:xfrm rot="5400000">
                  <a:off x="6726069" y="6412207"/>
                  <a:ext cx="502491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</p:grpSp>
        <p:cxnSp>
          <p:nvCxnSpPr>
            <p:cNvPr id="1157" name="Google Shape;1496;p1">
              <a:extLst>
                <a:ext uri="{FF2B5EF4-FFF2-40B4-BE49-F238E27FC236}">
                  <a16:creationId xmlns:a16="http://schemas.microsoft.com/office/drawing/2014/main" id="{CAB39930-8F78-394F-B794-B6CF17878A64}"/>
                </a:ext>
              </a:extLst>
            </p:cNvPr>
            <p:cNvCxnSpPr>
              <a:cxnSpLocks/>
              <a:stCxn id="1183" idx="0"/>
              <a:endCxn id="1178" idx="0"/>
            </p:cNvCxnSpPr>
            <p:nvPr/>
          </p:nvCxnSpPr>
          <p:spPr>
            <a:xfrm rot="-5400000">
              <a:off x="11388431" y="8829120"/>
              <a:ext cx="529200" cy="739500"/>
            </a:xfrm>
            <a:prstGeom prst="bentConnector3">
              <a:avLst>
                <a:gd name="adj1" fmla="val 109108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" name="Google Shape;1499;p1">
              <a:extLst>
                <a:ext uri="{FF2B5EF4-FFF2-40B4-BE49-F238E27FC236}">
                  <a16:creationId xmlns:a16="http://schemas.microsoft.com/office/drawing/2014/main" id="{B0AD11B2-7DA3-2A43-3DBD-AA716FB315DA}"/>
                </a:ext>
              </a:extLst>
            </p:cNvPr>
            <p:cNvCxnSpPr>
              <a:cxnSpLocks/>
              <a:stCxn id="1191" idx="4"/>
              <a:endCxn id="1168" idx="0"/>
            </p:cNvCxnSpPr>
            <p:nvPr/>
          </p:nvCxnSpPr>
          <p:spPr>
            <a:xfrm rot="5400000">
              <a:off x="9895593" y="9489415"/>
              <a:ext cx="11430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" name="Google Shape;1502;p1">
              <a:extLst>
                <a:ext uri="{FF2B5EF4-FFF2-40B4-BE49-F238E27FC236}">
                  <a16:creationId xmlns:a16="http://schemas.microsoft.com/office/drawing/2014/main" id="{CE568527-5727-6BCE-1AA3-520F7CDDF74E}"/>
                </a:ext>
              </a:extLst>
            </p:cNvPr>
            <p:cNvCxnSpPr>
              <a:cxnSpLocks/>
              <a:stCxn id="1191" idx="0"/>
              <a:endCxn id="1167" idx="4"/>
            </p:cNvCxnSpPr>
            <p:nvPr/>
          </p:nvCxnSpPr>
          <p:spPr>
            <a:xfrm rot="5400000" flipH="1">
              <a:off x="8108793" y="6505615"/>
              <a:ext cx="4441200" cy="279000"/>
            </a:xfrm>
            <a:prstGeom prst="bentConnector3">
              <a:avLst>
                <a:gd name="adj1" fmla="val 26469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61" name="Google Shape;1504;p1">
              <a:extLst>
                <a:ext uri="{FF2B5EF4-FFF2-40B4-BE49-F238E27FC236}">
                  <a16:creationId xmlns:a16="http://schemas.microsoft.com/office/drawing/2014/main" id="{798CBCC7-9D63-3092-1EFE-E5AB1E9EBC1E}"/>
                </a:ext>
              </a:extLst>
            </p:cNvPr>
            <p:cNvGrpSpPr/>
            <p:nvPr/>
          </p:nvGrpSpPr>
          <p:grpSpPr>
            <a:xfrm>
              <a:off x="10760353" y="8844882"/>
              <a:ext cx="277200" cy="709992"/>
              <a:chOff x="7120446" y="6783354"/>
              <a:chExt cx="277200" cy="709992"/>
            </a:xfrm>
          </p:grpSpPr>
          <p:cxnSp>
            <p:nvCxnSpPr>
              <p:cNvPr id="15050" name="Google Shape;1505;p1">
                <a:extLst>
                  <a:ext uri="{FF2B5EF4-FFF2-40B4-BE49-F238E27FC236}">
                    <a16:creationId xmlns:a16="http://schemas.microsoft.com/office/drawing/2014/main" id="{CC34C1C9-034F-BA5D-DD7B-8A5BBCE461EA}"/>
                  </a:ext>
                </a:extLst>
              </p:cNvPr>
              <p:cNvCxnSpPr>
                <a:cxnSpLocks/>
                <a:stCxn id="15054" idx="0"/>
                <a:endCxn id="15055" idx="4"/>
              </p:cNvCxnSpPr>
              <p:nvPr/>
            </p:nvCxnSpPr>
            <p:spPr>
              <a:xfrm rot="10800000">
                <a:off x="7258439" y="6873246"/>
                <a:ext cx="0" cy="530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051" name="Google Shape;1508;p1">
                <a:extLst>
                  <a:ext uri="{FF2B5EF4-FFF2-40B4-BE49-F238E27FC236}">
                    <a16:creationId xmlns:a16="http://schemas.microsoft.com/office/drawing/2014/main" id="{A4459A76-1E6E-8312-329E-C99A576898DD}"/>
                  </a:ext>
                </a:extLst>
              </p:cNvPr>
              <p:cNvGrpSpPr/>
              <p:nvPr/>
            </p:nvGrpSpPr>
            <p:grpSpPr>
              <a:xfrm>
                <a:off x="7120446" y="6783354"/>
                <a:ext cx="277200" cy="709992"/>
                <a:chOff x="7120446" y="6783354"/>
                <a:chExt cx="277200" cy="709992"/>
              </a:xfrm>
            </p:grpSpPr>
            <p:grpSp>
              <p:nvGrpSpPr>
                <p:cNvPr id="15052" name="Google Shape;1509;p1">
                  <a:extLst>
                    <a:ext uri="{FF2B5EF4-FFF2-40B4-BE49-F238E27FC236}">
                      <a16:creationId xmlns:a16="http://schemas.microsoft.com/office/drawing/2014/main" id="{222C0E9A-B054-13D3-6F73-3D4BFB40CC2D}"/>
                    </a:ext>
                  </a:extLst>
                </p:cNvPr>
                <p:cNvGrpSpPr/>
                <p:nvPr/>
              </p:nvGrpSpPr>
              <p:grpSpPr>
                <a:xfrm>
                  <a:off x="7213439" y="6783354"/>
                  <a:ext cx="90000" cy="709992"/>
                  <a:chOff x="6976115" y="6219737"/>
                  <a:chExt cx="90000" cy="709992"/>
                </a:xfrm>
              </p:grpSpPr>
              <p:sp>
                <p:nvSpPr>
                  <p:cNvPr id="15054" name="Google Shape;1506;p1">
                    <a:extLst>
                      <a:ext uri="{FF2B5EF4-FFF2-40B4-BE49-F238E27FC236}">
                        <a16:creationId xmlns:a16="http://schemas.microsoft.com/office/drawing/2014/main" id="{8B5DCC29-9C0A-72D5-9EAE-F3E26953A74D}"/>
                      </a:ext>
                    </a:extLst>
                  </p:cNvPr>
                  <p:cNvSpPr/>
                  <p:nvPr/>
                </p:nvSpPr>
                <p:spPr>
                  <a:xfrm>
                    <a:off x="6976115" y="683972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55" name="Google Shape;1507;p1">
                    <a:extLst>
                      <a:ext uri="{FF2B5EF4-FFF2-40B4-BE49-F238E27FC236}">
                        <a16:creationId xmlns:a16="http://schemas.microsoft.com/office/drawing/2014/main" id="{A6D5A3CE-4A3C-8E6D-93EA-62EC031C6BE9}"/>
                      </a:ext>
                    </a:extLst>
                  </p:cNvPr>
                  <p:cNvSpPr/>
                  <p:nvPr/>
                </p:nvSpPr>
                <p:spPr>
                  <a:xfrm>
                    <a:off x="6976115" y="62197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053" name="Google Shape;1510;p1">
                  <a:extLst>
                    <a:ext uri="{FF2B5EF4-FFF2-40B4-BE49-F238E27FC236}">
                      <a16:creationId xmlns:a16="http://schemas.microsoft.com/office/drawing/2014/main" id="{0407D175-E687-731A-AF49-B19998667660}"/>
                    </a:ext>
                  </a:extLst>
                </p:cNvPr>
                <p:cNvSpPr txBox="1"/>
                <p:nvPr/>
              </p:nvSpPr>
              <p:spPr>
                <a:xfrm rot="5400000">
                  <a:off x="7030446" y="7001041"/>
                  <a:ext cx="457200" cy="2772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Brachio-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cephalic 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trunk</a:t>
                  </a:r>
                  <a:endParaRPr/>
                </a:p>
              </p:txBody>
            </p:sp>
          </p:grpSp>
        </p:grpSp>
        <p:cxnSp>
          <p:nvCxnSpPr>
            <p:cNvPr id="1162" name="Google Shape;1511;p1">
              <a:extLst>
                <a:ext uri="{FF2B5EF4-FFF2-40B4-BE49-F238E27FC236}">
                  <a16:creationId xmlns:a16="http://schemas.microsoft.com/office/drawing/2014/main" id="{47C999A3-B7A2-D427-D623-54527C7FF0D2}"/>
                </a:ext>
              </a:extLst>
            </p:cNvPr>
            <p:cNvCxnSpPr>
              <a:cxnSpLocks/>
              <a:stCxn id="15055" idx="2"/>
              <a:endCxn id="1175" idx="0"/>
            </p:cNvCxnSpPr>
            <p:nvPr/>
          </p:nvCxnSpPr>
          <p:spPr>
            <a:xfrm flipH="1">
              <a:off x="10296546" y="8889882"/>
              <a:ext cx="556800" cy="51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66" name="Google Shape;1514;p1">
              <a:extLst>
                <a:ext uri="{FF2B5EF4-FFF2-40B4-BE49-F238E27FC236}">
                  <a16:creationId xmlns:a16="http://schemas.microsoft.com/office/drawing/2014/main" id="{1CF4C420-B7A4-D57B-6F61-4C68692F16B0}"/>
                </a:ext>
              </a:extLst>
            </p:cNvPr>
            <p:cNvGrpSpPr/>
            <p:nvPr/>
          </p:nvGrpSpPr>
          <p:grpSpPr>
            <a:xfrm>
              <a:off x="10417306" y="7942953"/>
              <a:ext cx="94015" cy="1617705"/>
              <a:chOff x="10596208" y="7942953"/>
              <a:chExt cx="94015" cy="1617705"/>
            </a:xfrm>
          </p:grpSpPr>
          <p:sp>
            <p:nvSpPr>
              <p:cNvPr id="15048" name="Google Shape;1515;p1">
                <a:extLst>
                  <a:ext uri="{FF2B5EF4-FFF2-40B4-BE49-F238E27FC236}">
                    <a16:creationId xmlns:a16="http://schemas.microsoft.com/office/drawing/2014/main" id="{228228D2-7260-DB6C-89F4-DFC34A6A4807}"/>
                  </a:ext>
                </a:extLst>
              </p:cNvPr>
              <p:cNvSpPr txBox="1"/>
              <p:nvPr/>
            </p:nvSpPr>
            <p:spPr>
              <a:xfrm rot="5400000">
                <a:off x="10350422" y="9220857"/>
                <a:ext cx="58726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Internal thoracic</a:t>
                </a:r>
                <a:endParaRPr/>
              </a:p>
            </p:txBody>
          </p:sp>
          <p:sp>
            <p:nvSpPr>
              <p:cNvPr id="15049" name="Google Shape;1516;p1">
                <a:extLst>
                  <a:ext uri="{FF2B5EF4-FFF2-40B4-BE49-F238E27FC236}">
                    <a16:creationId xmlns:a16="http://schemas.microsoft.com/office/drawing/2014/main" id="{1CE8A37B-DF35-710D-EB66-1F31D001DEBF}"/>
                  </a:ext>
                </a:extLst>
              </p:cNvPr>
              <p:cNvSpPr txBox="1"/>
              <p:nvPr/>
            </p:nvSpPr>
            <p:spPr>
              <a:xfrm rot="5400000">
                <a:off x="10287025" y="8252135"/>
                <a:ext cx="7106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thyrocervial trunk</a:t>
                </a:r>
                <a:endParaRPr/>
              </a:p>
            </p:txBody>
          </p:sp>
        </p:grpSp>
        <p:sp>
          <p:nvSpPr>
            <p:cNvPr id="1167" name="Google Shape;1503;p1">
              <a:extLst>
                <a:ext uri="{FF2B5EF4-FFF2-40B4-BE49-F238E27FC236}">
                  <a16:creationId xmlns:a16="http://schemas.microsoft.com/office/drawing/2014/main" id="{BAD79075-6733-93F3-350E-3596AFBE34EC}"/>
                </a:ext>
              </a:extLst>
            </p:cNvPr>
            <p:cNvSpPr/>
            <p:nvPr/>
          </p:nvSpPr>
          <p:spPr>
            <a:xfrm>
              <a:off x="10162776" y="437057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501;p1">
              <a:extLst>
                <a:ext uri="{FF2B5EF4-FFF2-40B4-BE49-F238E27FC236}">
                  <a16:creationId xmlns:a16="http://schemas.microsoft.com/office/drawing/2014/main" id="{2F33F832-0D3F-0317-997C-D6F58DF18372}"/>
                </a:ext>
              </a:extLst>
            </p:cNvPr>
            <p:cNvSpPr/>
            <p:nvPr/>
          </p:nvSpPr>
          <p:spPr>
            <a:xfrm>
              <a:off x="10438433" y="100626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517;p1">
              <a:extLst>
                <a:ext uri="{FF2B5EF4-FFF2-40B4-BE49-F238E27FC236}">
                  <a16:creationId xmlns:a16="http://schemas.microsoft.com/office/drawing/2014/main" id="{5CB9979E-1085-5B33-851C-1959776B9306}"/>
                </a:ext>
              </a:extLst>
            </p:cNvPr>
            <p:cNvSpPr/>
            <p:nvPr/>
          </p:nvSpPr>
          <p:spPr>
            <a:xfrm>
              <a:off x="10260624" y="94948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512;p1">
              <a:extLst>
                <a:ext uri="{FF2B5EF4-FFF2-40B4-BE49-F238E27FC236}">
                  <a16:creationId xmlns:a16="http://schemas.microsoft.com/office/drawing/2014/main" id="{14A6FF59-EBCA-EF28-781A-5F804D4C3E20}"/>
                </a:ext>
              </a:extLst>
            </p:cNvPr>
            <p:cNvSpPr/>
            <p:nvPr/>
          </p:nvSpPr>
          <p:spPr>
            <a:xfrm>
              <a:off x="10260624" y="89408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518;p1">
              <a:extLst>
                <a:ext uri="{FF2B5EF4-FFF2-40B4-BE49-F238E27FC236}">
                  <a16:creationId xmlns:a16="http://schemas.microsoft.com/office/drawing/2014/main" id="{1A4FBAC0-A480-41DD-5531-774100E1F8C9}"/>
                </a:ext>
              </a:extLst>
            </p:cNvPr>
            <p:cNvSpPr txBox="1"/>
            <p:nvPr/>
          </p:nvSpPr>
          <p:spPr>
            <a:xfrm rot="5400000">
              <a:off x="10303157" y="8174834"/>
              <a:ext cx="550151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R. vertebral</a:t>
              </a:r>
              <a:endParaRPr/>
            </a:p>
          </p:txBody>
        </p:sp>
        <p:sp>
          <p:nvSpPr>
            <p:cNvPr id="1177" name="Google Shape;1519;p1">
              <a:extLst>
                <a:ext uri="{FF2B5EF4-FFF2-40B4-BE49-F238E27FC236}">
                  <a16:creationId xmlns:a16="http://schemas.microsoft.com/office/drawing/2014/main" id="{6E743CC0-D4A8-B760-31D0-348C9F906F8A}"/>
                </a:ext>
              </a:extLst>
            </p:cNvPr>
            <p:cNvSpPr txBox="1"/>
            <p:nvPr/>
          </p:nvSpPr>
          <p:spPr>
            <a:xfrm rot="5400000">
              <a:off x="11222130" y="8170025"/>
              <a:ext cx="5405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L. vertebral</a:t>
              </a:r>
              <a:endParaRPr/>
            </a:p>
          </p:txBody>
        </p:sp>
        <p:sp>
          <p:nvSpPr>
            <p:cNvPr id="1178" name="Google Shape;1498;p1">
              <a:extLst>
                <a:ext uri="{FF2B5EF4-FFF2-40B4-BE49-F238E27FC236}">
                  <a16:creationId xmlns:a16="http://schemas.microsoft.com/office/drawing/2014/main" id="{C0788FBA-F94D-FB8A-C894-342225010F12}"/>
                </a:ext>
              </a:extLst>
            </p:cNvPr>
            <p:cNvSpPr/>
            <p:nvPr/>
          </p:nvSpPr>
          <p:spPr>
            <a:xfrm>
              <a:off x="11986827" y="893418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9" name="Google Shape;1520;p1">
              <a:extLst>
                <a:ext uri="{FF2B5EF4-FFF2-40B4-BE49-F238E27FC236}">
                  <a16:creationId xmlns:a16="http://schemas.microsoft.com/office/drawing/2014/main" id="{0C59F4ED-AC9F-DB91-3345-C7A5F60B4ED0}"/>
                </a:ext>
              </a:extLst>
            </p:cNvPr>
            <p:cNvCxnSpPr>
              <a:cxnSpLocks/>
              <a:stCxn id="15047" idx="0"/>
              <a:endCxn id="1182" idx="4"/>
            </p:cNvCxnSpPr>
            <p:nvPr/>
          </p:nvCxnSpPr>
          <p:spPr>
            <a:xfrm rot="-5400000">
              <a:off x="9544735" y="6500207"/>
              <a:ext cx="4433700" cy="281700"/>
            </a:xfrm>
            <a:prstGeom prst="bentConnector3">
              <a:avLst>
                <a:gd name="adj1" fmla="val 2636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2" name="Google Shape;1522;p1">
              <a:extLst>
                <a:ext uri="{FF2B5EF4-FFF2-40B4-BE49-F238E27FC236}">
                  <a16:creationId xmlns:a16="http://schemas.microsoft.com/office/drawing/2014/main" id="{8AC0CE84-CD9F-14E8-45E0-BD9B3928E7A4}"/>
                </a:ext>
              </a:extLst>
            </p:cNvPr>
            <p:cNvSpPr/>
            <p:nvPr/>
          </p:nvSpPr>
          <p:spPr>
            <a:xfrm>
              <a:off x="11875309" y="43701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497;p1">
              <a:extLst>
                <a:ext uri="{FF2B5EF4-FFF2-40B4-BE49-F238E27FC236}">
                  <a16:creationId xmlns:a16="http://schemas.microsoft.com/office/drawing/2014/main" id="{EAEC6C76-4C4C-2F76-6F0E-B5DA5235D183}"/>
                </a:ext>
              </a:extLst>
            </p:cNvPr>
            <p:cNvSpPr/>
            <p:nvPr/>
          </p:nvSpPr>
          <p:spPr>
            <a:xfrm>
              <a:off x="11238281" y="946347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523;p1">
              <a:extLst>
                <a:ext uri="{FF2B5EF4-FFF2-40B4-BE49-F238E27FC236}">
                  <a16:creationId xmlns:a16="http://schemas.microsoft.com/office/drawing/2014/main" id="{22B8EC0A-DE15-2B01-AC47-F9498B8922B6}"/>
                </a:ext>
              </a:extLst>
            </p:cNvPr>
            <p:cNvSpPr/>
            <p:nvPr/>
          </p:nvSpPr>
          <p:spPr>
            <a:xfrm>
              <a:off x="10537514" y="8855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524;p1">
              <a:extLst>
                <a:ext uri="{FF2B5EF4-FFF2-40B4-BE49-F238E27FC236}">
                  <a16:creationId xmlns:a16="http://schemas.microsoft.com/office/drawing/2014/main" id="{99C72823-827F-E25F-8A9E-72064FAC1F54}"/>
                </a:ext>
              </a:extLst>
            </p:cNvPr>
            <p:cNvSpPr/>
            <p:nvPr/>
          </p:nvSpPr>
          <p:spPr>
            <a:xfrm>
              <a:off x="11453047" y="885498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500;p1">
              <a:extLst>
                <a:ext uri="{FF2B5EF4-FFF2-40B4-BE49-F238E27FC236}">
                  <a16:creationId xmlns:a16="http://schemas.microsoft.com/office/drawing/2014/main" id="{71CA7088-16EF-AE57-D9CA-439605B09279}"/>
                </a:ext>
              </a:extLst>
            </p:cNvPr>
            <p:cNvSpPr/>
            <p:nvPr/>
          </p:nvSpPr>
          <p:spPr>
            <a:xfrm>
              <a:off x="10441893" y="886571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2" name="Google Shape;1525;p1">
              <a:extLst>
                <a:ext uri="{FF2B5EF4-FFF2-40B4-BE49-F238E27FC236}">
                  <a16:creationId xmlns:a16="http://schemas.microsoft.com/office/drawing/2014/main" id="{F87F4B47-ACDD-3942-E6C5-0581388CDB82}"/>
                </a:ext>
              </a:extLst>
            </p:cNvPr>
            <p:cNvGrpSpPr/>
            <p:nvPr/>
          </p:nvGrpSpPr>
          <p:grpSpPr>
            <a:xfrm>
              <a:off x="11574569" y="7939795"/>
              <a:ext cx="92333" cy="972113"/>
              <a:chOff x="11574569" y="7939795"/>
              <a:chExt cx="92333" cy="972113"/>
            </a:xfrm>
          </p:grpSpPr>
          <p:sp>
            <p:nvSpPr>
              <p:cNvPr id="15046" name="Google Shape;1526;p1">
                <a:extLst>
                  <a:ext uri="{FF2B5EF4-FFF2-40B4-BE49-F238E27FC236}">
                    <a16:creationId xmlns:a16="http://schemas.microsoft.com/office/drawing/2014/main" id="{A6B50F0F-4BEA-3E86-2FDE-64B78D52AB9A}"/>
                  </a:ext>
                </a:extLst>
              </p:cNvPr>
              <p:cNvSpPr txBox="1"/>
              <p:nvPr/>
            </p:nvSpPr>
            <p:spPr>
              <a:xfrm rot="5400000">
                <a:off x="11270195" y="8244168"/>
                <a:ext cx="70108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thyrocervial trunk</a:t>
                </a:r>
                <a:endParaRPr/>
              </a:p>
            </p:txBody>
          </p:sp>
          <p:sp>
            <p:nvSpPr>
              <p:cNvPr id="15047" name="Google Shape;1521;p1">
                <a:extLst>
                  <a:ext uri="{FF2B5EF4-FFF2-40B4-BE49-F238E27FC236}">
                    <a16:creationId xmlns:a16="http://schemas.microsoft.com/office/drawing/2014/main" id="{7CD2FB84-51F4-3FE1-ABB5-4BE1A5BC2987}"/>
                  </a:ext>
                </a:extLst>
              </p:cNvPr>
              <p:cNvSpPr/>
              <p:nvPr/>
            </p:nvSpPr>
            <p:spPr>
              <a:xfrm>
                <a:off x="11593735" y="8857907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93" name="Google Shape;1527;p1">
              <a:extLst>
                <a:ext uri="{FF2B5EF4-FFF2-40B4-BE49-F238E27FC236}">
                  <a16:creationId xmlns:a16="http://schemas.microsoft.com/office/drawing/2014/main" id="{E2736F35-549A-3057-695D-B7D933955664}"/>
                </a:ext>
              </a:extLst>
            </p:cNvPr>
            <p:cNvCxnSpPr/>
            <p:nvPr/>
          </p:nvCxnSpPr>
          <p:spPr>
            <a:xfrm>
              <a:off x="10296624" y="9012853"/>
              <a:ext cx="0" cy="4820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4" name="Google Shape;1528;p1">
              <a:extLst>
                <a:ext uri="{FF2B5EF4-FFF2-40B4-BE49-F238E27FC236}">
                  <a16:creationId xmlns:a16="http://schemas.microsoft.com/office/drawing/2014/main" id="{55024285-35E5-A7E3-5813-969DD197F5CC}"/>
                </a:ext>
              </a:extLst>
            </p:cNvPr>
            <p:cNvCxnSpPr/>
            <p:nvPr/>
          </p:nvCxnSpPr>
          <p:spPr>
            <a:xfrm rot="5400000">
              <a:off x="10801137" y="11900049"/>
              <a:ext cx="3164100" cy="4854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95" name="Google Shape;1529;p1">
              <a:extLst>
                <a:ext uri="{FF2B5EF4-FFF2-40B4-BE49-F238E27FC236}">
                  <a16:creationId xmlns:a16="http://schemas.microsoft.com/office/drawing/2014/main" id="{5628A2F2-7CDC-7D30-06D5-5D3E38F84BCA}"/>
                </a:ext>
              </a:extLst>
            </p:cNvPr>
            <p:cNvCxnSpPr>
              <a:cxnSpLocks/>
              <a:stCxn id="15116" idx="2"/>
              <a:endCxn id="1216" idx="4"/>
            </p:cNvCxnSpPr>
            <p:nvPr/>
          </p:nvCxnSpPr>
          <p:spPr>
            <a:xfrm rot="10800000">
              <a:off x="12139604" y="9208899"/>
              <a:ext cx="481800" cy="13518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98" name="Google Shape;1531;p1">
              <a:extLst>
                <a:ext uri="{FF2B5EF4-FFF2-40B4-BE49-F238E27FC236}">
                  <a16:creationId xmlns:a16="http://schemas.microsoft.com/office/drawing/2014/main" id="{D7681C2F-77AF-9158-4A53-FC3DD96A27AE}"/>
                </a:ext>
              </a:extLst>
            </p:cNvPr>
            <p:cNvCxnSpPr>
              <a:cxnSpLocks/>
              <a:endCxn id="1217" idx="6"/>
            </p:cNvCxnSpPr>
            <p:nvPr/>
          </p:nvCxnSpPr>
          <p:spPr>
            <a:xfrm flipH="1">
              <a:off x="12303995" y="10298042"/>
              <a:ext cx="108000" cy="30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99" name="Google Shape;1533;p1">
              <a:extLst>
                <a:ext uri="{FF2B5EF4-FFF2-40B4-BE49-F238E27FC236}">
                  <a16:creationId xmlns:a16="http://schemas.microsoft.com/office/drawing/2014/main" id="{51F2C774-D08C-7E1D-E36B-882A9725520B}"/>
                </a:ext>
              </a:extLst>
            </p:cNvPr>
            <p:cNvCxnSpPr>
              <a:cxnSpLocks/>
              <a:endCxn id="15117" idx="2"/>
            </p:cNvCxnSpPr>
            <p:nvPr/>
          </p:nvCxnSpPr>
          <p:spPr>
            <a:xfrm flipV="1">
              <a:off x="12460787" y="10453273"/>
              <a:ext cx="176146" cy="3947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200" name="Google Shape;1534;p1">
              <a:extLst>
                <a:ext uri="{FF2B5EF4-FFF2-40B4-BE49-F238E27FC236}">
                  <a16:creationId xmlns:a16="http://schemas.microsoft.com/office/drawing/2014/main" id="{84193E30-A0D0-5231-F41A-544A8155F508}"/>
                </a:ext>
              </a:extLst>
            </p:cNvPr>
            <p:cNvCxnSpPr>
              <a:cxnSpLocks/>
              <a:stCxn id="15114" idx="4"/>
              <a:endCxn id="15121" idx="0"/>
            </p:cNvCxnSpPr>
            <p:nvPr/>
          </p:nvCxnSpPr>
          <p:spPr>
            <a:xfrm>
              <a:off x="13304401" y="11403987"/>
              <a:ext cx="4195" cy="26691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215" name="Google Shape;1535;p1">
              <a:extLst>
                <a:ext uri="{FF2B5EF4-FFF2-40B4-BE49-F238E27FC236}">
                  <a16:creationId xmlns:a16="http://schemas.microsoft.com/office/drawing/2014/main" id="{E39B72B7-A5F0-6D42-FB03-D0C86334ABCE}"/>
                </a:ext>
              </a:extLst>
            </p:cNvPr>
            <p:cNvCxnSpPr>
              <a:cxnSpLocks/>
              <a:stCxn id="15116" idx="4"/>
              <a:endCxn id="15119" idx="0"/>
            </p:cNvCxnSpPr>
            <p:nvPr/>
          </p:nvCxnSpPr>
          <p:spPr>
            <a:xfrm>
              <a:off x="12675404" y="10614699"/>
              <a:ext cx="0" cy="301500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1216" name="Google Shape;1530;p1">
              <a:extLst>
                <a:ext uri="{FF2B5EF4-FFF2-40B4-BE49-F238E27FC236}">
                  <a16:creationId xmlns:a16="http://schemas.microsoft.com/office/drawing/2014/main" id="{0EE5370D-D9EE-4C23-FF3E-CA227FD045D2}"/>
                </a:ext>
              </a:extLst>
            </p:cNvPr>
            <p:cNvSpPr/>
            <p:nvPr/>
          </p:nvSpPr>
          <p:spPr>
            <a:xfrm>
              <a:off x="12085588" y="9101042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532;p1">
              <a:extLst>
                <a:ext uri="{FF2B5EF4-FFF2-40B4-BE49-F238E27FC236}">
                  <a16:creationId xmlns:a16="http://schemas.microsoft.com/office/drawing/2014/main" id="{7F2984FA-2C10-F9E0-FF45-7ABA828E36B5}"/>
                </a:ext>
              </a:extLst>
            </p:cNvPr>
            <p:cNvSpPr/>
            <p:nvPr/>
          </p:nvSpPr>
          <p:spPr>
            <a:xfrm>
              <a:off x="12196080" y="1024701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19" name="Google Shape;1536;p1">
              <a:extLst>
                <a:ext uri="{FF2B5EF4-FFF2-40B4-BE49-F238E27FC236}">
                  <a16:creationId xmlns:a16="http://schemas.microsoft.com/office/drawing/2014/main" id="{C171904A-C750-66AF-FCE1-DD380C4F91EE}"/>
                </a:ext>
              </a:extLst>
            </p:cNvPr>
            <p:cNvCxnSpPr>
              <a:cxnSpLocks/>
              <a:stCxn id="14754" idx="6"/>
              <a:endCxn id="1217" idx="0"/>
            </p:cNvCxnSpPr>
            <p:nvPr/>
          </p:nvCxnSpPr>
          <p:spPr>
            <a:xfrm>
              <a:off x="12086347" y="9855229"/>
              <a:ext cx="163800" cy="391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221" name="Google Shape;1537;p1">
              <a:extLst>
                <a:ext uri="{FF2B5EF4-FFF2-40B4-BE49-F238E27FC236}">
                  <a16:creationId xmlns:a16="http://schemas.microsoft.com/office/drawing/2014/main" id="{A837202D-BC5A-CDF8-BCC8-45876B60B6E4}"/>
                </a:ext>
              </a:extLst>
            </p:cNvPr>
            <p:cNvCxnSpPr>
              <a:cxnSpLocks/>
              <a:stCxn id="1217" idx="4"/>
              <a:endCxn id="15120" idx="2"/>
            </p:cNvCxnSpPr>
            <p:nvPr/>
          </p:nvCxnSpPr>
          <p:spPr>
            <a:xfrm rot="-5400000" flipH="1">
              <a:off x="11750580" y="10854512"/>
              <a:ext cx="1369800" cy="370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2" name="Google Shape;1538;p1">
              <a:extLst>
                <a:ext uri="{FF2B5EF4-FFF2-40B4-BE49-F238E27FC236}">
                  <a16:creationId xmlns:a16="http://schemas.microsoft.com/office/drawing/2014/main" id="{680028AB-1BF1-C9D9-2C8F-1FF4D5ED74B5}"/>
                </a:ext>
              </a:extLst>
            </p:cNvPr>
            <p:cNvCxnSpPr>
              <a:cxnSpLocks/>
              <a:stCxn id="1236" idx="6"/>
            </p:cNvCxnSpPr>
            <p:nvPr/>
          </p:nvCxnSpPr>
          <p:spPr>
            <a:xfrm>
              <a:off x="12076571" y="13850069"/>
              <a:ext cx="643200" cy="42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35" name="Google Shape;1540;p1">
              <a:extLst>
                <a:ext uri="{FF2B5EF4-FFF2-40B4-BE49-F238E27FC236}">
                  <a16:creationId xmlns:a16="http://schemas.microsoft.com/office/drawing/2014/main" id="{9EC81A57-3031-699D-F619-FEE8EA8732B4}"/>
                </a:ext>
              </a:extLst>
            </p:cNvPr>
            <p:cNvSpPr txBox="1"/>
            <p:nvPr/>
          </p:nvSpPr>
          <p:spPr>
            <a:xfrm>
              <a:off x="12198805" y="13800396"/>
              <a:ext cx="39600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Celiac trunk</a:t>
              </a:r>
              <a:endParaRPr/>
            </a:p>
          </p:txBody>
        </p:sp>
        <p:sp>
          <p:nvSpPr>
            <p:cNvPr id="1236" name="Google Shape;1539;p1">
              <a:extLst>
                <a:ext uri="{FF2B5EF4-FFF2-40B4-BE49-F238E27FC236}">
                  <a16:creationId xmlns:a16="http://schemas.microsoft.com/office/drawing/2014/main" id="{D27817D1-2B05-91F1-AFD3-967D69400390}"/>
                </a:ext>
              </a:extLst>
            </p:cNvPr>
            <p:cNvSpPr/>
            <p:nvPr/>
          </p:nvSpPr>
          <p:spPr>
            <a:xfrm>
              <a:off x="11968571" y="1379606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44" name="Google Shape;1541;p1">
              <a:extLst>
                <a:ext uri="{FF2B5EF4-FFF2-40B4-BE49-F238E27FC236}">
                  <a16:creationId xmlns:a16="http://schemas.microsoft.com/office/drawing/2014/main" id="{37FE080F-E0E4-E15B-60C7-312D46B59B9F}"/>
                </a:ext>
              </a:extLst>
            </p:cNvPr>
            <p:cNvCxnSpPr>
              <a:cxnSpLocks/>
              <a:stCxn id="1256" idx="0"/>
              <a:endCxn id="14931" idx="2"/>
            </p:cNvCxnSpPr>
            <p:nvPr/>
          </p:nvCxnSpPr>
          <p:spPr>
            <a:xfrm rot="-5400000">
              <a:off x="12687784" y="12900010"/>
              <a:ext cx="915900" cy="9207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56" name="Google Shape;1542;p1">
              <a:extLst>
                <a:ext uri="{FF2B5EF4-FFF2-40B4-BE49-F238E27FC236}">
                  <a16:creationId xmlns:a16="http://schemas.microsoft.com/office/drawing/2014/main" id="{DEEF6D47-82A4-5D33-6522-9B0F15ACA6AF}"/>
                </a:ext>
              </a:extLst>
            </p:cNvPr>
            <p:cNvSpPr/>
            <p:nvPr/>
          </p:nvSpPr>
          <p:spPr>
            <a:xfrm>
              <a:off x="12649384" y="13818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544;p1">
              <a:extLst>
                <a:ext uri="{FF2B5EF4-FFF2-40B4-BE49-F238E27FC236}">
                  <a16:creationId xmlns:a16="http://schemas.microsoft.com/office/drawing/2014/main" id="{1C2FD330-0600-9A0A-10D9-BB6E354DA3CF}"/>
                </a:ext>
              </a:extLst>
            </p:cNvPr>
            <p:cNvSpPr txBox="1"/>
            <p:nvPr/>
          </p:nvSpPr>
          <p:spPr>
            <a:xfrm>
              <a:off x="12832359" y="12856767"/>
              <a:ext cx="40588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Splenic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3" name="Google Shape;1545;p1">
              <a:extLst>
                <a:ext uri="{FF2B5EF4-FFF2-40B4-BE49-F238E27FC236}">
                  <a16:creationId xmlns:a16="http://schemas.microsoft.com/office/drawing/2014/main" id="{FCC8C73B-D5B9-4E24-21C5-F1949612C59A}"/>
                </a:ext>
              </a:extLst>
            </p:cNvPr>
            <p:cNvCxnSpPr>
              <a:cxnSpLocks/>
            </p:cNvCxnSpPr>
            <p:nvPr/>
          </p:nvCxnSpPr>
          <p:spPr>
            <a:xfrm>
              <a:off x="11822015" y="22262825"/>
              <a:ext cx="1068600" cy="2619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12" name="Google Shape;1547;p1">
              <a:extLst>
                <a:ext uri="{FF2B5EF4-FFF2-40B4-BE49-F238E27FC236}">
                  <a16:creationId xmlns:a16="http://schemas.microsoft.com/office/drawing/2014/main" id="{2EEDF0CC-DF7C-087F-DBAA-8B808ED49A39}"/>
                </a:ext>
              </a:extLst>
            </p:cNvPr>
            <p:cNvSpPr txBox="1"/>
            <p:nvPr/>
          </p:nvSpPr>
          <p:spPr>
            <a:xfrm>
              <a:off x="11890672" y="22213930"/>
              <a:ext cx="967179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calcaneal (1</a:t>
              </a:r>
              <a:r>
                <a:rPr lang="en-NZ" sz="600" baseline="30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branch)</a:t>
              </a:r>
              <a:endParaRPr/>
            </a:p>
          </p:txBody>
        </p:sp>
        <p:sp>
          <p:nvSpPr>
            <p:cNvPr id="14913" name="Google Shape;1548;p1">
              <a:extLst>
                <a:ext uri="{FF2B5EF4-FFF2-40B4-BE49-F238E27FC236}">
                  <a16:creationId xmlns:a16="http://schemas.microsoft.com/office/drawing/2014/main" id="{FC23F379-68D9-0C75-4BC3-49D68BC96223}"/>
                </a:ext>
              </a:extLst>
            </p:cNvPr>
            <p:cNvSpPr/>
            <p:nvPr/>
          </p:nvSpPr>
          <p:spPr>
            <a:xfrm>
              <a:off x="11786033" y="2224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14" name="Google Shape;1549;p1">
              <a:extLst>
                <a:ext uri="{FF2B5EF4-FFF2-40B4-BE49-F238E27FC236}">
                  <a16:creationId xmlns:a16="http://schemas.microsoft.com/office/drawing/2014/main" id="{920AAC39-B5DB-0B99-EF76-E45E312F5141}"/>
                </a:ext>
              </a:extLst>
            </p:cNvPr>
            <p:cNvGrpSpPr/>
            <p:nvPr/>
          </p:nvGrpSpPr>
          <p:grpSpPr>
            <a:xfrm>
              <a:off x="11981381" y="9909229"/>
              <a:ext cx="94944" cy="6838200"/>
              <a:chOff x="12160283" y="9909229"/>
              <a:chExt cx="94944" cy="6838200"/>
            </a:xfrm>
          </p:grpSpPr>
          <p:sp>
            <p:nvSpPr>
              <p:cNvPr id="15043" name="Google Shape;1550;p1">
                <a:extLst>
                  <a:ext uri="{FF2B5EF4-FFF2-40B4-BE49-F238E27FC236}">
                    <a16:creationId xmlns:a16="http://schemas.microsoft.com/office/drawing/2014/main" id="{9468670D-8B04-3D8B-D944-35C3FF354D00}"/>
                  </a:ext>
                </a:extLst>
              </p:cNvPr>
              <p:cNvSpPr txBox="1"/>
              <p:nvPr/>
            </p:nvSpPr>
            <p:spPr>
              <a:xfrm rot="5400000">
                <a:off x="11842407" y="13066819"/>
                <a:ext cx="72808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Abdomenal aorta</a:t>
                </a:r>
                <a:endParaRPr/>
              </a:p>
            </p:txBody>
          </p:sp>
          <p:sp>
            <p:nvSpPr>
              <p:cNvPr id="15044" name="Google Shape;1551;p1">
                <a:extLst>
                  <a:ext uri="{FF2B5EF4-FFF2-40B4-BE49-F238E27FC236}">
                    <a16:creationId xmlns:a16="http://schemas.microsoft.com/office/drawing/2014/main" id="{282C0DB5-5A0F-B01E-450C-F8BA738632B1}"/>
                  </a:ext>
                </a:extLst>
              </p:cNvPr>
              <p:cNvSpPr txBox="1"/>
              <p:nvPr/>
            </p:nvSpPr>
            <p:spPr>
              <a:xfrm rot="5400000">
                <a:off x="11893108" y="11059236"/>
                <a:ext cx="631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Thoracic aorta</a:t>
                </a:r>
                <a:endParaRPr/>
              </a:p>
            </p:txBody>
          </p:sp>
          <p:cxnSp>
            <p:nvCxnSpPr>
              <p:cNvPr id="15045" name="Google Shape;1552;p1">
                <a:extLst>
                  <a:ext uri="{FF2B5EF4-FFF2-40B4-BE49-F238E27FC236}">
                    <a16:creationId xmlns:a16="http://schemas.microsoft.com/office/drawing/2014/main" id="{F23617D0-8061-9C53-9A67-BCA812083126}"/>
                  </a:ext>
                </a:extLst>
              </p:cNvPr>
              <p:cNvCxnSpPr>
                <a:cxnSpLocks/>
                <a:stCxn id="14754" idx="4"/>
                <a:endCxn id="15170" idx="0"/>
              </p:cNvCxnSpPr>
              <p:nvPr/>
            </p:nvCxnSpPr>
            <p:spPr>
              <a:xfrm rot="5400000">
                <a:off x="8788249" y="13324429"/>
                <a:ext cx="6838200" cy="7800"/>
              </a:xfrm>
              <a:prstGeom prst="bentConnector3">
                <a:avLst>
                  <a:gd name="adj1" fmla="val 50000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4915" name="Google Shape;641;p1">
              <a:extLst>
                <a:ext uri="{FF2B5EF4-FFF2-40B4-BE49-F238E27FC236}">
                  <a16:creationId xmlns:a16="http://schemas.microsoft.com/office/drawing/2014/main" id="{D98F9C06-0594-AF71-A6D9-DCE18F5DAD59}"/>
                </a:ext>
              </a:extLst>
            </p:cNvPr>
            <p:cNvSpPr/>
            <p:nvPr/>
          </p:nvSpPr>
          <p:spPr>
            <a:xfrm>
              <a:off x="10322493" y="175241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6" name="Google Shape;623;p1">
              <a:extLst>
                <a:ext uri="{FF2B5EF4-FFF2-40B4-BE49-F238E27FC236}">
                  <a16:creationId xmlns:a16="http://schemas.microsoft.com/office/drawing/2014/main" id="{EEF01405-D0FE-ADE4-B747-90127C789AB8}"/>
                </a:ext>
              </a:extLst>
            </p:cNvPr>
            <p:cNvSpPr/>
            <p:nvPr/>
          </p:nvSpPr>
          <p:spPr>
            <a:xfrm>
              <a:off x="10324358" y="17793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17" name="Google Shape;1553;p1">
              <a:extLst>
                <a:ext uri="{FF2B5EF4-FFF2-40B4-BE49-F238E27FC236}">
                  <a16:creationId xmlns:a16="http://schemas.microsoft.com/office/drawing/2014/main" id="{003F894A-88B1-74DA-D843-7E455437BDB7}"/>
                </a:ext>
              </a:extLst>
            </p:cNvPr>
            <p:cNvCxnSpPr>
              <a:cxnSpLocks/>
              <a:stCxn id="14191" idx="2"/>
            </p:cNvCxnSpPr>
            <p:nvPr/>
          </p:nvCxnSpPr>
          <p:spPr>
            <a:xfrm rot="10800000">
              <a:off x="8885354" y="22329837"/>
              <a:ext cx="2904486" cy="9173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18" name="Google Shape;1556;p1">
              <a:extLst>
                <a:ext uri="{FF2B5EF4-FFF2-40B4-BE49-F238E27FC236}">
                  <a16:creationId xmlns:a16="http://schemas.microsoft.com/office/drawing/2014/main" id="{0D9D6323-4004-5973-1D41-D0220FC84FEB}"/>
                </a:ext>
              </a:extLst>
            </p:cNvPr>
            <p:cNvCxnSpPr>
              <a:cxnSpLocks/>
              <a:stCxn id="15041" idx="6"/>
              <a:endCxn id="14920" idx="0"/>
            </p:cNvCxnSpPr>
            <p:nvPr/>
          </p:nvCxnSpPr>
          <p:spPr>
            <a:xfrm>
              <a:off x="12082725" y="14935032"/>
              <a:ext cx="1454700" cy="2163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919" name="Google Shape;1559;p1">
              <a:extLst>
                <a:ext uri="{FF2B5EF4-FFF2-40B4-BE49-F238E27FC236}">
                  <a16:creationId xmlns:a16="http://schemas.microsoft.com/office/drawing/2014/main" id="{5C2203F1-B6EA-3C6F-10D7-61C7DC0AB4F9}"/>
                </a:ext>
              </a:extLst>
            </p:cNvPr>
            <p:cNvGrpSpPr/>
            <p:nvPr/>
          </p:nvGrpSpPr>
          <p:grpSpPr>
            <a:xfrm>
              <a:off x="11974725" y="14881032"/>
              <a:ext cx="988168" cy="108000"/>
              <a:chOff x="7976284" y="17316236"/>
              <a:chExt cx="988168" cy="108000"/>
            </a:xfrm>
          </p:grpSpPr>
          <p:sp>
            <p:nvSpPr>
              <p:cNvPr id="15041" name="Google Shape;1557;p1">
                <a:extLst>
                  <a:ext uri="{FF2B5EF4-FFF2-40B4-BE49-F238E27FC236}">
                    <a16:creationId xmlns:a16="http://schemas.microsoft.com/office/drawing/2014/main" id="{66C29DD6-7B9C-89B8-6E80-1D89F04DA57F}"/>
                  </a:ext>
                </a:extLst>
              </p:cNvPr>
              <p:cNvSpPr/>
              <p:nvPr/>
            </p:nvSpPr>
            <p:spPr>
              <a:xfrm>
                <a:off x="7976284" y="1731623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2" name="Google Shape;1560;p1">
                <a:extLst>
                  <a:ext uri="{FF2B5EF4-FFF2-40B4-BE49-F238E27FC236}">
                    <a16:creationId xmlns:a16="http://schemas.microsoft.com/office/drawing/2014/main" id="{0A1C2149-67D6-0BFC-F67C-ACBAE57C9F2D}"/>
                  </a:ext>
                </a:extLst>
              </p:cNvPr>
              <p:cNvSpPr txBox="1"/>
              <p:nvPr/>
            </p:nvSpPr>
            <p:spPr>
              <a:xfrm>
                <a:off x="8208452" y="17322540"/>
                <a:ext cx="756000" cy="9233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mesenteric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20" name="Google Shape;1558;p1">
              <a:extLst>
                <a:ext uri="{FF2B5EF4-FFF2-40B4-BE49-F238E27FC236}">
                  <a16:creationId xmlns:a16="http://schemas.microsoft.com/office/drawing/2014/main" id="{060B6E9A-30E5-58F3-CCA3-FED6B4F3F1F1}"/>
                </a:ext>
              </a:extLst>
            </p:cNvPr>
            <p:cNvSpPr/>
            <p:nvPr/>
          </p:nvSpPr>
          <p:spPr>
            <a:xfrm>
              <a:off x="13501465" y="1709810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1" name="Google Shape;1583;p1">
              <a:extLst>
                <a:ext uri="{FF2B5EF4-FFF2-40B4-BE49-F238E27FC236}">
                  <a16:creationId xmlns:a16="http://schemas.microsoft.com/office/drawing/2014/main" id="{EDB9FF4A-81D7-F4EB-F082-EB2CABA1B91B}"/>
                </a:ext>
              </a:extLst>
            </p:cNvPr>
            <p:cNvSpPr/>
            <p:nvPr/>
          </p:nvSpPr>
          <p:spPr>
            <a:xfrm>
              <a:off x="14246179" y="145875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2" name="Google Shape;1586;p1">
              <a:extLst>
                <a:ext uri="{FF2B5EF4-FFF2-40B4-BE49-F238E27FC236}">
                  <a16:creationId xmlns:a16="http://schemas.microsoft.com/office/drawing/2014/main" id="{6419FAC4-6806-FA34-38DF-40F53DD78750}"/>
                </a:ext>
              </a:extLst>
            </p:cNvPr>
            <p:cNvSpPr/>
            <p:nvPr/>
          </p:nvSpPr>
          <p:spPr>
            <a:xfrm>
              <a:off x="14251981" y="17707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3" name="Google Shape;1589;p1">
              <a:extLst>
                <a:ext uri="{FF2B5EF4-FFF2-40B4-BE49-F238E27FC236}">
                  <a16:creationId xmlns:a16="http://schemas.microsoft.com/office/drawing/2014/main" id="{593500C2-0ED9-EBB8-E204-9BBCDCE45F50}"/>
                </a:ext>
              </a:extLst>
            </p:cNvPr>
            <p:cNvSpPr/>
            <p:nvPr/>
          </p:nvSpPr>
          <p:spPr>
            <a:xfrm>
              <a:off x="14247354" y="1926769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4" name="Google Shape;1596;p1">
              <a:extLst>
                <a:ext uri="{FF2B5EF4-FFF2-40B4-BE49-F238E27FC236}">
                  <a16:creationId xmlns:a16="http://schemas.microsoft.com/office/drawing/2014/main" id="{ECFC56F2-0704-A76C-7BF9-47D7A58D1FA1}"/>
                </a:ext>
              </a:extLst>
            </p:cNvPr>
            <p:cNvSpPr/>
            <p:nvPr/>
          </p:nvSpPr>
          <p:spPr>
            <a:xfrm>
              <a:off x="14240734" y="1155167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25" name="Google Shape;1597;p1">
              <a:extLst>
                <a:ext uri="{FF2B5EF4-FFF2-40B4-BE49-F238E27FC236}">
                  <a16:creationId xmlns:a16="http://schemas.microsoft.com/office/drawing/2014/main" id="{B5A05706-7EF1-8CD0-0B1B-92F4BE31B698}"/>
                </a:ext>
              </a:extLst>
            </p:cNvPr>
            <p:cNvCxnSpPr>
              <a:cxnSpLocks/>
              <a:stCxn id="1256" idx="0"/>
              <a:endCxn id="14933" idx="2"/>
            </p:cNvCxnSpPr>
            <p:nvPr/>
          </p:nvCxnSpPr>
          <p:spPr>
            <a:xfrm rot="-5400000">
              <a:off x="12460834" y="12770560"/>
              <a:ext cx="1272300" cy="823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26" name="Google Shape;1599;p1">
              <a:extLst>
                <a:ext uri="{FF2B5EF4-FFF2-40B4-BE49-F238E27FC236}">
                  <a16:creationId xmlns:a16="http://schemas.microsoft.com/office/drawing/2014/main" id="{BB76A15C-BD51-525F-7489-34ED00D8B5EB}"/>
                </a:ext>
              </a:extLst>
            </p:cNvPr>
            <p:cNvSpPr txBox="1"/>
            <p:nvPr/>
          </p:nvSpPr>
          <p:spPr>
            <a:xfrm>
              <a:off x="12828438" y="12504181"/>
              <a:ext cx="52931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gastric</a:t>
              </a:r>
              <a:endParaRPr/>
            </a:p>
          </p:txBody>
        </p:sp>
        <p:cxnSp>
          <p:nvCxnSpPr>
            <p:cNvPr id="14927" name="Google Shape;1600;p1">
              <a:extLst>
                <a:ext uri="{FF2B5EF4-FFF2-40B4-BE49-F238E27FC236}">
                  <a16:creationId xmlns:a16="http://schemas.microsoft.com/office/drawing/2014/main" id="{896C0C00-DE51-720D-DEDB-97A7C00AF831}"/>
                </a:ext>
              </a:extLst>
            </p:cNvPr>
            <p:cNvCxnSpPr>
              <a:cxnSpLocks/>
              <a:stCxn id="14931" idx="4"/>
              <a:endCxn id="14921" idx="2"/>
            </p:cNvCxnSpPr>
            <p:nvPr/>
          </p:nvCxnSpPr>
          <p:spPr>
            <a:xfrm rot="-5400000" flipH="1">
              <a:off x="13101624" y="13478953"/>
              <a:ext cx="1685100" cy="6039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28" name="Google Shape;1601;p1">
              <a:extLst>
                <a:ext uri="{FF2B5EF4-FFF2-40B4-BE49-F238E27FC236}">
                  <a16:creationId xmlns:a16="http://schemas.microsoft.com/office/drawing/2014/main" id="{DAB44BB3-AA93-D6A2-9F2B-9204E5834502}"/>
                </a:ext>
              </a:extLst>
            </p:cNvPr>
            <p:cNvSpPr txBox="1"/>
            <p:nvPr/>
          </p:nvSpPr>
          <p:spPr>
            <a:xfrm rot="5400000">
              <a:off x="13442364" y="13493084"/>
              <a:ext cx="39971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Pancreatic</a:t>
              </a:r>
              <a:endParaRPr/>
            </a:p>
          </p:txBody>
        </p:sp>
        <p:cxnSp>
          <p:nvCxnSpPr>
            <p:cNvPr id="14929" name="Google Shape;1602;p1">
              <a:extLst>
                <a:ext uri="{FF2B5EF4-FFF2-40B4-BE49-F238E27FC236}">
                  <a16:creationId xmlns:a16="http://schemas.microsoft.com/office/drawing/2014/main" id="{10413CCF-C29B-D558-2F9C-7D4B692792B9}"/>
                </a:ext>
              </a:extLst>
            </p:cNvPr>
            <p:cNvCxnSpPr>
              <a:cxnSpLocks/>
              <a:stCxn id="14920" idx="4"/>
              <a:endCxn id="14923" idx="2"/>
            </p:cNvCxnSpPr>
            <p:nvPr/>
          </p:nvCxnSpPr>
          <p:spPr>
            <a:xfrm rot="-5400000" flipH="1">
              <a:off x="12825565" y="17882001"/>
              <a:ext cx="2133600" cy="709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0" name="Google Shape;1603;p1">
              <a:extLst>
                <a:ext uri="{FF2B5EF4-FFF2-40B4-BE49-F238E27FC236}">
                  <a16:creationId xmlns:a16="http://schemas.microsoft.com/office/drawing/2014/main" id="{053EB8FC-5C31-84EF-7DD5-94467B100D14}"/>
                </a:ext>
              </a:extLst>
            </p:cNvPr>
            <p:cNvCxnSpPr>
              <a:cxnSpLocks/>
              <a:stCxn id="14920" idx="6"/>
            </p:cNvCxnSpPr>
            <p:nvPr/>
          </p:nvCxnSpPr>
          <p:spPr>
            <a:xfrm>
              <a:off x="13573465" y="17134101"/>
              <a:ext cx="645414" cy="928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1" name="Google Shape;1543;p1">
              <a:extLst>
                <a:ext uri="{FF2B5EF4-FFF2-40B4-BE49-F238E27FC236}">
                  <a16:creationId xmlns:a16="http://schemas.microsoft.com/office/drawing/2014/main" id="{E8AEBC95-680E-3459-2FB3-60BA26960999}"/>
                </a:ext>
              </a:extLst>
            </p:cNvPr>
            <p:cNvSpPr/>
            <p:nvPr/>
          </p:nvSpPr>
          <p:spPr>
            <a:xfrm>
              <a:off x="13606224" y="128663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2" name="Google Shape;1604;p1">
              <a:extLst>
                <a:ext uri="{FF2B5EF4-FFF2-40B4-BE49-F238E27FC236}">
                  <a16:creationId xmlns:a16="http://schemas.microsoft.com/office/drawing/2014/main" id="{22EB338C-47EF-1E83-267D-3FFF43E2105E}"/>
                </a:ext>
              </a:extLst>
            </p:cNvPr>
            <p:cNvCxnSpPr>
              <a:cxnSpLocks/>
              <a:stCxn id="15038" idx="4"/>
              <a:endCxn id="14922" idx="2"/>
            </p:cNvCxnSpPr>
            <p:nvPr/>
          </p:nvCxnSpPr>
          <p:spPr>
            <a:xfrm rot="-5400000" flipH="1">
              <a:off x="11938278" y="15429591"/>
              <a:ext cx="3849000" cy="778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3" name="Google Shape;1598;p1">
              <a:extLst>
                <a:ext uri="{FF2B5EF4-FFF2-40B4-BE49-F238E27FC236}">
                  <a16:creationId xmlns:a16="http://schemas.microsoft.com/office/drawing/2014/main" id="{7E32E52E-74E2-F842-1A34-74A545FBD403}"/>
                </a:ext>
              </a:extLst>
            </p:cNvPr>
            <p:cNvSpPr/>
            <p:nvPr/>
          </p:nvSpPr>
          <p:spPr>
            <a:xfrm>
              <a:off x="13508442" y="1250992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4" name="Google Shape;1611;p1">
              <a:extLst>
                <a:ext uri="{FF2B5EF4-FFF2-40B4-BE49-F238E27FC236}">
                  <a16:creationId xmlns:a16="http://schemas.microsoft.com/office/drawing/2014/main" id="{5C877410-8870-BD7B-F4B2-DE992DC30C3B}"/>
                </a:ext>
              </a:extLst>
            </p:cNvPr>
            <p:cNvCxnSpPr>
              <a:cxnSpLocks/>
              <a:stCxn id="14933" idx="6"/>
            </p:cNvCxnSpPr>
            <p:nvPr/>
          </p:nvCxnSpPr>
          <p:spPr>
            <a:xfrm flipV="1">
              <a:off x="13580442" y="12545193"/>
              <a:ext cx="638437" cy="73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5" name="Google Shape;1612;p1">
              <a:extLst>
                <a:ext uri="{FF2B5EF4-FFF2-40B4-BE49-F238E27FC236}">
                  <a16:creationId xmlns:a16="http://schemas.microsoft.com/office/drawing/2014/main" id="{78A5F1CB-BB79-1DE6-DA55-E9CC95D6EFA3}"/>
                </a:ext>
              </a:extLst>
            </p:cNvPr>
            <p:cNvCxnSpPr>
              <a:cxnSpLocks/>
              <a:stCxn id="14933" idx="0"/>
              <a:endCxn id="14924" idx="2"/>
            </p:cNvCxnSpPr>
            <p:nvPr/>
          </p:nvCxnSpPr>
          <p:spPr>
            <a:xfrm rot="5400000" flipH="1" flipV="1">
              <a:off x="13431463" y="11700655"/>
              <a:ext cx="922250" cy="696292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6" name="Google Shape;1613;p1">
              <a:extLst>
                <a:ext uri="{FF2B5EF4-FFF2-40B4-BE49-F238E27FC236}">
                  <a16:creationId xmlns:a16="http://schemas.microsoft.com/office/drawing/2014/main" id="{C575F5B6-0DF2-D9D0-B234-6E4DEBD422CF}"/>
                </a:ext>
              </a:extLst>
            </p:cNvPr>
            <p:cNvSpPr/>
            <p:nvPr/>
          </p:nvSpPr>
          <p:spPr>
            <a:xfrm>
              <a:off x="14248773" y="128671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37" name="Google Shape;1614;p1">
              <a:extLst>
                <a:ext uri="{FF2B5EF4-FFF2-40B4-BE49-F238E27FC236}">
                  <a16:creationId xmlns:a16="http://schemas.microsoft.com/office/drawing/2014/main" id="{E69ECE56-79F7-943C-0292-D85700303FD8}"/>
                </a:ext>
              </a:extLst>
            </p:cNvPr>
            <p:cNvCxnSpPr>
              <a:cxnSpLocks/>
              <a:stCxn id="14931" idx="6"/>
              <a:endCxn id="14936" idx="2"/>
            </p:cNvCxnSpPr>
            <p:nvPr/>
          </p:nvCxnSpPr>
          <p:spPr>
            <a:xfrm>
              <a:off x="13678224" y="12902353"/>
              <a:ext cx="570600" cy="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38" name="Google Shape;1615;p1">
              <a:extLst>
                <a:ext uri="{FF2B5EF4-FFF2-40B4-BE49-F238E27FC236}">
                  <a16:creationId xmlns:a16="http://schemas.microsoft.com/office/drawing/2014/main" id="{FC88EA12-84EB-024A-B2F9-62B9B2B22712}"/>
                </a:ext>
              </a:extLst>
            </p:cNvPr>
            <p:cNvCxnSpPr>
              <a:cxnSpLocks/>
              <a:stCxn id="14931" idx="0"/>
              <a:endCxn id="14939" idx="6"/>
            </p:cNvCxnSpPr>
            <p:nvPr/>
          </p:nvCxnSpPr>
          <p:spPr>
            <a:xfrm rot="5400000" flipH="1">
              <a:off x="13517124" y="12741253"/>
              <a:ext cx="94200" cy="156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39" name="Google Shape;1616;p1">
              <a:extLst>
                <a:ext uri="{FF2B5EF4-FFF2-40B4-BE49-F238E27FC236}">
                  <a16:creationId xmlns:a16="http://schemas.microsoft.com/office/drawing/2014/main" id="{97BF7CE5-AA27-5D2E-276D-ED268223B55F}"/>
                </a:ext>
              </a:extLst>
            </p:cNvPr>
            <p:cNvSpPr/>
            <p:nvPr/>
          </p:nvSpPr>
          <p:spPr>
            <a:xfrm>
              <a:off x="13414127" y="1273613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0" name="Google Shape;1617;p1">
              <a:extLst>
                <a:ext uri="{FF2B5EF4-FFF2-40B4-BE49-F238E27FC236}">
                  <a16:creationId xmlns:a16="http://schemas.microsoft.com/office/drawing/2014/main" id="{9AF76538-18D4-15B0-126E-3E113AE7EEF7}"/>
                </a:ext>
              </a:extLst>
            </p:cNvPr>
            <p:cNvSpPr txBox="1"/>
            <p:nvPr/>
          </p:nvSpPr>
          <p:spPr>
            <a:xfrm>
              <a:off x="13015405" y="12728312"/>
              <a:ext cx="394660" cy="92333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Spleen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41" name="Google Shape;1618;p1">
              <a:extLst>
                <a:ext uri="{FF2B5EF4-FFF2-40B4-BE49-F238E27FC236}">
                  <a16:creationId xmlns:a16="http://schemas.microsoft.com/office/drawing/2014/main" id="{9C6F9FF3-1959-C018-BFED-D7A804BA48C0}"/>
                </a:ext>
              </a:extLst>
            </p:cNvPr>
            <p:cNvCxnSpPr>
              <a:cxnSpLocks/>
              <a:stCxn id="1256" idx="6"/>
              <a:endCxn id="15038" idx="2"/>
            </p:cNvCxnSpPr>
            <p:nvPr/>
          </p:nvCxnSpPr>
          <p:spPr>
            <a:xfrm>
              <a:off x="12721384" y="13854310"/>
              <a:ext cx="716400" cy="3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2" name="Google Shape;1619;p1">
              <a:extLst>
                <a:ext uri="{FF2B5EF4-FFF2-40B4-BE49-F238E27FC236}">
                  <a16:creationId xmlns:a16="http://schemas.microsoft.com/office/drawing/2014/main" id="{83D9931C-03DF-C0C6-A7BD-E6E571A20541}"/>
                </a:ext>
              </a:extLst>
            </p:cNvPr>
            <p:cNvSpPr txBox="1"/>
            <p:nvPr/>
          </p:nvSpPr>
          <p:spPr>
            <a:xfrm>
              <a:off x="12761995" y="13808212"/>
              <a:ext cx="532197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43" name="Google Shape;1620;p1">
              <a:extLst>
                <a:ext uri="{FF2B5EF4-FFF2-40B4-BE49-F238E27FC236}">
                  <a16:creationId xmlns:a16="http://schemas.microsoft.com/office/drawing/2014/main" id="{286F340D-B4A4-3CEF-AE3A-C724716DF3B4}"/>
                </a:ext>
              </a:extLst>
            </p:cNvPr>
            <p:cNvCxnSpPr>
              <a:cxnSpLocks/>
              <a:stCxn id="15038" idx="0"/>
              <a:endCxn id="14944" idx="2"/>
            </p:cNvCxnSpPr>
            <p:nvPr/>
          </p:nvCxnSpPr>
          <p:spPr>
            <a:xfrm rot="-5400000">
              <a:off x="13462278" y="13035591"/>
              <a:ext cx="798000" cy="775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4" name="Google Shape;1621;p1">
              <a:extLst>
                <a:ext uri="{FF2B5EF4-FFF2-40B4-BE49-F238E27FC236}">
                  <a16:creationId xmlns:a16="http://schemas.microsoft.com/office/drawing/2014/main" id="{1F4B9CBF-9E8B-FB46-51E3-497D3A566C74}"/>
                </a:ext>
              </a:extLst>
            </p:cNvPr>
            <p:cNvSpPr/>
            <p:nvPr/>
          </p:nvSpPr>
          <p:spPr>
            <a:xfrm>
              <a:off x="14248773" y="1298811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45" name="Google Shape;1622;p1">
              <a:extLst>
                <a:ext uri="{FF2B5EF4-FFF2-40B4-BE49-F238E27FC236}">
                  <a16:creationId xmlns:a16="http://schemas.microsoft.com/office/drawing/2014/main" id="{19101DCB-FC56-4D10-FBA0-D235C35960F5}"/>
                </a:ext>
              </a:extLst>
            </p:cNvPr>
            <p:cNvGrpSpPr/>
            <p:nvPr/>
          </p:nvGrpSpPr>
          <p:grpSpPr>
            <a:xfrm>
              <a:off x="13427512" y="13309668"/>
              <a:ext cx="92333" cy="1192675"/>
              <a:chOff x="13521304" y="13309668"/>
              <a:chExt cx="92333" cy="1192675"/>
            </a:xfrm>
          </p:grpSpPr>
          <p:sp>
            <p:nvSpPr>
              <p:cNvPr id="15038" name="Google Shape;1605;p1">
                <a:extLst>
                  <a:ext uri="{FF2B5EF4-FFF2-40B4-BE49-F238E27FC236}">
                    <a16:creationId xmlns:a16="http://schemas.microsoft.com/office/drawing/2014/main" id="{9FCECC48-2607-8CC6-327E-5514843EE8F7}"/>
                  </a:ext>
                </a:extLst>
              </p:cNvPr>
              <p:cNvSpPr/>
              <p:nvPr/>
            </p:nvSpPr>
            <p:spPr>
              <a:xfrm>
                <a:off x="13531470" y="1382219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9" name="Google Shape;1623;p1">
                <a:extLst>
                  <a:ext uri="{FF2B5EF4-FFF2-40B4-BE49-F238E27FC236}">
                    <a16:creationId xmlns:a16="http://schemas.microsoft.com/office/drawing/2014/main" id="{1AACD254-DD0D-DAD4-2ED2-7C8E37B3CA1E}"/>
                  </a:ext>
                </a:extLst>
              </p:cNvPr>
              <p:cNvSpPr txBox="1"/>
              <p:nvPr/>
            </p:nvSpPr>
            <p:spPr>
              <a:xfrm rot="5400000">
                <a:off x="13296279" y="14184985"/>
                <a:ext cx="542383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Hepatic proper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0" name="Google Shape;1624;p1">
                <a:extLst>
                  <a:ext uri="{FF2B5EF4-FFF2-40B4-BE49-F238E27FC236}">
                    <a16:creationId xmlns:a16="http://schemas.microsoft.com/office/drawing/2014/main" id="{3075FFC4-9FD3-4B49-BE63-6EC17F0728D8}"/>
                  </a:ext>
                </a:extLst>
              </p:cNvPr>
              <p:cNvSpPr txBox="1"/>
              <p:nvPr/>
            </p:nvSpPr>
            <p:spPr>
              <a:xfrm rot="5400000">
                <a:off x="13337957" y="13493015"/>
                <a:ext cx="45902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gastric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946" name="Google Shape;1625;p1">
              <a:extLst>
                <a:ext uri="{FF2B5EF4-FFF2-40B4-BE49-F238E27FC236}">
                  <a16:creationId xmlns:a16="http://schemas.microsoft.com/office/drawing/2014/main" id="{9BDB3BCA-D09E-68E1-AAAF-10CDD1C3701D}"/>
                </a:ext>
              </a:extLst>
            </p:cNvPr>
            <p:cNvCxnSpPr>
              <a:cxnSpLocks/>
              <a:stCxn id="15038" idx="6"/>
            </p:cNvCxnSpPr>
            <p:nvPr/>
          </p:nvCxnSpPr>
          <p:spPr>
            <a:xfrm>
              <a:off x="13509678" y="13858191"/>
              <a:ext cx="712172" cy="2493319"/>
            </a:xfrm>
            <a:prstGeom prst="bentConnector3">
              <a:avLst>
                <a:gd name="adj1" fmla="val 12275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47" name="Google Shape;1626;p1">
              <a:extLst>
                <a:ext uri="{FF2B5EF4-FFF2-40B4-BE49-F238E27FC236}">
                  <a16:creationId xmlns:a16="http://schemas.microsoft.com/office/drawing/2014/main" id="{9AC461B5-797F-DBD0-2728-6FE9E2C92C14}"/>
                </a:ext>
              </a:extLst>
            </p:cNvPr>
            <p:cNvSpPr txBox="1"/>
            <p:nvPr/>
          </p:nvSpPr>
          <p:spPr>
            <a:xfrm rot="5400000">
              <a:off x="13468332" y="14744481"/>
              <a:ext cx="25544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Cystic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48" name="Google Shape;1629;p1">
              <a:extLst>
                <a:ext uri="{FF2B5EF4-FFF2-40B4-BE49-F238E27FC236}">
                  <a16:creationId xmlns:a16="http://schemas.microsoft.com/office/drawing/2014/main" id="{774EDF65-8651-98D6-5293-31918A81238A}"/>
                </a:ext>
              </a:extLst>
            </p:cNvPr>
            <p:cNvGrpSpPr/>
            <p:nvPr/>
          </p:nvGrpSpPr>
          <p:grpSpPr>
            <a:xfrm>
              <a:off x="15311573" y="5247328"/>
              <a:ext cx="226726" cy="969921"/>
              <a:chOff x="15475416" y="5247328"/>
              <a:chExt cx="226726" cy="969921"/>
            </a:xfrm>
          </p:grpSpPr>
          <p:grpSp>
            <p:nvGrpSpPr>
              <p:cNvPr id="15023" name="Google Shape;1633;p1">
                <a:extLst>
                  <a:ext uri="{FF2B5EF4-FFF2-40B4-BE49-F238E27FC236}">
                    <a16:creationId xmlns:a16="http://schemas.microsoft.com/office/drawing/2014/main" id="{792F665A-E569-97C8-D163-8B8AFA645B20}"/>
                  </a:ext>
                </a:extLst>
              </p:cNvPr>
              <p:cNvGrpSpPr/>
              <p:nvPr/>
            </p:nvGrpSpPr>
            <p:grpSpPr>
              <a:xfrm>
                <a:off x="15477912" y="5247328"/>
                <a:ext cx="224230" cy="57600"/>
                <a:chOff x="4867922" y="5845880"/>
                <a:chExt cx="224230" cy="57600"/>
              </a:xfrm>
            </p:grpSpPr>
            <p:cxnSp>
              <p:nvCxnSpPr>
                <p:cNvPr id="15036" name="Google Shape;1638;p1">
                  <a:extLst>
                    <a:ext uri="{FF2B5EF4-FFF2-40B4-BE49-F238E27FC236}">
                      <a16:creationId xmlns:a16="http://schemas.microsoft.com/office/drawing/2014/main" id="{D88916DA-8034-B228-B762-B0AED092FC2B}"/>
                    </a:ext>
                  </a:extLst>
                </p:cNvPr>
                <p:cNvCxnSpPr>
                  <a:cxnSpLocks/>
                  <a:stCxn id="15037" idx="2"/>
                </p:cNvCxnSpPr>
                <p:nvPr/>
              </p:nvCxnSpPr>
              <p:spPr>
                <a:xfrm flipH="1" flipV="1">
                  <a:off x="4867922" y="5871504"/>
                  <a:ext cx="166630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7" name="Google Shape;1639;p1">
                  <a:extLst>
                    <a:ext uri="{FF2B5EF4-FFF2-40B4-BE49-F238E27FC236}">
                      <a16:creationId xmlns:a16="http://schemas.microsoft.com/office/drawing/2014/main" id="{E43FD261-1253-EA7C-822F-79FC575E8DB3}"/>
                    </a:ext>
                  </a:extLst>
                </p:cNvPr>
                <p:cNvSpPr/>
                <p:nvPr/>
              </p:nvSpPr>
              <p:spPr>
                <a:xfrm>
                  <a:off x="5034552" y="584588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4" name="Google Shape;1647;p1">
                <a:extLst>
                  <a:ext uri="{FF2B5EF4-FFF2-40B4-BE49-F238E27FC236}">
                    <a16:creationId xmlns:a16="http://schemas.microsoft.com/office/drawing/2014/main" id="{AA38B140-07E5-3275-5E1B-E41C3C32B127}"/>
                  </a:ext>
                </a:extLst>
              </p:cNvPr>
              <p:cNvGrpSpPr/>
              <p:nvPr/>
            </p:nvGrpSpPr>
            <p:grpSpPr>
              <a:xfrm>
                <a:off x="15475416" y="5475419"/>
                <a:ext cx="226726" cy="57600"/>
                <a:chOff x="4865426" y="5845588"/>
                <a:chExt cx="226726" cy="57600"/>
              </a:xfrm>
            </p:grpSpPr>
            <p:cxnSp>
              <p:nvCxnSpPr>
                <p:cNvPr id="15034" name="Google Shape;1652;p1">
                  <a:extLst>
                    <a:ext uri="{FF2B5EF4-FFF2-40B4-BE49-F238E27FC236}">
                      <a16:creationId xmlns:a16="http://schemas.microsoft.com/office/drawing/2014/main" id="{3278977B-B9D8-B270-1DC4-2686C5944A53}"/>
                    </a:ext>
                  </a:extLst>
                </p:cNvPr>
                <p:cNvCxnSpPr>
                  <a:cxnSpLocks/>
                  <a:stCxn id="15035" idx="2"/>
                </p:cNvCxnSpPr>
                <p:nvPr/>
              </p:nvCxnSpPr>
              <p:spPr>
                <a:xfrm flipH="1" flipV="1">
                  <a:off x="4865426" y="5873265"/>
                  <a:ext cx="169126" cy="112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5" name="Google Shape;1653;p1">
                  <a:extLst>
                    <a:ext uri="{FF2B5EF4-FFF2-40B4-BE49-F238E27FC236}">
                      <a16:creationId xmlns:a16="http://schemas.microsoft.com/office/drawing/2014/main" id="{C280310E-1BFC-DC24-B7D7-808FA6CBC5CB}"/>
                    </a:ext>
                  </a:extLst>
                </p:cNvPr>
                <p:cNvSpPr/>
                <p:nvPr/>
              </p:nvSpPr>
              <p:spPr>
                <a:xfrm>
                  <a:off x="5034552" y="584558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5" name="Google Shape;1661;p1">
                <a:extLst>
                  <a:ext uri="{FF2B5EF4-FFF2-40B4-BE49-F238E27FC236}">
                    <a16:creationId xmlns:a16="http://schemas.microsoft.com/office/drawing/2014/main" id="{D2304983-AD14-370B-2065-6C5F2987DEE1}"/>
                  </a:ext>
                </a:extLst>
              </p:cNvPr>
              <p:cNvGrpSpPr/>
              <p:nvPr/>
            </p:nvGrpSpPr>
            <p:grpSpPr>
              <a:xfrm>
                <a:off x="15478550" y="5703165"/>
                <a:ext cx="223138" cy="57600"/>
                <a:chOff x="4868560" y="5844951"/>
                <a:chExt cx="223138" cy="57600"/>
              </a:xfrm>
            </p:grpSpPr>
            <p:cxnSp>
              <p:nvCxnSpPr>
                <p:cNvPr id="15032" name="Google Shape;1666;p1">
                  <a:extLst>
                    <a:ext uri="{FF2B5EF4-FFF2-40B4-BE49-F238E27FC236}">
                      <a16:creationId xmlns:a16="http://schemas.microsoft.com/office/drawing/2014/main" id="{6A4237C4-A0D9-273E-D8C3-2FC162D459C2}"/>
                    </a:ext>
                  </a:extLst>
                </p:cNvPr>
                <p:cNvCxnSpPr>
                  <a:cxnSpLocks/>
                  <a:stCxn id="15033" idx="2"/>
                </p:cNvCxnSpPr>
                <p:nvPr/>
              </p:nvCxnSpPr>
              <p:spPr>
                <a:xfrm flipH="1" flipV="1">
                  <a:off x="4868560" y="5870575"/>
                  <a:ext cx="165538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3" name="Google Shape;1667;p1">
                  <a:extLst>
                    <a:ext uri="{FF2B5EF4-FFF2-40B4-BE49-F238E27FC236}">
                      <a16:creationId xmlns:a16="http://schemas.microsoft.com/office/drawing/2014/main" id="{410B3EF0-F143-4E1E-3E1C-0176D97CCAA3}"/>
                    </a:ext>
                  </a:extLst>
                </p:cNvPr>
                <p:cNvSpPr/>
                <p:nvPr/>
              </p:nvSpPr>
              <p:spPr>
                <a:xfrm>
                  <a:off x="5034098" y="584495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6" name="Google Shape;1675;p1">
                <a:extLst>
                  <a:ext uri="{FF2B5EF4-FFF2-40B4-BE49-F238E27FC236}">
                    <a16:creationId xmlns:a16="http://schemas.microsoft.com/office/drawing/2014/main" id="{E35501C7-327F-F090-B876-7BF6BE763A1E}"/>
                  </a:ext>
                </a:extLst>
              </p:cNvPr>
              <p:cNvGrpSpPr/>
              <p:nvPr/>
            </p:nvGrpSpPr>
            <p:grpSpPr>
              <a:xfrm>
                <a:off x="15478550" y="5933521"/>
                <a:ext cx="219277" cy="57600"/>
                <a:chOff x="4868560" y="5845566"/>
                <a:chExt cx="219277" cy="57600"/>
              </a:xfrm>
            </p:grpSpPr>
            <p:cxnSp>
              <p:nvCxnSpPr>
                <p:cNvPr id="15030" name="Google Shape;1680;p1">
                  <a:extLst>
                    <a:ext uri="{FF2B5EF4-FFF2-40B4-BE49-F238E27FC236}">
                      <a16:creationId xmlns:a16="http://schemas.microsoft.com/office/drawing/2014/main" id="{C0ACFDA3-7581-F81F-8548-84F314E70370}"/>
                    </a:ext>
                  </a:extLst>
                </p:cNvPr>
                <p:cNvCxnSpPr>
                  <a:cxnSpLocks/>
                  <a:stCxn id="15031" idx="2"/>
                </p:cNvCxnSpPr>
                <p:nvPr/>
              </p:nvCxnSpPr>
              <p:spPr>
                <a:xfrm flipH="1" flipV="1">
                  <a:off x="4868560" y="5873277"/>
                  <a:ext cx="161677" cy="10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31" name="Google Shape;1681;p1">
                  <a:extLst>
                    <a:ext uri="{FF2B5EF4-FFF2-40B4-BE49-F238E27FC236}">
                      <a16:creationId xmlns:a16="http://schemas.microsoft.com/office/drawing/2014/main" id="{FF266B55-ECCC-FF3A-1D2A-99E862DA50AF}"/>
                    </a:ext>
                  </a:extLst>
                </p:cNvPr>
                <p:cNvSpPr/>
                <p:nvPr/>
              </p:nvSpPr>
              <p:spPr>
                <a:xfrm>
                  <a:off x="5030237" y="5845566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27" name="Google Shape;1692;p1">
                <a:extLst>
                  <a:ext uri="{FF2B5EF4-FFF2-40B4-BE49-F238E27FC236}">
                    <a16:creationId xmlns:a16="http://schemas.microsoft.com/office/drawing/2014/main" id="{23DF2529-5F32-4BF4-5FC0-5FBBA3EF0D67}"/>
                  </a:ext>
                </a:extLst>
              </p:cNvPr>
              <p:cNvGrpSpPr/>
              <p:nvPr/>
            </p:nvGrpSpPr>
            <p:grpSpPr>
              <a:xfrm>
                <a:off x="15477744" y="6159649"/>
                <a:ext cx="223944" cy="57600"/>
                <a:chOff x="15477744" y="6159649"/>
                <a:chExt cx="223944" cy="57600"/>
              </a:xfrm>
            </p:grpSpPr>
            <p:cxnSp>
              <p:nvCxnSpPr>
                <p:cNvPr id="15028" name="Google Shape;1696;p1">
                  <a:extLst>
                    <a:ext uri="{FF2B5EF4-FFF2-40B4-BE49-F238E27FC236}">
                      <a16:creationId xmlns:a16="http://schemas.microsoft.com/office/drawing/2014/main" id="{501F7AF0-4863-989B-A90D-518DAA4F487B}"/>
                    </a:ext>
                  </a:extLst>
                </p:cNvPr>
                <p:cNvCxnSpPr>
                  <a:cxnSpLocks/>
                  <a:stCxn id="15029" idx="2"/>
                </p:cNvCxnSpPr>
                <p:nvPr/>
              </p:nvCxnSpPr>
              <p:spPr>
                <a:xfrm flipH="1" flipV="1">
                  <a:off x="15477744" y="6185273"/>
                  <a:ext cx="166344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29" name="Google Shape;1697;p1">
                  <a:extLst>
                    <a:ext uri="{FF2B5EF4-FFF2-40B4-BE49-F238E27FC236}">
                      <a16:creationId xmlns:a16="http://schemas.microsoft.com/office/drawing/2014/main" id="{793FB794-536B-6104-1AD6-03A65D1DC745}"/>
                    </a:ext>
                  </a:extLst>
                </p:cNvPr>
                <p:cNvSpPr/>
                <p:nvPr/>
              </p:nvSpPr>
              <p:spPr>
                <a:xfrm>
                  <a:off x="15644088" y="615964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949" name="Google Shape;1699;p1">
              <a:extLst>
                <a:ext uri="{FF2B5EF4-FFF2-40B4-BE49-F238E27FC236}">
                  <a16:creationId xmlns:a16="http://schemas.microsoft.com/office/drawing/2014/main" id="{12E1133D-31B0-8C2C-308C-1C52ACDAE88D}"/>
                </a:ext>
              </a:extLst>
            </p:cNvPr>
            <p:cNvGrpSpPr/>
            <p:nvPr/>
          </p:nvGrpSpPr>
          <p:grpSpPr>
            <a:xfrm>
              <a:off x="13315421" y="5160976"/>
              <a:ext cx="255002" cy="1444949"/>
              <a:chOff x="13315421" y="5153025"/>
              <a:chExt cx="255002" cy="1444949"/>
            </a:xfrm>
          </p:grpSpPr>
          <p:grpSp>
            <p:nvGrpSpPr>
              <p:cNvPr id="15014" name="Google Shape;1702;p1">
                <a:extLst>
                  <a:ext uri="{FF2B5EF4-FFF2-40B4-BE49-F238E27FC236}">
                    <a16:creationId xmlns:a16="http://schemas.microsoft.com/office/drawing/2014/main" id="{1BB0EC6F-ADBF-05C8-D6A4-1839AF2CDC2E}"/>
                  </a:ext>
                </a:extLst>
              </p:cNvPr>
              <p:cNvGrpSpPr/>
              <p:nvPr/>
            </p:nvGrpSpPr>
            <p:grpSpPr>
              <a:xfrm>
                <a:off x="13315719" y="5153025"/>
                <a:ext cx="237788" cy="57600"/>
                <a:chOff x="2868022" y="4455348"/>
                <a:chExt cx="237788" cy="57600"/>
              </a:xfrm>
            </p:grpSpPr>
            <p:cxnSp>
              <p:nvCxnSpPr>
                <p:cNvPr id="15021" name="Google Shape;1707;p1">
                  <a:extLst>
                    <a:ext uri="{FF2B5EF4-FFF2-40B4-BE49-F238E27FC236}">
                      <a16:creationId xmlns:a16="http://schemas.microsoft.com/office/drawing/2014/main" id="{637B86E8-1E57-7DDF-7279-65A7563339B9}"/>
                    </a:ext>
                  </a:extLst>
                </p:cNvPr>
                <p:cNvCxnSpPr>
                  <a:cxnSpLocks/>
                  <a:stCxn id="15022" idx="2"/>
                </p:cNvCxnSpPr>
                <p:nvPr/>
              </p:nvCxnSpPr>
              <p:spPr>
                <a:xfrm flipH="1">
                  <a:off x="2868022" y="4484149"/>
                  <a:ext cx="180188" cy="318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22" name="Google Shape;1708;p1">
                  <a:extLst>
                    <a:ext uri="{FF2B5EF4-FFF2-40B4-BE49-F238E27FC236}">
                      <a16:creationId xmlns:a16="http://schemas.microsoft.com/office/drawing/2014/main" id="{AFCDADF0-5F4E-D4F5-C85C-C886E98D4139}"/>
                    </a:ext>
                  </a:extLst>
                </p:cNvPr>
                <p:cNvSpPr/>
                <p:nvPr/>
              </p:nvSpPr>
              <p:spPr>
                <a:xfrm>
                  <a:off x="3048210" y="445534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15" name="Google Shape;1715;p1">
                <a:extLst>
                  <a:ext uri="{FF2B5EF4-FFF2-40B4-BE49-F238E27FC236}">
                    <a16:creationId xmlns:a16="http://schemas.microsoft.com/office/drawing/2014/main" id="{FBE13D8C-E2A3-A030-6170-775CE90BDF12}"/>
                  </a:ext>
                </a:extLst>
              </p:cNvPr>
              <p:cNvGrpSpPr/>
              <p:nvPr/>
            </p:nvGrpSpPr>
            <p:grpSpPr>
              <a:xfrm>
                <a:off x="13318468" y="6540374"/>
                <a:ext cx="251955" cy="57600"/>
                <a:chOff x="13318468" y="6540374"/>
                <a:chExt cx="251955" cy="57600"/>
              </a:xfrm>
            </p:grpSpPr>
            <p:sp>
              <p:nvSpPr>
                <p:cNvPr id="15019" name="Google Shape;1721;p1">
                  <a:extLst>
                    <a:ext uri="{FF2B5EF4-FFF2-40B4-BE49-F238E27FC236}">
                      <a16:creationId xmlns:a16="http://schemas.microsoft.com/office/drawing/2014/main" id="{1678C5B0-E87F-0642-C5D7-5F77D9326DD7}"/>
                    </a:ext>
                  </a:extLst>
                </p:cNvPr>
                <p:cNvSpPr/>
                <p:nvPr/>
              </p:nvSpPr>
              <p:spPr>
                <a:xfrm>
                  <a:off x="13512823" y="6540374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020" name="Google Shape;1722;p1">
                  <a:extLst>
                    <a:ext uri="{FF2B5EF4-FFF2-40B4-BE49-F238E27FC236}">
                      <a16:creationId xmlns:a16="http://schemas.microsoft.com/office/drawing/2014/main" id="{23F08306-CFC7-DBCF-FA15-EC678AF9DFCF}"/>
                    </a:ext>
                  </a:extLst>
                </p:cNvPr>
                <p:cNvCxnSpPr>
                  <a:cxnSpLocks/>
                  <a:stCxn id="15019" idx="2"/>
                </p:cNvCxnSpPr>
                <p:nvPr/>
              </p:nvCxnSpPr>
              <p:spPr>
                <a:xfrm flipH="1">
                  <a:off x="13318468" y="6569175"/>
                  <a:ext cx="194355" cy="125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5016" name="Google Shape;1729;p1">
                <a:extLst>
                  <a:ext uri="{FF2B5EF4-FFF2-40B4-BE49-F238E27FC236}">
                    <a16:creationId xmlns:a16="http://schemas.microsoft.com/office/drawing/2014/main" id="{5896912C-0B59-B377-DD95-2758DEF07D26}"/>
                  </a:ext>
                </a:extLst>
              </p:cNvPr>
              <p:cNvGrpSpPr/>
              <p:nvPr/>
            </p:nvGrpSpPr>
            <p:grpSpPr>
              <a:xfrm>
                <a:off x="13315421" y="5378727"/>
                <a:ext cx="238086" cy="57600"/>
                <a:chOff x="2867724" y="4452667"/>
                <a:chExt cx="238086" cy="57600"/>
              </a:xfrm>
            </p:grpSpPr>
            <p:cxnSp>
              <p:nvCxnSpPr>
                <p:cNvPr id="15017" name="Google Shape;1734;p1">
                  <a:extLst>
                    <a:ext uri="{FF2B5EF4-FFF2-40B4-BE49-F238E27FC236}">
                      <a16:creationId xmlns:a16="http://schemas.microsoft.com/office/drawing/2014/main" id="{0C3F2DD4-862F-B5C4-68AF-F1247B171ABA}"/>
                    </a:ext>
                  </a:extLst>
                </p:cNvPr>
                <p:cNvCxnSpPr>
                  <a:cxnSpLocks/>
                  <a:stCxn id="15018" idx="2"/>
                </p:cNvCxnSpPr>
                <p:nvPr/>
              </p:nvCxnSpPr>
              <p:spPr>
                <a:xfrm flipH="1">
                  <a:off x="2867724" y="4481468"/>
                  <a:ext cx="180486" cy="457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18" name="Google Shape;1735;p1">
                  <a:extLst>
                    <a:ext uri="{FF2B5EF4-FFF2-40B4-BE49-F238E27FC236}">
                      <a16:creationId xmlns:a16="http://schemas.microsoft.com/office/drawing/2014/main" id="{7F64C4BF-92FA-013F-14E5-3C3A56D02A51}"/>
                    </a:ext>
                  </a:extLst>
                </p:cNvPr>
                <p:cNvSpPr/>
                <p:nvPr/>
              </p:nvSpPr>
              <p:spPr>
                <a:xfrm>
                  <a:off x="3048210" y="4452667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4952" name="Google Shape;1740;p1">
              <a:extLst>
                <a:ext uri="{FF2B5EF4-FFF2-40B4-BE49-F238E27FC236}">
                  <a16:creationId xmlns:a16="http://schemas.microsoft.com/office/drawing/2014/main" id="{2E9A15E9-A0BE-9363-8F6F-0C2887873A6D}"/>
                </a:ext>
              </a:extLst>
            </p:cNvPr>
            <p:cNvCxnSpPr>
              <a:cxnSpLocks/>
              <a:stCxn id="15093" idx="2"/>
              <a:endCxn id="15012" idx="4"/>
            </p:cNvCxnSpPr>
            <p:nvPr/>
          </p:nvCxnSpPr>
          <p:spPr>
            <a:xfrm rot="10800000">
              <a:off x="10952263" y="3877189"/>
              <a:ext cx="60900" cy="12840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53" name="Google Shape;1742;p1">
              <a:extLst>
                <a:ext uri="{FF2B5EF4-FFF2-40B4-BE49-F238E27FC236}">
                  <a16:creationId xmlns:a16="http://schemas.microsoft.com/office/drawing/2014/main" id="{D35639A0-66BB-04FD-D744-3344F3369B53}"/>
                </a:ext>
              </a:extLst>
            </p:cNvPr>
            <p:cNvCxnSpPr>
              <a:cxnSpLocks/>
              <a:stCxn id="15093" idx="6"/>
              <a:endCxn id="15010" idx="4"/>
            </p:cNvCxnSpPr>
            <p:nvPr/>
          </p:nvCxnSpPr>
          <p:spPr>
            <a:xfrm rot="10800000" flipH="1">
              <a:off x="11067163" y="3878989"/>
              <a:ext cx="62400" cy="12822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954" name="Google Shape;1744;p1">
              <a:extLst>
                <a:ext uri="{FF2B5EF4-FFF2-40B4-BE49-F238E27FC236}">
                  <a16:creationId xmlns:a16="http://schemas.microsoft.com/office/drawing/2014/main" id="{746B3B0C-0872-37AE-6B12-8A0DAA465060}"/>
                </a:ext>
              </a:extLst>
            </p:cNvPr>
            <p:cNvGrpSpPr/>
            <p:nvPr/>
          </p:nvGrpSpPr>
          <p:grpSpPr>
            <a:xfrm>
              <a:off x="10906139" y="3841202"/>
              <a:ext cx="92333" cy="787000"/>
              <a:chOff x="10718149" y="3838106"/>
              <a:chExt cx="92333" cy="787000"/>
            </a:xfrm>
          </p:grpSpPr>
          <p:sp>
            <p:nvSpPr>
              <p:cNvPr id="15012" name="Google Shape;1741;p1">
                <a:extLst>
                  <a:ext uri="{FF2B5EF4-FFF2-40B4-BE49-F238E27FC236}">
                    <a16:creationId xmlns:a16="http://schemas.microsoft.com/office/drawing/2014/main" id="{21DE5919-4422-73B4-3E99-52F2EE27946C}"/>
                  </a:ext>
                </a:extLst>
              </p:cNvPr>
              <p:cNvSpPr/>
              <p:nvPr/>
            </p:nvSpPr>
            <p:spPr>
              <a:xfrm>
                <a:off x="10746315" y="38381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3" name="Google Shape;1745;p1">
                <a:extLst>
                  <a:ext uri="{FF2B5EF4-FFF2-40B4-BE49-F238E27FC236}">
                    <a16:creationId xmlns:a16="http://schemas.microsoft.com/office/drawing/2014/main" id="{33C0D51A-D963-5CB1-E59F-050E879E01D8}"/>
                  </a:ext>
                </a:extLst>
              </p:cNvPr>
              <p:cNvSpPr txBox="1"/>
              <p:nvPr/>
            </p:nvSpPr>
            <p:spPr>
              <a:xfrm rot="5400000">
                <a:off x="10420187" y="4234811"/>
                <a:ext cx="68825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55" name="Google Shape;1746;p1">
              <a:extLst>
                <a:ext uri="{FF2B5EF4-FFF2-40B4-BE49-F238E27FC236}">
                  <a16:creationId xmlns:a16="http://schemas.microsoft.com/office/drawing/2014/main" id="{7811F8CE-F3B6-62BA-4653-22E0D44F83A0}"/>
                </a:ext>
              </a:extLst>
            </p:cNvPr>
            <p:cNvGrpSpPr/>
            <p:nvPr/>
          </p:nvGrpSpPr>
          <p:grpSpPr>
            <a:xfrm>
              <a:off x="11083493" y="3842896"/>
              <a:ext cx="92333" cy="777078"/>
              <a:chOff x="11275039" y="3830406"/>
              <a:chExt cx="92333" cy="777078"/>
            </a:xfrm>
          </p:grpSpPr>
          <p:sp>
            <p:nvSpPr>
              <p:cNvPr id="15010" name="Google Shape;1743;p1">
                <a:extLst>
                  <a:ext uri="{FF2B5EF4-FFF2-40B4-BE49-F238E27FC236}">
                    <a16:creationId xmlns:a16="http://schemas.microsoft.com/office/drawing/2014/main" id="{C4AE7C57-E7CF-C882-4CAD-22BE3B3BC924}"/>
                  </a:ext>
                </a:extLst>
              </p:cNvPr>
              <p:cNvSpPr/>
              <p:nvPr/>
            </p:nvSpPr>
            <p:spPr>
              <a:xfrm>
                <a:off x="11303205" y="38304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1" name="Google Shape;1747;p1">
                <a:extLst>
                  <a:ext uri="{FF2B5EF4-FFF2-40B4-BE49-F238E27FC236}">
                    <a16:creationId xmlns:a16="http://schemas.microsoft.com/office/drawing/2014/main" id="{B0496FA2-71A7-84C0-141C-B4B9CE9127A4}"/>
                  </a:ext>
                </a:extLst>
              </p:cNvPr>
              <p:cNvSpPr txBox="1"/>
              <p:nvPr/>
            </p:nvSpPr>
            <p:spPr>
              <a:xfrm rot="5400000">
                <a:off x="10981886" y="4221999"/>
                <a:ext cx="67863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56" name="Google Shape;1748;p1">
              <a:extLst>
                <a:ext uri="{FF2B5EF4-FFF2-40B4-BE49-F238E27FC236}">
                  <a16:creationId xmlns:a16="http://schemas.microsoft.com/office/drawing/2014/main" id="{6607C87F-B491-07D9-5CFD-755842422E74}"/>
                </a:ext>
              </a:extLst>
            </p:cNvPr>
            <p:cNvSpPr txBox="1"/>
            <p:nvPr/>
          </p:nvSpPr>
          <p:spPr>
            <a:xfrm rot="5400000">
              <a:off x="10065917" y="9210220"/>
              <a:ext cx="47320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Auxillary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57" name="Google Shape;1749;p1">
              <a:extLst>
                <a:ext uri="{FF2B5EF4-FFF2-40B4-BE49-F238E27FC236}">
                  <a16:creationId xmlns:a16="http://schemas.microsoft.com/office/drawing/2014/main" id="{4823E0A2-0736-7272-2DB4-5AEAF1E27320}"/>
                </a:ext>
              </a:extLst>
            </p:cNvPr>
            <p:cNvGrpSpPr/>
            <p:nvPr/>
          </p:nvGrpSpPr>
          <p:grpSpPr>
            <a:xfrm>
              <a:off x="10306654" y="8835676"/>
              <a:ext cx="1497872" cy="92333"/>
              <a:chOff x="10498170" y="8840664"/>
              <a:chExt cx="1497872" cy="92333"/>
            </a:xfrm>
          </p:grpSpPr>
          <p:sp>
            <p:nvSpPr>
              <p:cNvPr id="15008" name="Google Shape;1750;p1">
                <a:extLst>
                  <a:ext uri="{FF2B5EF4-FFF2-40B4-BE49-F238E27FC236}">
                    <a16:creationId xmlns:a16="http://schemas.microsoft.com/office/drawing/2014/main" id="{D9EE462B-84AB-72FD-9660-66DF186970C5}"/>
                  </a:ext>
                </a:extLst>
              </p:cNvPr>
              <p:cNvSpPr txBox="1"/>
              <p:nvPr/>
            </p:nvSpPr>
            <p:spPr>
              <a:xfrm>
                <a:off x="10498170" y="8840664"/>
                <a:ext cx="54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subclavian</a:t>
                </a:r>
                <a:endParaRPr/>
              </a:p>
            </p:txBody>
          </p:sp>
          <p:sp>
            <p:nvSpPr>
              <p:cNvPr id="15009" name="Google Shape;1751;p1">
                <a:extLst>
                  <a:ext uri="{FF2B5EF4-FFF2-40B4-BE49-F238E27FC236}">
                    <a16:creationId xmlns:a16="http://schemas.microsoft.com/office/drawing/2014/main" id="{01CEEEAD-A1C7-0003-17E8-87531B9134CC}"/>
                  </a:ext>
                </a:extLst>
              </p:cNvPr>
              <p:cNvSpPr txBox="1"/>
              <p:nvPr/>
            </p:nvSpPr>
            <p:spPr>
              <a:xfrm>
                <a:off x="11531171" y="8840664"/>
                <a:ext cx="464871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Left subclavian</a:t>
                </a:r>
                <a:endParaRPr/>
              </a:p>
            </p:txBody>
          </p:sp>
        </p:grpSp>
        <p:cxnSp>
          <p:nvCxnSpPr>
            <p:cNvPr id="14958" name="Google Shape;1759;p1">
              <a:extLst>
                <a:ext uri="{FF2B5EF4-FFF2-40B4-BE49-F238E27FC236}">
                  <a16:creationId xmlns:a16="http://schemas.microsoft.com/office/drawing/2014/main" id="{61731FCE-98F5-718D-6F02-18A4529F04B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314070" y="5208383"/>
              <a:ext cx="5382541" cy="1658081"/>
            </a:xfrm>
            <a:prstGeom prst="bentConnector3">
              <a:avLst>
                <a:gd name="adj1" fmla="val 366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59" name="Google Shape;1760;p1">
              <a:extLst>
                <a:ext uri="{FF2B5EF4-FFF2-40B4-BE49-F238E27FC236}">
                  <a16:creationId xmlns:a16="http://schemas.microsoft.com/office/drawing/2014/main" id="{FB721068-EC91-6C8A-6DF6-76003EF7C96B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4069" y="5337522"/>
              <a:ext cx="3283336" cy="2322618"/>
            </a:xfrm>
            <a:prstGeom prst="bentConnector3">
              <a:avLst>
                <a:gd name="adj1" fmla="val 648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0" name="Google Shape;1761;p1">
              <a:extLst>
                <a:ext uri="{FF2B5EF4-FFF2-40B4-BE49-F238E27FC236}">
                  <a16:creationId xmlns:a16="http://schemas.microsoft.com/office/drawing/2014/main" id="{17BDFC3B-C08C-3B6C-BAFA-BBA5EC0A9C4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311570" y="5438527"/>
              <a:ext cx="5385040" cy="1427937"/>
            </a:xfrm>
            <a:prstGeom prst="bentConnector3">
              <a:avLst>
                <a:gd name="adj1" fmla="val 366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1" name="Google Shape;1762;p1">
              <a:extLst>
                <a:ext uri="{FF2B5EF4-FFF2-40B4-BE49-F238E27FC236}">
                  <a16:creationId xmlns:a16="http://schemas.microsoft.com/office/drawing/2014/main" id="{EE4EF37A-C358-76DC-9228-E28DAE2B7D6A}"/>
                </a:ext>
              </a:extLst>
            </p:cNvPr>
            <p:cNvCxnSpPr>
              <a:cxnSpLocks/>
              <a:stCxn id="1326" idx="1"/>
            </p:cNvCxnSpPr>
            <p:nvPr/>
          </p:nvCxnSpPr>
          <p:spPr>
            <a:xfrm rot="10800000">
              <a:off x="15314708" y="5896661"/>
              <a:ext cx="3257989" cy="110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2" name="Google Shape;1764;p1">
              <a:extLst>
                <a:ext uri="{FF2B5EF4-FFF2-40B4-BE49-F238E27FC236}">
                  <a16:creationId xmlns:a16="http://schemas.microsoft.com/office/drawing/2014/main" id="{45B06D21-4E74-84DC-0591-4490205FEABC}"/>
                </a:ext>
              </a:extLst>
            </p:cNvPr>
            <p:cNvCxnSpPr>
              <a:cxnSpLocks/>
              <a:stCxn id="1342" idx="1"/>
              <a:endCxn id="15031" idx="6"/>
            </p:cNvCxnSpPr>
            <p:nvPr/>
          </p:nvCxnSpPr>
          <p:spPr>
            <a:xfrm rot="10800000">
              <a:off x="15533984" y="5962322"/>
              <a:ext cx="3034212" cy="1224259"/>
            </a:xfrm>
            <a:prstGeom prst="bentConnector3">
              <a:avLst>
                <a:gd name="adj1" fmla="val 3168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3" name="Google Shape;1768;p1">
              <a:extLst>
                <a:ext uri="{FF2B5EF4-FFF2-40B4-BE49-F238E27FC236}">
                  <a16:creationId xmlns:a16="http://schemas.microsoft.com/office/drawing/2014/main" id="{2FA081B6-405A-65D7-462B-1B1BBA485BDE}"/>
                </a:ext>
              </a:extLst>
            </p:cNvPr>
            <p:cNvCxnSpPr>
              <a:cxnSpLocks/>
              <a:stCxn id="6714" idx="2"/>
              <a:endCxn id="1325" idx="6"/>
            </p:cNvCxnSpPr>
            <p:nvPr/>
          </p:nvCxnSpPr>
          <p:spPr>
            <a:xfrm rot="10800000">
              <a:off x="21313641" y="6810992"/>
              <a:ext cx="4128300" cy="957600"/>
            </a:xfrm>
            <a:prstGeom prst="bentConnector3">
              <a:avLst>
                <a:gd name="adj1" fmla="val 604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4964" name="Google Shape;1772;p1">
              <a:extLst>
                <a:ext uri="{FF2B5EF4-FFF2-40B4-BE49-F238E27FC236}">
                  <a16:creationId xmlns:a16="http://schemas.microsoft.com/office/drawing/2014/main" id="{5A48DEBD-866F-0CEC-A39B-358C2DC0C9E8}"/>
                </a:ext>
              </a:extLst>
            </p:cNvPr>
            <p:cNvCxnSpPr>
              <a:cxnSpLocks/>
              <a:stCxn id="1327" idx="1"/>
            </p:cNvCxnSpPr>
            <p:nvPr/>
          </p:nvCxnSpPr>
          <p:spPr>
            <a:xfrm rot="10800000">
              <a:off x="15313901" y="6120703"/>
              <a:ext cx="3256084" cy="9853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5" name="Google Shape;1774;p1">
              <a:extLst>
                <a:ext uri="{FF2B5EF4-FFF2-40B4-BE49-F238E27FC236}">
                  <a16:creationId xmlns:a16="http://schemas.microsoft.com/office/drawing/2014/main" id="{03DD0A36-2BA9-E9AD-54E5-24F8E5F3CEAF}"/>
                </a:ext>
              </a:extLst>
            </p:cNvPr>
            <p:cNvCxnSpPr>
              <a:cxnSpLocks/>
              <a:stCxn id="1325" idx="2"/>
            </p:cNvCxnSpPr>
            <p:nvPr/>
          </p:nvCxnSpPr>
          <p:spPr>
            <a:xfrm rot="10800000">
              <a:off x="15314707" y="5664218"/>
              <a:ext cx="5944004" cy="11468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66" name="Google Shape;1775;p1">
              <a:extLst>
                <a:ext uri="{FF2B5EF4-FFF2-40B4-BE49-F238E27FC236}">
                  <a16:creationId xmlns:a16="http://schemas.microsoft.com/office/drawing/2014/main" id="{5105D673-9519-23C4-5520-84175CA2C747}"/>
                </a:ext>
              </a:extLst>
            </p:cNvPr>
            <p:cNvCxnSpPr>
              <a:cxnSpLocks/>
              <a:stCxn id="1338" idx="2"/>
              <a:endCxn id="14967" idx="7"/>
            </p:cNvCxnSpPr>
            <p:nvPr/>
          </p:nvCxnSpPr>
          <p:spPr>
            <a:xfrm rot="10800000">
              <a:off x="19777154" y="6838409"/>
              <a:ext cx="5815200" cy="1097700"/>
            </a:xfrm>
            <a:prstGeom prst="bentConnector3">
              <a:avLst>
                <a:gd name="adj1" fmla="val 4617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4967" name="Google Shape;1777;p1">
              <a:extLst>
                <a:ext uri="{FF2B5EF4-FFF2-40B4-BE49-F238E27FC236}">
                  <a16:creationId xmlns:a16="http://schemas.microsoft.com/office/drawing/2014/main" id="{D969ADAC-080C-F48A-6873-024E0E5C8154}"/>
                </a:ext>
              </a:extLst>
            </p:cNvPr>
            <p:cNvSpPr/>
            <p:nvPr/>
          </p:nvSpPr>
          <p:spPr>
            <a:xfrm>
              <a:off x="19669086" y="681143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68" name="Google Shape;1778;p1">
              <a:extLst>
                <a:ext uri="{FF2B5EF4-FFF2-40B4-BE49-F238E27FC236}">
                  <a16:creationId xmlns:a16="http://schemas.microsoft.com/office/drawing/2014/main" id="{0609B3FF-B190-2B59-7A45-CE83A27B52B3}"/>
                </a:ext>
              </a:extLst>
            </p:cNvPr>
            <p:cNvCxnSpPr>
              <a:cxnSpLocks/>
              <a:stCxn id="14967" idx="3"/>
              <a:endCxn id="15037" idx="6"/>
            </p:cNvCxnSpPr>
            <p:nvPr/>
          </p:nvCxnSpPr>
          <p:spPr>
            <a:xfrm rot="10800000">
              <a:off x="15538300" y="5276130"/>
              <a:ext cx="4130787" cy="1562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69" name="Google Shape;1779;p1">
              <a:extLst>
                <a:ext uri="{FF2B5EF4-FFF2-40B4-BE49-F238E27FC236}">
                  <a16:creationId xmlns:a16="http://schemas.microsoft.com/office/drawing/2014/main" id="{2B8EE765-073C-F5B7-2DB6-DC960EBF5E94}"/>
                </a:ext>
              </a:extLst>
            </p:cNvPr>
            <p:cNvCxnSpPr>
              <a:cxnSpLocks/>
              <a:stCxn id="1340" idx="3"/>
              <a:endCxn id="15035" idx="6"/>
            </p:cNvCxnSpPr>
            <p:nvPr/>
          </p:nvCxnSpPr>
          <p:spPr>
            <a:xfrm rot="10800000">
              <a:off x="15538300" y="5504220"/>
              <a:ext cx="4128873" cy="13719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4970" name="Google Shape;1781;p1">
              <a:extLst>
                <a:ext uri="{FF2B5EF4-FFF2-40B4-BE49-F238E27FC236}">
                  <a16:creationId xmlns:a16="http://schemas.microsoft.com/office/drawing/2014/main" id="{5B39CD83-4D97-C5A6-1EE1-B2FBA7BE437E}"/>
                </a:ext>
              </a:extLst>
            </p:cNvPr>
            <p:cNvSpPr/>
            <p:nvPr/>
          </p:nvSpPr>
          <p:spPr>
            <a:xfrm>
              <a:off x="19666801" y="688616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71" name="Google Shape;1782;p1">
              <a:extLst>
                <a:ext uri="{FF2B5EF4-FFF2-40B4-BE49-F238E27FC236}">
                  <a16:creationId xmlns:a16="http://schemas.microsoft.com/office/drawing/2014/main" id="{CB41825F-2DCE-39EC-ADB2-D29C87DEB1BF}"/>
                </a:ext>
              </a:extLst>
            </p:cNvPr>
            <p:cNvCxnSpPr>
              <a:cxnSpLocks/>
              <a:stCxn id="14970" idx="3"/>
              <a:endCxn id="15033" idx="6"/>
            </p:cNvCxnSpPr>
            <p:nvPr/>
          </p:nvCxnSpPr>
          <p:spPr>
            <a:xfrm rot="10800000">
              <a:off x="15537845" y="5731965"/>
              <a:ext cx="4128956" cy="11811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2" name="Google Shape;1783;p1">
              <a:extLst>
                <a:ext uri="{FF2B5EF4-FFF2-40B4-BE49-F238E27FC236}">
                  <a16:creationId xmlns:a16="http://schemas.microsoft.com/office/drawing/2014/main" id="{178975CF-38A9-E9D8-964D-07E4603A40B0}"/>
                </a:ext>
              </a:extLst>
            </p:cNvPr>
            <p:cNvCxnSpPr>
              <a:cxnSpLocks/>
              <a:stCxn id="1338" idx="2"/>
              <a:endCxn id="14970" idx="7"/>
            </p:cNvCxnSpPr>
            <p:nvPr/>
          </p:nvCxnSpPr>
          <p:spPr>
            <a:xfrm rot="10800000">
              <a:off x="19774754" y="6913109"/>
              <a:ext cx="5817600" cy="10230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73" name="Google Shape;1784;p1">
              <a:extLst>
                <a:ext uri="{FF2B5EF4-FFF2-40B4-BE49-F238E27FC236}">
                  <a16:creationId xmlns:a16="http://schemas.microsoft.com/office/drawing/2014/main" id="{9B16D675-D071-E841-A29E-1FBFA436B56B}"/>
                </a:ext>
              </a:extLst>
            </p:cNvPr>
            <p:cNvCxnSpPr>
              <a:cxnSpLocks/>
              <a:stCxn id="1342" idx="1"/>
              <a:endCxn id="15029" idx="6"/>
            </p:cNvCxnSpPr>
            <p:nvPr/>
          </p:nvCxnSpPr>
          <p:spPr>
            <a:xfrm rot="10800000">
              <a:off x="15537846" y="6188450"/>
              <a:ext cx="3030351" cy="9981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4" name="Google Shape;1786;p1">
              <a:extLst>
                <a:ext uri="{FF2B5EF4-FFF2-40B4-BE49-F238E27FC236}">
                  <a16:creationId xmlns:a16="http://schemas.microsoft.com/office/drawing/2014/main" id="{5FFF704B-395D-D112-201E-FEBB32D65BCC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3901" y="6249843"/>
              <a:ext cx="3283504" cy="14102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75" name="Google Shape;1787;p1">
              <a:extLst>
                <a:ext uri="{FF2B5EF4-FFF2-40B4-BE49-F238E27FC236}">
                  <a16:creationId xmlns:a16="http://schemas.microsoft.com/office/drawing/2014/main" id="{7EA4F297-28AB-7F1B-A721-0A05DD58940A}"/>
                </a:ext>
              </a:extLst>
            </p:cNvPr>
            <p:cNvCxnSpPr>
              <a:cxnSpLocks/>
              <a:stCxn id="1349" idx="1"/>
            </p:cNvCxnSpPr>
            <p:nvPr/>
          </p:nvCxnSpPr>
          <p:spPr>
            <a:xfrm rot="10800000">
              <a:off x="15314708" y="6025802"/>
              <a:ext cx="3237207" cy="16745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8" name="Google Shape;1789;p1">
              <a:extLst>
                <a:ext uri="{FF2B5EF4-FFF2-40B4-BE49-F238E27FC236}">
                  <a16:creationId xmlns:a16="http://schemas.microsoft.com/office/drawing/2014/main" id="{E910ED98-796E-8D02-AD0F-27C74A0DEA35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4707" y="5793360"/>
              <a:ext cx="3282698" cy="1866782"/>
            </a:xfrm>
            <a:prstGeom prst="bentConnector3">
              <a:avLst>
                <a:gd name="adj1" fmla="val 63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9" name="Google Shape;1790;p1">
              <a:extLst>
                <a:ext uri="{FF2B5EF4-FFF2-40B4-BE49-F238E27FC236}">
                  <a16:creationId xmlns:a16="http://schemas.microsoft.com/office/drawing/2014/main" id="{7543864C-F38A-3A6E-AE64-F6D66C65A29E}"/>
                </a:ext>
              </a:extLst>
            </p:cNvPr>
            <p:cNvCxnSpPr>
              <a:cxnSpLocks/>
              <a:stCxn id="6525" idx="1"/>
            </p:cNvCxnSpPr>
            <p:nvPr/>
          </p:nvCxnSpPr>
          <p:spPr>
            <a:xfrm rot="10800000">
              <a:off x="15311569" y="5567666"/>
              <a:ext cx="3285836" cy="20924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317" name="Google Shape;1793;p1">
              <a:extLst>
                <a:ext uri="{FF2B5EF4-FFF2-40B4-BE49-F238E27FC236}">
                  <a16:creationId xmlns:a16="http://schemas.microsoft.com/office/drawing/2014/main" id="{626F6204-7BCF-14CC-9DBD-E607B1B8428A}"/>
                </a:ext>
              </a:extLst>
            </p:cNvPr>
            <p:cNvGrpSpPr/>
            <p:nvPr/>
          </p:nvGrpSpPr>
          <p:grpSpPr>
            <a:xfrm>
              <a:off x="13307646" y="6966431"/>
              <a:ext cx="272954" cy="1883015"/>
              <a:chOff x="9061996" y="6735633"/>
              <a:chExt cx="272954" cy="1883015"/>
            </a:xfrm>
          </p:grpSpPr>
          <p:grpSp>
            <p:nvGrpSpPr>
              <p:cNvPr id="14981" name="Google Shape;1796;p1">
                <a:extLst>
                  <a:ext uri="{FF2B5EF4-FFF2-40B4-BE49-F238E27FC236}">
                    <a16:creationId xmlns:a16="http://schemas.microsoft.com/office/drawing/2014/main" id="{00E20B0A-606A-EEC9-A640-BFA3F72B4CE1}"/>
                  </a:ext>
                </a:extLst>
              </p:cNvPr>
              <p:cNvGrpSpPr/>
              <p:nvPr/>
            </p:nvGrpSpPr>
            <p:grpSpPr>
              <a:xfrm>
                <a:off x="9064602" y="6735633"/>
                <a:ext cx="250713" cy="57600"/>
                <a:chOff x="2864266" y="5394540"/>
                <a:chExt cx="250713" cy="57600"/>
              </a:xfrm>
            </p:grpSpPr>
            <p:cxnSp>
              <p:nvCxnSpPr>
                <p:cNvPr id="15006" name="Google Shape;1801;p1">
                  <a:extLst>
                    <a:ext uri="{FF2B5EF4-FFF2-40B4-BE49-F238E27FC236}">
                      <a16:creationId xmlns:a16="http://schemas.microsoft.com/office/drawing/2014/main" id="{52DC2E5A-8FF8-E249-A9B1-B0DB0FF343AD}"/>
                    </a:ext>
                  </a:extLst>
                </p:cNvPr>
                <p:cNvCxnSpPr>
                  <a:cxnSpLocks/>
                  <a:stCxn id="15007" idx="2"/>
                </p:cNvCxnSpPr>
                <p:nvPr/>
              </p:nvCxnSpPr>
              <p:spPr>
                <a:xfrm flipH="1" flipV="1">
                  <a:off x="2864266" y="5421643"/>
                  <a:ext cx="193113" cy="169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7" name="Google Shape;1802;p1">
                  <a:extLst>
                    <a:ext uri="{FF2B5EF4-FFF2-40B4-BE49-F238E27FC236}">
                      <a16:creationId xmlns:a16="http://schemas.microsoft.com/office/drawing/2014/main" id="{0484EA2A-8000-D713-06E5-72243B196A71}"/>
                    </a:ext>
                  </a:extLst>
                </p:cNvPr>
                <p:cNvSpPr/>
                <p:nvPr/>
              </p:nvSpPr>
              <p:spPr>
                <a:xfrm>
                  <a:off x="3057379" y="539454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2" name="Google Shape;1805;p1">
                <a:extLst>
                  <a:ext uri="{FF2B5EF4-FFF2-40B4-BE49-F238E27FC236}">
                    <a16:creationId xmlns:a16="http://schemas.microsoft.com/office/drawing/2014/main" id="{AA371EF0-C12D-FF98-1425-9CB3682016F4}"/>
                  </a:ext>
                </a:extLst>
              </p:cNvPr>
              <p:cNvGrpSpPr/>
              <p:nvPr/>
            </p:nvGrpSpPr>
            <p:grpSpPr>
              <a:xfrm>
                <a:off x="9061996" y="6957335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5004" name="Google Shape;1810;p1">
                  <a:extLst>
                    <a:ext uri="{FF2B5EF4-FFF2-40B4-BE49-F238E27FC236}">
                      <a16:creationId xmlns:a16="http://schemas.microsoft.com/office/drawing/2014/main" id="{2DD199A4-FB7A-5D41-2201-EE00AD44F171}"/>
                    </a:ext>
                  </a:extLst>
                </p:cNvPr>
                <p:cNvCxnSpPr>
                  <a:cxnSpLocks/>
                  <a:stCxn id="15005" idx="2"/>
                </p:cNvCxnSpPr>
                <p:nvPr/>
              </p:nvCxnSpPr>
              <p:spPr>
                <a:xfrm flipH="1">
                  <a:off x="2861660" y="5416660"/>
                  <a:ext cx="193113" cy="328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5" name="Google Shape;1811;p1">
                  <a:extLst>
                    <a:ext uri="{FF2B5EF4-FFF2-40B4-BE49-F238E27FC236}">
                      <a16:creationId xmlns:a16="http://schemas.microsoft.com/office/drawing/2014/main" id="{2A81CAF0-6B6E-3368-4E8B-86B4FCB8F69F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3" name="Google Shape;1814;p1">
                <a:extLst>
                  <a:ext uri="{FF2B5EF4-FFF2-40B4-BE49-F238E27FC236}">
                    <a16:creationId xmlns:a16="http://schemas.microsoft.com/office/drawing/2014/main" id="{469B1CE7-8D20-1F37-933C-1D6DB84A5AFC}"/>
                  </a:ext>
                </a:extLst>
              </p:cNvPr>
              <p:cNvGrpSpPr/>
              <p:nvPr/>
            </p:nvGrpSpPr>
            <p:grpSpPr>
              <a:xfrm>
                <a:off x="9064602" y="7192398"/>
                <a:ext cx="250713" cy="57600"/>
                <a:chOff x="2864266" y="5394539"/>
                <a:chExt cx="250713" cy="57600"/>
              </a:xfrm>
            </p:grpSpPr>
            <p:cxnSp>
              <p:nvCxnSpPr>
                <p:cNvPr id="15002" name="Google Shape;1819;p1">
                  <a:extLst>
                    <a:ext uri="{FF2B5EF4-FFF2-40B4-BE49-F238E27FC236}">
                      <a16:creationId xmlns:a16="http://schemas.microsoft.com/office/drawing/2014/main" id="{AF603F85-5514-991E-F028-54A9DB8F908C}"/>
                    </a:ext>
                  </a:extLst>
                </p:cNvPr>
                <p:cNvCxnSpPr>
                  <a:cxnSpLocks/>
                  <a:stCxn id="15003" idx="2"/>
                </p:cNvCxnSpPr>
                <p:nvPr/>
              </p:nvCxnSpPr>
              <p:spPr>
                <a:xfrm flipH="1" flipV="1">
                  <a:off x="2864266" y="5421654"/>
                  <a:ext cx="193113" cy="1685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3" name="Google Shape;1820;p1">
                  <a:extLst>
                    <a:ext uri="{FF2B5EF4-FFF2-40B4-BE49-F238E27FC236}">
                      <a16:creationId xmlns:a16="http://schemas.microsoft.com/office/drawing/2014/main" id="{C657271C-C8AA-81BB-3917-A694E2E77CCD}"/>
                    </a:ext>
                  </a:extLst>
                </p:cNvPr>
                <p:cNvSpPr/>
                <p:nvPr/>
              </p:nvSpPr>
              <p:spPr>
                <a:xfrm>
                  <a:off x="3057379" y="539453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4" name="Google Shape;1823;p1">
                <a:extLst>
                  <a:ext uri="{FF2B5EF4-FFF2-40B4-BE49-F238E27FC236}">
                    <a16:creationId xmlns:a16="http://schemas.microsoft.com/office/drawing/2014/main" id="{3E6E9579-4D0D-24A6-20F1-6900D27AFDF6}"/>
                  </a:ext>
                </a:extLst>
              </p:cNvPr>
              <p:cNvGrpSpPr/>
              <p:nvPr/>
            </p:nvGrpSpPr>
            <p:grpSpPr>
              <a:xfrm>
                <a:off x="9061996" y="7414101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5000" name="Google Shape;1828;p1">
                  <a:extLst>
                    <a:ext uri="{FF2B5EF4-FFF2-40B4-BE49-F238E27FC236}">
                      <a16:creationId xmlns:a16="http://schemas.microsoft.com/office/drawing/2014/main" id="{F9F7C5E1-9EEF-89D9-AED8-CB6CAB7A4FF3}"/>
                    </a:ext>
                  </a:extLst>
                </p:cNvPr>
                <p:cNvCxnSpPr>
                  <a:cxnSpLocks/>
                  <a:stCxn id="15001" idx="2"/>
                </p:cNvCxnSpPr>
                <p:nvPr/>
              </p:nvCxnSpPr>
              <p:spPr>
                <a:xfrm flipH="1">
                  <a:off x="2861660" y="5416660"/>
                  <a:ext cx="193113" cy="32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001" name="Google Shape;1829;p1">
                  <a:extLst>
                    <a:ext uri="{FF2B5EF4-FFF2-40B4-BE49-F238E27FC236}">
                      <a16:creationId xmlns:a16="http://schemas.microsoft.com/office/drawing/2014/main" id="{661B145E-DC31-5AC4-7C75-378D1C2760E3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5" name="Google Shape;1832;p1">
                <a:extLst>
                  <a:ext uri="{FF2B5EF4-FFF2-40B4-BE49-F238E27FC236}">
                    <a16:creationId xmlns:a16="http://schemas.microsoft.com/office/drawing/2014/main" id="{D4F27997-CB70-FD62-97F5-714D763BCEE4}"/>
                  </a:ext>
                </a:extLst>
              </p:cNvPr>
              <p:cNvGrpSpPr/>
              <p:nvPr/>
            </p:nvGrpSpPr>
            <p:grpSpPr>
              <a:xfrm>
                <a:off x="9064602" y="7650537"/>
                <a:ext cx="250713" cy="57600"/>
                <a:chOff x="2864266" y="5395912"/>
                <a:chExt cx="250713" cy="57600"/>
              </a:xfrm>
            </p:grpSpPr>
            <p:cxnSp>
              <p:nvCxnSpPr>
                <p:cNvPr id="14998" name="Google Shape;1837;p1">
                  <a:extLst>
                    <a:ext uri="{FF2B5EF4-FFF2-40B4-BE49-F238E27FC236}">
                      <a16:creationId xmlns:a16="http://schemas.microsoft.com/office/drawing/2014/main" id="{EC4A1F64-E078-14F8-DFDF-E3DEC3D511AB}"/>
                    </a:ext>
                  </a:extLst>
                </p:cNvPr>
                <p:cNvCxnSpPr>
                  <a:cxnSpLocks/>
                  <a:stCxn id="14999" idx="2"/>
                </p:cNvCxnSpPr>
                <p:nvPr/>
              </p:nvCxnSpPr>
              <p:spPr>
                <a:xfrm flipH="1" flipV="1">
                  <a:off x="2864266" y="5421666"/>
                  <a:ext cx="193113" cy="304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9" name="Google Shape;1838;p1">
                  <a:extLst>
                    <a:ext uri="{FF2B5EF4-FFF2-40B4-BE49-F238E27FC236}">
                      <a16:creationId xmlns:a16="http://schemas.microsoft.com/office/drawing/2014/main" id="{35E052D8-DCB2-F215-055C-4FC829955CE7}"/>
                    </a:ext>
                  </a:extLst>
                </p:cNvPr>
                <p:cNvSpPr/>
                <p:nvPr/>
              </p:nvSpPr>
              <p:spPr>
                <a:xfrm>
                  <a:off x="3057379" y="5395912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6" name="Google Shape;1841;p1">
                <a:extLst>
                  <a:ext uri="{FF2B5EF4-FFF2-40B4-BE49-F238E27FC236}">
                    <a16:creationId xmlns:a16="http://schemas.microsoft.com/office/drawing/2014/main" id="{C30920CD-6868-B2CD-8BF4-182FE8DA9EAC}"/>
                  </a:ext>
                </a:extLst>
              </p:cNvPr>
              <p:cNvGrpSpPr/>
              <p:nvPr/>
            </p:nvGrpSpPr>
            <p:grpSpPr>
              <a:xfrm>
                <a:off x="9061996" y="7877217"/>
                <a:ext cx="250713" cy="57600"/>
                <a:chOff x="2861660" y="5394209"/>
                <a:chExt cx="250713" cy="57600"/>
              </a:xfrm>
            </p:grpSpPr>
            <p:cxnSp>
              <p:nvCxnSpPr>
                <p:cNvPr id="14996" name="Google Shape;1846;p1">
                  <a:extLst>
                    <a:ext uri="{FF2B5EF4-FFF2-40B4-BE49-F238E27FC236}">
                      <a16:creationId xmlns:a16="http://schemas.microsoft.com/office/drawing/2014/main" id="{BD93FFC5-A26F-9ACA-97ED-D45DB53E2E7B}"/>
                    </a:ext>
                  </a:extLst>
                </p:cNvPr>
                <p:cNvCxnSpPr>
                  <a:cxnSpLocks/>
                  <a:stCxn id="14997" idx="2"/>
                </p:cNvCxnSpPr>
                <p:nvPr/>
              </p:nvCxnSpPr>
              <p:spPr>
                <a:xfrm flipH="1" flipV="1">
                  <a:off x="2861660" y="5419969"/>
                  <a:ext cx="193113" cy="304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7" name="Google Shape;1847;p1">
                  <a:extLst>
                    <a:ext uri="{FF2B5EF4-FFF2-40B4-BE49-F238E27FC236}">
                      <a16:creationId xmlns:a16="http://schemas.microsoft.com/office/drawing/2014/main" id="{8D45B0E9-B1BF-2263-37CE-8D7C3C9DCDED}"/>
                    </a:ext>
                  </a:extLst>
                </p:cNvPr>
                <p:cNvSpPr/>
                <p:nvPr/>
              </p:nvSpPr>
              <p:spPr>
                <a:xfrm>
                  <a:off x="3054773" y="539420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7" name="Google Shape;1850;p1">
                <a:extLst>
                  <a:ext uri="{FF2B5EF4-FFF2-40B4-BE49-F238E27FC236}">
                    <a16:creationId xmlns:a16="http://schemas.microsoft.com/office/drawing/2014/main" id="{CD292229-E4D4-2DE7-63D1-3E83BBC55E6A}"/>
                  </a:ext>
                </a:extLst>
              </p:cNvPr>
              <p:cNvGrpSpPr/>
              <p:nvPr/>
            </p:nvGrpSpPr>
            <p:grpSpPr>
              <a:xfrm>
                <a:off x="9064602" y="8107304"/>
                <a:ext cx="250713" cy="57599"/>
                <a:chOff x="2864266" y="5395913"/>
                <a:chExt cx="250713" cy="57599"/>
              </a:xfrm>
            </p:grpSpPr>
            <p:cxnSp>
              <p:nvCxnSpPr>
                <p:cNvPr id="14994" name="Google Shape;1855;p1">
                  <a:extLst>
                    <a:ext uri="{FF2B5EF4-FFF2-40B4-BE49-F238E27FC236}">
                      <a16:creationId xmlns:a16="http://schemas.microsoft.com/office/drawing/2014/main" id="{585966ED-BDBB-9969-B11D-F01DFFC57792}"/>
                    </a:ext>
                  </a:extLst>
                </p:cNvPr>
                <p:cNvCxnSpPr>
                  <a:cxnSpLocks/>
                  <a:stCxn id="14995" idx="2"/>
                </p:cNvCxnSpPr>
                <p:nvPr/>
              </p:nvCxnSpPr>
              <p:spPr>
                <a:xfrm flipH="1" flipV="1">
                  <a:off x="2864266" y="5421678"/>
                  <a:ext cx="193113" cy="3034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5" name="Google Shape;1856;p1">
                  <a:extLst>
                    <a:ext uri="{FF2B5EF4-FFF2-40B4-BE49-F238E27FC236}">
                      <a16:creationId xmlns:a16="http://schemas.microsoft.com/office/drawing/2014/main" id="{24C85362-5550-15E2-E37F-C6D292D894B3}"/>
                    </a:ext>
                  </a:extLst>
                </p:cNvPr>
                <p:cNvSpPr/>
                <p:nvPr/>
              </p:nvSpPr>
              <p:spPr>
                <a:xfrm>
                  <a:off x="3057379" y="5395913"/>
                  <a:ext cx="57600" cy="57599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8" name="Google Shape;1859;p1">
                <a:extLst>
                  <a:ext uri="{FF2B5EF4-FFF2-40B4-BE49-F238E27FC236}">
                    <a16:creationId xmlns:a16="http://schemas.microsoft.com/office/drawing/2014/main" id="{7E65840D-F7D8-645F-74EC-ED2FD0388261}"/>
                  </a:ext>
                </a:extLst>
              </p:cNvPr>
              <p:cNvGrpSpPr/>
              <p:nvPr/>
            </p:nvGrpSpPr>
            <p:grpSpPr>
              <a:xfrm>
                <a:off x="9061996" y="8332244"/>
                <a:ext cx="272954" cy="57600"/>
                <a:chOff x="2861660" y="5392470"/>
                <a:chExt cx="272954" cy="57600"/>
              </a:xfrm>
            </p:grpSpPr>
            <p:cxnSp>
              <p:nvCxnSpPr>
                <p:cNvPr id="14992" name="Google Shape;1864;p1">
                  <a:extLst>
                    <a:ext uri="{FF2B5EF4-FFF2-40B4-BE49-F238E27FC236}">
                      <a16:creationId xmlns:a16="http://schemas.microsoft.com/office/drawing/2014/main" id="{5C45BDDC-5A66-C4F1-E6F1-60742785292D}"/>
                    </a:ext>
                  </a:extLst>
                </p:cNvPr>
                <p:cNvCxnSpPr>
                  <a:cxnSpLocks/>
                  <a:stCxn id="14993" idx="2"/>
                </p:cNvCxnSpPr>
                <p:nvPr/>
              </p:nvCxnSpPr>
              <p:spPr>
                <a:xfrm flipH="1" flipV="1">
                  <a:off x="2861660" y="5419981"/>
                  <a:ext cx="215354" cy="129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3" name="Google Shape;1865;p1">
                  <a:extLst>
                    <a:ext uri="{FF2B5EF4-FFF2-40B4-BE49-F238E27FC236}">
                      <a16:creationId xmlns:a16="http://schemas.microsoft.com/office/drawing/2014/main" id="{DA75C70B-F928-80C6-0949-B8CED747B095}"/>
                    </a:ext>
                  </a:extLst>
                </p:cNvPr>
                <p:cNvSpPr/>
                <p:nvPr/>
              </p:nvSpPr>
              <p:spPr>
                <a:xfrm>
                  <a:off x="3077014" y="539247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89" name="Google Shape;1868;p1">
                <a:extLst>
                  <a:ext uri="{FF2B5EF4-FFF2-40B4-BE49-F238E27FC236}">
                    <a16:creationId xmlns:a16="http://schemas.microsoft.com/office/drawing/2014/main" id="{4F430BA8-2712-36A2-E0F0-B311AF782C53}"/>
                  </a:ext>
                </a:extLst>
              </p:cNvPr>
              <p:cNvGrpSpPr/>
              <p:nvPr/>
            </p:nvGrpSpPr>
            <p:grpSpPr>
              <a:xfrm>
                <a:off x="9064602" y="8561048"/>
                <a:ext cx="259520" cy="57600"/>
                <a:chOff x="2864266" y="5392889"/>
                <a:chExt cx="259520" cy="57600"/>
              </a:xfrm>
            </p:grpSpPr>
            <p:cxnSp>
              <p:nvCxnSpPr>
                <p:cNvPr id="14990" name="Google Shape;1873;p1">
                  <a:extLst>
                    <a:ext uri="{FF2B5EF4-FFF2-40B4-BE49-F238E27FC236}">
                      <a16:creationId xmlns:a16="http://schemas.microsoft.com/office/drawing/2014/main" id="{FAF9CA87-0263-8F85-5E12-152C7B6E2707}"/>
                    </a:ext>
                  </a:extLst>
                </p:cNvPr>
                <p:cNvCxnSpPr>
                  <a:cxnSpLocks/>
                  <a:stCxn id="14991" idx="2"/>
                </p:cNvCxnSpPr>
                <p:nvPr/>
              </p:nvCxnSpPr>
              <p:spPr>
                <a:xfrm flipH="1">
                  <a:off x="2864266" y="5421690"/>
                  <a:ext cx="20192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4991" name="Google Shape;1874;p1">
                  <a:extLst>
                    <a:ext uri="{FF2B5EF4-FFF2-40B4-BE49-F238E27FC236}">
                      <a16:creationId xmlns:a16="http://schemas.microsoft.com/office/drawing/2014/main" id="{360F358E-0350-F37C-D100-F86D442FAC6C}"/>
                    </a:ext>
                  </a:extLst>
                </p:cNvPr>
                <p:cNvSpPr/>
                <p:nvPr/>
              </p:nvSpPr>
              <p:spPr>
                <a:xfrm>
                  <a:off x="3066186" y="539288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322" name="Google Shape;1879;p1">
              <a:extLst>
                <a:ext uri="{FF2B5EF4-FFF2-40B4-BE49-F238E27FC236}">
                  <a16:creationId xmlns:a16="http://schemas.microsoft.com/office/drawing/2014/main" id="{BD8D84E5-B394-A768-E97A-BE737AAE3239}"/>
                </a:ext>
              </a:extLst>
            </p:cNvPr>
            <p:cNvCxnSpPr>
              <a:cxnSpLocks/>
              <a:endCxn id="15114" idx="6"/>
            </p:cNvCxnSpPr>
            <p:nvPr/>
          </p:nvCxnSpPr>
          <p:spPr>
            <a:xfrm rot="5400000">
              <a:off x="12305435" y="10143335"/>
              <a:ext cx="2259619" cy="153686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324" name="Google Shape;1880;p1">
              <a:extLst>
                <a:ext uri="{FF2B5EF4-FFF2-40B4-BE49-F238E27FC236}">
                  <a16:creationId xmlns:a16="http://schemas.microsoft.com/office/drawing/2014/main" id="{A1869C28-E8EB-CF98-6478-D04634C711B4}"/>
                </a:ext>
              </a:extLst>
            </p:cNvPr>
            <p:cNvCxnSpPr>
              <a:cxnSpLocks/>
              <a:endCxn id="15118" idx="6"/>
            </p:cNvCxnSpPr>
            <p:nvPr/>
          </p:nvCxnSpPr>
          <p:spPr>
            <a:xfrm rot="5400000">
              <a:off x="12413761" y="9997263"/>
              <a:ext cx="1879767" cy="65978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1325" name="Google Shape;1770;p1">
              <a:extLst>
                <a:ext uri="{FF2B5EF4-FFF2-40B4-BE49-F238E27FC236}">
                  <a16:creationId xmlns:a16="http://schemas.microsoft.com/office/drawing/2014/main" id="{4C8CB1B5-9957-489E-727C-DD44190BBBB7}"/>
                </a:ext>
              </a:extLst>
            </p:cNvPr>
            <p:cNvSpPr/>
            <p:nvPr/>
          </p:nvSpPr>
          <p:spPr>
            <a:xfrm>
              <a:off x="21258711" y="6784072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763;p1">
              <a:extLst>
                <a:ext uri="{FF2B5EF4-FFF2-40B4-BE49-F238E27FC236}">
                  <a16:creationId xmlns:a16="http://schemas.microsoft.com/office/drawing/2014/main" id="{18E276BA-03D1-06EB-A162-875D169526F7}"/>
                </a:ext>
              </a:extLst>
            </p:cNvPr>
            <p:cNvSpPr/>
            <p:nvPr/>
          </p:nvSpPr>
          <p:spPr>
            <a:xfrm>
              <a:off x="18572696" y="697712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773;p1">
              <a:extLst>
                <a:ext uri="{FF2B5EF4-FFF2-40B4-BE49-F238E27FC236}">
                  <a16:creationId xmlns:a16="http://schemas.microsoft.com/office/drawing/2014/main" id="{113F79C2-A7B4-1F1E-D279-CCAD8D7AA8D2}"/>
                </a:ext>
              </a:extLst>
            </p:cNvPr>
            <p:cNvSpPr/>
            <p:nvPr/>
          </p:nvSpPr>
          <p:spPr>
            <a:xfrm>
              <a:off x="18569985" y="70790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882;p1">
              <a:extLst>
                <a:ext uri="{FF2B5EF4-FFF2-40B4-BE49-F238E27FC236}">
                  <a16:creationId xmlns:a16="http://schemas.microsoft.com/office/drawing/2014/main" id="{0F2F5671-45CD-7768-B629-0F3122B18E0D}"/>
                </a:ext>
              </a:extLst>
            </p:cNvPr>
            <p:cNvSpPr/>
            <p:nvPr/>
          </p:nvSpPr>
          <p:spPr>
            <a:xfrm>
              <a:off x="21795119" y="870588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1" name="Google Shape;1883;p1">
              <a:extLst>
                <a:ext uri="{FF2B5EF4-FFF2-40B4-BE49-F238E27FC236}">
                  <a16:creationId xmlns:a16="http://schemas.microsoft.com/office/drawing/2014/main" id="{79A7A280-51AB-5D11-C9F4-54364C8D3A9F}"/>
                </a:ext>
              </a:extLst>
            </p:cNvPr>
            <p:cNvCxnSpPr>
              <a:cxnSpLocks/>
              <a:stCxn id="1328" idx="2"/>
              <a:endCxn id="1327" idx="3"/>
            </p:cNvCxnSpPr>
            <p:nvPr/>
          </p:nvCxnSpPr>
          <p:spPr>
            <a:xfrm rot="10800000">
              <a:off x="18624119" y="7105988"/>
              <a:ext cx="3171000" cy="1626900"/>
            </a:xfrm>
            <a:prstGeom prst="bentConnector3">
              <a:avLst>
                <a:gd name="adj1" fmla="val 9489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32" name="Google Shape;1884;p1">
              <a:extLst>
                <a:ext uri="{FF2B5EF4-FFF2-40B4-BE49-F238E27FC236}">
                  <a16:creationId xmlns:a16="http://schemas.microsoft.com/office/drawing/2014/main" id="{C7B14D31-DB4C-D7B1-F5FF-300A4CEF6F48}"/>
                </a:ext>
              </a:extLst>
            </p:cNvPr>
            <p:cNvSpPr/>
            <p:nvPr/>
          </p:nvSpPr>
          <p:spPr>
            <a:xfrm>
              <a:off x="24000391" y="817777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3" name="Google Shape;1885;p1">
              <a:extLst>
                <a:ext uri="{FF2B5EF4-FFF2-40B4-BE49-F238E27FC236}">
                  <a16:creationId xmlns:a16="http://schemas.microsoft.com/office/drawing/2014/main" id="{5D9C913E-FB52-6796-8203-7E5F7B09D709}"/>
                </a:ext>
              </a:extLst>
            </p:cNvPr>
            <p:cNvCxnSpPr>
              <a:cxnSpLocks/>
              <a:stCxn id="1332" idx="2"/>
              <a:endCxn id="1328" idx="6"/>
            </p:cNvCxnSpPr>
            <p:nvPr/>
          </p:nvCxnSpPr>
          <p:spPr>
            <a:xfrm rot="10800000" flipV="1">
              <a:off x="21850045" y="8204772"/>
              <a:ext cx="2150347" cy="5281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338" name="Google Shape;1776;p1">
              <a:extLst>
                <a:ext uri="{FF2B5EF4-FFF2-40B4-BE49-F238E27FC236}">
                  <a16:creationId xmlns:a16="http://schemas.microsoft.com/office/drawing/2014/main" id="{66D6DF60-4887-5816-02AD-064FF5B3A894}"/>
                </a:ext>
              </a:extLst>
            </p:cNvPr>
            <p:cNvSpPr/>
            <p:nvPr/>
          </p:nvSpPr>
          <p:spPr>
            <a:xfrm>
              <a:off x="25592354" y="790910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40" name="Google Shape;1780;p1">
              <a:extLst>
                <a:ext uri="{FF2B5EF4-FFF2-40B4-BE49-F238E27FC236}">
                  <a16:creationId xmlns:a16="http://schemas.microsoft.com/office/drawing/2014/main" id="{DA0A2314-BAC1-0E29-289F-052FC7EC6BF8}"/>
                </a:ext>
              </a:extLst>
            </p:cNvPr>
            <p:cNvSpPr/>
            <p:nvPr/>
          </p:nvSpPr>
          <p:spPr>
            <a:xfrm>
              <a:off x="19667172" y="684912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1" name="Google Shape;1886;p1">
              <a:extLst>
                <a:ext uri="{FF2B5EF4-FFF2-40B4-BE49-F238E27FC236}">
                  <a16:creationId xmlns:a16="http://schemas.microsoft.com/office/drawing/2014/main" id="{C5E6AB0C-DA53-9567-C6BF-1C0299A89E5E}"/>
                </a:ext>
              </a:extLst>
            </p:cNvPr>
            <p:cNvCxnSpPr>
              <a:cxnSpLocks/>
              <a:stCxn id="1338" idx="2"/>
              <a:endCxn id="1340" idx="7"/>
            </p:cNvCxnSpPr>
            <p:nvPr/>
          </p:nvCxnSpPr>
          <p:spPr>
            <a:xfrm rot="10800000">
              <a:off x="19775054" y="6876209"/>
              <a:ext cx="5817300" cy="10599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42" name="Google Shape;1785;p1">
              <a:extLst>
                <a:ext uri="{FF2B5EF4-FFF2-40B4-BE49-F238E27FC236}">
                  <a16:creationId xmlns:a16="http://schemas.microsoft.com/office/drawing/2014/main" id="{DB85D970-E50E-C391-0461-55D918EE1549}"/>
                </a:ext>
              </a:extLst>
            </p:cNvPr>
            <p:cNvSpPr/>
            <p:nvPr/>
          </p:nvSpPr>
          <p:spPr>
            <a:xfrm>
              <a:off x="18568196" y="715958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3" name="Google Shape;1887;p1">
              <a:extLst>
                <a:ext uri="{FF2B5EF4-FFF2-40B4-BE49-F238E27FC236}">
                  <a16:creationId xmlns:a16="http://schemas.microsoft.com/office/drawing/2014/main" id="{8B380E92-3C16-E48A-9CC0-A6B45FC83FEC}"/>
                </a:ext>
              </a:extLst>
            </p:cNvPr>
            <p:cNvCxnSpPr>
              <a:cxnSpLocks/>
              <a:stCxn id="6715" idx="2"/>
              <a:endCxn id="1342" idx="3"/>
            </p:cNvCxnSpPr>
            <p:nvPr/>
          </p:nvCxnSpPr>
          <p:spPr>
            <a:xfrm rot="10800000">
              <a:off x="18622322" y="7186598"/>
              <a:ext cx="6919500" cy="14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44" name="Google Shape;1889;p1">
              <a:extLst>
                <a:ext uri="{FF2B5EF4-FFF2-40B4-BE49-F238E27FC236}">
                  <a16:creationId xmlns:a16="http://schemas.microsoft.com/office/drawing/2014/main" id="{459E3498-9714-E2B5-222B-4209A8F4F4D5}"/>
                </a:ext>
              </a:extLst>
            </p:cNvPr>
            <p:cNvSpPr/>
            <p:nvPr/>
          </p:nvSpPr>
          <p:spPr>
            <a:xfrm>
              <a:off x="22558520" y="106923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890;p1">
              <a:extLst>
                <a:ext uri="{FF2B5EF4-FFF2-40B4-BE49-F238E27FC236}">
                  <a16:creationId xmlns:a16="http://schemas.microsoft.com/office/drawing/2014/main" id="{B923D10C-C178-532F-1EF7-B40414EFF115}"/>
                </a:ext>
              </a:extLst>
            </p:cNvPr>
            <p:cNvSpPr/>
            <p:nvPr/>
          </p:nvSpPr>
          <p:spPr>
            <a:xfrm>
              <a:off x="22549241" y="1097742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8" name="Google Shape;1891;p1">
              <a:extLst>
                <a:ext uri="{FF2B5EF4-FFF2-40B4-BE49-F238E27FC236}">
                  <a16:creationId xmlns:a16="http://schemas.microsoft.com/office/drawing/2014/main" id="{8CC2585B-171A-7362-8798-90839D89A6F2}"/>
                </a:ext>
              </a:extLst>
            </p:cNvPr>
            <p:cNvCxnSpPr>
              <a:cxnSpLocks/>
              <a:stCxn id="1344" idx="2"/>
              <a:endCxn id="6525" idx="3"/>
            </p:cNvCxnSpPr>
            <p:nvPr/>
          </p:nvCxnSpPr>
          <p:spPr>
            <a:xfrm rot="10800000">
              <a:off x="18651320" y="7660272"/>
              <a:ext cx="3907200" cy="3059100"/>
            </a:xfrm>
            <a:prstGeom prst="bentConnector3">
              <a:avLst>
                <a:gd name="adj1" fmla="val 937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49" name="Google Shape;1788;p1">
              <a:extLst>
                <a:ext uri="{FF2B5EF4-FFF2-40B4-BE49-F238E27FC236}">
                  <a16:creationId xmlns:a16="http://schemas.microsoft.com/office/drawing/2014/main" id="{F5BFA572-DF5A-7D7F-A930-61790F480724}"/>
                </a:ext>
              </a:extLst>
            </p:cNvPr>
            <p:cNvSpPr/>
            <p:nvPr/>
          </p:nvSpPr>
          <p:spPr>
            <a:xfrm>
              <a:off x="18551914" y="76733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0" name="Google Shape;1892;p1">
              <a:extLst>
                <a:ext uri="{FF2B5EF4-FFF2-40B4-BE49-F238E27FC236}">
                  <a16:creationId xmlns:a16="http://schemas.microsoft.com/office/drawing/2014/main" id="{7544DE52-0C65-3E35-E37A-6C35A2EEFB80}"/>
                </a:ext>
              </a:extLst>
            </p:cNvPr>
            <p:cNvCxnSpPr>
              <a:cxnSpLocks/>
              <a:stCxn id="1347" idx="2"/>
              <a:endCxn id="1349" idx="3"/>
            </p:cNvCxnSpPr>
            <p:nvPr/>
          </p:nvCxnSpPr>
          <p:spPr>
            <a:xfrm rot="10800000">
              <a:off x="18606041" y="7700224"/>
              <a:ext cx="3943200" cy="3304200"/>
            </a:xfrm>
            <a:prstGeom prst="bentConnector3">
              <a:avLst>
                <a:gd name="adj1" fmla="val 925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1" name="Google Shape;1893;p1">
              <a:extLst>
                <a:ext uri="{FF2B5EF4-FFF2-40B4-BE49-F238E27FC236}">
                  <a16:creationId xmlns:a16="http://schemas.microsoft.com/office/drawing/2014/main" id="{A551B22B-087A-D408-CEFC-BB6D6269A87D}"/>
                </a:ext>
              </a:extLst>
            </p:cNvPr>
            <p:cNvCxnSpPr>
              <a:cxnSpLocks/>
              <a:stCxn id="1344" idx="2"/>
              <a:endCxn id="1349" idx="3"/>
            </p:cNvCxnSpPr>
            <p:nvPr/>
          </p:nvCxnSpPr>
          <p:spPr>
            <a:xfrm rot="10800000">
              <a:off x="18606020" y="7700172"/>
              <a:ext cx="3952500" cy="3019200"/>
            </a:xfrm>
            <a:prstGeom prst="bentConnector3">
              <a:avLst>
                <a:gd name="adj1" fmla="val 926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2" name="Google Shape;1894;p1">
              <a:extLst>
                <a:ext uri="{FF2B5EF4-FFF2-40B4-BE49-F238E27FC236}">
                  <a16:creationId xmlns:a16="http://schemas.microsoft.com/office/drawing/2014/main" id="{F9CD2898-196C-74E6-A4C8-767A7A054D32}"/>
                </a:ext>
              </a:extLst>
            </p:cNvPr>
            <p:cNvCxnSpPr>
              <a:cxnSpLocks/>
              <a:stCxn id="6717" idx="2"/>
              <a:endCxn id="15018" idx="6"/>
            </p:cNvCxnSpPr>
            <p:nvPr/>
          </p:nvCxnSpPr>
          <p:spPr>
            <a:xfrm rot="10800000">
              <a:off x="13553508" y="5415480"/>
              <a:ext cx="11988315" cy="31552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53" name="Google Shape;1896;p1">
              <a:extLst>
                <a:ext uri="{FF2B5EF4-FFF2-40B4-BE49-F238E27FC236}">
                  <a16:creationId xmlns:a16="http://schemas.microsoft.com/office/drawing/2014/main" id="{82BDFF80-182D-6A24-0B3B-7479F77F6AF1}"/>
                </a:ext>
              </a:extLst>
            </p:cNvPr>
            <p:cNvCxnSpPr>
              <a:cxnSpLocks/>
              <a:stCxn id="6713" idx="2"/>
            </p:cNvCxnSpPr>
            <p:nvPr/>
          </p:nvCxnSpPr>
          <p:spPr>
            <a:xfrm rot="10800000">
              <a:off x="13315719" y="5128386"/>
              <a:ext cx="8481406" cy="34904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4" name="Google Shape;1897;p1">
              <a:extLst>
                <a:ext uri="{FF2B5EF4-FFF2-40B4-BE49-F238E27FC236}">
                  <a16:creationId xmlns:a16="http://schemas.microsoft.com/office/drawing/2014/main" id="{2A83DE4F-6E77-6290-7AD3-47CD975203C9}"/>
                </a:ext>
              </a:extLst>
            </p:cNvPr>
            <p:cNvCxnSpPr>
              <a:cxnSpLocks/>
              <a:stCxn id="6713" idx="2"/>
            </p:cNvCxnSpPr>
            <p:nvPr/>
          </p:nvCxnSpPr>
          <p:spPr>
            <a:xfrm rot="10800000">
              <a:off x="13315421" y="5355486"/>
              <a:ext cx="8481704" cy="32633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55" name="Google Shape;1899;p1">
              <a:extLst>
                <a:ext uri="{FF2B5EF4-FFF2-40B4-BE49-F238E27FC236}">
                  <a16:creationId xmlns:a16="http://schemas.microsoft.com/office/drawing/2014/main" id="{F4C941E3-05B0-7790-063B-5C408C218C0F}"/>
                </a:ext>
              </a:extLst>
            </p:cNvPr>
            <p:cNvSpPr/>
            <p:nvPr/>
          </p:nvSpPr>
          <p:spPr>
            <a:xfrm>
              <a:off x="22508691" y="108271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6" name="Google Shape;1900;p1">
              <a:extLst>
                <a:ext uri="{FF2B5EF4-FFF2-40B4-BE49-F238E27FC236}">
                  <a16:creationId xmlns:a16="http://schemas.microsoft.com/office/drawing/2014/main" id="{C204E6BB-3842-5216-8067-FAA2363104B8}"/>
                </a:ext>
              </a:extLst>
            </p:cNvPr>
            <p:cNvCxnSpPr>
              <a:cxnSpLocks/>
              <a:stCxn id="1357" idx="3"/>
            </p:cNvCxnSpPr>
            <p:nvPr/>
          </p:nvCxnSpPr>
          <p:spPr>
            <a:xfrm rot="10800000">
              <a:off x="13315720" y="5257527"/>
              <a:ext cx="4114081" cy="54037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57" name="Google Shape;1901;p1">
              <a:extLst>
                <a:ext uri="{FF2B5EF4-FFF2-40B4-BE49-F238E27FC236}">
                  <a16:creationId xmlns:a16="http://schemas.microsoft.com/office/drawing/2014/main" id="{D856C5D1-A391-3CBC-5257-530E5B80DFB8}"/>
                </a:ext>
              </a:extLst>
            </p:cNvPr>
            <p:cNvSpPr/>
            <p:nvPr/>
          </p:nvSpPr>
          <p:spPr>
            <a:xfrm>
              <a:off x="17429800" y="1063427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8" name="Google Shape;1902;p1">
              <a:extLst>
                <a:ext uri="{FF2B5EF4-FFF2-40B4-BE49-F238E27FC236}">
                  <a16:creationId xmlns:a16="http://schemas.microsoft.com/office/drawing/2014/main" id="{1143A351-23BB-6DD0-844F-37D5D2A39FD5}"/>
                </a:ext>
              </a:extLst>
            </p:cNvPr>
            <p:cNvCxnSpPr>
              <a:cxnSpLocks/>
              <a:stCxn id="1355" idx="2"/>
              <a:endCxn id="1357" idx="7"/>
            </p:cNvCxnSpPr>
            <p:nvPr/>
          </p:nvCxnSpPr>
          <p:spPr>
            <a:xfrm rot="10800000">
              <a:off x="17537691" y="10661221"/>
              <a:ext cx="4971000" cy="192900"/>
            </a:xfrm>
            <a:prstGeom prst="bentConnector3">
              <a:avLst>
                <a:gd name="adj1" fmla="val 7583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9" name="Google Shape;1903;p1">
              <a:extLst>
                <a:ext uri="{FF2B5EF4-FFF2-40B4-BE49-F238E27FC236}">
                  <a16:creationId xmlns:a16="http://schemas.microsoft.com/office/drawing/2014/main" id="{3B20D7D0-8CD2-67E9-DA5D-019060DA1437}"/>
                </a:ext>
              </a:extLst>
            </p:cNvPr>
            <p:cNvCxnSpPr>
              <a:cxnSpLocks/>
              <a:stCxn id="1361" idx="3"/>
            </p:cNvCxnSpPr>
            <p:nvPr/>
          </p:nvCxnSpPr>
          <p:spPr>
            <a:xfrm rot="10800000">
              <a:off x="13315422" y="5484627"/>
              <a:ext cx="4111565" cy="51171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60" name="Google Shape;1905;p1">
              <a:extLst>
                <a:ext uri="{FF2B5EF4-FFF2-40B4-BE49-F238E27FC236}">
                  <a16:creationId xmlns:a16="http://schemas.microsoft.com/office/drawing/2014/main" id="{0711DE2B-2A4E-A919-F6CC-B307169E19C3}"/>
                </a:ext>
              </a:extLst>
            </p:cNvPr>
            <p:cNvCxnSpPr>
              <a:cxnSpLocks/>
              <a:stCxn id="1355" idx="2"/>
              <a:endCxn id="1361" idx="7"/>
            </p:cNvCxnSpPr>
            <p:nvPr/>
          </p:nvCxnSpPr>
          <p:spPr>
            <a:xfrm rot="10800000">
              <a:off x="17534991" y="10601821"/>
              <a:ext cx="4973700" cy="252300"/>
            </a:xfrm>
            <a:prstGeom prst="bentConnector3">
              <a:avLst>
                <a:gd name="adj1" fmla="val 755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1" name="Google Shape;1904;p1">
              <a:extLst>
                <a:ext uri="{FF2B5EF4-FFF2-40B4-BE49-F238E27FC236}">
                  <a16:creationId xmlns:a16="http://schemas.microsoft.com/office/drawing/2014/main" id="{D611D4BD-02FC-2688-6C31-80BE4F64D1A2}"/>
                </a:ext>
              </a:extLst>
            </p:cNvPr>
            <p:cNvSpPr/>
            <p:nvPr/>
          </p:nvSpPr>
          <p:spPr>
            <a:xfrm>
              <a:off x="17426986" y="1057479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2" name="Google Shape;1906;p1">
              <a:extLst>
                <a:ext uri="{FF2B5EF4-FFF2-40B4-BE49-F238E27FC236}">
                  <a16:creationId xmlns:a16="http://schemas.microsoft.com/office/drawing/2014/main" id="{478C912A-FB9C-56CB-E264-B1CBCBD655FF}"/>
                </a:ext>
              </a:extLst>
            </p:cNvPr>
            <p:cNvCxnSpPr>
              <a:cxnSpLocks/>
              <a:stCxn id="6716" idx="2"/>
              <a:endCxn id="15022" idx="6"/>
            </p:cNvCxnSpPr>
            <p:nvPr/>
          </p:nvCxnSpPr>
          <p:spPr>
            <a:xfrm rot="10800000">
              <a:off x="13553508" y="5189777"/>
              <a:ext cx="11988315" cy="33288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63" name="Google Shape;1908;p1">
              <a:extLst>
                <a:ext uri="{FF2B5EF4-FFF2-40B4-BE49-F238E27FC236}">
                  <a16:creationId xmlns:a16="http://schemas.microsoft.com/office/drawing/2014/main" id="{B58E88AD-CE80-663E-CA78-FAAE60203E94}"/>
                </a:ext>
              </a:extLst>
            </p:cNvPr>
            <p:cNvSpPr/>
            <p:nvPr/>
          </p:nvSpPr>
          <p:spPr>
            <a:xfrm>
              <a:off x="23991860" y="808646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4" name="Google Shape;1909;p1">
              <a:extLst>
                <a:ext uri="{FF2B5EF4-FFF2-40B4-BE49-F238E27FC236}">
                  <a16:creationId xmlns:a16="http://schemas.microsoft.com/office/drawing/2014/main" id="{88F07B0B-E0DE-084E-4744-31A268601C89}"/>
                </a:ext>
              </a:extLst>
            </p:cNvPr>
            <p:cNvCxnSpPr>
              <a:cxnSpLocks/>
              <a:stCxn id="1363" idx="2"/>
              <a:endCxn id="6713" idx="6"/>
            </p:cNvCxnSpPr>
            <p:nvPr/>
          </p:nvCxnSpPr>
          <p:spPr>
            <a:xfrm rot="10800000" flipV="1">
              <a:off x="21852050" y="8113461"/>
              <a:ext cx="2139810" cy="5053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65" name="Google Shape;1911;p1">
              <a:extLst>
                <a:ext uri="{FF2B5EF4-FFF2-40B4-BE49-F238E27FC236}">
                  <a16:creationId xmlns:a16="http://schemas.microsoft.com/office/drawing/2014/main" id="{163BF54C-50C6-3D7C-6088-D2A6FCA09FD7}"/>
                </a:ext>
              </a:extLst>
            </p:cNvPr>
            <p:cNvCxnSpPr>
              <a:cxnSpLocks/>
              <a:stCxn id="1366" idx="2"/>
              <a:endCxn id="1371" idx="3"/>
            </p:cNvCxnSpPr>
            <p:nvPr/>
          </p:nvCxnSpPr>
          <p:spPr>
            <a:xfrm rot="10800000">
              <a:off x="15108025" y="6938523"/>
              <a:ext cx="6689100" cy="258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6" name="Google Shape;1912;p1">
              <a:extLst>
                <a:ext uri="{FF2B5EF4-FFF2-40B4-BE49-F238E27FC236}">
                  <a16:creationId xmlns:a16="http://schemas.microsoft.com/office/drawing/2014/main" id="{6BFDCD48-6EDE-D2E2-F92D-DEEB4F2BCA5D}"/>
                </a:ext>
              </a:extLst>
            </p:cNvPr>
            <p:cNvSpPr/>
            <p:nvPr/>
          </p:nvSpPr>
          <p:spPr>
            <a:xfrm>
              <a:off x="21797125" y="9495423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914;p1">
              <a:extLst>
                <a:ext uri="{FF2B5EF4-FFF2-40B4-BE49-F238E27FC236}">
                  <a16:creationId xmlns:a16="http://schemas.microsoft.com/office/drawing/2014/main" id="{4F73A1C9-96DA-0B3B-56AC-B0531B86F916}"/>
                </a:ext>
              </a:extLst>
            </p:cNvPr>
            <p:cNvSpPr/>
            <p:nvPr/>
          </p:nvSpPr>
          <p:spPr>
            <a:xfrm>
              <a:off x="23954976" y="85758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8" name="Google Shape;1915;p1">
              <a:extLst>
                <a:ext uri="{FF2B5EF4-FFF2-40B4-BE49-F238E27FC236}">
                  <a16:creationId xmlns:a16="http://schemas.microsoft.com/office/drawing/2014/main" id="{81898E0F-4DA2-AC3C-38E8-AE4E91CB7BFD}"/>
                </a:ext>
              </a:extLst>
            </p:cNvPr>
            <p:cNvCxnSpPr>
              <a:cxnSpLocks/>
              <a:stCxn id="1367" idx="2"/>
              <a:endCxn id="1366" idx="6"/>
            </p:cNvCxnSpPr>
            <p:nvPr/>
          </p:nvCxnSpPr>
          <p:spPr>
            <a:xfrm rot="10800000" flipV="1">
              <a:off x="21852050" y="8602845"/>
              <a:ext cx="2102926" cy="9195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369" name="Google Shape;1916;p1">
              <a:extLst>
                <a:ext uri="{FF2B5EF4-FFF2-40B4-BE49-F238E27FC236}">
                  <a16:creationId xmlns:a16="http://schemas.microsoft.com/office/drawing/2014/main" id="{BE33ECF3-4753-4909-0152-500FC30CD3F0}"/>
                </a:ext>
              </a:extLst>
            </p:cNvPr>
            <p:cNvCxnSpPr>
              <a:cxnSpLocks/>
              <a:stCxn id="1370" idx="2"/>
              <a:endCxn id="1372" idx="3"/>
            </p:cNvCxnSpPr>
            <p:nvPr/>
          </p:nvCxnSpPr>
          <p:spPr>
            <a:xfrm rot="10800000">
              <a:off x="15105134" y="7000840"/>
              <a:ext cx="8189100" cy="2601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370" name="Google Shape;1917;p1">
              <a:extLst>
                <a:ext uri="{FF2B5EF4-FFF2-40B4-BE49-F238E27FC236}">
                  <a16:creationId xmlns:a16="http://schemas.microsoft.com/office/drawing/2014/main" id="{128A321C-516B-4AF4-60F2-E3FA68F581BD}"/>
                </a:ext>
              </a:extLst>
            </p:cNvPr>
            <p:cNvSpPr/>
            <p:nvPr/>
          </p:nvSpPr>
          <p:spPr>
            <a:xfrm>
              <a:off x="23294234" y="9575140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71" name="Google Shape;1913;p1">
              <a:extLst>
                <a:ext uri="{FF2B5EF4-FFF2-40B4-BE49-F238E27FC236}">
                  <a16:creationId xmlns:a16="http://schemas.microsoft.com/office/drawing/2014/main" id="{83AA71B0-24F6-FD01-5D45-F808D6055A4C}"/>
                </a:ext>
              </a:extLst>
            </p:cNvPr>
            <p:cNvSpPr/>
            <p:nvPr/>
          </p:nvSpPr>
          <p:spPr>
            <a:xfrm>
              <a:off x="15054121" y="691139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918;p1">
              <a:extLst>
                <a:ext uri="{FF2B5EF4-FFF2-40B4-BE49-F238E27FC236}">
                  <a16:creationId xmlns:a16="http://schemas.microsoft.com/office/drawing/2014/main" id="{9A7B7826-0B37-675C-0665-D661A7CC677B}"/>
                </a:ext>
              </a:extLst>
            </p:cNvPr>
            <p:cNvSpPr/>
            <p:nvPr/>
          </p:nvSpPr>
          <p:spPr>
            <a:xfrm>
              <a:off x="15051181" y="697372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3" name="Google Shape;1919;p1">
              <a:extLst>
                <a:ext uri="{FF2B5EF4-FFF2-40B4-BE49-F238E27FC236}">
                  <a16:creationId xmlns:a16="http://schemas.microsoft.com/office/drawing/2014/main" id="{E9FECC79-154D-13F2-9A1F-49F6FB36255F}"/>
                </a:ext>
              </a:extLst>
            </p:cNvPr>
            <p:cNvCxnSpPr>
              <a:cxnSpLocks/>
              <a:stCxn id="1371" idx="1"/>
            </p:cNvCxnSpPr>
            <p:nvPr/>
          </p:nvCxnSpPr>
          <p:spPr>
            <a:xfrm rot="10800000">
              <a:off x="13318469" y="6513815"/>
              <a:ext cx="1735653" cy="42458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4" name="Google Shape;1920;p1">
              <a:extLst>
                <a:ext uri="{FF2B5EF4-FFF2-40B4-BE49-F238E27FC236}">
                  <a16:creationId xmlns:a16="http://schemas.microsoft.com/office/drawing/2014/main" id="{19954374-1F0E-2AC1-B998-39F91D5B373B}"/>
                </a:ext>
              </a:extLst>
            </p:cNvPr>
            <p:cNvCxnSpPr>
              <a:cxnSpLocks/>
              <a:stCxn id="1372" idx="1"/>
              <a:endCxn id="15019" idx="6"/>
            </p:cNvCxnSpPr>
            <p:nvPr/>
          </p:nvCxnSpPr>
          <p:spPr>
            <a:xfrm rot="10800000">
              <a:off x="13570423" y="6577126"/>
              <a:ext cx="1480758" cy="423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75" name="Google Shape;1921;p1">
              <a:extLst>
                <a:ext uri="{FF2B5EF4-FFF2-40B4-BE49-F238E27FC236}">
                  <a16:creationId xmlns:a16="http://schemas.microsoft.com/office/drawing/2014/main" id="{E1AFA872-3D8A-B75F-43EA-CE3C59624F26}"/>
                </a:ext>
              </a:extLst>
            </p:cNvPr>
            <p:cNvSpPr/>
            <p:nvPr/>
          </p:nvSpPr>
          <p:spPr>
            <a:xfrm>
              <a:off x="17462861" y="9990401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6" name="Google Shape;1922;p1">
              <a:extLst>
                <a:ext uri="{FF2B5EF4-FFF2-40B4-BE49-F238E27FC236}">
                  <a16:creationId xmlns:a16="http://schemas.microsoft.com/office/drawing/2014/main" id="{666A94D7-7BCB-9FF4-D2A4-910C302FD5DC}"/>
                </a:ext>
              </a:extLst>
            </p:cNvPr>
            <p:cNvCxnSpPr>
              <a:cxnSpLocks/>
              <a:stCxn id="1375" idx="3"/>
            </p:cNvCxnSpPr>
            <p:nvPr/>
          </p:nvCxnSpPr>
          <p:spPr>
            <a:xfrm rot="10800000">
              <a:off x="13318469" y="6642955"/>
              <a:ext cx="4144393" cy="33744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77" name="Google Shape;1923;p1">
              <a:extLst>
                <a:ext uri="{FF2B5EF4-FFF2-40B4-BE49-F238E27FC236}">
                  <a16:creationId xmlns:a16="http://schemas.microsoft.com/office/drawing/2014/main" id="{69601039-7EA4-362D-CF38-829C79207DA9}"/>
                </a:ext>
              </a:extLst>
            </p:cNvPr>
            <p:cNvCxnSpPr>
              <a:cxnSpLocks/>
              <a:stCxn id="6512" idx="2"/>
              <a:endCxn id="1375" idx="7"/>
            </p:cNvCxnSpPr>
            <p:nvPr/>
          </p:nvCxnSpPr>
          <p:spPr>
            <a:xfrm rot="10800000">
              <a:off x="17570964" y="10017388"/>
              <a:ext cx="4931100" cy="1522800"/>
            </a:xfrm>
            <a:prstGeom prst="bentConnector3">
              <a:avLst>
                <a:gd name="adj1" fmla="val 7664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8" name="Google Shape;1925;p1">
              <a:extLst>
                <a:ext uri="{FF2B5EF4-FFF2-40B4-BE49-F238E27FC236}">
                  <a16:creationId xmlns:a16="http://schemas.microsoft.com/office/drawing/2014/main" id="{39F1309C-C369-84A1-0B50-AB6AF8266E8C}"/>
                </a:ext>
              </a:extLst>
            </p:cNvPr>
            <p:cNvCxnSpPr>
              <a:cxnSpLocks/>
              <a:stCxn id="1379" idx="2"/>
            </p:cNvCxnSpPr>
            <p:nvPr/>
          </p:nvCxnSpPr>
          <p:spPr>
            <a:xfrm flipH="1">
              <a:off x="13666824" y="8132521"/>
              <a:ext cx="8130300" cy="3568200"/>
            </a:xfrm>
            <a:prstGeom prst="bentConnector3">
              <a:avLst>
                <a:gd name="adj1" fmla="val 5437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79" name="Google Shape;1926;p1">
              <a:extLst>
                <a:ext uri="{FF2B5EF4-FFF2-40B4-BE49-F238E27FC236}">
                  <a16:creationId xmlns:a16="http://schemas.microsoft.com/office/drawing/2014/main" id="{AD57C10F-C8A6-9110-F749-F41772BC5ED2}"/>
                </a:ext>
              </a:extLst>
            </p:cNvPr>
            <p:cNvSpPr/>
            <p:nvPr/>
          </p:nvSpPr>
          <p:spPr>
            <a:xfrm>
              <a:off x="21797124" y="8105521"/>
              <a:ext cx="54926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14" name="Google Shape;1928;p1">
              <a:extLst>
                <a:ext uri="{FF2B5EF4-FFF2-40B4-BE49-F238E27FC236}">
                  <a16:creationId xmlns:a16="http://schemas.microsoft.com/office/drawing/2014/main" id="{FB8E9353-AB87-5678-3518-3A5DBAFEB1C9}"/>
                </a:ext>
              </a:extLst>
            </p:cNvPr>
            <p:cNvCxnSpPr>
              <a:cxnSpLocks/>
              <a:stCxn id="6519" idx="2"/>
              <a:endCxn id="1379" idx="6"/>
            </p:cNvCxnSpPr>
            <p:nvPr/>
          </p:nvCxnSpPr>
          <p:spPr>
            <a:xfrm rot="10800000" flipV="1">
              <a:off x="21852050" y="8052355"/>
              <a:ext cx="2139810" cy="80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516" name="Google Shape;1930;p1">
              <a:extLst>
                <a:ext uri="{FF2B5EF4-FFF2-40B4-BE49-F238E27FC236}">
                  <a16:creationId xmlns:a16="http://schemas.microsoft.com/office/drawing/2014/main" id="{B3D5AE65-440D-AF0D-DAF5-E418A390BABA}"/>
                </a:ext>
              </a:extLst>
            </p:cNvPr>
            <p:cNvCxnSpPr>
              <a:cxnSpLocks/>
              <a:stCxn id="6754" idx="2"/>
              <a:endCxn id="6600" idx="7"/>
            </p:cNvCxnSpPr>
            <p:nvPr/>
          </p:nvCxnSpPr>
          <p:spPr>
            <a:xfrm rot="10800000">
              <a:off x="20609534" y="11643947"/>
              <a:ext cx="2732840" cy="3023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17" name="Google Shape;1933;p1">
              <a:extLst>
                <a:ext uri="{FF2B5EF4-FFF2-40B4-BE49-F238E27FC236}">
                  <a16:creationId xmlns:a16="http://schemas.microsoft.com/office/drawing/2014/main" id="{EA9A7BE8-39DE-D22E-A08F-977CEAFC6F8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315421" y="5484627"/>
              <a:ext cx="9182820" cy="50644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18" name="Google Shape;1934;p1">
              <a:extLst>
                <a:ext uri="{FF2B5EF4-FFF2-40B4-BE49-F238E27FC236}">
                  <a16:creationId xmlns:a16="http://schemas.microsoft.com/office/drawing/2014/main" id="{AD4F6234-CC35-9847-05F9-4352B888A7D9}"/>
                </a:ext>
              </a:extLst>
            </p:cNvPr>
            <p:cNvCxnSpPr>
              <a:cxnSpLocks/>
              <a:stCxn id="6515" idx="2"/>
            </p:cNvCxnSpPr>
            <p:nvPr/>
          </p:nvCxnSpPr>
          <p:spPr>
            <a:xfrm rot="10800000">
              <a:off x="13315720" y="5257527"/>
              <a:ext cx="9170205" cy="52867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19" name="Google Shape;1936;p1">
              <a:extLst>
                <a:ext uri="{FF2B5EF4-FFF2-40B4-BE49-F238E27FC236}">
                  <a16:creationId xmlns:a16="http://schemas.microsoft.com/office/drawing/2014/main" id="{5EF603A0-A082-C3F1-5753-13B86292117A}"/>
                </a:ext>
              </a:extLst>
            </p:cNvPr>
            <p:cNvSpPr/>
            <p:nvPr/>
          </p:nvSpPr>
          <p:spPr>
            <a:xfrm>
              <a:off x="22555434" y="1056985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0" name="Google Shape;1937;p1">
              <a:extLst>
                <a:ext uri="{FF2B5EF4-FFF2-40B4-BE49-F238E27FC236}">
                  <a16:creationId xmlns:a16="http://schemas.microsoft.com/office/drawing/2014/main" id="{1D68971F-400C-620B-94CA-B0F72C43D4B3}"/>
                </a:ext>
              </a:extLst>
            </p:cNvPr>
            <p:cNvCxnSpPr>
              <a:cxnSpLocks/>
              <a:stCxn id="1522" idx="3"/>
            </p:cNvCxnSpPr>
            <p:nvPr/>
          </p:nvCxnSpPr>
          <p:spPr>
            <a:xfrm rot="10800000">
              <a:off x="13318469" y="6642955"/>
              <a:ext cx="4144393" cy="3427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22" name="Google Shape;1938;p1">
              <a:extLst>
                <a:ext uri="{FF2B5EF4-FFF2-40B4-BE49-F238E27FC236}">
                  <a16:creationId xmlns:a16="http://schemas.microsoft.com/office/drawing/2014/main" id="{B0354F0A-F990-A05C-809E-10E0D5D16E28}"/>
                </a:ext>
              </a:extLst>
            </p:cNvPr>
            <p:cNvSpPr/>
            <p:nvPr/>
          </p:nvSpPr>
          <p:spPr>
            <a:xfrm>
              <a:off x="17462861" y="100436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4" name="Google Shape;1939;p1">
              <a:extLst>
                <a:ext uri="{FF2B5EF4-FFF2-40B4-BE49-F238E27FC236}">
                  <a16:creationId xmlns:a16="http://schemas.microsoft.com/office/drawing/2014/main" id="{686ECE71-CD57-C057-8DC2-6FBFBE601CF4}"/>
                </a:ext>
              </a:extLst>
            </p:cNvPr>
            <p:cNvCxnSpPr>
              <a:cxnSpLocks/>
              <a:stCxn id="1519" idx="2"/>
              <a:endCxn id="1522" idx="7"/>
            </p:cNvCxnSpPr>
            <p:nvPr/>
          </p:nvCxnSpPr>
          <p:spPr>
            <a:xfrm rot="10800000">
              <a:off x="17570934" y="10070651"/>
              <a:ext cx="4984500" cy="526200"/>
            </a:xfrm>
            <a:prstGeom prst="bentConnector3">
              <a:avLst>
                <a:gd name="adj1" fmla="val 7472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27" name="Google Shape;1940;p1">
              <a:extLst>
                <a:ext uri="{FF2B5EF4-FFF2-40B4-BE49-F238E27FC236}">
                  <a16:creationId xmlns:a16="http://schemas.microsoft.com/office/drawing/2014/main" id="{23BD7549-1A1E-03E8-5335-08D00EC58CA5}"/>
                </a:ext>
              </a:extLst>
            </p:cNvPr>
            <p:cNvSpPr/>
            <p:nvPr/>
          </p:nvSpPr>
          <p:spPr>
            <a:xfrm>
              <a:off x="15072160" y="731877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941;p1">
              <a:extLst>
                <a:ext uri="{FF2B5EF4-FFF2-40B4-BE49-F238E27FC236}">
                  <a16:creationId xmlns:a16="http://schemas.microsoft.com/office/drawing/2014/main" id="{F05DECC7-CCFC-BC2C-155B-07CAD5D7067A}"/>
                </a:ext>
              </a:extLst>
            </p:cNvPr>
            <p:cNvSpPr/>
            <p:nvPr/>
          </p:nvSpPr>
          <p:spPr>
            <a:xfrm>
              <a:off x="15031218" y="738559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942;p1">
              <a:extLst>
                <a:ext uri="{FF2B5EF4-FFF2-40B4-BE49-F238E27FC236}">
                  <a16:creationId xmlns:a16="http://schemas.microsoft.com/office/drawing/2014/main" id="{4A7B069C-C32F-DECA-1413-1210FCB5EDBD}"/>
                </a:ext>
              </a:extLst>
            </p:cNvPr>
            <p:cNvSpPr/>
            <p:nvPr/>
          </p:nvSpPr>
          <p:spPr>
            <a:xfrm>
              <a:off x="15079689" y="74455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1" name="Google Shape;1943;p1">
              <a:extLst>
                <a:ext uri="{FF2B5EF4-FFF2-40B4-BE49-F238E27FC236}">
                  <a16:creationId xmlns:a16="http://schemas.microsoft.com/office/drawing/2014/main" id="{5BB8CADD-9A3C-D47A-83E6-4F55BA048A49}"/>
                </a:ext>
              </a:extLst>
            </p:cNvPr>
            <p:cNvCxnSpPr>
              <a:cxnSpLocks/>
              <a:stCxn id="1527" idx="1"/>
            </p:cNvCxnSpPr>
            <p:nvPr/>
          </p:nvCxnSpPr>
          <p:spPr>
            <a:xfrm rot="10800000">
              <a:off x="13310252" y="6928965"/>
              <a:ext cx="1761908" cy="41681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2" name="Google Shape;1944;p1">
              <a:extLst>
                <a:ext uri="{FF2B5EF4-FFF2-40B4-BE49-F238E27FC236}">
                  <a16:creationId xmlns:a16="http://schemas.microsoft.com/office/drawing/2014/main" id="{8C925204-E97F-6FF3-18DC-EF4500CC2DC2}"/>
                </a:ext>
              </a:extLst>
            </p:cNvPr>
            <p:cNvCxnSpPr>
              <a:cxnSpLocks/>
              <a:stCxn id="1528" idx="1"/>
              <a:endCxn id="15007" idx="6"/>
            </p:cNvCxnSpPr>
            <p:nvPr/>
          </p:nvCxnSpPr>
          <p:spPr>
            <a:xfrm rot="10800000">
              <a:off x="13560966" y="6995232"/>
              <a:ext cx="1470253" cy="417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33" name="Google Shape;1945;p1">
              <a:extLst>
                <a:ext uri="{FF2B5EF4-FFF2-40B4-BE49-F238E27FC236}">
                  <a16:creationId xmlns:a16="http://schemas.microsoft.com/office/drawing/2014/main" id="{2D9D5AEE-DAD5-A996-7C82-9E76B75E03F5}"/>
                </a:ext>
              </a:extLst>
            </p:cNvPr>
            <p:cNvCxnSpPr>
              <a:cxnSpLocks/>
              <a:stCxn id="1529" idx="1"/>
            </p:cNvCxnSpPr>
            <p:nvPr/>
          </p:nvCxnSpPr>
          <p:spPr>
            <a:xfrm rot="10800000">
              <a:off x="13310253" y="7058105"/>
              <a:ext cx="1769437" cy="4144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34" name="Google Shape;1946;p1">
              <a:extLst>
                <a:ext uri="{FF2B5EF4-FFF2-40B4-BE49-F238E27FC236}">
                  <a16:creationId xmlns:a16="http://schemas.microsoft.com/office/drawing/2014/main" id="{9F620275-5573-0D25-E03C-2017AD7D0C3A}"/>
                </a:ext>
              </a:extLst>
            </p:cNvPr>
            <p:cNvSpPr/>
            <p:nvPr/>
          </p:nvSpPr>
          <p:spPr>
            <a:xfrm>
              <a:off x="15072159" y="75466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947;p1">
              <a:extLst>
                <a:ext uri="{FF2B5EF4-FFF2-40B4-BE49-F238E27FC236}">
                  <a16:creationId xmlns:a16="http://schemas.microsoft.com/office/drawing/2014/main" id="{77FC52D9-36BA-F579-CE5B-3B404D7C869C}"/>
                </a:ext>
              </a:extLst>
            </p:cNvPr>
            <p:cNvSpPr/>
            <p:nvPr/>
          </p:nvSpPr>
          <p:spPr>
            <a:xfrm>
              <a:off x="15031217" y="760897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948;p1">
              <a:extLst>
                <a:ext uri="{FF2B5EF4-FFF2-40B4-BE49-F238E27FC236}">
                  <a16:creationId xmlns:a16="http://schemas.microsoft.com/office/drawing/2014/main" id="{B3A51A28-ECCE-9C73-3270-6CEB74E0E069}"/>
                </a:ext>
              </a:extLst>
            </p:cNvPr>
            <p:cNvSpPr/>
            <p:nvPr/>
          </p:nvSpPr>
          <p:spPr>
            <a:xfrm>
              <a:off x="15079688" y="76734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8" name="Google Shape;1949;p1">
              <a:extLst>
                <a:ext uri="{FF2B5EF4-FFF2-40B4-BE49-F238E27FC236}">
                  <a16:creationId xmlns:a16="http://schemas.microsoft.com/office/drawing/2014/main" id="{239F572D-F134-63FA-ABB8-4DD1059752C9}"/>
                </a:ext>
              </a:extLst>
            </p:cNvPr>
            <p:cNvCxnSpPr>
              <a:cxnSpLocks/>
              <a:stCxn id="1534" idx="1"/>
            </p:cNvCxnSpPr>
            <p:nvPr/>
          </p:nvCxnSpPr>
          <p:spPr>
            <a:xfrm rot="10800000">
              <a:off x="13307647" y="7155651"/>
              <a:ext cx="1764513" cy="41800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9" name="Google Shape;1950;p1">
              <a:extLst>
                <a:ext uri="{FF2B5EF4-FFF2-40B4-BE49-F238E27FC236}">
                  <a16:creationId xmlns:a16="http://schemas.microsoft.com/office/drawing/2014/main" id="{9B647CA2-2BF2-96D6-6724-8E3A540141E3}"/>
                </a:ext>
              </a:extLst>
            </p:cNvPr>
            <p:cNvCxnSpPr>
              <a:cxnSpLocks/>
              <a:stCxn id="1535" idx="1"/>
              <a:endCxn id="15005" idx="6"/>
            </p:cNvCxnSpPr>
            <p:nvPr/>
          </p:nvCxnSpPr>
          <p:spPr>
            <a:xfrm rot="10800000">
              <a:off x="13558359" y="7216934"/>
              <a:ext cx="1472858" cy="4190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40" name="Google Shape;1951;p1">
              <a:extLst>
                <a:ext uri="{FF2B5EF4-FFF2-40B4-BE49-F238E27FC236}">
                  <a16:creationId xmlns:a16="http://schemas.microsoft.com/office/drawing/2014/main" id="{D9B12BAC-5648-4E01-43E4-B8EDBA532AB8}"/>
                </a:ext>
              </a:extLst>
            </p:cNvPr>
            <p:cNvCxnSpPr>
              <a:cxnSpLocks/>
              <a:stCxn id="1537" idx="1"/>
            </p:cNvCxnSpPr>
            <p:nvPr/>
          </p:nvCxnSpPr>
          <p:spPr>
            <a:xfrm rot="10800000">
              <a:off x="13307646" y="7284791"/>
              <a:ext cx="1772042" cy="4156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41" name="Google Shape;1952;p1">
              <a:extLst>
                <a:ext uri="{FF2B5EF4-FFF2-40B4-BE49-F238E27FC236}">
                  <a16:creationId xmlns:a16="http://schemas.microsoft.com/office/drawing/2014/main" id="{2A1855CB-88A5-4947-C3EA-EBC0BCA31134}"/>
                </a:ext>
              </a:extLst>
            </p:cNvPr>
            <p:cNvSpPr/>
            <p:nvPr/>
          </p:nvSpPr>
          <p:spPr>
            <a:xfrm>
              <a:off x="15070718" y="777583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953;p1">
              <a:extLst>
                <a:ext uri="{FF2B5EF4-FFF2-40B4-BE49-F238E27FC236}">
                  <a16:creationId xmlns:a16="http://schemas.microsoft.com/office/drawing/2014/main" id="{44F98FD6-EA8E-323A-AF4E-7FA0EB6202FF}"/>
                </a:ext>
              </a:extLst>
            </p:cNvPr>
            <p:cNvSpPr/>
            <p:nvPr/>
          </p:nvSpPr>
          <p:spPr>
            <a:xfrm>
              <a:off x="15029776" y="784265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954;p1">
              <a:extLst>
                <a:ext uri="{FF2B5EF4-FFF2-40B4-BE49-F238E27FC236}">
                  <a16:creationId xmlns:a16="http://schemas.microsoft.com/office/drawing/2014/main" id="{58089DEF-BB7B-B513-DABF-9A2749936899}"/>
                </a:ext>
              </a:extLst>
            </p:cNvPr>
            <p:cNvSpPr/>
            <p:nvPr/>
          </p:nvSpPr>
          <p:spPr>
            <a:xfrm>
              <a:off x="15078247" y="790259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45" name="Google Shape;1955;p1">
              <a:extLst>
                <a:ext uri="{FF2B5EF4-FFF2-40B4-BE49-F238E27FC236}">
                  <a16:creationId xmlns:a16="http://schemas.microsoft.com/office/drawing/2014/main" id="{D2BE04D9-8D31-616F-75FE-9A6061A19437}"/>
                </a:ext>
              </a:extLst>
            </p:cNvPr>
            <p:cNvCxnSpPr>
              <a:cxnSpLocks/>
              <a:stCxn id="1541" idx="1"/>
            </p:cNvCxnSpPr>
            <p:nvPr/>
          </p:nvCxnSpPr>
          <p:spPr>
            <a:xfrm rot="10800000">
              <a:off x="13310252" y="7385742"/>
              <a:ext cx="1760466" cy="417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6" name="Google Shape;1956;p1">
              <a:extLst>
                <a:ext uri="{FF2B5EF4-FFF2-40B4-BE49-F238E27FC236}">
                  <a16:creationId xmlns:a16="http://schemas.microsoft.com/office/drawing/2014/main" id="{2F745ABB-53E5-2635-EC19-B2145A5F454B}"/>
                </a:ext>
              </a:extLst>
            </p:cNvPr>
            <p:cNvCxnSpPr>
              <a:cxnSpLocks/>
              <a:stCxn id="1543" idx="1"/>
              <a:endCxn id="15003" idx="6"/>
            </p:cNvCxnSpPr>
            <p:nvPr/>
          </p:nvCxnSpPr>
          <p:spPr>
            <a:xfrm rot="10800000">
              <a:off x="13560966" y="7451998"/>
              <a:ext cx="1468811" cy="41765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47" name="Google Shape;1957;p1">
              <a:extLst>
                <a:ext uri="{FF2B5EF4-FFF2-40B4-BE49-F238E27FC236}">
                  <a16:creationId xmlns:a16="http://schemas.microsoft.com/office/drawing/2014/main" id="{691FA180-B195-761B-1284-260A96789401}"/>
                </a:ext>
              </a:extLst>
            </p:cNvPr>
            <p:cNvCxnSpPr>
              <a:cxnSpLocks/>
              <a:stCxn id="1544" idx="1"/>
            </p:cNvCxnSpPr>
            <p:nvPr/>
          </p:nvCxnSpPr>
          <p:spPr>
            <a:xfrm rot="10800000">
              <a:off x="13310253" y="7514883"/>
              <a:ext cx="1767995" cy="4147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48" name="Google Shape;1958;p1">
              <a:extLst>
                <a:ext uri="{FF2B5EF4-FFF2-40B4-BE49-F238E27FC236}">
                  <a16:creationId xmlns:a16="http://schemas.microsoft.com/office/drawing/2014/main" id="{BB3F1425-780A-BA02-3811-89F36D0D9D17}"/>
                </a:ext>
              </a:extLst>
            </p:cNvPr>
            <p:cNvSpPr/>
            <p:nvPr/>
          </p:nvSpPr>
          <p:spPr>
            <a:xfrm>
              <a:off x="15071621" y="800187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959;p1">
              <a:extLst>
                <a:ext uri="{FF2B5EF4-FFF2-40B4-BE49-F238E27FC236}">
                  <a16:creationId xmlns:a16="http://schemas.microsoft.com/office/drawing/2014/main" id="{926CB328-8658-3A8E-1467-4FADA07AC783}"/>
                </a:ext>
              </a:extLst>
            </p:cNvPr>
            <p:cNvSpPr/>
            <p:nvPr/>
          </p:nvSpPr>
          <p:spPr>
            <a:xfrm>
              <a:off x="15030679" y="80687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960;p1">
              <a:extLst>
                <a:ext uri="{FF2B5EF4-FFF2-40B4-BE49-F238E27FC236}">
                  <a16:creationId xmlns:a16="http://schemas.microsoft.com/office/drawing/2014/main" id="{0A4931C6-2767-40AD-3405-2C39042482BC}"/>
                </a:ext>
              </a:extLst>
            </p:cNvPr>
            <p:cNvSpPr/>
            <p:nvPr/>
          </p:nvSpPr>
          <p:spPr>
            <a:xfrm>
              <a:off x="15079150" y="81286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1" name="Google Shape;1961;p1">
              <a:extLst>
                <a:ext uri="{FF2B5EF4-FFF2-40B4-BE49-F238E27FC236}">
                  <a16:creationId xmlns:a16="http://schemas.microsoft.com/office/drawing/2014/main" id="{85E0F77B-A944-BE44-B370-6C2F3E6C307D}"/>
                </a:ext>
              </a:extLst>
            </p:cNvPr>
            <p:cNvCxnSpPr>
              <a:cxnSpLocks/>
              <a:stCxn id="1548" idx="1"/>
            </p:cNvCxnSpPr>
            <p:nvPr/>
          </p:nvCxnSpPr>
          <p:spPr>
            <a:xfrm rot="10800000">
              <a:off x="13307647" y="7612427"/>
              <a:ext cx="1763975" cy="4164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2" name="Google Shape;1962;p1">
              <a:extLst>
                <a:ext uri="{FF2B5EF4-FFF2-40B4-BE49-F238E27FC236}">
                  <a16:creationId xmlns:a16="http://schemas.microsoft.com/office/drawing/2014/main" id="{774C6E0D-AF08-FA28-EB6C-5982CFD5CE96}"/>
                </a:ext>
              </a:extLst>
            </p:cNvPr>
            <p:cNvCxnSpPr>
              <a:cxnSpLocks/>
              <a:stCxn id="1549" idx="1"/>
              <a:endCxn id="15001" idx="6"/>
            </p:cNvCxnSpPr>
            <p:nvPr/>
          </p:nvCxnSpPr>
          <p:spPr>
            <a:xfrm rot="10800000">
              <a:off x="13558359" y="7673700"/>
              <a:ext cx="1472320" cy="4220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53" name="Google Shape;1963;p1">
              <a:extLst>
                <a:ext uri="{FF2B5EF4-FFF2-40B4-BE49-F238E27FC236}">
                  <a16:creationId xmlns:a16="http://schemas.microsoft.com/office/drawing/2014/main" id="{70854DC1-6256-3079-7114-EA261B5D8917}"/>
                </a:ext>
              </a:extLst>
            </p:cNvPr>
            <p:cNvCxnSpPr>
              <a:cxnSpLocks/>
              <a:stCxn id="1550" idx="1"/>
            </p:cNvCxnSpPr>
            <p:nvPr/>
          </p:nvCxnSpPr>
          <p:spPr>
            <a:xfrm rot="10800000">
              <a:off x="13307646" y="7741568"/>
              <a:ext cx="1771504" cy="41408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54" name="Google Shape;1964;p1">
              <a:extLst>
                <a:ext uri="{FF2B5EF4-FFF2-40B4-BE49-F238E27FC236}">
                  <a16:creationId xmlns:a16="http://schemas.microsoft.com/office/drawing/2014/main" id="{FB1F7F6A-417E-55A8-F4EE-259A747CC2B1}"/>
                </a:ext>
              </a:extLst>
            </p:cNvPr>
            <p:cNvSpPr/>
            <p:nvPr/>
          </p:nvSpPr>
          <p:spPr>
            <a:xfrm>
              <a:off x="15076125" y="823168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965;p1">
              <a:extLst>
                <a:ext uri="{FF2B5EF4-FFF2-40B4-BE49-F238E27FC236}">
                  <a16:creationId xmlns:a16="http://schemas.microsoft.com/office/drawing/2014/main" id="{CA801BC9-E262-B712-8AC4-000476BC037F}"/>
                </a:ext>
              </a:extLst>
            </p:cNvPr>
            <p:cNvSpPr/>
            <p:nvPr/>
          </p:nvSpPr>
          <p:spPr>
            <a:xfrm>
              <a:off x="15035183" y="83030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966;p1">
              <a:extLst>
                <a:ext uri="{FF2B5EF4-FFF2-40B4-BE49-F238E27FC236}">
                  <a16:creationId xmlns:a16="http://schemas.microsoft.com/office/drawing/2014/main" id="{DA053D01-9366-944C-01AC-7ECF4FEC5640}"/>
                </a:ext>
              </a:extLst>
            </p:cNvPr>
            <p:cNvSpPr/>
            <p:nvPr/>
          </p:nvSpPr>
          <p:spPr>
            <a:xfrm>
              <a:off x="15083654" y="83629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7" name="Google Shape;1967;p1">
              <a:extLst>
                <a:ext uri="{FF2B5EF4-FFF2-40B4-BE49-F238E27FC236}">
                  <a16:creationId xmlns:a16="http://schemas.microsoft.com/office/drawing/2014/main" id="{C7C22701-0B0E-9626-BCE8-B9B989DFD51C}"/>
                </a:ext>
              </a:extLst>
            </p:cNvPr>
            <p:cNvCxnSpPr>
              <a:cxnSpLocks/>
              <a:stCxn id="1554" idx="1"/>
            </p:cNvCxnSpPr>
            <p:nvPr/>
          </p:nvCxnSpPr>
          <p:spPr>
            <a:xfrm rot="10800000">
              <a:off x="13310253" y="7842519"/>
              <a:ext cx="1765873" cy="4161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8" name="Google Shape;1968;p1">
              <a:extLst>
                <a:ext uri="{FF2B5EF4-FFF2-40B4-BE49-F238E27FC236}">
                  <a16:creationId xmlns:a16="http://schemas.microsoft.com/office/drawing/2014/main" id="{60EB30F6-F3F9-09C2-17DC-8FC6E57FAFBB}"/>
                </a:ext>
              </a:extLst>
            </p:cNvPr>
            <p:cNvCxnSpPr>
              <a:cxnSpLocks/>
              <a:stCxn id="1555" idx="1"/>
              <a:endCxn id="14999" idx="6"/>
            </p:cNvCxnSpPr>
            <p:nvPr/>
          </p:nvCxnSpPr>
          <p:spPr>
            <a:xfrm rot="10800000">
              <a:off x="13560965" y="7910136"/>
              <a:ext cx="1474218" cy="41987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59" name="Google Shape;1969;p1">
              <a:extLst>
                <a:ext uri="{FF2B5EF4-FFF2-40B4-BE49-F238E27FC236}">
                  <a16:creationId xmlns:a16="http://schemas.microsoft.com/office/drawing/2014/main" id="{DAD5E7CE-0883-E081-7C2C-50DE4899E7C7}"/>
                </a:ext>
              </a:extLst>
            </p:cNvPr>
            <p:cNvCxnSpPr>
              <a:cxnSpLocks/>
              <a:stCxn id="1556" idx="1"/>
            </p:cNvCxnSpPr>
            <p:nvPr/>
          </p:nvCxnSpPr>
          <p:spPr>
            <a:xfrm rot="10800000">
              <a:off x="13310252" y="7971659"/>
              <a:ext cx="1773402" cy="418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60" name="Google Shape;1970;p1">
              <a:extLst>
                <a:ext uri="{FF2B5EF4-FFF2-40B4-BE49-F238E27FC236}">
                  <a16:creationId xmlns:a16="http://schemas.microsoft.com/office/drawing/2014/main" id="{750B0FFC-469B-A414-A487-9046CBFB9075}"/>
                </a:ext>
              </a:extLst>
            </p:cNvPr>
            <p:cNvSpPr/>
            <p:nvPr/>
          </p:nvSpPr>
          <p:spPr>
            <a:xfrm>
              <a:off x="15075563" y="845807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971;p1">
              <a:extLst>
                <a:ext uri="{FF2B5EF4-FFF2-40B4-BE49-F238E27FC236}">
                  <a16:creationId xmlns:a16="http://schemas.microsoft.com/office/drawing/2014/main" id="{2E931493-DF4A-EDC0-8FE3-B6250B7C937A}"/>
                </a:ext>
              </a:extLst>
            </p:cNvPr>
            <p:cNvSpPr/>
            <p:nvPr/>
          </p:nvSpPr>
          <p:spPr>
            <a:xfrm>
              <a:off x="15034621" y="85294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972;p1">
              <a:extLst>
                <a:ext uri="{FF2B5EF4-FFF2-40B4-BE49-F238E27FC236}">
                  <a16:creationId xmlns:a16="http://schemas.microsoft.com/office/drawing/2014/main" id="{F148C72A-4966-9325-F823-2D766B4E8A62}"/>
                </a:ext>
              </a:extLst>
            </p:cNvPr>
            <p:cNvSpPr/>
            <p:nvPr/>
          </p:nvSpPr>
          <p:spPr>
            <a:xfrm>
              <a:off x="15083092" y="85893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3" name="Google Shape;1973;p1">
              <a:extLst>
                <a:ext uri="{FF2B5EF4-FFF2-40B4-BE49-F238E27FC236}">
                  <a16:creationId xmlns:a16="http://schemas.microsoft.com/office/drawing/2014/main" id="{2E0A2548-38CA-8D45-0D50-F4042D076C23}"/>
                </a:ext>
              </a:extLst>
            </p:cNvPr>
            <p:cNvCxnSpPr>
              <a:cxnSpLocks/>
              <a:stCxn id="1560" idx="1"/>
            </p:cNvCxnSpPr>
            <p:nvPr/>
          </p:nvCxnSpPr>
          <p:spPr>
            <a:xfrm rot="10800000">
              <a:off x="13307647" y="8069205"/>
              <a:ext cx="1767917" cy="4158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4" name="Google Shape;1974;p1">
              <a:extLst>
                <a:ext uri="{FF2B5EF4-FFF2-40B4-BE49-F238E27FC236}">
                  <a16:creationId xmlns:a16="http://schemas.microsoft.com/office/drawing/2014/main" id="{F7335034-6100-A88D-9A9C-8C2A3DE9BFDF}"/>
                </a:ext>
              </a:extLst>
            </p:cNvPr>
            <p:cNvCxnSpPr>
              <a:cxnSpLocks/>
              <a:stCxn id="1561" idx="1"/>
              <a:endCxn id="14997" idx="6"/>
            </p:cNvCxnSpPr>
            <p:nvPr/>
          </p:nvCxnSpPr>
          <p:spPr>
            <a:xfrm rot="10800000">
              <a:off x="13558359" y="8136817"/>
              <a:ext cx="1476262" cy="4195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65" name="Google Shape;1975;p1">
              <a:extLst>
                <a:ext uri="{FF2B5EF4-FFF2-40B4-BE49-F238E27FC236}">
                  <a16:creationId xmlns:a16="http://schemas.microsoft.com/office/drawing/2014/main" id="{76B8A1C4-4B90-7682-66E8-1CA9382AFE53}"/>
                </a:ext>
              </a:extLst>
            </p:cNvPr>
            <p:cNvCxnSpPr>
              <a:cxnSpLocks/>
              <a:stCxn id="1562" idx="1"/>
            </p:cNvCxnSpPr>
            <p:nvPr/>
          </p:nvCxnSpPr>
          <p:spPr>
            <a:xfrm rot="10800000">
              <a:off x="13307646" y="8198345"/>
              <a:ext cx="1775446" cy="4180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66" name="Google Shape;1976;p1">
              <a:extLst>
                <a:ext uri="{FF2B5EF4-FFF2-40B4-BE49-F238E27FC236}">
                  <a16:creationId xmlns:a16="http://schemas.microsoft.com/office/drawing/2014/main" id="{A66E101B-2A63-E3FA-7CF3-58BFC41B9FE3}"/>
                </a:ext>
              </a:extLst>
            </p:cNvPr>
            <p:cNvSpPr/>
            <p:nvPr/>
          </p:nvSpPr>
          <p:spPr>
            <a:xfrm>
              <a:off x="15076948" y="86912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977;p1">
              <a:extLst>
                <a:ext uri="{FF2B5EF4-FFF2-40B4-BE49-F238E27FC236}">
                  <a16:creationId xmlns:a16="http://schemas.microsoft.com/office/drawing/2014/main" id="{A5491377-9FB4-4E3C-3801-EE29080A72C7}"/>
                </a:ext>
              </a:extLst>
            </p:cNvPr>
            <p:cNvSpPr/>
            <p:nvPr/>
          </p:nvSpPr>
          <p:spPr>
            <a:xfrm>
              <a:off x="15036006" y="875806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978;p1">
              <a:extLst>
                <a:ext uri="{FF2B5EF4-FFF2-40B4-BE49-F238E27FC236}">
                  <a16:creationId xmlns:a16="http://schemas.microsoft.com/office/drawing/2014/main" id="{78B0FE7A-461D-9162-6640-2DFF5FDB9D8D}"/>
                </a:ext>
              </a:extLst>
            </p:cNvPr>
            <p:cNvSpPr/>
            <p:nvPr/>
          </p:nvSpPr>
          <p:spPr>
            <a:xfrm>
              <a:off x="15084477" y="881801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9" name="Google Shape;1979;p1">
              <a:extLst>
                <a:ext uri="{FF2B5EF4-FFF2-40B4-BE49-F238E27FC236}">
                  <a16:creationId xmlns:a16="http://schemas.microsoft.com/office/drawing/2014/main" id="{9F5DAB4A-3DF9-FB2E-922B-128D69A03F04}"/>
                </a:ext>
              </a:extLst>
            </p:cNvPr>
            <p:cNvCxnSpPr>
              <a:cxnSpLocks/>
              <a:stCxn id="1566" idx="1"/>
            </p:cNvCxnSpPr>
            <p:nvPr/>
          </p:nvCxnSpPr>
          <p:spPr>
            <a:xfrm rot="10800000">
              <a:off x="13310252" y="8299297"/>
              <a:ext cx="1766696" cy="4189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0" name="Google Shape;1980;p1">
              <a:extLst>
                <a:ext uri="{FF2B5EF4-FFF2-40B4-BE49-F238E27FC236}">
                  <a16:creationId xmlns:a16="http://schemas.microsoft.com/office/drawing/2014/main" id="{1EF08251-3304-9B78-FB92-AA047193809D}"/>
                </a:ext>
              </a:extLst>
            </p:cNvPr>
            <p:cNvCxnSpPr>
              <a:cxnSpLocks/>
              <a:stCxn id="1567" idx="1"/>
              <a:endCxn id="14995" idx="6"/>
            </p:cNvCxnSpPr>
            <p:nvPr/>
          </p:nvCxnSpPr>
          <p:spPr>
            <a:xfrm rot="10800000">
              <a:off x="13560966" y="8366902"/>
              <a:ext cx="1475041" cy="418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71" name="Google Shape;1981;p1">
              <a:extLst>
                <a:ext uri="{FF2B5EF4-FFF2-40B4-BE49-F238E27FC236}">
                  <a16:creationId xmlns:a16="http://schemas.microsoft.com/office/drawing/2014/main" id="{332FF8FB-5270-32DD-335C-7D0DD221D6EF}"/>
                </a:ext>
              </a:extLst>
            </p:cNvPr>
            <p:cNvCxnSpPr>
              <a:cxnSpLocks/>
              <a:stCxn id="1568" idx="1"/>
            </p:cNvCxnSpPr>
            <p:nvPr/>
          </p:nvCxnSpPr>
          <p:spPr>
            <a:xfrm rot="10800000">
              <a:off x="13310253" y="8428437"/>
              <a:ext cx="1774225" cy="4165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72" name="Google Shape;1982;p1">
              <a:extLst>
                <a:ext uri="{FF2B5EF4-FFF2-40B4-BE49-F238E27FC236}">
                  <a16:creationId xmlns:a16="http://schemas.microsoft.com/office/drawing/2014/main" id="{E98F1B7E-96E5-1AEA-4442-3FDA45659F53}"/>
                </a:ext>
              </a:extLst>
            </p:cNvPr>
            <p:cNvSpPr/>
            <p:nvPr/>
          </p:nvSpPr>
          <p:spPr>
            <a:xfrm>
              <a:off x="15070702" y="891784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983;p1">
              <a:extLst>
                <a:ext uri="{FF2B5EF4-FFF2-40B4-BE49-F238E27FC236}">
                  <a16:creationId xmlns:a16="http://schemas.microsoft.com/office/drawing/2014/main" id="{4451D5B0-CD83-D1B5-A556-DBF8A74E827F}"/>
                </a:ext>
              </a:extLst>
            </p:cNvPr>
            <p:cNvSpPr/>
            <p:nvPr/>
          </p:nvSpPr>
          <p:spPr>
            <a:xfrm>
              <a:off x="15029760" y="898466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0" name="Google Shape;1984;p1">
              <a:extLst>
                <a:ext uri="{FF2B5EF4-FFF2-40B4-BE49-F238E27FC236}">
                  <a16:creationId xmlns:a16="http://schemas.microsoft.com/office/drawing/2014/main" id="{B11C5C7D-38BF-AB9D-518E-49120F2D7CAD}"/>
                </a:ext>
              </a:extLst>
            </p:cNvPr>
            <p:cNvSpPr/>
            <p:nvPr/>
          </p:nvSpPr>
          <p:spPr>
            <a:xfrm>
              <a:off x="15078231" y="904461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82" name="Google Shape;1985;p1">
              <a:extLst>
                <a:ext uri="{FF2B5EF4-FFF2-40B4-BE49-F238E27FC236}">
                  <a16:creationId xmlns:a16="http://schemas.microsoft.com/office/drawing/2014/main" id="{81482F90-094D-35D0-9FDB-E83326E0263B}"/>
                </a:ext>
              </a:extLst>
            </p:cNvPr>
            <p:cNvCxnSpPr>
              <a:cxnSpLocks/>
              <a:stCxn id="1572" idx="1"/>
            </p:cNvCxnSpPr>
            <p:nvPr/>
          </p:nvCxnSpPr>
          <p:spPr>
            <a:xfrm rot="10800000">
              <a:off x="13307646" y="8525983"/>
              <a:ext cx="1763056" cy="4188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83" name="Google Shape;1986;p1">
              <a:extLst>
                <a:ext uri="{FF2B5EF4-FFF2-40B4-BE49-F238E27FC236}">
                  <a16:creationId xmlns:a16="http://schemas.microsoft.com/office/drawing/2014/main" id="{ADE26AC1-B5F0-A8F9-DACE-32E08CD94B7C}"/>
                </a:ext>
              </a:extLst>
            </p:cNvPr>
            <p:cNvCxnSpPr>
              <a:cxnSpLocks/>
              <a:stCxn id="1573" idx="1"/>
              <a:endCxn id="14993" idx="6"/>
            </p:cNvCxnSpPr>
            <p:nvPr/>
          </p:nvCxnSpPr>
          <p:spPr>
            <a:xfrm rot="10800000">
              <a:off x="13580600" y="8591844"/>
              <a:ext cx="1449160" cy="4198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86" name="Google Shape;1987;p1">
              <a:extLst>
                <a:ext uri="{FF2B5EF4-FFF2-40B4-BE49-F238E27FC236}">
                  <a16:creationId xmlns:a16="http://schemas.microsoft.com/office/drawing/2014/main" id="{3539F938-3D77-CD0B-C565-E38DBA4892B1}"/>
                </a:ext>
              </a:extLst>
            </p:cNvPr>
            <p:cNvCxnSpPr>
              <a:cxnSpLocks/>
              <a:stCxn id="2880" idx="1"/>
            </p:cNvCxnSpPr>
            <p:nvPr/>
          </p:nvCxnSpPr>
          <p:spPr>
            <a:xfrm rot="10800000">
              <a:off x="13307647" y="8655124"/>
              <a:ext cx="1770585" cy="41648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888" name="Google Shape;1988;p1">
              <a:extLst>
                <a:ext uri="{FF2B5EF4-FFF2-40B4-BE49-F238E27FC236}">
                  <a16:creationId xmlns:a16="http://schemas.microsoft.com/office/drawing/2014/main" id="{905CC7F0-6909-374E-EC57-183790131DA6}"/>
                </a:ext>
              </a:extLst>
            </p:cNvPr>
            <p:cNvSpPr/>
            <p:nvPr/>
          </p:nvSpPr>
          <p:spPr>
            <a:xfrm>
              <a:off x="15064676" y="914530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0" name="Google Shape;1989;p1">
              <a:extLst>
                <a:ext uri="{FF2B5EF4-FFF2-40B4-BE49-F238E27FC236}">
                  <a16:creationId xmlns:a16="http://schemas.microsoft.com/office/drawing/2014/main" id="{6ACBFAC6-5053-7B91-3B3C-E4C0EE3FE3EB}"/>
                </a:ext>
              </a:extLst>
            </p:cNvPr>
            <p:cNvSpPr/>
            <p:nvPr/>
          </p:nvSpPr>
          <p:spPr>
            <a:xfrm>
              <a:off x="15039076" y="92177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2" name="Google Shape;1990;p1">
              <a:extLst>
                <a:ext uri="{FF2B5EF4-FFF2-40B4-BE49-F238E27FC236}">
                  <a16:creationId xmlns:a16="http://schemas.microsoft.com/office/drawing/2014/main" id="{BB2D407A-CCF1-0484-8513-71E8C02A9293}"/>
                </a:ext>
              </a:extLst>
            </p:cNvPr>
            <p:cNvSpPr/>
            <p:nvPr/>
          </p:nvSpPr>
          <p:spPr>
            <a:xfrm>
              <a:off x="15078539" y="927319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93" name="Google Shape;1991;p1">
              <a:extLst>
                <a:ext uri="{FF2B5EF4-FFF2-40B4-BE49-F238E27FC236}">
                  <a16:creationId xmlns:a16="http://schemas.microsoft.com/office/drawing/2014/main" id="{DF42E9A6-1EC8-2352-E83A-D3900D3639C0}"/>
                </a:ext>
              </a:extLst>
            </p:cNvPr>
            <p:cNvCxnSpPr>
              <a:cxnSpLocks/>
              <a:stCxn id="2888" idx="1"/>
            </p:cNvCxnSpPr>
            <p:nvPr/>
          </p:nvCxnSpPr>
          <p:spPr>
            <a:xfrm rot="10800000">
              <a:off x="13310252" y="8756077"/>
              <a:ext cx="1754424" cy="4162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94" name="Google Shape;1992;p1">
              <a:extLst>
                <a:ext uri="{FF2B5EF4-FFF2-40B4-BE49-F238E27FC236}">
                  <a16:creationId xmlns:a16="http://schemas.microsoft.com/office/drawing/2014/main" id="{3A36FC14-21AA-C69C-EAD9-96E0C1E85EAE}"/>
                </a:ext>
              </a:extLst>
            </p:cNvPr>
            <p:cNvCxnSpPr>
              <a:cxnSpLocks/>
              <a:stCxn id="2890" idx="1"/>
              <a:endCxn id="14991" idx="6"/>
            </p:cNvCxnSpPr>
            <p:nvPr/>
          </p:nvCxnSpPr>
          <p:spPr>
            <a:xfrm rot="10800000">
              <a:off x="13569772" y="8820647"/>
              <a:ext cx="1469304" cy="4241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96" name="Google Shape;1993;p1">
              <a:extLst>
                <a:ext uri="{FF2B5EF4-FFF2-40B4-BE49-F238E27FC236}">
                  <a16:creationId xmlns:a16="http://schemas.microsoft.com/office/drawing/2014/main" id="{58D43E06-2595-C457-0BD9-358FD008CC88}"/>
                </a:ext>
              </a:extLst>
            </p:cNvPr>
            <p:cNvCxnSpPr>
              <a:cxnSpLocks/>
              <a:stCxn id="2892" idx="1"/>
            </p:cNvCxnSpPr>
            <p:nvPr/>
          </p:nvCxnSpPr>
          <p:spPr>
            <a:xfrm rot="10800000">
              <a:off x="13310253" y="8885216"/>
              <a:ext cx="1768287" cy="4149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97" name="Google Shape;1994;p1">
              <a:extLst>
                <a:ext uri="{FF2B5EF4-FFF2-40B4-BE49-F238E27FC236}">
                  <a16:creationId xmlns:a16="http://schemas.microsoft.com/office/drawing/2014/main" id="{39B707E9-1471-8640-C363-4EB6D207E130}"/>
                </a:ext>
              </a:extLst>
            </p:cNvPr>
            <p:cNvCxnSpPr>
              <a:cxnSpLocks/>
              <a:stCxn id="6741" idx="2"/>
              <a:endCxn id="1528" idx="3"/>
            </p:cNvCxnSpPr>
            <p:nvPr/>
          </p:nvCxnSpPr>
          <p:spPr>
            <a:xfrm rot="10800000">
              <a:off x="15085232" y="7412646"/>
              <a:ext cx="8256600" cy="247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7" name="Google Shape;1996;p1">
              <a:extLst>
                <a:ext uri="{FF2B5EF4-FFF2-40B4-BE49-F238E27FC236}">
                  <a16:creationId xmlns:a16="http://schemas.microsoft.com/office/drawing/2014/main" id="{ABA4F97B-4234-EF28-AAA3-AE5423A1A4F6}"/>
                </a:ext>
              </a:extLst>
            </p:cNvPr>
            <p:cNvCxnSpPr>
              <a:cxnSpLocks/>
              <a:stCxn id="6740" idx="2"/>
              <a:endCxn id="1535" idx="3"/>
            </p:cNvCxnSpPr>
            <p:nvPr/>
          </p:nvCxnSpPr>
          <p:spPr>
            <a:xfrm rot="10800000">
              <a:off x="15085334" y="7636114"/>
              <a:ext cx="8208900" cy="221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8" name="Google Shape;1998;p1">
              <a:extLst>
                <a:ext uri="{FF2B5EF4-FFF2-40B4-BE49-F238E27FC236}">
                  <a16:creationId xmlns:a16="http://schemas.microsoft.com/office/drawing/2014/main" id="{52EADE05-CEFF-E1A7-4EEF-64801380E2BD}"/>
                </a:ext>
              </a:extLst>
            </p:cNvPr>
            <p:cNvCxnSpPr>
              <a:cxnSpLocks/>
              <a:stCxn id="6739" idx="2"/>
              <a:endCxn id="1543" idx="3"/>
            </p:cNvCxnSpPr>
            <p:nvPr/>
          </p:nvCxnSpPr>
          <p:spPr>
            <a:xfrm rot="10800000">
              <a:off x="15083732" y="7869785"/>
              <a:ext cx="8258100" cy="193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4" name="Google Shape;2000;p1">
              <a:extLst>
                <a:ext uri="{FF2B5EF4-FFF2-40B4-BE49-F238E27FC236}">
                  <a16:creationId xmlns:a16="http://schemas.microsoft.com/office/drawing/2014/main" id="{892311FB-CACB-81F4-B3B1-C5CE4862C4EC}"/>
                </a:ext>
              </a:extLst>
            </p:cNvPr>
            <p:cNvCxnSpPr>
              <a:cxnSpLocks/>
              <a:stCxn id="6738" idx="2"/>
              <a:endCxn id="1549" idx="3"/>
            </p:cNvCxnSpPr>
            <p:nvPr/>
          </p:nvCxnSpPr>
          <p:spPr>
            <a:xfrm rot="10800000">
              <a:off x="15084734" y="8095656"/>
              <a:ext cx="8209500" cy="16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5" name="Google Shape;2002;p1">
              <a:extLst>
                <a:ext uri="{FF2B5EF4-FFF2-40B4-BE49-F238E27FC236}">
                  <a16:creationId xmlns:a16="http://schemas.microsoft.com/office/drawing/2014/main" id="{1D680EE4-6EAB-63D9-28D0-A024F718D120}"/>
                </a:ext>
              </a:extLst>
            </p:cNvPr>
            <p:cNvCxnSpPr>
              <a:cxnSpLocks/>
              <a:stCxn id="6737" idx="2"/>
              <a:endCxn id="1555" idx="3"/>
            </p:cNvCxnSpPr>
            <p:nvPr/>
          </p:nvCxnSpPr>
          <p:spPr>
            <a:xfrm rot="10800000">
              <a:off x="15089132" y="8329927"/>
              <a:ext cx="8252700" cy="139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6" name="Google Shape;2004;p1">
              <a:extLst>
                <a:ext uri="{FF2B5EF4-FFF2-40B4-BE49-F238E27FC236}">
                  <a16:creationId xmlns:a16="http://schemas.microsoft.com/office/drawing/2014/main" id="{EFA2B7F6-EE78-3BA7-EBA1-D1E1780B1F5F}"/>
                </a:ext>
              </a:extLst>
            </p:cNvPr>
            <p:cNvCxnSpPr>
              <a:cxnSpLocks/>
              <a:stCxn id="6729" idx="2"/>
              <a:endCxn id="1561" idx="3"/>
            </p:cNvCxnSpPr>
            <p:nvPr/>
          </p:nvCxnSpPr>
          <p:spPr>
            <a:xfrm rot="10800000">
              <a:off x="15088532" y="8556369"/>
              <a:ext cx="8253300" cy="1087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9" name="Google Shape;2006;p1">
              <a:extLst>
                <a:ext uri="{FF2B5EF4-FFF2-40B4-BE49-F238E27FC236}">
                  <a16:creationId xmlns:a16="http://schemas.microsoft.com/office/drawing/2014/main" id="{1D03EAED-27A2-5645-E390-81892CA48206}"/>
                </a:ext>
              </a:extLst>
            </p:cNvPr>
            <p:cNvCxnSpPr>
              <a:cxnSpLocks/>
              <a:stCxn id="6726" idx="2"/>
              <a:endCxn id="1567" idx="3"/>
            </p:cNvCxnSpPr>
            <p:nvPr/>
          </p:nvCxnSpPr>
          <p:spPr>
            <a:xfrm rot="10800000">
              <a:off x="15090032" y="8785211"/>
              <a:ext cx="8251800" cy="775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0" name="Google Shape;2008;p1">
              <a:extLst>
                <a:ext uri="{FF2B5EF4-FFF2-40B4-BE49-F238E27FC236}">
                  <a16:creationId xmlns:a16="http://schemas.microsoft.com/office/drawing/2014/main" id="{22F88C37-8277-95C9-5AC4-641D07D793F1}"/>
                </a:ext>
              </a:extLst>
            </p:cNvPr>
            <p:cNvCxnSpPr>
              <a:cxnSpLocks/>
              <a:stCxn id="6730" idx="2"/>
              <a:endCxn id="1573" idx="3"/>
            </p:cNvCxnSpPr>
            <p:nvPr/>
          </p:nvCxnSpPr>
          <p:spPr>
            <a:xfrm rot="10800000">
              <a:off x="15083834" y="9011798"/>
              <a:ext cx="8210400" cy="673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1" name="Google Shape;2010;p1">
              <a:extLst>
                <a:ext uri="{FF2B5EF4-FFF2-40B4-BE49-F238E27FC236}">
                  <a16:creationId xmlns:a16="http://schemas.microsoft.com/office/drawing/2014/main" id="{1CB4409E-AA13-3E4F-46F2-3B263F75848F}"/>
                </a:ext>
              </a:extLst>
            </p:cNvPr>
            <p:cNvCxnSpPr>
              <a:cxnSpLocks/>
              <a:stCxn id="6518" idx="2"/>
              <a:endCxn id="2890" idx="3"/>
            </p:cNvCxnSpPr>
            <p:nvPr/>
          </p:nvCxnSpPr>
          <p:spPr>
            <a:xfrm rot="10800000">
              <a:off x="15093134" y="9244782"/>
              <a:ext cx="8201100" cy="27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6" name="Google Shape;2012;p1">
              <a:extLst>
                <a:ext uri="{FF2B5EF4-FFF2-40B4-BE49-F238E27FC236}">
                  <a16:creationId xmlns:a16="http://schemas.microsoft.com/office/drawing/2014/main" id="{10729DCB-ACF9-561B-F44A-0E60D3AC7E35}"/>
                </a:ext>
              </a:extLst>
            </p:cNvPr>
            <p:cNvCxnSpPr>
              <a:cxnSpLocks/>
              <a:endCxn id="2892" idx="3"/>
            </p:cNvCxnSpPr>
            <p:nvPr/>
          </p:nvCxnSpPr>
          <p:spPr>
            <a:xfrm rot="10800000">
              <a:off x="15132539" y="9300190"/>
              <a:ext cx="4233000" cy="1971300"/>
            </a:xfrm>
            <a:prstGeom prst="bentConnector3">
              <a:avLst>
                <a:gd name="adj1" fmla="val 144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8" name="Google Shape;2013;p1">
              <a:extLst>
                <a:ext uri="{FF2B5EF4-FFF2-40B4-BE49-F238E27FC236}">
                  <a16:creationId xmlns:a16="http://schemas.microsoft.com/office/drawing/2014/main" id="{FF789F62-EC29-DA30-6554-C7969B1DAC3F}"/>
                </a:ext>
              </a:extLst>
            </p:cNvPr>
            <p:cNvCxnSpPr>
              <a:cxnSpLocks/>
              <a:endCxn id="2880" idx="3"/>
            </p:cNvCxnSpPr>
            <p:nvPr/>
          </p:nvCxnSpPr>
          <p:spPr>
            <a:xfrm rot="10800000">
              <a:off x="15132231" y="9071611"/>
              <a:ext cx="4233300" cy="2199600"/>
            </a:xfrm>
            <a:prstGeom prst="bentConnector3">
              <a:avLst>
                <a:gd name="adj1" fmla="val 1494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9" name="Google Shape;2014;p1">
              <a:extLst>
                <a:ext uri="{FF2B5EF4-FFF2-40B4-BE49-F238E27FC236}">
                  <a16:creationId xmlns:a16="http://schemas.microsoft.com/office/drawing/2014/main" id="{15161CBD-333F-F2B6-5D0F-49D3B9F4FB6E}"/>
                </a:ext>
              </a:extLst>
            </p:cNvPr>
            <p:cNvCxnSpPr>
              <a:cxnSpLocks/>
              <a:endCxn id="1568" idx="3"/>
            </p:cNvCxnSpPr>
            <p:nvPr/>
          </p:nvCxnSpPr>
          <p:spPr>
            <a:xfrm rot="10800000">
              <a:off x="15138477" y="8845013"/>
              <a:ext cx="4227300" cy="2426400"/>
            </a:xfrm>
            <a:prstGeom prst="bentConnector3">
              <a:avLst>
                <a:gd name="adj1" fmla="val 152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0" name="Google Shape;2015;p1">
              <a:extLst>
                <a:ext uri="{FF2B5EF4-FFF2-40B4-BE49-F238E27FC236}">
                  <a16:creationId xmlns:a16="http://schemas.microsoft.com/office/drawing/2014/main" id="{AA250378-D7C6-6FEA-DB23-341E3B0FD0DB}"/>
                </a:ext>
              </a:extLst>
            </p:cNvPr>
            <p:cNvCxnSpPr>
              <a:cxnSpLocks/>
              <a:endCxn id="1562" idx="3"/>
            </p:cNvCxnSpPr>
            <p:nvPr/>
          </p:nvCxnSpPr>
          <p:spPr>
            <a:xfrm rot="10800000">
              <a:off x="15137092" y="8616347"/>
              <a:ext cx="4228500" cy="2655000"/>
            </a:xfrm>
            <a:prstGeom prst="bentConnector3">
              <a:avLst>
                <a:gd name="adj1" fmla="val 15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1" name="Google Shape;2016;p1">
              <a:extLst>
                <a:ext uri="{FF2B5EF4-FFF2-40B4-BE49-F238E27FC236}">
                  <a16:creationId xmlns:a16="http://schemas.microsoft.com/office/drawing/2014/main" id="{F5740339-139A-22BD-1872-9DA975FD7CFA}"/>
                </a:ext>
              </a:extLst>
            </p:cNvPr>
            <p:cNvCxnSpPr>
              <a:cxnSpLocks/>
              <a:endCxn id="1556" idx="3"/>
            </p:cNvCxnSpPr>
            <p:nvPr/>
          </p:nvCxnSpPr>
          <p:spPr>
            <a:xfrm rot="10800000">
              <a:off x="15137654" y="8389953"/>
              <a:ext cx="4227900" cy="2881500"/>
            </a:xfrm>
            <a:prstGeom prst="bentConnector3">
              <a:avLst>
                <a:gd name="adj1" fmla="val 1545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2" name="Google Shape;2017;p1">
              <a:extLst>
                <a:ext uri="{FF2B5EF4-FFF2-40B4-BE49-F238E27FC236}">
                  <a16:creationId xmlns:a16="http://schemas.microsoft.com/office/drawing/2014/main" id="{66C6DBDB-E6A0-176E-509B-8438CC833771}"/>
                </a:ext>
              </a:extLst>
            </p:cNvPr>
            <p:cNvCxnSpPr>
              <a:cxnSpLocks/>
              <a:endCxn id="1550" idx="3"/>
            </p:cNvCxnSpPr>
            <p:nvPr/>
          </p:nvCxnSpPr>
          <p:spPr>
            <a:xfrm rot="10800000">
              <a:off x="15133150" y="8155647"/>
              <a:ext cx="4232400" cy="3115800"/>
            </a:xfrm>
            <a:prstGeom prst="bentConnector3">
              <a:avLst>
                <a:gd name="adj1" fmla="val 1591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5" name="Google Shape;2018;p1">
              <a:extLst>
                <a:ext uri="{FF2B5EF4-FFF2-40B4-BE49-F238E27FC236}">
                  <a16:creationId xmlns:a16="http://schemas.microsoft.com/office/drawing/2014/main" id="{1F3C6A61-49D7-1C29-2150-D89934B33B56}"/>
                </a:ext>
              </a:extLst>
            </p:cNvPr>
            <p:cNvCxnSpPr>
              <a:cxnSpLocks/>
              <a:endCxn id="1544" idx="3"/>
            </p:cNvCxnSpPr>
            <p:nvPr/>
          </p:nvCxnSpPr>
          <p:spPr>
            <a:xfrm rot="10800000">
              <a:off x="15132247" y="7929599"/>
              <a:ext cx="4233300" cy="3341700"/>
            </a:xfrm>
            <a:prstGeom prst="bentConnector3">
              <a:avLst>
                <a:gd name="adj1" fmla="val 163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6" name="Google Shape;2019;p1">
              <a:extLst>
                <a:ext uri="{FF2B5EF4-FFF2-40B4-BE49-F238E27FC236}">
                  <a16:creationId xmlns:a16="http://schemas.microsoft.com/office/drawing/2014/main" id="{C7C7F7B4-6912-3C23-3D32-26789D2E3590}"/>
                </a:ext>
              </a:extLst>
            </p:cNvPr>
            <p:cNvCxnSpPr>
              <a:cxnSpLocks/>
              <a:endCxn id="1537" idx="3"/>
            </p:cNvCxnSpPr>
            <p:nvPr/>
          </p:nvCxnSpPr>
          <p:spPr>
            <a:xfrm rot="10800000">
              <a:off x="15133688" y="7700421"/>
              <a:ext cx="4232100" cy="3570900"/>
            </a:xfrm>
            <a:prstGeom prst="bentConnector3">
              <a:avLst>
                <a:gd name="adj1" fmla="val 1632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7" name="Google Shape;2020;p1">
              <a:extLst>
                <a:ext uri="{FF2B5EF4-FFF2-40B4-BE49-F238E27FC236}">
                  <a16:creationId xmlns:a16="http://schemas.microsoft.com/office/drawing/2014/main" id="{03963F4F-A2BD-81C9-9612-8D0094032AB3}"/>
                </a:ext>
              </a:extLst>
            </p:cNvPr>
            <p:cNvCxnSpPr>
              <a:cxnSpLocks/>
              <a:stCxn id="6500" idx="3"/>
              <a:endCxn id="1529" idx="3"/>
            </p:cNvCxnSpPr>
            <p:nvPr/>
          </p:nvCxnSpPr>
          <p:spPr>
            <a:xfrm rot="10800000">
              <a:off x="15133559" y="7472445"/>
              <a:ext cx="4232100" cy="379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2" name="Google Shape;2022;p1">
              <a:extLst>
                <a:ext uri="{FF2B5EF4-FFF2-40B4-BE49-F238E27FC236}">
                  <a16:creationId xmlns:a16="http://schemas.microsoft.com/office/drawing/2014/main" id="{C39647AC-A7C6-6D6E-FC44-EA210C1E74D4}"/>
                </a:ext>
              </a:extLst>
            </p:cNvPr>
            <p:cNvCxnSpPr>
              <a:cxnSpLocks/>
              <a:endCxn id="1527" idx="3"/>
            </p:cNvCxnSpPr>
            <p:nvPr/>
          </p:nvCxnSpPr>
          <p:spPr>
            <a:xfrm rot="10800000">
              <a:off x="15126160" y="7345777"/>
              <a:ext cx="4509300" cy="3958800"/>
            </a:xfrm>
            <a:prstGeom prst="bentConnector3">
              <a:avLst>
                <a:gd name="adj1" fmla="val 50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4" name="Google Shape;2023;p1">
              <a:extLst>
                <a:ext uri="{FF2B5EF4-FFF2-40B4-BE49-F238E27FC236}">
                  <a16:creationId xmlns:a16="http://schemas.microsoft.com/office/drawing/2014/main" id="{30B465F8-7FC0-F1CC-1E15-BE91AB5F41E4}"/>
                </a:ext>
              </a:extLst>
            </p:cNvPr>
            <p:cNvCxnSpPr>
              <a:cxnSpLocks/>
              <a:endCxn id="1534" idx="3"/>
            </p:cNvCxnSpPr>
            <p:nvPr/>
          </p:nvCxnSpPr>
          <p:spPr>
            <a:xfrm rot="10800000">
              <a:off x="15126159" y="7573653"/>
              <a:ext cx="4509300" cy="3731100"/>
            </a:xfrm>
            <a:prstGeom prst="bentConnector3">
              <a:avLst>
                <a:gd name="adj1" fmla="val 1835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5" name="Google Shape;2024;p1">
              <a:extLst>
                <a:ext uri="{FF2B5EF4-FFF2-40B4-BE49-F238E27FC236}">
                  <a16:creationId xmlns:a16="http://schemas.microsoft.com/office/drawing/2014/main" id="{26E0A5BF-3279-BDC7-D443-339939B340B9}"/>
                </a:ext>
              </a:extLst>
            </p:cNvPr>
            <p:cNvCxnSpPr>
              <a:cxnSpLocks/>
              <a:endCxn id="1541" idx="3"/>
            </p:cNvCxnSpPr>
            <p:nvPr/>
          </p:nvCxnSpPr>
          <p:spPr>
            <a:xfrm rot="10800000">
              <a:off x="15124718" y="7802831"/>
              <a:ext cx="4510800" cy="3501900"/>
            </a:xfrm>
            <a:prstGeom prst="bentConnector3">
              <a:avLst>
                <a:gd name="adj1" fmla="val 183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6" name="Google Shape;2025;p1">
              <a:extLst>
                <a:ext uri="{FF2B5EF4-FFF2-40B4-BE49-F238E27FC236}">
                  <a16:creationId xmlns:a16="http://schemas.microsoft.com/office/drawing/2014/main" id="{3E5BC975-9DFD-13AA-B78A-AA75190C2C09}"/>
                </a:ext>
              </a:extLst>
            </p:cNvPr>
            <p:cNvCxnSpPr>
              <a:cxnSpLocks/>
              <a:endCxn id="1548" idx="3"/>
            </p:cNvCxnSpPr>
            <p:nvPr/>
          </p:nvCxnSpPr>
          <p:spPr>
            <a:xfrm rot="10800000">
              <a:off x="15125621" y="8028879"/>
              <a:ext cx="4509900" cy="3275700"/>
            </a:xfrm>
            <a:prstGeom prst="bentConnector3">
              <a:avLst>
                <a:gd name="adj1" fmla="val 1836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7" name="Google Shape;2026;p1">
              <a:extLst>
                <a:ext uri="{FF2B5EF4-FFF2-40B4-BE49-F238E27FC236}">
                  <a16:creationId xmlns:a16="http://schemas.microsoft.com/office/drawing/2014/main" id="{4467249C-967F-4382-B8A7-4B3BF38B3F94}"/>
                </a:ext>
              </a:extLst>
            </p:cNvPr>
            <p:cNvCxnSpPr>
              <a:cxnSpLocks/>
              <a:endCxn id="1554" idx="3"/>
            </p:cNvCxnSpPr>
            <p:nvPr/>
          </p:nvCxnSpPr>
          <p:spPr>
            <a:xfrm rot="10800000">
              <a:off x="15130125" y="8258681"/>
              <a:ext cx="4505400" cy="3045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8" name="Google Shape;2027;p1">
              <a:extLst>
                <a:ext uri="{FF2B5EF4-FFF2-40B4-BE49-F238E27FC236}">
                  <a16:creationId xmlns:a16="http://schemas.microsoft.com/office/drawing/2014/main" id="{A6A5E9D9-1C55-DF1C-4DD9-0D112972A1E1}"/>
                </a:ext>
              </a:extLst>
            </p:cNvPr>
            <p:cNvCxnSpPr>
              <a:cxnSpLocks/>
              <a:endCxn id="1560" idx="3"/>
            </p:cNvCxnSpPr>
            <p:nvPr/>
          </p:nvCxnSpPr>
          <p:spPr>
            <a:xfrm rot="10800000">
              <a:off x="15129563" y="8485075"/>
              <a:ext cx="4505700" cy="2819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1" name="Google Shape;2028;p1">
              <a:extLst>
                <a:ext uri="{FF2B5EF4-FFF2-40B4-BE49-F238E27FC236}">
                  <a16:creationId xmlns:a16="http://schemas.microsoft.com/office/drawing/2014/main" id="{83870E53-3170-406B-3892-3F5DBD4870FD}"/>
                </a:ext>
              </a:extLst>
            </p:cNvPr>
            <p:cNvCxnSpPr>
              <a:cxnSpLocks/>
              <a:endCxn id="1566" idx="3"/>
            </p:cNvCxnSpPr>
            <p:nvPr/>
          </p:nvCxnSpPr>
          <p:spPr>
            <a:xfrm rot="10800000">
              <a:off x="15130948" y="8718245"/>
              <a:ext cx="4504500" cy="258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2" name="Google Shape;2029;p1">
              <a:extLst>
                <a:ext uri="{FF2B5EF4-FFF2-40B4-BE49-F238E27FC236}">
                  <a16:creationId xmlns:a16="http://schemas.microsoft.com/office/drawing/2014/main" id="{AA63A27D-A094-3EB9-1367-D2FF2B4B53A9}"/>
                </a:ext>
              </a:extLst>
            </p:cNvPr>
            <p:cNvCxnSpPr>
              <a:cxnSpLocks/>
              <a:endCxn id="1572" idx="3"/>
            </p:cNvCxnSpPr>
            <p:nvPr/>
          </p:nvCxnSpPr>
          <p:spPr>
            <a:xfrm rot="10800000">
              <a:off x="15124702" y="8944843"/>
              <a:ext cx="4510800" cy="235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3" name="Google Shape;2030;p1">
              <a:extLst>
                <a:ext uri="{FF2B5EF4-FFF2-40B4-BE49-F238E27FC236}">
                  <a16:creationId xmlns:a16="http://schemas.microsoft.com/office/drawing/2014/main" id="{72F7221F-629E-33B1-7810-C94003F464C5}"/>
                </a:ext>
              </a:extLst>
            </p:cNvPr>
            <p:cNvCxnSpPr>
              <a:cxnSpLocks/>
              <a:stCxn id="6501" idx="3"/>
              <a:endCxn id="2888" idx="3"/>
            </p:cNvCxnSpPr>
            <p:nvPr/>
          </p:nvCxnSpPr>
          <p:spPr>
            <a:xfrm rot="10800000">
              <a:off x="15118597" y="9172298"/>
              <a:ext cx="4516800" cy="2132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8" name="Google Shape;2032;p1">
              <a:extLst>
                <a:ext uri="{FF2B5EF4-FFF2-40B4-BE49-F238E27FC236}">
                  <a16:creationId xmlns:a16="http://schemas.microsoft.com/office/drawing/2014/main" id="{5050A028-CB88-679A-1236-98D28AD50903}"/>
                </a:ext>
              </a:extLst>
            </p:cNvPr>
            <p:cNvCxnSpPr>
              <a:cxnSpLocks/>
              <a:stCxn id="6725" idx="2"/>
              <a:endCxn id="1528" idx="3"/>
            </p:cNvCxnSpPr>
            <p:nvPr/>
          </p:nvCxnSpPr>
          <p:spPr>
            <a:xfrm rot="10800000">
              <a:off x="15085340" y="7412728"/>
              <a:ext cx="10415700" cy="2053200"/>
            </a:xfrm>
            <a:prstGeom prst="bentConnector3">
              <a:avLst>
                <a:gd name="adj1" fmla="val 6043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0" name="Google Shape;2034;p1">
              <a:extLst>
                <a:ext uri="{FF2B5EF4-FFF2-40B4-BE49-F238E27FC236}">
                  <a16:creationId xmlns:a16="http://schemas.microsoft.com/office/drawing/2014/main" id="{5DF0ECF3-320F-9C7E-8502-228A4D431A4B}"/>
                </a:ext>
              </a:extLst>
            </p:cNvPr>
            <p:cNvCxnSpPr>
              <a:cxnSpLocks/>
              <a:stCxn id="6722" idx="2"/>
              <a:endCxn id="1535" idx="3"/>
            </p:cNvCxnSpPr>
            <p:nvPr/>
          </p:nvCxnSpPr>
          <p:spPr>
            <a:xfrm rot="10800000">
              <a:off x="15085340" y="7635969"/>
              <a:ext cx="10415700" cy="1742400"/>
            </a:xfrm>
            <a:prstGeom prst="bentConnector3">
              <a:avLst>
                <a:gd name="adj1" fmla="val 603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1" name="Google Shape;2036;p1">
              <a:extLst>
                <a:ext uri="{FF2B5EF4-FFF2-40B4-BE49-F238E27FC236}">
                  <a16:creationId xmlns:a16="http://schemas.microsoft.com/office/drawing/2014/main" id="{45D60145-C97F-B0F2-04B7-AA52F1E6E252}"/>
                </a:ext>
              </a:extLst>
            </p:cNvPr>
            <p:cNvCxnSpPr>
              <a:cxnSpLocks/>
              <a:stCxn id="6721" idx="2"/>
              <a:endCxn id="1543" idx="3"/>
            </p:cNvCxnSpPr>
            <p:nvPr/>
          </p:nvCxnSpPr>
          <p:spPr>
            <a:xfrm rot="10800000">
              <a:off x="15083665" y="7869723"/>
              <a:ext cx="10493700" cy="1377300"/>
            </a:xfrm>
            <a:prstGeom prst="bentConnector3">
              <a:avLst>
                <a:gd name="adj1" fmla="val 6076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2" name="Google Shape;2038;p1">
              <a:extLst>
                <a:ext uri="{FF2B5EF4-FFF2-40B4-BE49-F238E27FC236}">
                  <a16:creationId xmlns:a16="http://schemas.microsoft.com/office/drawing/2014/main" id="{B2E373D8-B29E-B029-EED8-C4EF5561F93A}"/>
                </a:ext>
              </a:extLst>
            </p:cNvPr>
            <p:cNvCxnSpPr>
              <a:cxnSpLocks/>
              <a:stCxn id="6724" idx="2"/>
              <a:endCxn id="1549" idx="3"/>
            </p:cNvCxnSpPr>
            <p:nvPr/>
          </p:nvCxnSpPr>
          <p:spPr>
            <a:xfrm rot="10800000">
              <a:off x="15084740" y="8095677"/>
              <a:ext cx="10416300" cy="1020000"/>
            </a:xfrm>
            <a:prstGeom prst="bentConnector3">
              <a:avLst>
                <a:gd name="adj1" fmla="val 602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3" name="Google Shape;2040;p1">
              <a:extLst>
                <a:ext uri="{FF2B5EF4-FFF2-40B4-BE49-F238E27FC236}">
                  <a16:creationId xmlns:a16="http://schemas.microsoft.com/office/drawing/2014/main" id="{21E9CDA4-7197-9D44-C233-8C42A9272EFA}"/>
                </a:ext>
              </a:extLst>
            </p:cNvPr>
            <p:cNvCxnSpPr>
              <a:cxnSpLocks/>
              <a:stCxn id="6723" idx="2"/>
              <a:endCxn id="1555" idx="3"/>
            </p:cNvCxnSpPr>
            <p:nvPr/>
          </p:nvCxnSpPr>
          <p:spPr>
            <a:xfrm rot="10800000">
              <a:off x="15089240" y="8329905"/>
              <a:ext cx="10411800" cy="960900"/>
            </a:xfrm>
            <a:prstGeom prst="bentConnector3">
              <a:avLst>
                <a:gd name="adj1" fmla="val 603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4" name="Google Shape;2042;p1">
              <a:extLst>
                <a:ext uri="{FF2B5EF4-FFF2-40B4-BE49-F238E27FC236}">
                  <a16:creationId xmlns:a16="http://schemas.microsoft.com/office/drawing/2014/main" id="{69D33672-4E60-D4FB-A303-9D743F7C9DEC}"/>
                </a:ext>
              </a:extLst>
            </p:cNvPr>
            <p:cNvCxnSpPr>
              <a:cxnSpLocks/>
              <a:stCxn id="6719" idx="2"/>
              <a:endCxn id="1561" idx="3"/>
            </p:cNvCxnSpPr>
            <p:nvPr/>
          </p:nvCxnSpPr>
          <p:spPr>
            <a:xfrm rot="10800000">
              <a:off x="15088640" y="8556441"/>
              <a:ext cx="10412400" cy="646800"/>
            </a:xfrm>
            <a:prstGeom prst="bentConnector3">
              <a:avLst>
                <a:gd name="adj1" fmla="val 6041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7" name="Google Shape;2044;p1">
              <a:extLst>
                <a:ext uri="{FF2B5EF4-FFF2-40B4-BE49-F238E27FC236}">
                  <a16:creationId xmlns:a16="http://schemas.microsoft.com/office/drawing/2014/main" id="{5B339036-117C-88B2-D459-F655270C6911}"/>
                </a:ext>
              </a:extLst>
            </p:cNvPr>
            <p:cNvCxnSpPr>
              <a:cxnSpLocks/>
              <a:stCxn id="13555" idx="2"/>
              <a:endCxn id="1567" idx="3"/>
            </p:cNvCxnSpPr>
            <p:nvPr/>
          </p:nvCxnSpPr>
          <p:spPr>
            <a:xfrm rot="10800000">
              <a:off x="15089965" y="8784987"/>
              <a:ext cx="10487400" cy="549600"/>
            </a:xfrm>
            <a:prstGeom prst="bentConnector3">
              <a:avLst>
                <a:gd name="adj1" fmla="val 6074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8" name="Google Shape;2046;p1">
              <a:extLst>
                <a:ext uri="{FF2B5EF4-FFF2-40B4-BE49-F238E27FC236}">
                  <a16:creationId xmlns:a16="http://schemas.microsoft.com/office/drawing/2014/main" id="{DB7D539C-A594-1867-BBFA-70DD85610BA4}"/>
                </a:ext>
              </a:extLst>
            </p:cNvPr>
            <p:cNvCxnSpPr>
              <a:cxnSpLocks/>
              <a:stCxn id="6720" idx="2"/>
              <a:endCxn id="1573" idx="3"/>
            </p:cNvCxnSpPr>
            <p:nvPr/>
          </p:nvCxnSpPr>
          <p:spPr>
            <a:xfrm rot="10800000">
              <a:off x="15083665" y="9011751"/>
              <a:ext cx="10493700" cy="410400"/>
            </a:xfrm>
            <a:prstGeom prst="bentConnector3">
              <a:avLst>
                <a:gd name="adj1" fmla="val 60666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9" name="Google Shape;2048;p1">
              <a:extLst>
                <a:ext uri="{FF2B5EF4-FFF2-40B4-BE49-F238E27FC236}">
                  <a16:creationId xmlns:a16="http://schemas.microsoft.com/office/drawing/2014/main" id="{F02D25A4-02BA-058A-42D3-FF67091DCF6E}"/>
                </a:ext>
              </a:extLst>
            </p:cNvPr>
            <p:cNvCxnSpPr>
              <a:cxnSpLocks/>
              <a:stCxn id="6718" idx="2"/>
              <a:endCxn id="2890" idx="3"/>
            </p:cNvCxnSpPr>
            <p:nvPr/>
          </p:nvCxnSpPr>
          <p:spPr>
            <a:xfrm flipH="1">
              <a:off x="15092965" y="9159459"/>
              <a:ext cx="10484400" cy="85200"/>
            </a:xfrm>
            <a:prstGeom prst="bentConnector3">
              <a:avLst>
                <a:gd name="adj1" fmla="val 609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0" name="Google Shape;2050;p1">
              <a:extLst>
                <a:ext uri="{FF2B5EF4-FFF2-40B4-BE49-F238E27FC236}">
                  <a16:creationId xmlns:a16="http://schemas.microsoft.com/office/drawing/2014/main" id="{C5505BB3-866B-A21D-6120-731BEB3C63F4}"/>
                </a:ext>
              </a:extLst>
            </p:cNvPr>
            <p:cNvCxnSpPr/>
            <p:nvPr/>
          </p:nvCxnSpPr>
          <p:spPr>
            <a:xfrm rot="10800000">
              <a:off x="15132407" y="9300114"/>
              <a:ext cx="4148700" cy="1912200"/>
            </a:xfrm>
            <a:prstGeom prst="bentConnector3">
              <a:avLst>
                <a:gd name="adj1" fmla="val 12466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2" name="Google Shape;2051;p1">
              <a:extLst>
                <a:ext uri="{FF2B5EF4-FFF2-40B4-BE49-F238E27FC236}">
                  <a16:creationId xmlns:a16="http://schemas.microsoft.com/office/drawing/2014/main" id="{22A46973-FB75-EEAA-8F4A-657F2589A16B}"/>
                </a:ext>
              </a:extLst>
            </p:cNvPr>
            <p:cNvCxnSpPr/>
            <p:nvPr/>
          </p:nvCxnSpPr>
          <p:spPr>
            <a:xfrm rot="10800000">
              <a:off x="15132107" y="9071513"/>
              <a:ext cx="4149000" cy="2140800"/>
            </a:xfrm>
            <a:prstGeom prst="bentConnector3">
              <a:avLst>
                <a:gd name="adj1" fmla="val 132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3" name="Google Shape;2052;p1">
              <a:extLst>
                <a:ext uri="{FF2B5EF4-FFF2-40B4-BE49-F238E27FC236}">
                  <a16:creationId xmlns:a16="http://schemas.microsoft.com/office/drawing/2014/main" id="{EFCAFCC9-CC55-81BB-B1F5-2816728873E5}"/>
                </a:ext>
              </a:extLst>
            </p:cNvPr>
            <p:cNvCxnSpPr/>
            <p:nvPr/>
          </p:nvCxnSpPr>
          <p:spPr>
            <a:xfrm rot="10800000">
              <a:off x="15138407" y="8845013"/>
              <a:ext cx="4142700" cy="2367300"/>
            </a:xfrm>
            <a:prstGeom prst="bentConnector3">
              <a:avLst>
                <a:gd name="adj1" fmla="val 1337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4" name="Google Shape;2053;p1">
              <a:extLst>
                <a:ext uri="{FF2B5EF4-FFF2-40B4-BE49-F238E27FC236}">
                  <a16:creationId xmlns:a16="http://schemas.microsoft.com/office/drawing/2014/main" id="{63686C09-A78F-40B7-DC8C-100FA824C8C8}"/>
                </a:ext>
              </a:extLst>
            </p:cNvPr>
            <p:cNvCxnSpPr/>
            <p:nvPr/>
          </p:nvCxnSpPr>
          <p:spPr>
            <a:xfrm rot="10800000">
              <a:off x="15137208" y="8616413"/>
              <a:ext cx="4143900" cy="2595900"/>
            </a:xfrm>
            <a:prstGeom prst="bentConnector3">
              <a:avLst>
                <a:gd name="adj1" fmla="val 1354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5" name="Google Shape;2054;p1">
              <a:extLst>
                <a:ext uri="{FF2B5EF4-FFF2-40B4-BE49-F238E27FC236}">
                  <a16:creationId xmlns:a16="http://schemas.microsoft.com/office/drawing/2014/main" id="{54460E0F-54CC-D2BA-7AB9-4DBFD86104E3}"/>
                </a:ext>
              </a:extLst>
            </p:cNvPr>
            <p:cNvCxnSpPr/>
            <p:nvPr/>
          </p:nvCxnSpPr>
          <p:spPr>
            <a:xfrm rot="10800000">
              <a:off x="15137508" y="8389913"/>
              <a:ext cx="4143600" cy="2822400"/>
            </a:xfrm>
            <a:prstGeom prst="bentConnector3">
              <a:avLst>
                <a:gd name="adj1" fmla="val 1374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6" name="Google Shape;2055;p1">
              <a:extLst>
                <a:ext uri="{FF2B5EF4-FFF2-40B4-BE49-F238E27FC236}">
                  <a16:creationId xmlns:a16="http://schemas.microsoft.com/office/drawing/2014/main" id="{2D043980-F529-D140-A452-A6B1E31549D7}"/>
                </a:ext>
              </a:extLst>
            </p:cNvPr>
            <p:cNvCxnSpPr/>
            <p:nvPr/>
          </p:nvCxnSpPr>
          <p:spPr>
            <a:xfrm rot="10800000">
              <a:off x="15133008" y="8155613"/>
              <a:ext cx="4148100" cy="3056700"/>
            </a:xfrm>
            <a:prstGeom prst="bentConnector3">
              <a:avLst>
                <a:gd name="adj1" fmla="val 14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29" name="Google Shape;2056;p1">
              <a:extLst>
                <a:ext uri="{FF2B5EF4-FFF2-40B4-BE49-F238E27FC236}">
                  <a16:creationId xmlns:a16="http://schemas.microsoft.com/office/drawing/2014/main" id="{2EE786C7-34CA-2E4B-6A17-864451654582}"/>
                </a:ext>
              </a:extLst>
            </p:cNvPr>
            <p:cNvCxnSpPr/>
            <p:nvPr/>
          </p:nvCxnSpPr>
          <p:spPr>
            <a:xfrm rot="10800000">
              <a:off x="15132107" y="7929713"/>
              <a:ext cx="4149000" cy="3282600"/>
            </a:xfrm>
            <a:prstGeom prst="bentConnector3">
              <a:avLst>
                <a:gd name="adj1" fmla="val 1493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30" name="Google Shape;2057;p1">
              <a:extLst>
                <a:ext uri="{FF2B5EF4-FFF2-40B4-BE49-F238E27FC236}">
                  <a16:creationId xmlns:a16="http://schemas.microsoft.com/office/drawing/2014/main" id="{7139B962-F709-512F-6401-193E7772E0C0}"/>
                </a:ext>
              </a:extLst>
            </p:cNvPr>
            <p:cNvCxnSpPr/>
            <p:nvPr/>
          </p:nvCxnSpPr>
          <p:spPr>
            <a:xfrm rot="10800000">
              <a:off x="15133608" y="7700513"/>
              <a:ext cx="4147500" cy="3511800"/>
            </a:xfrm>
            <a:prstGeom prst="bentConnector3">
              <a:avLst>
                <a:gd name="adj1" fmla="val 1478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31" name="Google Shape;2058;p1">
              <a:extLst>
                <a:ext uri="{FF2B5EF4-FFF2-40B4-BE49-F238E27FC236}">
                  <a16:creationId xmlns:a16="http://schemas.microsoft.com/office/drawing/2014/main" id="{C5F30C99-89FD-1F0D-62CC-A3C4860270CF}"/>
                </a:ext>
              </a:extLst>
            </p:cNvPr>
            <p:cNvCxnSpPr>
              <a:cxnSpLocks/>
              <a:stCxn id="6497" idx="3"/>
            </p:cNvCxnSpPr>
            <p:nvPr/>
          </p:nvCxnSpPr>
          <p:spPr>
            <a:xfrm rot="10800000">
              <a:off x="15133607" y="7472513"/>
              <a:ext cx="4147500" cy="373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36" name="Google Shape;2060;p1">
              <a:extLst>
                <a:ext uri="{FF2B5EF4-FFF2-40B4-BE49-F238E27FC236}">
                  <a16:creationId xmlns:a16="http://schemas.microsoft.com/office/drawing/2014/main" id="{211461AA-1A6E-E780-6C97-680ABC28517D}"/>
                </a:ext>
              </a:extLst>
            </p:cNvPr>
            <p:cNvSpPr/>
            <p:nvPr/>
          </p:nvSpPr>
          <p:spPr>
            <a:xfrm>
              <a:off x="19553084" y="11215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38" name="Google Shape;2061;p1">
              <a:extLst>
                <a:ext uri="{FF2B5EF4-FFF2-40B4-BE49-F238E27FC236}">
                  <a16:creationId xmlns:a16="http://schemas.microsoft.com/office/drawing/2014/main" id="{59F7D811-FBC1-F69C-7719-015526588FCA}"/>
                </a:ext>
              </a:extLst>
            </p:cNvPr>
            <p:cNvCxnSpPr>
              <a:cxnSpLocks/>
              <a:stCxn id="6036" idx="3"/>
              <a:endCxn id="1527" idx="3"/>
            </p:cNvCxnSpPr>
            <p:nvPr/>
          </p:nvCxnSpPr>
          <p:spPr>
            <a:xfrm rot="10800000">
              <a:off x="15126284" y="7345688"/>
              <a:ext cx="4426800" cy="3896400"/>
            </a:xfrm>
            <a:prstGeom prst="bentConnector3">
              <a:avLst>
                <a:gd name="adj1" fmla="val 4882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86" name="Google Shape;2062;p1">
              <a:extLst>
                <a:ext uri="{FF2B5EF4-FFF2-40B4-BE49-F238E27FC236}">
                  <a16:creationId xmlns:a16="http://schemas.microsoft.com/office/drawing/2014/main" id="{3F429D83-04B9-DC0A-1E7F-0075C6E8F665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6284" y="7573688"/>
              <a:ext cx="4426800" cy="3668400"/>
            </a:xfrm>
            <a:prstGeom prst="bentConnector3">
              <a:avLst>
                <a:gd name="adj1" fmla="val 167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3" name="Google Shape;2063;p1">
              <a:extLst>
                <a:ext uri="{FF2B5EF4-FFF2-40B4-BE49-F238E27FC236}">
                  <a16:creationId xmlns:a16="http://schemas.microsoft.com/office/drawing/2014/main" id="{8F13C182-5213-6AA3-A245-1A02B9A9AFC0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4784" y="7802888"/>
              <a:ext cx="4428300" cy="3439200"/>
            </a:xfrm>
            <a:prstGeom prst="bentConnector3">
              <a:avLst>
                <a:gd name="adj1" fmla="val 168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8" name="Google Shape;2064;p1">
              <a:extLst>
                <a:ext uri="{FF2B5EF4-FFF2-40B4-BE49-F238E27FC236}">
                  <a16:creationId xmlns:a16="http://schemas.microsoft.com/office/drawing/2014/main" id="{99D01D3E-266B-00F9-FC52-96779CE4D792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5684" y="8028788"/>
              <a:ext cx="4427400" cy="3213300"/>
            </a:xfrm>
            <a:prstGeom prst="bentConnector3">
              <a:avLst>
                <a:gd name="adj1" fmla="val 168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99" name="Google Shape;2065;p1">
              <a:extLst>
                <a:ext uri="{FF2B5EF4-FFF2-40B4-BE49-F238E27FC236}">
                  <a16:creationId xmlns:a16="http://schemas.microsoft.com/office/drawing/2014/main" id="{754819E1-1689-835B-CD46-82AAE43DE5E3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30184" y="8258588"/>
              <a:ext cx="4422900" cy="2983500"/>
            </a:xfrm>
            <a:prstGeom prst="bentConnector3">
              <a:avLst>
                <a:gd name="adj1" fmla="val 4882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6" name="Google Shape;2066;p1">
              <a:extLst>
                <a:ext uri="{FF2B5EF4-FFF2-40B4-BE49-F238E27FC236}">
                  <a16:creationId xmlns:a16="http://schemas.microsoft.com/office/drawing/2014/main" id="{B827E553-E8FD-A67D-71A9-1D68ED5570DB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9584" y="8485088"/>
              <a:ext cx="4423500" cy="2757000"/>
            </a:xfrm>
            <a:prstGeom prst="bentConnector3">
              <a:avLst>
                <a:gd name="adj1" fmla="val 487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8" name="Google Shape;2067;p1">
              <a:extLst>
                <a:ext uri="{FF2B5EF4-FFF2-40B4-BE49-F238E27FC236}">
                  <a16:creationId xmlns:a16="http://schemas.microsoft.com/office/drawing/2014/main" id="{34C62CFA-B8CD-F3B9-5A12-BEC87F46012F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31084" y="8718188"/>
              <a:ext cx="4422000" cy="2523900"/>
            </a:xfrm>
            <a:prstGeom prst="bentConnector3">
              <a:avLst>
                <a:gd name="adj1" fmla="val 4892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19" name="Google Shape;2068;p1">
              <a:extLst>
                <a:ext uri="{FF2B5EF4-FFF2-40B4-BE49-F238E27FC236}">
                  <a16:creationId xmlns:a16="http://schemas.microsoft.com/office/drawing/2014/main" id="{F9DB3908-B0B8-2124-42D0-E40B88D2A11F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24784" y="8944988"/>
              <a:ext cx="4428300" cy="2297100"/>
            </a:xfrm>
            <a:prstGeom prst="bentConnector3">
              <a:avLst>
                <a:gd name="adj1" fmla="val 4887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0" name="Google Shape;2069;p1">
              <a:extLst>
                <a:ext uri="{FF2B5EF4-FFF2-40B4-BE49-F238E27FC236}">
                  <a16:creationId xmlns:a16="http://schemas.microsoft.com/office/drawing/2014/main" id="{F8457104-745F-EA45-D357-6CCDABF82DAD}"/>
                </a:ext>
              </a:extLst>
            </p:cNvPr>
            <p:cNvCxnSpPr>
              <a:cxnSpLocks/>
              <a:stCxn id="6036" idx="3"/>
            </p:cNvCxnSpPr>
            <p:nvPr/>
          </p:nvCxnSpPr>
          <p:spPr>
            <a:xfrm rot="10800000">
              <a:off x="15118784" y="9172388"/>
              <a:ext cx="4434300" cy="2069700"/>
            </a:xfrm>
            <a:prstGeom prst="bentConnector3">
              <a:avLst>
                <a:gd name="adj1" fmla="val 4876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2" name="Google Shape;2070;p1">
              <a:extLst>
                <a:ext uri="{FF2B5EF4-FFF2-40B4-BE49-F238E27FC236}">
                  <a16:creationId xmlns:a16="http://schemas.microsoft.com/office/drawing/2014/main" id="{A9899312-EA7A-8F5E-C218-9F908125C5BF}"/>
                </a:ext>
              </a:extLst>
            </p:cNvPr>
            <p:cNvCxnSpPr>
              <a:cxnSpLocks/>
              <a:stCxn id="14977" idx="2"/>
              <a:endCxn id="6036" idx="7"/>
            </p:cNvCxnSpPr>
            <p:nvPr/>
          </p:nvCxnSpPr>
          <p:spPr>
            <a:xfrm rot="10800000">
              <a:off x="19661084" y="11242089"/>
              <a:ext cx="3732298" cy="11064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23" name="Google Shape;2072;p1">
              <a:extLst>
                <a:ext uri="{FF2B5EF4-FFF2-40B4-BE49-F238E27FC236}">
                  <a16:creationId xmlns:a16="http://schemas.microsoft.com/office/drawing/2014/main" id="{5FD1D633-79BB-7102-C9D4-D8DC425646B6}"/>
                </a:ext>
              </a:extLst>
            </p:cNvPr>
            <p:cNvCxnSpPr>
              <a:cxnSpLocks/>
              <a:stCxn id="6845" idx="2"/>
              <a:endCxn id="14977" idx="6"/>
            </p:cNvCxnSpPr>
            <p:nvPr/>
          </p:nvCxnSpPr>
          <p:spPr>
            <a:xfrm rot="10800000">
              <a:off x="23447383" y="12348550"/>
              <a:ext cx="438175" cy="464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34" name="Google Shape;2074;p1">
              <a:extLst>
                <a:ext uri="{FF2B5EF4-FFF2-40B4-BE49-F238E27FC236}">
                  <a16:creationId xmlns:a16="http://schemas.microsoft.com/office/drawing/2014/main" id="{B04EA2C1-74DF-791D-2B23-82F8A433B569}"/>
                </a:ext>
              </a:extLst>
            </p:cNvPr>
            <p:cNvCxnSpPr>
              <a:cxnSpLocks/>
              <a:stCxn id="6513" idx="2"/>
              <a:endCxn id="6496" idx="7"/>
            </p:cNvCxnSpPr>
            <p:nvPr/>
          </p:nvCxnSpPr>
          <p:spPr>
            <a:xfrm rot="10800000">
              <a:off x="19302548" y="11161014"/>
              <a:ext cx="3353400" cy="71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35" name="Google Shape;2077;p1">
              <a:extLst>
                <a:ext uri="{FF2B5EF4-FFF2-40B4-BE49-F238E27FC236}">
                  <a16:creationId xmlns:a16="http://schemas.microsoft.com/office/drawing/2014/main" id="{28B9488B-FB23-5B0F-8696-3A911FB6F3D6}"/>
                </a:ext>
              </a:extLst>
            </p:cNvPr>
            <p:cNvCxnSpPr/>
            <p:nvPr/>
          </p:nvCxnSpPr>
          <p:spPr>
            <a:xfrm rot="10800000">
              <a:off x="15132617" y="9300188"/>
              <a:ext cx="4062000" cy="1860900"/>
            </a:xfrm>
            <a:prstGeom prst="bentConnector3">
              <a:avLst>
                <a:gd name="adj1" fmla="val 106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40" name="Google Shape;2078;p1">
              <a:extLst>
                <a:ext uri="{FF2B5EF4-FFF2-40B4-BE49-F238E27FC236}">
                  <a16:creationId xmlns:a16="http://schemas.microsoft.com/office/drawing/2014/main" id="{F577D38A-C7C9-385D-166C-D5B332DBF013}"/>
                </a:ext>
              </a:extLst>
            </p:cNvPr>
            <p:cNvCxnSpPr/>
            <p:nvPr/>
          </p:nvCxnSpPr>
          <p:spPr>
            <a:xfrm rot="10800000">
              <a:off x="15132317" y="9071589"/>
              <a:ext cx="4062300" cy="2089500"/>
            </a:xfrm>
            <a:prstGeom prst="bentConnector3">
              <a:avLst>
                <a:gd name="adj1" fmla="val 1134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46" name="Google Shape;2079;p1">
              <a:extLst>
                <a:ext uri="{FF2B5EF4-FFF2-40B4-BE49-F238E27FC236}">
                  <a16:creationId xmlns:a16="http://schemas.microsoft.com/office/drawing/2014/main" id="{D2713C10-379C-570B-252F-C287E9CEF38F}"/>
                </a:ext>
              </a:extLst>
            </p:cNvPr>
            <p:cNvCxnSpPr/>
            <p:nvPr/>
          </p:nvCxnSpPr>
          <p:spPr>
            <a:xfrm rot="10800000">
              <a:off x="15138617" y="8845089"/>
              <a:ext cx="4056000" cy="2316000"/>
            </a:xfrm>
            <a:prstGeom prst="bentConnector3">
              <a:avLst>
                <a:gd name="adj1" fmla="val 1144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2" name="Google Shape;2080;p1">
              <a:extLst>
                <a:ext uri="{FF2B5EF4-FFF2-40B4-BE49-F238E27FC236}">
                  <a16:creationId xmlns:a16="http://schemas.microsoft.com/office/drawing/2014/main" id="{58D1EA2B-2DF8-B59E-FD3A-A34C8B92EBFE}"/>
                </a:ext>
              </a:extLst>
            </p:cNvPr>
            <p:cNvCxnSpPr/>
            <p:nvPr/>
          </p:nvCxnSpPr>
          <p:spPr>
            <a:xfrm rot="10800000">
              <a:off x="15137118" y="8616489"/>
              <a:ext cx="4057500" cy="2544600"/>
            </a:xfrm>
            <a:prstGeom prst="bentConnector3">
              <a:avLst>
                <a:gd name="adj1" fmla="val 1162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3" name="Google Shape;2081;p1">
              <a:extLst>
                <a:ext uri="{FF2B5EF4-FFF2-40B4-BE49-F238E27FC236}">
                  <a16:creationId xmlns:a16="http://schemas.microsoft.com/office/drawing/2014/main" id="{847F508F-2319-4992-4897-2C8DF50F2EE3}"/>
                </a:ext>
              </a:extLst>
            </p:cNvPr>
            <p:cNvCxnSpPr/>
            <p:nvPr/>
          </p:nvCxnSpPr>
          <p:spPr>
            <a:xfrm rot="10800000">
              <a:off x="15137718" y="8389989"/>
              <a:ext cx="4056900" cy="2771100"/>
            </a:xfrm>
            <a:prstGeom prst="bentConnector3">
              <a:avLst>
                <a:gd name="adj1" fmla="val 1180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8" name="Google Shape;2082;p1">
              <a:extLst>
                <a:ext uri="{FF2B5EF4-FFF2-40B4-BE49-F238E27FC236}">
                  <a16:creationId xmlns:a16="http://schemas.microsoft.com/office/drawing/2014/main" id="{0C3D7442-3C76-0DB3-B387-08DC87DC815B}"/>
                </a:ext>
              </a:extLst>
            </p:cNvPr>
            <p:cNvCxnSpPr/>
            <p:nvPr/>
          </p:nvCxnSpPr>
          <p:spPr>
            <a:xfrm rot="10800000">
              <a:off x="15133218" y="8155689"/>
              <a:ext cx="4061400" cy="3005400"/>
            </a:xfrm>
            <a:prstGeom prst="bentConnector3">
              <a:avLst>
                <a:gd name="adj1" fmla="val 1242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59" name="Google Shape;2083;p1">
              <a:extLst>
                <a:ext uri="{FF2B5EF4-FFF2-40B4-BE49-F238E27FC236}">
                  <a16:creationId xmlns:a16="http://schemas.microsoft.com/office/drawing/2014/main" id="{F9025A07-FC3D-1465-5B31-CDC416AD7A32}"/>
                </a:ext>
              </a:extLst>
            </p:cNvPr>
            <p:cNvCxnSpPr/>
            <p:nvPr/>
          </p:nvCxnSpPr>
          <p:spPr>
            <a:xfrm rot="10800000">
              <a:off x="15132317" y="7929489"/>
              <a:ext cx="4062300" cy="3231600"/>
            </a:xfrm>
            <a:prstGeom prst="bentConnector3">
              <a:avLst>
                <a:gd name="adj1" fmla="val 1302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64" name="Google Shape;2084;p1">
              <a:extLst>
                <a:ext uri="{FF2B5EF4-FFF2-40B4-BE49-F238E27FC236}">
                  <a16:creationId xmlns:a16="http://schemas.microsoft.com/office/drawing/2014/main" id="{8721514E-DCA9-5519-7A23-0D403EB5464E}"/>
                </a:ext>
              </a:extLst>
            </p:cNvPr>
            <p:cNvCxnSpPr/>
            <p:nvPr/>
          </p:nvCxnSpPr>
          <p:spPr>
            <a:xfrm rot="10800000">
              <a:off x="15133818" y="7700289"/>
              <a:ext cx="4060800" cy="3460800"/>
            </a:xfrm>
            <a:prstGeom prst="bentConnector3">
              <a:avLst>
                <a:gd name="adj1" fmla="val 1315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71" name="Google Shape;2085;p1">
              <a:extLst>
                <a:ext uri="{FF2B5EF4-FFF2-40B4-BE49-F238E27FC236}">
                  <a16:creationId xmlns:a16="http://schemas.microsoft.com/office/drawing/2014/main" id="{2C1D2CE5-8126-E4CF-DE02-962E7F63CC37}"/>
                </a:ext>
              </a:extLst>
            </p:cNvPr>
            <p:cNvCxnSpPr>
              <a:cxnSpLocks/>
              <a:stCxn id="6496" idx="3"/>
            </p:cNvCxnSpPr>
            <p:nvPr/>
          </p:nvCxnSpPr>
          <p:spPr>
            <a:xfrm rot="10800000">
              <a:off x="15133817" y="7472588"/>
              <a:ext cx="4060800" cy="3688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76" name="Google Shape;2086;p1">
              <a:extLst>
                <a:ext uri="{FF2B5EF4-FFF2-40B4-BE49-F238E27FC236}">
                  <a16:creationId xmlns:a16="http://schemas.microsoft.com/office/drawing/2014/main" id="{D8302387-0906-1DA1-3FA8-CF185326607F}"/>
                </a:ext>
              </a:extLst>
            </p:cNvPr>
            <p:cNvSpPr/>
            <p:nvPr/>
          </p:nvSpPr>
          <p:spPr>
            <a:xfrm>
              <a:off x="19464819" y="1116082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77" name="Google Shape;2087;p1">
              <a:extLst>
                <a:ext uri="{FF2B5EF4-FFF2-40B4-BE49-F238E27FC236}">
                  <a16:creationId xmlns:a16="http://schemas.microsoft.com/office/drawing/2014/main" id="{F6C53783-7CC6-7DB6-7844-C9F3EA074140}"/>
                </a:ext>
              </a:extLst>
            </p:cNvPr>
            <p:cNvCxnSpPr>
              <a:cxnSpLocks/>
              <a:stCxn id="6176" idx="3"/>
              <a:endCxn id="1527" idx="3"/>
            </p:cNvCxnSpPr>
            <p:nvPr/>
          </p:nvCxnSpPr>
          <p:spPr>
            <a:xfrm rot="10800000">
              <a:off x="15126219" y="7345729"/>
              <a:ext cx="4338600" cy="3842100"/>
            </a:xfrm>
            <a:prstGeom prst="bentConnector3">
              <a:avLst>
                <a:gd name="adj1" fmla="val 480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94" name="Google Shape;2088;p1">
              <a:extLst>
                <a:ext uri="{FF2B5EF4-FFF2-40B4-BE49-F238E27FC236}">
                  <a16:creationId xmlns:a16="http://schemas.microsoft.com/office/drawing/2014/main" id="{5A4DD308-3066-7F1C-84EB-737BD2ACEFC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6219" y="7573729"/>
              <a:ext cx="4338600" cy="3614100"/>
            </a:xfrm>
            <a:prstGeom prst="bentConnector3">
              <a:avLst>
                <a:gd name="adj1" fmla="val 15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1" name="Google Shape;2089;p1">
              <a:extLst>
                <a:ext uri="{FF2B5EF4-FFF2-40B4-BE49-F238E27FC236}">
                  <a16:creationId xmlns:a16="http://schemas.microsoft.com/office/drawing/2014/main" id="{E5F75A00-BD07-5424-888F-304D686A9340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4719" y="7802929"/>
              <a:ext cx="4340100" cy="3384900"/>
            </a:xfrm>
            <a:prstGeom prst="bentConnector3">
              <a:avLst>
                <a:gd name="adj1" fmla="val 1458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2" name="Google Shape;2090;p1">
              <a:extLst>
                <a:ext uri="{FF2B5EF4-FFF2-40B4-BE49-F238E27FC236}">
                  <a16:creationId xmlns:a16="http://schemas.microsoft.com/office/drawing/2014/main" id="{4359E583-FDD3-310A-22A2-2EEBDCE19712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5619" y="8028829"/>
              <a:ext cx="4339200" cy="3159000"/>
            </a:xfrm>
            <a:prstGeom prst="bentConnector3">
              <a:avLst>
                <a:gd name="adj1" fmla="val 154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7" name="Google Shape;2091;p1">
              <a:extLst>
                <a:ext uri="{FF2B5EF4-FFF2-40B4-BE49-F238E27FC236}">
                  <a16:creationId xmlns:a16="http://schemas.microsoft.com/office/drawing/2014/main" id="{E01389B3-2DA9-A0A6-04C7-146F4C627F98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30119" y="8258629"/>
              <a:ext cx="4334700" cy="2929200"/>
            </a:xfrm>
            <a:prstGeom prst="bentConnector3">
              <a:avLst>
                <a:gd name="adj1" fmla="val 478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8" name="Google Shape;2092;p1">
              <a:extLst>
                <a:ext uri="{FF2B5EF4-FFF2-40B4-BE49-F238E27FC236}">
                  <a16:creationId xmlns:a16="http://schemas.microsoft.com/office/drawing/2014/main" id="{7FA2FF33-4A35-C4C9-93AD-2903050453D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9519" y="8485129"/>
              <a:ext cx="4335300" cy="2702700"/>
            </a:xfrm>
            <a:prstGeom prst="bentConnector3">
              <a:avLst>
                <a:gd name="adj1" fmla="val 482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12" name="Google Shape;2093;p1">
              <a:extLst>
                <a:ext uri="{FF2B5EF4-FFF2-40B4-BE49-F238E27FC236}">
                  <a16:creationId xmlns:a16="http://schemas.microsoft.com/office/drawing/2014/main" id="{6CE0F249-8504-BEF2-8015-117D39E921DC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31019" y="8718229"/>
              <a:ext cx="4333800" cy="2469600"/>
            </a:xfrm>
            <a:prstGeom prst="bentConnector3">
              <a:avLst>
                <a:gd name="adj1" fmla="val 481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17" name="Google Shape;2094;p1">
              <a:extLst>
                <a:ext uri="{FF2B5EF4-FFF2-40B4-BE49-F238E27FC236}">
                  <a16:creationId xmlns:a16="http://schemas.microsoft.com/office/drawing/2014/main" id="{9D90FC2B-E7C9-F929-6CBE-1F6C585D11B4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24719" y="8944729"/>
              <a:ext cx="4340100" cy="2243100"/>
            </a:xfrm>
            <a:prstGeom prst="bentConnector3">
              <a:avLst>
                <a:gd name="adj1" fmla="val 4820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20" name="Google Shape;2095;p1">
              <a:extLst>
                <a:ext uri="{FF2B5EF4-FFF2-40B4-BE49-F238E27FC236}">
                  <a16:creationId xmlns:a16="http://schemas.microsoft.com/office/drawing/2014/main" id="{CE3EB89E-76F6-B295-A404-CD3B7201EB2A}"/>
                </a:ext>
              </a:extLst>
            </p:cNvPr>
            <p:cNvCxnSpPr>
              <a:cxnSpLocks/>
              <a:stCxn id="14978" idx="2"/>
              <a:endCxn id="6176" idx="7"/>
            </p:cNvCxnSpPr>
            <p:nvPr/>
          </p:nvCxnSpPr>
          <p:spPr>
            <a:xfrm rot="10800000">
              <a:off x="19572820" y="11187830"/>
              <a:ext cx="3820563" cy="9258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25" name="Google Shape;2097;p1">
              <a:extLst>
                <a:ext uri="{FF2B5EF4-FFF2-40B4-BE49-F238E27FC236}">
                  <a16:creationId xmlns:a16="http://schemas.microsoft.com/office/drawing/2014/main" id="{3A5DDB08-645F-A68C-01AE-DF77AAEC4CC8}"/>
                </a:ext>
              </a:extLst>
            </p:cNvPr>
            <p:cNvCxnSpPr>
              <a:cxnSpLocks/>
              <a:stCxn id="6846" idx="2"/>
              <a:endCxn id="14978" idx="6"/>
            </p:cNvCxnSpPr>
            <p:nvPr/>
          </p:nvCxnSpPr>
          <p:spPr>
            <a:xfrm rot="10800000">
              <a:off x="23447383" y="12113674"/>
              <a:ext cx="438175" cy="4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26" name="Google Shape;2099;p1">
              <a:extLst>
                <a:ext uri="{FF2B5EF4-FFF2-40B4-BE49-F238E27FC236}">
                  <a16:creationId xmlns:a16="http://schemas.microsoft.com/office/drawing/2014/main" id="{4746879A-F124-2AA8-AB77-9062AC0100E6}"/>
                </a:ext>
              </a:extLst>
            </p:cNvPr>
            <p:cNvSpPr/>
            <p:nvPr/>
          </p:nvSpPr>
          <p:spPr>
            <a:xfrm>
              <a:off x="22659316" y="11455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31" name="Google Shape;2100;p1">
              <a:extLst>
                <a:ext uri="{FF2B5EF4-FFF2-40B4-BE49-F238E27FC236}">
                  <a16:creationId xmlns:a16="http://schemas.microsoft.com/office/drawing/2014/main" id="{0EBBB0C2-3043-A8FB-57FF-7417BF8CA689}"/>
                </a:ext>
              </a:extLst>
            </p:cNvPr>
            <p:cNvCxnSpPr>
              <a:cxnSpLocks/>
              <a:stCxn id="6226" idx="2"/>
              <a:endCxn id="6232" idx="7"/>
            </p:cNvCxnSpPr>
            <p:nvPr/>
          </p:nvCxnSpPr>
          <p:spPr>
            <a:xfrm rot="10800000">
              <a:off x="19223716" y="11098288"/>
              <a:ext cx="3435600" cy="38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232" name="Google Shape;2101;p1">
              <a:extLst>
                <a:ext uri="{FF2B5EF4-FFF2-40B4-BE49-F238E27FC236}">
                  <a16:creationId xmlns:a16="http://schemas.microsoft.com/office/drawing/2014/main" id="{CC9D81F3-BB73-8507-E5D6-43B07EF7C8A1}"/>
                </a:ext>
              </a:extLst>
            </p:cNvPr>
            <p:cNvSpPr/>
            <p:nvPr/>
          </p:nvSpPr>
          <p:spPr>
            <a:xfrm>
              <a:off x="19115591" y="11071230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43" name="Google Shape;2102;p1">
              <a:extLst>
                <a:ext uri="{FF2B5EF4-FFF2-40B4-BE49-F238E27FC236}">
                  <a16:creationId xmlns:a16="http://schemas.microsoft.com/office/drawing/2014/main" id="{D8C3F044-63B3-A6D7-2729-A7AF72E4B72D}"/>
                </a:ext>
              </a:extLst>
            </p:cNvPr>
            <p:cNvCxnSpPr>
              <a:cxnSpLocks/>
              <a:stCxn id="6232" idx="3"/>
              <a:endCxn id="2892" idx="3"/>
            </p:cNvCxnSpPr>
            <p:nvPr/>
          </p:nvCxnSpPr>
          <p:spPr>
            <a:xfrm rot="10800000">
              <a:off x="15132491" y="9300330"/>
              <a:ext cx="3983100" cy="1797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44" name="Google Shape;2103;p1">
              <a:extLst>
                <a:ext uri="{FF2B5EF4-FFF2-40B4-BE49-F238E27FC236}">
                  <a16:creationId xmlns:a16="http://schemas.microsoft.com/office/drawing/2014/main" id="{DFB30574-DA42-67A4-101D-2DDB66B52DC7}"/>
                </a:ext>
              </a:extLst>
            </p:cNvPr>
            <p:cNvCxnSpPr>
              <a:cxnSpLocks/>
              <a:stCxn id="6232" idx="3"/>
              <a:endCxn id="2880" idx="3"/>
            </p:cNvCxnSpPr>
            <p:nvPr/>
          </p:nvCxnSpPr>
          <p:spPr>
            <a:xfrm rot="10800000">
              <a:off x="15132191" y="9071730"/>
              <a:ext cx="3983400" cy="202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49" name="Google Shape;2104;p1">
              <a:extLst>
                <a:ext uri="{FF2B5EF4-FFF2-40B4-BE49-F238E27FC236}">
                  <a16:creationId xmlns:a16="http://schemas.microsoft.com/office/drawing/2014/main" id="{4EA34D35-D5DA-55EB-C0C2-828761C8BFCC}"/>
                </a:ext>
              </a:extLst>
            </p:cNvPr>
            <p:cNvCxnSpPr>
              <a:cxnSpLocks/>
              <a:stCxn id="6232" idx="3"/>
              <a:endCxn id="1568" idx="3"/>
            </p:cNvCxnSpPr>
            <p:nvPr/>
          </p:nvCxnSpPr>
          <p:spPr>
            <a:xfrm rot="10800000">
              <a:off x="15138491" y="8844930"/>
              <a:ext cx="3977100" cy="225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62" name="Google Shape;2105;p1">
              <a:extLst>
                <a:ext uri="{FF2B5EF4-FFF2-40B4-BE49-F238E27FC236}">
                  <a16:creationId xmlns:a16="http://schemas.microsoft.com/office/drawing/2014/main" id="{565E1712-66F8-504E-9839-EAE24BB40BB8}"/>
                </a:ext>
              </a:extLst>
            </p:cNvPr>
            <p:cNvCxnSpPr>
              <a:cxnSpLocks/>
              <a:stCxn id="6232" idx="3"/>
              <a:endCxn id="1562" idx="3"/>
            </p:cNvCxnSpPr>
            <p:nvPr/>
          </p:nvCxnSpPr>
          <p:spPr>
            <a:xfrm rot="10800000">
              <a:off x="15136991" y="8616330"/>
              <a:ext cx="3978600" cy="248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59" name="Google Shape;2106;p1">
              <a:extLst>
                <a:ext uri="{FF2B5EF4-FFF2-40B4-BE49-F238E27FC236}">
                  <a16:creationId xmlns:a16="http://schemas.microsoft.com/office/drawing/2014/main" id="{18AC5E56-3431-6DD0-7DCA-7886B8B56C10}"/>
                </a:ext>
              </a:extLst>
            </p:cNvPr>
            <p:cNvCxnSpPr>
              <a:cxnSpLocks/>
              <a:stCxn id="6232" idx="3"/>
              <a:endCxn id="1556" idx="3"/>
            </p:cNvCxnSpPr>
            <p:nvPr/>
          </p:nvCxnSpPr>
          <p:spPr>
            <a:xfrm rot="10800000">
              <a:off x="15137591" y="8389830"/>
              <a:ext cx="3978000" cy="270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0" name="Google Shape;2107;p1">
              <a:extLst>
                <a:ext uri="{FF2B5EF4-FFF2-40B4-BE49-F238E27FC236}">
                  <a16:creationId xmlns:a16="http://schemas.microsoft.com/office/drawing/2014/main" id="{DDD2C06A-E534-2A07-9B3C-5FAC727E88EE}"/>
                </a:ext>
              </a:extLst>
            </p:cNvPr>
            <p:cNvCxnSpPr>
              <a:cxnSpLocks/>
              <a:stCxn id="6232" idx="3"/>
              <a:endCxn id="1550" idx="3"/>
            </p:cNvCxnSpPr>
            <p:nvPr/>
          </p:nvCxnSpPr>
          <p:spPr>
            <a:xfrm rot="10800000">
              <a:off x="15133091" y="8155530"/>
              <a:ext cx="3982500" cy="2942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1" name="Google Shape;2108;p1">
              <a:extLst>
                <a:ext uri="{FF2B5EF4-FFF2-40B4-BE49-F238E27FC236}">
                  <a16:creationId xmlns:a16="http://schemas.microsoft.com/office/drawing/2014/main" id="{979C0B7D-3A61-3812-EE74-C70FB689DB8C}"/>
                </a:ext>
              </a:extLst>
            </p:cNvPr>
            <p:cNvCxnSpPr>
              <a:cxnSpLocks/>
              <a:stCxn id="6232" idx="3"/>
              <a:endCxn id="1544" idx="3"/>
            </p:cNvCxnSpPr>
            <p:nvPr/>
          </p:nvCxnSpPr>
          <p:spPr>
            <a:xfrm rot="10800000">
              <a:off x="15132191" y="7929630"/>
              <a:ext cx="3983400" cy="3168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4" name="Google Shape;2109;p1">
              <a:extLst>
                <a:ext uri="{FF2B5EF4-FFF2-40B4-BE49-F238E27FC236}">
                  <a16:creationId xmlns:a16="http://schemas.microsoft.com/office/drawing/2014/main" id="{3CC706AB-D627-170B-51AD-3ED23F5D4246}"/>
                </a:ext>
              </a:extLst>
            </p:cNvPr>
            <p:cNvCxnSpPr>
              <a:cxnSpLocks/>
              <a:stCxn id="6232" idx="3"/>
              <a:endCxn id="1537" idx="3"/>
            </p:cNvCxnSpPr>
            <p:nvPr/>
          </p:nvCxnSpPr>
          <p:spPr>
            <a:xfrm rot="10800000">
              <a:off x="15133691" y="7700430"/>
              <a:ext cx="3981900" cy="339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5" name="Google Shape;2110;p1">
              <a:extLst>
                <a:ext uri="{FF2B5EF4-FFF2-40B4-BE49-F238E27FC236}">
                  <a16:creationId xmlns:a16="http://schemas.microsoft.com/office/drawing/2014/main" id="{661020B9-0C7C-7952-C598-FEF9BDCC11BC}"/>
                </a:ext>
              </a:extLst>
            </p:cNvPr>
            <p:cNvCxnSpPr>
              <a:cxnSpLocks/>
              <a:stCxn id="6232" idx="3"/>
              <a:endCxn id="1529" idx="3"/>
            </p:cNvCxnSpPr>
            <p:nvPr/>
          </p:nvCxnSpPr>
          <p:spPr>
            <a:xfrm rot="10800000">
              <a:off x="15133691" y="7472430"/>
              <a:ext cx="3981900" cy="3625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66" name="Google Shape;2111;p1">
              <a:extLst>
                <a:ext uri="{FF2B5EF4-FFF2-40B4-BE49-F238E27FC236}">
                  <a16:creationId xmlns:a16="http://schemas.microsoft.com/office/drawing/2014/main" id="{3A77F120-93C3-AD9E-8F67-5B20CFF669C9}"/>
                </a:ext>
              </a:extLst>
            </p:cNvPr>
            <p:cNvSpPr/>
            <p:nvPr/>
          </p:nvSpPr>
          <p:spPr>
            <a:xfrm>
              <a:off x="19379945" y="1110115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67" name="Google Shape;2112;p1">
              <a:extLst>
                <a:ext uri="{FF2B5EF4-FFF2-40B4-BE49-F238E27FC236}">
                  <a16:creationId xmlns:a16="http://schemas.microsoft.com/office/drawing/2014/main" id="{628E0A0E-3096-CB5C-FF07-056C96899000}"/>
                </a:ext>
              </a:extLst>
            </p:cNvPr>
            <p:cNvCxnSpPr>
              <a:cxnSpLocks/>
              <a:stCxn id="6466" idx="3"/>
              <a:endCxn id="1527" idx="3"/>
            </p:cNvCxnSpPr>
            <p:nvPr/>
          </p:nvCxnSpPr>
          <p:spPr>
            <a:xfrm rot="10800000">
              <a:off x="15126245" y="7345752"/>
              <a:ext cx="4253700" cy="3782400"/>
            </a:xfrm>
            <a:prstGeom prst="bentConnector3">
              <a:avLst>
                <a:gd name="adj1" fmla="val 4694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0" name="Google Shape;2113;p1">
              <a:extLst>
                <a:ext uri="{FF2B5EF4-FFF2-40B4-BE49-F238E27FC236}">
                  <a16:creationId xmlns:a16="http://schemas.microsoft.com/office/drawing/2014/main" id="{4167C127-3B2F-74E4-BCF1-99448FEF3EFC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6245" y="7573752"/>
              <a:ext cx="4253700" cy="3554400"/>
            </a:xfrm>
            <a:prstGeom prst="bentConnector3">
              <a:avLst>
                <a:gd name="adj1" fmla="val 12938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1" name="Google Shape;2114;p1">
              <a:extLst>
                <a:ext uri="{FF2B5EF4-FFF2-40B4-BE49-F238E27FC236}">
                  <a16:creationId xmlns:a16="http://schemas.microsoft.com/office/drawing/2014/main" id="{13CC8A80-0080-64B9-013E-CD1E46DC58A8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4745" y="7802952"/>
              <a:ext cx="4255200" cy="3325200"/>
            </a:xfrm>
            <a:prstGeom prst="bentConnector3">
              <a:avLst>
                <a:gd name="adj1" fmla="val 1332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2" name="Google Shape;2115;p1">
              <a:extLst>
                <a:ext uri="{FF2B5EF4-FFF2-40B4-BE49-F238E27FC236}">
                  <a16:creationId xmlns:a16="http://schemas.microsoft.com/office/drawing/2014/main" id="{54F54690-6FB0-C4CF-E595-CB97CE822E0D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5645" y="8028852"/>
              <a:ext cx="4254300" cy="3099300"/>
            </a:xfrm>
            <a:prstGeom prst="bentConnector3">
              <a:avLst>
                <a:gd name="adj1" fmla="val 138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3" name="Google Shape;2116;p1">
              <a:extLst>
                <a:ext uri="{FF2B5EF4-FFF2-40B4-BE49-F238E27FC236}">
                  <a16:creationId xmlns:a16="http://schemas.microsoft.com/office/drawing/2014/main" id="{D3E66743-EB49-A52F-3F1C-63467D09125A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30145" y="8258652"/>
              <a:ext cx="4249800" cy="2869500"/>
            </a:xfrm>
            <a:prstGeom prst="bentConnector3">
              <a:avLst>
                <a:gd name="adj1" fmla="val 467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6" name="Google Shape;2117;p1">
              <a:extLst>
                <a:ext uri="{FF2B5EF4-FFF2-40B4-BE49-F238E27FC236}">
                  <a16:creationId xmlns:a16="http://schemas.microsoft.com/office/drawing/2014/main" id="{B40BA99E-4798-9ED8-F91D-9566D0BA3100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29545" y="8485152"/>
              <a:ext cx="4250400" cy="2643000"/>
            </a:xfrm>
            <a:prstGeom prst="bentConnector3">
              <a:avLst>
                <a:gd name="adj1" fmla="val 4694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7" name="Google Shape;2118;p1">
              <a:extLst>
                <a:ext uri="{FF2B5EF4-FFF2-40B4-BE49-F238E27FC236}">
                  <a16:creationId xmlns:a16="http://schemas.microsoft.com/office/drawing/2014/main" id="{C8C79BF1-ACA0-C42D-32A0-D7E2AFDE02F6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31045" y="8718252"/>
              <a:ext cx="4248900" cy="2409900"/>
            </a:xfrm>
            <a:prstGeom prst="bentConnector3">
              <a:avLst>
                <a:gd name="adj1" fmla="val 4704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8" name="Google Shape;2119;p1">
              <a:extLst>
                <a:ext uri="{FF2B5EF4-FFF2-40B4-BE49-F238E27FC236}">
                  <a16:creationId xmlns:a16="http://schemas.microsoft.com/office/drawing/2014/main" id="{31E731D1-EB2F-E870-0D32-7B99F4F8A9BF}"/>
                </a:ext>
              </a:extLst>
            </p:cNvPr>
            <p:cNvCxnSpPr>
              <a:cxnSpLocks/>
              <a:stCxn id="6176" idx="3"/>
            </p:cNvCxnSpPr>
            <p:nvPr/>
          </p:nvCxnSpPr>
          <p:spPr>
            <a:xfrm rot="10800000">
              <a:off x="15118719" y="9172429"/>
              <a:ext cx="4346100" cy="2015400"/>
            </a:xfrm>
            <a:prstGeom prst="bentConnector3">
              <a:avLst>
                <a:gd name="adj1" fmla="val 480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9" name="Google Shape;2120;p1">
              <a:extLst>
                <a:ext uri="{FF2B5EF4-FFF2-40B4-BE49-F238E27FC236}">
                  <a16:creationId xmlns:a16="http://schemas.microsoft.com/office/drawing/2014/main" id="{6F23F98F-0745-77D8-146F-B54BB1A944F2}"/>
                </a:ext>
              </a:extLst>
            </p:cNvPr>
            <p:cNvCxnSpPr>
              <a:cxnSpLocks/>
              <a:stCxn id="14979" idx="2"/>
              <a:endCxn id="6466" idx="7"/>
            </p:cNvCxnSpPr>
            <p:nvPr/>
          </p:nvCxnSpPr>
          <p:spPr>
            <a:xfrm rot="10800000">
              <a:off x="19487946" y="11128153"/>
              <a:ext cx="3905437" cy="762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1" name="Google Shape;2122;p1">
              <a:extLst>
                <a:ext uri="{FF2B5EF4-FFF2-40B4-BE49-F238E27FC236}">
                  <a16:creationId xmlns:a16="http://schemas.microsoft.com/office/drawing/2014/main" id="{F04CF11F-960D-29B4-9352-6D976A969C57}"/>
                </a:ext>
              </a:extLst>
            </p:cNvPr>
            <p:cNvCxnSpPr>
              <a:cxnSpLocks/>
              <a:stCxn id="6847" idx="2"/>
              <a:endCxn id="14979" idx="6"/>
            </p:cNvCxnSpPr>
            <p:nvPr/>
          </p:nvCxnSpPr>
          <p:spPr>
            <a:xfrm rot="10800000">
              <a:off x="23447383" y="11890729"/>
              <a:ext cx="438175" cy="25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2" name="Google Shape;2124;p1">
              <a:extLst>
                <a:ext uri="{FF2B5EF4-FFF2-40B4-BE49-F238E27FC236}">
                  <a16:creationId xmlns:a16="http://schemas.microsoft.com/office/drawing/2014/main" id="{E9607135-5294-72ED-FDB9-EAA17CBE629F}"/>
                </a:ext>
              </a:extLst>
            </p:cNvPr>
            <p:cNvCxnSpPr>
              <a:cxnSpLocks/>
              <a:stCxn id="6483" idx="2"/>
              <a:endCxn id="1527" idx="3"/>
            </p:cNvCxnSpPr>
            <p:nvPr/>
          </p:nvCxnSpPr>
          <p:spPr>
            <a:xfrm rot="10800000">
              <a:off x="15126025" y="7345769"/>
              <a:ext cx="6671100" cy="193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83" name="Google Shape;2125;p1">
              <a:extLst>
                <a:ext uri="{FF2B5EF4-FFF2-40B4-BE49-F238E27FC236}">
                  <a16:creationId xmlns:a16="http://schemas.microsoft.com/office/drawing/2014/main" id="{64E611C2-CF02-BDFD-1D8F-100B6E9268DD}"/>
                </a:ext>
              </a:extLst>
            </p:cNvPr>
            <p:cNvSpPr/>
            <p:nvPr/>
          </p:nvSpPr>
          <p:spPr>
            <a:xfrm>
              <a:off x="21797125" y="9255869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84" name="Google Shape;2126;p1">
              <a:extLst>
                <a:ext uri="{FF2B5EF4-FFF2-40B4-BE49-F238E27FC236}">
                  <a16:creationId xmlns:a16="http://schemas.microsoft.com/office/drawing/2014/main" id="{DF35F449-9326-244A-2C86-28942CD37F10}"/>
                </a:ext>
              </a:extLst>
            </p:cNvPr>
            <p:cNvCxnSpPr>
              <a:cxnSpLocks/>
              <a:stCxn id="6483" idx="2"/>
              <a:endCxn id="1534" idx="3"/>
            </p:cNvCxnSpPr>
            <p:nvPr/>
          </p:nvCxnSpPr>
          <p:spPr>
            <a:xfrm rot="10800000">
              <a:off x="15126025" y="7573769"/>
              <a:ext cx="6671100" cy="1709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5" name="Google Shape;2127;p1">
              <a:extLst>
                <a:ext uri="{FF2B5EF4-FFF2-40B4-BE49-F238E27FC236}">
                  <a16:creationId xmlns:a16="http://schemas.microsoft.com/office/drawing/2014/main" id="{0DD38C7D-F198-B1ED-B666-359EFBB7901F}"/>
                </a:ext>
              </a:extLst>
            </p:cNvPr>
            <p:cNvCxnSpPr>
              <a:cxnSpLocks/>
              <a:stCxn id="6483" idx="2"/>
              <a:endCxn id="1541" idx="3"/>
            </p:cNvCxnSpPr>
            <p:nvPr/>
          </p:nvCxnSpPr>
          <p:spPr>
            <a:xfrm rot="10800000">
              <a:off x="15124825" y="7802969"/>
              <a:ext cx="6672300" cy="147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6" name="Google Shape;2128;p1">
              <a:extLst>
                <a:ext uri="{FF2B5EF4-FFF2-40B4-BE49-F238E27FC236}">
                  <a16:creationId xmlns:a16="http://schemas.microsoft.com/office/drawing/2014/main" id="{A102311B-4168-9384-BE50-0ABF6161875E}"/>
                </a:ext>
              </a:extLst>
            </p:cNvPr>
            <p:cNvCxnSpPr>
              <a:cxnSpLocks/>
              <a:stCxn id="6483" idx="2"/>
              <a:endCxn id="1548" idx="3"/>
            </p:cNvCxnSpPr>
            <p:nvPr/>
          </p:nvCxnSpPr>
          <p:spPr>
            <a:xfrm rot="10800000">
              <a:off x="15125725" y="8028869"/>
              <a:ext cx="6671400" cy="1254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7" name="Google Shape;2129;p1">
              <a:extLst>
                <a:ext uri="{FF2B5EF4-FFF2-40B4-BE49-F238E27FC236}">
                  <a16:creationId xmlns:a16="http://schemas.microsoft.com/office/drawing/2014/main" id="{2EED588B-E132-4271-EF58-8E5D2A6041BD}"/>
                </a:ext>
              </a:extLst>
            </p:cNvPr>
            <p:cNvCxnSpPr>
              <a:cxnSpLocks/>
              <a:stCxn id="6483" idx="2"/>
              <a:endCxn id="1554" idx="3"/>
            </p:cNvCxnSpPr>
            <p:nvPr/>
          </p:nvCxnSpPr>
          <p:spPr>
            <a:xfrm rot="10800000">
              <a:off x="15130225" y="8258669"/>
              <a:ext cx="6666900" cy="1024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8" name="Google Shape;2130;p1">
              <a:extLst>
                <a:ext uri="{FF2B5EF4-FFF2-40B4-BE49-F238E27FC236}">
                  <a16:creationId xmlns:a16="http://schemas.microsoft.com/office/drawing/2014/main" id="{A4766E48-69A8-D286-A0D2-1814C0D180E9}"/>
                </a:ext>
              </a:extLst>
            </p:cNvPr>
            <p:cNvCxnSpPr>
              <a:cxnSpLocks/>
              <a:stCxn id="6483" idx="2"/>
              <a:endCxn id="1560" idx="3"/>
            </p:cNvCxnSpPr>
            <p:nvPr/>
          </p:nvCxnSpPr>
          <p:spPr>
            <a:xfrm rot="10800000">
              <a:off x="15129625" y="8485169"/>
              <a:ext cx="6667500" cy="797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9" name="Google Shape;2131;p1">
              <a:extLst>
                <a:ext uri="{FF2B5EF4-FFF2-40B4-BE49-F238E27FC236}">
                  <a16:creationId xmlns:a16="http://schemas.microsoft.com/office/drawing/2014/main" id="{FF2EE6FC-B914-4580-BA67-6A9F2F46F459}"/>
                </a:ext>
              </a:extLst>
            </p:cNvPr>
            <p:cNvCxnSpPr>
              <a:cxnSpLocks/>
              <a:stCxn id="6483" idx="2"/>
              <a:endCxn id="1566" idx="3"/>
            </p:cNvCxnSpPr>
            <p:nvPr/>
          </p:nvCxnSpPr>
          <p:spPr>
            <a:xfrm rot="10800000">
              <a:off x="15130825" y="8718269"/>
              <a:ext cx="6666300" cy="56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90" name="Google Shape;2132;p1">
              <a:extLst>
                <a:ext uri="{FF2B5EF4-FFF2-40B4-BE49-F238E27FC236}">
                  <a16:creationId xmlns:a16="http://schemas.microsoft.com/office/drawing/2014/main" id="{E9855094-C80A-E081-1191-A23AC75BD6D5}"/>
                </a:ext>
              </a:extLst>
            </p:cNvPr>
            <p:cNvSpPr/>
            <p:nvPr/>
          </p:nvSpPr>
          <p:spPr>
            <a:xfrm>
              <a:off x="23965154" y="86429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91" name="Google Shape;2133;p1">
              <a:extLst>
                <a:ext uri="{FF2B5EF4-FFF2-40B4-BE49-F238E27FC236}">
                  <a16:creationId xmlns:a16="http://schemas.microsoft.com/office/drawing/2014/main" id="{B531DE8D-D3F4-C50D-64C4-03CE23D258E4}"/>
                </a:ext>
              </a:extLst>
            </p:cNvPr>
            <p:cNvCxnSpPr>
              <a:cxnSpLocks/>
              <a:stCxn id="6490" idx="2"/>
              <a:endCxn id="6483" idx="6"/>
            </p:cNvCxnSpPr>
            <p:nvPr/>
          </p:nvCxnSpPr>
          <p:spPr>
            <a:xfrm rot="10800000" flipV="1">
              <a:off x="21852050" y="8669945"/>
              <a:ext cx="2113104" cy="6129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492" name="Google Shape;2134;p1">
              <a:extLst>
                <a:ext uri="{FF2B5EF4-FFF2-40B4-BE49-F238E27FC236}">
                  <a16:creationId xmlns:a16="http://schemas.microsoft.com/office/drawing/2014/main" id="{76F5C4E5-F7BA-E9BE-70BD-706F5F925B69}"/>
                </a:ext>
              </a:extLst>
            </p:cNvPr>
            <p:cNvSpPr/>
            <p:nvPr/>
          </p:nvSpPr>
          <p:spPr>
            <a:xfrm>
              <a:off x="22657069" y="120535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3" name="Google Shape;2135;p1">
              <a:extLst>
                <a:ext uri="{FF2B5EF4-FFF2-40B4-BE49-F238E27FC236}">
                  <a16:creationId xmlns:a16="http://schemas.microsoft.com/office/drawing/2014/main" id="{96A3CDE8-44F7-E1F8-CF27-321DF7EBF0B7}"/>
                </a:ext>
              </a:extLst>
            </p:cNvPr>
            <p:cNvSpPr/>
            <p:nvPr/>
          </p:nvSpPr>
          <p:spPr>
            <a:xfrm>
              <a:off x="23025415" y="1310890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94" name="Google Shape;2136;p1">
              <a:extLst>
                <a:ext uri="{FF2B5EF4-FFF2-40B4-BE49-F238E27FC236}">
                  <a16:creationId xmlns:a16="http://schemas.microsoft.com/office/drawing/2014/main" id="{9B888F30-2D26-D864-304E-B86D17BBBBFA}"/>
                </a:ext>
              </a:extLst>
            </p:cNvPr>
            <p:cNvCxnSpPr>
              <a:cxnSpLocks/>
              <a:stCxn id="6492" idx="2"/>
              <a:endCxn id="6497" idx="7"/>
            </p:cNvCxnSpPr>
            <p:nvPr/>
          </p:nvCxnSpPr>
          <p:spPr>
            <a:xfrm rot="10800000">
              <a:off x="19389169" y="11212395"/>
              <a:ext cx="3267900" cy="868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95" name="Google Shape;2137;p1">
              <a:extLst>
                <a:ext uri="{FF2B5EF4-FFF2-40B4-BE49-F238E27FC236}">
                  <a16:creationId xmlns:a16="http://schemas.microsoft.com/office/drawing/2014/main" id="{86E3BF0F-2082-556B-46FF-C2325415E9EF}"/>
                </a:ext>
              </a:extLst>
            </p:cNvPr>
            <p:cNvCxnSpPr>
              <a:cxnSpLocks/>
              <a:stCxn id="6493" idx="2"/>
              <a:endCxn id="6591" idx="7"/>
            </p:cNvCxnSpPr>
            <p:nvPr/>
          </p:nvCxnSpPr>
          <p:spPr>
            <a:xfrm rot="10800000">
              <a:off x="21073615" y="10863700"/>
              <a:ext cx="1951800" cy="22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496" name="Google Shape;2076;p1">
              <a:extLst>
                <a:ext uri="{FF2B5EF4-FFF2-40B4-BE49-F238E27FC236}">
                  <a16:creationId xmlns:a16="http://schemas.microsoft.com/office/drawing/2014/main" id="{A51B694E-7119-FE79-42D4-1E6F125600A3}"/>
                </a:ext>
              </a:extLst>
            </p:cNvPr>
            <p:cNvSpPr/>
            <p:nvPr/>
          </p:nvSpPr>
          <p:spPr>
            <a:xfrm>
              <a:off x="19194617" y="11134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7" name="Google Shape;2059;p1">
              <a:extLst>
                <a:ext uri="{FF2B5EF4-FFF2-40B4-BE49-F238E27FC236}">
                  <a16:creationId xmlns:a16="http://schemas.microsoft.com/office/drawing/2014/main" id="{FC62C83B-7445-E52E-D896-17072AE4973F}"/>
                </a:ext>
              </a:extLst>
            </p:cNvPr>
            <p:cNvSpPr/>
            <p:nvPr/>
          </p:nvSpPr>
          <p:spPr>
            <a:xfrm>
              <a:off x="19281107" y="1118531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0" name="Google Shape;2021;p1">
              <a:extLst>
                <a:ext uri="{FF2B5EF4-FFF2-40B4-BE49-F238E27FC236}">
                  <a16:creationId xmlns:a16="http://schemas.microsoft.com/office/drawing/2014/main" id="{68056050-B788-C3F5-AF21-4B5B9D7F928E}"/>
                </a:ext>
              </a:extLst>
            </p:cNvPr>
            <p:cNvSpPr/>
            <p:nvPr/>
          </p:nvSpPr>
          <p:spPr>
            <a:xfrm>
              <a:off x="19365659" y="11244345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1" name="Google Shape;2031;p1">
              <a:extLst>
                <a:ext uri="{FF2B5EF4-FFF2-40B4-BE49-F238E27FC236}">
                  <a16:creationId xmlns:a16="http://schemas.microsoft.com/office/drawing/2014/main" id="{1F9E9697-7CD4-5F7B-DF3B-39EC34027A3B}"/>
                </a:ext>
              </a:extLst>
            </p:cNvPr>
            <p:cNvSpPr/>
            <p:nvPr/>
          </p:nvSpPr>
          <p:spPr>
            <a:xfrm>
              <a:off x="19635397" y="1127769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02" name="Google Shape;2139;p1">
              <a:extLst>
                <a:ext uri="{FF2B5EF4-FFF2-40B4-BE49-F238E27FC236}">
                  <a16:creationId xmlns:a16="http://schemas.microsoft.com/office/drawing/2014/main" id="{8218375E-7A75-D07E-FBFE-D754F6CE20C7}"/>
                </a:ext>
              </a:extLst>
            </p:cNvPr>
            <p:cNvCxnSpPr/>
            <p:nvPr/>
          </p:nvCxnSpPr>
          <p:spPr>
            <a:xfrm rot="10800000">
              <a:off x="15124746" y="8944753"/>
              <a:ext cx="4255200" cy="2183400"/>
            </a:xfrm>
            <a:prstGeom prst="bentConnector3">
              <a:avLst>
                <a:gd name="adj1" fmla="val 4694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3" name="Google Shape;2140;p1">
              <a:extLst>
                <a:ext uri="{FF2B5EF4-FFF2-40B4-BE49-F238E27FC236}">
                  <a16:creationId xmlns:a16="http://schemas.microsoft.com/office/drawing/2014/main" id="{A785D7B9-AB6A-673C-B5FD-3687B45D1EA8}"/>
                </a:ext>
              </a:extLst>
            </p:cNvPr>
            <p:cNvCxnSpPr>
              <a:cxnSpLocks/>
              <a:stCxn id="6466" idx="3"/>
            </p:cNvCxnSpPr>
            <p:nvPr/>
          </p:nvCxnSpPr>
          <p:spPr>
            <a:xfrm rot="10800000">
              <a:off x="15118745" y="9172452"/>
              <a:ext cx="4261200" cy="1955700"/>
            </a:xfrm>
            <a:prstGeom prst="bentConnector3">
              <a:avLst>
                <a:gd name="adj1" fmla="val 468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4" name="Google Shape;2141;p1">
              <a:extLst>
                <a:ext uri="{FF2B5EF4-FFF2-40B4-BE49-F238E27FC236}">
                  <a16:creationId xmlns:a16="http://schemas.microsoft.com/office/drawing/2014/main" id="{53727F5D-C58D-542F-020E-D76DF4007466}"/>
                </a:ext>
              </a:extLst>
            </p:cNvPr>
            <p:cNvCxnSpPr>
              <a:cxnSpLocks/>
              <a:stCxn id="14980" idx="2"/>
              <a:endCxn id="6501" idx="7"/>
            </p:cNvCxnSpPr>
            <p:nvPr/>
          </p:nvCxnSpPr>
          <p:spPr>
            <a:xfrm rot="10800000">
              <a:off x="19743398" y="11304699"/>
              <a:ext cx="3649985" cy="12919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5" name="Google Shape;2143;p1">
              <a:extLst>
                <a:ext uri="{FF2B5EF4-FFF2-40B4-BE49-F238E27FC236}">
                  <a16:creationId xmlns:a16="http://schemas.microsoft.com/office/drawing/2014/main" id="{E7B890B8-E08B-7A66-2B92-9C9A46FFFB52}"/>
                </a:ext>
              </a:extLst>
            </p:cNvPr>
            <p:cNvCxnSpPr>
              <a:cxnSpLocks/>
              <a:stCxn id="14976" idx="2"/>
              <a:endCxn id="14980" idx="6"/>
            </p:cNvCxnSpPr>
            <p:nvPr/>
          </p:nvCxnSpPr>
          <p:spPr>
            <a:xfrm rot="10800000">
              <a:off x="23447383" y="12596617"/>
              <a:ext cx="438175" cy="307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06" name="Google Shape;2145;p1">
              <a:extLst>
                <a:ext uri="{FF2B5EF4-FFF2-40B4-BE49-F238E27FC236}">
                  <a16:creationId xmlns:a16="http://schemas.microsoft.com/office/drawing/2014/main" id="{842BA106-F389-29FA-8F1E-7B2A0692396E}"/>
                </a:ext>
              </a:extLst>
            </p:cNvPr>
            <p:cNvSpPr txBox="1"/>
            <p:nvPr/>
          </p:nvSpPr>
          <p:spPr>
            <a:xfrm>
              <a:off x="19480577" y="11310688"/>
              <a:ext cx="306494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A13</a:t>
              </a:r>
              <a:endParaRPr/>
            </a:p>
          </p:txBody>
        </p:sp>
        <p:cxnSp>
          <p:nvCxnSpPr>
            <p:cNvPr id="6507" name="Google Shape;2146;p1">
              <a:extLst>
                <a:ext uri="{FF2B5EF4-FFF2-40B4-BE49-F238E27FC236}">
                  <a16:creationId xmlns:a16="http://schemas.microsoft.com/office/drawing/2014/main" id="{087C6559-CF9F-3BCA-5F96-4EEFF0E334A0}"/>
                </a:ext>
              </a:extLst>
            </p:cNvPr>
            <p:cNvCxnSpPr>
              <a:cxnSpLocks/>
              <a:stCxn id="6510" idx="2"/>
            </p:cNvCxnSpPr>
            <p:nvPr/>
          </p:nvCxnSpPr>
          <p:spPr>
            <a:xfrm rot="10800000">
              <a:off x="18591654" y="7605378"/>
              <a:ext cx="4031100" cy="3038100"/>
            </a:xfrm>
            <a:prstGeom prst="bentConnector3">
              <a:avLst>
                <a:gd name="adj1" fmla="val 9826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8" name="Google Shape;2148;p1">
              <a:extLst>
                <a:ext uri="{FF2B5EF4-FFF2-40B4-BE49-F238E27FC236}">
                  <a16:creationId xmlns:a16="http://schemas.microsoft.com/office/drawing/2014/main" id="{4A37E8B8-42E3-C810-BCFD-A2364A62D43B}"/>
                </a:ext>
              </a:extLst>
            </p:cNvPr>
            <p:cNvCxnSpPr>
              <a:cxnSpLocks/>
              <a:endCxn id="1572" idx="3"/>
            </p:cNvCxnSpPr>
            <p:nvPr/>
          </p:nvCxnSpPr>
          <p:spPr>
            <a:xfrm rot="10800000">
              <a:off x="15124702" y="8944843"/>
              <a:ext cx="6669000" cy="33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9" name="Google Shape;2149;p1">
              <a:extLst>
                <a:ext uri="{FF2B5EF4-FFF2-40B4-BE49-F238E27FC236}">
                  <a16:creationId xmlns:a16="http://schemas.microsoft.com/office/drawing/2014/main" id="{CE9C73A6-E4AD-D004-7C02-9F8D4B4F5F70}"/>
                </a:ext>
              </a:extLst>
            </p:cNvPr>
            <p:cNvCxnSpPr>
              <a:cxnSpLocks/>
              <a:stCxn id="6483" idx="2"/>
              <a:endCxn id="2888" idx="3"/>
            </p:cNvCxnSpPr>
            <p:nvPr/>
          </p:nvCxnSpPr>
          <p:spPr>
            <a:xfrm rot="10800000">
              <a:off x="15118825" y="9172169"/>
              <a:ext cx="6678300" cy="110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10" name="Google Shape;2147;p1">
              <a:extLst>
                <a:ext uri="{FF2B5EF4-FFF2-40B4-BE49-F238E27FC236}">
                  <a16:creationId xmlns:a16="http://schemas.microsoft.com/office/drawing/2014/main" id="{EF5D56AF-AE07-DDD1-8FD7-6C279FC6F665}"/>
                </a:ext>
              </a:extLst>
            </p:cNvPr>
            <p:cNvSpPr/>
            <p:nvPr/>
          </p:nvSpPr>
          <p:spPr>
            <a:xfrm>
              <a:off x="22622754" y="106164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2" name="Google Shape;1924;p1">
              <a:extLst>
                <a:ext uri="{FF2B5EF4-FFF2-40B4-BE49-F238E27FC236}">
                  <a16:creationId xmlns:a16="http://schemas.microsoft.com/office/drawing/2014/main" id="{13D80D25-50DA-B3D1-CFBF-0FE0C8087C33}"/>
                </a:ext>
              </a:extLst>
            </p:cNvPr>
            <p:cNvSpPr/>
            <p:nvPr/>
          </p:nvSpPr>
          <p:spPr>
            <a:xfrm>
              <a:off x="22502064" y="115131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3" name="Google Shape;2075;p1">
              <a:extLst>
                <a:ext uri="{FF2B5EF4-FFF2-40B4-BE49-F238E27FC236}">
                  <a16:creationId xmlns:a16="http://schemas.microsoft.com/office/drawing/2014/main" id="{7FFDCE47-DAD9-CC15-234B-9786BC9976D8}"/>
                </a:ext>
              </a:extLst>
            </p:cNvPr>
            <p:cNvSpPr/>
            <p:nvPr/>
          </p:nvSpPr>
          <p:spPr>
            <a:xfrm>
              <a:off x="22655948" y="11845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14" name="Google Shape;2150;p1">
              <a:extLst>
                <a:ext uri="{FF2B5EF4-FFF2-40B4-BE49-F238E27FC236}">
                  <a16:creationId xmlns:a16="http://schemas.microsoft.com/office/drawing/2014/main" id="{B8328202-4609-7C4B-915E-E98A5D4AB0CB}"/>
                </a:ext>
              </a:extLst>
            </p:cNvPr>
            <p:cNvGrpSpPr/>
            <p:nvPr/>
          </p:nvGrpSpPr>
          <p:grpSpPr>
            <a:xfrm>
              <a:off x="23393382" y="11863729"/>
              <a:ext cx="546175" cy="790658"/>
              <a:chOff x="25817632" y="12319627"/>
              <a:chExt cx="546175" cy="790658"/>
            </a:xfrm>
          </p:grpSpPr>
          <p:grpSp>
            <p:nvGrpSpPr>
              <p:cNvPr id="6843" name="Google Shape;2151;p1">
                <a:extLst>
                  <a:ext uri="{FF2B5EF4-FFF2-40B4-BE49-F238E27FC236}">
                    <a16:creationId xmlns:a16="http://schemas.microsoft.com/office/drawing/2014/main" id="{A5FB50AF-4779-DB41-AD5B-D39D71DC5F61}"/>
                  </a:ext>
                </a:extLst>
              </p:cNvPr>
              <p:cNvGrpSpPr/>
              <p:nvPr/>
            </p:nvGrpSpPr>
            <p:grpSpPr>
              <a:xfrm>
                <a:off x="25817632" y="12319627"/>
                <a:ext cx="54000" cy="759888"/>
                <a:chOff x="25817632" y="12319627"/>
                <a:chExt cx="54000" cy="759888"/>
              </a:xfrm>
            </p:grpSpPr>
            <p:sp>
              <p:nvSpPr>
                <p:cNvPr id="14977" name="Google Shape;2071;p1">
                  <a:extLst>
                    <a:ext uri="{FF2B5EF4-FFF2-40B4-BE49-F238E27FC236}">
                      <a16:creationId xmlns:a16="http://schemas.microsoft.com/office/drawing/2014/main" id="{D5DB68D2-311C-A024-27EA-ADC87210BCF5}"/>
                    </a:ext>
                  </a:extLst>
                </p:cNvPr>
                <p:cNvSpPr/>
                <p:nvPr/>
              </p:nvSpPr>
              <p:spPr>
                <a:xfrm>
                  <a:off x="25817632" y="1277744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8" name="Google Shape;2096;p1">
                  <a:extLst>
                    <a:ext uri="{FF2B5EF4-FFF2-40B4-BE49-F238E27FC236}">
                      <a16:creationId xmlns:a16="http://schemas.microsoft.com/office/drawing/2014/main" id="{CCDAD36E-251E-5B15-4B60-3293AD3CEFDA}"/>
                    </a:ext>
                  </a:extLst>
                </p:cNvPr>
                <p:cNvSpPr/>
                <p:nvPr/>
              </p:nvSpPr>
              <p:spPr>
                <a:xfrm>
                  <a:off x="25817632" y="12542572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9" name="Google Shape;2121;p1">
                  <a:extLst>
                    <a:ext uri="{FF2B5EF4-FFF2-40B4-BE49-F238E27FC236}">
                      <a16:creationId xmlns:a16="http://schemas.microsoft.com/office/drawing/2014/main" id="{6139BD62-9BED-1F48-5F5B-C90A047DCB97}"/>
                    </a:ext>
                  </a:extLst>
                </p:cNvPr>
                <p:cNvSpPr/>
                <p:nvPr/>
              </p:nvSpPr>
              <p:spPr>
                <a:xfrm>
                  <a:off x="25817632" y="1231962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80" name="Google Shape;2142;p1">
                  <a:extLst>
                    <a:ext uri="{FF2B5EF4-FFF2-40B4-BE49-F238E27FC236}">
                      <a16:creationId xmlns:a16="http://schemas.microsoft.com/office/drawing/2014/main" id="{0B0F8C94-9445-7667-8F9F-6790919B4A47}"/>
                    </a:ext>
                  </a:extLst>
                </p:cNvPr>
                <p:cNvSpPr/>
                <p:nvPr/>
              </p:nvSpPr>
              <p:spPr>
                <a:xfrm>
                  <a:off x="25817632" y="1302551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844" name="Google Shape;2152;p1">
                <a:extLst>
                  <a:ext uri="{FF2B5EF4-FFF2-40B4-BE49-F238E27FC236}">
                    <a16:creationId xmlns:a16="http://schemas.microsoft.com/office/drawing/2014/main" id="{99F0105C-66A3-852C-7074-2F8C0690866A}"/>
                  </a:ext>
                </a:extLst>
              </p:cNvPr>
              <p:cNvGrpSpPr/>
              <p:nvPr/>
            </p:nvGrpSpPr>
            <p:grpSpPr>
              <a:xfrm>
                <a:off x="26309807" y="12322171"/>
                <a:ext cx="54000" cy="788114"/>
                <a:chOff x="26309807" y="12322171"/>
                <a:chExt cx="54000" cy="788114"/>
              </a:xfrm>
            </p:grpSpPr>
            <p:sp>
              <p:nvSpPr>
                <p:cNvPr id="6845" name="Google Shape;2073;p1">
                  <a:extLst>
                    <a:ext uri="{FF2B5EF4-FFF2-40B4-BE49-F238E27FC236}">
                      <a16:creationId xmlns:a16="http://schemas.microsoft.com/office/drawing/2014/main" id="{0DBD0D8A-498A-7E7B-BD57-1F38CE5AC42E}"/>
                    </a:ext>
                  </a:extLst>
                </p:cNvPr>
                <p:cNvSpPr/>
                <p:nvPr/>
              </p:nvSpPr>
              <p:spPr>
                <a:xfrm>
                  <a:off x="26309807" y="1282387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6" name="Google Shape;2098;p1">
                  <a:extLst>
                    <a:ext uri="{FF2B5EF4-FFF2-40B4-BE49-F238E27FC236}">
                      <a16:creationId xmlns:a16="http://schemas.microsoft.com/office/drawing/2014/main" id="{D6945E6B-B1D7-3119-FBBE-461CC7BAAB9E}"/>
                    </a:ext>
                  </a:extLst>
                </p:cNvPr>
                <p:cNvSpPr/>
                <p:nvPr/>
              </p:nvSpPr>
              <p:spPr>
                <a:xfrm>
                  <a:off x="26309807" y="1259004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7" name="Google Shape;2123;p1">
                  <a:extLst>
                    <a:ext uri="{FF2B5EF4-FFF2-40B4-BE49-F238E27FC236}">
                      <a16:creationId xmlns:a16="http://schemas.microsoft.com/office/drawing/2014/main" id="{F09B4130-A6B4-EC54-0535-64065CC4AAAB}"/>
                    </a:ext>
                  </a:extLst>
                </p:cNvPr>
                <p:cNvSpPr/>
                <p:nvPr/>
              </p:nvSpPr>
              <p:spPr>
                <a:xfrm>
                  <a:off x="26309807" y="12322171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6" name="Google Shape;2144;p1">
                  <a:extLst>
                    <a:ext uri="{FF2B5EF4-FFF2-40B4-BE49-F238E27FC236}">
                      <a16:creationId xmlns:a16="http://schemas.microsoft.com/office/drawing/2014/main" id="{921873C1-1D4B-38F5-5FE3-6EC52F5F9432}"/>
                    </a:ext>
                  </a:extLst>
                </p:cNvPr>
                <p:cNvSpPr/>
                <p:nvPr/>
              </p:nvSpPr>
              <p:spPr>
                <a:xfrm>
                  <a:off x="26309807" y="1305628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515" name="Google Shape;1935;p1">
              <a:extLst>
                <a:ext uri="{FF2B5EF4-FFF2-40B4-BE49-F238E27FC236}">
                  <a16:creationId xmlns:a16="http://schemas.microsoft.com/office/drawing/2014/main" id="{DC0390AC-AA1F-A5F2-E510-BF20E1F921C6}"/>
                </a:ext>
              </a:extLst>
            </p:cNvPr>
            <p:cNvSpPr/>
            <p:nvPr/>
          </p:nvSpPr>
          <p:spPr>
            <a:xfrm>
              <a:off x="22485924" y="105172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8" name="Google Shape;2011;p1">
              <a:extLst>
                <a:ext uri="{FF2B5EF4-FFF2-40B4-BE49-F238E27FC236}">
                  <a16:creationId xmlns:a16="http://schemas.microsoft.com/office/drawing/2014/main" id="{DD955DCC-6FFA-3045-D0E1-A8D118768852}"/>
                </a:ext>
              </a:extLst>
            </p:cNvPr>
            <p:cNvSpPr/>
            <p:nvPr/>
          </p:nvSpPr>
          <p:spPr>
            <a:xfrm>
              <a:off x="23294234" y="9492282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19" name="Google Shape;1929;p1">
              <a:extLst>
                <a:ext uri="{FF2B5EF4-FFF2-40B4-BE49-F238E27FC236}">
                  <a16:creationId xmlns:a16="http://schemas.microsoft.com/office/drawing/2014/main" id="{1FE40C22-A5C6-90E4-3054-8AB62D6141CA}"/>
                </a:ext>
              </a:extLst>
            </p:cNvPr>
            <p:cNvSpPr/>
            <p:nvPr/>
          </p:nvSpPr>
          <p:spPr>
            <a:xfrm>
              <a:off x="23991860" y="802535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0" name="Google Shape;2156;p1">
              <a:extLst>
                <a:ext uri="{FF2B5EF4-FFF2-40B4-BE49-F238E27FC236}">
                  <a16:creationId xmlns:a16="http://schemas.microsoft.com/office/drawing/2014/main" id="{B13DE47C-83BB-31DC-A506-4A921DAA661A}"/>
                </a:ext>
              </a:extLst>
            </p:cNvPr>
            <p:cNvSpPr/>
            <p:nvPr/>
          </p:nvSpPr>
          <p:spPr>
            <a:xfrm>
              <a:off x="21640595" y="748290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1" name="Google Shape;2157;p1">
              <a:extLst>
                <a:ext uri="{FF2B5EF4-FFF2-40B4-BE49-F238E27FC236}">
                  <a16:creationId xmlns:a16="http://schemas.microsoft.com/office/drawing/2014/main" id="{382D17AC-B59E-45FD-0483-832436B58102}"/>
                </a:ext>
              </a:extLst>
            </p:cNvPr>
            <p:cNvSpPr/>
            <p:nvPr/>
          </p:nvSpPr>
          <p:spPr>
            <a:xfrm>
              <a:off x="25441941" y="7804096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3" name="Google Shape;2158;p1">
              <a:extLst>
                <a:ext uri="{FF2B5EF4-FFF2-40B4-BE49-F238E27FC236}">
                  <a16:creationId xmlns:a16="http://schemas.microsoft.com/office/drawing/2014/main" id="{EED0C5AB-0936-4BD9-2B7B-97FF9F087933}"/>
                </a:ext>
              </a:extLst>
            </p:cNvPr>
            <p:cNvCxnSpPr>
              <a:cxnSpLocks/>
              <a:stCxn id="6521" idx="2"/>
              <a:endCxn id="6520" idx="6"/>
            </p:cNvCxnSpPr>
            <p:nvPr/>
          </p:nvCxnSpPr>
          <p:spPr>
            <a:xfrm rot="10800000">
              <a:off x="21695541" y="7509796"/>
              <a:ext cx="3746400" cy="321300"/>
            </a:xfrm>
            <a:prstGeom prst="bentConnector3">
              <a:avLst>
                <a:gd name="adj1" fmla="val 6673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24" name="Google Shape;2159;p1">
              <a:extLst>
                <a:ext uri="{FF2B5EF4-FFF2-40B4-BE49-F238E27FC236}">
                  <a16:creationId xmlns:a16="http://schemas.microsoft.com/office/drawing/2014/main" id="{34880025-772C-8F54-23FD-430A185A2DD5}"/>
                </a:ext>
              </a:extLst>
            </p:cNvPr>
            <p:cNvCxnSpPr>
              <a:cxnSpLocks/>
              <a:stCxn id="6521" idx="2"/>
              <a:endCxn id="6711" idx="6"/>
            </p:cNvCxnSpPr>
            <p:nvPr/>
          </p:nvCxnSpPr>
          <p:spPr>
            <a:xfrm rot="10800000">
              <a:off x="22381341" y="7553896"/>
              <a:ext cx="3060600" cy="277200"/>
            </a:xfrm>
            <a:prstGeom prst="bentConnector3">
              <a:avLst>
                <a:gd name="adj1" fmla="val 814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525" name="Google Shape;1791;p1">
              <a:extLst>
                <a:ext uri="{FF2B5EF4-FFF2-40B4-BE49-F238E27FC236}">
                  <a16:creationId xmlns:a16="http://schemas.microsoft.com/office/drawing/2014/main" id="{25B643A3-1173-D8CB-DBD1-C42260F1A652}"/>
                </a:ext>
              </a:extLst>
            </p:cNvPr>
            <p:cNvSpPr/>
            <p:nvPr/>
          </p:nvSpPr>
          <p:spPr>
            <a:xfrm>
              <a:off x="18597405" y="763314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6" name="Google Shape;2161;p1">
              <a:extLst>
                <a:ext uri="{FF2B5EF4-FFF2-40B4-BE49-F238E27FC236}">
                  <a16:creationId xmlns:a16="http://schemas.microsoft.com/office/drawing/2014/main" id="{1A9540DD-799C-9DF4-5C07-CB6CDFF5E31D}"/>
                </a:ext>
              </a:extLst>
            </p:cNvPr>
            <p:cNvCxnSpPr>
              <a:cxnSpLocks/>
              <a:stCxn id="6709" idx="2"/>
            </p:cNvCxnSpPr>
            <p:nvPr/>
          </p:nvCxnSpPr>
          <p:spPr>
            <a:xfrm rot="10800000" flipV="1">
              <a:off x="13639295" y="7594392"/>
              <a:ext cx="8001300" cy="232314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27" name="Google Shape;2164;p1">
              <a:extLst>
                <a:ext uri="{FF2B5EF4-FFF2-40B4-BE49-F238E27FC236}">
                  <a16:creationId xmlns:a16="http://schemas.microsoft.com/office/drawing/2014/main" id="{0966B81B-E9E5-2893-26E2-BDE09A5BC554}"/>
                </a:ext>
              </a:extLst>
            </p:cNvPr>
            <p:cNvSpPr/>
            <p:nvPr/>
          </p:nvSpPr>
          <p:spPr>
            <a:xfrm>
              <a:off x="25441941" y="7861009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29" name="Google Shape;2165;p1">
              <a:extLst>
                <a:ext uri="{FF2B5EF4-FFF2-40B4-BE49-F238E27FC236}">
                  <a16:creationId xmlns:a16="http://schemas.microsoft.com/office/drawing/2014/main" id="{43E2B588-1E81-98E9-7A87-042AF4623B04}"/>
                </a:ext>
              </a:extLst>
            </p:cNvPr>
            <p:cNvCxnSpPr>
              <a:cxnSpLocks/>
              <a:stCxn id="6527" idx="2"/>
              <a:endCxn id="6709" idx="6"/>
            </p:cNvCxnSpPr>
            <p:nvPr/>
          </p:nvCxnSpPr>
          <p:spPr>
            <a:xfrm rot="10800000">
              <a:off x="21695541" y="7594309"/>
              <a:ext cx="3746400" cy="293700"/>
            </a:xfrm>
            <a:prstGeom prst="bentConnector3">
              <a:avLst>
                <a:gd name="adj1" fmla="val 665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530" name="Google Shape;2167;p1">
              <a:extLst>
                <a:ext uri="{FF2B5EF4-FFF2-40B4-BE49-F238E27FC236}">
                  <a16:creationId xmlns:a16="http://schemas.microsoft.com/office/drawing/2014/main" id="{366E39BE-3D59-0C06-3762-F79050AF6B23}"/>
                </a:ext>
              </a:extLst>
            </p:cNvPr>
            <p:cNvSpPr/>
            <p:nvPr/>
          </p:nvSpPr>
          <p:spPr>
            <a:xfrm>
              <a:off x="24945042" y="83082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31" name="Google Shape;2168;p1">
              <a:extLst>
                <a:ext uri="{FF2B5EF4-FFF2-40B4-BE49-F238E27FC236}">
                  <a16:creationId xmlns:a16="http://schemas.microsoft.com/office/drawing/2014/main" id="{3567B2DF-1F9D-D00E-3FFD-26FBA486277C}"/>
                </a:ext>
              </a:extLst>
            </p:cNvPr>
            <p:cNvSpPr/>
            <p:nvPr/>
          </p:nvSpPr>
          <p:spPr>
            <a:xfrm>
              <a:off x="25577365" y="904489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532" name="Google Shape;2170;p1">
              <a:extLst>
                <a:ext uri="{FF2B5EF4-FFF2-40B4-BE49-F238E27FC236}">
                  <a16:creationId xmlns:a16="http://schemas.microsoft.com/office/drawing/2014/main" id="{F2C4419F-AF85-4B6A-A8B8-50B99A6E60C2}"/>
                </a:ext>
              </a:extLst>
            </p:cNvPr>
            <p:cNvSpPr/>
            <p:nvPr/>
          </p:nvSpPr>
          <p:spPr>
            <a:xfrm>
              <a:off x="13941670" y="966716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33" name="Google Shape;2171;p1">
              <a:extLst>
                <a:ext uri="{FF2B5EF4-FFF2-40B4-BE49-F238E27FC236}">
                  <a16:creationId xmlns:a16="http://schemas.microsoft.com/office/drawing/2014/main" id="{8269F7BD-3B3D-3D9B-F2CC-7BB83561DA92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34" name="Google Shape;2172;p1">
              <a:extLst>
                <a:ext uri="{FF2B5EF4-FFF2-40B4-BE49-F238E27FC236}">
                  <a16:creationId xmlns:a16="http://schemas.microsoft.com/office/drawing/2014/main" id="{DF58F74B-1A68-55C9-1463-233E58E9FA19}"/>
                </a:ext>
              </a:extLst>
            </p:cNvPr>
            <p:cNvSpPr/>
            <p:nvPr/>
          </p:nvSpPr>
          <p:spPr>
            <a:xfrm>
              <a:off x="21556658" y="10750117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35" name="Google Shape;2173;p1">
              <a:extLst>
                <a:ext uri="{FF2B5EF4-FFF2-40B4-BE49-F238E27FC236}">
                  <a16:creationId xmlns:a16="http://schemas.microsoft.com/office/drawing/2014/main" id="{0D7FC1CE-CFBE-FB58-C8BC-7E134CD5DA8A}"/>
                </a:ext>
              </a:extLst>
            </p:cNvPr>
            <p:cNvCxnSpPr>
              <a:cxnSpLocks/>
              <a:stCxn id="6812" idx="2"/>
              <a:endCxn id="6534" idx="7"/>
            </p:cNvCxnSpPr>
            <p:nvPr/>
          </p:nvCxnSpPr>
          <p:spPr>
            <a:xfrm rot="10800000">
              <a:off x="21664775" y="10777208"/>
              <a:ext cx="2512800" cy="20016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6" name="Google Shape;2175;p1">
              <a:extLst>
                <a:ext uri="{FF2B5EF4-FFF2-40B4-BE49-F238E27FC236}">
                  <a16:creationId xmlns:a16="http://schemas.microsoft.com/office/drawing/2014/main" id="{00613442-B9C3-96B6-6570-7739487B4562}"/>
                </a:ext>
              </a:extLst>
            </p:cNvPr>
            <p:cNvCxnSpPr>
              <a:cxnSpLocks/>
              <a:stCxn id="6814" idx="2"/>
              <a:endCxn id="6588" idx="7"/>
            </p:cNvCxnSpPr>
            <p:nvPr/>
          </p:nvCxnSpPr>
          <p:spPr>
            <a:xfrm rot="10800000">
              <a:off x="22029875" y="10828166"/>
              <a:ext cx="2147700" cy="1991700"/>
            </a:xfrm>
            <a:prstGeom prst="bentConnector3">
              <a:avLst>
                <a:gd name="adj1" fmla="val 1857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7" name="Google Shape;2178;p1">
              <a:extLst>
                <a:ext uri="{FF2B5EF4-FFF2-40B4-BE49-F238E27FC236}">
                  <a16:creationId xmlns:a16="http://schemas.microsoft.com/office/drawing/2014/main" id="{F73DC8BA-80C2-59F8-886A-0AFCA23713C4}"/>
                </a:ext>
              </a:extLst>
            </p:cNvPr>
            <p:cNvCxnSpPr>
              <a:cxnSpLocks/>
              <a:stCxn id="6764" idx="2"/>
              <a:endCxn id="6588" idx="7"/>
            </p:cNvCxnSpPr>
            <p:nvPr/>
          </p:nvCxnSpPr>
          <p:spPr>
            <a:xfrm rot="10800000">
              <a:off x="22029875" y="10827998"/>
              <a:ext cx="2147700" cy="22272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8" name="Google Shape;2180;p1">
              <a:extLst>
                <a:ext uri="{FF2B5EF4-FFF2-40B4-BE49-F238E27FC236}">
                  <a16:creationId xmlns:a16="http://schemas.microsoft.com/office/drawing/2014/main" id="{FE8D7996-3617-C69B-EA1D-A9B53D9F38FF}"/>
                </a:ext>
              </a:extLst>
            </p:cNvPr>
            <p:cNvCxnSpPr>
              <a:cxnSpLocks/>
              <a:stCxn id="6794" idx="2"/>
              <a:endCxn id="6588" idx="7"/>
            </p:cNvCxnSpPr>
            <p:nvPr/>
          </p:nvCxnSpPr>
          <p:spPr>
            <a:xfrm rot="10800000">
              <a:off x="22029875" y="10827934"/>
              <a:ext cx="2147700" cy="1050600"/>
            </a:xfrm>
            <a:prstGeom prst="bentConnector3">
              <a:avLst>
                <a:gd name="adj1" fmla="val 1868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9" name="Google Shape;2182;p1">
              <a:extLst>
                <a:ext uri="{FF2B5EF4-FFF2-40B4-BE49-F238E27FC236}">
                  <a16:creationId xmlns:a16="http://schemas.microsoft.com/office/drawing/2014/main" id="{97DF78AA-A177-C635-7196-CC9E8352CB14}"/>
                </a:ext>
              </a:extLst>
            </p:cNvPr>
            <p:cNvCxnSpPr>
              <a:cxnSpLocks/>
              <a:stCxn id="6805" idx="2"/>
              <a:endCxn id="6588" idx="7"/>
            </p:cNvCxnSpPr>
            <p:nvPr/>
          </p:nvCxnSpPr>
          <p:spPr>
            <a:xfrm rot="10800000">
              <a:off x="22029875" y="10828033"/>
              <a:ext cx="2147700" cy="17565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0" name="Google Shape;2184;p1">
              <a:extLst>
                <a:ext uri="{FF2B5EF4-FFF2-40B4-BE49-F238E27FC236}">
                  <a16:creationId xmlns:a16="http://schemas.microsoft.com/office/drawing/2014/main" id="{F7BC410D-D3BA-C0BB-D24C-2D9867C73820}"/>
                </a:ext>
              </a:extLst>
            </p:cNvPr>
            <p:cNvCxnSpPr>
              <a:cxnSpLocks/>
              <a:stCxn id="6782" idx="2"/>
              <a:endCxn id="6588" idx="7"/>
            </p:cNvCxnSpPr>
            <p:nvPr/>
          </p:nvCxnSpPr>
          <p:spPr>
            <a:xfrm rot="10800000">
              <a:off x="22029875" y="10828067"/>
              <a:ext cx="2147700" cy="12858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1" name="Google Shape;2186;p1">
              <a:extLst>
                <a:ext uri="{FF2B5EF4-FFF2-40B4-BE49-F238E27FC236}">
                  <a16:creationId xmlns:a16="http://schemas.microsoft.com/office/drawing/2014/main" id="{77949BA7-E057-5031-4AE8-9025BAB215E6}"/>
                </a:ext>
              </a:extLst>
            </p:cNvPr>
            <p:cNvCxnSpPr>
              <a:cxnSpLocks/>
              <a:stCxn id="6773" idx="2"/>
              <a:endCxn id="6588" idx="7"/>
            </p:cNvCxnSpPr>
            <p:nvPr/>
          </p:nvCxnSpPr>
          <p:spPr>
            <a:xfrm rot="10800000">
              <a:off x="22029875" y="10828200"/>
              <a:ext cx="2147700" cy="15210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2" name="Google Shape;2188;p1">
              <a:extLst>
                <a:ext uri="{FF2B5EF4-FFF2-40B4-BE49-F238E27FC236}">
                  <a16:creationId xmlns:a16="http://schemas.microsoft.com/office/drawing/2014/main" id="{E1C00CF9-63E9-CA32-97D0-94C0182777BF}"/>
                </a:ext>
              </a:extLst>
            </p:cNvPr>
            <p:cNvCxnSpPr>
              <a:cxnSpLocks/>
              <a:stCxn id="6676" idx="2"/>
              <a:endCxn id="6591" idx="7"/>
            </p:cNvCxnSpPr>
            <p:nvPr/>
          </p:nvCxnSpPr>
          <p:spPr>
            <a:xfrm flipH="1">
              <a:off x="21073650" y="10680627"/>
              <a:ext cx="1951800" cy="183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3" name="Google Shape;2190;p1">
              <a:extLst>
                <a:ext uri="{FF2B5EF4-FFF2-40B4-BE49-F238E27FC236}">
                  <a16:creationId xmlns:a16="http://schemas.microsoft.com/office/drawing/2014/main" id="{FF9CBD48-2E54-402C-E286-D1ED72AF47C4}"/>
                </a:ext>
              </a:extLst>
            </p:cNvPr>
            <p:cNvCxnSpPr>
              <a:cxnSpLocks/>
              <a:stCxn id="6675" idx="2"/>
              <a:endCxn id="6591" idx="7"/>
            </p:cNvCxnSpPr>
            <p:nvPr/>
          </p:nvCxnSpPr>
          <p:spPr>
            <a:xfrm rot="10800000">
              <a:off x="21073615" y="10863686"/>
              <a:ext cx="1951800" cy="225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4" name="Google Shape;2192;p1">
              <a:extLst>
                <a:ext uri="{FF2B5EF4-FFF2-40B4-BE49-F238E27FC236}">
                  <a16:creationId xmlns:a16="http://schemas.microsoft.com/office/drawing/2014/main" id="{4CB9F557-87A6-B9D6-5CA8-BAB2553F2FF3}"/>
                </a:ext>
              </a:extLst>
            </p:cNvPr>
            <p:cNvCxnSpPr>
              <a:cxnSpLocks/>
              <a:stCxn id="6689" idx="2"/>
              <a:endCxn id="6591" idx="7"/>
            </p:cNvCxnSpPr>
            <p:nvPr/>
          </p:nvCxnSpPr>
          <p:spPr>
            <a:xfrm rot="10800000">
              <a:off x="21073615" y="10863541"/>
              <a:ext cx="1951800" cy="1800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5" name="Google Shape;2194;p1">
              <a:extLst>
                <a:ext uri="{FF2B5EF4-FFF2-40B4-BE49-F238E27FC236}">
                  <a16:creationId xmlns:a16="http://schemas.microsoft.com/office/drawing/2014/main" id="{9D9A21DE-1A4D-2DB7-D339-CB04CF0C17E6}"/>
                </a:ext>
              </a:extLst>
            </p:cNvPr>
            <p:cNvCxnSpPr>
              <a:cxnSpLocks/>
              <a:stCxn id="6680" idx="2"/>
              <a:endCxn id="6591" idx="7"/>
            </p:cNvCxnSpPr>
            <p:nvPr/>
          </p:nvCxnSpPr>
          <p:spPr>
            <a:xfrm rot="10800000">
              <a:off x="21073615" y="10863805"/>
              <a:ext cx="1951800" cy="1096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8" name="Google Shape;2196;p1">
              <a:extLst>
                <a:ext uri="{FF2B5EF4-FFF2-40B4-BE49-F238E27FC236}">
                  <a16:creationId xmlns:a16="http://schemas.microsoft.com/office/drawing/2014/main" id="{5D4D3008-F7DA-5DA1-B31C-DF16A9C51169}"/>
                </a:ext>
              </a:extLst>
            </p:cNvPr>
            <p:cNvCxnSpPr>
              <a:cxnSpLocks/>
              <a:stCxn id="6681" idx="2"/>
              <a:endCxn id="6591" idx="7"/>
            </p:cNvCxnSpPr>
            <p:nvPr/>
          </p:nvCxnSpPr>
          <p:spPr>
            <a:xfrm rot="10800000">
              <a:off x="21073615" y="10863708"/>
              <a:ext cx="1951800" cy="133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9" name="Google Shape;2198;p1">
              <a:extLst>
                <a:ext uri="{FF2B5EF4-FFF2-40B4-BE49-F238E27FC236}">
                  <a16:creationId xmlns:a16="http://schemas.microsoft.com/office/drawing/2014/main" id="{4E6435EE-C771-51BF-A07A-44E6C9E09CD9}"/>
                </a:ext>
              </a:extLst>
            </p:cNvPr>
            <p:cNvCxnSpPr>
              <a:cxnSpLocks/>
              <a:stCxn id="6679" idx="2"/>
              <a:endCxn id="6591" idx="7"/>
            </p:cNvCxnSpPr>
            <p:nvPr/>
          </p:nvCxnSpPr>
          <p:spPr>
            <a:xfrm rot="10800000">
              <a:off x="21073615" y="10863801"/>
              <a:ext cx="1951800" cy="72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0" name="Google Shape;2200;p1">
              <a:extLst>
                <a:ext uri="{FF2B5EF4-FFF2-40B4-BE49-F238E27FC236}">
                  <a16:creationId xmlns:a16="http://schemas.microsoft.com/office/drawing/2014/main" id="{029C7156-6BA7-4C00-65BF-BB020848799C}"/>
                </a:ext>
              </a:extLst>
            </p:cNvPr>
            <p:cNvCxnSpPr>
              <a:cxnSpLocks/>
              <a:stCxn id="6682" idx="2"/>
              <a:endCxn id="6591" idx="7"/>
            </p:cNvCxnSpPr>
            <p:nvPr/>
          </p:nvCxnSpPr>
          <p:spPr>
            <a:xfrm rot="10800000">
              <a:off x="21073615" y="10863523"/>
              <a:ext cx="1951800" cy="156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1" name="Google Shape;2202;p1">
              <a:extLst>
                <a:ext uri="{FF2B5EF4-FFF2-40B4-BE49-F238E27FC236}">
                  <a16:creationId xmlns:a16="http://schemas.microsoft.com/office/drawing/2014/main" id="{00398A36-70D5-1F4D-7203-3C4CABCD1FE9}"/>
                </a:ext>
              </a:extLst>
            </p:cNvPr>
            <p:cNvCxnSpPr>
              <a:cxnSpLocks/>
              <a:stCxn id="6690" idx="2"/>
              <a:endCxn id="6591" idx="7"/>
            </p:cNvCxnSpPr>
            <p:nvPr/>
          </p:nvCxnSpPr>
          <p:spPr>
            <a:xfrm rot="10800000">
              <a:off x="21073615" y="10863514"/>
              <a:ext cx="1951800" cy="20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2" name="Google Shape;2204;p1">
              <a:extLst>
                <a:ext uri="{FF2B5EF4-FFF2-40B4-BE49-F238E27FC236}">
                  <a16:creationId xmlns:a16="http://schemas.microsoft.com/office/drawing/2014/main" id="{742E4DB5-20E1-CC1A-A694-34EA4A254C2E}"/>
                </a:ext>
              </a:extLst>
            </p:cNvPr>
            <p:cNvCxnSpPr>
              <a:cxnSpLocks/>
              <a:stCxn id="6555" idx="3"/>
            </p:cNvCxnSpPr>
            <p:nvPr/>
          </p:nvCxnSpPr>
          <p:spPr>
            <a:xfrm flipH="1">
              <a:off x="13666682" y="9964509"/>
              <a:ext cx="3789600" cy="1736400"/>
            </a:xfrm>
            <a:prstGeom prst="bentConnector3">
              <a:avLst>
                <a:gd name="adj1" fmla="val 18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53" name="Google Shape;2206;p1">
              <a:extLst>
                <a:ext uri="{FF2B5EF4-FFF2-40B4-BE49-F238E27FC236}">
                  <a16:creationId xmlns:a16="http://schemas.microsoft.com/office/drawing/2014/main" id="{59D1FE72-AC37-9F38-F24A-2DF6141F20EF}"/>
                </a:ext>
              </a:extLst>
            </p:cNvPr>
            <p:cNvSpPr/>
            <p:nvPr/>
          </p:nvSpPr>
          <p:spPr>
            <a:xfrm>
              <a:off x="24115773" y="8615385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54" name="Google Shape;2207;p1">
              <a:extLst>
                <a:ext uri="{FF2B5EF4-FFF2-40B4-BE49-F238E27FC236}">
                  <a16:creationId xmlns:a16="http://schemas.microsoft.com/office/drawing/2014/main" id="{E667B7D5-1809-7FD6-655B-98CF9D263D3E}"/>
                </a:ext>
              </a:extLst>
            </p:cNvPr>
            <p:cNvCxnSpPr>
              <a:cxnSpLocks/>
              <a:stCxn id="6553" idx="2"/>
              <a:endCxn id="6555" idx="7"/>
            </p:cNvCxnSpPr>
            <p:nvPr/>
          </p:nvCxnSpPr>
          <p:spPr>
            <a:xfrm rot="10800000" flipV="1">
              <a:off x="17564283" y="8642385"/>
              <a:ext cx="6551491" cy="1322124"/>
            </a:xfrm>
            <a:prstGeom prst="bentConnector3">
              <a:avLst>
                <a:gd name="adj1" fmla="val 185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55" name="Google Shape;2205;p1">
              <a:extLst>
                <a:ext uri="{FF2B5EF4-FFF2-40B4-BE49-F238E27FC236}">
                  <a16:creationId xmlns:a16="http://schemas.microsoft.com/office/drawing/2014/main" id="{C058A887-EA11-B34C-580A-350AEAD651F2}"/>
                </a:ext>
              </a:extLst>
            </p:cNvPr>
            <p:cNvSpPr/>
            <p:nvPr/>
          </p:nvSpPr>
          <p:spPr>
            <a:xfrm>
              <a:off x="17456282" y="993750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56" name="Google Shape;2208;p1">
              <a:extLst>
                <a:ext uri="{FF2B5EF4-FFF2-40B4-BE49-F238E27FC236}">
                  <a16:creationId xmlns:a16="http://schemas.microsoft.com/office/drawing/2014/main" id="{E448CF03-52B6-9F10-EB49-57DEB08A610A}"/>
                </a:ext>
              </a:extLst>
            </p:cNvPr>
            <p:cNvCxnSpPr>
              <a:cxnSpLocks/>
              <a:stCxn id="6827" idx="2"/>
              <a:endCxn id="6746" idx="6"/>
            </p:cNvCxnSpPr>
            <p:nvPr/>
          </p:nvCxnSpPr>
          <p:spPr>
            <a:xfrm rot="10800000">
              <a:off x="23396375" y="11438234"/>
              <a:ext cx="488241" cy="14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7" name="Google Shape;2211;p1">
              <a:extLst>
                <a:ext uri="{FF2B5EF4-FFF2-40B4-BE49-F238E27FC236}">
                  <a16:creationId xmlns:a16="http://schemas.microsoft.com/office/drawing/2014/main" id="{2FBC6160-03C5-0506-35A8-3A8E98890AB7}"/>
                </a:ext>
              </a:extLst>
            </p:cNvPr>
            <p:cNvCxnSpPr>
              <a:cxnSpLocks/>
              <a:stCxn id="6828" idx="2"/>
              <a:endCxn id="6747" idx="6"/>
            </p:cNvCxnSpPr>
            <p:nvPr/>
          </p:nvCxnSpPr>
          <p:spPr>
            <a:xfrm rot="10800000" flipV="1">
              <a:off x="23396375" y="11597945"/>
              <a:ext cx="488241" cy="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8" name="Google Shape;2214;p1">
              <a:extLst>
                <a:ext uri="{FF2B5EF4-FFF2-40B4-BE49-F238E27FC236}">
                  <a16:creationId xmlns:a16="http://schemas.microsoft.com/office/drawing/2014/main" id="{7E67B405-5F60-AA9A-1B4F-FE3A047F6B64}"/>
                </a:ext>
              </a:extLst>
            </p:cNvPr>
            <p:cNvCxnSpPr>
              <a:cxnSpLocks/>
              <a:stCxn id="6829" idx="2"/>
              <a:endCxn id="6748" idx="6"/>
            </p:cNvCxnSpPr>
            <p:nvPr/>
          </p:nvCxnSpPr>
          <p:spPr>
            <a:xfrm rot="10800000" flipV="1">
              <a:off x="23396375" y="11747092"/>
              <a:ext cx="488241" cy="4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0" name="Google Shape;2217;p1">
              <a:extLst>
                <a:ext uri="{FF2B5EF4-FFF2-40B4-BE49-F238E27FC236}">
                  <a16:creationId xmlns:a16="http://schemas.microsoft.com/office/drawing/2014/main" id="{6A66289D-A635-2FCE-EC15-DF9CA44030DE}"/>
                </a:ext>
              </a:extLst>
            </p:cNvPr>
            <p:cNvCxnSpPr>
              <a:cxnSpLocks/>
              <a:stCxn id="6830" idx="2"/>
              <a:endCxn id="6754" idx="6"/>
            </p:cNvCxnSpPr>
            <p:nvPr/>
          </p:nvCxnSpPr>
          <p:spPr>
            <a:xfrm rot="10800000">
              <a:off x="23396375" y="11946295"/>
              <a:ext cx="488241" cy="312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1" name="Google Shape;2219;p1">
              <a:extLst>
                <a:ext uri="{FF2B5EF4-FFF2-40B4-BE49-F238E27FC236}">
                  <a16:creationId xmlns:a16="http://schemas.microsoft.com/office/drawing/2014/main" id="{4A0B8A77-E93D-91C2-7937-4D33BEDE52B0}"/>
                </a:ext>
              </a:extLst>
            </p:cNvPr>
            <p:cNvCxnSpPr>
              <a:cxnSpLocks/>
              <a:stCxn id="6834" idx="2"/>
              <a:endCxn id="6750" idx="6"/>
            </p:cNvCxnSpPr>
            <p:nvPr/>
          </p:nvCxnSpPr>
          <p:spPr>
            <a:xfrm rot="10800000">
              <a:off x="23396375" y="12407961"/>
              <a:ext cx="488241" cy="552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2" name="Google Shape;2222;p1">
              <a:extLst>
                <a:ext uri="{FF2B5EF4-FFF2-40B4-BE49-F238E27FC236}">
                  <a16:creationId xmlns:a16="http://schemas.microsoft.com/office/drawing/2014/main" id="{3CEC87A2-7EB7-D0A7-969D-1E8579CFC487}"/>
                </a:ext>
              </a:extLst>
            </p:cNvPr>
            <p:cNvCxnSpPr>
              <a:cxnSpLocks/>
              <a:stCxn id="6835" idx="2"/>
              <a:endCxn id="6751" idx="6"/>
            </p:cNvCxnSpPr>
            <p:nvPr/>
          </p:nvCxnSpPr>
          <p:spPr>
            <a:xfrm rot="10800000">
              <a:off x="23396375" y="12638655"/>
              <a:ext cx="488241" cy="596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3" name="Google Shape;2225;p1">
              <a:extLst>
                <a:ext uri="{FF2B5EF4-FFF2-40B4-BE49-F238E27FC236}">
                  <a16:creationId xmlns:a16="http://schemas.microsoft.com/office/drawing/2014/main" id="{BA3F13F5-470C-21F2-06A4-9DFA2AD83B20}"/>
                </a:ext>
              </a:extLst>
            </p:cNvPr>
            <p:cNvCxnSpPr>
              <a:cxnSpLocks/>
              <a:stCxn id="6836" idx="2"/>
              <a:endCxn id="6752" idx="6"/>
            </p:cNvCxnSpPr>
            <p:nvPr/>
          </p:nvCxnSpPr>
          <p:spPr>
            <a:xfrm rot="10800000">
              <a:off x="23396375" y="12872911"/>
              <a:ext cx="488241" cy="645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6566" name="Google Shape;2228;p1">
              <a:extLst>
                <a:ext uri="{FF2B5EF4-FFF2-40B4-BE49-F238E27FC236}">
                  <a16:creationId xmlns:a16="http://schemas.microsoft.com/office/drawing/2014/main" id="{4B7207D4-29CA-FCDE-1892-68D1B1B854AF}"/>
                </a:ext>
              </a:extLst>
            </p:cNvPr>
            <p:cNvGrpSpPr/>
            <p:nvPr/>
          </p:nvGrpSpPr>
          <p:grpSpPr>
            <a:xfrm>
              <a:off x="23884615" y="11412636"/>
              <a:ext cx="54000" cy="1786815"/>
              <a:chOff x="23884615" y="11412636"/>
              <a:chExt cx="54000" cy="1786815"/>
            </a:xfrm>
          </p:grpSpPr>
          <p:sp>
            <p:nvSpPr>
              <p:cNvPr id="6827" name="Google Shape;2209;p1">
                <a:extLst>
                  <a:ext uri="{FF2B5EF4-FFF2-40B4-BE49-F238E27FC236}">
                    <a16:creationId xmlns:a16="http://schemas.microsoft.com/office/drawing/2014/main" id="{A84A8CDB-CF31-8008-17F4-96A388D8D222}"/>
                  </a:ext>
                </a:extLst>
              </p:cNvPr>
              <p:cNvSpPr/>
              <p:nvPr/>
            </p:nvSpPr>
            <p:spPr>
              <a:xfrm>
                <a:off x="23884615" y="114126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8" name="Google Shape;2212;p1">
                <a:extLst>
                  <a:ext uri="{FF2B5EF4-FFF2-40B4-BE49-F238E27FC236}">
                    <a16:creationId xmlns:a16="http://schemas.microsoft.com/office/drawing/2014/main" id="{0D7CDD55-ACBD-BE1E-D0D3-E341D95C0786}"/>
                  </a:ext>
                </a:extLst>
              </p:cNvPr>
              <p:cNvSpPr/>
              <p:nvPr/>
            </p:nvSpPr>
            <p:spPr>
              <a:xfrm>
                <a:off x="23884615" y="1157094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9" name="Google Shape;2215;p1">
                <a:extLst>
                  <a:ext uri="{FF2B5EF4-FFF2-40B4-BE49-F238E27FC236}">
                    <a16:creationId xmlns:a16="http://schemas.microsoft.com/office/drawing/2014/main" id="{06CC20A0-6105-26A6-91EB-FDE060EBFC4B}"/>
                  </a:ext>
                </a:extLst>
              </p:cNvPr>
              <p:cNvSpPr/>
              <p:nvPr/>
            </p:nvSpPr>
            <p:spPr>
              <a:xfrm>
                <a:off x="23884615" y="1172009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0" name="Google Shape;2218;p1">
                <a:extLst>
                  <a:ext uri="{FF2B5EF4-FFF2-40B4-BE49-F238E27FC236}">
                    <a16:creationId xmlns:a16="http://schemas.microsoft.com/office/drawing/2014/main" id="{B932A58A-A938-048B-966E-C529C1EF1888}"/>
                  </a:ext>
                </a:extLst>
              </p:cNvPr>
              <p:cNvSpPr/>
              <p:nvPr/>
            </p:nvSpPr>
            <p:spPr>
              <a:xfrm>
                <a:off x="23884615" y="11950507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1" name="Google Shape;2229;p1">
                <a:extLst>
                  <a:ext uri="{FF2B5EF4-FFF2-40B4-BE49-F238E27FC236}">
                    <a16:creationId xmlns:a16="http://schemas.microsoft.com/office/drawing/2014/main" id="{89413174-6D46-5A20-1D66-CB3F2A6AF9C9}"/>
                  </a:ext>
                </a:extLst>
              </p:cNvPr>
              <p:cNvSpPr/>
              <p:nvPr/>
            </p:nvSpPr>
            <p:spPr>
              <a:xfrm>
                <a:off x="23884615" y="1219778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4" name="Google Shape;2220;p1">
                <a:extLst>
                  <a:ext uri="{FF2B5EF4-FFF2-40B4-BE49-F238E27FC236}">
                    <a16:creationId xmlns:a16="http://schemas.microsoft.com/office/drawing/2014/main" id="{C03E4777-02EA-7827-9374-FEC8A06EAD28}"/>
                  </a:ext>
                </a:extLst>
              </p:cNvPr>
              <p:cNvSpPr/>
              <p:nvPr/>
            </p:nvSpPr>
            <p:spPr>
              <a:xfrm>
                <a:off x="23884615" y="12436229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5" name="Google Shape;2223;p1">
                <a:extLst>
                  <a:ext uri="{FF2B5EF4-FFF2-40B4-BE49-F238E27FC236}">
                    <a16:creationId xmlns:a16="http://schemas.microsoft.com/office/drawing/2014/main" id="{36E3F36E-B233-2406-D6E3-B29970B76E14}"/>
                  </a:ext>
                </a:extLst>
              </p:cNvPr>
              <p:cNvSpPr/>
              <p:nvPr/>
            </p:nvSpPr>
            <p:spPr>
              <a:xfrm>
                <a:off x="23884615" y="1267128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6" name="Google Shape;2226;p1">
                <a:extLst>
                  <a:ext uri="{FF2B5EF4-FFF2-40B4-BE49-F238E27FC236}">
                    <a16:creationId xmlns:a16="http://schemas.microsoft.com/office/drawing/2014/main" id="{BD3256F4-093A-930C-7180-B5E4CAB5EC60}"/>
                  </a:ext>
                </a:extLst>
              </p:cNvPr>
              <p:cNvSpPr/>
              <p:nvPr/>
            </p:nvSpPr>
            <p:spPr>
              <a:xfrm>
                <a:off x="23884615" y="12910493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1" name="Google Shape;2230;p1">
                <a:extLst>
                  <a:ext uri="{FF2B5EF4-FFF2-40B4-BE49-F238E27FC236}">
                    <a16:creationId xmlns:a16="http://schemas.microsoft.com/office/drawing/2014/main" id="{E999FE22-17F1-3BF3-6CCF-0285FD37558F}"/>
                  </a:ext>
                </a:extLst>
              </p:cNvPr>
              <p:cNvSpPr/>
              <p:nvPr/>
            </p:nvSpPr>
            <p:spPr>
              <a:xfrm>
                <a:off x="23884615" y="1314545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567" name="Google Shape;2231;p1">
              <a:extLst>
                <a:ext uri="{FF2B5EF4-FFF2-40B4-BE49-F238E27FC236}">
                  <a16:creationId xmlns:a16="http://schemas.microsoft.com/office/drawing/2014/main" id="{1A8FC24B-ACBB-019D-9D98-34D81A28C72A}"/>
                </a:ext>
              </a:extLst>
            </p:cNvPr>
            <p:cNvCxnSpPr>
              <a:cxnSpLocks/>
              <a:stCxn id="6841" idx="2"/>
              <a:endCxn id="6753" idx="6"/>
            </p:cNvCxnSpPr>
            <p:nvPr/>
          </p:nvCxnSpPr>
          <p:spPr>
            <a:xfrm rot="10800000">
              <a:off x="23396375" y="13109365"/>
              <a:ext cx="488241" cy="63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8" name="Google Shape;2233;p1">
              <a:extLst>
                <a:ext uri="{FF2B5EF4-FFF2-40B4-BE49-F238E27FC236}">
                  <a16:creationId xmlns:a16="http://schemas.microsoft.com/office/drawing/2014/main" id="{16822279-2536-BFF1-4E2A-22A7A9413AC1}"/>
                </a:ext>
              </a:extLst>
            </p:cNvPr>
            <p:cNvCxnSpPr>
              <a:cxnSpLocks/>
              <a:stCxn id="6746" idx="2"/>
              <a:endCxn id="6600" idx="7"/>
            </p:cNvCxnSpPr>
            <p:nvPr/>
          </p:nvCxnSpPr>
          <p:spPr>
            <a:xfrm rot="10800000" flipV="1">
              <a:off x="20609534" y="11438234"/>
              <a:ext cx="2732840" cy="205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69" name="Google Shape;2234;p1">
              <a:extLst>
                <a:ext uri="{FF2B5EF4-FFF2-40B4-BE49-F238E27FC236}">
                  <a16:creationId xmlns:a16="http://schemas.microsoft.com/office/drawing/2014/main" id="{90CEDD9B-12AA-C616-E8BD-C0E9026F4845}"/>
                </a:ext>
              </a:extLst>
            </p:cNvPr>
            <p:cNvCxnSpPr>
              <a:cxnSpLocks/>
              <a:stCxn id="6747" idx="2"/>
              <a:endCxn id="6600" idx="7"/>
            </p:cNvCxnSpPr>
            <p:nvPr/>
          </p:nvCxnSpPr>
          <p:spPr>
            <a:xfrm rot="10800000" flipV="1">
              <a:off x="20609534" y="11598570"/>
              <a:ext cx="2732840" cy="453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1" name="Google Shape;2235;p1">
              <a:extLst>
                <a:ext uri="{FF2B5EF4-FFF2-40B4-BE49-F238E27FC236}">
                  <a16:creationId xmlns:a16="http://schemas.microsoft.com/office/drawing/2014/main" id="{1D2B7F5E-3A8C-C8C6-ADF8-1134CDF16F13}"/>
                </a:ext>
              </a:extLst>
            </p:cNvPr>
            <p:cNvCxnSpPr>
              <a:cxnSpLocks/>
              <a:stCxn id="6748" idx="2"/>
              <a:endCxn id="6600" idx="7"/>
            </p:cNvCxnSpPr>
            <p:nvPr/>
          </p:nvCxnSpPr>
          <p:spPr>
            <a:xfrm rot="10800000">
              <a:off x="20609534" y="11643946"/>
              <a:ext cx="2732840" cy="1035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2" name="Google Shape;2236;p1">
              <a:extLst>
                <a:ext uri="{FF2B5EF4-FFF2-40B4-BE49-F238E27FC236}">
                  <a16:creationId xmlns:a16="http://schemas.microsoft.com/office/drawing/2014/main" id="{94D4B9F9-056B-9499-758D-BB3105F494D4}"/>
                </a:ext>
              </a:extLst>
            </p:cNvPr>
            <p:cNvCxnSpPr>
              <a:cxnSpLocks/>
              <a:stCxn id="6753" idx="2"/>
              <a:endCxn id="6600" idx="7"/>
            </p:cNvCxnSpPr>
            <p:nvPr/>
          </p:nvCxnSpPr>
          <p:spPr>
            <a:xfrm rot="10800000">
              <a:off x="20609534" y="11643946"/>
              <a:ext cx="2732840" cy="14654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3" name="Google Shape;2237;p1">
              <a:extLst>
                <a:ext uri="{FF2B5EF4-FFF2-40B4-BE49-F238E27FC236}">
                  <a16:creationId xmlns:a16="http://schemas.microsoft.com/office/drawing/2014/main" id="{DDEB78AB-8E01-6479-D7FF-3BA1BF3F3C20}"/>
                </a:ext>
              </a:extLst>
            </p:cNvPr>
            <p:cNvCxnSpPr>
              <a:cxnSpLocks/>
              <a:stCxn id="6749" idx="2"/>
              <a:endCxn id="6600" idx="7"/>
            </p:cNvCxnSpPr>
            <p:nvPr/>
          </p:nvCxnSpPr>
          <p:spPr>
            <a:xfrm rot="10800000">
              <a:off x="20609534" y="11643946"/>
              <a:ext cx="2732840" cy="5364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4" name="Google Shape;2239;p1">
              <a:extLst>
                <a:ext uri="{FF2B5EF4-FFF2-40B4-BE49-F238E27FC236}">
                  <a16:creationId xmlns:a16="http://schemas.microsoft.com/office/drawing/2014/main" id="{02CD0593-A790-AEF8-E8D3-4BB2AE8699CC}"/>
                </a:ext>
              </a:extLst>
            </p:cNvPr>
            <p:cNvCxnSpPr>
              <a:cxnSpLocks/>
              <a:stCxn id="6750" idx="2"/>
              <a:endCxn id="6600" idx="7"/>
            </p:cNvCxnSpPr>
            <p:nvPr/>
          </p:nvCxnSpPr>
          <p:spPr>
            <a:xfrm rot="10800000">
              <a:off x="20609534" y="11643947"/>
              <a:ext cx="2732840" cy="7640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5" name="Google Shape;2240;p1">
              <a:extLst>
                <a:ext uri="{FF2B5EF4-FFF2-40B4-BE49-F238E27FC236}">
                  <a16:creationId xmlns:a16="http://schemas.microsoft.com/office/drawing/2014/main" id="{110FAB72-B4C1-D780-13F0-53FD9A104EAF}"/>
                </a:ext>
              </a:extLst>
            </p:cNvPr>
            <p:cNvCxnSpPr>
              <a:cxnSpLocks/>
              <a:stCxn id="6751" idx="2"/>
              <a:endCxn id="6600" idx="7"/>
            </p:cNvCxnSpPr>
            <p:nvPr/>
          </p:nvCxnSpPr>
          <p:spPr>
            <a:xfrm rot="10800000">
              <a:off x="20609534" y="11643946"/>
              <a:ext cx="2732840" cy="9947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7" name="Google Shape;2241;p1">
              <a:extLst>
                <a:ext uri="{FF2B5EF4-FFF2-40B4-BE49-F238E27FC236}">
                  <a16:creationId xmlns:a16="http://schemas.microsoft.com/office/drawing/2014/main" id="{2F5B4307-1504-F0DA-5207-92769769E2B7}"/>
                </a:ext>
              </a:extLst>
            </p:cNvPr>
            <p:cNvCxnSpPr>
              <a:cxnSpLocks/>
              <a:stCxn id="6752" idx="2"/>
              <a:endCxn id="6600" idx="7"/>
            </p:cNvCxnSpPr>
            <p:nvPr/>
          </p:nvCxnSpPr>
          <p:spPr>
            <a:xfrm rot="10800000">
              <a:off x="20609534" y="11643946"/>
              <a:ext cx="2732840" cy="12289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78" name="Google Shape;2244;p1">
              <a:extLst>
                <a:ext uri="{FF2B5EF4-FFF2-40B4-BE49-F238E27FC236}">
                  <a16:creationId xmlns:a16="http://schemas.microsoft.com/office/drawing/2014/main" id="{EA25D52A-9D84-EAFD-5560-701799494BBC}"/>
                </a:ext>
              </a:extLst>
            </p:cNvPr>
            <p:cNvCxnSpPr>
              <a:cxnSpLocks/>
              <a:stCxn id="6605" idx="2"/>
            </p:cNvCxnSpPr>
            <p:nvPr/>
          </p:nvCxnSpPr>
          <p:spPr>
            <a:xfrm rot="10800000" flipV="1">
              <a:off x="13639218" y="10422580"/>
              <a:ext cx="312746" cy="1561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79" name="Google Shape;2247;p1">
              <a:extLst>
                <a:ext uri="{FF2B5EF4-FFF2-40B4-BE49-F238E27FC236}">
                  <a16:creationId xmlns:a16="http://schemas.microsoft.com/office/drawing/2014/main" id="{0197343A-114B-3F6D-71EE-B083015F3730}"/>
                </a:ext>
              </a:extLst>
            </p:cNvPr>
            <p:cNvCxnSpPr>
              <a:cxnSpLocks/>
              <a:stCxn id="6605" idx="2"/>
            </p:cNvCxnSpPr>
            <p:nvPr/>
          </p:nvCxnSpPr>
          <p:spPr>
            <a:xfrm rot="10800000" flipV="1">
              <a:off x="13636308" y="10422580"/>
              <a:ext cx="315657" cy="946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80" name="Google Shape;2249;p1">
              <a:extLst>
                <a:ext uri="{FF2B5EF4-FFF2-40B4-BE49-F238E27FC236}">
                  <a16:creationId xmlns:a16="http://schemas.microsoft.com/office/drawing/2014/main" id="{486DC005-8B61-9E66-960E-E57CE58E4A3F}"/>
                </a:ext>
              </a:extLst>
            </p:cNvPr>
            <p:cNvSpPr/>
            <p:nvPr/>
          </p:nvSpPr>
          <p:spPr>
            <a:xfrm>
              <a:off x="13954982" y="11029444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81" name="Google Shape;2250;p1">
              <a:extLst>
                <a:ext uri="{FF2B5EF4-FFF2-40B4-BE49-F238E27FC236}">
                  <a16:creationId xmlns:a16="http://schemas.microsoft.com/office/drawing/2014/main" id="{32979FB2-7C60-6485-1BE5-A84CAD11ADD7}"/>
                </a:ext>
              </a:extLst>
            </p:cNvPr>
            <p:cNvCxnSpPr>
              <a:cxnSpLocks/>
              <a:stCxn id="6580" idx="2"/>
            </p:cNvCxnSpPr>
            <p:nvPr/>
          </p:nvCxnSpPr>
          <p:spPr>
            <a:xfrm rot="10800000">
              <a:off x="13636308" y="10972414"/>
              <a:ext cx="318675" cy="858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2" name="Google Shape;2252;p1">
              <a:extLst>
                <a:ext uri="{FF2B5EF4-FFF2-40B4-BE49-F238E27FC236}">
                  <a16:creationId xmlns:a16="http://schemas.microsoft.com/office/drawing/2014/main" id="{070C3139-EDDD-6681-7356-DC328BC402CC}"/>
                </a:ext>
              </a:extLst>
            </p:cNvPr>
            <p:cNvCxnSpPr>
              <a:cxnSpLocks/>
              <a:stCxn id="6580" idx="2"/>
            </p:cNvCxnSpPr>
            <p:nvPr/>
          </p:nvCxnSpPr>
          <p:spPr>
            <a:xfrm rot="10800000" flipV="1">
              <a:off x="13636308" y="11058244"/>
              <a:ext cx="318675" cy="7030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3" name="Google Shape;2254;p1">
              <a:extLst>
                <a:ext uri="{FF2B5EF4-FFF2-40B4-BE49-F238E27FC236}">
                  <a16:creationId xmlns:a16="http://schemas.microsoft.com/office/drawing/2014/main" id="{CAE53350-05EE-E7D0-F160-99A3ED5AF42F}"/>
                </a:ext>
              </a:extLst>
            </p:cNvPr>
            <p:cNvCxnSpPr>
              <a:cxnSpLocks/>
              <a:stCxn id="6733" idx="2"/>
            </p:cNvCxnSpPr>
            <p:nvPr/>
          </p:nvCxnSpPr>
          <p:spPr>
            <a:xfrm flipH="1">
              <a:off x="14009711" y="8940549"/>
              <a:ext cx="11491800" cy="1484700"/>
            </a:xfrm>
            <a:prstGeom prst="bentConnector3">
              <a:avLst>
                <a:gd name="adj1" fmla="val 5471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4" name="Google Shape;2256;p1">
              <a:extLst>
                <a:ext uri="{FF2B5EF4-FFF2-40B4-BE49-F238E27FC236}">
                  <a16:creationId xmlns:a16="http://schemas.microsoft.com/office/drawing/2014/main" id="{1BBE2074-7ACC-28E1-2C5B-4EBA844F5F5C}"/>
                </a:ext>
              </a:extLst>
            </p:cNvPr>
            <p:cNvCxnSpPr>
              <a:cxnSpLocks/>
              <a:stCxn id="6732" idx="2"/>
              <a:endCxn id="6580" idx="6"/>
            </p:cNvCxnSpPr>
            <p:nvPr/>
          </p:nvCxnSpPr>
          <p:spPr>
            <a:xfrm flipH="1">
              <a:off x="14012524" y="8984331"/>
              <a:ext cx="11565600" cy="2073900"/>
            </a:xfrm>
            <a:prstGeom prst="bentConnector3">
              <a:avLst>
                <a:gd name="adj1" fmla="val 5503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5" name="Google Shape;2258;p1">
              <a:extLst>
                <a:ext uri="{FF2B5EF4-FFF2-40B4-BE49-F238E27FC236}">
                  <a16:creationId xmlns:a16="http://schemas.microsoft.com/office/drawing/2014/main" id="{20CE3920-91AF-3456-3CC2-62C6BF95EC94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1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6" name="Google Shape;2259;p1">
              <a:extLst>
                <a:ext uri="{FF2B5EF4-FFF2-40B4-BE49-F238E27FC236}">
                  <a16:creationId xmlns:a16="http://schemas.microsoft.com/office/drawing/2014/main" id="{05AC2326-81DB-E166-9A0D-E91581707F28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6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87" name="Google Shape;2261;p1">
              <a:extLst>
                <a:ext uri="{FF2B5EF4-FFF2-40B4-BE49-F238E27FC236}">
                  <a16:creationId xmlns:a16="http://schemas.microsoft.com/office/drawing/2014/main" id="{95C1F3A0-1EEB-4262-8239-B78177183EF1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flipH="1">
              <a:off x="13966440" y="10828083"/>
              <a:ext cx="7955400" cy="53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588" name="Google Shape;2177;p1">
              <a:extLst>
                <a:ext uri="{FF2B5EF4-FFF2-40B4-BE49-F238E27FC236}">
                  <a16:creationId xmlns:a16="http://schemas.microsoft.com/office/drawing/2014/main" id="{0F0CDC30-1BCA-6DEB-585B-3CF1A393AE54}"/>
                </a:ext>
              </a:extLst>
            </p:cNvPr>
            <p:cNvSpPr/>
            <p:nvPr/>
          </p:nvSpPr>
          <p:spPr>
            <a:xfrm>
              <a:off x="21921840" y="108010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89" name="Google Shape;2263;p1">
              <a:extLst>
                <a:ext uri="{FF2B5EF4-FFF2-40B4-BE49-F238E27FC236}">
                  <a16:creationId xmlns:a16="http://schemas.microsoft.com/office/drawing/2014/main" id="{BEF9610A-ED87-EC1C-CD62-8D82129CE534}"/>
                </a:ext>
              </a:extLst>
            </p:cNvPr>
            <p:cNvCxnSpPr>
              <a:cxnSpLocks/>
              <a:stCxn id="6803" idx="2"/>
              <a:endCxn id="6534" idx="7"/>
            </p:cNvCxnSpPr>
            <p:nvPr/>
          </p:nvCxnSpPr>
          <p:spPr>
            <a:xfrm rot="10800000">
              <a:off x="21664775" y="10777075"/>
              <a:ext cx="2512800" cy="17664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0" name="Google Shape;2265;p1">
              <a:extLst>
                <a:ext uri="{FF2B5EF4-FFF2-40B4-BE49-F238E27FC236}">
                  <a16:creationId xmlns:a16="http://schemas.microsoft.com/office/drawing/2014/main" id="{F205BFBE-F9BE-445F-D8FF-4C496208C947}"/>
                </a:ext>
              </a:extLst>
            </p:cNvPr>
            <p:cNvCxnSpPr>
              <a:cxnSpLocks/>
              <a:stCxn id="6763" idx="2"/>
              <a:endCxn id="6620" idx="7"/>
            </p:cNvCxnSpPr>
            <p:nvPr/>
          </p:nvCxnSpPr>
          <p:spPr>
            <a:xfrm rot="10800000">
              <a:off x="21857020" y="10805669"/>
              <a:ext cx="2365500" cy="22290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6591" name="Google Shape;2138;p1">
              <a:extLst>
                <a:ext uri="{FF2B5EF4-FFF2-40B4-BE49-F238E27FC236}">
                  <a16:creationId xmlns:a16="http://schemas.microsoft.com/office/drawing/2014/main" id="{11DD8F2A-B7D5-8907-27B8-CC6447CC8055}"/>
                </a:ext>
              </a:extLst>
            </p:cNvPr>
            <p:cNvSpPr/>
            <p:nvPr/>
          </p:nvSpPr>
          <p:spPr>
            <a:xfrm>
              <a:off x="20965518" y="1083665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54" name="Google Shape;2268;p1">
              <a:extLst>
                <a:ext uri="{FF2B5EF4-FFF2-40B4-BE49-F238E27FC236}">
                  <a16:creationId xmlns:a16="http://schemas.microsoft.com/office/drawing/2014/main" id="{F1BA40EE-F194-6533-8DF5-772648ECCC3B}"/>
                </a:ext>
              </a:extLst>
            </p:cNvPr>
            <p:cNvCxnSpPr>
              <a:cxnSpLocks/>
              <a:stCxn id="6591" idx="3"/>
              <a:endCxn id="6532" idx="6"/>
            </p:cNvCxnSpPr>
            <p:nvPr/>
          </p:nvCxnSpPr>
          <p:spPr>
            <a:xfrm rot="10800000">
              <a:off x="13999218" y="9696056"/>
              <a:ext cx="6966300" cy="1167600"/>
            </a:xfrm>
            <a:prstGeom prst="bentConnector3">
              <a:avLst>
                <a:gd name="adj1" fmla="val 3231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455" name="Google Shape;2269;p1">
              <a:extLst>
                <a:ext uri="{FF2B5EF4-FFF2-40B4-BE49-F238E27FC236}">
                  <a16:creationId xmlns:a16="http://schemas.microsoft.com/office/drawing/2014/main" id="{190830D4-C173-1887-B3AD-C5E1C72C5C3E}"/>
                </a:ext>
              </a:extLst>
            </p:cNvPr>
            <p:cNvCxnSpPr>
              <a:cxnSpLocks/>
              <a:stCxn id="6591" idx="3"/>
              <a:endCxn id="6609" idx="6"/>
            </p:cNvCxnSpPr>
            <p:nvPr/>
          </p:nvCxnSpPr>
          <p:spPr>
            <a:xfrm flipH="1">
              <a:off x="14012418" y="10863656"/>
              <a:ext cx="6953100" cy="318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456" name="Google Shape;2271;p1">
              <a:extLst>
                <a:ext uri="{FF2B5EF4-FFF2-40B4-BE49-F238E27FC236}">
                  <a16:creationId xmlns:a16="http://schemas.microsoft.com/office/drawing/2014/main" id="{C80314B2-06AC-DDDD-50E7-4A3B8E1EC00C}"/>
                </a:ext>
              </a:extLst>
            </p:cNvPr>
            <p:cNvSpPr txBox="1"/>
            <p:nvPr/>
          </p:nvSpPr>
          <p:spPr>
            <a:xfrm>
              <a:off x="17567469" y="10733354"/>
              <a:ext cx="26802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A6</a:t>
              </a:r>
              <a:endParaRPr/>
            </a:p>
          </p:txBody>
        </p:sp>
        <p:sp>
          <p:nvSpPr>
            <p:cNvPr id="13457" name="Google Shape;2272;p1">
              <a:extLst>
                <a:ext uri="{FF2B5EF4-FFF2-40B4-BE49-F238E27FC236}">
                  <a16:creationId xmlns:a16="http://schemas.microsoft.com/office/drawing/2014/main" id="{34C8F2D9-ACDB-9C97-11ED-4BE653309449}"/>
                </a:ext>
              </a:extLst>
            </p:cNvPr>
            <p:cNvSpPr/>
            <p:nvPr/>
          </p:nvSpPr>
          <p:spPr>
            <a:xfrm>
              <a:off x="13909647" y="1071345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58" name="Google Shape;2273;p1">
              <a:extLst>
                <a:ext uri="{FF2B5EF4-FFF2-40B4-BE49-F238E27FC236}">
                  <a16:creationId xmlns:a16="http://schemas.microsoft.com/office/drawing/2014/main" id="{3B83A8D4-37B7-2C44-DD91-4111EF571CE5}"/>
                </a:ext>
              </a:extLst>
            </p:cNvPr>
            <p:cNvCxnSpPr>
              <a:cxnSpLocks/>
              <a:stCxn id="13457" idx="1"/>
            </p:cNvCxnSpPr>
            <p:nvPr/>
          </p:nvCxnSpPr>
          <p:spPr>
            <a:xfrm rot="10800000" flipV="1">
              <a:off x="13636307" y="10740450"/>
              <a:ext cx="273340" cy="6897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459" name="Google Shape;2275;p1">
              <a:extLst>
                <a:ext uri="{FF2B5EF4-FFF2-40B4-BE49-F238E27FC236}">
                  <a16:creationId xmlns:a16="http://schemas.microsoft.com/office/drawing/2014/main" id="{94C4DF8C-FE70-B3DB-AF68-BBC39FA8959C}"/>
                </a:ext>
              </a:extLst>
            </p:cNvPr>
            <p:cNvCxnSpPr>
              <a:cxnSpLocks/>
              <a:stCxn id="6591" idx="3"/>
              <a:endCxn id="13457" idx="3"/>
            </p:cNvCxnSpPr>
            <p:nvPr/>
          </p:nvCxnSpPr>
          <p:spPr>
            <a:xfrm rot="10800000">
              <a:off x="13963518" y="10740356"/>
              <a:ext cx="7002000" cy="12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2" name="Google Shape;2276;p1">
              <a:extLst>
                <a:ext uri="{FF2B5EF4-FFF2-40B4-BE49-F238E27FC236}">
                  <a16:creationId xmlns:a16="http://schemas.microsoft.com/office/drawing/2014/main" id="{7E23CC08-9B8E-EF88-ECDA-BA1EB7FDAF09}"/>
                </a:ext>
              </a:extLst>
            </p:cNvPr>
            <p:cNvCxnSpPr>
              <a:cxnSpLocks/>
              <a:stCxn id="6650" idx="2"/>
            </p:cNvCxnSpPr>
            <p:nvPr/>
          </p:nvCxnSpPr>
          <p:spPr>
            <a:xfrm rot="10800000">
              <a:off x="13639219" y="10640025"/>
              <a:ext cx="268629" cy="255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3" name="Google Shape;2278;p1">
              <a:extLst>
                <a:ext uri="{FF2B5EF4-FFF2-40B4-BE49-F238E27FC236}">
                  <a16:creationId xmlns:a16="http://schemas.microsoft.com/office/drawing/2014/main" id="{D61A0E7D-B760-43F7-7B06-62E8EA84DE2B}"/>
                </a:ext>
              </a:extLst>
            </p:cNvPr>
            <p:cNvCxnSpPr>
              <a:cxnSpLocks/>
              <a:stCxn id="6610" idx="2"/>
            </p:cNvCxnSpPr>
            <p:nvPr/>
          </p:nvCxnSpPr>
          <p:spPr>
            <a:xfrm rot="10800000">
              <a:off x="13636307" y="11033717"/>
              <a:ext cx="272444" cy="3313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6" name="Google Shape;2280;p1">
              <a:extLst>
                <a:ext uri="{FF2B5EF4-FFF2-40B4-BE49-F238E27FC236}">
                  <a16:creationId xmlns:a16="http://schemas.microsoft.com/office/drawing/2014/main" id="{142D35D3-85C4-8D57-8135-C63615BE9CAC}"/>
                </a:ext>
              </a:extLst>
            </p:cNvPr>
            <p:cNvCxnSpPr>
              <a:cxnSpLocks/>
              <a:stCxn id="6610" idx="2"/>
            </p:cNvCxnSpPr>
            <p:nvPr/>
          </p:nvCxnSpPr>
          <p:spPr>
            <a:xfrm rot="10800000" flipV="1">
              <a:off x="13636307" y="11365020"/>
              <a:ext cx="272444" cy="4576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597" name="Google Shape;2282;p1">
              <a:extLst>
                <a:ext uri="{FF2B5EF4-FFF2-40B4-BE49-F238E27FC236}">
                  <a16:creationId xmlns:a16="http://schemas.microsoft.com/office/drawing/2014/main" id="{22547E1E-4595-0F63-52C7-BCE42CC46B34}"/>
                </a:ext>
              </a:extLst>
            </p:cNvPr>
            <p:cNvCxnSpPr>
              <a:cxnSpLocks/>
              <a:stCxn id="6605" idx="4"/>
              <a:endCxn id="6608" idx="0"/>
            </p:cNvCxnSpPr>
            <p:nvPr/>
          </p:nvCxnSpPr>
          <p:spPr>
            <a:xfrm rot="-5400000" flipH="1">
              <a:off x="13943564" y="10488581"/>
              <a:ext cx="756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8" name="Google Shape;2284;p1">
              <a:extLst>
                <a:ext uri="{FF2B5EF4-FFF2-40B4-BE49-F238E27FC236}">
                  <a16:creationId xmlns:a16="http://schemas.microsoft.com/office/drawing/2014/main" id="{90BC0D36-4214-2886-7285-E1714EF3852F}"/>
                </a:ext>
              </a:extLst>
            </p:cNvPr>
            <p:cNvCxnSpPr>
              <a:cxnSpLocks/>
              <a:stCxn id="6555" idx="3"/>
            </p:cNvCxnSpPr>
            <p:nvPr/>
          </p:nvCxnSpPr>
          <p:spPr>
            <a:xfrm rot="10800000" flipV="1">
              <a:off x="13639218" y="9964509"/>
              <a:ext cx="3817064" cy="5529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9" name="Google Shape;2286;p1">
              <a:extLst>
                <a:ext uri="{FF2B5EF4-FFF2-40B4-BE49-F238E27FC236}">
                  <a16:creationId xmlns:a16="http://schemas.microsoft.com/office/drawing/2014/main" id="{48392B2A-45AD-2370-D5AD-F4AEA4B7F622}"/>
                </a:ext>
              </a:extLst>
            </p:cNvPr>
            <p:cNvCxnSpPr>
              <a:cxnSpLocks/>
              <a:stCxn id="6555" idx="3"/>
            </p:cNvCxnSpPr>
            <p:nvPr/>
          </p:nvCxnSpPr>
          <p:spPr>
            <a:xfrm flipH="1">
              <a:off x="13666682" y="9964509"/>
              <a:ext cx="3789600" cy="1341900"/>
            </a:xfrm>
            <a:prstGeom prst="bentConnector3">
              <a:avLst>
                <a:gd name="adj1" fmla="val 207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00" name="Google Shape;1932;p1">
              <a:extLst>
                <a:ext uri="{FF2B5EF4-FFF2-40B4-BE49-F238E27FC236}">
                  <a16:creationId xmlns:a16="http://schemas.microsoft.com/office/drawing/2014/main" id="{B42A95EE-1AAF-57E0-657D-CC02E147D8A3}"/>
                </a:ext>
              </a:extLst>
            </p:cNvPr>
            <p:cNvSpPr/>
            <p:nvPr/>
          </p:nvSpPr>
          <p:spPr>
            <a:xfrm>
              <a:off x="20501534" y="1161694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01" name="Google Shape;2288;p1">
              <a:extLst>
                <a:ext uri="{FF2B5EF4-FFF2-40B4-BE49-F238E27FC236}">
                  <a16:creationId xmlns:a16="http://schemas.microsoft.com/office/drawing/2014/main" id="{0417BDEA-75A4-FC33-7B99-A324084B7D04}"/>
                </a:ext>
              </a:extLst>
            </p:cNvPr>
            <p:cNvCxnSpPr>
              <a:cxnSpLocks/>
              <a:stCxn id="6600" idx="3"/>
            </p:cNvCxnSpPr>
            <p:nvPr/>
          </p:nvCxnSpPr>
          <p:spPr>
            <a:xfrm rot="10800000">
              <a:off x="13666934" y="10911646"/>
              <a:ext cx="6834600" cy="732300"/>
            </a:xfrm>
            <a:prstGeom prst="bentConnector3">
              <a:avLst>
                <a:gd name="adj1" fmla="val 455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2" name="Google Shape;2290;p1">
              <a:extLst>
                <a:ext uri="{FF2B5EF4-FFF2-40B4-BE49-F238E27FC236}">
                  <a16:creationId xmlns:a16="http://schemas.microsoft.com/office/drawing/2014/main" id="{D2054DE3-6BCD-13A5-0AC1-BC0B6ED3228C}"/>
                </a:ext>
              </a:extLst>
            </p:cNvPr>
            <p:cNvCxnSpPr>
              <a:cxnSpLocks/>
              <a:stCxn id="6600" idx="3"/>
            </p:cNvCxnSpPr>
            <p:nvPr/>
          </p:nvCxnSpPr>
          <p:spPr>
            <a:xfrm rot="10800000" flipV="1">
              <a:off x="13636308" y="11643945"/>
              <a:ext cx="6865227" cy="56093"/>
            </a:xfrm>
            <a:prstGeom prst="bentConnector3">
              <a:avLst>
                <a:gd name="adj1" fmla="val 4547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3" name="Google Shape;2291;p1">
              <a:extLst>
                <a:ext uri="{FF2B5EF4-FFF2-40B4-BE49-F238E27FC236}">
                  <a16:creationId xmlns:a16="http://schemas.microsoft.com/office/drawing/2014/main" id="{EB1CEF11-72A9-50B4-4E84-807851957DF7}"/>
                </a:ext>
              </a:extLst>
            </p:cNvPr>
            <p:cNvCxnSpPr>
              <a:cxnSpLocks/>
              <a:stCxn id="6637" idx="2"/>
            </p:cNvCxnSpPr>
            <p:nvPr/>
          </p:nvCxnSpPr>
          <p:spPr>
            <a:xfrm flipH="1">
              <a:off x="13666947" y="10336181"/>
              <a:ext cx="240900" cy="18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04" name="Google Shape;2293;p1">
              <a:extLst>
                <a:ext uri="{FF2B5EF4-FFF2-40B4-BE49-F238E27FC236}">
                  <a16:creationId xmlns:a16="http://schemas.microsoft.com/office/drawing/2014/main" id="{47417CC6-3033-5B6D-1E40-5FE7BDD17974}"/>
                </a:ext>
              </a:extLst>
            </p:cNvPr>
            <p:cNvCxnSpPr>
              <a:cxnSpLocks/>
              <a:stCxn id="6736" idx="2"/>
              <a:endCxn id="6605" idx="6"/>
            </p:cNvCxnSpPr>
            <p:nvPr/>
          </p:nvCxnSpPr>
          <p:spPr>
            <a:xfrm flipH="1">
              <a:off x="14009442" y="8251691"/>
              <a:ext cx="10935600" cy="2170800"/>
            </a:xfrm>
            <a:prstGeom prst="bentConnector3">
              <a:avLst>
                <a:gd name="adj1" fmla="val 5235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05" name="Google Shape;2245;p1">
              <a:extLst>
                <a:ext uri="{FF2B5EF4-FFF2-40B4-BE49-F238E27FC236}">
                  <a16:creationId xmlns:a16="http://schemas.microsoft.com/office/drawing/2014/main" id="{AFCE39D7-7E2E-1FFD-7EE4-2251B558CED9}"/>
                </a:ext>
              </a:extLst>
            </p:cNvPr>
            <p:cNvSpPr/>
            <p:nvPr/>
          </p:nvSpPr>
          <p:spPr>
            <a:xfrm>
              <a:off x="13951964" y="10393781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07" name="Google Shape;2295;p1">
              <a:extLst>
                <a:ext uri="{FF2B5EF4-FFF2-40B4-BE49-F238E27FC236}">
                  <a16:creationId xmlns:a16="http://schemas.microsoft.com/office/drawing/2014/main" id="{98EDF5A1-823A-0A81-F2D1-6045168A5115}"/>
                </a:ext>
              </a:extLst>
            </p:cNvPr>
            <p:cNvCxnSpPr>
              <a:cxnSpLocks/>
              <a:stCxn id="6734" idx="2"/>
              <a:endCxn id="6580" idx="6"/>
            </p:cNvCxnSpPr>
            <p:nvPr/>
          </p:nvCxnSpPr>
          <p:spPr>
            <a:xfrm flipH="1">
              <a:off x="14012691" y="8290651"/>
              <a:ext cx="10870200" cy="2767500"/>
            </a:xfrm>
            <a:prstGeom prst="bentConnector3">
              <a:avLst>
                <a:gd name="adj1" fmla="val 52137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08" name="Google Shape;2283;p1">
              <a:extLst>
                <a:ext uri="{FF2B5EF4-FFF2-40B4-BE49-F238E27FC236}">
                  <a16:creationId xmlns:a16="http://schemas.microsoft.com/office/drawing/2014/main" id="{86C3EDE3-3A2C-9652-475A-124D17E142FB}"/>
                </a:ext>
              </a:extLst>
            </p:cNvPr>
            <p:cNvSpPr/>
            <p:nvPr/>
          </p:nvSpPr>
          <p:spPr>
            <a:xfrm>
              <a:off x="13953086" y="10526880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9" name="Google Shape;2270;p1">
              <a:extLst>
                <a:ext uri="{FF2B5EF4-FFF2-40B4-BE49-F238E27FC236}">
                  <a16:creationId xmlns:a16="http://schemas.microsoft.com/office/drawing/2014/main" id="{6DB0E9FD-D8A5-5BEF-FB25-351333DA6F53}"/>
                </a:ext>
              </a:extLst>
            </p:cNvPr>
            <p:cNvSpPr/>
            <p:nvPr/>
          </p:nvSpPr>
          <p:spPr>
            <a:xfrm>
              <a:off x="13954941" y="11152758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0" name="Google Shape;2262;p1">
              <a:extLst>
                <a:ext uri="{FF2B5EF4-FFF2-40B4-BE49-F238E27FC236}">
                  <a16:creationId xmlns:a16="http://schemas.microsoft.com/office/drawing/2014/main" id="{90FF7F23-41E4-63E7-3683-13890A3A0BFC}"/>
                </a:ext>
              </a:extLst>
            </p:cNvPr>
            <p:cNvSpPr/>
            <p:nvPr/>
          </p:nvSpPr>
          <p:spPr>
            <a:xfrm>
              <a:off x="13908751" y="11336221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13" name="Google Shape;2297;p1">
              <a:extLst>
                <a:ext uri="{FF2B5EF4-FFF2-40B4-BE49-F238E27FC236}">
                  <a16:creationId xmlns:a16="http://schemas.microsoft.com/office/drawing/2014/main" id="{F86B26FF-AD5A-C5B8-9E98-AA00623BEDAB}"/>
                </a:ext>
              </a:extLst>
            </p:cNvPr>
            <p:cNvCxnSpPr>
              <a:cxnSpLocks/>
              <a:stCxn id="6731" idx="2"/>
              <a:endCxn id="6608" idx="6"/>
            </p:cNvCxnSpPr>
            <p:nvPr/>
          </p:nvCxnSpPr>
          <p:spPr>
            <a:xfrm flipH="1">
              <a:off x="14010763" y="9028113"/>
              <a:ext cx="11488800" cy="1527600"/>
            </a:xfrm>
            <a:prstGeom prst="bentConnector3">
              <a:avLst>
                <a:gd name="adj1" fmla="val 5467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4" name="Google Shape;2299;p1">
              <a:extLst>
                <a:ext uri="{FF2B5EF4-FFF2-40B4-BE49-F238E27FC236}">
                  <a16:creationId xmlns:a16="http://schemas.microsoft.com/office/drawing/2014/main" id="{BC13A88D-2398-BBA1-7ED1-662F02F6F7DC}"/>
                </a:ext>
              </a:extLst>
            </p:cNvPr>
            <p:cNvCxnSpPr>
              <a:cxnSpLocks/>
              <a:stCxn id="6768" idx="2"/>
              <a:endCxn id="6493" idx="6"/>
            </p:cNvCxnSpPr>
            <p:nvPr/>
          </p:nvCxnSpPr>
          <p:spPr>
            <a:xfrm rot="10800000">
              <a:off x="23079275" y="13135814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5" name="Google Shape;2301;p1">
              <a:extLst>
                <a:ext uri="{FF2B5EF4-FFF2-40B4-BE49-F238E27FC236}">
                  <a16:creationId xmlns:a16="http://schemas.microsoft.com/office/drawing/2014/main" id="{3CF4AB78-620D-E634-DB71-5008A9A7D547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6" name="Google Shape;2302;p1">
              <a:extLst>
                <a:ext uri="{FF2B5EF4-FFF2-40B4-BE49-F238E27FC236}">
                  <a16:creationId xmlns:a16="http://schemas.microsoft.com/office/drawing/2014/main" id="{C329A76B-5C8A-38D1-8114-F01BACC9C93B}"/>
                </a:ext>
              </a:extLst>
            </p:cNvPr>
            <p:cNvCxnSpPr>
              <a:cxnSpLocks/>
              <a:stCxn id="6620" idx="3"/>
              <a:endCxn id="6650" idx="6"/>
            </p:cNvCxnSpPr>
            <p:nvPr/>
          </p:nvCxnSpPr>
          <p:spPr>
            <a:xfrm rot="10800000">
              <a:off x="13965538" y="10665604"/>
              <a:ext cx="77835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19" name="Google Shape;2303;p1">
              <a:extLst>
                <a:ext uri="{FF2B5EF4-FFF2-40B4-BE49-F238E27FC236}">
                  <a16:creationId xmlns:a16="http://schemas.microsoft.com/office/drawing/2014/main" id="{F011E7C7-4370-2479-7B35-A521E8800121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20" name="Google Shape;2267;p1">
              <a:extLst>
                <a:ext uri="{FF2B5EF4-FFF2-40B4-BE49-F238E27FC236}">
                  <a16:creationId xmlns:a16="http://schemas.microsoft.com/office/drawing/2014/main" id="{A8873D2F-5915-7D4D-F59B-B414E19AF846}"/>
                </a:ext>
              </a:extLst>
            </p:cNvPr>
            <p:cNvSpPr/>
            <p:nvPr/>
          </p:nvSpPr>
          <p:spPr>
            <a:xfrm>
              <a:off x="21749038" y="10778704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21" name="Google Shape;2304;p1">
              <a:extLst>
                <a:ext uri="{FF2B5EF4-FFF2-40B4-BE49-F238E27FC236}">
                  <a16:creationId xmlns:a16="http://schemas.microsoft.com/office/drawing/2014/main" id="{27FCA244-54BC-9D1F-5ABD-ADF8D91ACC5E}"/>
                </a:ext>
              </a:extLst>
            </p:cNvPr>
            <p:cNvCxnSpPr>
              <a:cxnSpLocks/>
              <a:stCxn id="6780" idx="2"/>
              <a:endCxn id="6534" idx="7"/>
            </p:cNvCxnSpPr>
            <p:nvPr/>
          </p:nvCxnSpPr>
          <p:spPr>
            <a:xfrm rot="10800000">
              <a:off x="21664775" y="10777109"/>
              <a:ext cx="2512800" cy="12957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2" name="Google Shape;2306;p1">
              <a:extLst>
                <a:ext uri="{FF2B5EF4-FFF2-40B4-BE49-F238E27FC236}">
                  <a16:creationId xmlns:a16="http://schemas.microsoft.com/office/drawing/2014/main" id="{C7BC59AC-8796-E013-06F4-97B31B77D3C1}"/>
                </a:ext>
              </a:extLst>
            </p:cNvPr>
            <p:cNvCxnSpPr>
              <a:cxnSpLocks/>
              <a:stCxn id="6793" idx="2"/>
              <a:endCxn id="6620" idx="7"/>
            </p:cNvCxnSpPr>
            <p:nvPr/>
          </p:nvCxnSpPr>
          <p:spPr>
            <a:xfrm rot="10800000">
              <a:off x="21857020" y="10805605"/>
              <a:ext cx="2365500" cy="1052400"/>
            </a:xfrm>
            <a:prstGeom prst="bentConnector3">
              <a:avLst>
                <a:gd name="adj1" fmla="val 1921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5" name="Google Shape;2308;p1">
              <a:extLst>
                <a:ext uri="{FF2B5EF4-FFF2-40B4-BE49-F238E27FC236}">
                  <a16:creationId xmlns:a16="http://schemas.microsoft.com/office/drawing/2014/main" id="{3F86A1A5-A9DB-B07D-D0EF-7EB0A7744787}"/>
                </a:ext>
              </a:extLst>
            </p:cNvPr>
            <p:cNvCxnSpPr>
              <a:cxnSpLocks/>
              <a:stCxn id="6781" idx="2"/>
              <a:endCxn id="6620" idx="7"/>
            </p:cNvCxnSpPr>
            <p:nvPr/>
          </p:nvCxnSpPr>
          <p:spPr>
            <a:xfrm rot="10800000">
              <a:off x="21857020" y="10805738"/>
              <a:ext cx="2365500" cy="1287600"/>
            </a:xfrm>
            <a:prstGeom prst="bentConnector3">
              <a:avLst>
                <a:gd name="adj1" fmla="val 19014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6" name="Google Shape;2310;p1">
              <a:extLst>
                <a:ext uri="{FF2B5EF4-FFF2-40B4-BE49-F238E27FC236}">
                  <a16:creationId xmlns:a16="http://schemas.microsoft.com/office/drawing/2014/main" id="{C66261B2-BD60-C039-ACF2-16D2500A8A9E}"/>
                </a:ext>
              </a:extLst>
            </p:cNvPr>
            <p:cNvCxnSpPr>
              <a:cxnSpLocks/>
              <a:stCxn id="6772" idx="2"/>
              <a:endCxn id="6620" idx="7"/>
            </p:cNvCxnSpPr>
            <p:nvPr/>
          </p:nvCxnSpPr>
          <p:spPr>
            <a:xfrm rot="10800000">
              <a:off x="21857020" y="10805571"/>
              <a:ext cx="2365500" cy="15231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7" name="Google Shape;2312;p1">
              <a:extLst>
                <a:ext uri="{FF2B5EF4-FFF2-40B4-BE49-F238E27FC236}">
                  <a16:creationId xmlns:a16="http://schemas.microsoft.com/office/drawing/2014/main" id="{F57F8D06-B6F6-3EF7-B8A1-E93141B94CC1}"/>
                </a:ext>
              </a:extLst>
            </p:cNvPr>
            <p:cNvCxnSpPr>
              <a:cxnSpLocks/>
              <a:stCxn id="6813" idx="2"/>
            </p:cNvCxnSpPr>
            <p:nvPr/>
          </p:nvCxnSpPr>
          <p:spPr>
            <a:xfrm rot="10800000">
              <a:off x="21856420" y="10805537"/>
              <a:ext cx="2366100" cy="1993800"/>
            </a:xfrm>
            <a:prstGeom prst="bentConnector3">
              <a:avLst>
                <a:gd name="adj1" fmla="val 1902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8" name="Google Shape;2314;p1">
              <a:extLst>
                <a:ext uri="{FF2B5EF4-FFF2-40B4-BE49-F238E27FC236}">
                  <a16:creationId xmlns:a16="http://schemas.microsoft.com/office/drawing/2014/main" id="{D2ECAAE5-E668-51A1-FA68-CE24B8537DCE}"/>
                </a:ext>
              </a:extLst>
            </p:cNvPr>
            <p:cNvCxnSpPr>
              <a:cxnSpLocks/>
              <a:stCxn id="13457" idx="1"/>
            </p:cNvCxnSpPr>
            <p:nvPr/>
          </p:nvCxnSpPr>
          <p:spPr>
            <a:xfrm rot="10800000">
              <a:off x="13639219" y="10640024"/>
              <a:ext cx="270429" cy="1004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1" name="Google Shape;2315;p1">
              <a:extLst>
                <a:ext uri="{FF2B5EF4-FFF2-40B4-BE49-F238E27FC236}">
                  <a16:creationId xmlns:a16="http://schemas.microsoft.com/office/drawing/2014/main" id="{276B6025-7E43-6AFC-563C-43D0FCC3E728}"/>
                </a:ext>
              </a:extLst>
            </p:cNvPr>
            <p:cNvCxnSpPr>
              <a:cxnSpLocks/>
              <a:stCxn id="6664" idx="2"/>
            </p:cNvCxnSpPr>
            <p:nvPr/>
          </p:nvCxnSpPr>
          <p:spPr>
            <a:xfrm rot="5400000" flipH="1">
              <a:off x="13572618" y="11097588"/>
              <a:ext cx="428685" cy="301305"/>
            </a:xfrm>
            <a:prstGeom prst="bentConnector4">
              <a:avLst>
                <a:gd name="adj1" fmla="val 7222"/>
                <a:gd name="adj2" fmla="val 544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2" name="Google Shape;2317;p1">
              <a:extLst>
                <a:ext uri="{FF2B5EF4-FFF2-40B4-BE49-F238E27FC236}">
                  <a16:creationId xmlns:a16="http://schemas.microsoft.com/office/drawing/2014/main" id="{3C220A1F-3538-65DE-CC2C-2B959FA2F41B}"/>
                </a:ext>
              </a:extLst>
            </p:cNvPr>
            <p:cNvCxnSpPr>
              <a:cxnSpLocks/>
              <a:stCxn id="6664" idx="1"/>
            </p:cNvCxnSpPr>
            <p:nvPr/>
          </p:nvCxnSpPr>
          <p:spPr>
            <a:xfrm rot="10800000" flipV="1">
              <a:off x="13636308" y="11435582"/>
              <a:ext cx="274305" cy="3870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33" name="Google Shape;2318;p1">
              <a:extLst>
                <a:ext uri="{FF2B5EF4-FFF2-40B4-BE49-F238E27FC236}">
                  <a16:creationId xmlns:a16="http://schemas.microsoft.com/office/drawing/2014/main" id="{50E51DA0-3687-FFC5-2751-704844C66C8F}"/>
                </a:ext>
              </a:extLst>
            </p:cNvPr>
            <p:cNvCxnSpPr>
              <a:cxnSpLocks/>
              <a:stCxn id="6591" idx="3"/>
              <a:endCxn id="6664" idx="3"/>
            </p:cNvCxnSpPr>
            <p:nvPr/>
          </p:nvCxnSpPr>
          <p:spPr>
            <a:xfrm rot="10800000" flipV="1">
              <a:off x="13964612" y="10863656"/>
              <a:ext cx="7000906" cy="5719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34" name="Google Shape;2319;p1">
              <a:extLst>
                <a:ext uri="{FF2B5EF4-FFF2-40B4-BE49-F238E27FC236}">
                  <a16:creationId xmlns:a16="http://schemas.microsoft.com/office/drawing/2014/main" id="{AAB4A7AD-3AC7-E0AC-275A-6C2A2EC1BAB4}"/>
                </a:ext>
              </a:extLst>
            </p:cNvPr>
            <p:cNvCxnSpPr>
              <a:cxnSpLocks/>
              <a:stCxn id="6650" idx="2"/>
            </p:cNvCxnSpPr>
            <p:nvPr/>
          </p:nvCxnSpPr>
          <p:spPr>
            <a:xfrm rot="10800000" flipV="1">
              <a:off x="13636307" y="10665526"/>
              <a:ext cx="271540" cy="7646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37" name="Google Shape;2292;p1">
              <a:extLst>
                <a:ext uri="{FF2B5EF4-FFF2-40B4-BE49-F238E27FC236}">
                  <a16:creationId xmlns:a16="http://schemas.microsoft.com/office/drawing/2014/main" id="{F7260B55-3DC5-4DEB-B718-DBAFB7A165A3}"/>
                </a:ext>
              </a:extLst>
            </p:cNvPr>
            <p:cNvSpPr/>
            <p:nvPr/>
          </p:nvSpPr>
          <p:spPr>
            <a:xfrm>
              <a:off x="13907847" y="10307381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8" name="Google Shape;2320;p1">
              <a:extLst>
                <a:ext uri="{FF2B5EF4-FFF2-40B4-BE49-F238E27FC236}">
                  <a16:creationId xmlns:a16="http://schemas.microsoft.com/office/drawing/2014/main" id="{7BC57D3C-A058-54DC-3CB7-02A4FAAACE44}"/>
                </a:ext>
              </a:extLst>
            </p:cNvPr>
            <p:cNvSpPr/>
            <p:nvPr/>
          </p:nvSpPr>
          <p:spPr>
            <a:xfrm>
              <a:off x="13907512" y="10883414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39" name="Google Shape;2321;p1">
              <a:extLst>
                <a:ext uri="{FF2B5EF4-FFF2-40B4-BE49-F238E27FC236}">
                  <a16:creationId xmlns:a16="http://schemas.microsoft.com/office/drawing/2014/main" id="{5D3FC96F-7365-5429-2850-3F2AB65F16EA}"/>
                </a:ext>
              </a:extLst>
            </p:cNvPr>
            <p:cNvCxnSpPr>
              <a:cxnSpLocks/>
              <a:stCxn id="6637" idx="4"/>
              <a:endCxn id="6608" idx="2"/>
            </p:cNvCxnSpPr>
            <p:nvPr/>
          </p:nvCxnSpPr>
          <p:spPr>
            <a:xfrm rot="-5400000" flipH="1">
              <a:off x="13849497" y="10452131"/>
              <a:ext cx="190800" cy="165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0" name="Google Shape;2322;p1">
              <a:extLst>
                <a:ext uri="{FF2B5EF4-FFF2-40B4-BE49-F238E27FC236}">
                  <a16:creationId xmlns:a16="http://schemas.microsoft.com/office/drawing/2014/main" id="{55916575-FE82-CD9B-3342-B2E9765CF903}"/>
                </a:ext>
              </a:extLst>
            </p:cNvPr>
            <p:cNvCxnSpPr>
              <a:cxnSpLocks/>
              <a:stCxn id="6638" idx="2"/>
            </p:cNvCxnSpPr>
            <p:nvPr/>
          </p:nvCxnSpPr>
          <p:spPr>
            <a:xfrm rot="10800000">
              <a:off x="13636308" y="10911112"/>
              <a:ext cx="271205" cy="11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3" name="Google Shape;2323;p1">
              <a:extLst>
                <a:ext uri="{FF2B5EF4-FFF2-40B4-BE49-F238E27FC236}">
                  <a16:creationId xmlns:a16="http://schemas.microsoft.com/office/drawing/2014/main" id="{A6711515-6C99-A96D-9E7E-832A8D29CFD3}"/>
                </a:ext>
              </a:extLst>
            </p:cNvPr>
            <p:cNvCxnSpPr>
              <a:cxnSpLocks/>
              <a:stCxn id="6638" idx="4"/>
              <a:endCxn id="6609" idx="2"/>
            </p:cNvCxnSpPr>
            <p:nvPr/>
          </p:nvCxnSpPr>
          <p:spPr>
            <a:xfrm rot="-5400000" flipH="1">
              <a:off x="13825312" y="11052014"/>
              <a:ext cx="240600" cy="186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4" name="Google Shape;2324;p1">
              <a:extLst>
                <a:ext uri="{FF2B5EF4-FFF2-40B4-BE49-F238E27FC236}">
                  <a16:creationId xmlns:a16="http://schemas.microsoft.com/office/drawing/2014/main" id="{7C38F9CA-584C-FA0D-35F5-1CB59C212701}"/>
                </a:ext>
              </a:extLst>
            </p:cNvPr>
            <p:cNvCxnSpPr>
              <a:cxnSpLocks/>
              <a:stCxn id="6637" idx="2"/>
            </p:cNvCxnSpPr>
            <p:nvPr/>
          </p:nvCxnSpPr>
          <p:spPr>
            <a:xfrm rot="10800000" flipV="1">
              <a:off x="13636307" y="10336181"/>
              <a:ext cx="271540" cy="97139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5" name="Google Shape;2325;p1">
              <a:extLst>
                <a:ext uri="{FF2B5EF4-FFF2-40B4-BE49-F238E27FC236}">
                  <a16:creationId xmlns:a16="http://schemas.microsoft.com/office/drawing/2014/main" id="{11698944-698F-6591-BA58-BAE2BBF97CB1}"/>
                </a:ext>
              </a:extLst>
            </p:cNvPr>
            <p:cNvCxnSpPr>
              <a:cxnSpLocks/>
              <a:stCxn id="6638" idx="2"/>
            </p:cNvCxnSpPr>
            <p:nvPr/>
          </p:nvCxnSpPr>
          <p:spPr>
            <a:xfrm flipH="1">
              <a:off x="13666912" y="10912214"/>
              <a:ext cx="240600" cy="788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6" name="Google Shape;2326;p1">
              <a:extLst>
                <a:ext uri="{FF2B5EF4-FFF2-40B4-BE49-F238E27FC236}">
                  <a16:creationId xmlns:a16="http://schemas.microsoft.com/office/drawing/2014/main" id="{AA8E38E8-A569-9852-8AEC-C462D7E4B9DB}"/>
                </a:ext>
              </a:extLst>
            </p:cNvPr>
            <p:cNvCxnSpPr>
              <a:cxnSpLocks/>
              <a:stCxn id="6580" idx="4"/>
              <a:endCxn id="6609" idx="0"/>
            </p:cNvCxnSpPr>
            <p:nvPr/>
          </p:nvCxnSpPr>
          <p:spPr>
            <a:xfrm rot="-5400000" flipH="1">
              <a:off x="13951232" y="11119594"/>
              <a:ext cx="657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9" name="Google Shape;2327;p1">
              <a:extLst>
                <a:ext uri="{FF2B5EF4-FFF2-40B4-BE49-F238E27FC236}">
                  <a16:creationId xmlns:a16="http://schemas.microsoft.com/office/drawing/2014/main" id="{B65826CB-AD78-B10C-BC57-223E78D3D861}"/>
                </a:ext>
              </a:extLst>
            </p:cNvPr>
            <p:cNvCxnSpPr>
              <a:cxnSpLocks/>
              <a:stCxn id="6609" idx="4"/>
              <a:endCxn id="6610" idx="0"/>
            </p:cNvCxnSpPr>
            <p:nvPr/>
          </p:nvCxnSpPr>
          <p:spPr>
            <a:xfrm rot="5400000">
              <a:off x="13897641" y="11250258"/>
              <a:ext cx="126000" cy="4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50" name="Google Shape;2260;p1">
              <a:extLst>
                <a:ext uri="{FF2B5EF4-FFF2-40B4-BE49-F238E27FC236}">
                  <a16:creationId xmlns:a16="http://schemas.microsoft.com/office/drawing/2014/main" id="{ACCBE2A0-8884-039A-EA09-573F5628FE17}"/>
                </a:ext>
              </a:extLst>
            </p:cNvPr>
            <p:cNvSpPr/>
            <p:nvPr/>
          </p:nvSpPr>
          <p:spPr>
            <a:xfrm>
              <a:off x="13907847" y="1063672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51" name="Google Shape;2328;p1">
              <a:extLst>
                <a:ext uri="{FF2B5EF4-FFF2-40B4-BE49-F238E27FC236}">
                  <a16:creationId xmlns:a16="http://schemas.microsoft.com/office/drawing/2014/main" id="{71D9126C-3FE5-7E1D-20AA-B82EDD0CDDDB}"/>
                </a:ext>
              </a:extLst>
            </p:cNvPr>
            <p:cNvCxnSpPr>
              <a:cxnSpLocks/>
              <a:stCxn id="6820" idx="2"/>
              <a:endCxn id="6690" idx="6"/>
            </p:cNvCxnSpPr>
            <p:nvPr/>
          </p:nvCxnSpPr>
          <p:spPr>
            <a:xfrm rot="10800000">
              <a:off x="23079275" y="12899882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2" name="Google Shape;2330;p1">
              <a:extLst>
                <a:ext uri="{FF2B5EF4-FFF2-40B4-BE49-F238E27FC236}">
                  <a16:creationId xmlns:a16="http://schemas.microsoft.com/office/drawing/2014/main" id="{8E7EBAE0-BDBA-A2A3-5533-68D73AC6CD0C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8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5" name="Google Shape;2331;p1">
              <a:extLst>
                <a:ext uri="{FF2B5EF4-FFF2-40B4-BE49-F238E27FC236}">
                  <a16:creationId xmlns:a16="http://schemas.microsoft.com/office/drawing/2014/main" id="{98EE4505-E880-CD1A-C986-AC6978F48982}"/>
                </a:ext>
              </a:extLst>
            </p:cNvPr>
            <p:cNvCxnSpPr>
              <a:cxnSpLocks/>
              <a:stCxn id="6534" idx="3"/>
              <a:endCxn id="6650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2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6" name="Google Shape;2332;p1">
              <a:extLst>
                <a:ext uri="{FF2B5EF4-FFF2-40B4-BE49-F238E27FC236}">
                  <a16:creationId xmlns:a16="http://schemas.microsoft.com/office/drawing/2014/main" id="{53BE9572-D017-73B6-2980-62663E4771FF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57" name="Google Shape;2333;p1">
              <a:extLst>
                <a:ext uri="{FF2B5EF4-FFF2-40B4-BE49-F238E27FC236}">
                  <a16:creationId xmlns:a16="http://schemas.microsoft.com/office/drawing/2014/main" id="{811CFC0A-2996-A6DD-F25D-306AC2C641C0}"/>
                </a:ext>
              </a:extLst>
            </p:cNvPr>
            <p:cNvCxnSpPr>
              <a:cxnSpLocks/>
              <a:stCxn id="6762" idx="2"/>
              <a:endCxn id="6534" idx="7"/>
            </p:cNvCxnSpPr>
            <p:nvPr/>
          </p:nvCxnSpPr>
          <p:spPr>
            <a:xfrm rot="10800000">
              <a:off x="21664775" y="10777040"/>
              <a:ext cx="2512800" cy="2237100"/>
            </a:xfrm>
            <a:prstGeom prst="bentConnector3">
              <a:avLst>
                <a:gd name="adj1" fmla="val 1573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58" name="Google Shape;2335;p1">
              <a:extLst>
                <a:ext uri="{FF2B5EF4-FFF2-40B4-BE49-F238E27FC236}">
                  <a16:creationId xmlns:a16="http://schemas.microsoft.com/office/drawing/2014/main" id="{760E74FB-0197-194C-C5BA-EA16A4FAE1C6}"/>
                </a:ext>
              </a:extLst>
            </p:cNvPr>
            <p:cNvCxnSpPr>
              <a:cxnSpLocks/>
              <a:stCxn id="6792" idx="2"/>
              <a:endCxn id="6534" idx="7"/>
            </p:cNvCxnSpPr>
            <p:nvPr/>
          </p:nvCxnSpPr>
          <p:spPr>
            <a:xfrm rot="10800000">
              <a:off x="21664775" y="10776976"/>
              <a:ext cx="2512800" cy="1060500"/>
            </a:xfrm>
            <a:prstGeom prst="bentConnector3">
              <a:avLst>
                <a:gd name="adj1" fmla="val 1611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1" name="Google Shape;2337;p1">
              <a:extLst>
                <a:ext uri="{FF2B5EF4-FFF2-40B4-BE49-F238E27FC236}">
                  <a16:creationId xmlns:a16="http://schemas.microsoft.com/office/drawing/2014/main" id="{DBEC4B91-175F-9D6E-78BC-9C71E878552D}"/>
                </a:ext>
              </a:extLst>
            </p:cNvPr>
            <p:cNvCxnSpPr>
              <a:cxnSpLocks/>
              <a:stCxn id="6771" idx="2"/>
              <a:endCxn id="6534" idx="7"/>
            </p:cNvCxnSpPr>
            <p:nvPr/>
          </p:nvCxnSpPr>
          <p:spPr>
            <a:xfrm rot="10800000">
              <a:off x="21664775" y="10777242"/>
              <a:ext cx="2512800" cy="15309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2" name="Google Shape;2339;p1">
              <a:extLst>
                <a:ext uri="{FF2B5EF4-FFF2-40B4-BE49-F238E27FC236}">
                  <a16:creationId xmlns:a16="http://schemas.microsoft.com/office/drawing/2014/main" id="{C3204A32-75A1-4C5D-CF0A-F982505FB90F}"/>
                </a:ext>
              </a:extLst>
            </p:cNvPr>
            <p:cNvCxnSpPr>
              <a:cxnSpLocks/>
              <a:stCxn id="6804" idx="2"/>
              <a:endCxn id="6620" idx="7"/>
            </p:cNvCxnSpPr>
            <p:nvPr/>
          </p:nvCxnSpPr>
          <p:spPr>
            <a:xfrm rot="10800000">
              <a:off x="21857020" y="10805704"/>
              <a:ext cx="2365500" cy="17583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3" name="Google Shape;2341;p1">
              <a:extLst>
                <a:ext uri="{FF2B5EF4-FFF2-40B4-BE49-F238E27FC236}">
                  <a16:creationId xmlns:a16="http://schemas.microsoft.com/office/drawing/2014/main" id="{21A36991-9752-F2F2-0A63-8E0153A26464}"/>
                </a:ext>
              </a:extLst>
            </p:cNvPr>
            <p:cNvCxnSpPr>
              <a:cxnSpLocks/>
              <a:stCxn id="6591" idx="3"/>
              <a:endCxn id="6608" idx="6"/>
            </p:cNvCxnSpPr>
            <p:nvPr/>
          </p:nvCxnSpPr>
          <p:spPr>
            <a:xfrm rot="10800000">
              <a:off x="14010618" y="10555556"/>
              <a:ext cx="6954900" cy="30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64" name="Google Shape;2316;p1">
              <a:extLst>
                <a:ext uri="{FF2B5EF4-FFF2-40B4-BE49-F238E27FC236}">
                  <a16:creationId xmlns:a16="http://schemas.microsoft.com/office/drawing/2014/main" id="{478DF89B-F53D-36D2-083C-51B1D8F4C107}"/>
                </a:ext>
              </a:extLst>
            </p:cNvPr>
            <p:cNvSpPr/>
            <p:nvPr/>
          </p:nvSpPr>
          <p:spPr>
            <a:xfrm>
              <a:off x="13910612" y="1140858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7" name="Google Shape;2342;p1">
              <a:extLst>
                <a:ext uri="{FF2B5EF4-FFF2-40B4-BE49-F238E27FC236}">
                  <a16:creationId xmlns:a16="http://schemas.microsoft.com/office/drawing/2014/main" id="{024C038F-3E5A-32B4-133D-D0BDA85AD985}"/>
                </a:ext>
              </a:extLst>
            </p:cNvPr>
            <p:cNvCxnSpPr>
              <a:cxnSpLocks/>
              <a:stCxn id="6608" idx="4"/>
              <a:endCxn id="6650" idx="0"/>
            </p:cNvCxnSpPr>
            <p:nvPr/>
          </p:nvCxnSpPr>
          <p:spPr>
            <a:xfrm rot="5400000">
              <a:off x="13933136" y="10587930"/>
              <a:ext cx="52200" cy="45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8" name="Google Shape;2343;p1">
              <a:extLst>
                <a:ext uri="{FF2B5EF4-FFF2-40B4-BE49-F238E27FC236}">
                  <a16:creationId xmlns:a16="http://schemas.microsoft.com/office/drawing/2014/main" id="{1CE2E7AE-E9B8-1D71-2741-FEA71035966D}"/>
                </a:ext>
              </a:extLst>
            </p:cNvPr>
            <p:cNvCxnSpPr>
              <a:cxnSpLocks/>
              <a:stCxn id="6735" idx="2"/>
              <a:endCxn id="6608" idx="6"/>
            </p:cNvCxnSpPr>
            <p:nvPr/>
          </p:nvCxnSpPr>
          <p:spPr>
            <a:xfrm flipH="1">
              <a:off x="14010652" y="8382214"/>
              <a:ext cx="10872300" cy="2173500"/>
            </a:xfrm>
            <a:prstGeom prst="bentConnector3">
              <a:avLst>
                <a:gd name="adj1" fmla="val 5218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69" name="Google Shape;2345;p1">
              <a:extLst>
                <a:ext uri="{FF2B5EF4-FFF2-40B4-BE49-F238E27FC236}">
                  <a16:creationId xmlns:a16="http://schemas.microsoft.com/office/drawing/2014/main" id="{B015BCAC-449B-E808-5C6A-D53DBB148E22}"/>
                </a:ext>
              </a:extLst>
            </p:cNvPr>
            <p:cNvCxnSpPr>
              <a:cxnSpLocks/>
              <a:endCxn id="6689" idx="6"/>
            </p:cNvCxnSpPr>
            <p:nvPr/>
          </p:nvCxnSpPr>
          <p:spPr>
            <a:xfrm flipH="1">
              <a:off x="23079415" y="12659941"/>
              <a:ext cx="1098300" cy="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0" name="Google Shape;2346;p1">
              <a:extLst>
                <a:ext uri="{FF2B5EF4-FFF2-40B4-BE49-F238E27FC236}">
                  <a16:creationId xmlns:a16="http://schemas.microsoft.com/office/drawing/2014/main" id="{CF9C8DC4-A1F9-90A7-0749-DFB20890B961}"/>
                </a:ext>
              </a:extLst>
            </p:cNvPr>
            <p:cNvCxnSpPr>
              <a:cxnSpLocks/>
              <a:stCxn id="6799" idx="2"/>
              <a:endCxn id="6680" idx="6"/>
            </p:cNvCxnSpPr>
            <p:nvPr/>
          </p:nvCxnSpPr>
          <p:spPr>
            <a:xfrm flipH="1">
              <a:off x="23079275" y="11960650"/>
              <a:ext cx="1098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3" name="Google Shape;2348;p1">
              <a:extLst>
                <a:ext uri="{FF2B5EF4-FFF2-40B4-BE49-F238E27FC236}">
                  <a16:creationId xmlns:a16="http://schemas.microsoft.com/office/drawing/2014/main" id="{DE48CBC4-2856-1945-D01C-AEE83F6103DD}"/>
                </a:ext>
              </a:extLst>
            </p:cNvPr>
            <p:cNvCxnSpPr>
              <a:cxnSpLocks/>
              <a:stCxn id="6789" idx="2"/>
              <a:endCxn id="6681" idx="6"/>
            </p:cNvCxnSpPr>
            <p:nvPr/>
          </p:nvCxnSpPr>
          <p:spPr>
            <a:xfrm flipH="1">
              <a:off x="23079275" y="12195983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74" name="Google Shape;2350;p1">
              <a:extLst>
                <a:ext uri="{FF2B5EF4-FFF2-40B4-BE49-F238E27FC236}">
                  <a16:creationId xmlns:a16="http://schemas.microsoft.com/office/drawing/2014/main" id="{37FBD3F7-F730-095A-FEF2-7D8DDAD8641F}"/>
                </a:ext>
              </a:extLst>
            </p:cNvPr>
            <p:cNvCxnSpPr>
              <a:cxnSpLocks/>
              <a:stCxn id="6777" idx="2"/>
              <a:endCxn id="6682" idx="6"/>
            </p:cNvCxnSpPr>
            <p:nvPr/>
          </p:nvCxnSpPr>
          <p:spPr>
            <a:xfrm flipH="1">
              <a:off x="23079275" y="12431316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675" name="Google Shape;2191;p1">
              <a:extLst>
                <a:ext uri="{FF2B5EF4-FFF2-40B4-BE49-F238E27FC236}">
                  <a16:creationId xmlns:a16="http://schemas.microsoft.com/office/drawing/2014/main" id="{8DE8520E-24C4-A6F4-3325-72BA269ECF31}"/>
                </a:ext>
              </a:extLst>
            </p:cNvPr>
            <p:cNvSpPr/>
            <p:nvPr/>
          </p:nvSpPr>
          <p:spPr>
            <a:xfrm>
              <a:off x="23025415" y="110622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6" name="Google Shape;2189;p1">
              <a:extLst>
                <a:ext uri="{FF2B5EF4-FFF2-40B4-BE49-F238E27FC236}">
                  <a16:creationId xmlns:a16="http://schemas.microsoft.com/office/drawing/2014/main" id="{5D7FF163-0C2F-745F-F75C-3AC843EAFDED}"/>
                </a:ext>
              </a:extLst>
            </p:cNvPr>
            <p:cNvSpPr/>
            <p:nvPr/>
          </p:nvSpPr>
          <p:spPr>
            <a:xfrm>
              <a:off x="23025450" y="106536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9" name="Google Shape;2199;p1">
              <a:extLst>
                <a:ext uri="{FF2B5EF4-FFF2-40B4-BE49-F238E27FC236}">
                  <a16:creationId xmlns:a16="http://schemas.microsoft.com/office/drawing/2014/main" id="{3F756165-FAEA-0897-E320-50D999B71CEF}"/>
                </a:ext>
              </a:extLst>
            </p:cNvPr>
            <p:cNvSpPr/>
            <p:nvPr/>
          </p:nvSpPr>
          <p:spPr>
            <a:xfrm>
              <a:off x="23025415" y="115652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0" name="Google Shape;2195;p1">
              <a:extLst>
                <a:ext uri="{FF2B5EF4-FFF2-40B4-BE49-F238E27FC236}">
                  <a16:creationId xmlns:a16="http://schemas.microsoft.com/office/drawing/2014/main" id="{4C34A9CE-3C23-7E7A-C3EA-9DB6F0277585}"/>
                </a:ext>
              </a:extLst>
            </p:cNvPr>
            <p:cNvSpPr/>
            <p:nvPr/>
          </p:nvSpPr>
          <p:spPr>
            <a:xfrm>
              <a:off x="23025415" y="1193360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1" name="Google Shape;2197;p1">
              <a:extLst>
                <a:ext uri="{FF2B5EF4-FFF2-40B4-BE49-F238E27FC236}">
                  <a16:creationId xmlns:a16="http://schemas.microsoft.com/office/drawing/2014/main" id="{08E6A947-CA06-957D-0D49-E027B979FE32}"/>
                </a:ext>
              </a:extLst>
            </p:cNvPr>
            <p:cNvSpPr/>
            <p:nvPr/>
          </p:nvSpPr>
          <p:spPr>
            <a:xfrm>
              <a:off x="23025415" y="121705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2" name="Google Shape;2201;p1">
              <a:extLst>
                <a:ext uri="{FF2B5EF4-FFF2-40B4-BE49-F238E27FC236}">
                  <a16:creationId xmlns:a16="http://schemas.microsoft.com/office/drawing/2014/main" id="{7E372E6D-4DC9-BA04-3BD5-FAFC31723DA6}"/>
                </a:ext>
              </a:extLst>
            </p:cNvPr>
            <p:cNvSpPr/>
            <p:nvPr/>
          </p:nvSpPr>
          <p:spPr>
            <a:xfrm>
              <a:off x="23025415" y="1240642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9" name="Google Shape;2193;p1">
              <a:extLst>
                <a:ext uri="{FF2B5EF4-FFF2-40B4-BE49-F238E27FC236}">
                  <a16:creationId xmlns:a16="http://schemas.microsoft.com/office/drawing/2014/main" id="{63717A90-659D-2985-DB70-DF4F36BED633}"/>
                </a:ext>
              </a:extLst>
            </p:cNvPr>
            <p:cNvSpPr/>
            <p:nvPr/>
          </p:nvSpPr>
          <p:spPr>
            <a:xfrm>
              <a:off x="23025415" y="1263744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0" name="Google Shape;2203;p1">
              <a:extLst>
                <a:ext uri="{FF2B5EF4-FFF2-40B4-BE49-F238E27FC236}">
                  <a16:creationId xmlns:a16="http://schemas.microsoft.com/office/drawing/2014/main" id="{6D56FBD1-4E80-E2CE-8BD6-B7291BA671DE}"/>
                </a:ext>
              </a:extLst>
            </p:cNvPr>
            <p:cNvSpPr/>
            <p:nvPr/>
          </p:nvSpPr>
          <p:spPr>
            <a:xfrm>
              <a:off x="23025415" y="12872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1" name="Google Shape;2352;p1">
              <a:extLst>
                <a:ext uri="{FF2B5EF4-FFF2-40B4-BE49-F238E27FC236}">
                  <a16:creationId xmlns:a16="http://schemas.microsoft.com/office/drawing/2014/main" id="{BE1DDEB1-158B-7779-5EE3-574E6E50ABDA}"/>
                </a:ext>
              </a:extLst>
            </p:cNvPr>
            <p:cNvCxnSpPr>
              <a:cxnSpLocks/>
              <a:stCxn id="6689" idx="4"/>
              <a:endCxn id="6690" idx="0"/>
            </p:cNvCxnSpPr>
            <p:nvPr/>
          </p:nvCxnSpPr>
          <p:spPr>
            <a:xfrm rot="-5400000" flipH="1">
              <a:off x="22961965" y="12781891"/>
              <a:ext cx="1815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2" name="Google Shape;2353;p1">
              <a:extLst>
                <a:ext uri="{FF2B5EF4-FFF2-40B4-BE49-F238E27FC236}">
                  <a16:creationId xmlns:a16="http://schemas.microsoft.com/office/drawing/2014/main" id="{04EED63D-F894-F092-8308-BF2C73F2B649}"/>
                </a:ext>
              </a:extLst>
            </p:cNvPr>
            <p:cNvCxnSpPr>
              <a:cxnSpLocks/>
              <a:stCxn id="6682" idx="4"/>
              <a:endCxn id="6689" idx="0"/>
            </p:cNvCxnSpPr>
            <p:nvPr/>
          </p:nvCxnSpPr>
          <p:spPr>
            <a:xfrm rot="-5400000" flipH="1">
              <a:off x="22964215" y="12548623"/>
              <a:ext cx="177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3" name="Google Shape;2354;p1">
              <a:extLst>
                <a:ext uri="{FF2B5EF4-FFF2-40B4-BE49-F238E27FC236}">
                  <a16:creationId xmlns:a16="http://schemas.microsoft.com/office/drawing/2014/main" id="{AE22CC69-054F-4E6F-B381-AD5EF31C99FA}"/>
                </a:ext>
              </a:extLst>
            </p:cNvPr>
            <p:cNvCxnSpPr>
              <a:cxnSpLocks/>
              <a:stCxn id="6681" idx="4"/>
              <a:endCxn id="6682" idx="0"/>
            </p:cNvCxnSpPr>
            <p:nvPr/>
          </p:nvCxnSpPr>
          <p:spPr>
            <a:xfrm rot="-5400000" flipH="1">
              <a:off x="22961815" y="12315108"/>
              <a:ext cx="181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4" name="Google Shape;2355;p1">
              <a:extLst>
                <a:ext uri="{FF2B5EF4-FFF2-40B4-BE49-F238E27FC236}">
                  <a16:creationId xmlns:a16="http://schemas.microsoft.com/office/drawing/2014/main" id="{6FA9BC87-60E3-C159-DEB2-1274725E5A90}"/>
                </a:ext>
              </a:extLst>
            </p:cNvPr>
            <p:cNvCxnSpPr>
              <a:cxnSpLocks/>
              <a:stCxn id="6680" idx="4"/>
              <a:endCxn id="6681" idx="0"/>
            </p:cNvCxnSpPr>
            <p:nvPr/>
          </p:nvCxnSpPr>
          <p:spPr>
            <a:xfrm rot="-5400000" flipH="1">
              <a:off x="22961215" y="12078805"/>
              <a:ext cx="183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5" name="Google Shape;2356;p1">
              <a:extLst>
                <a:ext uri="{FF2B5EF4-FFF2-40B4-BE49-F238E27FC236}">
                  <a16:creationId xmlns:a16="http://schemas.microsoft.com/office/drawing/2014/main" id="{825F69B3-E7E4-E985-26CC-CCDC1B9BED1B}"/>
                </a:ext>
              </a:extLst>
            </p:cNvPr>
            <p:cNvCxnSpPr>
              <a:cxnSpLocks/>
              <a:stCxn id="6679" idx="4"/>
              <a:endCxn id="6680" idx="0"/>
            </p:cNvCxnSpPr>
            <p:nvPr/>
          </p:nvCxnSpPr>
          <p:spPr>
            <a:xfrm rot="-5400000" flipH="1">
              <a:off x="22895515" y="11776101"/>
              <a:ext cx="314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6" name="Google Shape;2357;p1">
              <a:extLst>
                <a:ext uri="{FF2B5EF4-FFF2-40B4-BE49-F238E27FC236}">
                  <a16:creationId xmlns:a16="http://schemas.microsoft.com/office/drawing/2014/main" id="{2401C32F-3986-A9BF-A59D-626E4953966E}"/>
                </a:ext>
              </a:extLst>
            </p:cNvPr>
            <p:cNvCxnSpPr>
              <a:cxnSpLocks/>
              <a:stCxn id="6675" idx="4"/>
              <a:endCxn id="6679" idx="0"/>
            </p:cNvCxnSpPr>
            <p:nvPr/>
          </p:nvCxnSpPr>
          <p:spPr>
            <a:xfrm rot="-5400000" flipH="1">
              <a:off x="22828315" y="11340386"/>
              <a:ext cx="448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7" name="Google Shape;2358;p1">
              <a:extLst>
                <a:ext uri="{FF2B5EF4-FFF2-40B4-BE49-F238E27FC236}">
                  <a16:creationId xmlns:a16="http://schemas.microsoft.com/office/drawing/2014/main" id="{9024843B-AF27-7638-1B81-A48C5B7B3E2A}"/>
                </a:ext>
              </a:extLst>
            </p:cNvPr>
            <p:cNvCxnSpPr>
              <a:cxnSpLocks/>
              <a:stCxn id="6676" idx="4"/>
            </p:cNvCxnSpPr>
            <p:nvPr/>
          </p:nvCxnSpPr>
          <p:spPr>
            <a:xfrm rot="5400000">
              <a:off x="22870350" y="10883427"/>
              <a:ext cx="357900" cy="6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8" name="Google Shape;2359;p1">
              <a:extLst>
                <a:ext uri="{FF2B5EF4-FFF2-40B4-BE49-F238E27FC236}">
                  <a16:creationId xmlns:a16="http://schemas.microsoft.com/office/drawing/2014/main" id="{C99EE4A4-9866-09EC-EDB9-3219BE70E4BB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699" name="Google Shape;2360;p1">
              <a:extLst>
                <a:ext uri="{FF2B5EF4-FFF2-40B4-BE49-F238E27FC236}">
                  <a16:creationId xmlns:a16="http://schemas.microsoft.com/office/drawing/2014/main" id="{30BFBB77-AC8A-BA5D-5C76-DCF69AABC219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0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0" name="Google Shape;2361;p1">
              <a:extLst>
                <a:ext uri="{FF2B5EF4-FFF2-40B4-BE49-F238E27FC236}">
                  <a16:creationId xmlns:a16="http://schemas.microsoft.com/office/drawing/2014/main" id="{DCC55D7D-794B-D0F7-3BCA-C42241BDDEC9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701" name="Google Shape;2363;p1">
              <a:extLst>
                <a:ext uri="{FF2B5EF4-FFF2-40B4-BE49-F238E27FC236}">
                  <a16:creationId xmlns:a16="http://schemas.microsoft.com/office/drawing/2014/main" id="{67E2888D-7C47-2FEE-65CF-5BE3FF773EA1}"/>
                </a:ext>
              </a:extLst>
            </p:cNvPr>
            <p:cNvSpPr txBox="1"/>
            <p:nvPr/>
          </p:nvSpPr>
          <p:spPr>
            <a:xfrm>
              <a:off x="17552448" y="9861500"/>
              <a:ext cx="145022" cy="9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A11</a:t>
              </a:r>
              <a:endParaRPr/>
            </a:p>
          </p:txBody>
        </p:sp>
        <p:cxnSp>
          <p:nvCxnSpPr>
            <p:cNvPr id="6702" name="Google Shape;2364;p1">
              <a:extLst>
                <a:ext uri="{FF2B5EF4-FFF2-40B4-BE49-F238E27FC236}">
                  <a16:creationId xmlns:a16="http://schemas.microsoft.com/office/drawing/2014/main" id="{9DD3CFC7-2576-6177-5FA1-DF5D7288EC0E}"/>
                </a:ext>
              </a:extLst>
            </p:cNvPr>
            <p:cNvCxnSpPr>
              <a:cxnSpLocks/>
              <a:stCxn id="6534" idx="3"/>
              <a:endCxn id="6532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8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3" name="Google Shape;2365;p1">
              <a:extLst>
                <a:ext uri="{FF2B5EF4-FFF2-40B4-BE49-F238E27FC236}">
                  <a16:creationId xmlns:a16="http://schemas.microsoft.com/office/drawing/2014/main" id="{23BE5E05-0F65-046C-6335-EB63F2135FA6}"/>
                </a:ext>
              </a:extLst>
            </p:cNvPr>
            <p:cNvCxnSpPr>
              <a:cxnSpLocks/>
              <a:endCxn id="6650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4" name="Google Shape;2366;p1">
              <a:extLst>
                <a:ext uri="{FF2B5EF4-FFF2-40B4-BE49-F238E27FC236}">
                  <a16:creationId xmlns:a16="http://schemas.microsoft.com/office/drawing/2014/main" id="{26F7FA2F-0289-49A3-136F-D0EE44DCE62E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5" name="Google Shape;2367;p1">
              <a:extLst>
                <a:ext uri="{FF2B5EF4-FFF2-40B4-BE49-F238E27FC236}">
                  <a16:creationId xmlns:a16="http://schemas.microsoft.com/office/drawing/2014/main" id="{FD08787C-F22A-6633-8D8E-1F374651208C}"/>
                </a:ext>
              </a:extLst>
            </p:cNvPr>
            <p:cNvCxnSpPr>
              <a:cxnSpLocks/>
              <a:stCxn id="6534" idx="3"/>
              <a:endCxn id="6650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6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6" name="Google Shape;2368;p1">
              <a:extLst>
                <a:ext uri="{FF2B5EF4-FFF2-40B4-BE49-F238E27FC236}">
                  <a16:creationId xmlns:a16="http://schemas.microsoft.com/office/drawing/2014/main" id="{552A84D7-7648-B9BA-1427-B7A8136C0BB3}"/>
                </a:ext>
              </a:extLst>
            </p:cNvPr>
            <p:cNvCxnSpPr>
              <a:cxnSpLocks/>
              <a:stCxn id="6588" idx="3"/>
              <a:endCxn id="6610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7" name="Google Shape;2373;p1">
              <a:extLst>
                <a:ext uri="{FF2B5EF4-FFF2-40B4-BE49-F238E27FC236}">
                  <a16:creationId xmlns:a16="http://schemas.microsoft.com/office/drawing/2014/main" id="{9348CAA4-C1AB-55DE-7673-C59C7650E4FB}"/>
                </a:ext>
              </a:extLst>
            </p:cNvPr>
            <p:cNvCxnSpPr>
              <a:cxnSpLocks/>
              <a:stCxn id="6531" idx="2"/>
              <a:endCxn id="6609" idx="6"/>
            </p:cNvCxnSpPr>
            <p:nvPr/>
          </p:nvCxnSpPr>
          <p:spPr>
            <a:xfrm flipH="1">
              <a:off x="14012665" y="9071895"/>
              <a:ext cx="11564700" cy="2109600"/>
            </a:xfrm>
            <a:prstGeom prst="bentConnector3">
              <a:avLst>
                <a:gd name="adj1" fmla="val 5501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708" name="Google Shape;2374;p1">
              <a:extLst>
                <a:ext uri="{FF2B5EF4-FFF2-40B4-BE49-F238E27FC236}">
                  <a16:creationId xmlns:a16="http://schemas.microsoft.com/office/drawing/2014/main" id="{9995BB0C-E595-B554-0149-3DB3EE7D9DB3}"/>
                </a:ext>
              </a:extLst>
            </p:cNvPr>
            <p:cNvCxnSpPr>
              <a:cxnSpLocks/>
              <a:stCxn id="6530" idx="2"/>
              <a:endCxn id="6609" idx="6"/>
            </p:cNvCxnSpPr>
            <p:nvPr/>
          </p:nvCxnSpPr>
          <p:spPr>
            <a:xfrm flipH="1">
              <a:off x="14012442" y="8335256"/>
              <a:ext cx="10932600" cy="2846400"/>
            </a:xfrm>
            <a:prstGeom prst="bentConnector3">
              <a:avLst>
                <a:gd name="adj1" fmla="val 5244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6709" name="Google Shape;2162;p1">
              <a:extLst>
                <a:ext uri="{FF2B5EF4-FFF2-40B4-BE49-F238E27FC236}">
                  <a16:creationId xmlns:a16="http://schemas.microsoft.com/office/drawing/2014/main" id="{1AF20CB1-8839-C0C7-E9E2-92D300A450F4}"/>
                </a:ext>
              </a:extLst>
            </p:cNvPr>
            <p:cNvSpPr/>
            <p:nvPr/>
          </p:nvSpPr>
          <p:spPr>
            <a:xfrm>
              <a:off x="21640595" y="756739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0" name="Google Shape;2375;p1">
              <a:extLst>
                <a:ext uri="{FF2B5EF4-FFF2-40B4-BE49-F238E27FC236}">
                  <a16:creationId xmlns:a16="http://schemas.microsoft.com/office/drawing/2014/main" id="{B1AD8021-8114-D5BA-B717-8DC626DB5A10}"/>
                </a:ext>
              </a:extLst>
            </p:cNvPr>
            <p:cNvCxnSpPr>
              <a:cxnSpLocks/>
              <a:stCxn id="6711" idx="2"/>
              <a:endCxn id="1326" idx="3"/>
            </p:cNvCxnSpPr>
            <p:nvPr/>
          </p:nvCxnSpPr>
          <p:spPr>
            <a:xfrm rot="10800000">
              <a:off x="18626719" y="7004068"/>
              <a:ext cx="3699600" cy="549900"/>
            </a:xfrm>
            <a:prstGeom prst="bentConnector3">
              <a:avLst>
                <a:gd name="adj1" fmla="val 7417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1" name="Google Shape;2160;p1">
              <a:extLst>
                <a:ext uri="{FF2B5EF4-FFF2-40B4-BE49-F238E27FC236}">
                  <a16:creationId xmlns:a16="http://schemas.microsoft.com/office/drawing/2014/main" id="{3C21BCF8-CF77-865F-8B42-9AEF06A33928}"/>
                </a:ext>
              </a:extLst>
            </p:cNvPr>
            <p:cNvSpPr/>
            <p:nvPr/>
          </p:nvSpPr>
          <p:spPr>
            <a:xfrm>
              <a:off x="22326319" y="752696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2" name="Google Shape;2376;p1">
              <a:extLst>
                <a:ext uri="{FF2B5EF4-FFF2-40B4-BE49-F238E27FC236}">
                  <a16:creationId xmlns:a16="http://schemas.microsoft.com/office/drawing/2014/main" id="{0F570C89-7864-D087-43E8-3D1D9A84AB81}"/>
                </a:ext>
              </a:extLst>
            </p:cNvPr>
            <p:cNvCxnSpPr>
              <a:cxnSpLocks/>
              <a:stCxn id="6520" idx="2"/>
              <a:endCxn id="1326" idx="3"/>
            </p:cNvCxnSpPr>
            <p:nvPr/>
          </p:nvCxnSpPr>
          <p:spPr>
            <a:xfrm rot="10800000">
              <a:off x="18626795" y="7004101"/>
              <a:ext cx="3013800" cy="505800"/>
            </a:xfrm>
            <a:prstGeom prst="bentConnector3">
              <a:avLst>
                <a:gd name="adj1" fmla="val 6832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3" name="Google Shape;1898;p1">
              <a:extLst>
                <a:ext uri="{FF2B5EF4-FFF2-40B4-BE49-F238E27FC236}">
                  <a16:creationId xmlns:a16="http://schemas.microsoft.com/office/drawing/2014/main" id="{CE126233-37BE-E7B8-2685-9876A419F992}"/>
                </a:ext>
              </a:extLst>
            </p:cNvPr>
            <p:cNvSpPr/>
            <p:nvPr/>
          </p:nvSpPr>
          <p:spPr>
            <a:xfrm>
              <a:off x="21797125" y="859183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4" name="Google Shape;1769;p1">
              <a:extLst>
                <a:ext uri="{FF2B5EF4-FFF2-40B4-BE49-F238E27FC236}">
                  <a16:creationId xmlns:a16="http://schemas.microsoft.com/office/drawing/2014/main" id="{E6F64084-4025-0DE0-9D72-529398B1BC6C}"/>
                </a:ext>
              </a:extLst>
            </p:cNvPr>
            <p:cNvSpPr/>
            <p:nvPr/>
          </p:nvSpPr>
          <p:spPr>
            <a:xfrm>
              <a:off x="25441941" y="774159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5" name="Google Shape;1888;p1">
              <a:extLst>
                <a:ext uri="{FF2B5EF4-FFF2-40B4-BE49-F238E27FC236}">
                  <a16:creationId xmlns:a16="http://schemas.microsoft.com/office/drawing/2014/main" id="{9C303FE1-C1A8-7E42-9F85-1565E2A3E7E2}"/>
                </a:ext>
              </a:extLst>
            </p:cNvPr>
            <p:cNvSpPr/>
            <p:nvPr/>
          </p:nvSpPr>
          <p:spPr>
            <a:xfrm>
              <a:off x="25541822" y="8595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6" name="Google Shape;1907;p1">
              <a:extLst>
                <a:ext uri="{FF2B5EF4-FFF2-40B4-BE49-F238E27FC236}">
                  <a16:creationId xmlns:a16="http://schemas.microsoft.com/office/drawing/2014/main" id="{42A9E328-452F-8B25-0C3F-E0B3D30A574F}"/>
                </a:ext>
              </a:extLst>
            </p:cNvPr>
            <p:cNvSpPr/>
            <p:nvPr/>
          </p:nvSpPr>
          <p:spPr>
            <a:xfrm>
              <a:off x="25541822" y="849165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7" name="Google Shape;1895;p1">
              <a:extLst>
                <a:ext uri="{FF2B5EF4-FFF2-40B4-BE49-F238E27FC236}">
                  <a16:creationId xmlns:a16="http://schemas.microsoft.com/office/drawing/2014/main" id="{875D4DE7-5E68-E0F0-B628-F483A82025D1}"/>
                </a:ext>
              </a:extLst>
            </p:cNvPr>
            <p:cNvSpPr/>
            <p:nvPr/>
          </p:nvSpPr>
          <p:spPr>
            <a:xfrm>
              <a:off x="25541822" y="854373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8" name="Google Shape;2049;p1">
              <a:extLst>
                <a:ext uri="{FF2B5EF4-FFF2-40B4-BE49-F238E27FC236}">
                  <a16:creationId xmlns:a16="http://schemas.microsoft.com/office/drawing/2014/main" id="{530C6A71-36FF-56CB-BC8F-0387C7662F0F}"/>
                </a:ext>
              </a:extLst>
            </p:cNvPr>
            <p:cNvSpPr/>
            <p:nvPr/>
          </p:nvSpPr>
          <p:spPr>
            <a:xfrm>
              <a:off x="25577365" y="913245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19" name="Google Shape;2043;p1">
              <a:extLst>
                <a:ext uri="{FF2B5EF4-FFF2-40B4-BE49-F238E27FC236}">
                  <a16:creationId xmlns:a16="http://schemas.microsoft.com/office/drawing/2014/main" id="{B88B7748-E451-3690-FE9E-EDA9868687DA}"/>
                </a:ext>
              </a:extLst>
            </p:cNvPr>
            <p:cNvSpPr/>
            <p:nvPr/>
          </p:nvSpPr>
          <p:spPr>
            <a:xfrm>
              <a:off x="25501040" y="917624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3555" name="Google Shape;2045;p1">
              <a:extLst>
                <a:ext uri="{FF2B5EF4-FFF2-40B4-BE49-F238E27FC236}">
                  <a16:creationId xmlns:a16="http://schemas.microsoft.com/office/drawing/2014/main" id="{C1E9A6FB-50C0-AF94-775A-2F7B44AF9442}"/>
                </a:ext>
              </a:extLst>
            </p:cNvPr>
            <p:cNvSpPr/>
            <p:nvPr/>
          </p:nvSpPr>
          <p:spPr>
            <a:xfrm>
              <a:off x="25577365" y="930758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0" name="Google Shape;2047;p1">
              <a:extLst>
                <a:ext uri="{FF2B5EF4-FFF2-40B4-BE49-F238E27FC236}">
                  <a16:creationId xmlns:a16="http://schemas.microsoft.com/office/drawing/2014/main" id="{CC5837A0-7067-EA75-1431-523C5CD75CB3}"/>
                </a:ext>
              </a:extLst>
            </p:cNvPr>
            <p:cNvSpPr/>
            <p:nvPr/>
          </p:nvSpPr>
          <p:spPr>
            <a:xfrm>
              <a:off x="25577365" y="93951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1" name="Google Shape;2037;p1">
              <a:extLst>
                <a:ext uri="{FF2B5EF4-FFF2-40B4-BE49-F238E27FC236}">
                  <a16:creationId xmlns:a16="http://schemas.microsoft.com/office/drawing/2014/main" id="{253BD9B0-1B7D-0EA4-86E2-93AAF3CFD2FC}"/>
                </a:ext>
              </a:extLst>
            </p:cNvPr>
            <p:cNvSpPr/>
            <p:nvPr/>
          </p:nvSpPr>
          <p:spPr>
            <a:xfrm>
              <a:off x="25577365" y="922002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2" name="Google Shape;2035;p1">
              <a:extLst>
                <a:ext uri="{FF2B5EF4-FFF2-40B4-BE49-F238E27FC236}">
                  <a16:creationId xmlns:a16="http://schemas.microsoft.com/office/drawing/2014/main" id="{E2606662-45E9-BC36-479C-5019DB5764B8}"/>
                </a:ext>
              </a:extLst>
            </p:cNvPr>
            <p:cNvSpPr/>
            <p:nvPr/>
          </p:nvSpPr>
          <p:spPr>
            <a:xfrm>
              <a:off x="25501040" y="93513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3" name="Google Shape;2041;p1">
              <a:extLst>
                <a:ext uri="{FF2B5EF4-FFF2-40B4-BE49-F238E27FC236}">
                  <a16:creationId xmlns:a16="http://schemas.microsoft.com/office/drawing/2014/main" id="{609E9FD2-A9BA-5823-C84F-93E8A812C372}"/>
                </a:ext>
              </a:extLst>
            </p:cNvPr>
            <p:cNvSpPr/>
            <p:nvPr/>
          </p:nvSpPr>
          <p:spPr>
            <a:xfrm>
              <a:off x="25501040" y="926380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4" name="Google Shape;2039;p1">
              <a:extLst>
                <a:ext uri="{FF2B5EF4-FFF2-40B4-BE49-F238E27FC236}">
                  <a16:creationId xmlns:a16="http://schemas.microsoft.com/office/drawing/2014/main" id="{A7E39777-F62B-2569-6F03-DD5DD0BF62F7}"/>
                </a:ext>
              </a:extLst>
            </p:cNvPr>
            <p:cNvSpPr/>
            <p:nvPr/>
          </p:nvSpPr>
          <p:spPr>
            <a:xfrm>
              <a:off x="25501040" y="908867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5" name="Google Shape;2033;p1">
              <a:extLst>
                <a:ext uri="{FF2B5EF4-FFF2-40B4-BE49-F238E27FC236}">
                  <a16:creationId xmlns:a16="http://schemas.microsoft.com/office/drawing/2014/main" id="{72FD415F-7E73-77CC-7B0E-1B3D5A9FDD8F}"/>
                </a:ext>
              </a:extLst>
            </p:cNvPr>
            <p:cNvSpPr/>
            <p:nvPr/>
          </p:nvSpPr>
          <p:spPr>
            <a:xfrm>
              <a:off x="25501040" y="943892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6" name="Google Shape;2007;p1">
              <a:extLst>
                <a:ext uri="{FF2B5EF4-FFF2-40B4-BE49-F238E27FC236}">
                  <a16:creationId xmlns:a16="http://schemas.microsoft.com/office/drawing/2014/main" id="{85C5BB61-80DA-5F3F-5E37-2889224D677D}"/>
                </a:ext>
              </a:extLst>
            </p:cNvPr>
            <p:cNvSpPr/>
            <p:nvPr/>
          </p:nvSpPr>
          <p:spPr>
            <a:xfrm>
              <a:off x="23341832" y="953371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29" name="Google Shape;2005;p1">
              <a:extLst>
                <a:ext uri="{FF2B5EF4-FFF2-40B4-BE49-F238E27FC236}">
                  <a16:creationId xmlns:a16="http://schemas.microsoft.com/office/drawing/2014/main" id="{419D34D3-23BD-CE28-1093-FF333833BC86}"/>
                </a:ext>
              </a:extLst>
            </p:cNvPr>
            <p:cNvSpPr/>
            <p:nvPr/>
          </p:nvSpPr>
          <p:spPr>
            <a:xfrm>
              <a:off x="23341832" y="96165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0" name="Google Shape;2009;p1">
              <a:extLst>
                <a:ext uri="{FF2B5EF4-FFF2-40B4-BE49-F238E27FC236}">
                  <a16:creationId xmlns:a16="http://schemas.microsoft.com/office/drawing/2014/main" id="{24924E79-7EFB-385A-1C5F-095C2DC5B080}"/>
                </a:ext>
              </a:extLst>
            </p:cNvPr>
            <p:cNvSpPr/>
            <p:nvPr/>
          </p:nvSpPr>
          <p:spPr>
            <a:xfrm>
              <a:off x="23294234" y="9657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1" name="Google Shape;2298;p1">
              <a:extLst>
                <a:ext uri="{FF2B5EF4-FFF2-40B4-BE49-F238E27FC236}">
                  <a16:creationId xmlns:a16="http://schemas.microsoft.com/office/drawing/2014/main" id="{6AE452A0-BDA7-D102-E238-6E9F16DE77F8}"/>
                </a:ext>
              </a:extLst>
            </p:cNvPr>
            <p:cNvSpPr/>
            <p:nvPr/>
          </p:nvSpPr>
          <p:spPr>
            <a:xfrm>
              <a:off x="25499563" y="900111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2" name="Google Shape;2257;p1">
              <a:extLst>
                <a:ext uri="{FF2B5EF4-FFF2-40B4-BE49-F238E27FC236}">
                  <a16:creationId xmlns:a16="http://schemas.microsoft.com/office/drawing/2014/main" id="{F2E9EEB8-2CF3-851A-4C25-325C0A761D48}"/>
                </a:ext>
              </a:extLst>
            </p:cNvPr>
            <p:cNvSpPr/>
            <p:nvPr/>
          </p:nvSpPr>
          <p:spPr>
            <a:xfrm>
              <a:off x="25578124" y="895733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3" name="Google Shape;2255;p1">
              <a:extLst>
                <a:ext uri="{FF2B5EF4-FFF2-40B4-BE49-F238E27FC236}">
                  <a16:creationId xmlns:a16="http://schemas.microsoft.com/office/drawing/2014/main" id="{1747CC22-F2F0-C529-1341-5D2F28D998CE}"/>
                </a:ext>
              </a:extLst>
            </p:cNvPr>
            <p:cNvSpPr/>
            <p:nvPr/>
          </p:nvSpPr>
          <p:spPr>
            <a:xfrm>
              <a:off x="25501511" y="891354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4" name="Google Shape;2296;p1">
              <a:extLst>
                <a:ext uri="{FF2B5EF4-FFF2-40B4-BE49-F238E27FC236}">
                  <a16:creationId xmlns:a16="http://schemas.microsoft.com/office/drawing/2014/main" id="{3D9D1F21-0D26-3D28-7AD8-9D3152004CD7}"/>
                </a:ext>
              </a:extLst>
            </p:cNvPr>
            <p:cNvSpPr/>
            <p:nvPr/>
          </p:nvSpPr>
          <p:spPr>
            <a:xfrm>
              <a:off x="24882891" y="82636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5" name="Google Shape;2344;p1">
              <a:extLst>
                <a:ext uri="{FF2B5EF4-FFF2-40B4-BE49-F238E27FC236}">
                  <a16:creationId xmlns:a16="http://schemas.microsoft.com/office/drawing/2014/main" id="{BABAEADB-8B07-897E-3A3D-872C6951976B}"/>
                </a:ext>
              </a:extLst>
            </p:cNvPr>
            <p:cNvSpPr/>
            <p:nvPr/>
          </p:nvSpPr>
          <p:spPr>
            <a:xfrm>
              <a:off x="24882952" y="83552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6" name="Google Shape;2294;p1">
              <a:extLst>
                <a:ext uri="{FF2B5EF4-FFF2-40B4-BE49-F238E27FC236}">
                  <a16:creationId xmlns:a16="http://schemas.microsoft.com/office/drawing/2014/main" id="{1F3B9EE7-5855-FA16-9124-AA74CFA5A6EB}"/>
                </a:ext>
              </a:extLst>
            </p:cNvPr>
            <p:cNvSpPr/>
            <p:nvPr/>
          </p:nvSpPr>
          <p:spPr>
            <a:xfrm>
              <a:off x="24945042" y="822469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7" name="Google Shape;2003;p1">
              <a:extLst>
                <a:ext uri="{FF2B5EF4-FFF2-40B4-BE49-F238E27FC236}">
                  <a16:creationId xmlns:a16="http://schemas.microsoft.com/office/drawing/2014/main" id="{C81AFD41-2F86-A4EC-357F-655691F81440}"/>
                </a:ext>
              </a:extLst>
            </p:cNvPr>
            <p:cNvSpPr/>
            <p:nvPr/>
          </p:nvSpPr>
          <p:spPr>
            <a:xfrm>
              <a:off x="23341832" y="969942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8" name="Google Shape;2001;p1">
              <a:extLst>
                <a:ext uri="{FF2B5EF4-FFF2-40B4-BE49-F238E27FC236}">
                  <a16:creationId xmlns:a16="http://schemas.microsoft.com/office/drawing/2014/main" id="{36C12715-C937-6DD5-0C03-31CC8F94D5EF}"/>
                </a:ext>
              </a:extLst>
            </p:cNvPr>
            <p:cNvSpPr/>
            <p:nvPr/>
          </p:nvSpPr>
          <p:spPr>
            <a:xfrm>
              <a:off x="23294234" y="97408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39" name="Google Shape;1999;p1">
              <a:extLst>
                <a:ext uri="{FF2B5EF4-FFF2-40B4-BE49-F238E27FC236}">
                  <a16:creationId xmlns:a16="http://schemas.microsoft.com/office/drawing/2014/main" id="{60E2EB04-5274-BAA8-7A75-14B04000AD73}"/>
                </a:ext>
              </a:extLst>
            </p:cNvPr>
            <p:cNvSpPr/>
            <p:nvPr/>
          </p:nvSpPr>
          <p:spPr>
            <a:xfrm>
              <a:off x="23341832" y="978228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40" name="Google Shape;1997;p1">
              <a:extLst>
                <a:ext uri="{FF2B5EF4-FFF2-40B4-BE49-F238E27FC236}">
                  <a16:creationId xmlns:a16="http://schemas.microsoft.com/office/drawing/2014/main" id="{E1B28065-CF37-6DBC-8289-0B07E8FCAC60}"/>
                </a:ext>
              </a:extLst>
            </p:cNvPr>
            <p:cNvSpPr/>
            <p:nvPr/>
          </p:nvSpPr>
          <p:spPr>
            <a:xfrm>
              <a:off x="23294234" y="98237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6741" name="Google Shape;1995;p1">
              <a:extLst>
                <a:ext uri="{FF2B5EF4-FFF2-40B4-BE49-F238E27FC236}">
                  <a16:creationId xmlns:a16="http://schemas.microsoft.com/office/drawing/2014/main" id="{83028977-5D91-CC3D-2186-47B6B68327B7}"/>
                </a:ext>
              </a:extLst>
            </p:cNvPr>
            <p:cNvSpPr/>
            <p:nvPr/>
          </p:nvSpPr>
          <p:spPr>
            <a:xfrm>
              <a:off x="23341832" y="986514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grpSp>
          <p:nvGrpSpPr>
            <p:cNvPr id="6742" name="Google Shape;2386;p1">
              <a:extLst>
                <a:ext uri="{FF2B5EF4-FFF2-40B4-BE49-F238E27FC236}">
                  <a16:creationId xmlns:a16="http://schemas.microsoft.com/office/drawing/2014/main" id="{4890E32C-4BD7-B452-A96D-230AE377AB96}"/>
                </a:ext>
              </a:extLst>
            </p:cNvPr>
            <p:cNvGrpSpPr/>
            <p:nvPr/>
          </p:nvGrpSpPr>
          <p:grpSpPr>
            <a:xfrm>
              <a:off x="24177172" y="11819476"/>
              <a:ext cx="81348" cy="1376893"/>
              <a:chOff x="28870519" y="12133753"/>
              <a:chExt cx="81348" cy="1376893"/>
            </a:xfrm>
          </p:grpSpPr>
          <p:grpSp>
            <p:nvGrpSpPr>
              <p:cNvPr id="6755" name="Google Shape;2387;p1">
                <a:extLst>
                  <a:ext uri="{FF2B5EF4-FFF2-40B4-BE49-F238E27FC236}">
                    <a16:creationId xmlns:a16="http://schemas.microsoft.com/office/drawing/2014/main" id="{76B49C26-1801-0E12-957D-7BAAEACE4C99}"/>
                  </a:ext>
                </a:extLst>
              </p:cNvPr>
              <p:cNvGrpSpPr/>
              <p:nvPr/>
            </p:nvGrpSpPr>
            <p:grpSpPr>
              <a:xfrm>
                <a:off x="28870519" y="13075085"/>
                <a:ext cx="81348" cy="200229"/>
                <a:chOff x="24141613" y="12248559"/>
                <a:chExt cx="81348" cy="200229"/>
              </a:xfrm>
            </p:grpSpPr>
            <p:sp>
              <p:nvSpPr>
                <p:cNvPr id="6811" name="Google Shape;2388;p1">
                  <a:extLst>
                    <a:ext uri="{FF2B5EF4-FFF2-40B4-BE49-F238E27FC236}">
                      <a16:creationId xmlns:a16="http://schemas.microsoft.com/office/drawing/2014/main" id="{4879AFA5-9F89-10DF-2236-C35270530170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2" name="Google Shape;2174;p1">
                  <a:extLst>
                    <a:ext uri="{FF2B5EF4-FFF2-40B4-BE49-F238E27FC236}">
                      <a16:creationId xmlns:a16="http://schemas.microsoft.com/office/drawing/2014/main" id="{51DF4884-83A8-32CC-A589-AE033758D66A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3" name="Google Shape;2313;p1">
                  <a:extLst>
                    <a:ext uri="{FF2B5EF4-FFF2-40B4-BE49-F238E27FC236}">
                      <a16:creationId xmlns:a16="http://schemas.microsoft.com/office/drawing/2014/main" id="{557347FA-2218-F4B1-D6E6-5D70A994925A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4" name="Google Shape;2176;p1">
                  <a:extLst>
                    <a:ext uri="{FF2B5EF4-FFF2-40B4-BE49-F238E27FC236}">
                      <a16:creationId xmlns:a16="http://schemas.microsoft.com/office/drawing/2014/main" id="{39106B09-F576-39A3-C433-E93B52D2DDFD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5" name="Google Shape;2389;p1">
                  <a:extLst>
                    <a:ext uri="{FF2B5EF4-FFF2-40B4-BE49-F238E27FC236}">
                      <a16:creationId xmlns:a16="http://schemas.microsoft.com/office/drawing/2014/main" id="{9A05B35F-5754-AB8E-3077-92FCB564EEB4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8" name="Google Shape;2390;p1">
                  <a:extLst>
                    <a:ext uri="{FF2B5EF4-FFF2-40B4-BE49-F238E27FC236}">
                      <a16:creationId xmlns:a16="http://schemas.microsoft.com/office/drawing/2014/main" id="{42B169D3-2944-86B3-796B-C9D5887CBF28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9" name="Google Shape;2391;p1">
                  <a:extLst>
                    <a:ext uri="{FF2B5EF4-FFF2-40B4-BE49-F238E27FC236}">
                      <a16:creationId xmlns:a16="http://schemas.microsoft.com/office/drawing/2014/main" id="{CACF5936-01B2-20E3-F560-73CE0FBD71E0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0" name="Google Shape;2329;p1">
                  <a:extLst>
                    <a:ext uri="{FF2B5EF4-FFF2-40B4-BE49-F238E27FC236}">
                      <a16:creationId xmlns:a16="http://schemas.microsoft.com/office/drawing/2014/main" id="{F053F77B-E157-477E-25D3-B79BB4569308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5" name="Google Shape;2392;p1">
                  <a:extLst>
                    <a:ext uri="{FF2B5EF4-FFF2-40B4-BE49-F238E27FC236}">
                      <a16:creationId xmlns:a16="http://schemas.microsoft.com/office/drawing/2014/main" id="{00427B36-A6E2-FD0A-890C-D85200A4EB72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6" name="Google Shape;2393;p1">
                <a:extLst>
                  <a:ext uri="{FF2B5EF4-FFF2-40B4-BE49-F238E27FC236}">
                    <a16:creationId xmlns:a16="http://schemas.microsoft.com/office/drawing/2014/main" id="{6F1B4587-92AE-EB34-6231-F8028F99AC48}"/>
                  </a:ext>
                </a:extLst>
              </p:cNvPr>
              <p:cNvGrpSpPr/>
              <p:nvPr/>
            </p:nvGrpSpPr>
            <p:grpSpPr>
              <a:xfrm>
                <a:off x="28870519" y="12839752"/>
                <a:ext cx="81348" cy="200229"/>
                <a:chOff x="24141613" y="12248559"/>
                <a:chExt cx="81348" cy="200229"/>
              </a:xfrm>
            </p:grpSpPr>
            <p:sp>
              <p:nvSpPr>
                <p:cNvPr id="6802" name="Google Shape;2394;p1">
                  <a:extLst>
                    <a:ext uri="{FF2B5EF4-FFF2-40B4-BE49-F238E27FC236}">
                      <a16:creationId xmlns:a16="http://schemas.microsoft.com/office/drawing/2014/main" id="{7751D1E3-CA9E-E73A-55A1-E6050324C9D2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3" name="Google Shape;2264;p1">
                  <a:extLst>
                    <a:ext uri="{FF2B5EF4-FFF2-40B4-BE49-F238E27FC236}">
                      <a16:creationId xmlns:a16="http://schemas.microsoft.com/office/drawing/2014/main" id="{5957F862-D592-3A57-D05B-7660CEAEF774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4" name="Google Shape;2340;p1">
                  <a:extLst>
                    <a:ext uri="{FF2B5EF4-FFF2-40B4-BE49-F238E27FC236}">
                      <a16:creationId xmlns:a16="http://schemas.microsoft.com/office/drawing/2014/main" id="{29CA0C45-4842-810C-5D7E-AE4D1ECA4CD9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5" name="Google Shape;2183;p1">
                  <a:extLst>
                    <a:ext uri="{FF2B5EF4-FFF2-40B4-BE49-F238E27FC236}">
                      <a16:creationId xmlns:a16="http://schemas.microsoft.com/office/drawing/2014/main" id="{0222FFED-6BAE-ADE9-46DB-A85BF7709757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6" name="Google Shape;2395;p1">
                  <a:extLst>
                    <a:ext uri="{FF2B5EF4-FFF2-40B4-BE49-F238E27FC236}">
                      <a16:creationId xmlns:a16="http://schemas.microsoft.com/office/drawing/2014/main" id="{334F0161-7C6B-E2CE-AAFA-17FF594F541C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7" name="Google Shape;2396;p1">
                  <a:extLst>
                    <a:ext uri="{FF2B5EF4-FFF2-40B4-BE49-F238E27FC236}">
                      <a16:creationId xmlns:a16="http://schemas.microsoft.com/office/drawing/2014/main" id="{D776F4A8-2589-C09C-7CCF-E915573B7E08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8" name="Google Shape;2397;p1">
                  <a:extLst>
                    <a:ext uri="{FF2B5EF4-FFF2-40B4-BE49-F238E27FC236}">
                      <a16:creationId xmlns:a16="http://schemas.microsoft.com/office/drawing/2014/main" id="{3EA8DD97-606E-7D3D-F134-7E3CEA9176B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9" name="Google Shape;2398;p1">
                  <a:extLst>
                    <a:ext uri="{FF2B5EF4-FFF2-40B4-BE49-F238E27FC236}">
                      <a16:creationId xmlns:a16="http://schemas.microsoft.com/office/drawing/2014/main" id="{49CAE2C5-94CD-5379-A262-C5FA787CE54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0" name="Google Shape;2399;p1">
                  <a:extLst>
                    <a:ext uri="{FF2B5EF4-FFF2-40B4-BE49-F238E27FC236}">
                      <a16:creationId xmlns:a16="http://schemas.microsoft.com/office/drawing/2014/main" id="{7467505B-AF6A-7411-F4C0-3C4D4695A067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7" name="Google Shape;2400;p1">
                <a:extLst>
                  <a:ext uri="{FF2B5EF4-FFF2-40B4-BE49-F238E27FC236}">
                    <a16:creationId xmlns:a16="http://schemas.microsoft.com/office/drawing/2014/main" id="{C7D7970E-06AF-9105-1392-DC2B9F81F964}"/>
                  </a:ext>
                </a:extLst>
              </p:cNvPr>
              <p:cNvGrpSpPr/>
              <p:nvPr/>
            </p:nvGrpSpPr>
            <p:grpSpPr>
              <a:xfrm>
                <a:off x="28870519" y="12133753"/>
                <a:ext cx="81348" cy="200229"/>
                <a:chOff x="24141613" y="12248559"/>
                <a:chExt cx="81348" cy="200229"/>
              </a:xfrm>
            </p:grpSpPr>
            <p:sp>
              <p:nvSpPr>
                <p:cNvPr id="6791" name="Google Shape;2401;p1">
                  <a:extLst>
                    <a:ext uri="{FF2B5EF4-FFF2-40B4-BE49-F238E27FC236}">
                      <a16:creationId xmlns:a16="http://schemas.microsoft.com/office/drawing/2014/main" id="{F78EF9BE-A6CF-D01D-6C64-C0DEF7FA135C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2" name="Google Shape;2336;p1">
                  <a:extLst>
                    <a:ext uri="{FF2B5EF4-FFF2-40B4-BE49-F238E27FC236}">
                      <a16:creationId xmlns:a16="http://schemas.microsoft.com/office/drawing/2014/main" id="{D2B2342E-5B31-100B-C15B-B5478E93ACED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3" name="Google Shape;2307;p1">
                  <a:extLst>
                    <a:ext uri="{FF2B5EF4-FFF2-40B4-BE49-F238E27FC236}">
                      <a16:creationId xmlns:a16="http://schemas.microsoft.com/office/drawing/2014/main" id="{44EFF957-AED9-2BE2-C7DC-3CF31C4F77A0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4" name="Google Shape;2181;p1">
                  <a:extLst>
                    <a:ext uri="{FF2B5EF4-FFF2-40B4-BE49-F238E27FC236}">
                      <a16:creationId xmlns:a16="http://schemas.microsoft.com/office/drawing/2014/main" id="{F57053E1-20F3-989F-E2E6-9CFFF03CE139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5" name="Google Shape;2402;p1">
                  <a:extLst>
                    <a:ext uri="{FF2B5EF4-FFF2-40B4-BE49-F238E27FC236}">
                      <a16:creationId xmlns:a16="http://schemas.microsoft.com/office/drawing/2014/main" id="{FC50B990-191D-2A79-FCCA-9AD22FBE9DDB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6" name="Google Shape;2403;p1">
                  <a:extLst>
                    <a:ext uri="{FF2B5EF4-FFF2-40B4-BE49-F238E27FC236}">
                      <a16:creationId xmlns:a16="http://schemas.microsoft.com/office/drawing/2014/main" id="{06D084CC-1924-AEC6-31B3-7AB31D975B95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7" name="Google Shape;2404;p1">
                  <a:extLst>
                    <a:ext uri="{FF2B5EF4-FFF2-40B4-BE49-F238E27FC236}">
                      <a16:creationId xmlns:a16="http://schemas.microsoft.com/office/drawing/2014/main" id="{FDD0A429-E0DF-0FAC-7ECD-F92ECEEFA562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9" name="Google Shape;2347;p1">
                  <a:extLst>
                    <a:ext uri="{FF2B5EF4-FFF2-40B4-BE49-F238E27FC236}">
                      <a16:creationId xmlns:a16="http://schemas.microsoft.com/office/drawing/2014/main" id="{96DBBD9A-A6DC-9E6C-5DFA-97807EE1A17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1" name="Google Shape;2405;p1">
                  <a:extLst>
                    <a:ext uri="{FF2B5EF4-FFF2-40B4-BE49-F238E27FC236}">
                      <a16:creationId xmlns:a16="http://schemas.microsoft.com/office/drawing/2014/main" id="{86497C74-FAA7-7749-6202-5E9AB28188DF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8" name="Google Shape;2406;p1">
                <a:extLst>
                  <a:ext uri="{FF2B5EF4-FFF2-40B4-BE49-F238E27FC236}">
                    <a16:creationId xmlns:a16="http://schemas.microsoft.com/office/drawing/2014/main" id="{A891A308-C55C-0715-DD9C-52940D2FA796}"/>
                  </a:ext>
                </a:extLst>
              </p:cNvPr>
              <p:cNvGrpSpPr/>
              <p:nvPr/>
            </p:nvGrpSpPr>
            <p:grpSpPr>
              <a:xfrm>
                <a:off x="28870519" y="12369086"/>
                <a:ext cx="81348" cy="200229"/>
                <a:chOff x="24141613" y="12248559"/>
                <a:chExt cx="81348" cy="200229"/>
              </a:xfrm>
            </p:grpSpPr>
            <p:sp>
              <p:nvSpPr>
                <p:cNvPr id="6779" name="Google Shape;2407;p1">
                  <a:extLst>
                    <a:ext uri="{FF2B5EF4-FFF2-40B4-BE49-F238E27FC236}">
                      <a16:creationId xmlns:a16="http://schemas.microsoft.com/office/drawing/2014/main" id="{8B28D532-E05A-4C59-839D-B0E702A24F62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0" name="Google Shape;2305;p1">
                  <a:extLst>
                    <a:ext uri="{FF2B5EF4-FFF2-40B4-BE49-F238E27FC236}">
                      <a16:creationId xmlns:a16="http://schemas.microsoft.com/office/drawing/2014/main" id="{145E5DF0-E32B-6134-1C23-02C8139E94A1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1" name="Google Shape;2309;p1">
                  <a:extLst>
                    <a:ext uri="{FF2B5EF4-FFF2-40B4-BE49-F238E27FC236}">
                      <a16:creationId xmlns:a16="http://schemas.microsoft.com/office/drawing/2014/main" id="{F5737367-F90B-E031-B3D7-FFEB4B868C04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2" name="Google Shape;2185;p1">
                  <a:extLst>
                    <a:ext uri="{FF2B5EF4-FFF2-40B4-BE49-F238E27FC236}">
                      <a16:creationId xmlns:a16="http://schemas.microsoft.com/office/drawing/2014/main" id="{1FAA1B34-CC7A-5EA9-3BB2-225488744327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3" name="Google Shape;2408;p1">
                  <a:extLst>
                    <a:ext uri="{FF2B5EF4-FFF2-40B4-BE49-F238E27FC236}">
                      <a16:creationId xmlns:a16="http://schemas.microsoft.com/office/drawing/2014/main" id="{A1B84B52-9A87-F754-6903-6DC41DF34118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5" name="Google Shape;2409;p1">
                  <a:extLst>
                    <a:ext uri="{FF2B5EF4-FFF2-40B4-BE49-F238E27FC236}">
                      <a16:creationId xmlns:a16="http://schemas.microsoft.com/office/drawing/2014/main" id="{9199CB87-BE7F-97CC-9650-017BE860D599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6" name="Google Shape;2410;p1">
                  <a:extLst>
                    <a:ext uri="{FF2B5EF4-FFF2-40B4-BE49-F238E27FC236}">
                      <a16:creationId xmlns:a16="http://schemas.microsoft.com/office/drawing/2014/main" id="{37B61A1B-58B2-FEDA-6FAA-AFD9F578D264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9" name="Google Shape;2349;p1">
                  <a:extLst>
                    <a:ext uri="{FF2B5EF4-FFF2-40B4-BE49-F238E27FC236}">
                      <a16:creationId xmlns:a16="http://schemas.microsoft.com/office/drawing/2014/main" id="{D018E0B1-0536-F65D-7CD3-115A4521C6B7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0" name="Google Shape;2411;p1">
                  <a:extLst>
                    <a:ext uri="{FF2B5EF4-FFF2-40B4-BE49-F238E27FC236}">
                      <a16:creationId xmlns:a16="http://schemas.microsoft.com/office/drawing/2014/main" id="{0E162539-339E-4130-50B5-803206AFC789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9" name="Google Shape;2412;p1">
                <a:extLst>
                  <a:ext uri="{FF2B5EF4-FFF2-40B4-BE49-F238E27FC236}">
                    <a16:creationId xmlns:a16="http://schemas.microsoft.com/office/drawing/2014/main" id="{BC1934A3-EA21-3718-AF21-29E8788EB6FD}"/>
                  </a:ext>
                </a:extLst>
              </p:cNvPr>
              <p:cNvGrpSpPr/>
              <p:nvPr/>
            </p:nvGrpSpPr>
            <p:grpSpPr>
              <a:xfrm>
                <a:off x="28870519" y="12604419"/>
                <a:ext cx="81348" cy="200229"/>
                <a:chOff x="24141613" y="12248559"/>
                <a:chExt cx="81348" cy="200229"/>
              </a:xfrm>
            </p:grpSpPr>
            <p:sp>
              <p:nvSpPr>
                <p:cNvPr id="6770" name="Google Shape;2413;p1">
                  <a:extLst>
                    <a:ext uri="{FF2B5EF4-FFF2-40B4-BE49-F238E27FC236}">
                      <a16:creationId xmlns:a16="http://schemas.microsoft.com/office/drawing/2014/main" id="{6A09D6EB-0BC3-35DC-DA61-0FF350134659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1" name="Google Shape;2338;p1">
                  <a:extLst>
                    <a:ext uri="{FF2B5EF4-FFF2-40B4-BE49-F238E27FC236}">
                      <a16:creationId xmlns:a16="http://schemas.microsoft.com/office/drawing/2014/main" id="{D452BB15-B727-B587-76CA-4C7FF46ABAC8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2" name="Google Shape;2311;p1">
                  <a:extLst>
                    <a:ext uri="{FF2B5EF4-FFF2-40B4-BE49-F238E27FC236}">
                      <a16:creationId xmlns:a16="http://schemas.microsoft.com/office/drawing/2014/main" id="{3D4BD03F-6989-CF86-87CB-01CDBDA74295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3" name="Google Shape;2187;p1">
                  <a:extLst>
                    <a:ext uri="{FF2B5EF4-FFF2-40B4-BE49-F238E27FC236}">
                      <a16:creationId xmlns:a16="http://schemas.microsoft.com/office/drawing/2014/main" id="{415E9341-706C-494A-A101-8C31CB1F8513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4" name="Google Shape;2414;p1">
                  <a:extLst>
                    <a:ext uri="{FF2B5EF4-FFF2-40B4-BE49-F238E27FC236}">
                      <a16:creationId xmlns:a16="http://schemas.microsoft.com/office/drawing/2014/main" id="{DE20E0B3-0637-8BC9-CAA4-DF2C400ED959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5" name="Google Shape;2415;p1">
                  <a:extLst>
                    <a:ext uri="{FF2B5EF4-FFF2-40B4-BE49-F238E27FC236}">
                      <a16:creationId xmlns:a16="http://schemas.microsoft.com/office/drawing/2014/main" id="{B27DA390-06D5-DB16-A80A-051A4DFBD5B1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6" name="Google Shape;2416;p1">
                  <a:extLst>
                    <a:ext uri="{FF2B5EF4-FFF2-40B4-BE49-F238E27FC236}">
                      <a16:creationId xmlns:a16="http://schemas.microsoft.com/office/drawing/2014/main" id="{6CD73EC5-BD97-6436-59A6-859D7DA767F8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7" name="Google Shape;2351;p1">
                  <a:extLst>
                    <a:ext uri="{FF2B5EF4-FFF2-40B4-BE49-F238E27FC236}">
                      <a16:creationId xmlns:a16="http://schemas.microsoft.com/office/drawing/2014/main" id="{E9DBF64F-1F67-CBD0-7F96-AAD22543AA25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8" name="Google Shape;2417;p1">
                  <a:extLst>
                    <a:ext uri="{FF2B5EF4-FFF2-40B4-BE49-F238E27FC236}">
                      <a16:creationId xmlns:a16="http://schemas.microsoft.com/office/drawing/2014/main" id="{BEA49F33-B581-6099-D70F-A3B787D14937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60" name="Google Shape;2418;p1">
                <a:extLst>
                  <a:ext uri="{FF2B5EF4-FFF2-40B4-BE49-F238E27FC236}">
                    <a16:creationId xmlns:a16="http://schemas.microsoft.com/office/drawing/2014/main" id="{7F670FB9-992C-870A-006F-0145D037A458}"/>
                  </a:ext>
                </a:extLst>
              </p:cNvPr>
              <p:cNvGrpSpPr/>
              <p:nvPr/>
            </p:nvGrpSpPr>
            <p:grpSpPr>
              <a:xfrm>
                <a:off x="28870519" y="13310417"/>
                <a:ext cx="81348" cy="200229"/>
                <a:chOff x="24141613" y="12248559"/>
                <a:chExt cx="81348" cy="200229"/>
              </a:xfrm>
            </p:grpSpPr>
            <p:sp>
              <p:nvSpPr>
                <p:cNvPr id="6761" name="Google Shape;2419;p1">
                  <a:extLst>
                    <a:ext uri="{FF2B5EF4-FFF2-40B4-BE49-F238E27FC236}">
                      <a16:creationId xmlns:a16="http://schemas.microsoft.com/office/drawing/2014/main" id="{83EC0920-3F0A-3CED-36BC-23370B75ECA0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2" name="Google Shape;2334;p1">
                  <a:extLst>
                    <a:ext uri="{FF2B5EF4-FFF2-40B4-BE49-F238E27FC236}">
                      <a16:creationId xmlns:a16="http://schemas.microsoft.com/office/drawing/2014/main" id="{19C84B12-37D8-87DE-0245-8EA83226AC58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3" name="Google Shape;2266;p1">
                  <a:extLst>
                    <a:ext uri="{FF2B5EF4-FFF2-40B4-BE49-F238E27FC236}">
                      <a16:creationId xmlns:a16="http://schemas.microsoft.com/office/drawing/2014/main" id="{266134F2-0CEB-892C-E9B4-5CEDC5301103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4" name="Google Shape;2179;p1">
                  <a:extLst>
                    <a:ext uri="{FF2B5EF4-FFF2-40B4-BE49-F238E27FC236}">
                      <a16:creationId xmlns:a16="http://schemas.microsoft.com/office/drawing/2014/main" id="{35777543-49BF-B49C-4402-E46EE2ABD18F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5" name="Google Shape;2420;p1">
                  <a:extLst>
                    <a:ext uri="{FF2B5EF4-FFF2-40B4-BE49-F238E27FC236}">
                      <a16:creationId xmlns:a16="http://schemas.microsoft.com/office/drawing/2014/main" id="{924D1D50-0887-D756-B3AD-B76B0B68441A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6" name="Google Shape;2421;p1">
                  <a:extLst>
                    <a:ext uri="{FF2B5EF4-FFF2-40B4-BE49-F238E27FC236}">
                      <a16:creationId xmlns:a16="http://schemas.microsoft.com/office/drawing/2014/main" id="{E99BF499-7E85-8546-2862-D9F9333AC99C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7" name="Google Shape;2422;p1">
                  <a:extLst>
                    <a:ext uri="{FF2B5EF4-FFF2-40B4-BE49-F238E27FC236}">
                      <a16:creationId xmlns:a16="http://schemas.microsoft.com/office/drawing/2014/main" id="{D2E0AB10-11CA-13E4-E45D-42EE3A76D94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8" name="Google Shape;2300;p1">
                  <a:extLst>
                    <a:ext uri="{FF2B5EF4-FFF2-40B4-BE49-F238E27FC236}">
                      <a16:creationId xmlns:a16="http://schemas.microsoft.com/office/drawing/2014/main" id="{ED4748B0-C987-9667-6634-6C3972B218EF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9" name="Google Shape;2423;p1">
                  <a:extLst>
                    <a:ext uri="{FF2B5EF4-FFF2-40B4-BE49-F238E27FC236}">
                      <a16:creationId xmlns:a16="http://schemas.microsoft.com/office/drawing/2014/main" id="{C7194D43-0BFC-8AF1-FAF5-9153A9519CF1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6743" name="Google Shape;2424;p1">
              <a:extLst>
                <a:ext uri="{FF2B5EF4-FFF2-40B4-BE49-F238E27FC236}">
                  <a16:creationId xmlns:a16="http://schemas.microsoft.com/office/drawing/2014/main" id="{2227ADCC-1420-2D8A-D370-D49409231B2A}"/>
                </a:ext>
              </a:extLst>
            </p:cNvPr>
            <p:cNvCxnSpPr>
              <a:cxnSpLocks/>
              <a:stCxn id="6690" idx="4"/>
            </p:cNvCxnSpPr>
            <p:nvPr/>
          </p:nvCxnSpPr>
          <p:spPr>
            <a:xfrm rot="5400000">
              <a:off x="22955815" y="13017814"/>
              <a:ext cx="187500" cy="5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grpSp>
          <p:nvGrpSpPr>
            <p:cNvPr id="6744" name="Google Shape;2425;p1">
              <a:extLst>
                <a:ext uri="{FF2B5EF4-FFF2-40B4-BE49-F238E27FC236}">
                  <a16:creationId xmlns:a16="http://schemas.microsoft.com/office/drawing/2014/main" id="{53634A74-38F2-852C-17EC-013AF936F7A5}"/>
                </a:ext>
              </a:extLst>
            </p:cNvPr>
            <p:cNvGrpSpPr/>
            <p:nvPr/>
          </p:nvGrpSpPr>
          <p:grpSpPr>
            <a:xfrm>
              <a:off x="23342374" y="11411234"/>
              <a:ext cx="54000" cy="1725130"/>
              <a:chOff x="23339955" y="11411234"/>
              <a:chExt cx="54000" cy="1725130"/>
            </a:xfrm>
          </p:grpSpPr>
          <p:sp>
            <p:nvSpPr>
              <p:cNvPr id="6746" name="Google Shape;2210;p1">
                <a:extLst>
                  <a:ext uri="{FF2B5EF4-FFF2-40B4-BE49-F238E27FC236}">
                    <a16:creationId xmlns:a16="http://schemas.microsoft.com/office/drawing/2014/main" id="{12288966-E040-10B8-D5A4-02486A1328A1}"/>
                  </a:ext>
                </a:extLst>
              </p:cNvPr>
              <p:cNvSpPr/>
              <p:nvPr/>
            </p:nvSpPr>
            <p:spPr>
              <a:xfrm>
                <a:off x="23339955" y="1141123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7" name="Google Shape;2213;p1">
                <a:extLst>
                  <a:ext uri="{FF2B5EF4-FFF2-40B4-BE49-F238E27FC236}">
                    <a16:creationId xmlns:a16="http://schemas.microsoft.com/office/drawing/2014/main" id="{95A475EF-ADBF-C415-E770-ABE59C25DFA2}"/>
                  </a:ext>
                </a:extLst>
              </p:cNvPr>
              <p:cNvSpPr/>
              <p:nvPr/>
            </p:nvSpPr>
            <p:spPr>
              <a:xfrm>
                <a:off x="23339955" y="1157157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8" name="Google Shape;2216;p1">
                <a:extLst>
                  <a:ext uri="{FF2B5EF4-FFF2-40B4-BE49-F238E27FC236}">
                    <a16:creationId xmlns:a16="http://schemas.microsoft.com/office/drawing/2014/main" id="{9C237B52-56D6-6F08-A2A8-44F708EE72CC}"/>
                  </a:ext>
                </a:extLst>
              </p:cNvPr>
              <p:cNvSpPr/>
              <p:nvPr/>
            </p:nvSpPr>
            <p:spPr>
              <a:xfrm>
                <a:off x="23339955" y="117205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9" name="Google Shape;2238;p1">
                <a:extLst>
                  <a:ext uri="{FF2B5EF4-FFF2-40B4-BE49-F238E27FC236}">
                    <a16:creationId xmlns:a16="http://schemas.microsoft.com/office/drawing/2014/main" id="{31E470ED-8CCB-DE2E-CD30-F67EF508B410}"/>
                  </a:ext>
                </a:extLst>
              </p:cNvPr>
              <p:cNvSpPr/>
              <p:nvPr/>
            </p:nvSpPr>
            <p:spPr>
              <a:xfrm>
                <a:off x="23339955" y="1215342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0" name="Google Shape;2221;p1">
                <a:extLst>
                  <a:ext uri="{FF2B5EF4-FFF2-40B4-BE49-F238E27FC236}">
                    <a16:creationId xmlns:a16="http://schemas.microsoft.com/office/drawing/2014/main" id="{D55FED8B-FF00-B767-E055-32A70C192125}"/>
                  </a:ext>
                </a:extLst>
              </p:cNvPr>
              <p:cNvSpPr/>
              <p:nvPr/>
            </p:nvSpPr>
            <p:spPr>
              <a:xfrm>
                <a:off x="23339955" y="1238096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1" name="Google Shape;2224;p1">
                <a:extLst>
                  <a:ext uri="{FF2B5EF4-FFF2-40B4-BE49-F238E27FC236}">
                    <a16:creationId xmlns:a16="http://schemas.microsoft.com/office/drawing/2014/main" id="{7D21D8B0-4C5A-7910-07B6-F9C933748381}"/>
                  </a:ext>
                </a:extLst>
              </p:cNvPr>
              <p:cNvSpPr/>
              <p:nvPr/>
            </p:nvSpPr>
            <p:spPr>
              <a:xfrm>
                <a:off x="23339955" y="1261165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2" name="Google Shape;2227;p1">
                <a:extLst>
                  <a:ext uri="{FF2B5EF4-FFF2-40B4-BE49-F238E27FC236}">
                    <a16:creationId xmlns:a16="http://schemas.microsoft.com/office/drawing/2014/main" id="{3A3A3060-0B38-C992-8E38-F6A47E9C4D74}"/>
                  </a:ext>
                </a:extLst>
              </p:cNvPr>
              <p:cNvSpPr/>
              <p:nvPr/>
            </p:nvSpPr>
            <p:spPr>
              <a:xfrm>
                <a:off x="23339955" y="12845910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3" name="Google Shape;2232;p1">
                <a:extLst>
                  <a:ext uri="{FF2B5EF4-FFF2-40B4-BE49-F238E27FC236}">
                    <a16:creationId xmlns:a16="http://schemas.microsoft.com/office/drawing/2014/main" id="{6751CA94-BFF4-F746-4009-1E37742CFB44}"/>
                  </a:ext>
                </a:extLst>
              </p:cNvPr>
              <p:cNvSpPr/>
              <p:nvPr/>
            </p:nvSpPr>
            <p:spPr>
              <a:xfrm>
                <a:off x="23339955" y="1308236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4" name="Google Shape;1931;p1">
                <a:extLst>
                  <a:ext uri="{FF2B5EF4-FFF2-40B4-BE49-F238E27FC236}">
                    <a16:creationId xmlns:a16="http://schemas.microsoft.com/office/drawing/2014/main" id="{3C29CCD2-3FC6-5A34-9E34-FEB1AEB2E50A}"/>
                  </a:ext>
                </a:extLst>
              </p:cNvPr>
              <p:cNvSpPr/>
              <p:nvPr/>
            </p:nvSpPr>
            <p:spPr>
              <a:xfrm>
                <a:off x="23339955" y="1191929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745" name="Google Shape;2426;p1">
              <a:extLst>
                <a:ext uri="{FF2B5EF4-FFF2-40B4-BE49-F238E27FC236}">
                  <a16:creationId xmlns:a16="http://schemas.microsoft.com/office/drawing/2014/main" id="{D622A91E-4570-0642-B49F-9249DC6998D1}"/>
                </a:ext>
              </a:extLst>
            </p:cNvPr>
            <p:cNvCxnSpPr>
              <a:cxnSpLocks/>
              <a:stCxn id="6831" idx="2"/>
              <a:endCxn id="6749" idx="6"/>
            </p:cNvCxnSpPr>
            <p:nvPr/>
          </p:nvCxnSpPr>
          <p:spPr>
            <a:xfrm rot="10800000">
              <a:off x="23396375" y="12180424"/>
              <a:ext cx="488241" cy="443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" name="Google Shape;1513;p1">
              <a:extLst>
                <a:ext uri="{FF2B5EF4-FFF2-40B4-BE49-F238E27FC236}">
                  <a16:creationId xmlns:a16="http://schemas.microsoft.com/office/drawing/2014/main" id="{B05964B9-3B36-FDFC-90EF-ACC4C73E494C}"/>
                </a:ext>
              </a:extLst>
            </p:cNvPr>
            <p:cNvCxnSpPr>
              <a:cxnSpLocks/>
              <a:endCxn id="15054" idx="6"/>
            </p:cNvCxnSpPr>
            <p:nvPr/>
          </p:nvCxnSpPr>
          <p:spPr>
            <a:xfrm rot="10800000">
              <a:off x="10943346" y="9509874"/>
              <a:ext cx="1082400" cy="2913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82308</TotalTime>
  <Words>3141</Words>
  <Application>Microsoft Office PowerPoint</Application>
  <PresentationFormat>Custom</PresentationFormat>
  <Paragraphs>2391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698</cp:revision>
  <dcterms:created xsi:type="dcterms:W3CDTF">2022-02-14T03:56:44Z</dcterms:created>
  <dcterms:modified xsi:type="dcterms:W3CDTF">2023-04-18T01:31:42Z</dcterms:modified>
</cp:coreProperties>
</file>